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6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9" r:id="rId3"/>
    <p:sldId id="265" r:id="rId4"/>
    <p:sldId id="266" r:id="rId5"/>
    <p:sldId id="268" r:id="rId6"/>
    <p:sldId id="269" r:id="rId7"/>
    <p:sldId id="270" r:id="rId8"/>
    <p:sldId id="271" r:id="rId9"/>
    <p:sldId id="277" r:id="rId10"/>
    <p:sldId id="258" r:id="rId11"/>
    <p:sldId id="275" r:id="rId12"/>
    <p:sldId id="272" r:id="rId13"/>
    <p:sldId id="274" r:id="rId14"/>
    <p:sldId id="276" r:id="rId15"/>
    <p:sldId id="264" r:id="rId1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FF2C36-46A2-41A3-8079-9448E46842C6}" v="4" dt="2019-03-27T20:32:47.154"/>
    <p1510:client id="{72BCF12F-0D11-4172-8956-F6C2286C4E88}" v="3" dt="2019-03-27T21:54:09.295"/>
    <p1510:client id="{89AEA896-E35D-4B82-8A50-F158DED5B302}" v="1" dt="2019-04-01T19:48:00.8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73882" autoAdjust="0"/>
  </p:normalViewPr>
  <p:slideViewPr>
    <p:cSldViewPr>
      <p:cViewPr>
        <p:scale>
          <a:sx n="70" d="100"/>
          <a:sy n="70" d="100"/>
        </p:scale>
        <p:origin x="-1810" y="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20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2c1f993f02d4364b" providerId="Windows Live" clId="Web-{89AEA896-E35D-4B82-8A50-F158DED5B302}"/>
    <pc:docChg chg="modSld">
      <pc:chgData name="Guest User" userId="2c1f993f02d4364b" providerId="Windows Live" clId="Web-{89AEA896-E35D-4B82-8A50-F158DED5B302}" dt="2019-04-01T19:49:55.680" v="220" actId="1076"/>
      <pc:docMkLst>
        <pc:docMk/>
      </pc:docMkLst>
      <pc:sldChg chg="modSp">
        <pc:chgData name="Guest User" userId="2c1f993f02d4364b" providerId="Windows Live" clId="Web-{89AEA896-E35D-4B82-8A50-F158DED5B302}" dt="2019-04-01T19:49:55.680" v="220" actId="1076"/>
        <pc:sldMkLst>
          <pc:docMk/>
          <pc:sldMk cId="2003168212" sldId="258"/>
        </pc:sldMkLst>
        <pc:graphicFrameChg chg="mod">
          <ac:chgData name="Guest User" userId="2c1f993f02d4364b" providerId="Windows Live" clId="Web-{89AEA896-E35D-4B82-8A50-F158DED5B302}" dt="2019-04-01T19:49:55.680" v="220" actId="1076"/>
          <ac:graphicFrameMkLst>
            <pc:docMk/>
            <pc:sldMk cId="2003168212" sldId="258"/>
            <ac:graphicFrameMk id="16" creationId="{58BB04F1-5D84-4131-93B1-029F66935059}"/>
          </ac:graphicFrameMkLst>
        </pc:graphicFrameChg>
      </pc:sldChg>
      <pc:sldChg chg="modSp">
        <pc:chgData name="Guest User" userId="2c1f993f02d4364b" providerId="Windows Live" clId="Web-{89AEA896-E35D-4B82-8A50-F158DED5B302}" dt="2019-04-01T19:29:18.125" v="7" actId="14100"/>
        <pc:sldMkLst>
          <pc:docMk/>
          <pc:sldMk cId="2622702791" sldId="269"/>
        </pc:sldMkLst>
        <pc:graphicFrameChg chg="mod">
          <ac:chgData name="Guest User" userId="2c1f993f02d4364b" providerId="Windows Live" clId="Web-{89AEA896-E35D-4B82-8A50-F158DED5B302}" dt="2019-04-01T19:29:18.125" v="7" actId="14100"/>
          <ac:graphicFrameMkLst>
            <pc:docMk/>
            <pc:sldMk cId="2622702791" sldId="269"/>
            <ac:graphicFrameMk id="8" creationId="{C588F458-A449-4C9D-BA18-6F06A917F14F}"/>
          </ac:graphicFrameMkLst>
        </pc:graphicFrameChg>
      </pc:sldChg>
      <pc:sldChg chg="modSp">
        <pc:chgData name="Guest User" userId="2c1f993f02d4364b" providerId="Windows Live" clId="Web-{89AEA896-E35D-4B82-8A50-F158DED5B302}" dt="2019-04-01T19:30:58.406" v="8" actId="14100"/>
        <pc:sldMkLst>
          <pc:docMk/>
          <pc:sldMk cId="2645905401" sldId="270"/>
        </pc:sldMkLst>
        <pc:graphicFrameChg chg="mod">
          <ac:chgData name="Guest User" userId="2c1f993f02d4364b" providerId="Windows Live" clId="Web-{89AEA896-E35D-4B82-8A50-F158DED5B302}" dt="2019-04-01T19:30:58.406" v="8" actId="14100"/>
          <ac:graphicFrameMkLst>
            <pc:docMk/>
            <pc:sldMk cId="2645905401" sldId="270"/>
            <ac:graphicFrameMk id="13" creationId="{4812B584-F576-43C6-B785-B0EBCAD2DD92}"/>
          </ac:graphicFrameMkLst>
        </pc:graphicFrameChg>
      </pc:sldChg>
      <pc:sldChg chg="modSp">
        <pc:chgData name="Guest User" userId="2c1f993f02d4364b" providerId="Windows Live" clId="Web-{89AEA896-E35D-4B82-8A50-F158DED5B302}" dt="2019-04-01T19:31:46.593" v="12" actId="14100"/>
        <pc:sldMkLst>
          <pc:docMk/>
          <pc:sldMk cId="1378677026" sldId="271"/>
        </pc:sldMkLst>
        <pc:graphicFrameChg chg="mod">
          <ac:chgData name="Guest User" userId="2c1f993f02d4364b" providerId="Windows Live" clId="Web-{89AEA896-E35D-4B82-8A50-F158DED5B302}" dt="2019-04-01T19:31:46.593" v="12" actId="14100"/>
          <ac:graphicFrameMkLst>
            <pc:docMk/>
            <pc:sldMk cId="1378677026" sldId="271"/>
            <ac:graphicFrameMk id="5" creationId="{FDCFD2A0-0CA6-4382-A1B5-E4AC29AAAC02}"/>
          </ac:graphicFrameMkLst>
        </pc:graphicFrameChg>
      </pc:sldChg>
      <pc:sldChg chg="modSp">
        <pc:chgData name="Guest User" userId="2c1f993f02d4364b" providerId="Windows Live" clId="Web-{89AEA896-E35D-4B82-8A50-F158DED5B302}" dt="2019-04-01T19:47:59.165" v="202" actId="20577"/>
        <pc:sldMkLst>
          <pc:docMk/>
          <pc:sldMk cId="2628774943" sldId="272"/>
        </pc:sldMkLst>
        <pc:spChg chg="mod">
          <ac:chgData name="Guest User" userId="2c1f993f02d4364b" providerId="Windows Live" clId="Web-{89AEA896-E35D-4B82-8A50-F158DED5B302}" dt="2019-04-01T19:47:59.165" v="202" actId="20577"/>
          <ac:spMkLst>
            <pc:docMk/>
            <pc:sldMk cId="2628774943" sldId="272"/>
            <ac:spMk id="3" creationId="{BC3914DD-0EC0-44A9-8448-2A6DED2117B3}"/>
          </ac:spMkLst>
        </pc:spChg>
      </pc:sldChg>
      <pc:sldChg chg="modSp">
        <pc:chgData name="Guest User" userId="2c1f993f02d4364b" providerId="Windows Live" clId="Web-{89AEA896-E35D-4B82-8A50-F158DED5B302}" dt="2019-04-01T19:48:26.680" v="215" actId="20577"/>
        <pc:sldMkLst>
          <pc:docMk/>
          <pc:sldMk cId="85674133" sldId="274"/>
        </pc:sldMkLst>
        <pc:spChg chg="mod">
          <ac:chgData name="Guest User" userId="2c1f993f02d4364b" providerId="Windows Live" clId="Web-{89AEA896-E35D-4B82-8A50-F158DED5B302}" dt="2019-04-01T19:48:26.680" v="215" actId="20577"/>
          <ac:spMkLst>
            <pc:docMk/>
            <pc:sldMk cId="85674133" sldId="274"/>
            <ac:spMk id="13" creationId="{5E57B5F7-4AF1-4887-BDD3-2AD0DE443CA1}"/>
          </ac:spMkLst>
        </pc:spChg>
      </pc:sldChg>
      <pc:sldChg chg="modSp">
        <pc:chgData name="Guest User" userId="2c1f993f02d4364b" providerId="Windows Live" clId="Web-{89AEA896-E35D-4B82-8A50-F158DED5B302}" dt="2019-04-01T19:47:59.680" v="209" actId="20577"/>
        <pc:sldMkLst>
          <pc:docMk/>
          <pc:sldMk cId="3565169661" sldId="276"/>
        </pc:sldMkLst>
        <pc:spChg chg="mod">
          <ac:chgData name="Guest User" userId="2c1f993f02d4364b" providerId="Windows Live" clId="Web-{89AEA896-E35D-4B82-8A50-F158DED5B302}" dt="2019-04-01T19:47:59.680" v="209" actId="20577"/>
          <ac:spMkLst>
            <pc:docMk/>
            <pc:sldMk cId="3565169661" sldId="276"/>
            <ac:spMk id="3" creationId="{93F19EDF-B463-493D-AAEA-731261F1C9EE}"/>
          </ac:spMkLst>
        </pc:spChg>
      </pc:sldChg>
      <pc:sldChg chg="modSp modNotes">
        <pc:chgData name="Guest User" userId="2c1f993f02d4364b" providerId="Windows Live" clId="Web-{89AEA896-E35D-4B82-8A50-F158DED5B302}" dt="2019-04-01T19:36:39.794" v="199"/>
        <pc:sldMkLst>
          <pc:docMk/>
          <pc:sldMk cId="1233703150" sldId="277"/>
        </pc:sldMkLst>
        <pc:spChg chg="mod">
          <ac:chgData name="Guest User" userId="2c1f993f02d4364b" providerId="Windows Live" clId="Web-{89AEA896-E35D-4B82-8A50-F158DED5B302}" dt="2019-04-01T19:35:12.420" v="104" actId="14100"/>
          <ac:spMkLst>
            <pc:docMk/>
            <pc:sldMk cId="1233703150" sldId="277"/>
            <ac:spMk id="3" creationId="{162D17D9-1EDE-49DC-BB1B-14D1BEAAF341}"/>
          </ac:spMkLst>
        </pc:spChg>
      </pc:sldChg>
    </pc:docChg>
  </pc:docChgLst>
</pc:chgInfo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://thecarenavigator.com/wp-content/uploads/2016-04-Pleasant-Events-Schedule-Person-Centered-Care.pdf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://thecarenavigator.com/wp-content/uploads/2016-04-Pleasant-Events-Schedule-Person-Centered-Care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CFFCB1-A024-444D-A5A3-AB505CE9702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1F6826D4-4D2D-465F-9550-89C1D1DF23AD}">
      <dgm:prSet phldrT="[Tekst]"/>
      <dgm:spPr/>
      <dgm:t>
        <a:bodyPr/>
        <a:lstStyle/>
        <a:p>
          <a:r>
            <a:rPr lang="hr-HR" b="1" dirty="0"/>
            <a:t>Situacija: </a:t>
          </a:r>
          <a:r>
            <a:rPr lang="hr-HR" b="0" i="1" dirty="0"/>
            <a:t>r</a:t>
          </a:r>
          <a:r>
            <a:rPr lang="hr-HR" i="1" dirty="0"/>
            <a:t>azmišljanje o uključivanju u aktivnost</a:t>
          </a:r>
        </a:p>
      </dgm:t>
    </dgm:pt>
    <dgm:pt modelId="{2F99F070-3E66-4833-BED2-75F1FD825BF8}" type="parTrans" cxnId="{BA6E1D1C-B96E-46EA-B946-A5B27B44771D}">
      <dgm:prSet/>
      <dgm:spPr/>
      <dgm:t>
        <a:bodyPr/>
        <a:lstStyle/>
        <a:p>
          <a:endParaRPr lang="hr-HR"/>
        </a:p>
      </dgm:t>
    </dgm:pt>
    <dgm:pt modelId="{683C973F-4938-495B-B1D8-78075C1EB243}" type="sibTrans" cxnId="{BA6E1D1C-B96E-46EA-B946-A5B27B44771D}">
      <dgm:prSet/>
      <dgm:spPr/>
      <dgm:t>
        <a:bodyPr/>
        <a:lstStyle/>
        <a:p>
          <a:endParaRPr lang="hr-HR"/>
        </a:p>
      </dgm:t>
    </dgm:pt>
    <dgm:pt modelId="{3655574D-8A94-4BA2-BD4E-CD34D1D942B0}">
      <dgm:prSet phldrT="[Tekst]"/>
      <dgm:spPr/>
      <dgm:t>
        <a:bodyPr/>
        <a:lstStyle/>
        <a:p>
          <a:r>
            <a:rPr lang="hr-HR" b="1" dirty="0"/>
            <a:t>Automatska misao: </a:t>
          </a:r>
          <a:r>
            <a:rPr lang="hr-HR" i="1" dirty="0"/>
            <a:t>Preumoran sam. Neću uživati. Neću uspjeti. Ništa mi ne može pomoći da se osjećam bolje.</a:t>
          </a:r>
        </a:p>
      </dgm:t>
    </dgm:pt>
    <dgm:pt modelId="{F29B1E89-8F78-47C3-B548-41474C465B92}" type="parTrans" cxnId="{EF075872-CD83-40E6-AED9-6D7996B3DC68}">
      <dgm:prSet/>
      <dgm:spPr/>
      <dgm:t>
        <a:bodyPr/>
        <a:lstStyle/>
        <a:p>
          <a:endParaRPr lang="hr-HR"/>
        </a:p>
      </dgm:t>
    </dgm:pt>
    <dgm:pt modelId="{2ADC4638-3045-46A2-BD2E-B266B3C06E43}" type="sibTrans" cxnId="{EF075872-CD83-40E6-AED9-6D7996B3DC68}">
      <dgm:prSet/>
      <dgm:spPr/>
      <dgm:t>
        <a:bodyPr/>
        <a:lstStyle/>
        <a:p>
          <a:endParaRPr lang="hr-HR"/>
        </a:p>
      </dgm:t>
    </dgm:pt>
    <dgm:pt modelId="{4A4D3086-BC54-4BA1-B732-C66471ED5495}">
      <dgm:prSet phldrT="[Tekst]"/>
      <dgm:spPr/>
      <dgm:t>
        <a:bodyPr/>
        <a:lstStyle/>
        <a:p>
          <a:r>
            <a:rPr lang="hr-HR" b="1" dirty="0"/>
            <a:t>Emocionalna reakcija: </a:t>
          </a:r>
          <a:r>
            <a:rPr lang="hr-HR" i="1" dirty="0"/>
            <a:t>tuga, anksioznost, bespomoćnost</a:t>
          </a:r>
        </a:p>
      </dgm:t>
    </dgm:pt>
    <dgm:pt modelId="{9F193736-6B1B-4CAC-8645-43DDA3EE2431}" type="parTrans" cxnId="{2ABE8A2E-0FEC-4A10-9300-C7045F2FD766}">
      <dgm:prSet/>
      <dgm:spPr/>
      <dgm:t>
        <a:bodyPr/>
        <a:lstStyle/>
        <a:p>
          <a:endParaRPr lang="hr-HR"/>
        </a:p>
      </dgm:t>
    </dgm:pt>
    <dgm:pt modelId="{E662DB1C-1B03-4E31-B1D6-616C94944494}" type="sibTrans" cxnId="{2ABE8A2E-0FEC-4A10-9300-C7045F2FD766}">
      <dgm:prSet/>
      <dgm:spPr/>
      <dgm:t>
        <a:bodyPr/>
        <a:lstStyle/>
        <a:p>
          <a:endParaRPr lang="hr-HR"/>
        </a:p>
      </dgm:t>
    </dgm:pt>
    <dgm:pt modelId="{63055E07-7E8B-4EDB-98A6-F35AF25B0C92}">
      <dgm:prSet phldrT="[Tekst]"/>
      <dgm:spPr/>
      <dgm:t>
        <a:bodyPr/>
        <a:lstStyle/>
        <a:p>
          <a:r>
            <a:rPr lang="hr-HR" b="1" dirty="0"/>
            <a:t>Ponašanje: </a:t>
          </a:r>
          <a:r>
            <a:rPr lang="hr-HR" i="1" dirty="0"/>
            <a:t>ostaje neaktivan</a:t>
          </a:r>
        </a:p>
      </dgm:t>
    </dgm:pt>
    <dgm:pt modelId="{98DD2D45-29B6-42D2-AD57-FB993E45A5EB}" type="parTrans" cxnId="{371990DD-C374-4DB5-B93A-A970E4293C95}">
      <dgm:prSet/>
      <dgm:spPr/>
      <dgm:t>
        <a:bodyPr/>
        <a:lstStyle/>
        <a:p>
          <a:endParaRPr lang="hr-HR"/>
        </a:p>
      </dgm:t>
    </dgm:pt>
    <dgm:pt modelId="{66CF63B1-F1F6-483A-98A6-3801F9E5391A}" type="sibTrans" cxnId="{371990DD-C374-4DB5-B93A-A970E4293C95}">
      <dgm:prSet/>
      <dgm:spPr/>
      <dgm:t>
        <a:bodyPr/>
        <a:lstStyle/>
        <a:p>
          <a:endParaRPr lang="hr-HR"/>
        </a:p>
      </dgm:t>
    </dgm:pt>
    <dgm:pt modelId="{E98BF9C8-CCD9-4175-8682-0BB1FEB3DEF7}" type="pres">
      <dgm:prSet presAssocID="{27CFFCB1-A024-444D-A5A3-AB505CE9702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8EBFA10-3928-4F98-8DC9-8AAB18A11527}" type="pres">
      <dgm:prSet presAssocID="{1F6826D4-4D2D-465F-9550-89C1D1DF23AD}" presName="node" presStyleLbl="node1" presStyleIdx="0" presStyleCnt="4" custScaleX="126437" custScaleY="12340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5FAFA3C-B48F-450F-8479-3159825B2160}" type="pres">
      <dgm:prSet presAssocID="{1F6826D4-4D2D-465F-9550-89C1D1DF23AD}" presName="spNode" presStyleCnt="0"/>
      <dgm:spPr/>
    </dgm:pt>
    <dgm:pt modelId="{488D4CA8-7D57-45E9-A18E-A3655F366965}" type="pres">
      <dgm:prSet presAssocID="{683C973F-4938-495B-B1D8-78075C1EB243}" presName="sibTrans" presStyleLbl="sibTrans1D1" presStyleIdx="0" presStyleCnt="4"/>
      <dgm:spPr/>
      <dgm:t>
        <a:bodyPr/>
        <a:lstStyle/>
        <a:p>
          <a:endParaRPr lang="hr-HR"/>
        </a:p>
      </dgm:t>
    </dgm:pt>
    <dgm:pt modelId="{8E8E5E18-5B08-4330-8FB0-7A6C2971598A}" type="pres">
      <dgm:prSet presAssocID="{3655574D-8A94-4BA2-BD4E-CD34D1D942B0}" presName="node" presStyleLbl="node1" presStyleIdx="1" presStyleCnt="4" custScaleX="126437" custScaleY="12340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79904D3-D2A8-400C-A5A1-BBBA375878A9}" type="pres">
      <dgm:prSet presAssocID="{3655574D-8A94-4BA2-BD4E-CD34D1D942B0}" presName="spNode" presStyleCnt="0"/>
      <dgm:spPr/>
    </dgm:pt>
    <dgm:pt modelId="{97006DA3-ADA1-4743-BF2A-FE5F460B2CAF}" type="pres">
      <dgm:prSet presAssocID="{2ADC4638-3045-46A2-BD2E-B266B3C06E43}" presName="sibTrans" presStyleLbl="sibTrans1D1" presStyleIdx="1" presStyleCnt="4"/>
      <dgm:spPr/>
      <dgm:t>
        <a:bodyPr/>
        <a:lstStyle/>
        <a:p>
          <a:endParaRPr lang="hr-HR"/>
        </a:p>
      </dgm:t>
    </dgm:pt>
    <dgm:pt modelId="{1F88ABF2-61B2-4606-85DE-8284F3912322}" type="pres">
      <dgm:prSet presAssocID="{4A4D3086-BC54-4BA1-B732-C66471ED5495}" presName="node" presStyleLbl="node1" presStyleIdx="2" presStyleCnt="4" custScaleX="126437" custScaleY="12340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D38F46D-0FBA-4D3A-B1F9-303FDA10C2DA}" type="pres">
      <dgm:prSet presAssocID="{4A4D3086-BC54-4BA1-B732-C66471ED5495}" presName="spNode" presStyleCnt="0"/>
      <dgm:spPr/>
    </dgm:pt>
    <dgm:pt modelId="{3C4E5519-626B-4A8C-8E97-1CE4DF626DEB}" type="pres">
      <dgm:prSet presAssocID="{E662DB1C-1B03-4E31-B1D6-616C94944494}" presName="sibTrans" presStyleLbl="sibTrans1D1" presStyleIdx="2" presStyleCnt="4"/>
      <dgm:spPr/>
      <dgm:t>
        <a:bodyPr/>
        <a:lstStyle/>
        <a:p>
          <a:endParaRPr lang="hr-HR"/>
        </a:p>
      </dgm:t>
    </dgm:pt>
    <dgm:pt modelId="{792EFDAF-08A9-493A-A85A-5EA6D98539F2}" type="pres">
      <dgm:prSet presAssocID="{63055E07-7E8B-4EDB-98A6-F35AF25B0C92}" presName="node" presStyleLbl="node1" presStyleIdx="3" presStyleCnt="4" custScaleX="126437" custScaleY="12340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C8168A9-DAA1-4FF5-AAA4-EF7C687696CF}" type="pres">
      <dgm:prSet presAssocID="{63055E07-7E8B-4EDB-98A6-F35AF25B0C92}" presName="spNode" presStyleCnt="0"/>
      <dgm:spPr/>
    </dgm:pt>
    <dgm:pt modelId="{98291C4D-78ED-47E2-99FA-F6141D941D71}" type="pres">
      <dgm:prSet presAssocID="{66CF63B1-F1F6-483A-98A6-3801F9E5391A}" presName="sibTrans" presStyleLbl="sibTrans1D1" presStyleIdx="3" presStyleCnt="4"/>
      <dgm:spPr/>
      <dgm:t>
        <a:bodyPr/>
        <a:lstStyle/>
        <a:p>
          <a:endParaRPr lang="hr-HR"/>
        </a:p>
      </dgm:t>
    </dgm:pt>
  </dgm:ptLst>
  <dgm:cxnLst>
    <dgm:cxn modelId="{65492DB8-7D1A-404D-B010-F8295B0C6F66}" type="presOf" srcId="{4A4D3086-BC54-4BA1-B732-C66471ED5495}" destId="{1F88ABF2-61B2-4606-85DE-8284F3912322}" srcOrd="0" destOrd="0" presId="urn:microsoft.com/office/officeart/2005/8/layout/cycle5"/>
    <dgm:cxn modelId="{785D37E9-C5F2-4404-971D-943B4980DF0C}" type="presOf" srcId="{E662DB1C-1B03-4E31-B1D6-616C94944494}" destId="{3C4E5519-626B-4A8C-8E97-1CE4DF626DEB}" srcOrd="0" destOrd="0" presId="urn:microsoft.com/office/officeart/2005/8/layout/cycle5"/>
    <dgm:cxn modelId="{463BB60E-177D-44C7-B69F-1674C065DDA6}" type="presOf" srcId="{2ADC4638-3045-46A2-BD2E-B266B3C06E43}" destId="{97006DA3-ADA1-4743-BF2A-FE5F460B2CAF}" srcOrd="0" destOrd="0" presId="urn:microsoft.com/office/officeart/2005/8/layout/cycle5"/>
    <dgm:cxn modelId="{16FE3E76-92B1-4234-830E-85E487A8D502}" type="presOf" srcId="{1F6826D4-4D2D-465F-9550-89C1D1DF23AD}" destId="{28EBFA10-3928-4F98-8DC9-8AAB18A11527}" srcOrd="0" destOrd="0" presId="urn:microsoft.com/office/officeart/2005/8/layout/cycle5"/>
    <dgm:cxn modelId="{2ABE8A2E-0FEC-4A10-9300-C7045F2FD766}" srcId="{27CFFCB1-A024-444D-A5A3-AB505CE97029}" destId="{4A4D3086-BC54-4BA1-B732-C66471ED5495}" srcOrd="2" destOrd="0" parTransId="{9F193736-6B1B-4CAC-8645-43DDA3EE2431}" sibTransId="{E662DB1C-1B03-4E31-B1D6-616C94944494}"/>
    <dgm:cxn modelId="{371990DD-C374-4DB5-B93A-A970E4293C95}" srcId="{27CFFCB1-A024-444D-A5A3-AB505CE97029}" destId="{63055E07-7E8B-4EDB-98A6-F35AF25B0C92}" srcOrd="3" destOrd="0" parTransId="{98DD2D45-29B6-42D2-AD57-FB993E45A5EB}" sibTransId="{66CF63B1-F1F6-483A-98A6-3801F9E5391A}"/>
    <dgm:cxn modelId="{5AC34B9C-2754-4BC6-BAD0-E617B7FC6B59}" type="presOf" srcId="{27CFFCB1-A024-444D-A5A3-AB505CE97029}" destId="{E98BF9C8-CCD9-4175-8682-0BB1FEB3DEF7}" srcOrd="0" destOrd="0" presId="urn:microsoft.com/office/officeart/2005/8/layout/cycle5"/>
    <dgm:cxn modelId="{B9A2ED28-42B1-42ED-9899-61CF92101D42}" type="presOf" srcId="{63055E07-7E8B-4EDB-98A6-F35AF25B0C92}" destId="{792EFDAF-08A9-493A-A85A-5EA6D98539F2}" srcOrd="0" destOrd="0" presId="urn:microsoft.com/office/officeart/2005/8/layout/cycle5"/>
    <dgm:cxn modelId="{6F0342AD-CC4E-4721-BF52-586F15FAF97E}" type="presOf" srcId="{66CF63B1-F1F6-483A-98A6-3801F9E5391A}" destId="{98291C4D-78ED-47E2-99FA-F6141D941D71}" srcOrd="0" destOrd="0" presId="urn:microsoft.com/office/officeart/2005/8/layout/cycle5"/>
    <dgm:cxn modelId="{5E607672-9F2B-4717-9750-D89F1CF274F1}" type="presOf" srcId="{3655574D-8A94-4BA2-BD4E-CD34D1D942B0}" destId="{8E8E5E18-5B08-4330-8FB0-7A6C2971598A}" srcOrd="0" destOrd="0" presId="urn:microsoft.com/office/officeart/2005/8/layout/cycle5"/>
    <dgm:cxn modelId="{EF075872-CD83-40E6-AED9-6D7996B3DC68}" srcId="{27CFFCB1-A024-444D-A5A3-AB505CE97029}" destId="{3655574D-8A94-4BA2-BD4E-CD34D1D942B0}" srcOrd="1" destOrd="0" parTransId="{F29B1E89-8F78-47C3-B548-41474C465B92}" sibTransId="{2ADC4638-3045-46A2-BD2E-B266B3C06E43}"/>
    <dgm:cxn modelId="{EFE3682A-E9A7-4524-B87B-E93B7D26F7F8}" type="presOf" srcId="{683C973F-4938-495B-B1D8-78075C1EB243}" destId="{488D4CA8-7D57-45E9-A18E-A3655F366965}" srcOrd="0" destOrd="0" presId="urn:microsoft.com/office/officeart/2005/8/layout/cycle5"/>
    <dgm:cxn modelId="{BA6E1D1C-B96E-46EA-B946-A5B27B44771D}" srcId="{27CFFCB1-A024-444D-A5A3-AB505CE97029}" destId="{1F6826D4-4D2D-465F-9550-89C1D1DF23AD}" srcOrd="0" destOrd="0" parTransId="{2F99F070-3E66-4833-BED2-75F1FD825BF8}" sibTransId="{683C973F-4938-495B-B1D8-78075C1EB243}"/>
    <dgm:cxn modelId="{4B68B54F-D70F-4350-BB72-96CE87FDE3CA}" type="presParOf" srcId="{E98BF9C8-CCD9-4175-8682-0BB1FEB3DEF7}" destId="{28EBFA10-3928-4F98-8DC9-8AAB18A11527}" srcOrd="0" destOrd="0" presId="urn:microsoft.com/office/officeart/2005/8/layout/cycle5"/>
    <dgm:cxn modelId="{F135031D-E230-47BA-9114-0DA4EA22905E}" type="presParOf" srcId="{E98BF9C8-CCD9-4175-8682-0BB1FEB3DEF7}" destId="{C5FAFA3C-B48F-450F-8479-3159825B2160}" srcOrd="1" destOrd="0" presId="urn:microsoft.com/office/officeart/2005/8/layout/cycle5"/>
    <dgm:cxn modelId="{40EE3EE5-592D-4554-B76B-25682E6D938D}" type="presParOf" srcId="{E98BF9C8-CCD9-4175-8682-0BB1FEB3DEF7}" destId="{488D4CA8-7D57-45E9-A18E-A3655F366965}" srcOrd="2" destOrd="0" presId="urn:microsoft.com/office/officeart/2005/8/layout/cycle5"/>
    <dgm:cxn modelId="{F77AB3CC-008B-44C7-9E6E-453A51BC1FC8}" type="presParOf" srcId="{E98BF9C8-CCD9-4175-8682-0BB1FEB3DEF7}" destId="{8E8E5E18-5B08-4330-8FB0-7A6C2971598A}" srcOrd="3" destOrd="0" presId="urn:microsoft.com/office/officeart/2005/8/layout/cycle5"/>
    <dgm:cxn modelId="{ECDC617B-4F6B-486E-93C9-FEAE977CFDA5}" type="presParOf" srcId="{E98BF9C8-CCD9-4175-8682-0BB1FEB3DEF7}" destId="{879904D3-D2A8-400C-A5A1-BBBA375878A9}" srcOrd="4" destOrd="0" presId="urn:microsoft.com/office/officeart/2005/8/layout/cycle5"/>
    <dgm:cxn modelId="{BE8D99F5-94F3-4E0E-A401-C04C76F1E88F}" type="presParOf" srcId="{E98BF9C8-CCD9-4175-8682-0BB1FEB3DEF7}" destId="{97006DA3-ADA1-4743-BF2A-FE5F460B2CAF}" srcOrd="5" destOrd="0" presId="urn:microsoft.com/office/officeart/2005/8/layout/cycle5"/>
    <dgm:cxn modelId="{3125E933-E56C-49F3-92F4-3F3BFEFCED59}" type="presParOf" srcId="{E98BF9C8-CCD9-4175-8682-0BB1FEB3DEF7}" destId="{1F88ABF2-61B2-4606-85DE-8284F3912322}" srcOrd="6" destOrd="0" presId="urn:microsoft.com/office/officeart/2005/8/layout/cycle5"/>
    <dgm:cxn modelId="{121336D8-971B-4114-8AC6-B60EE337C8F2}" type="presParOf" srcId="{E98BF9C8-CCD9-4175-8682-0BB1FEB3DEF7}" destId="{6D38F46D-0FBA-4D3A-B1F9-303FDA10C2DA}" srcOrd="7" destOrd="0" presId="urn:microsoft.com/office/officeart/2005/8/layout/cycle5"/>
    <dgm:cxn modelId="{AC5680B9-F8C0-4E84-8E20-1101CF0D12AF}" type="presParOf" srcId="{E98BF9C8-CCD9-4175-8682-0BB1FEB3DEF7}" destId="{3C4E5519-626B-4A8C-8E97-1CE4DF626DEB}" srcOrd="8" destOrd="0" presId="urn:microsoft.com/office/officeart/2005/8/layout/cycle5"/>
    <dgm:cxn modelId="{F1D920DE-91C3-49B5-B21F-3EA71A64F15F}" type="presParOf" srcId="{E98BF9C8-CCD9-4175-8682-0BB1FEB3DEF7}" destId="{792EFDAF-08A9-493A-A85A-5EA6D98539F2}" srcOrd="9" destOrd="0" presId="urn:microsoft.com/office/officeart/2005/8/layout/cycle5"/>
    <dgm:cxn modelId="{82209642-7E79-4219-9153-666D3FF75A1D}" type="presParOf" srcId="{E98BF9C8-CCD9-4175-8682-0BB1FEB3DEF7}" destId="{8C8168A9-DAA1-4FF5-AAA4-EF7C687696CF}" srcOrd="10" destOrd="0" presId="urn:microsoft.com/office/officeart/2005/8/layout/cycle5"/>
    <dgm:cxn modelId="{02F82A50-CB58-432D-9DB2-76DE9A4B70C2}" type="presParOf" srcId="{E98BF9C8-CCD9-4175-8682-0BB1FEB3DEF7}" destId="{98291C4D-78ED-47E2-99FA-F6141D941D71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CFFCB1-A024-444D-A5A3-AB505CE9702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1F6826D4-4D2D-465F-9550-89C1D1DF23AD}">
      <dgm:prSet phldrT="[Tekst]"/>
      <dgm:spPr/>
      <dgm:t>
        <a:bodyPr/>
        <a:lstStyle/>
        <a:p>
          <a:r>
            <a:rPr lang="hr-HR" b="1" dirty="0"/>
            <a:t>Situacija: </a:t>
          </a:r>
          <a:r>
            <a:rPr lang="hr-HR" i="1" dirty="0"/>
            <a:t>uključivanju u aktivnost</a:t>
          </a:r>
        </a:p>
      </dgm:t>
    </dgm:pt>
    <dgm:pt modelId="{2F99F070-3E66-4833-BED2-75F1FD825BF8}" type="parTrans" cxnId="{BA6E1D1C-B96E-46EA-B946-A5B27B44771D}">
      <dgm:prSet/>
      <dgm:spPr/>
      <dgm:t>
        <a:bodyPr/>
        <a:lstStyle/>
        <a:p>
          <a:endParaRPr lang="hr-HR"/>
        </a:p>
      </dgm:t>
    </dgm:pt>
    <dgm:pt modelId="{683C973F-4938-495B-B1D8-78075C1EB243}" type="sibTrans" cxnId="{BA6E1D1C-B96E-46EA-B946-A5B27B44771D}">
      <dgm:prSet/>
      <dgm:spPr/>
      <dgm:t>
        <a:bodyPr/>
        <a:lstStyle/>
        <a:p>
          <a:endParaRPr lang="hr-HR"/>
        </a:p>
      </dgm:t>
    </dgm:pt>
    <dgm:pt modelId="{3655574D-8A94-4BA2-BD4E-CD34D1D942B0}">
      <dgm:prSet phldrT="[Tekst]"/>
      <dgm:spPr/>
      <dgm:t>
        <a:bodyPr/>
        <a:lstStyle/>
        <a:p>
          <a:r>
            <a:rPr lang="hr-HR" b="1" dirty="0"/>
            <a:t>Automatska misao: </a:t>
          </a:r>
          <a:r>
            <a:rPr lang="hr-HR" b="0" i="1" dirty="0"/>
            <a:t>Ne mogu ovo raditi dobro kao prije. Ovo je prije bilo zabavnije</a:t>
          </a:r>
          <a:r>
            <a:rPr lang="hr-HR" i="1" dirty="0"/>
            <a:t>. Grozan sam u ovom. Trebao sam ovo prije napraviti. </a:t>
          </a:r>
        </a:p>
      </dgm:t>
    </dgm:pt>
    <dgm:pt modelId="{F29B1E89-8F78-47C3-B548-41474C465B92}" type="parTrans" cxnId="{EF075872-CD83-40E6-AED9-6D7996B3DC68}">
      <dgm:prSet/>
      <dgm:spPr/>
      <dgm:t>
        <a:bodyPr/>
        <a:lstStyle/>
        <a:p>
          <a:endParaRPr lang="hr-HR"/>
        </a:p>
      </dgm:t>
    </dgm:pt>
    <dgm:pt modelId="{2ADC4638-3045-46A2-BD2E-B266B3C06E43}" type="sibTrans" cxnId="{EF075872-CD83-40E6-AED9-6D7996B3DC68}">
      <dgm:prSet/>
      <dgm:spPr/>
      <dgm:t>
        <a:bodyPr/>
        <a:lstStyle/>
        <a:p>
          <a:endParaRPr lang="hr-HR"/>
        </a:p>
      </dgm:t>
    </dgm:pt>
    <dgm:pt modelId="{4A4D3086-BC54-4BA1-B732-C66471ED5495}">
      <dgm:prSet phldrT="[Tekst]"/>
      <dgm:spPr/>
      <dgm:t>
        <a:bodyPr/>
        <a:lstStyle/>
        <a:p>
          <a:r>
            <a:rPr lang="hr-HR" b="1" dirty="0"/>
            <a:t>Emocionalna reakcija: </a:t>
          </a:r>
          <a:r>
            <a:rPr lang="hr-HR" i="1" dirty="0"/>
            <a:t>tuga, krivnja, ljutnja na sebe</a:t>
          </a:r>
        </a:p>
      </dgm:t>
    </dgm:pt>
    <dgm:pt modelId="{9F193736-6B1B-4CAC-8645-43DDA3EE2431}" type="parTrans" cxnId="{2ABE8A2E-0FEC-4A10-9300-C7045F2FD766}">
      <dgm:prSet/>
      <dgm:spPr/>
      <dgm:t>
        <a:bodyPr/>
        <a:lstStyle/>
        <a:p>
          <a:endParaRPr lang="hr-HR"/>
        </a:p>
      </dgm:t>
    </dgm:pt>
    <dgm:pt modelId="{E662DB1C-1B03-4E31-B1D6-616C94944494}" type="sibTrans" cxnId="{2ABE8A2E-0FEC-4A10-9300-C7045F2FD766}">
      <dgm:prSet/>
      <dgm:spPr/>
      <dgm:t>
        <a:bodyPr/>
        <a:lstStyle/>
        <a:p>
          <a:endParaRPr lang="hr-HR"/>
        </a:p>
      </dgm:t>
    </dgm:pt>
    <dgm:pt modelId="{63055E07-7E8B-4EDB-98A6-F35AF25B0C92}">
      <dgm:prSet phldrT="[Tekst]"/>
      <dgm:spPr/>
      <dgm:t>
        <a:bodyPr/>
        <a:lstStyle/>
        <a:p>
          <a:r>
            <a:rPr lang="hr-HR" b="1" dirty="0"/>
            <a:t>Ponašanje: </a:t>
          </a:r>
          <a:r>
            <a:rPr lang="hr-HR" b="0" i="1" dirty="0"/>
            <a:t>zaustavljanje aktivnosti, neponavljanje aktivnosti u budućnosti  </a:t>
          </a:r>
        </a:p>
      </dgm:t>
    </dgm:pt>
    <dgm:pt modelId="{98DD2D45-29B6-42D2-AD57-FB993E45A5EB}" type="parTrans" cxnId="{371990DD-C374-4DB5-B93A-A970E4293C95}">
      <dgm:prSet/>
      <dgm:spPr/>
      <dgm:t>
        <a:bodyPr/>
        <a:lstStyle/>
        <a:p>
          <a:endParaRPr lang="hr-HR"/>
        </a:p>
      </dgm:t>
    </dgm:pt>
    <dgm:pt modelId="{66CF63B1-F1F6-483A-98A6-3801F9E5391A}" type="sibTrans" cxnId="{371990DD-C374-4DB5-B93A-A970E4293C95}">
      <dgm:prSet/>
      <dgm:spPr/>
      <dgm:t>
        <a:bodyPr/>
        <a:lstStyle/>
        <a:p>
          <a:endParaRPr lang="hr-HR"/>
        </a:p>
      </dgm:t>
    </dgm:pt>
    <dgm:pt modelId="{E98BF9C8-CCD9-4175-8682-0BB1FEB3DEF7}" type="pres">
      <dgm:prSet presAssocID="{27CFFCB1-A024-444D-A5A3-AB505CE9702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8EBFA10-3928-4F98-8DC9-8AAB18A11527}" type="pres">
      <dgm:prSet presAssocID="{1F6826D4-4D2D-465F-9550-89C1D1DF23AD}" presName="node" presStyleLbl="node1" presStyleIdx="0" presStyleCnt="4" custScaleX="126437" custScaleY="12340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5FAFA3C-B48F-450F-8479-3159825B2160}" type="pres">
      <dgm:prSet presAssocID="{1F6826D4-4D2D-465F-9550-89C1D1DF23AD}" presName="spNode" presStyleCnt="0"/>
      <dgm:spPr/>
    </dgm:pt>
    <dgm:pt modelId="{488D4CA8-7D57-45E9-A18E-A3655F366965}" type="pres">
      <dgm:prSet presAssocID="{683C973F-4938-495B-B1D8-78075C1EB243}" presName="sibTrans" presStyleLbl="sibTrans1D1" presStyleIdx="0" presStyleCnt="4"/>
      <dgm:spPr/>
      <dgm:t>
        <a:bodyPr/>
        <a:lstStyle/>
        <a:p>
          <a:endParaRPr lang="hr-HR"/>
        </a:p>
      </dgm:t>
    </dgm:pt>
    <dgm:pt modelId="{8E8E5E18-5B08-4330-8FB0-7A6C2971598A}" type="pres">
      <dgm:prSet presAssocID="{3655574D-8A94-4BA2-BD4E-CD34D1D942B0}" presName="node" presStyleLbl="node1" presStyleIdx="1" presStyleCnt="4" custScaleX="126437" custScaleY="12340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79904D3-D2A8-400C-A5A1-BBBA375878A9}" type="pres">
      <dgm:prSet presAssocID="{3655574D-8A94-4BA2-BD4E-CD34D1D942B0}" presName="spNode" presStyleCnt="0"/>
      <dgm:spPr/>
    </dgm:pt>
    <dgm:pt modelId="{97006DA3-ADA1-4743-BF2A-FE5F460B2CAF}" type="pres">
      <dgm:prSet presAssocID="{2ADC4638-3045-46A2-BD2E-B266B3C06E43}" presName="sibTrans" presStyleLbl="sibTrans1D1" presStyleIdx="1" presStyleCnt="4"/>
      <dgm:spPr/>
      <dgm:t>
        <a:bodyPr/>
        <a:lstStyle/>
        <a:p>
          <a:endParaRPr lang="hr-HR"/>
        </a:p>
      </dgm:t>
    </dgm:pt>
    <dgm:pt modelId="{1F88ABF2-61B2-4606-85DE-8284F3912322}" type="pres">
      <dgm:prSet presAssocID="{4A4D3086-BC54-4BA1-B732-C66471ED5495}" presName="node" presStyleLbl="node1" presStyleIdx="2" presStyleCnt="4" custScaleX="126437" custScaleY="12340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D38F46D-0FBA-4D3A-B1F9-303FDA10C2DA}" type="pres">
      <dgm:prSet presAssocID="{4A4D3086-BC54-4BA1-B732-C66471ED5495}" presName="spNode" presStyleCnt="0"/>
      <dgm:spPr/>
    </dgm:pt>
    <dgm:pt modelId="{3C4E5519-626B-4A8C-8E97-1CE4DF626DEB}" type="pres">
      <dgm:prSet presAssocID="{E662DB1C-1B03-4E31-B1D6-616C94944494}" presName="sibTrans" presStyleLbl="sibTrans1D1" presStyleIdx="2" presStyleCnt="4"/>
      <dgm:spPr/>
      <dgm:t>
        <a:bodyPr/>
        <a:lstStyle/>
        <a:p>
          <a:endParaRPr lang="hr-HR"/>
        </a:p>
      </dgm:t>
    </dgm:pt>
    <dgm:pt modelId="{792EFDAF-08A9-493A-A85A-5EA6D98539F2}" type="pres">
      <dgm:prSet presAssocID="{63055E07-7E8B-4EDB-98A6-F35AF25B0C92}" presName="node" presStyleLbl="node1" presStyleIdx="3" presStyleCnt="4" custScaleX="126437" custScaleY="12340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C8168A9-DAA1-4FF5-AAA4-EF7C687696CF}" type="pres">
      <dgm:prSet presAssocID="{63055E07-7E8B-4EDB-98A6-F35AF25B0C92}" presName="spNode" presStyleCnt="0"/>
      <dgm:spPr/>
    </dgm:pt>
    <dgm:pt modelId="{98291C4D-78ED-47E2-99FA-F6141D941D71}" type="pres">
      <dgm:prSet presAssocID="{66CF63B1-F1F6-483A-98A6-3801F9E5391A}" presName="sibTrans" presStyleLbl="sibTrans1D1" presStyleIdx="3" presStyleCnt="4"/>
      <dgm:spPr/>
      <dgm:t>
        <a:bodyPr/>
        <a:lstStyle/>
        <a:p>
          <a:endParaRPr lang="hr-HR"/>
        </a:p>
      </dgm:t>
    </dgm:pt>
  </dgm:ptLst>
  <dgm:cxnLst>
    <dgm:cxn modelId="{4FF2BA7F-162C-4AE8-87D9-88ED987365BD}" type="presOf" srcId="{4A4D3086-BC54-4BA1-B732-C66471ED5495}" destId="{1F88ABF2-61B2-4606-85DE-8284F3912322}" srcOrd="0" destOrd="0" presId="urn:microsoft.com/office/officeart/2005/8/layout/cycle5"/>
    <dgm:cxn modelId="{6149FCDC-1B2F-4B89-B090-9FEADDA0917C}" type="presOf" srcId="{63055E07-7E8B-4EDB-98A6-F35AF25B0C92}" destId="{792EFDAF-08A9-493A-A85A-5EA6D98539F2}" srcOrd="0" destOrd="0" presId="urn:microsoft.com/office/officeart/2005/8/layout/cycle5"/>
    <dgm:cxn modelId="{125D0B73-4F41-4A0C-8155-605759F35328}" type="presOf" srcId="{1F6826D4-4D2D-465F-9550-89C1D1DF23AD}" destId="{28EBFA10-3928-4F98-8DC9-8AAB18A11527}" srcOrd="0" destOrd="0" presId="urn:microsoft.com/office/officeart/2005/8/layout/cycle5"/>
    <dgm:cxn modelId="{3238AAEC-DCF8-44E8-B22A-6DF5844BD886}" type="presOf" srcId="{683C973F-4938-495B-B1D8-78075C1EB243}" destId="{488D4CA8-7D57-45E9-A18E-A3655F366965}" srcOrd="0" destOrd="0" presId="urn:microsoft.com/office/officeart/2005/8/layout/cycle5"/>
    <dgm:cxn modelId="{2ABE8A2E-0FEC-4A10-9300-C7045F2FD766}" srcId="{27CFFCB1-A024-444D-A5A3-AB505CE97029}" destId="{4A4D3086-BC54-4BA1-B732-C66471ED5495}" srcOrd="2" destOrd="0" parTransId="{9F193736-6B1B-4CAC-8645-43DDA3EE2431}" sibTransId="{E662DB1C-1B03-4E31-B1D6-616C94944494}"/>
    <dgm:cxn modelId="{371990DD-C374-4DB5-B93A-A970E4293C95}" srcId="{27CFFCB1-A024-444D-A5A3-AB505CE97029}" destId="{63055E07-7E8B-4EDB-98A6-F35AF25B0C92}" srcOrd="3" destOrd="0" parTransId="{98DD2D45-29B6-42D2-AD57-FB993E45A5EB}" sibTransId="{66CF63B1-F1F6-483A-98A6-3801F9E5391A}"/>
    <dgm:cxn modelId="{EE29371A-D16B-4ABA-B743-BC1A82C3A4C2}" type="presOf" srcId="{3655574D-8A94-4BA2-BD4E-CD34D1D942B0}" destId="{8E8E5E18-5B08-4330-8FB0-7A6C2971598A}" srcOrd="0" destOrd="0" presId="urn:microsoft.com/office/officeart/2005/8/layout/cycle5"/>
    <dgm:cxn modelId="{368EC97C-4978-4076-8D52-908203C5CA3E}" type="presOf" srcId="{2ADC4638-3045-46A2-BD2E-B266B3C06E43}" destId="{97006DA3-ADA1-4743-BF2A-FE5F460B2CAF}" srcOrd="0" destOrd="0" presId="urn:microsoft.com/office/officeart/2005/8/layout/cycle5"/>
    <dgm:cxn modelId="{181B80F2-1A8E-48F6-A222-E4722FAEFFAD}" type="presOf" srcId="{27CFFCB1-A024-444D-A5A3-AB505CE97029}" destId="{E98BF9C8-CCD9-4175-8682-0BB1FEB3DEF7}" srcOrd="0" destOrd="0" presId="urn:microsoft.com/office/officeart/2005/8/layout/cycle5"/>
    <dgm:cxn modelId="{77137440-3FE4-413A-8CAF-F7E651023600}" type="presOf" srcId="{66CF63B1-F1F6-483A-98A6-3801F9E5391A}" destId="{98291C4D-78ED-47E2-99FA-F6141D941D71}" srcOrd="0" destOrd="0" presId="urn:microsoft.com/office/officeart/2005/8/layout/cycle5"/>
    <dgm:cxn modelId="{EF075872-CD83-40E6-AED9-6D7996B3DC68}" srcId="{27CFFCB1-A024-444D-A5A3-AB505CE97029}" destId="{3655574D-8A94-4BA2-BD4E-CD34D1D942B0}" srcOrd="1" destOrd="0" parTransId="{F29B1E89-8F78-47C3-B548-41474C465B92}" sibTransId="{2ADC4638-3045-46A2-BD2E-B266B3C06E43}"/>
    <dgm:cxn modelId="{B37E1084-FCB4-41EE-99C0-9D702FDA2239}" type="presOf" srcId="{E662DB1C-1B03-4E31-B1D6-616C94944494}" destId="{3C4E5519-626B-4A8C-8E97-1CE4DF626DEB}" srcOrd="0" destOrd="0" presId="urn:microsoft.com/office/officeart/2005/8/layout/cycle5"/>
    <dgm:cxn modelId="{BA6E1D1C-B96E-46EA-B946-A5B27B44771D}" srcId="{27CFFCB1-A024-444D-A5A3-AB505CE97029}" destId="{1F6826D4-4D2D-465F-9550-89C1D1DF23AD}" srcOrd="0" destOrd="0" parTransId="{2F99F070-3E66-4833-BED2-75F1FD825BF8}" sibTransId="{683C973F-4938-495B-B1D8-78075C1EB243}"/>
    <dgm:cxn modelId="{8A9678B2-E4BC-4652-B874-580F9735BFDA}" type="presParOf" srcId="{E98BF9C8-CCD9-4175-8682-0BB1FEB3DEF7}" destId="{28EBFA10-3928-4F98-8DC9-8AAB18A11527}" srcOrd="0" destOrd="0" presId="urn:microsoft.com/office/officeart/2005/8/layout/cycle5"/>
    <dgm:cxn modelId="{C2876214-9107-4F27-8A53-F33C6C3C2BCF}" type="presParOf" srcId="{E98BF9C8-CCD9-4175-8682-0BB1FEB3DEF7}" destId="{C5FAFA3C-B48F-450F-8479-3159825B2160}" srcOrd="1" destOrd="0" presId="urn:microsoft.com/office/officeart/2005/8/layout/cycle5"/>
    <dgm:cxn modelId="{2753A74D-4D67-4683-A3DC-1FD5C01BAC75}" type="presParOf" srcId="{E98BF9C8-CCD9-4175-8682-0BB1FEB3DEF7}" destId="{488D4CA8-7D57-45E9-A18E-A3655F366965}" srcOrd="2" destOrd="0" presId="urn:microsoft.com/office/officeart/2005/8/layout/cycle5"/>
    <dgm:cxn modelId="{750715CC-45BB-4626-AB3F-FCB33151D980}" type="presParOf" srcId="{E98BF9C8-CCD9-4175-8682-0BB1FEB3DEF7}" destId="{8E8E5E18-5B08-4330-8FB0-7A6C2971598A}" srcOrd="3" destOrd="0" presId="urn:microsoft.com/office/officeart/2005/8/layout/cycle5"/>
    <dgm:cxn modelId="{C8E72BF6-63E6-4B29-8193-43F7699A0F7D}" type="presParOf" srcId="{E98BF9C8-CCD9-4175-8682-0BB1FEB3DEF7}" destId="{879904D3-D2A8-400C-A5A1-BBBA375878A9}" srcOrd="4" destOrd="0" presId="urn:microsoft.com/office/officeart/2005/8/layout/cycle5"/>
    <dgm:cxn modelId="{C7165836-E84F-4A52-9177-9D2C61E69BD6}" type="presParOf" srcId="{E98BF9C8-CCD9-4175-8682-0BB1FEB3DEF7}" destId="{97006DA3-ADA1-4743-BF2A-FE5F460B2CAF}" srcOrd="5" destOrd="0" presId="urn:microsoft.com/office/officeart/2005/8/layout/cycle5"/>
    <dgm:cxn modelId="{35EE7652-433D-4049-B75E-DEE0F17A8F0F}" type="presParOf" srcId="{E98BF9C8-CCD9-4175-8682-0BB1FEB3DEF7}" destId="{1F88ABF2-61B2-4606-85DE-8284F3912322}" srcOrd="6" destOrd="0" presId="urn:microsoft.com/office/officeart/2005/8/layout/cycle5"/>
    <dgm:cxn modelId="{B1EF4383-B24A-48EB-8AAF-173CF2430B06}" type="presParOf" srcId="{E98BF9C8-CCD9-4175-8682-0BB1FEB3DEF7}" destId="{6D38F46D-0FBA-4D3A-B1F9-303FDA10C2DA}" srcOrd="7" destOrd="0" presId="urn:microsoft.com/office/officeart/2005/8/layout/cycle5"/>
    <dgm:cxn modelId="{84D1FE98-5572-446F-95D7-9D02EF9A9987}" type="presParOf" srcId="{E98BF9C8-CCD9-4175-8682-0BB1FEB3DEF7}" destId="{3C4E5519-626B-4A8C-8E97-1CE4DF626DEB}" srcOrd="8" destOrd="0" presId="urn:microsoft.com/office/officeart/2005/8/layout/cycle5"/>
    <dgm:cxn modelId="{5669FE2C-3CBA-4E2A-931C-DFB956FDF06D}" type="presParOf" srcId="{E98BF9C8-CCD9-4175-8682-0BB1FEB3DEF7}" destId="{792EFDAF-08A9-493A-A85A-5EA6D98539F2}" srcOrd="9" destOrd="0" presId="urn:microsoft.com/office/officeart/2005/8/layout/cycle5"/>
    <dgm:cxn modelId="{0FF651F4-48C2-4FEF-B758-98214FBCFBFB}" type="presParOf" srcId="{E98BF9C8-CCD9-4175-8682-0BB1FEB3DEF7}" destId="{8C8168A9-DAA1-4FF5-AAA4-EF7C687696CF}" srcOrd="10" destOrd="0" presId="urn:microsoft.com/office/officeart/2005/8/layout/cycle5"/>
    <dgm:cxn modelId="{3ACB8519-20DE-4E92-9FCB-7D73666B4B4D}" type="presParOf" srcId="{E98BF9C8-CCD9-4175-8682-0BB1FEB3DEF7}" destId="{98291C4D-78ED-47E2-99FA-F6141D941D71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FD2C9E-5AA3-49D1-91FD-3F578B1E3149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F258145-53D7-46BE-916A-9E6EF14685E2}">
      <dgm:prSet/>
      <dgm:spPr/>
      <dgm:t>
        <a:bodyPr/>
        <a:lstStyle/>
        <a:p>
          <a:r>
            <a:rPr lang="hr-HR" dirty="0"/>
            <a:t>Ojačati </a:t>
          </a:r>
          <a:r>
            <a:rPr lang="hr-HR" dirty="0" err="1"/>
            <a:t>klijentovo</a:t>
          </a:r>
          <a:r>
            <a:rPr lang="hr-HR" dirty="0"/>
            <a:t> mišljenje da može bolje isplanirati svoje </a:t>
          </a:r>
          <a:r>
            <a:rPr lang="en-US" dirty="0" err="1"/>
            <a:t>vrijeme</a:t>
          </a:r>
          <a:endParaRPr lang="hr-HR" dirty="0" err="1"/>
        </a:p>
      </dgm:t>
    </dgm:pt>
    <dgm:pt modelId="{D38FF904-EA35-435C-A93B-B57743430A99}" type="parTrans" cxnId="{4D30A6BD-8F5A-41DA-AC80-B1CA2C7995EB}">
      <dgm:prSet/>
      <dgm:spPr/>
      <dgm:t>
        <a:bodyPr/>
        <a:lstStyle/>
        <a:p>
          <a:endParaRPr lang="en-US"/>
        </a:p>
      </dgm:t>
    </dgm:pt>
    <dgm:pt modelId="{3E1D0F8F-7AA8-4D9D-AA55-8DED751DD91A}" type="sibTrans" cxnId="{4D30A6BD-8F5A-41DA-AC80-B1CA2C7995EB}">
      <dgm:prSet/>
      <dgm:spPr/>
      <dgm:t>
        <a:bodyPr/>
        <a:lstStyle/>
        <a:p>
          <a:endParaRPr lang="en-US"/>
        </a:p>
      </dgm:t>
    </dgm:pt>
    <dgm:pt modelId="{EC051ED2-9AAA-4CF2-A825-EE99A10892A1}">
      <dgm:prSet/>
      <dgm:spPr/>
      <dgm:t>
        <a:bodyPr/>
        <a:lstStyle/>
        <a:p>
          <a:r>
            <a:rPr lang="hr-HR" dirty="0"/>
            <a:t>Potaknuti klijenta da se posveti promjenama</a:t>
          </a:r>
          <a:endParaRPr lang="en-US" dirty="0"/>
        </a:p>
      </dgm:t>
    </dgm:pt>
    <dgm:pt modelId="{B6CDF303-378C-4CC3-9D32-3EF5E4F135D5}" type="parTrans" cxnId="{F71F6E85-DF3A-473D-A9DC-CD57BA6F1D13}">
      <dgm:prSet/>
      <dgm:spPr/>
      <dgm:t>
        <a:bodyPr/>
        <a:lstStyle/>
        <a:p>
          <a:endParaRPr lang="en-US"/>
        </a:p>
      </dgm:t>
    </dgm:pt>
    <dgm:pt modelId="{4AC39885-8AE5-496E-9FC0-040A4734F192}" type="sibTrans" cxnId="{F71F6E85-DF3A-473D-A9DC-CD57BA6F1D13}">
      <dgm:prSet/>
      <dgm:spPr/>
      <dgm:t>
        <a:bodyPr/>
        <a:lstStyle/>
        <a:p>
          <a:endParaRPr lang="en-US"/>
        </a:p>
      </dgm:t>
    </dgm:pt>
    <dgm:pt modelId="{90801EB2-04E7-4EA2-9992-A873E9412579}">
      <dgm:prSet/>
      <dgm:spPr/>
      <dgm:t>
        <a:bodyPr/>
        <a:lstStyle/>
        <a:p>
          <a:r>
            <a:rPr lang="hr-HR" dirty="0"/>
            <a:t>Identificirati </a:t>
          </a:r>
          <a:r>
            <a:rPr lang="hr-HR"/>
            <a:t>i </a:t>
          </a:r>
          <a:r>
            <a:rPr lang="hr-HR" smtClean="0"/>
            <a:t>preformulirati misli </a:t>
          </a:r>
          <a:r>
            <a:rPr lang="hr-HR" dirty="0"/>
            <a:t>koje mogu omesti promjene</a:t>
          </a:r>
          <a:endParaRPr lang="en-US" dirty="0"/>
        </a:p>
      </dgm:t>
    </dgm:pt>
    <dgm:pt modelId="{45F26480-76A1-449D-8245-1D9B63634A57}" type="parTrans" cxnId="{0412C937-12DB-4D0F-89BA-E8B810DF05D0}">
      <dgm:prSet/>
      <dgm:spPr/>
      <dgm:t>
        <a:bodyPr/>
        <a:lstStyle/>
        <a:p>
          <a:endParaRPr lang="en-US"/>
        </a:p>
      </dgm:t>
    </dgm:pt>
    <dgm:pt modelId="{7FA6E47A-982E-4217-9095-76656AA68D61}" type="sibTrans" cxnId="{0412C937-12DB-4D0F-89BA-E8B810DF05D0}">
      <dgm:prSet/>
      <dgm:spPr/>
      <dgm:t>
        <a:bodyPr/>
        <a:lstStyle/>
        <a:p>
          <a:endParaRPr lang="en-US"/>
        </a:p>
      </dgm:t>
    </dgm:pt>
    <dgm:pt modelId="{987FD11A-D8DC-428F-AA32-7E4CAD39C770}">
      <dgm:prSet/>
      <dgm:spPr/>
      <dgm:t>
        <a:bodyPr/>
        <a:lstStyle/>
        <a:p>
          <a:r>
            <a:rPr lang="hr-HR" dirty="0"/>
            <a:t>Objasniti da su misli predviđanja koja se mogu provjeriti</a:t>
          </a:r>
          <a:endParaRPr lang="en-US" dirty="0"/>
        </a:p>
      </dgm:t>
    </dgm:pt>
    <dgm:pt modelId="{30DA6DF2-4548-4693-AF32-D5DBB7471832}" type="parTrans" cxnId="{414831E9-A201-41C0-BBEB-4DD25AE42308}">
      <dgm:prSet/>
      <dgm:spPr/>
      <dgm:t>
        <a:bodyPr/>
        <a:lstStyle/>
        <a:p>
          <a:endParaRPr lang="en-US"/>
        </a:p>
      </dgm:t>
    </dgm:pt>
    <dgm:pt modelId="{840FD8DF-29B3-4F07-8DC9-C74E7C2D773E}" type="sibTrans" cxnId="{414831E9-A201-41C0-BBEB-4DD25AE42308}">
      <dgm:prSet/>
      <dgm:spPr/>
      <dgm:t>
        <a:bodyPr/>
        <a:lstStyle/>
        <a:p>
          <a:endParaRPr lang="en-US"/>
        </a:p>
      </dgm:t>
    </dgm:pt>
    <dgm:pt modelId="{6AE5855B-8B35-48B2-B43F-B49714A76F19}">
      <dgm:prSet/>
      <dgm:spPr/>
      <dgm:t>
        <a:bodyPr/>
        <a:lstStyle/>
        <a:p>
          <a:r>
            <a:rPr lang="hr-HR" dirty="0"/>
            <a:t>Dati klijentu da izabere DZ</a:t>
          </a:r>
          <a:endParaRPr lang="en-US" dirty="0"/>
        </a:p>
      </dgm:t>
    </dgm:pt>
    <dgm:pt modelId="{3D354316-FC03-4DE4-8F95-CFC1C53242AD}" type="parTrans" cxnId="{34153D73-5B29-43FF-B32E-A770F319C2C7}">
      <dgm:prSet/>
      <dgm:spPr/>
      <dgm:t>
        <a:bodyPr/>
        <a:lstStyle/>
        <a:p>
          <a:endParaRPr lang="en-US"/>
        </a:p>
      </dgm:t>
    </dgm:pt>
    <dgm:pt modelId="{D60A5EB9-644E-423B-BA15-5C0442EE121A}" type="sibTrans" cxnId="{34153D73-5B29-43FF-B32E-A770F319C2C7}">
      <dgm:prSet/>
      <dgm:spPr/>
      <dgm:t>
        <a:bodyPr/>
        <a:lstStyle/>
        <a:p>
          <a:endParaRPr lang="en-US"/>
        </a:p>
      </dgm:t>
    </dgm:pt>
    <dgm:pt modelId="{360809DB-71C4-4B68-8458-D967D6CCC805}">
      <dgm:prSet/>
      <dgm:spPr/>
      <dgm:t>
        <a:bodyPr/>
        <a:lstStyle/>
        <a:p>
          <a:r>
            <a:rPr lang="hr-HR" dirty="0"/>
            <a:t>Predložiti bihevioralni eksperiment za procjenu valjanosti negativnih predikcija</a:t>
          </a:r>
          <a:endParaRPr lang="en-US" dirty="0"/>
        </a:p>
      </dgm:t>
    </dgm:pt>
    <dgm:pt modelId="{ECAAE315-9E20-4B23-9DC8-BB41F9D1F7A0}" type="parTrans" cxnId="{1B8F77A3-521C-42F9-BC56-6A1F72EC313B}">
      <dgm:prSet/>
      <dgm:spPr/>
      <dgm:t>
        <a:bodyPr/>
        <a:lstStyle/>
        <a:p>
          <a:endParaRPr lang="en-US"/>
        </a:p>
      </dgm:t>
    </dgm:pt>
    <dgm:pt modelId="{551C8394-4C3B-4D16-9193-BBDB2343850F}" type="sibTrans" cxnId="{1B8F77A3-521C-42F9-BC56-6A1F72EC313B}">
      <dgm:prSet/>
      <dgm:spPr/>
      <dgm:t>
        <a:bodyPr/>
        <a:lstStyle/>
        <a:p>
          <a:endParaRPr lang="en-US"/>
        </a:p>
      </dgm:t>
    </dgm:pt>
    <dgm:pt modelId="{1DCE4C90-5EA9-422C-B843-1F8D5B385AEC}">
      <dgm:prSet/>
      <dgm:spPr/>
      <dgm:t>
        <a:bodyPr/>
        <a:lstStyle/>
        <a:p>
          <a:r>
            <a:rPr lang="hr-HR" dirty="0"/>
            <a:t>Naučiti klijenta da se </a:t>
          </a:r>
          <a:r>
            <a:rPr lang="hr-HR" dirty="0" err="1"/>
            <a:t>samonagrađuje</a:t>
          </a:r>
          <a:r>
            <a:rPr lang="hr-HR" dirty="0"/>
            <a:t> kad god je aktivan</a:t>
          </a:r>
          <a:endParaRPr lang="en-US" dirty="0"/>
        </a:p>
      </dgm:t>
    </dgm:pt>
    <dgm:pt modelId="{4D0561BC-082A-41C6-BDDF-7DE301DB9C4D}" type="parTrans" cxnId="{89CAB338-43DB-401A-B54F-81B9B8A63D7E}">
      <dgm:prSet/>
      <dgm:spPr/>
      <dgm:t>
        <a:bodyPr/>
        <a:lstStyle/>
        <a:p>
          <a:endParaRPr lang="en-US"/>
        </a:p>
      </dgm:t>
    </dgm:pt>
    <dgm:pt modelId="{AFB5F13B-EA7B-4C4D-81D4-9E31E957B8B7}" type="sibTrans" cxnId="{89CAB338-43DB-401A-B54F-81B9B8A63D7E}">
      <dgm:prSet/>
      <dgm:spPr/>
      <dgm:t>
        <a:bodyPr/>
        <a:lstStyle/>
        <a:p>
          <a:endParaRPr lang="en-US"/>
        </a:p>
      </dgm:t>
    </dgm:pt>
    <dgm:pt modelId="{0D9FB297-0F91-4587-97C3-40173083FF6F}">
      <dgm:prSet/>
      <dgm:spPr/>
      <dgm:t>
        <a:bodyPr/>
        <a:lstStyle/>
        <a:p>
          <a:r>
            <a:rPr lang="hr-HR" dirty="0"/>
            <a:t>Pozitivno potkrepljivanje</a:t>
          </a:r>
          <a:endParaRPr lang="en-US" dirty="0"/>
        </a:p>
      </dgm:t>
    </dgm:pt>
    <dgm:pt modelId="{E304621C-EF5A-4BBC-89D4-CFAAF58BD2F1}" type="parTrans" cxnId="{8F3F01A9-DA86-4EF5-A865-0FE04B44FC29}">
      <dgm:prSet/>
      <dgm:spPr/>
      <dgm:t>
        <a:bodyPr/>
        <a:lstStyle/>
        <a:p>
          <a:endParaRPr lang="en-US"/>
        </a:p>
      </dgm:t>
    </dgm:pt>
    <dgm:pt modelId="{07AC3240-B7F0-4C65-865D-C4369E091D3D}" type="sibTrans" cxnId="{8F3F01A9-DA86-4EF5-A865-0FE04B44FC29}">
      <dgm:prSet/>
      <dgm:spPr/>
      <dgm:t>
        <a:bodyPr/>
        <a:lstStyle/>
        <a:p>
          <a:endParaRPr lang="en-US"/>
        </a:p>
      </dgm:t>
    </dgm:pt>
    <dgm:pt modelId="{3EB23BDF-B83D-4A65-A339-7E8CEF20BABB}">
      <dgm:prSet/>
      <dgm:spPr/>
      <dgm:t>
        <a:bodyPr/>
        <a:lstStyle/>
        <a:p>
          <a:r>
            <a:rPr lang="en-US" dirty="0" err="1"/>
            <a:t>Pomoć</a:t>
          </a:r>
          <a:r>
            <a:rPr lang="en-US" dirty="0"/>
            <a:t> u </a:t>
          </a:r>
          <a:r>
            <a:rPr lang="en-US" dirty="0" err="1"/>
            <a:t>odabiru</a:t>
          </a:r>
          <a:r>
            <a:rPr lang="en-US" dirty="0"/>
            <a:t> </a:t>
          </a:r>
          <a:r>
            <a:rPr lang="en-US" dirty="0" err="1"/>
            <a:t>aktivnosti</a:t>
          </a:r>
          <a:endParaRPr lang="hr-HR" dirty="0" err="1"/>
        </a:p>
      </dgm:t>
    </dgm:pt>
    <dgm:pt modelId="{174820F9-5B37-4DF6-80D0-74D7AD932C6A}" type="parTrans" cxnId="{5129CD3A-F503-469F-B990-4DD917F281F2}">
      <dgm:prSet/>
      <dgm:spPr/>
      <dgm:t>
        <a:bodyPr/>
        <a:lstStyle/>
        <a:p>
          <a:endParaRPr lang="hr-HR"/>
        </a:p>
      </dgm:t>
    </dgm:pt>
    <dgm:pt modelId="{EE6B8970-5974-419E-BE4F-FF56D9CA6F2A}" type="sibTrans" cxnId="{5129CD3A-F503-469F-B990-4DD917F281F2}">
      <dgm:prSet/>
      <dgm:spPr/>
      <dgm:t>
        <a:bodyPr/>
        <a:lstStyle/>
        <a:p>
          <a:endParaRPr lang="hr-HR"/>
        </a:p>
      </dgm:t>
    </dgm:pt>
    <dgm:pt modelId="{4AAC77CD-760D-459C-A81B-D8AFC46A7BB9}" type="pres">
      <dgm:prSet presAssocID="{C9FD2C9E-5AA3-49D1-91FD-3F578B1E314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9F6D4D8-CBEE-4AB5-8E91-CB9E733E55CC}" type="pres">
      <dgm:prSet presAssocID="{0F258145-53D7-46BE-916A-9E6EF14685E2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852D06F-1AF0-4956-8140-9516D35BFF4A}" type="pres">
      <dgm:prSet presAssocID="{3E1D0F8F-7AA8-4D9D-AA55-8DED751DD91A}" presName="sibTrans" presStyleCnt="0"/>
      <dgm:spPr/>
    </dgm:pt>
    <dgm:pt modelId="{70A80E61-1434-4A3E-B3FF-B266A53C12AF}" type="pres">
      <dgm:prSet presAssocID="{EC051ED2-9AAA-4CF2-A825-EE99A10892A1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DC880ED-AA0F-4C3C-A1D5-5BC99662CEBB}" type="pres">
      <dgm:prSet presAssocID="{4AC39885-8AE5-496E-9FC0-040A4734F192}" presName="sibTrans" presStyleCnt="0"/>
      <dgm:spPr/>
    </dgm:pt>
    <dgm:pt modelId="{8C486751-61FC-4B3F-8B17-49CF7198D81C}" type="pres">
      <dgm:prSet presAssocID="{90801EB2-04E7-4EA2-9992-A873E941257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39293E9-348A-4CE3-B760-8A27CA6E2B34}" type="pres">
      <dgm:prSet presAssocID="{7FA6E47A-982E-4217-9095-76656AA68D61}" presName="sibTrans" presStyleCnt="0"/>
      <dgm:spPr/>
    </dgm:pt>
    <dgm:pt modelId="{96DA356D-D08C-482C-BCC2-62604DB162FF}" type="pres">
      <dgm:prSet presAssocID="{987FD11A-D8DC-428F-AA32-7E4CAD39C77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60F32A9-F38C-49C4-B6FF-81932FD5A96F}" type="pres">
      <dgm:prSet presAssocID="{840FD8DF-29B3-4F07-8DC9-C74E7C2D773E}" presName="sibTrans" presStyleCnt="0"/>
      <dgm:spPr/>
    </dgm:pt>
    <dgm:pt modelId="{329BCBC7-D5B0-4677-97DF-51C49BA3DED3}" type="pres">
      <dgm:prSet presAssocID="{6AE5855B-8B35-48B2-B43F-B49714A76F1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8D9A6F9-CA85-4F2E-BD7A-A6A3EB77849C}" type="pres">
      <dgm:prSet presAssocID="{D60A5EB9-644E-423B-BA15-5C0442EE121A}" presName="sibTrans" presStyleCnt="0"/>
      <dgm:spPr/>
    </dgm:pt>
    <dgm:pt modelId="{30FE76D6-6392-49E1-88A9-D4FC57DE9F86}" type="pres">
      <dgm:prSet presAssocID="{360809DB-71C4-4B68-8458-D967D6CCC805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CC44215-88F8-4ED5-8E24-0BA3175DB1D8}" type="pres">
      <dgm:prSet presAssocID="{551C8394-4C3B-4D16-9193-BBDB2343850F}" presName="sibTrans" presStyleCnt="0"/>
      <dgm:spPr/>
    </dgm:pt>
    <dgm:pt modelId="{400D9F16-6CC3-47F6-B232-2A310D912883}" type="pres">
      <dgm:prSet presAssocID="{1DCE4C90-5EA9-422C-B843-1F8D5B385AE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728B3A8-DA4E-44D4-BD4F-B718774C81A4}" type="pres">
      <dgm:prSet presAssocID="{AFB5F13B-EA7B-4C4D-81D4-9E31E957B8B7}" presName="sibTrans" presStyleCnt="0"/>
      <dgm:spPr/>
    </dgm:pt>
    <dgm:pt modelId="{BEA35B5D-2598-4D76-B8F2-A32DC96FD4C7}" type="pres">
      <dgm:prSet presAssocID="{0D9FB297-0F91-4587-97C3-40173083FF6F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15BC269-196A-4F76-B5EC-C95B9D6FA38A}" type="pres">
      <dgm:prSet presAssocID="{07AC3240-B7F0-4C65-865D-C4369E091D3D}" presName="sibTrans" presStyleCnt="0"/>
      <dgm:spPr/>
    </dgm:pt>
    <dgm:pt modelId="{F503E944-1D89-4737-9951-22FC4E07F65F}" type="pres">
      <dgm:prSet presAssocID="{3EB23BDF-B83D-4A65-A339-7E8CEF20BAB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FC2D00F-1408-4B52-A022-6BA2C2FC8CF3}" type="presOf" srcId="{987FD11A-D8DC-428F-AA32-7E4CAD39C770}" destId="{96DA356D-D08C-482C-BCC2-62604DB162FF}" srcOrd="0" destOrd="0" presId="urn:microsoft.com/office/officeart/2005/8/layout/default"/>
    <dgm:cxn modelId="{0628AA65-2B14-40C1-BFE7-1BA4D796FB0F}" type="presOf" srcId="{EC051ED2-9AAA-4CF2-A825-EE99A10892A1}" destId="{70A80E61-1434-4A3E-B3FF-B266A53C12AF}" srcOrd="0" destOrd="0" presId="urn:microsoft.com/office/officeart/2005/8/layout/default"/>
    <dgm:cxn modelId="{34153D73-5B29-43FF-B32E-A770F319C2C7}" srcId="{C9FD2C9E-5AA3-49D1-91FD-3F578B1E3149}" destId="{6AE5855B-8B35-48B2-B43F-B49714A76F19}" srcOrd="4" destOrd="0" parTransId="{3D354316-FC03-4DE4-8F95-CFC1C53242AD}" sibTransId="{D60A5EB9-644E-423B-BA15-5C0442EE121A}"/>
    <dgm:cxn modelId="{8F3F01A9-DA86-4EF5-A865-0FE04B44FC29}" srcId="{C9FD2C9E-5AA3-49D1-91FD-3F578B1E3149}" destId="{0D9FB297-0F91-4587-97C3-40173083FF6F}" srcOrd="7" destOrd="0" parTransId="{E304621C-EF5A-4BBC-89D4-CFAAF58BD2F1}" sibTransId="{07AC3240-B7F0-4C65-865D-C4369E091D3D}"/>
    <dgm:cxn modelId="{1DCC4A03-C561-4F65-8012-D6AB7DEFF316}" type="presOf" srcId="{6AE5855B-8B35-48B2-B43F-B49714A76F19}" destId="{329BCBC7-D5B0-4677-97DF-51C49BA3DED3}" srcOrd="0" destOrd="0" presId="urn:microsoft.com/office/officeart/2005/8/layout/default"/>
    <dgm:cxn modelId="{89CAB338-43DB-401A-B54F-81B9B8A63D7E}" srcId="{C9FD2C9E-5AA3-49D1-91FD-3F578B1E3149}" destId="{1DCE4C90-5EA9-422C-B843-1F8D5B385AEC}" srcOrd="6" destOrd="0" parTransId="{4D0561BC-082A-41C6-BDDF-7DE301DB9C4D}" sibTransId="{AFB5F13B-EA7B-4C4D-81D4-9E31E957B8B7}"/>
    <dgm:cxn modelId="{F9CF30F1-BB7B-492F-9E18-3D1C6811C61C}" type="presOf" srcId="{1DCE4C90-5EA9-422C-B843-1F8D5B385AEC}" destId="{400D9F16-6CC3-47F6-B232-2A310D912883}" srcOrd="0" destOrd="0" presId="urn:microsoft.com/office/officeart/2005/8/layout/default"/>
    <dgm:cxn modelId="{7968F920-97FD-48AB-AA72-DDDE1E56AF39}" type="presOf" srcId="{360809DB-71C4-4B68-8458-D967D6CCC805}" destId="{30FE76D6-6392-49E1-88A9-D4FC57DE9F86}" srcOrd="0" destOrd="0" presId="urn:microsoft.com/office/officeart/2005/8/layout/default"/>
    <dgm:cxn modelId="{06715802-AAE8-442C-8323-3D5299E88B7B}" type="presOf" srcId="{0D9FB297-0F91-4587-97C3-40173083FF6F}" destId="{BEA35B5D-2598-4D76-B8F2-A32DC96FD4C7}" srcOrd="0" destOrd="0" presId="urn:microsoft.com/office/officeart/2005/8/layout/default"/>
    <dgm:cxn modelId="{1B8F77A3-521C-42F9-BC56-6A1F72EC313B}" srcId="{C9FD2C9E-5AA3-49D1-91FD-3F578B1E3149}" destId="{360809DB-71C4-4B68-8458-D967D6CCC805}" srcOrd="5" destOrd="0" parTransId="{ECAAE315-9E20-4B23-9DC8-BB41F9D1F7A0}" sibTransId="{551C8394-4C3B-4D16-9193-BBDB2343850F}"/>
    <dgm:cxn modelId="{5129CD3A-F503-469F-B990-4DD917F281F2}" srcId="{C9FD2C9E-5AA3-49D1-91FD-3F578B1E3149}" destId="{3EB23BDF-B83D-4A65-A339-7E8CEF20BABB}" srcOrd="8" destOrd="0" parTransId="{174820F9-5B37-4DF6-80D0-74D7AD932C6A}" sibTransId="{EE6B8970-5974-419E-BE4F-FF56D9CA6F2A}"/>
    <dgm:cxn modelId="{536E35B8-5C48-4207-9AF3-833FC3C6518A}" type="presOf" srcId="{0F258145-53D7-46BE-916A-9E6EF14685E2}" destId="{F9F6D4D8-CBEE-4AB5-8E91-CB9E733E55CC}" srcOrd="0" destOrd="0" presId="urn:microsoft.com/office/officeart/2005/8/layout/default"/>
    <dgm:cxn modelId="{4D36FD74-DA2B-4F79-8C82-ED82F8116A17}" type="presOf" srcId="{90801EB2-04E7-4EA2-9992-A873E9412579}" destId="{8C486751-61FC-4B3F-8B17-49CF7198D81C}" srcOrd="0" destOrd="0" presId="urn:microsoft.com/office/officeart/2005/8/layout/default"/>
    <dgm:cxn modelId="{414831E9-A201-41C0-BBEB-4DD25AE42308}" srcId="{C9FD2C9E-5AA3-49D1-91FD-3F578B1E3149}" destId="{987FD11A-D8DC-428F-AA32-7E4CAD39C770}" srcOrd="3" destOrd="0" parTransId="{30DA6DF2-4548-4693-AF32-D5DBB7471832}" sibTransId="{840FD8DF-29B3-4F07-8DC9-C74E7C2D773E}"/>
    <dgm:cxn modelId="{9BA9E518-7379-4627-9058-0D521AAD4437}" type="presOf" srcId="{3EB23BDF-B83D-4A65-A339-7E8CEF20BABB}" destId="{F503E944-1D89-4737-9951-22FC4E07F65F}" srcOrd="0" destOrd="0" presId="urn:microsoft.com/office/officeart/2005/8/layout/default"/>
    <dgm:cxn modelId="{4D30A6BD-8F5A-41DA-AC80-B1CA2C7995EB}" srcId="{C9FD2C9E-5AA3-49D1-91FD-3F578B1E3149}" destId="{0F258145-53D7-46BE-916A-9E6EF14685E2}" srcOrd="0" destOrd="0" parTransId="{D38FF904-EA35-435C-A93B-B57743430A99}" sibTransId="{3E1D0F8F-7AA8-4D9D-AA55-8DED751DD91A}"/>
    <dgm:cxn modelId="{0412C937-12DB-4D0F-89BA-E8B810DF05D0}" srcId="{C9FD2C9E-5AA3-49D1-91FD-3F578B1E3149}" destId="{90801EB2-04E7-4EA2-9992-A873E9412579}" srcOrd="2" destOrd="0" parTransId="{45F26480-76A1-449D-8245-1D9B63634A57}" sibTransId="{7FA6E47A-982E-4217-9095-76656AA68D61}"/>
    <dgm:cxn modelId="{AF5650DD-45C3-444D-93AA-906D45386D92}" type="presOf" srcId="{C9FD2C9E-5AA3-49D1-91FD-3F578B1E3149}" destId="{4AAC77CD-760D-459C-A81B-D8AFC46A7BB9}" srcOrd="0" destOrd="0" presId="urn:microsoft.com/office/officeart/2005/8/layout/default"/>
    <dgm:cxn modelId="{F71F6E85-DF3A-473D-A9DC-CD57BA6F1D13}" srcId="{C9FD2C9E-5AA3-49D1-91FD-3F578B1E3149}" destId="{EC051ED2-9AAA-4CF2-A825-EE99A10892A1}" srcOrd="1" destOrd="0" parTransId="{B6CDF303-378C-4CC3-9D32-3EF5E4F135D5}" sibTransId="{4AC39885-8AE5-496E-9FC0-040A4734F192}"/>
    <dgm:cxn modelId="{D227BB1E-8CA9-4233-B7D8-10A97AA433EA}" type="presParOf" srcId="{4AAC77CD-760D-459C-A81B-D8AFC46A7BB9}" destId="{F9F6D4D8-CBEE-4AB5-8E91-CB9E733E55CC}" srcOrd="0" destOrd="0" presId="urn:microsoft.com/office/officeart/2005/8/layout/default"/>
    <dgm:cxn modelId="{55FB06B1-B960-42D2-9BBE-AE008C789DDB}" type="presParOf" srcId="{4AAC77CD-760D-459C-A81B-D8AFC46A7BB9}" destId="{3852D06F-1AF0-4956-8140-9516D35BFF4A}" srcOrd="1" destOrd="0" presId="urn:microsoft.com/office/officeart/2005/8/layout/default"/>
    <dgm:cxn modelId="{37EB4551-A516-4D35-AE21-ECC7C43C4B83}" type="presParOf" srcId="{4AAC77CD-760D-459C-A81B-D8AFC46A7BB9}" destId="{70A80E61-1434-4A3E-B3FF-B266A53C12AF}" srcOrd="2" destOrd="0" presId="urn:microsoft.com/office/officeart/2005/8/layout/default"/>
    <dgm:cxn modelId="{79F1B7D8-C6DC-4AB4-A021-7F44FCEE1400}" type="presParOf" srcId="{4AAC77CD-760D-459C-A81B-D8AFC46A7BB9}" destId="{6DC880ED-AA0F-4C3C-A1D5-5BC99662CEBB}" srcOrd="3" destOrd="0" presId="urn:microsoft.com/office/officeart/2005/8/layout/default"/>
    <dgm:cxn modelId="{898F1458-4E50-4A23-A1D7-0F97CEB0D2D1}" type="presParOf" srcId="{4AAC77CD-760D-459C-A81B-D8AFC46A7BB9}" destId="{8C486751-61FC-4B3F-8B17-49CF7198D81C}" srcOrd="4" destOrd="0" presId="urn:microsoft.com/office/officeart/2005/8/layout/default"/>
    <dgm:cxn modelId="{D66C3C80-DCD0-491C-9527-C56583C9F0C6}" type="presParOf" srcId="{4AAC77CD-760D-459C-A81B-D8AFC46A7BB9}" destId="{D39293E9-348A-4CE3-B760-8A27CA6E2B34}" srcOrd="5" destOrd="0" presId="urn:microsoft.com/office/officeart/2005/8/layout/default"/>
    <dgm:cxn modelId="{DE573BAF-08DF-43D6-9063-15CE4A05EAAD}" type="presParOf" srcId="{4AAC77CD-760D-459C-A81B-D8AFC46A7BB9}" destId="{96DA356D-D08C-482C-BCC2-62604DB162FF}" srcOrd="6" destOrd="0" presId="urn:microsoft.com/office/officeart/2005/8/layout/default"/>
    <dgm:cxn modelId="{0375B598-4EB2-410E-AF05-A4365D42AA8E}" type="presParOf" srcId="{4AAC77CD-760D-459C-A81B-D8AFC46A7BB9}" destId="{760F32A9-F38C-49C4-B6FF-81932FD5A96F}" srcOrd="7" destOrd="0" presId="urn:microsoft.com/office/officeart/2005/8/layout/default"/>
    <dgm:cxn modelId="{59B4572E-56AF-4833-AB5C-B0CE3BE58EBE}" type="presParOf" srcId="{4AAC77CD-760D-459C-A81B-D8AFC46A7BB9}" destId="{329BCBC7-D5B0-4677-97DF-51C49BA3DED3}" srcOrd="8" destOrd="0" presId="urn:microsoft.com/office/officeart/2005/8/layout/default"/>
    <dgm:cxn modelId="{593BDD8A-76D8-4985-A52A-B7D0AB28B239}" type="presParOf" srcId="{4AAC77CD-760D-459C-A81B-D8AFC46A7BB9}" destId="{98D9A6F9-CA85-4F2E-BD7A-A6A3EB77849C}" srcOrd="9" destOrd="0" presId="urn:microsoft.com/office/officeart/2005/8/layout/default"/>
    <dgm:cxn modelId="{CE5F7BC1-18CB-47A4-812B-2C12D38B4D9D}" type="presParOf" srcId="{4AAC77CD-760D-459C-A81B-D8AFC46A7BB9}" destId="{30FE76D6-6392-49E1-88A9-D4FC57DE9F86}" srcOrd="10" destOrd="0" presId="urn:microsoft.com/office/officeart/2005/8/layout/default"/>
    <dgm:cxn modelId="{81A556BF-0E3E-495F-9D5F-5F33EEE6790B}" type="presParOf" srcId="{4AAC77CD-760D-459C-A81B-D8AFC46A7BB9}" destId="{FCC44215-88F8-4ED5-8E24-0BA3175DB1D8}" srcOrd="11" destOrd="0" presId="urn:microsoft.com/office/officeart/2005/8/layout/default"/>
    <dgm:cxn modelId="{D45FE231-22AE-48E2-920D-CE42DDCEEB0B}" type="presParOf" srcId="{4AAC77CD-760D-459C-A81B-D8AFC46A7BB9}" destId="{400D9F16-6CC3-47F6-B232-2A310D912883}" srcOrd="12" destOrd="0" presId="urn:microsoft.com/office/officeart/2005/8/layout/default"/>
    <dgm:cxn modelId="{FB2493B0-ABE6-46DF-BBDD-FA660BC94796}" type="presParOf" srcId="{4AAC77CD-760D-459C-A81B-D8AFC46A7BB9}" destId="{8728B3A8-DA4E-44D4-BD4F-B718774C81A4}" srcOrd="13" destOrd="0" presId="urn:microsoft.com/office/officeart/2005/8/layout/default"/>
    <dgm:cxn modelId="{BCC58D6C-7869-4C8A-8F69-D59C5C029B13}" type="presParOf" srcId="{4AAC77CD-760D-459C-A81B-D8AFC46A7BB9}" destId="{BEA35B5D-2598-4D76-B8F2-A32DC96FD4C7}" srcOrd="14" destOrd="0" presId="urn:microsoft.com/office/officeart/2005/8/layout/default"/>
    <dgm:cxn modelId="{B0B6FFF4-1C1C-4EC8-87D4-D837137B78E0}" type="presParOf" srcId="{4AAC77CD-760D-459C-A81B-D8AFC46A7BB9}" destId="{615BC269-196A-4F76-B5EC-C95B9D6FA38A}" srcOrd="15" destOrd="0" presId="urn:microsoft.com/office/officeart/2005/8/layout/default"/>
    <dgm:cxn modelId="{23583F15-01BA-4557-A996-22228616419D}" type="presParOf" srcId="{4AAC77CD-760D-459C-A81B-D8AFC46A7BB9}" destId="{F503E944-1D89-4737-9951-22FC4E07F65F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63282E-3DDC-4D05-BD51-09AF6597CC78}" type="doc">
      <dgm:prSet loTypeId="urn:microsoft.com/office/officeart/2005/8/layout/h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40FA438-87E3-4F8B-97B6-39DC52C68E76}">
      <dgm:prSet/>
      <dgm:spPr/>
      <dgm:t>
        <a:bodyPr/>
        <a:lstStyle/>
        <a:p>
          <a:r>
            <a:rPr lang="hr-HR" dirty="0"/>
            <a:t>Pregled trenutnih aktivnosti i njihovog utjecaja</a:t>
          </a:r>
          <a:endParaRPr lang="en-US" dirty="0"/>
        </a:p>
      </dgm:t>
    </dgm:pt>
    <dgm:pt modelId="{0EFD56EE-C755-4A21-900D-7FF56EC9F7FE}" type="parTrans" cxnId="{112D6658-1061-40E0-A63F-C3EED5057323}">
      <dgm:prSet/>
      <dgm:spPr/>
      <dgm:t>
        <a:bodyPr/>
        <a:lstStyle/>
        <a:p>
          <a:endParaRPr lang="en-US"/>
        </a:p>
      </dgm:t>
    </dgm:pt>
    <dgm:pt modelId="{64049F3A-1257-48CA-B935-6C299D8DBD48}" type="sibTrans" cxnId="{112D6658-1061-40E0-A63F-C3EED5057323}">
      <dgm:prSet/>
      <dgm:spPr/>
      <dgm:t>
        <a:bodyPr/>
        <a:lstStyle/>
        <a:p>
          <a:endParaRPr lang="en-US"/>
        </a:p>
      </dgm:t>
    </dgm:pt>
    <dgm:pt modelId="{CC3D8831-6E14-42A5-87E3-3A2D00136F3C}">
      <dgm:prSet/>
      <dgm:spPr/>
      <dgm:t>
        <a:bodyPr/>
        <a:lstStyle/>
        <a:p>
          <a:r>
            <a:rPr lang="hr-HR" i="1" dirty="0"/>
            <a:t>T: Kada razmišljate o svom rasporedu, što primjećujete? Kako su Vaše aktivnosti drukčije od prije godinu dana, kada niste bili depresivni?</a:t>
          </a:r>
          <a:endParaRPr lang="en-US" dirty="0"/>
        </a:p>
      </dgm:t>
    </dgm:pt>
    <dgm:pt modelId="{50B32261-3B9A-4BC3-85FA-BB8702BAC72B}" type="parTrans" cxnId="{E53F2C3D-C0FF-49D2-9DC6-97DFBD82D0B5}">
      <dgm:prSet/>
      <dgm:spPr/>
      <dgm:t>
        <a:bodyPr/>
        <a:lstStyle/>
        <a:p>
          <a:endParaRPr lang="en-US"/>
        </a:p>
      </dgm:t>
    </dgm:pt>
    <dgm:pt modelId="{8BEF2A40-920D-4D13-A4E9-420C2900D6A8}" type="sibTrans" cxnId="{E53F2C3D-C0FF-49D2-9DC6-97DFBD82D0B5}">
      <dgm:prSet/>
      <dgm:spPr/>
      <dgm:t>
        <a:bodyPr/>
        <a:lstStyle/>
        <a:p>
          <a:endParaRPr lang="en-US"/>
        </a:p>
      </dgm:t>
    </dgm:pt>
    <dgm:pt modelId="{BFAF99CA-1A22-4040-B9EE-149D39CCD7B9}">
      <dgm:prSet/>
      <dgm:spPr/>
      <dgm:t>
        <a:bodyPr/>
        <a:lstStyle/>
        <a:p>
          <a:r>
            <a:rPr lang="hr-HR" i="1" dirty="0"/>
            <a:t>K: Provodim puno vremena u krevetu.</a:t>
          </a:r>
          <a:endParaRPr lang="en-US" dirty="0"/>
        </a:p>
      </dgm:t>
    </dgm:pt>
    <dgm:pt modelId="{50450C1C-A669-4CAF-B0DC-B106C1AE33A9}" type="parTrans" cxnId="{ECFFCDC9-8A26-43A5-A42B-BCF3434D4C43}">
      <dgm:prSet/>
      <dgm:spPr/>
      <dgm:t>
        <a:bodyPr/>
        <a:lstStyle/>
        <a:p>
          <a:endParaRPr lang="en-US"/>
        </a:p>
      </dgm:t>
    </dgm:pt>
    <dgm:pt modelId="{E3339F09-0F2B-4E91-BCA8-2F681EDB667A}" type="sibTrans" cxnId="{ECFFCDC9-8A26-43A5-A42B-BCF3434D4C43}">
      <dgm:prSet/>
      <dgm:spPr/>
      <dgm:t>
        <a:bodyPr/>
        <a:lstStyle/>
        <a:p>
          <a:endParaRPr lang="en-US"/>
        </a:p>
      </dgm:t>
    </dgm:pt>
    <dgm:pt modelId="{0DEEA666-3250-4D29-A49D-7C4798C4BD91}">
      <dgm:prSet/>
      <dgm:spPr/>
      <dgm:t>
        <a:bodyPr/>
        <a:lstStyle/>
        <a:p>
          <a:r>
            <a:rPr lang="hr-HR" i="1" dirty="0"/>
            <a:t>T: Da li Vam ostajanje u krevetu pomaže da se osjećate bolje? Izlazite li iz kreveta svježi i energični?</a:t>
          </a:r>
          <a:endParaRPr lang="en-US" dirty="0"/>
        </a:p>
      </dgm:t>
    </dgm:pt>
    <dgm:pt modelId="{711C62F1-5D71-4876-B588-8EABD0CE1842}" type="parTrans" cxnId="{76031BD3-5537-4785-9D06-7DB758187651}">
      <dgm:prSet/>
      <dgm:spPr/>
      <dgm:t>
        <a:bodyPr/>
        <a:lstStyle/>
        <a:p>
          <a:endParaRPr lang="en-US"/>
        </a:p>
      </dgm:t>
    </dgm:pt>
    <dgm:pt modelId="{99018379-E4A0-4367-9CCA-A8D638D3B158}" type="sibTrans" cxnId="{76031BD3-5537-4785-9D06-7DB758187651}">
      <dgm:prSet/>
      <dgm:spPr/>
      <dgm:t>
        <a:bodyPr/>
        <a:lstStyle/>
        <a:p>
          <a:endParaRPr lang="en-US"/>
        </a:p>
      </dgm:t>
    </dgm:pt>
    <dgm:pt modelId="{BFF8697C-0161-4A83-83CE-0F4664218411}">
      <dgm:prSet/>
      <dgm:spPr/>
      <dgm:t>
        <a:bodyPr/>
        <a:lstStyle/>
        <a:p>
          <a:r>
            <a:rPr lang="hr-HR" dirty="0" err="1"/>
            <a:t>Psihoedukacija</a:t>
          </a:r>
          <a:endParaRPr lang="en-US" dirty="0" err="1"/>
        </a:p>
      </dgm:t>
    </dgm:pt>
    <dgm:pt modelId="{106AF17A-5B92-43DE-A829-F1B5CD14A58A}" type="parTrans" cxnId="{C0AD1456-D36B-46AF-B995-A0923E912786}">
      <dgm:prSet/>
      <dgm:spPr/>
      <dgm:t>
        <a:bodyPr/>
        <a:lstStyle/>
        <a:p>
          <a:endParaRPr lang="en-US"/>
        </a:p>
      </dgm:t>
    </dgm:pt>
    <dgm:pt modelId="{3CB8C9E6-8725-48B7-B5A5-0EC68F9B5D24}" type="sibTrans" cxnId="{C0AD1456-D36B-46AF-B995-A0923E912786}">
      <dgm:prSet/>
      <dgm:spPr/>
      <dgm:t>
        <a:bodyPr/>
        <a:lstStyle/>
        <a:p>
          <a:endParaRPr lang="en-US"/>
        </a:p>
      </dgm:t>
    </dgm:pt>
    <dgm:pt modelId="{27EACE24-661C-4396-BFCE-9AE6332D01C7}">
      <dgm:prSet/>
      <dgm:spPr/>
      <dgm:t>
        <a:bodyPr/>
        <a:lstStyle/>
        <a:p>
          <a:r>
            <a:rPr lang="hr-HR" i="1" dirty="0"/>
            <a:t>T: Čini se da mnoge osobe koje su depresivne misle da će se osjećati bolje ako ostanu u krevetu. Ali obično otkriju da je bolje raditi skoro pa bilo što drugo…</a:t>
          </a:r>
          <a:endParaRPr lang="en-US" dirty="0"/>
        </a:p>
      </dgm:t>
    </dgm:pt>
    <dgm:pt modelId="{D3BB106C-334A-439B-BC9C-B27E47D9117D}" type="parTrans" cxnId="{2D17ECC0-D77C-42A7-AC1D-9D19D04531E9}">
      <dgm:prSet/>
      <dgm:spPr/>
      <dgm:t>
        <a:bodyPr/>
        <a:lstStyle/>
        <a:p>
          <a:endParaRPr lang="en-US"/>
        </a:p>
      </dgm:t>
    </dgm:pt>
    <dgm:pt modelId="{ABA8EE43-DDD4-434C-892A-0DB06FBCDA9A}" type="sibTrans" cxnId="{2D17ECC0-D77C-42A7-AC1D-9D19D04531E9}">
      <dgm:prSet/>
      <dgm:spPr/>
      <dgm:t>
        <a:bodyPr/>
        <a:lstStyle/>
        <a:p>
          <a:endParaRPr lang="en-US"/>
        </a:p>
      </dgm:t>
    </dgm:pt>
    <dgm:pt modelId="{951C7FC8-DEFE-46A1-886E-9F99A6877288}">
      <dgm:prSet/>
      <dgm:spPr/>
      <dgm:t>
        <a:bodyPr/>
        <a:lstStyle/>
        <a:p>
          <a:r>
            <a:rPr lang="hr-HR" dirty="0"/>
            <a:t>Identifikacija automatskih misli</a:t>
          </a:r>
          <a:endParaRPr lang="en-US" dirty="0"/>
        </a:p>
      </dgm:t>
    </dgm:pt>
    <dgm:pt modelId="{B572D13E-2779-4329-947F-B7A8AD36D0EE}" type="parTrans" cxnId="{5E7CE733-3E00-4208-AF22-B7A1D7C4B54E}">
      <dgm:prSet/>
      <dgm:spPr/>
      <dgm:t>
        <a:bodyPr/>
        <a:lstStyle/>
        <a:p>
          <a:endParaRPr lang="en-US"/>
        </a:p>
      </dgm:t>
    </dgm:pt>
    <dgm:pt modelId="{3B7B3791-E3AD-4FB8-A9F5-C58935FB1695}" type="sibTrans" cxnId="{5E7CE733-3E00-4208-AF22-B7A1D7C4B54E}">
      <dgm:prSet/>
      <dgm:spPr/>
      <dgm:t>
        <a:bodyPr/>
        <a:lstStyle/>
        <a:p>
          <a:endParaRPr lang="en-US"/>
        </a:p>
      </dgm:t>
    </dgm:pt>
    <dgm:pt modelId="{16223EFC-51C2-49EA-9DF9-0FCEC2322326}">
      <dgm:prSet/>
      <dgm:spPr/>
      <dgm:t>
        <a:bodyPr/>
        <a:lstStyle/>
        <a:p>
          <a:r>
            <a:rPr lang="hr-HR" i="1" dirty="0"/>
            <a:t>T: Što ti u ovom trenu prolazi kroz glavu?</a:t>
          </a:r>
          <a:endParaRPr lang="en-US" dirty="0"/>
        </a:p>
      </dgm:t>
    </dgm:pt>
    <dgm:pt modelId="{A1EA2361-B846-418F-83AD-83A17B195977}" type="parTrans" cxnId="{138716C8-268D-413B-B5D6-18B1D9C51CBE}">
      <dgm:prSet/>
      <dgm:spPr/>
      <dgm:t>
        <a:bodyPr/>
        <a:lstStyle/>
        <a:p>
          <a:endParaRPr lang="en-US"/>
        </a:p>
      </dgm:t>
    </dgm:pt>
    <dgm:pt modelId="{70BF1034-35D4-4897-A803-F08AA87DEE1F}" type="sibTrans" cxnId="{138716C8-268D-413B-B5D6-18B1D9C51CBE}">
      <dgm:prSet/>
      <dgm:spPr/>
      <dgm:t>
        <a:bodyPr/>
        <a:lstStyle/>
        <a:p>
          <a:endParaRPr lang="en-US"/>
        </a:p>
      </dgm:t>
    </dgm:pt>
    <dgm:pt modelId="{E6DCBA7D-9096-4947-B496-32B098050E92}">
      <dgm:prSet/>
      <dgm:spPr/>
      <dgm:t>
        <a:bodyPr/>
        <a:lstStyle/>
        <a:p>
          <a:r>
            <a:rPr lang="hr-HR" i="1" dirty="0"/>
            <a:t>K: Ne znam.</a:t>
          </a:r>
          <a:endParaRPr lang="en-US" dirty="0"/>
        </a:p>
      </dgm:t>
    </dgm:pt>
    <dgm:pt modelId="{FF916F64-6BD3-4130-8D9C-81EFE79C9E7C}" type="parTrans" cxnId="{E6567050-1F88-4822-A62A-E909879C0EC1}">
      <dgm:prSet/>
      <dgm:spPr/>
      <dgm:t>
        <a:bodyPr/>
        <a:lstStyle/>
        <a:p>
          <a:endParaRPr lang="en-US"/>
        </a:p>
      </dgm:t>
    </dgm:pt>
    <dgm:pt modelId="{E8E38E07-2E80-4C8E-A49B-947B18FEAD71}" type="sibTrans" cxnId="{E6567050-1F88-4822-A62A-E909879C0EC1}">
      <dgm:prSet/>
      <dgm:spPr/>
      <dgm:t>
        <a:bodyPr/>
        <a:lstStyle/>
        <a:p>
          <a:endParaRPr lang="en-US"/>
        </a:p>
      </dgm:t>
    </dgm:pt>
    <dgm:pt modelId="{1779115E-62BF-4F0F-BFB8-41171F25A376}">
      <dgm:prSet/>
      <dgm:spPr/>
      <dgm:t>
        <a:bodyPr/>
        <a:lstStyle/>
        <a:p>
          <a:r>
            <a:rPr lang="hr-HR" i="1" dirty="0"/>
            <a:t>T: Da li ste razmišljali o tome kako ćete se dobro zabaviti s prijateljima?</a:t>
          </a:r>
          <a:endParaRPr lang="en-US" dirty="0"/>
        </a:p>
      </dgm:t>
    </dgm:pt>
    <dgm:pt modelId="{E76673ED-AC7B-4711-8EA5-C5B7FD9A29A1}" type="parTrans" cxnId="{F21CC6EF-45F2-47AE-ABAE-F1CC9751EF76}">
      <dgm:prSet/>
      <dgm:spPr/>
      <dgm:t>
        <a:bodyPr/>
        <a:lstStyle/>
        <a:p>
          <a:endParaRPr lang="en-US"/>
        </a:p>
      </dgm:t>
    </dgm:pt>
    <dgm:pt modelId="{98CB6071-7021-4DE7-A4A9-BBD1F2961B91}" type="sibTrans" cxnId="{F21CC6EF-45F2-47AE-ABAE-F1CC9751EF76}">
      <dgm:prSet/>
      <dgm:spPr/>
      <dgm:t>
        <a:bodyPr/>
        <a:lstStyle/>
        <a:p>
          <a:endParaRPr lang="en-US"/>
        </a:p>
      </dgm:t>
    </dgm:pt>
    <dgm:pt modelId="{D5E73161-D3E8-47A0-8F35-1F71F1654A0A}">
      <dgm:prSet/>
      <dgm:spPr/>
      <dgm:t>
        <a:bodyPr/>
        <a:lstStyle/>
        <a:p>
          <a:r>
            <a:rPr lang="hr-HR" i="1" dirty="0"/>
            <a:t>K</a:t>
          </a:r>
          <a:r>
            <a:rPr lang="en-US" i="1" dirty="0"/>
            <a:t>:</a:t>
          </a:r>
          <a:r>
            <a:rPr lang="hr-HR" i="1" dirty="0"/>
            <a:t>Ne, vjerojatno sam zabrinuta da se prijatelji neće družiti sa mnom</a:t>
          </a:r>
          <a:r>
            <a:rPr lang="en-US" i="1" dirty="0"/>
            <a:t>.</a:t>
          </a:r>
          <a:endParaRPr lang="hr-HR" i="1" dirty="0"/>
        </a:p>
      </dgm:t>
    </dgm:pt>
    <dgm:pt modelId="{0D2600CB-28AA-4E9A-91ED-5FC61BC0BF76}" type="parTrans" cxnId="{4C313CDA-A0F7-45BA-9A0B-67038ECE91B3}">
      <dgm:prSet/>
      <dgm:spPr/>
    </dgm:pt>
    <dgm:pt modelId="{8B9912CA-19AB-4CC2-A371-1E62E1645109}" type="sibTrans" cxnId="{4C313CDA-A0F7-45BA-9A0B-67038ECE91B3}">
      <dgm:prSet/>
      <dgm:spPr/>
    </dgm:pt>
    <dgm:pt modelId="{2EF5DAB8-C518-47EF-A5EC-94CC736D20CE}">
      <dgm:prSet/>
      <dgm:spPr/>
      <dgm:t>
        <a:bodyPr/>
        <a:lstStyle/>
        <a:p>
          <a:r>
            <a:rPr lang="hr-HR" i="1" dirty="0"/>
            <a:t>T</a:t>
          </a:r>
          <a:r>
            <a:rPr lang="en-US" i="1" dirty="0"/>
            <a:t>: </a:t>
          </a:r>
          <a:r>
            <a:rPr lang="en-US" i="1" dirty="0" err="1"/>
            <a:t>Možete</a:t>
          </a:r>
          <a:r>
            <a:rPr lang="en-US" i="1" dirty="0"/>
            <a:t> li </a:t>
          </a:r>
          <a:r>
            <a:rPr lang="en-US" i="1" dirty="0" err="1"/>
            <a:t>vidjeti</a:t>
          </a:r>
          <a:r>
            <a:rPr lang="en-US" i="1" dirty="0"/>
            <a:t> </a:t>
          </a:r>
          <a:r>
            <a:rPr lang="en-US" i="1" dirty="0" err="1"/>
            <a:t>kako</a:t>
          </a:r>
          <a:r>
            <a:rPr lang="en-US" i="1" dirty="0"/>
            <a:t> Vas ta </a:t>
          </a:r>
          <a:r>
            <a:rPr lang="en-US" i="1" dirty="0" err="1"/>
            <a:t>misao</a:t>
          </a:r>
          <a:r>
            <a:rPr lang="en-US" i="1" dirty="0"/>
            <a:t> </a:t>
          </a:r>
          <a:r>
            <a:rPr lang="en-US" i="1" dirty="0" err="1"/>
            <a:t>može</a:t>
          </a:r>
          <a:r>
            <a:rPr lang="en-US" i="1" dirty="0"/>
            <a:t> </a:t>
          </a:r>
          <a:r>
            <a:rPr lang="en-US" i="1" dirty="0" err="1"/>
            <a:t>spriječiti</a:t>
          </a:r>
          <a:r>
            <a:rPr lang="en-US" i="1" dirty="0"/>
            <a:t> da </a:t>
          </a:r>
          <a:r>
            <a:rPr lang="en-US" i="1" dirty="0" err="1"/>
            <a:t>im</a:t>
          </a:r>
          <a:r>
            <a:rPr lang="en-US" i="1" dirty="0"/>
            <a:t> </a:t>
          </a:r>
          <a:r>
            <a:rPr lang="en-US" i="1" dirty="0" err="1"/>
            <a:t>pristupite</a:t>
          </a:r>
          <a:r>
            <a:rPr lang="en-US" i="1" dirty="0"/>
            <a:t>?</a:t>
          </a:r>
          <a:endParaRPr lang="hr-HR" i="1" dirty="0"/>
        </a:p>
      </dgm:t>
    </dgm:pt>
    <dgm:pt modelId="{E77285E8-59D8-46DB-9F36-33D57EBC7AE8}" type="parTrans" cxnId="{DBBFE960-1F1A-403B-A214-10AEE46FB087}">
      <dgm:prSet/>
      <dgm:spPr/>
    </dgm:pt>
    <dgm:pt modelId="{581C4413-C824-4345-A93D-0367B0518C96}" type="sibTrans" cxnId="{DBBFE960-1F1A-403B-A214-10AEE46FB087}">
      <dgm:prSet/>
      <dgm:spPr/>
    </dgm:pt>
    <dgm:pt modelId="{14DB3537-8659-40A2-95BB-A3FA09FDAB35}" type="pres">
      <dgm:prSet presAssocID="{8B63282E-3DDC-4D05-BD51-09AF6597CC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4CB6872-1820-4D15-AA71-25ED3FB1209B}" type="pres">
      <dgm:prSet presAssocID="{D40FA438-87E3-4F8B-97B6-39DC52C68E76}" presName="composite" presStyleCnt="0"/>
      <dgm:spPr/>
    </dgm:pt>
    <dgm:pt modelId="{3854AF30-8312-4BD8-ADA8-82604F857FA9}" type="pres">
      <dgm:prSet presAssocID="{D40FA438-87E3-4F8B-97B6-39DC52C68E7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5BDC146-82AA-48D6-9DC6-98FD0B972A61}" type="pres">
      <dgm:prSet presAssocID="{D40FA438-87E3-4F8B-97B6-39DC52C68E76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AA430E1-8C69-4459-9DEE-E0B86136AE4B}" type="pres">
      <dgm:prSet presAssocID="{64049F3A-1257-48CA-B935-6C299D8DBD48}" presName="space" presStyleCnt="0"/>
      <dgm:spPr/>
    </dgm:pt>
    <dgm:pt modelId="{7E00227B-F9E4-4EB5-8B5E-7603CF4BCDA0}" type="pres">
      <dgm:prSet presAssocID="{BFF8697C-0161-4A83-83CE-0F4664218411}" presName="composite" presStyleCnt="0"/>
      <dgm:spPr/>
    </dgm:pt>
    <dgm:pt modelId="{71AA083D-44B4-4ABD-A5F3-1DB47EBD56B1}" type="pres">
      <dgm:prSet presAssocID="{BFF8697C-0161-4A83-83CE-0F466421841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AB8E687-1C38-4DD6-B01C-A4791D2AD711}" type="pres">
      <dgm:prSet presAssocID="{BFF8697C-0161-4A83-83CE-0F466421841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F0DA5D7-933A-47E1-B8C7-3F2BB42E0F47}" type="pres">
      <dgm:prSet presAssocID="{3CB8C9E6-8725-48B7-B5A5-0EC68F9B5D24}" presName="space" presStyleCnt="0"/>
      <dgm:spPr/>
    </dgm:pt>
    <dgm:pt modelId="{4F6FA330-ED2E-44F2-BF8B-685D60C5BAED}" type="pres">
      <dgm:prSet presAssocID="{951C7FC8-DEFE-46A1-886E-9F99A6877288}" presName="composite" presStyleCnt="0"/>
      <dgm:spPr/>
    </dgm:pt>
    <dgm:pt modelId="{76A29D95-458A-4F5B-8E73-AFFA90CACD13}" type="pres">
      <dgm:prSet presAssocID="{951C7FC8-DEFE-46A1-886E-9F99A687728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6BB7813-4FAF-4520-AF0E-5D276BDEE0B3}" type="pres">
      <dgm:prSet presAssocID="{951C7FC8-DEFE-46A1-886E-9F99A687728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D900EC8-CFA3-44B2-8156-80C931FD525C}" type="presOf" srcId="{D5E73161-D3E8-47A0-8F35-1F71F1654A0A}" destId="{C6BB7813-4FAF-4520-AF0E-5D276BDEE0B3}" srcOrd="0" destOrd="3" presId="urn:microsoft.com/office/officeart/2005/8/layout/hList1"/>
    <dgm:cxn modelId="{B290485B-30E2-4241-A0EA-9626B312155B}" type="presOf" srcId="{BFAF99CA-1A22-4040-B9EE-149D39CCD7B9}" destId="{65BDC146-82AA-48D6-9DC6-98FD0B972A61}" srcOrd="0" destOrd="1" presId="urn:microsoft.com/office/officeart/2005/8/layout/hList1"/>
    <dgm:cxn modelId="{3BF7AD32-7EDE-443F-9E79-F4D0D5290C0E}" type="presOf" srcId="{0DEEA666-3250-4D29-A49D-7C4798C4BD91}" destId="{65BDC146-82AA-48D6-9DC6-98FD0B972A61}" srcOrd="0" destOrd="2" presId="urn:microsoft.com/office/officeart/2005/8/layout/hList1"/>
    <dgm:cxn modelId="{38E06A4A-0F70-41C1-805C-AF26B0ACB8D1}" type="presOf" srcId="{BFF8697C-0161-4A83-83CE-0F4664218411}" destId="{71AA083D-44B4-4ABD-A5F3-1DB47EBD56B1}" srcOrd="0" destOrd="0" presId="urn:microsoft.com/office/officeart/2005/8/layout/hList1"/>
    <dgm:cxn modelId="{2D17ECC0-D77C-42A7-AC1D-9D19D04531E9}" srcId="{BFF8697C-0161-4A83-83CE-0F4664218411}" destId="{27EACE24-661C-4396-BFCE-9AE6332D01C7}" srcOrd="0" destOrd="0" parTransId="{D3BB106C-334A-439B-BC9C-B27E47D9117D}" sibTransId="{ABA8EE43-DDD4-434C-892A-0DB06FBCDA9A}"/>
    <dgm:cxn modelId="{87E3FBD5-071B-4BEB-8D43-549666199BAE}" type="presOf" srcId="{8B63282E-3DDC-4D05-BD51-09AF6597CC78}" destId="{14DB3537-8659-40A2-95BB-A3FA09FDAB35}" srcOrd="0" destOrd="0" presId="urn:microsoft.com/office/officeart/2005/8/layout/hList1"/>
    <dgm:cxn modelId="{F096F1DF-89AD-40D3-A6C3-A78F18B01971}" type="presOf" srcId="{D40FA438-87E3-4F8B-97B6-39DC52C68E76}" destId="{3854AF30-8312-4BD8-ADA8-82604F857FA9}" srcOrd="0" destOrd="0" presId="urn:microsoft.com/office/officeart/2005/8/layout/hList1"/>
    <dgm:cxn modelId="{112D6658-1061-40E0-A63F-C3EED5057323}" srcId="{8B63282E-3DDC-4D05-BD51-09AF6597CC78}" destId="{D40FA438-87E3-4F8B-97B6-39DC52C68E76}" srcOrd="0" destOrd="0" parTransId="{0EFD56EE-C755-4A21-900D-7FF56EC9F7FE}" sibTransId="{64049F3A-1257-48CA-B935-6C299D8DBD48}"/>
    <dgm:cxn modelId="{2D143133-B2DE-4B00-BE5D-BF1D7441872C}" type="presOf" srcId="{2EF5DAB8-C518-47EF-A5EC-94CC736D20CE}" destId="{C6BB7813-4FAF-4520-AF0E-5D276BDEE0B3}" srcOrd="0" destOrd="4" presId="urn:microsoft.com/office/officeart/2005/8/layout/hList1"/>
    <dgm:cxn modelId="{DBBFE960-1F1A-403B-A214-10AEE46FB087}" srcId="{951C7FC8-DEFE-46A1-886E-9F99A6877288}" destId="{2EF5DAB8-C518-47EF-A5EC-94CC736D20CE}" srcOrd="4" destOrd="0" parTransId="{E77285E8-59D8-46DB-9F36-33D57EBC7AE8}" sibTransId="{581C4413-C824-4345-A93D-0367B0518C96}"/>
    <dgm:cxn modelId="{C0AD1456-D36B-46AF-B995-A0923E912786}" srcId="{8B63282E-3DDC-4D05-BD51-09AF6597CC78}" destId="{BFF8697C-0161-4A83-83CE-0F4664218411}" srcOrd="1" destOrd="0" parTransId="{106AF17A-5B92-43DE-A829-F1B5CD14A58A}" sibTransId="{3CB8C9E6-8725-48B7-B5A5-0EC68F9B5D24}"/>
    <dgm:cxn modelId="{5E7CE733-3E00-4208-AF22-B7A1D7C4B54E}" srcId="{8B63282E-3DDC-4D05-BD51-09AF6597CC78}" destId="{951C7FC8-DEFE-46A1-886E-9F99A6877288}" srcOrd="2" destOrd="0" parTransId="{B572D13E-2779-4329-947F-B7A8AD36D0EE}" sibTransId="{3B7B3791-E3AD-4FB8-A9F5-C58935FB1695}"/>
    <dgm:cxn modelId="{65293A35-5B93-4456-9D3F-0E7941745783}" type="presOf" srcId="{E6DCBA7D-9096-4947-B496-32B098050E92}" destId="{C6BB7813-4FAF-4520-AF0E-5D276BDEE0B3}" srcOrd="0" destOrd="1" presId="urn:microsoft.com/office/officeart/2005/8/layout/hList1"/>
    <dgm:cxn modelId="{E53F2C3D-C0FF-49D2-9DC6-97DFBD82D0B5}" srcId="{D40FA438-87E3-4F8B-97B6-39DC52C68E76}" destId="{CC3D8831-6E14-42A5-87E3-3A2D00136F3C}" srcOrd="0" destOrd="0" parTransId="{50B32261-3B9A-4BC3-85FA-BB8702BAC72B}" sibTransId="{8BEF2A40-920D-4D13-A4E9-420C2900D6A8}"/>
    <dgm:cxn modelId="{138716C8-268D-413B-B5D6-18B1D9C51CBE}" srcId="{951C7FC8-DEFE-46A1-886E-9F99A6877288}" destId="{16223EFC-51C2-49EA-9DF9-0FCEC2322326}" srcOrd="0" destOrd="0" parTransId="{A1EA2361-B846-418F-83AD-83A17B195977}" sibTransId="{70BF1034-35D4-4897-A803-F08AA87DEE1F}"/>
    <dgm:cxn modelId="{4C313CDA-A0F7-45BA-9A0B-67038ECE91B3}" srcId="{951C7FC8-DEFE-46A1-886E-9F99A6877288}" destId="{D5E73161-D3E8-47A0-8F35-1F71F1654A0A}" srcOrd="3" destOrd="0" parTransId="{0D2600CB-28AA-4E9A-91ED-5FC61BC0BF76}" sibTransId="{8B9912CA-19AB-4CC2-A371-1E62E1645109}"/>
    <dgm:cxn modelId="{259E7F79-1733-479C-9882-C54D595A2725}" type="presOf" srcId="{27EACE24-661C-4396-BFCE-9AE6332D01C7}" destId="{3AB8E687-1C38-4DD6-B01C-A4791D2AD711}" srcOrd="0" destOrd="0" presId="urn:microsoft.com/office/officeart/2005/8/layout/hList1"/>
    <dgm:cxn modelId="{BF72A337-6026-42A0-A29A-DCED648F96F7}" type="presOf" srcId="{16223EFC-51C2-49EA-9DF9-0FCEC2322326}" destId="{C6BB7813-4FAF-4520-AF0E-5D276BDEE0B3}" srcOrd="0" destOrd="0" presId="urn:microsoft.com/office/officeart/2005/8/layout/hList1"/>
    <dgm:cxn modelId="{E6567050-1F88-4822-A62A-E909879C0EC1}" srcId="{951C7FC8-DEFE-46A1-886E-9F99A6877288}" destId="{E6DCBA7D-9096-4947-B496-32B098050E92}" srcOrd="1" destOrd="0" parTransId="{FF916F64-6BD3-4130-8D9C-81EFE79C9E7C}" sibTransId="{E8E38E07-2E80-4C8E-A49B-947B18FEAD71}"/>
    <dgm:cxn modelId="{8225273E-34F7-482F-91BB-86CA33C05D49}" type="presOf" srcId="{1779115E-62BF-4F0F-BFB8-41171F25A376}" destId="{C6BB7813-4FAF-4520-AF0E-5D276BDEE0B3}" srcOrd="0" destOrd="2" presId="urn:microsoft.com/office/officeart/2005/8/layout/hList1"/>
    <dgm:cxn modelId="{49B083E0-49E9-4B9C-BD38-68A47E2E668D}" type="presOf" srcId="{951C7FC8-DEFE-46A1-886E-9F99A6877288}" destId="{76A29D95-458A-4F5B-8E73-AFFA90CACD13}" srcOrd="0" destOrd="0" presId="urn:microsoft.com/office/officeart/2005/8/layout/hList1"/>
    <dgm:cxn modelId="{F21CC6EF-45F2-47AE-ABAE-F1CC9751EF76}" srcId="{951C7FC8-DEFE-46A1-886E-9F99A6877288}" destId="{1779115E-62BF-4F0F-BFB8-41171F25A376}" srcOrd="2" destOrd="0" parTransId="{E76673ED-AC7B-4711-8EA5-C5B7FD9A29A1}" sibTransId="{98CB6071-7021-4DE7-A4A9-BBD1F2961B91}"/>
    <dgm:cxn modelId="{69DCE471-8A69-4AAB-8431-6D9E072AF4A2}" type="presOf" srcId="{CC3D8831-6E14-42A5-87E3-3A2D00136F3C}" destId="{65BDC146-82AA-48D6-9DC6-98FD0B972A61}" srcOrd="0" destOrd="0" presId="urn:microsoft.com/office/officeart/2005/8/layout/hList1"/>
    <dgm:cxn modelId="{ECFFCDC9-8A26-43A5-A42B-BCF3434D4C43}" srcId="{D40FA438-87E3-4F8B-97B6-39DC52C68E76}" destId="{BFAF99CA-1A22-4040-B9EE-149D39CCD7B9}" srcOrd="1" destOrd="0" parTransId="{50450C1C-A669-4CAF-B0DC-B106C1AE33A9}" sibTransId="{E3339F09-0F2B-4E91-BCA8-2F681EDB667A}"/>
    <dgm:cxn modelId="{76031BD3-5537-4785-9D06-7DB758187651}" srcId="{D40FA438-87E3-4F8B-97B6-39DC52C68E76}" destId="{0DEEA666-3250-4D29-A49D-7C4798C4BD91}" srcOrd="2" destOrd="0" parTransId="{711C62F1-5D71-4876-B588-8EABD0CE1842}" sibTransId="{99018379-E4A0-4367-9CCA-A8D638D3B158}"/>
    <dgm:cxn modelId="{36811797-A214-4836-A69D-5FC0C65384E8}" type="presParOf" srcId="{14DB3537-8659-40A2-95BB-A3FA09FDAB35}" destId="{54CB6872-1820-4D15-AA71-25ED3FB1209B}" srcOrd="0" destOrd="0" presId="urn:microsoft.com/office/officeart/2005/8/layout/hList1"/>
    <dgm:cxn modelId="{439C587A-929E-4066-BF4C-B06B2C0BCF27}" type="presParOf" srcId="{54CB6872-1820-4D15-AA71-25ED3FB1209B}" destId="{3854AF30-8312-4BD8-ADA8-82604F857FA9}" srcOrd="0" destOrd="0" presId="urn:microsoft.com/office/officeart/2005/8/layout/hList1"/>
    <dgm:cxn modelId="{725A0B8F-D8B5-4BA7-9DF2-22C6FBFF2592}" type="presParOf" srcId="{54CB6872-1820-4D15-AA71-25ED3FB1209B}" destId="{65BDC146-82AA-48D6-9DC6-98FD0B972A61}" srcOrd="1" destOrd="0" presId="urn:microsoft.com/office/officeart/2005/8/layout/hList1"/>
    <dgm:cxn modelId="{E88BA449-821D-4A82-9180-86E65767CDDA}" type="presParOf" srcId="{14DB3537-8659-40A2-95BB-A3FA09FDAB35}" destId="{4AA430E1-8C69-4459-9DEE-E0B86136AE4B}" srcOrd="1" destOrd="0" presId="urn:microsoft.com/office/officeart/2005/8/layout/hList1"/>
    <dgm:cxn modelId="{A2A6C2DE-B0A5-4A0A-BCC6-22916EE2A7DF}" type="presParOf" srcId="{14DB3537-8659-40A2-95BB-A3FA09FDAB35}" destId="{7E00227B-F9E4-4EB5-8B5E-7603CF4BCDA0}" srcOrd="2" destOrd="0" presId="urn:microsoft.com/office/officeart/2005/8/layout/hList1"/>
    <dgm:cxn modelId="{7BFF41F8-00CA-4F5A-9DE1-62E3B3BB7223}" type="presParOf" srcId="{7E00227B-F9E4-4EB5-8B5E-7603CF4BCDA0}" destId="{71AA083D-44B4-4ABD-A5F3-1DB47EBD56B1}" srcOrd="0" destOrd="0" presId="urn:microsoft.com/office/officeart/2005/8/layout/hList1"/>
    <dgm:cxn modelId="{C479A0AA-92EA-4EB9-9C36-8BF973361DA0}" type="presParOf" srcId="{7E00227B-F9E4-4EB5-8B5E-7603CF4BCDA0}" destId="{3AB8E687-1C38-4DD6-B01C-A4791D2AD711}" srcOrd="1" destOrd="0" presId="urn:microsoft.com/office/officeart/2005/8/layout/hList1"/>
    <dgm:cxn modelId="{5FB333AB-4B36-40D7-81F5-A2D6FC3B4816}" type="presParOf" srcId="{14DB3537-8659-40A2-95BB-A3FA09FDAB35}" destId="{9F0DA5D7-933A-47E1-B8C7-3F2BB42E0F47}" srcOrd="3" destOrd="0" presId="urn:microsoft.com/office/officeart/2005/8/layout/hList1"/>
    <dgm:cxn modelId="{ACAB580A-B478-4018-B53D-9559070EEBA4}" type="presParOf" srcId="{14DB3537-8659-40A2-95BB-A3FA09FDAB35}" destId="{4F6FA330-ED2E-44F2-BF8B-685D60C5BAED}" srcOrd="4" destOrd="0" presId="urn:microsoft.com/office/officeart/2005/8/layout/hList1"/>
    <dgm:cxn modelId="{ACFD749C-70A0-4DCA-9305-CB609BF784FC}" type="presParOf" srcId="{4F6FA330-ED2E-44F2-BF8B-685D60C5BAED}" destId="{76A29D95-458A-4F5B-8E73-AFFA90CACD13}" srcOrd="0" destOrd="0" presId="urn:microsoft.com/office/officeart/2005/8/layout/hList1"/>
    <dgm:cxn modelId="{608D0556-792F-4444-9F77-7E6725C28E38}" type="presParOf" srcId="{4F6FA330-ED2E-44F2-BF8B-685D60C5BAED}" destId="{C6BB7813-4FAF-4520-AF0E-5D276BDEE0B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A3FB6E-976F-4CD5-863B-7299E0EF08B3}" type="doc">
      <dgm:prSet loTypeId="urn:microsoft.com/office/officeart/2005/8/layout/hList1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4A10A188-5084-45C6-916F-034D7173767E}">
      <dgm:prSet/>
      <dgm:spPr/>
      <dgm:t>
        <a:bodyPr/>
        <a:lstStyle/>
        <a:p>
          <a:r>
            <a:rPr lang="hr-HR" dirty="0"/>
            <a:t>Postavljanje bihevioralnog eksperimenta</a:t>
          </a:r>
          <a:endParaRPr lang="en-US" dirty="0"/>
        </a:p>
      </dgm:t>
    </dgm:pt>
    <dgm:pt modelId="{216863D7-769C-4E1E-87DB-56BE178240E8}" type="parTrans" cxnId="{1E221D60-AB57-42F0-8A84-82914A4C1192}">
      <dgm:prSet/>
      <dgm:spPr/>
      <dgm:t>
        <a:bodyPr/>
        <a:lstStyle/>
        <a:p>
          <a:endParaRPr lang="en-US"/>
        </a:p>
      </dgm:t>
    </dgm:pt>
    <dgm:pt modelId="{3D863906-B791-4CD0-886D-67F3B8D7A982}" type="sibTrans" cxnId="{1E221D60-AB57-42F0-8A84-82914A4C1192}">
      <dgm:prSet/>
      <dgm:spPr/>
      <dgm:t>
        <a:bodyPr/>
        <a:lstStyle/>
        <a:p>
          <a:endParaRPr lang="en-US"/>
        </a:p>
      </dgm:t>
    </dgm:pt>
    <dgm:pt modelId="{D92AF287-EA04-4ADA-BE50-2C121A3FE421}">
      <dgm:prSet/>
      <dgm:spPr/>
      <dgm:t>
        <a:bodyPr/>
        <a:lstStyle/>
        <a:p>
          <a:r>
            <a:rPr lang="hr-HR" i="1" dirty="0"/>
            <a:t>T: Dobro. Onda možete provjeriti svoje dvije pretpostavke. Prvu, da se Vaši prijatelji ne žele družiti s Vama i drugu da ste preumorni za druženje. Zvuči li to u redu?</a:t>
          </a:r>
          <a:endParaRPr lang="en-US" i="1" dirty="0"/>
        </a:p>
      </dgm:t>
    </dgm:pt>
    <dgm:pt modelId="{3574D115-41B7-41F0-A400-32111E7E4349}" type="parTrans" cxnId="{26FB7810-7191-4BF3-85AA-2DF2AFE76266}">
      <dgm:prSet/>
      <dgm:spPr/>
      <dgm:t>
        <a:bodyPr/>
        <a:lstStyle/>
        <a:p>
          <a:endParaRPr lang="en-US"/>
        </a:p>
      </dgm:t>
    </dgm:pt>
    <dgm:pt modelId="{991CC1B5-9705-4B8B-A6FB-6B2BE0B6F193}" type="sibTrans" cxnId="{26FB7810-7191-4BF3-85AA-2DF2AFE76266}">
      <dgm:prSet/>
      <dgm:spPr/>
      <dgm:t>
        <a:bodyPr/>
        <a:lstStyle/>
        <a:p>
          <a:endParaRPr lang="en-US"/>
        </a:p>
      </dgm:t>
    </dgm:pt>
    <dgm:pt modelId="{81D0F45E-CA79-473A-8364-6AFB981096F5}">
      <dgm:prSet/>
      <dgm:spPr/>
      <dgm:t>
        <a:bodyPr/>
        <a:lstStyle/>
        <a:p>
          <a:r>
            <a:rPr lang="hr-HR" i="1" dirty="0"/>
            <a:t>K: Da.</a:t>
          </a:r>
          <a:endParaRPr lang="en-US" i="1" dirty="0"/>
        </a:p>
      </dgm:t>
    </dgm:pt>
    <dgm:pt modelId="{AA17C5FF-83D4-4B12-97F2-CC4A888C21BE}" type="parTrans" cxnId="{FFA29D14-B903-4476-A29D-DA0D0F8FD5A8}">
      <dgm:prSet/>
      <dgm:spPr/>
      <dgm:t>
        <a:bodyPr/>
        <a:lstStyle/>
        <a:p>
          <a:endParaRPr lang="en-US"/>
        </a:p>
      </dgm:t>
    </dgm:pt>
    <dgm:pt modelId="{56C802B1-1DC7-40F4-9D34-347E5983820A}" type="sibTrans" cxnId="{FFA29D14-B903-4476-A29D-DA0D0F8FD5A8}">
      <dgm:prSet/>
      <dgm:spPr/>
      <dgm:t>
        <a:bodyPr/>
        <a:lstStyle/>
        <a:p>
          <a:endParaRPr lang="en-US"/>
        </a:p>
      </dgm:t>
    </dgm:pt>
    <dgm:pt modelId="{50B34821-AFD0-4A3E-AEF3-8314419F6677}">
      <dgm:prSet/>
      <dgm:spPr/>
      <dgm:t>
        <a:bodyPr/>
        <a:lstStyle/>
        <a:p>
          <a:r>
            <a:rPr lang="hr-HR" i="1" dirty="0"/>
            <a:t>T: </a:t>
          </a:r>
          <a:r>
            <a:rPr lang="en-US" i="1" dirty="0" err="1"/>
            <a:t>Kolika</a:t>
          </a:r>
          <a:r>
            <a:rPr lang="en-US" i="1" dirty="0"/>
            <a:t> </a:t>
          </a:r>
          <a:r>
            <a:rPr lang="hr-HR" i="1" dirty="0"/>
            <a:t>je vjerojatnost da pristupite Nini ili nekom drugom?</a:t>
          </a:r>
          <a:endParaRPr lang="en-US" i="1" dirty="0"/>
        </a:p>
      </dgm:t>
    </dgm:pt>
    <dgm:pt modelId="{91C693B3-0678-4098-85A4-4B19BC3712E8}" type="parTrans" cxnId="{8A23B345-A2AD-428C-A7AA-0AA503538A81}">
      <dgm:prSet/>
      <dgm:spPr/>
      <dgm:t>
        <a:bodyPr/>
        <a:lstStyle/>
        <a:p>
          <a:endParaRPr lang="en-US"/>
        </a:p>
      </dgm:t>
    </dgm:pt>
    <dgm:pt modelId="{29AF705E-2478-42E7-8E57-39CBCE1D173C}" type="sibTrans" cxnId="{8A23B345-A2AD-428C-A7AA-0AA503538A81}">
      <dgm:prSet/>
      <dgm:spPr/>
      <dgm:t>
        <a:bodyPr/>
        <a:lstStyle/>
        <a:p>
          <a:endParaRPr lang="en-US"/>
        </a:p>
      </dgm:t>
    </dgm:pt>
    <dgm:pt modelId="{365026F7-A47A-4A1C-A5AF-9E1649506E0B}">
      <dgm:prSet/>
      <dgm:spPr/>
      <dgm:t>
        <a:bodyPr/>
        <a:lstStyle/>
        <a:p>
          <a:r>
            <a:rPr lang="hr-HR" i="1" dirty="0"/>
            <a:t>K: Napravit ću to.</a:t>
          </a:r>
          <a:endParaRPr lang="en-US" i="1" dirty="0"/>
        </a:p>
      </dgm:t>
    </dgm:pt>
    <dgm:pt modelId="{78B428D1-9283-4B9E-892A-5B1FA0C340C6}" type="parTrans" cxnId="{03EBB717-1F50-4434-A693-40E3B195EC58}">
      <dgm:prSet/>
      <dgm:spPr/>
      <dgm:t>
        <a:bodyPr/>
        <a:lstStyle/>
        <a:p>
          <a:endParaRPr lang="en-US"/>
        </a:p>
      </dgm:t>
    </dgm:pt>
    <dgm:pt modelId="{B1AF3410-40DC-4559-B17F-3B44ED819F6E}" type="sibTrans" cxnId="{03EBB717-1F50-4434-A693-40E3B195EC58}">
      <dgm:prSet/>
      <dgm:spPr/>
      <dgm:t>
        <a:bodyPr/>
        <a:lstStyle/>
        <a:p>
          <a:endParaRPr lang="en-US"/>
        </a:p>
      </dgm:t>
    </dgm:pt>
    <dgm:pt modelId="{A61B4EA4-BA82-48AE-9FA2-26AC768758B8}">
      <dgm:prSet/>
      <dgm:spPr/>
      <dgm:t>
        <a:bodyPr/>
        <a:lstStyle/>
        <a:p>
          <a:r>
            <a:rPr lang="hr-HR" i="1" dirty="0"/>
            <a:t>T: Mislite li da to možete učiniti danas?</a:t>
          </a:r>
          <a:endParaRPr lang="en-US" i="1" dirty="0"/>
        </a:p>
      </dgm:t>
    </dgm:pt>
    <dgm:pt modelId="{C8F018A8-FEE2-4ACD-8A91-140FFC76DC47}" type="parTrans" cxnId="{EE93476D-8CB7-4A27-80DA-ABAB1BEAAD88}">
      <dgm:prSet/>
      <dgm:spPr/>
      <dgm:t>
        <a:bodyPr/>
        <a:lstStyle/>
        <a:p>
          <a:endParaRPr lang="en-US"/>
        </a:p>
      </dgm:t>
    </dgm:pt>
    <dgm:pt modelId="{FD1CE344-3817-45E4-A334-9F8973FA6E88}" type="sibTrans" cxnId="{EE93476D-8CB7-4A27-80DA-ABAB1BEAAD88}">
      <dgm:prSet/>
      <dgm:spPr/>
      <dgm:t>
        <a:bodyPr/>
        <a:lstStyle/>
        <a:p>
          <a:endParaRPr lang="en-US"/>
        </a:p>
      </dgm:t>
    </dgm:pt>
    <dgm:pt modelId="{E78B51AF-71C5-4768-B8DE-95D07437B228}">
      <dgm:prSet/>
      <dgm:spPr/>
      <dgm:t>
        <a:bodyPr/>
        <a:lstStyle/>
        <a:p>
          <a:r>
            <a:rPr lang="hr-HR" i="1" dirty="0"/>
            <a:t>K: Mislim da da.</a:t>
          </a:r>
          <a:endParaRPr lang="en-US" i="1" dirty="0"/>
        </a:p>
      </dgm:t>
    </dgm:pt>
    <dgm:pt modelId="{1E954010-2CEA-41C0-A527-3DFD487BC5CB}" type="parTrans" cxnId="{20DEF648-1BD7-4CF3-9BB5-54EA6150A208}">
      <dgm:prSet/>
      <dgm:spPr/>
      <dgm:t>
        <a:bodyPr/>
        <a:lstStyle/>
        <a:p>
          <a:endParaRPr lang="en-US"/>
        </a:p>
      </dgm:t>
    </dgm:pt>
    <dgm:pt modelId="{ABA723CA-C583-4029-ACAF-686DA2820DF5}" type="sibTrans" cxnId="{20DEF648-1BD7-4CF3-9BB5-54EA6150A208}">
      <dgm:prSet/>
      <dgm:spPr/>
      <dgm:t>
        <a:bodyPr/>
        <a:lstStyle/>
        <a:p>
          <a:endParaRPr lang="en-US"/>
        </a:p>
      </dgm:t>
    </dgm:pt>
    <dgm:pt modelId="{5B97B724-7A9C-49E3-A654-38FC36EE92B9}">
      <dgm:prSet/>
      <dgm:spPr/>
      <dgm:t>
        <a:bodyPr/>
        <a:lstStyle/>
        <a:p>
          <a:r>
            <a:rPr lang="hr-HR" i="1" dirty="0"/>
            <a:t>T: Odlično. Onda ako to ispadne dobro, možete li pokušati družiti se s prijateljima ostatak tjedna?</a:t>
          </a:r>
          <a:endParaRPr lang="en-US" i="1" dirty="0"/>
        </a:p>
      </dgm:t>
    </dgm:pt>
    <dgm:pt modelId="{75432CD7-597A-4F64-BB7B-E854718B50CA}" type="parTrans" cxnId="{6FBF1D9D-819B-4790-ADFD-76759E97E2AC}">
      <dgm:prSet/>
      <dgm:spPr/>
      <dgm:t>
        <a:bodyPr/>
        <a:lstStyle/>
        <a:p>
          <a:endParaRPr lang="en-US"/>
        </a:p>
      </dgm:t>
    </dgm:pt>
    <dgm:pt modelId="{3B20E4BD-50B9-452E-814F-0F1914A337E1}" type="sibTrans" cxnId="{6FBF1D9D-819B-4790-ADFD-76759E97E2AC}">
      <dgm:prSet/>
      <dgm:spPr/>
      <dgm:t>
        <a:bodyPr/>
        <a:lstStyle/>
        <a:p>
          <a:endParaRPr lang="en-US"/>
        </a:p>
      </dgm:t>
    </dgm:pt>
    <dgm:pt modelId="{9F1DE8FE-C121-46A7-B64C-963A600AF478}">
      <dgm:prSet/>
      <dgm:spPr/>
      <dgm:t>
        <a:bodyPr/>
        <a:lstStyle/>
        <a:p>
          <a:r>
            <a:rPr lang="hr-HR" dirty="0" err="1"/>
            <a:t>Samonagrađivanje</a:t>
          </a:r>
          <a:endParaRPr lang="en-US" i="1" dirty="0"/>
        </a:p>
      </dgm:t>
    </dgm:pt>
    <dgm:pt modelId="{AF72FDF2-C9EB-435C-BCFA-FBB17BBBF2DF}" type="parTrans" cxnId="{2B7756C0-E0C0-424B-A960-E17A7AC63111}">
      <dgm:prSet/>
      <dgm:spPr/>
      <dgm:t>
        <a:bodyPr/>
        <a:lstStyle/>
        <a:p>
          <a:endParaRPr lang="en-US"/>
        </a:p>
      </dgm:t>
    </dgm:pt>
    <dgm:pt modelId="{0E16A968-9A19-49F6-8722-6CB4E7A8D773}" type="sibTrans" cxnId="{2B7756C0-E0C0-424B-A960-E17A7AC63111}">
      <dgm:prSet/>
      <dgm:spPr/>
      <dgm:t>
        <a:bodyPr/>
        <a:lstStyle/>
        <a:p>
          <a:endParaRPr lang="en-US"/>
        </a:p>
      </dgm:t>
    </dgm:pt>
    <dgm:pt modelId="{853DF60D-675A-4F83-91C9-EF01B7CB494E}">
      <dgm:prSet/>
      <dgm:spPr/>
      <dgm:t>
        <a:bodyPr/>
        <a:lstStyle/>
        <a:p>
          <a:r>
            <a:rPr lang="hr-HR" i="1" dirty="0"/>
            <a:t>T: Mislite li da se možete nagraditi svaki put kad napravite jednu od ovih stvari? Dovoljno je reći: „Dobro je. Uspio sam.”</a:t>
          </a:r>
          <a:endParaRPr lang="en-US" i="1" dirty="0"/>
        </a:p>
      </dgm:t>
    </dgm:pt>
    <dgm:pt modelId="{A1B592B0-8FCB-4581-BD37-A36F44302C32}" type="parTrans" cxnId="{AC52CE99-74B2-4CDC-BC3B-B5DABCAD2976}">
      <dgm:prSet/>
      <dgm:spPr/>
      <dgm:t>
        <a:bodyPr/>
        <a:lstStyle/>
        <a:p>
          <a:endParaRPr lang="en-US"/>
        </a:p>
      </dgm:t>
    </dgm:pt>
    <dgm:pt modelId="{DEC36CFA-CAD4-4203-857A-F436193BAC50}" type="sibTrans" cxnId="{AC52CE99-74B2-4CDC-BC3B-B5DABCAD2976}">
      <dgm:prSet/>
      <dgm:spPr/>
      <dgm:t>
        <a:bodyPr/>
        <a:lstStyle/>
        <a:p>
          <a:endParaRPr lang="en-US"/>
        </a:p>
      </dgm:t>
    </dgm:pt>
    <dgm:pt modelId="{198281FA-0196-4644-A448-FEBE6B7029D5}">
      <dgm:prSet/>
      <dgm:spPr/>
      <dgm:t>
        <a:bodyPr/>
        <a:lstStyle/>
        <a:p>
          <a:r>
            <a:rPr lang="hr-HR" i="1" dirty="0"/>
            <a:t>K: Želite da se nagradim za dogovor s prijateljima?</a:t>
          </a:r>
          <a:endParaRPr lang="en-US" i="1" dirty="0"/>
        </a:p>
      </dgm:t>
    </dgm:pt>
    <dgm:pt modelId="{7C95D638-AE4E-4FB5-9B92-37C0211D51FD}" type="parTrans" cxnId="{5CD6D194-9E51-4358-BC5A-8C4443ECC861}">
      <dgm:prSet/>
      <dgm:spPr/>
      <dgm:t>
        <a:bodyPr/>
        <a:lstStyle/>
        <a:p>
          <a:endParaRPr lang="en-US"/>
        </a:p>
      </dgm:t>
    </dgm:pt>
    <dgm:pt modelId="{CE075A95-7BBD-4C96-9775-7726C5CD5DA2}" type="sibTrans" cxnId="{5CD6D194-9E51-4358-BC5A-8C4443ECC861}">
      <dgm:prSet/>
      <dgm:spPr/>
      <dgm:t>
        <a:bodyPr/>
        <a:lstStyle/>
        <a:p>
          <a:endParaRPr lang="en-US"/>
        </a:p>
      </dgm:t>
    </dgm:pt>
    <dgm:pt modelId="{91682DC6-C182-4D6A-9173-D141725C83AA}">
      <dgm:prSet/>
      <dgm:spPr/>
      <dgm:t>
        <a:bodyPr/>
        <a:lstStyle/>
        <a:p>
          <a:r>
            <a:rPr lang="hr-HR" i="1" dirty="0"/>
            <a:t>T: Apsolutno. Kada je osoba depresivna često joj je teško raditi stvari koje su prije išle lako, poput druženja s prijateljima. I one uzimaju više energije od ležanja u krevetu. Stoga naravno da zaslužujete pohvalu.</a:t>
          </a:r>
          <a:endParaRPr lang="en-US" i="1" dirty="0"/>
        </a:p>
      </dgm:t>
    </dgm:pt>
    <dgm:pt modelId="{08B24675-0373-480F-802E-A07A7B655E15}" type="parTrans" cxnId="{A6294FFD-446A-4995-8A2B-B38A36E49D54}">
      <dgm:prSet/>
      <dgm:spPr/>
      <dgm:t>
        <a:bodyPr/>
        <a:lstStyle/>
        <a:p>
          <a:endParaRPr lang="en-US"/>
        </a:p>
      </dgm:t>
    </dgm:pt>
    <dgm:pt modelId="{486A6D4B-0245-4AAD-B1C8-2B2085FD64CB}" type="sibTrans" cxnId="{A6294FFD-446A-4995-8A2B-B38A36E49D54}">
      <dgm:prSet/>
      <dgm:spPr/>
      <dgm:t>
        <a:bodyPr/>
        <a:lstStyle/>
        <a:p>
          <a:endParaRPr lang="en-US"/>
        </a:p>
      </dgm:t>
    </dgm:pt>
    <dgm:pt modelId="{8C885CB7-33EF-43CD-A9C2-D0843A81A149}">
      <dgm:prSet/>
      <dgm:spPr/>
      <dgm:t>
        <a:bodyPr/>
        <a:lstStyle/>
        <a:p>
          <a:r>
            <a:rPr lang="hr-HR" sz="2600" i="1" dirty="0"/>
            <a:t>T: Koga biste najlakše</a:t>
          </a:r>
          <a:r>
            <a:rPr lang="en-US" sz="2600" i="1" dirty="0"/>
            <a:t> </a:t>
          </a:r>
          <a:r>
            <a:rPr lang="en-US" sz="2600" i="1" dirty="0" err="1"/>
            <a:t>pitali</a:t>
          </a:r>
          <a:r>
            <a:rPr lang="en-US" sz="2600" i="1" dirty="0"/>
            <a:t>?</a:t>
          </a:r>
          <a:endParaRPr lang="hr-HR" sz="2600" i="1" dirty="0"/>
        </a:p>
      </dgm:t>
    </dgm:pt>
    <dgm:pt modelId="{D17492A0-558E-42FD-97AC-FACCE89F3194}" type="parTrans" cxnId="{C35891DD-D463-4A1B-963F-CB011E363D0B}">
      <dgm:prSet/>
      <dgm:spPr/>
    </dgm:pt>
    <dgm:pt modelId="{56819B20-F67C-4B51-AEF2-BEFFC851D3FB}" type="sibTrans" cxnId="{C35891DD-D463-4A1B-963F-CB011E363D0B}">
      <dgm:prSet/>
      <dgm:spPr/>
    </dgm:pt>
    <dgm:pt modelId="{9B66B571-AB9C-4B36-93F8-40AB945FBAF5}">
      <dgm:prSet/>
      <dgm:spPr/>
      <dgm:t>
        <a:bodyPr/>
        <a:lstStyle/>
        <a:p>
          <a:r>
            <a:rPr lang="hr-HR" sz="2600" i="1" dirty="0"/>
            <a:t>K: Valjda Ninu.</a:t>
          </a:r>
        </a:p>
      </dgm:t>
    </dgm:pt>
    <dgm:pt modelId="{5F815F9E-4839-4987-AAA7-BDD33C2F2E39}" type="parTrans" cxnId="{1482DEA7-09E9-42DB-92DD-9119EA48D368}">
      <dgm:prSet/>
      <dgm:spPr/>
    </dgm:pt>
    <dgm:pt modelId="{CCDE09F9-27EC-4171-B7FC-60C0EC6A6F1C}" type="sibTrans" cxnId="{1482DEA7-09E9-42DB-92DD-9119EA48D368}">
      <dgm:prSet/>
      <dgm:spPr/>
    </dgm:pt>
    <dgm:pt modelId="{5809AD59-9608-4F4C-8FB9-E0636F990C70}">
      <dgm:prSet/>
      <dgm:spPr/>
      <dgm:t>
        <a:bodyPr/>
        <a:lstStyle/>
        <a:p>
          <a:r>
            <a:rPr lang="hr-HR" dirty="0"/>
            <a:t>Uvođenje </a:t>
          </a:r>
          <a:r>
            <a:rPr lang="en-US" dirty="0" err="1"/>
            <a:t>fizičkih</a:t>
          </a:r>
          <a:r>
            <a:rPr lang="en-US" dirty="0"/>
            <a:t> </a:t>
          </a:r>
          <a:r>
            <a:rPr lang="en-US" dirty="0" err="1"/>
            <a:t>aktivnosti</a:t>
          </a:r>
          <a:endParaRPr lang="hr-HR" sz="2600" dirty="0"/>
        </a:p>
      </dgm:t>
    </dgm:pt>
    <dgm:pt modelId="{16CF4F2E-8B56-4169-BC13-E6A203BA6B29}" type="parTrans" cxnId="{523A132A-AE9B-4E62-9868-1A3EEF917E05}">
      <dgm:prSet/>
      <dgm:spPr/>
    </dgm:pt>
    <dgm:pt modelId="{6FE42E9F-2738-417D-A61C-A6107CEE9137}" type="sibTrans" cxnId="{523A132A-AE9B-4E62-9868-1A3EEF917E05}">
      <dgm:prSet/>
      <dgm:spPr/>
    </dgm:pt>
    <dgm:pt modelId="{E296BBFA-F683-47B6-90A5-C2D87E83B62E}">
      <dgm:prSet/>
      <dgm:spPr/>
      <dgm:t>
        <a:bodyPr/>
        <a:lstStyle/>
        <a:p>
          <a:r>
            <a:rPr lang="hr-HR" sz="2600" b="1"/>
            <a:t> </a:t>
          </a:r>
          <a:r>
            <a:rPr lang="hr-HR" sz="2600" i="1" dirty="0"/>
            <a:t>T: Primjećujem da ne provodite puno vremena u fizičkim aktivnostima. Je li to</a:t>
          </a:r>
          <a:r>
            <a:rPr lang="en-US" sz="2600" i="1" dirty="0"/>
            <a:t> </a:t>
          </a:r>
          <a:r>
            <a:rPr lang="hr-HR" sz="2600" i="1" dirty="0"/>
            <a:t>točno?</a:t>
          </a:r>
        </a:p>
      </dgm:t>
    </dgm:pt>
    <dgm:pt modelId="{6B14BF3E-CBC1-4AA1-B993-F1A09C45F2F5}" type="parTrans" cxnId="{F1045DC2-7F70-4EED-944D-181F8783A722}">
      <dgm:prSet/>
      <dgm:spPr/>
    </dgm:pt>
    <dgm:pt modelId="{BFD43757-12D3-402F-BAE6-BFF17ABFF39E}" type="sibTrans" cxnId="{F1045DC2-7F70-4EED-944D-181F8783A722}">
      <dgm:prSet/>
      <dgm:spPr/>
    </dgm:pt>
    <dgm:pt modelId="{C39346C8-F444-4B03-95A9-6F975A41445A}">
      <dgm:prSet/>
      <dgm:spPr/>
      <dgm:t>
        <a:bodyPr/>
        <a:lstStyle/>
        <a:p>
          <a:r>
            <a:rPr lang="hr-HR" sz="2600" i="1" dirty="0"/>
            <a:t>K: Da</a:t>
          </a:r>
          <a:r>
            <a:rPr lang="en-US" sz="2600" i="1" dirty="0"/>
            <a:t>,</a:t>
          </a:r>
          <a:r>
            <a:rPr lang="hr-HR" sz="2600" i="1" dirty="0"/>
            <a:t>prije sam trčala i</a:t>
          </a:r>
          <a:r>
            <a:rPr lang="en-US" sz="2600" i="1" dirty="0"/>
            <a:t> </a:t>
          </a:r>
          <a:r>
            <a:rPr lang="en-US" sz="2600" i="1" dirty="0" err="1"/>
            <a:t>plivala</a:t>
          </a:r>
          <a:r>
            <a:rPr lang="en-US" sz="2600" i="1" dirty="0"/>
            <a:t>.</a:t>
          </a:r>
          <a:endParaRPr lang="hr-HR" sz="2600" i="1" dirty="0"/>
        </a:p>
      </dgm:t>
    </dgm:pt>
    <dgm:pt modelId="{50B30E8F-877F-4B2D-8077-0D18154E82B1}" type="parTrans" cxnId="{B3591CC4-6828-4350-AEC8-308F0976FC94}">
      <dgm:prSet/>
      <dgm:spPr/>
    </dgm:pt>
    <dgm:pt modelId="{FAAAAE82-598E-4E1F-97BB-A0FB78B383B4}" type="sibTrans" cxnId="{B3591CC4-6828-4350-AEC8-308F0976FC94}">
      <dgm:prSet/>
      <dgm:spPr/>
    </dgm:pt>
    <dgm:pt modelId="{0A6C6711-E952-41D3-A0B8-7177D971C3EC}">
      <dgm:prSet/>
      <dgm:spPr/>
      <dgm:t>
        <a:bodyPr/>
        <a:lstStyle/>
        <a:p>
          <a:r>
            <a:rPr lang="hr-HR" sz="2600" i="1" dirty="0"/>
            <a:t>T: Što Vas </a:t>
          </a:r>
          <a:r>
            <a:rPr lang="hr-HR" sz="2600" i="1" dirty="0" err="1"/>
            <a:t>spječava</a:t>
          </a:r>
          <a:r>
            <a:rPr lang="hr-HR" sz="2600" i="1" dirty="0"/>
            <a:t> da to radite u zadnje vrijeme?</a:t>
          </a:r>
        </a:p>
      </dgm:t>
    </dgm:pt>
    <dgm:pt modelId="{46920217-1698-4BC4-B9E2-32C7FE74371E}" type="parTrans" cxnId="{51DFD968-C174-4B8D-861E-B8960585753D}">
      <dgm:prSet/>
      <dgm:spPr/>
    </dgm:pt>
    <dgm:pt modelId="{AD5E2A12-BD98-4194-9D56-1052C5ABB809}" type="sibTrans" cxnId="{51DFD968-C174-4B8D-861E-B8960585753D}">
      <dgm:prSet/>
      <dgm:spPr/>
    </dgm:pt>
    <dgm:pt modelId="{EE5BB42F-AA2B-417D-B81C-06352CF43E21}">
      <dgm:prSet/>
      <dgm:spPr/>
      <dgm:t>
        <a:bodyPr/>
        <a:lstStyle/>
        <a:p>
          <a:r>
            <a:rPr lang="en-US" sz="2600" i="1" dirty="0"/>
            <a:t>K: </a:t>
          </a:r>
          <a:r>
            <a:rPr lang="hr-HR" sz="2600" i="1" dirty="0"/>
            <a:t>Osjećam se umorno i mislim da neću uživati.</a:t>
          </a:r>
        </a:p>
      </dgm:t>
    </dgm:pt>
    <dgm:pt modelId="{048E29CF-34C7-4345-8049-4E2D75230D9E}" type="parTrans" cxnId="{5D87F056-D2B4-4B94-AC6E-7C6D8950E379}">
      <dgm:prSet/>
      <dgm:spPr/>
    </dgm:pt>
    <dgm:pt modelId="{476CEB3E-0C88-4CF5-A8CB-D52DB78F33A6}" type="sibTrans" cxnId="{5D87F056-D2B4-4B94-AC6E-7C6D8950E379}">
      <dgm:prSet/>
      <dgm:spPr/>
    </dgm:pt>
    <dgm:pt modelId="{D32544C8-8B41-4BF6-9332-333F04A0971F}">
      <dgm:prSet/>
      <dgm:spPr/>
      <dgm:t>
        <a:bodyPr/>
        <a:lstStyle/>
        <a:p>
          <a:r>
            <a:rPr lang="hr-HR" sz="2600" i="1" dirty="0"/>
            <a:t>T: Želite li planirati više vježbe sljedeći tjedan?</a:t>
          </a:r>
        </a:p>
      </dgm:t>
    </dgm:pt>
    <dgm:pt modelId="{FDC48EFD-AF7B-4F54-B57C-2DD3CEB38872}" type="parTrans" cxnId="{774D832C-0DD5-47FA-ACA0-4FFA940FD8A0}">
      <dgm:prSet/>
      <dgm:spPr/>
    </dgm:pt>
    <dgm:pt modelId="{56D7DAC6-E617-4FB0-A50A-ED701854AFA4}" type="sibTrans" cxnId="{774D832C-0DD5-47FA-ACA0-4FFA940FD8A0}">
      <dgm:prSet/>
      <dgm:spPr/>
    </dgm:pt>
    <dgm:pt modelId="{FF328A34-65C3-483F-B062-70622419BE28}" type="pres">
      <dgm:prSet presAssocID="{73A3FB6E-976F-4CD5-863B-7299E0EF08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F80FDF7-034F-4438-AB56-7D83EBB08A4B}" type="pres">
      <dgm:prSet presAssocID="{4A10A188-5084-45C6-916F-034D7173767E}" presName="composite" presStyleCnt="0"/>
      <dgm:spPr/>
    </dgm:pt>
    <dgm:pt modelId="{8CE84E7A-44B7-4CAC-BFA9-B6B99C738326}" type="pres">
      <dgm:prSet presAssocID="{4A10A188-5084-45C6-916F-034D7173767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53B70B8-EA58-475A-BE3C-CB06EC09EA42}" type="pres">
      <dgm:prSet presAssocID="{4A10A188-5084-45C6-916F-034D7173767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E9185B2-EC94-4194-943C-2F2A2C435E78}" type="pres">
      <dgm:prSet presAssocID="{3D863906-B791-4CD0-886D-67F3B8D7A982}" presName="space" presStyleCnt="0"/>
      <dgm:spPr/>
    </dgm:pt>
    <dgm:pt modelId="{578705A1-DFCE-4E5A-96DE-A534A411CE4E}" type="pres">
      <dgm:prSet presAssocID="{5809AD59-9608-4F4C-8FB9-E0636F990C70}" presName="composite" presStyleCnt="0"/>
      <dgm:spPr/>
    </dgm:pt>
    <dgm:pt modelId="{5EB2E477-CB17-4949-A396-2713C6AD56D2}" type="pres">
      <dgm:prSet presAssocID="{5809AD59-9608-4F4C-8FB9-E0636F990C7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132220F-9C7A-4CBE-B1E5-238C169F8513}" type="pres">
      <dgm:prSet presAssocID="{5809AD59-9608-4F4C-8FB9-E0636F990C7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D618147-F6C0-4B6B-AE13-5C5EB54A6FB8}" type="pres">
      <dgm:prSet presAssocID="{6FE42E9F-2738-417D-A61C-A6107CEE9137}" presName="space" presStyleCnt="0"/>
      <dgm:spPr/>
    </dgm:pt>
    <dgm:pt modelId="{9B44D7B9-D11B-4C38-9626-889359706338}" type="pres">
      <dgm:prSet presAssocID="{9F1DE8FE-C121-46A7-B64C-963A600AF478}" presName="composite" presStyleCnt="0"/>
      <dgm:spPr/>
    </dgm:pt>
    <dgm:pt modelId="{FEC05EC3-1CDC-453F-8A2C-91230FBCD8B7}" type="pres">
      <dgm:prSet presAssocID="{9F1DE8FE-C121-46A7-B64C-963A600AF47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99A8155-8C8E-4A32-AB2E-DA9339153DCC}" type="pres">
      <dgm:prSet presAssocID="{9F1DE8FE-C121-46A7-B64C-963A600AF47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42B5445-2AB5-44A4-AE60-946B0F83571B}" type="presOf" srcId="{E78B51AF-71C5-4768-B8DE-95D07437B228}" destId="{D53B70B8-EA58-475A-BE3C-CB06EC09EA42}" srcOrd="0" destOrd="7" presId="urn:microsoft.com/office/officeart/2005/8/layout/hList1"/>
    <dgm:cxn modelId="{2CE76D61-2E70-478D-9618-7432E2D19F72}" type="presOf" srcId="{81D0F45E-CA79-473A-8364-6AFB981096F5}" destId="{D53B70B8-EA58-475A-BE3C-CB06EC09EA42}" srcOrd="0" destOrd="3" presId="urn:microsoft.com/office/officeart/2005/8/layout/hList1"/>
    <dgm:cxn modelId="{F1045DC2-7F70-4EED-944D-181F8783A722}" srcId="{5809AD59-9608-4F4C-8FB9-E0636F990C70}" destId="{E296BBFA-F683-47B6-90A5-C2D87E83B62E}" srcOrd="0" destOrd="0" parTransId="{6B14BF3E-CBC1-4AA1-B993-F1A09C45F2F5}" sibTransId="{BFD43757-12D3-402F-BAE6-BFF17ABFF39E}"/>
    <dgm:cxn modelId="{4617E6BE-1761-4237-B009-B3CE331882E2}" type="presOf" srcId="{C39346C8-F444-4B03-95A9-6F975A41445A}" destId="{D132220F-9C7A-4CBE-B1E5-238C169F8513}" srcOrd="0" destOrd="1" presId="urn:microsoft.com/office/officeart/2005/8/layout/hList1"/>
    <dgm:cxn modelId="{B55FC42A-5A45-4575-B662-D2B6A2FE6C20}" type="presOf" srcId="{50B34821-AFD0-4A3E-AEF3-8314419F6677}" destId="{D53B70B8-EA58-475A-BE3C-CB06EC09EA42}" srcOrd="0" destOrd="4" presId="urn:microsoft.com/office/officeart/2005/8/layout/hList1"/>
    <dgm:cxn modelId="{EE93476D-8CB7-4A27-80DA-ABAB1BEAAD88}" srcId="{4A10A188-5084-45C6-916F-034D7173767E}" destId="{A61B4EA4-BA82-48AE-9FA2-26AC768758B8}" srcOrd="6" destOrd="0" parTransId="{C8F018A8-FEE2-4ACD-8A91-140FFC76DC47}" sibTransId="{FD1CE344-3817-45E4-A334-9F8973FA6E88}"/>
    <dgm:cxn modelId="{F0E57103-BDEB-4C0F-B555-DE44074BB9ED}" type="presOf" srcId="{5809AD59-9608-4F4C-8FB9-E0636F990C70}" destId="{5EB2E477-CB17-4949-A396-2713C6AD56D2}" srcOrd="0" destOrd="0" presId="urn:microsoft.com/office/officeart/2005/8/layout/hList1"/>
    <dgm:cxn modelId="{5D87F056-D2B4-4B94-AC6E-7C6D8950E379}" srcId="{5809AD59-9608-4F4C-8FB9-E0636F990C70}" destId="{EE5BB42F-AA2B-417D-B81C-06352CF43E21}" srcOrd="3" destOrd="0" parTransId="{048E29CF-34C7-4345-8049-4E2D75230D9E}" sibTransId="{476CEB3E-0C88-4CF5-A8CB-D52DB78F33A6}"/>
    <dgm:cxn modelId="{25A2CB9F-AC25-423A-9C08-333F009E9E50}" type="presOf" srcId="{D92AF287-EA04-4ADA-BE50-2C121A3FE421}" destId="{D53B70B8-EA58-475A-BE3C-CB06EC09EA42}" srcOrd="0" destOrd="2" presId="urn:microsoft.com/office/officeart/2005/8/layout/hList1"/>
    <dgm:cxn modelId="{F411A93E-F54B-409B-B5D4-7BBED5B66387}" type="presOf" srcId="{73A3FB6E-976F-4CD5-863B-7299E0EF08B3}" destId="{FF328A34-65C3-483F-B062-70622419BE28}" srcOrd="0" destOrd="0" presId="urn:microsoft.com/office/officeart/2005/8/layout/hList1"/>
    <dgm:cxn modelId="{774D832C-0DD5-47FA-ACA0-4FFA940FD8A0}" srcId="{5809AD59-9608-4F4C-8FB9-E0636F990C70}" destId="{D32544C8-8B41-4BF6-9332-333F04A0971F}" srcOrd="4" destOrd="0" parTransId="{FDC48EFD-AF7B-4F54-B57C-2DD3CEB38872}" sibTransId="{56D7DAC6-E617-4FB0-A50A-ED701854AFA4}"/>
    <dgm:cxn modelId="{2063C302-2360-48AB-A07D-F5DE80C96C8B}" type="presOf" srcId="{853DF60D-675A-4F83-91C9-EF01B7CB494E}" destId="{E99A8155-8C8E-4A32-AB2E-DA9339153DCC}" srcOrd="0" destOrd="0" presId="urn:microsoft.com/office/officeart/2005/8/layout/hList1"/>
    <dgm:cxn modelId="{51DFD968-C174-4B8D-861E-B8960585753D}" srcId="{5809AD59-9608-4F4C-8FB9-E0636F990C70}" destId="{0A6C6711-E952-41D3-A0B8-7177D971C3EC}" srcOrd="2" destOrd="0" parTransId="{46920217-1698-4BC4-B9E2-32C7FE74371E}" sibTransId="{AD5E2A12-BD98-4194-9D56-1052C5ABB809}"/>
    <dgm:cxn modelId="{005402C1-D4F2-4DCD-8620-46BC76CB68F9}" type="presOf" srcId="{D32544C8-8B41-4BF6-9332-333F04A0971F}" destId="{D132220F-9C7A-4CBE-B1E5-238C169F8513}" srcOrd="0" destOrd="4" presId="urn:microsoft.com/office/officeart/2005/8/layout/hList1"/>
    <dgm:cxn modelId="{0766B1E9-DFC8-401E-B7C7-9123B3152F09}" type="presOf" srcId="{198281FA-0196-4644-A448-FEBE6B7029D5}" destId="{E99A8155-8C8E-4A32-AB2E-DA9339153DCC}" srcOrd="0" destOrd="1" presId="urn:microsoft.com/office/officeart/2005/8/layout/hList1"/>
    <dgm:cxn modelId="{6FBF1D9D-819B-4790-ADFD-76759E97E2AC}" srcId="{4A10A188-5084-45C6-916F-034D7173767E}" destId="{5B97B724-7A9C-49E3-A654-38FC36EE92B9}" srcOrd="8" destOrd="0" parTransId="{75432CD7-597A-4F64-BB7B-E854718B50CA}" sibTransId="{3B20E4BD-50B9-452E-814F-0F1914A337E1}"/>
    <dgm:cxn modelId="{20DEF648-1BD7-4CF3-9BB5-54EA6150A208}" srcId="{4A10A188-5084-45C6-916F-034D7173767E}" destId="{E78B51AF-71C5-4768-B8DE-95D07437B228}" srcOrd="7" destOrd="0" parTransId="{1E954010-2CEA-41C0-A527-3DFD487BC5CB}" sibTransId="{ABA723CA-C583-4029-ACAF-686DA2820DF5}"/>
    <dgm:cxn modelId="{FFA29D14-B903-4476-A29D-DA0D0F8FD5A8}" srcId="{4A10A188-5084-45C6-916F-034D7173767E}" destId="{81D0F45E-CA79-473A-8364-6AFB981096F5}" srcOrd="3" destOrd="0" parTransId="{AA17C5FF-83D4-4B12-97F2-CC4A888C21BE}" sibTransId="{56C802B1-1DC7-40F4-9D34-347E5983820A}"/>
    <dgm:cxn modelId="{472620B5-D5D1-4082-AF92-4DE9183BD060}" type="presOf" srcId="{A61B4EA4-BA82-48AE-9FA2-26AC768758B8}" destId="{D53B70B8-EA58-475A-BE3C-CB06EC09EA42}" srcOrd="0" destOrd="6" presId="urn:microsoft.com/office/officeart/2005/8/layout/hList1"/>
    <dgm:cxn modelId="{03EBB717-1F50-4434-A693-40E3B195EC58}" srcId="{4A10A188-5084-45C6-916F-034D7173767E}" destId="{365026F7-A47A-4A1C-A5AF-9E1649506E0B}" srcOrd="5" destOrd="0" parTransId="{78B428D1-9283-4B9E-892A-5B1FA0C340C6}" sibTransId="{B1AF3410-40DC-4559-B17F-3B44ED819F6E}"/>
    <dgm:cxn modelId="{523A132A-AE9B-4E62-9868-1A3EEF917E05}" srcId="{73A3FB6E-976F-4CD5-863B-7299E0EF08B3}" destId="{5809AD59-9608-4F4C-8FB9-E0636F990C70}" srcOrd="1" destOrd="0" parTransId="{16CF4F2E-8B56-4169-BC13-E6A203BA6B29}" sibTransId="{6FE42E9F-2738-417D-A61C-A6107CEE9137}"/>
    <dgm:cxn modelId="{26FB7810-7191-4BF3-85AA-2DF2AFE76266}" srcId="{4A10A188-5084-45C6-916F-034D7173767E}" destId="{D92AF287-EA04-4ADA-BE50-2C121A3FE421}" srcOrd="2" destOrd="0" parTransId="{3574D115-41B7-41F0-A400-32111E7E4349}" sibTransId="{991CC1B5-9705-4B8B-A6FB-6B2BE0B6F193}"/>
    <dgm:cxn modelId="{DF285510-3776-4CF0-9257-252B293AFBD7}" type="presOf" srcId="{5B97B724-7A9C-49E3-A654-38FC36EE92B9}" destId="{D53B70B8-EA58-475A-BE3C-CB06EC09EA42}" srcOrd="0" destOrd="8" presId="urn:microsoft.com/office/officeart/2005/8/layout/hList1"/>
    <dgm:cxn modelId="{46A982B3-613D-4BA9-A40B-8749F6E898E0}" type="presOf" srcId="{4A10A188-5084-45C6-916F-034D7173767E}" destId="{8CE84E7A-44B7-4CAC-BFA9-B6B99C738326}" srcOrd="0" destOrd="0" presId="urn:microsoft.com/office/officeart/2005/8/layout/hList1"/>
    <dgm:cxn modelId="{F029EF4B-5660-4BFC-8727-396DD4C762BC}" type="presOf" srcId="{9B66B571-AB9C-4B36-93F8-40AB945FBAF5}" destId="{D53B70B8-EA58-475A-BE3C-CB06EC09EA42}" srcOrd="0" destOrd="1" presId="urn:microsoft.com/office/officeart/2005/8/layout/hList1"/>
    <dgm:cxn modelId="{8A23B345-A2AD-428C-A7AA-0AA503538A81}" srcId="{4A10A188-5084-45C6-916F-034D7173767E}" destId="{50B34821-AFD0-4A3E-AEF3-8314419F6677}" srcOrd="4" destOrd="0" parTransId="{91C693B3-0678-4098-85A4-4B19BC3712E8}" sibTransId="{29AF705E-2478-42E7-8E57-39CBCE1D173C}"/>
    <dgm:cxn modelId="{432147F9-7A2A-4387-BCAE-1FDBC78BCE3F}" type="presOf" srcId="{0A6C6711-E952-41D3-A0B8-7177D971C3EC}" destId="{D132220F-9C7A-4CBE-B1E5-238C169F8513}" srcOrd="0" destOrd="2" presId="urn:microsoft.com/office/officeart/2005/8/layout/hList1"/>
    <dgm:cxn modelId="{1482DEA7-09E9-42DB-92DD-9119EA48D368}" srcId="{4A10A188-5084-45C6-916F-034D7173767E}" destId="{9B66B571-AB9C-4B36-93F8-40AB945FBAF5}" srcOrd="1" destOrd="0" parTransId="{5F815F9E-4839-4987-AAA7-BDD33C2F2E39}" sibTransId="{CCDE09F9-27EC-4171-B7FC-60C0EC6A6F1C}"/>
    <dgm:cxn modelId="{C65175BD-F1E2-4513-88BA-64F5A9FF2E27}" type="presOf" srcId="{EE5BB42F-AA2B-417D-B81C-06352CF43E21}" destId="{D132220F-9C7A-4CBE-B1E5-238C169F8513}" srcOrd="0" destOrd="3" presId="urn:microsoft.com/office/officeart/2005/8/layout/hList1"/>
    <dgm:cxn modelId="{B3591CC4-6828-4350-AEC8-308F0976FC94}" srcId="{5809AD59-9608-4F4C-8FB9-E0636F990C70}" destId="{C39346C8-F444-4B03-95A9-6F975A41445A}" srcOrd="1" destOrd="0" parTransId="{50B30E8F-877F-4B2D-8077-0D18154E82B1}" sibTransId="{FAAAAE82-598E-4E1F-97BB-A0FB78B383B4}"/>
    <dgm:cxn modelId="{90342C5A-9082-40E4-8ACE-AAC02FF8E71D}" type="presOf" srcId="{E296BBFA-F683-47B6-90A5-C2D87E83B62E}" destId="{D132220F-9C7A-4CBE-B1E5-238C169F8513}" srcOrd="0" destOrd="0" presId="urn:microsoft.com/office/officeart/2005/8/layout/hList1"/>
    <dgm:cxn modelId="{A6294FFD-446A-4995-8A2B-B38A36E49D54}" srcId="{9F1DE8FE-C121-46A7-B64C-963A600AF478}" destId="{91682DC6-C182-4D6A-9173-D141725C83AA}" srcOrd="2" destOrd="0" parTransId="{08B24675-0373-480F-802E-A07A7B655E15}" sibTransId="{486A6D4B-0245-4AAD-B1C8-2B2085FD64CB}"/>
    <dgm:cxn modelId="{44107CF7-BC3E-4F5F-94BD-FB50035358D6}" type="presOf" srcId="{9F1DE8FE-C121-46A7-B64C-963A600AF478}" destId="{FEC05EC3-1CDC-453F-8A2C-91230FBCD8B7}" srcOrd="0" destOrd="0" presId="urn:microsoft.com/office/officeart/2005/8/layout/hList1"/>
    <dgm:cxn modelId="{5FDD3770-E3D9-4B1C-A87B-B64E278C00D8}" type="presOf" srcId="{91682DC6-C182-4D6A-9173-D141725C83AA}" destId="{E99A8155-8C8E-4A32-AB2E-DA9339153DCC}" srcOrd="0" destOrd="2" presId="urn:microsoft.com/office/officeart/2005/8/layout/hList1"/>
    <dgm:cxn modelId="{5CD6D194-9E51-4358-BC5A-8C4443ECC861}" srcId="{9F1DE8FE-C121-46A7-B64C-963A600AF478}" destId="{198281FA-0196-4644-A448-FEBE6B7029D5}" srcOrd="1" destOrd="0" parTransId="{7C95D638-AE4E-4FB5-9B92-37C0211D51FD}" sibTransId="{CE075A95-7BBD-4C96-9775-7726C5CD5DA2}"/>
    <dgm:cxn modelId="{1E221D60-AB57-42F0-8A84-82914A4C1192}" srcId="{73A3FB6E-976F-4CD5-863B-7299E0EF08B3}" destId="{4A10A188-5084-45C6-916F-034D7173767E}" srcOrd="0" destOrd="0" parTransId="{216863D7-769C-4E1E-87DB-56BE178240E8}" sibTransId="{3D863906-B791-4CD0-886D-67F3B8D7A982}"/>
    <dgm:cxn modelId="{AC52CE99-74B2-4CDC-BC3B-B5DABCAD2976}" srcId="{9F1DE8FE-C121-46A7-B64C-963A600AF478}" destId="{853DF60D-675A-4F83-91C9-EF01B7CB494E}" srcOrd="0" destOrd="0" parTransId="{A1B592B0-8FCB-4581-BD37-A36F44302C32}" sibTransId="{DEC36CFA-CAD4-4203-857A-F436193BAC50}"/>
    <dgm:cxn modelId="{99315B35-9B9F-42FD-BE83-AE5B26A5C926}" type="presOf" srcId="{8C885CB7-33EF-43CD-A9C2-D0843A81A149}" destId="{D53B70B8-EA58-475A-BE3C-CB06EC09EA42}" srcOrd="0" destOrd="0" presId="urn:microsoft.com/office/officeart/2005/8/layout/hList1"/>
    <dgm:cxn modelId="{C35891DD-D463-4A1B-963F-CB011E363D0B}" srcId="{4A10A188-5084-45C6-916F-034D7173767E}" destId="{8C885CB7-33EF-43CD-A9C2-D0843A81A149}" srcOrd="0" destOrd="0" parTransId="{D17492A0-558E-42FD-97AC-FACCE89F3194}" sibTransId="{56819B20-F67C-4B51-AEF2-BEFFC851D3FB}"/>
    <dgm:cxn modelId="{2B7756C0-E0C0-424B-A960-E17A7AC63111}" srcId="{73A3FB6E-976F-4CD5-863B-7299E0EF08B3}" destId="{9F1DE8FE-C121-46A7-B64C-963A600AF478}" srcOrd="2" destOrd="0" parTransId="{AF72FDF2-C9EB-435C-BCFA-FBB17BBBF2DF}" sibTransId="{0E16A968-9A19-49F6-8722-6CB4E7A8D773}"/>
    <dgm:cxn modelId="{B08ECC2E-151E-4DDE-B8FD-5B303D7E91B6}" type="presOf" srcId="{365026F7-A47A-4A1C-A5AF-9E1649506E0B}" destId="{D53B70B8-EA58-475A-BE3C-CB06EC09EA42}" srcOrd="0" destOrd="5" presId="urn:microsoft.com/office/officeart/2005/8/layout/hList1"/>
    <dgm:cxn modelId="{998B8858-E00B-40CC-B717-85DC791D1588}" type="presParOf" srcId="{FF328A34-65C3-483F-B062-70622419BE28}" destId="{2F80FDF7-034F-4438-AB56-7D83EBB08A4B}" srcOrd="0" destOrd="0" presId="urn:microsoft.com/office/officeart/2005/8/layout/hList1"/>
    <dgm:cxn modelId="{EA570817-96DC-44B9-8904-4B05094D84BB}" type="presParOf" srcId="{2F80FDF7-034F-4438-AB56-7D83EBB08A4B}" destId="{8CE84E7A-44B7-4CAC-BFA9-B6B99C738326}" srcOrd="0" destOrd="0" presId="urn:microsoft.com/office/officeart/2005/8/layout/hList1"/>
    <dgm:cxn modelId="{6259CAC0-7DAA-4E9D-9075-57EEA780E49B}" type="presParOf" srcId="{2F80FDF7-034F-4438-AB56-7D83EBB08A4B}" destId="{D53B70B8-EA58-475A-BE3C-CB06EC09EA42}" srcOrd="1" destOrd="0" presId="urn:microsoft.com/office/officeart/2005/8/layout/hList1"/>
    <dgm:cxn modelId="{4D73BD98-0EBA-491D-AB59-082AFCF49D63}" type="presParOf" srcId="{FF328A34-65C3-483F-B062-70622419BE28}" destId="{0E9185B2-EC94-4194-943C-2F2A2C435E78}" srcOrd="1" destOrd="0" presId="urn:microsoft.com/office/officeart/2005/8/layout/hList1"/>
    <dgm:cxn modelId="{47B67FAF-1EF8-404A-8F14-37B52061B9E7}" type="presParOf" srcId="{FF328A34-65C3-483F-B062-70622419BE28}" destId="{578705A1-DFCE-4E5A-96DE-A534A411CE4E}" srcOrd="2" destOrd="0" presId="urn:microsoft.com/office/officeart/2005/8/layout/hList1"/>
    <dgm:cxn modelId="{EBBE8260-DEAC-43B6-AFBD-9C5AFAFB6AEC}" type="presParOf" srcId="{578705A1-DFCE-4E5A-96DE-A534A411CE4E}" destId="{5EB2E477-CB17-4949-A396-2713C6AD56D2}" srcOrd="0" destOrd="0" presId="urn:microsoft.com/office/officeart/2005/8/layout/hList1"/>
    <dgm:cxn modelId="{4BFFD70D-0005-4573-977F-F4DC46C2B624}" type="presParOf" srcId="{578705A1-DFCE-4E5A-96DE-A534A411CE4E}" destId="{D132220F-9C7A-4CBE-B1E5-238C169F8513}" srcOrd="1" destOrd="0" presId="urn:microsoft.com/office/officeart/2005/8/layout/hList1"/>
    <dgm:cxn modelId="{AF315414-3CC9-48A6-ACD8-2E3888501904}" type="presParOf" srcId="{FF328A34-65C3-483F-B062-70622419BE28}" destId="{5D618147-F6C0-4B6B-AE13-5C5EB54A6FB8}" srcOrd="3" destOrd="0" presId="urn:microsoft.com/office/officeart/2005/8/layout/hList1"/>
    <dgm:cxn modelId="{5078C889-2FBA-45BF-A01C-B3A8ADF3A1F7}" type="presParOf" srcId="{FF328A34-65C3-483F-B062-70622419BE28}" destId="{9B44D7B9-D11B-4C38-9626-889359706338}" srcOrd="4" destOrd="0" presId="urn:microsoft.com/office/officeart/2005/8/layout/hList1"/>
    <dgm:cxn modelId="{0670938B-04A4-4472-831E-E04C55DBC2D2}" type="presParOf" srcId="{9B44D7B9-D11B-4C38-9626-889359706338}" destId="{FEC05EC3-1CDC-453F-8A2C-91230FBCD8B7}" srcOrd="0" destOrd="0" presId="urn:microsoft.com/office/officeart/2005/8/layout/hList1"/>
    <dgm:cxn modelId="{44E065FA-887B-4957-B985-ED5896C3602A}" type="presParOf" srcId="{9B44D7B9-D11B-4C38-9626-889359706338}" destId="{E99A8155-8C8E-4A32-AB2E-DA9339153DC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12939E-4EE0-49C1-B368-2441C14E516B}" type="doc">
      <dgm:prSet loTypeId="urn:microsoft.com/office/officeart/2005/8/layout/hList1" loCatId="list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E48E123F-460F-4F05-B096-6EEE5185BD67}">
      <dgm:prSet/>
      <dgm:spPr/>
      <dgm:t>
        <a:bodyPr/>
        <a:lstStyle/>
        <a:p>
          <a:r>
            <a:rPr lang="en-US" dirty="0"/>
            <a:t>...</a:t>
          </a:r>
          <a:r>
            <a:rPr lang="en-US" dirty="0" err="1"/>
            <a:t>klijent</a:t>
          </a:r>
          <a:r>
            <a:rPr lang="en-US" dirty="0"/>
            <a:t> </a:t>
          </a:r>
          <a:r>
            <a:rPr lang="en-US" dirty="0" err="1"/>
            <a:t>vjeruje</a:t>
          </a:r>
          <a:r>
            <a:rPr lang="en-US" dirty="0"/>
            <a:t> da </a:t>
          </a:r>
          <a:r>
            <a:rPr lang="en-US" dirty="0" err="1"/>
            <a:t>nije</a:t>
          </a:r>
          <a:r>
            <a:rPr lang="en-US" dirty="0"/>
            <a:t> </a:t>
          </a:r>
          <a:r>
            <a:rPr lang="en-US" dirty="0" err="1"/>
            <a:t>sposoban</a:t>
          </a:r>
          <a:r>
            <a:rPr lang="en-US" dirty="0"/>
            <a:t>  </a:t>
          </a:r>
          <a:r>
            <a:rPr lang="en-US" dirty="0" err="1"/>
            <a:t>postati</a:t>
          </a:r>
          <a:r>
            <a:rPr lang="en-US" dirty="0"/>
            <a:t> </a:t>
          </a:r>
          <a:r>
            <a:rPr lang="en-US" dirty="0" err="1"/>
            <a:t>aktivniji</a:t>
          </a:r>
          <a:r>
            <a:rPr lang="en-US" dirty="0"/>
            <a:t> ili da </a:t>
          </a:r>
          <a:r>
            <a:rPr lang="en-US" dirty="0" err="1"/>
            <a:t>povećanje</a:t>
          </a:r>
          <a:r>
            <a:rPr lang="en-US" dirty="0"/>
            <a:t> </a:t>
          </a:r>
          <a:r>
            <a:rPr lang="en-US" dirty="0" err="1"/>
            <a:t>aktivnosti</a:t>
          </a:r>
          <a:r>
            <a:rPr lang="en-US" dirty="0"/>
            <a:t> </a:t>
          </a:r>
          <a:r>
            <a:rPr lang="en-US" dirty="0" err="1"/>
            <a:t>neće</a:t>
          </a:r>
          <a:r>
            <a:rPr lang="en-US" dirty="0"/>
            <a:t> </a:t>
          </a:r>
          <a:r>
            <a:rPr lang="en-US" dirty="0" err="1"/>
            <a:t>popraviti</a:t>
          </a:r>
          <a:r>
            <a:rPr lang="en-US" dirty="0"/>
            <a:t> </a:t>
          </a:r>
          <a:r>
            <a:rPr lang="en-US" dirty="0" err="1"/>
            <a:t>njegovo</a:t>
          </a:r>
          <a:r>
            <a:rPr lang="en-US" dirty="0"/>
            <a:t> </a:t>
          </a:r>
          <a:r>
            <a:rPr lang="en-US" dirty="0" err="1"/>
            <a:t>raspoloženje</a:t>
          </a:r>
          <a:r>
            <a:rPr lang="en-US" dirty="0"/>
            <a:t>?</a:t>
          </a:r>
          <a:endParaRPr lang="hr-HR" sz="2600" dirty="0">
            <a:latin typeface="Century Gothic" panose="020B0502020202020204"/>
          </a:endParaRPr>
        </a:p>
      </dgm:t>
    </dgm:pt>
    <dgm:pt modelId="{41EFF590-347C-474B-8DCF-B172B43E86A9}" type="parTrans" cxnId="{F582525B-C808-40F3-8F5D-744CE45BDA26}">
      <dgm:prSet/>
      <dgm:spPr/>
      <dgm:t>
        <a:bodyPr/>
        <a:lstStyle/>
        <a:p>
          <a:endParaRPr lang="en-US"/>
        </a:p>
      </dgm:t>
    </dgm:pt>
    <dgm:pt modelId="{A16BE83D-B178-4547-9F6F-777E528FD819}" type="sibTrans" cxnId="{F582525B-C808-40F3-8F5D-744CE45BDA26}">
      <dgm:prSet/>
      <dgm:spPr/>
      <dgm:t>
        <a:bodyPr/>
        <a:lstStyle/>
        <a:p>
          <a:endParaRPr lang="en-US"/>
        </a:p>
      </dgm:t>
    </dgm:pt>
    <dgm:pt modelId="{F2872D56-8E53-49B3-84CB-0460B3F9375D}">
      <dgm:prSet/>
      <dgm:spPr/>
      <dgm:t>
        <a:bodyPr/>
        <a:lstStyle/>
        <a:p>
          <a:r>
            <a:rPr lang="en-US" b="1" dirty="0"/>
            <a:t>Da</a:t>
          </a:r>
          <a:r>
            <a:rPr lang="en-US" dirty="0"/>
            <a:t> – </a:t>
          </a:r>
          <a:r>
            <a:rPr lang="en-US" i="1" dirty="0"/>
            <a:t>Jesu li </a:t>
          </a:r>
          <a:r>
            <a:rPr lang="en-US" i="1" dirty="0" err="1"/>
            <a:t>spremni</a:t>
          </a:r>
          <a:r>
            <a:rPr lang="en-US" i="1" dirty="0"/>
            <a:t> da </a:t>
          </a:r>
          <a:r>
            <a:rPr lang="en-US" i="1" dirty="0" err="1"/>
            <a:t>naprave</a:t>
          </a:r>
          <a:r>
            <a:rPr lang="en-US" i="1" dirty="0"/>
            <a:t> </a:t>
          </a:r>
          <a:r>
            <a:rPr lang="en-US" i="1" dirty="0" err="1"/>
            <a:t>bihevioralni</a:t>
          </a:r>
          <a:r>
            <a:rPr lang="en-US" i="1" dirty="0"/>
            <a:t> </a:t>
          </a:r>
          <a:r>
            <a:rPr lang="en-US" i="1" dirty="0" err="1"/>
            <a:t>eksperiment</a:t>
          </a:r>
          <a:r>
            <a:rPr lang="en-US" i="1" dirty="0"/>
            <a:t> </a:t>
          </a:r>
          <a:r>
            <a:rPr lang="en-US" i="1" dirty="0" err="1"/>
            <a:t>i</a:t>
          </a:r>
          <a:r>
            <a:rPr lang="en-US" i="1" dirty="0"/>
            <a:t> vide da li </a:t>
          </a:r>
          <a:r>
            <a:rPr lang="en-US" i="1" dirty="0" err="1"/>
            <a:t>su</a:t>
          </a:r>
          <a:r>
            <a:rPr lang="en-US" i="1" dirty="0"/>
            <a:t> u </a:t>
          </a:r>
          <a:r>
            <a:rPr lang="en-US" i="1" dirty="0" err="1"/>
            <a:t>pravu</a:t>
          </a:r>
          <a:r>
            <a:rPr lang="hr-HR" i="1" dirty="0"/>
            <a:t>?</a:t>
          </a:r>
        </a:p>
      </dgm:t>
    </dgm:pt>
    <dgm:pt modelId="{B5A7D243-A6BE-4131-9633-674A740057A4}" type="parTrans" cxnId="{ADE0FA52-F999-48B3-B982-18FDDB77EA3D}">
      <dgm:prSet/>
      <dgm:spPr/>
      <dgm:t>
        <a:bodyPr/>
        <a:lstStyle/>
        <a:p>
          <a:endParaRPr lang="en-US"/>
        </a:p>
      </dgm:t>
    </dgm:pt>
    <dgm:pt modelId="{04548E27-3B4A-40D4-9043-BABF6A346E33}" type="sibTrans" cxnId="{ADE0FA52-F999-48B3-B982-18FDDB77EA3D}">
      <dgm:prSet/>
      <dgm:spPr/>
      <dgm:t>
        <a:bodyPr/>
        <a:lstStyle/>
        <a:p>
          <a:endParaRPr lang="en-US"/>
        </a:p>
      </dgm:t>
    </dgm:pt>
    <dgm:pt modelId="{F6B8A8C4-3D75-453F-AEC4-FBFA9083E256}">
      <dgm:prSet/>
      <dgm:spPr/>
      <dgm:t>
        <a:bodyPr/>
        <a:lstStyle/>
        <a:p>
          <a:r>
            <a:rPr lang="en-US" b="1" dirty="0"/>
            <a:t>Ne</a:t>
          </a:r>
          <a:r>
            <a:rPr lang="en-US" dirty="0"/>
            <a:t> – </a:t>
          </a:r>
          <a:r>
            <a:rPr lang="en-US" i="1" dirty="0"/>
            <a:t>Jesu li </a:t>
          </a:r>
          <a:r>
            <a:rPr lang="en-US" i="1" dirty="0" err="1"/>
            <a:t>spremni</a:t>
          </a:r>
          <a:r>
            <a:rPr lang="en-US" i="1" dirty="0"/>
            <a:t> </a:t>
          </a:r>
          <a:r>
            <a:rPr lang="en-US" i="1" dirty="0" err="1"/>
            <a:t>staviti</a:t>
          </a:r>
          <a:r>
            <a:rPr lang="en-US" i="1" dirty="0"/>
            <a:t> </a:t>
          </a:r>
          <a:r>
            <a:rPr lang="en-US" i="1" dirty="0" err="1"/>
            <a:t>aktivnost</a:t>
          </a:r>
          <a:r>
            <a:rPr lang="en-US" i="1" dirty="0"/>
            <a:t> u </a:t>
          </a:r>
          <a:r>
            <a:rPr lang="en-US" i="1" dirty="0" err="1"/>
            <a:t>raspored</a:t>
          </a:r>
          <a:r>
            <a:rPr lang="hr-HR" i="1" dirty="0"/>
            <a:t>?</a:t>
          </a:r>
        </a:p>
      </dgm:t>
    </dgm:pt>
    <dgm:pt modelId="{94C73388-6436-4377-A414-7E4E2239C62E}" type="parTrans" cxnId="{5D334F1B-80B0-49AC-A7C5-BA45CB45D7B9}">
      <dgm:prSet/>
      <dgm:spPr/>
    </dgm:pt>
    <dgm:pt modelId="{55EE04B1-C823-4BD7-9903-13A2BA2E4919}" type="sibTrans" cxnId="{5D334F1B-80B0-49AC-A7C5-BA45CB45D7B9}">
      <dgm:prSet/>
      <dgm:spPr/>
    </dgm:pt>
    <dgm:pt modelId="{8893BE05-58F2-4ABE-B9BB-005E3D3E4CA2}">
      <dgm:prSet/>
      <dgm:spPr/>
      <dgm:t>
        <a:bodyPr/>
        <a:lstStyle/>
        <a:p>
          <a:r>
            <a:rPr lang="en-US" i="1" dirty="0"/>
            <a:t>„Da li </a:t>
          </a:r>
          <a:r>
            <a:rPr lang="en-US" i="1" dirty="0" err="1"/>
            <a:t>će</a:t>
          </a:r>
          <a:r>
            <a:rPr lang="en-US" i="1" dirty="0"/>
            <a:t> </a:t>
          </a:r>
          <a:r>
            <a:rPr lang="en-US" i="1" dirty="0" err="1"/>
            <a:t>uključivanje</a:t>
          </a:r>
          <a:r>
            <a:rPr lang="en-US" i="1" dirty="0"/>
            <a:t> u </a:t>
          </a:r>
          <a:r>
            <a:rPr lang="en-US" i="1" dirty="0" err="1"/>
            <a:t>aktivnosti</a:t>
          </a:r>
          <a:r>
            <a:rPr lang="en-US" i="1" dirty="0"/>
            <a:t> </a:t>
          </a:r>
          <a:r>
            <a:rPr lang="en-US" i="1" dirty="0" err="1"/>
            <a:t>pogoršati</a:t>
          </a:r>
          <a:r>
            <a:rPr lang="en-US" i="1" dirty="0"/>
            <a:t> </a:t>
          </a:r>
          <a:r>
            <a:rPr lang="en-US" i="1" dirty="0" err="1"/>
            <a:t>raspoloženje</a:t>
          </a:r>
          <a:r>
            <a:rPr lang="en-US" i="1" dirty="0"/>
            <a:t> u </a:t>
          </a:r>
          <a:r>
            <a:rPr lang="en-US" i="1" dirty="0" err="1"/>
            <a:t>odnosu</a:t>
          </a:r>
          <a:r>
            <a:rPr lang="en-US" i="1" dirty="0"/>
            <a:t> </a:t>
          </a:r>
          <a:r>
            <a:rPr lang="en-US" i="1" dirty="0" err="1"/>
            <a:t>na</a:t>
          </a:r>
          <a:r>
            <a:rPr lang="en-US" i="1" dirty="0"/>
            <a:t> </a:t>
          </a:r>
          <a:r>
            <a:rPr lang="en-US" i="1" dirty="0" err="1"/>
            <a:t>ostajanje</a:t>
          </a:r>
          <a:r>
            <a:rPr lang="en-US" i="1" dirty="0"/>
            <a:t> u </a:t>
          </a:r>
          <a:r>
            <a:rPr lang="en-US" i="1" dirty="0" err="1"/>
            <a:t>krevetu</a:t>
          </a:r>
          <a:r>
            <a:rPr lang="hr-HR" i="1" dirty="0"/>
            <a:t>?”</a:t>
          </a:r>
        </a:p>
      </dgm:t>
    </dgm:pt>
    <dgm:pt modelId="{7F129CC1-C77A-4189-8164-2C8280E0E208}" type="parTrans" cxnId="{623C6891-4F99-4EBC-ABD7-6F87FB6EEA8B}">
      <dgm:prSet/>
      <dgm:spPr/>
    </dgm:pt>
    <dgm:pt modelId="{74DC5AA4-E33B-4B6F-8451-113D96A43B9F}" type="sibTrans" cxnId="{623C6891-4F99-4EBC-ABD7-6F87FB6EEA8B}">
      <dgm:prSet/>
      <dgm:spPr/>
    </dgm:pt>
    <dgm:pt modelId="{EF01EA93-BC4A-4FD3-88F5-821EAE131751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http://thecarenavigator.com/wp-content/uploads/2016-04-Pleasant-Events-Schedule-Person-Centered-Care.pdf</a:t>
          </a:r>
          <a:r>
            <a:rPr lang="hr-HR" dirty="0"/>
            <a:t> </a:t>
          </a:r>
        </a:p>
      </dgm:t>
    </dgm:pt>
    <dgm:pt modelId="{0BABEED9-959D-4207-BAFD-9B7DE7849334}" type="parTrans" cxnId="{CAD62EE3-31A3-4167-A31E-94C2F06FBF02}">
      <dgm:prSet/>
      <dgm:spPr/>
    </dgm:pt>
    <dgm:pt modelId="{4C058FDC-A0CA-438C-8AC3-4E84CFAEAA4C}" type="sibTrans" cxnId="{CAD62EE3-31A3-4167-A31E-94C2F06FBF02}">
      <dgm:prSet/>
      <dgm:spPr/>
    </dgm:pt>
    <dgm:pt modelId="{E79038F1-681F-43F4-B9E7-D14B4F9615B2}">
      <dgm:prSet/>
      <dgm:spPr/>
      <dgm:t>
        <a:bodyPr/>
        <a:lstStyle/>
        <a:p>
          <a:r>
            <a:rPr lang="en-US" dirty="0"/>
            <a:t>Lista </a:t>
          </a:r>
          <a:r>
            <a:rPr lang="en-US" dirty="0" err="1"/>
            <a:t>aktivnosti</a:t>
          </a:r>
          <a:r>
            <a:rPr lang="en-US" dirty="0"/>
            <a:t> – u </a:t>
          </a:r>
          <a:r>
            <a:rPr lang="en-US" dirty="0" err="1"/>
            <a:t>kojih</a:t>
          </a:r>
          <a:r>
            <a:rPr lang="en-US" dirty="0"/>
            <a:t> 5 </a:t>
          </a:r>
          <a:r>
            <a:rPr lang="en-US" dirty="0" err="1"/>
            <a:t>ili</a:t>
          </a:r>
          <a:r>
            <a:rPr lang="en-US" dirty="0"/>
            <a:t> 10 </a:t>
          </a:r>
          <a:r>
            <a:rPr lang="en-US" dirty="0" err="1"/>
            <a:t>aktivnosti</a:t>
          </a:r>
          <a:r>
            <a:rPr lang="en-US" dirty="0"/>
            <a:t> s </a:t>
          </a:r>
          <a:r>
            <a:rPr lang="en-US" dirty="0" err="1"/>
            <a:t>liste</a:t>
          </a:r>
          <a:r>
            <a:rPr lang="en-US" dirty="0"/>
            <a:t> </a:t>
          </a:r>
          <a:r>
            <a:rPr lang="en-US" dirty="0" err="1"/>
            <a:t>mislite</a:t>
          </a:r>
          <a:r>
            <a:rPr lang="en-US" dirty="0"/>
            <a:t> da </a:t>
          </a:r>
          <a:r>
            <a:rPr lang="en-US" dirty="0" err="1"/>
            <a:t>biste</a:t>
          </a:r>
          <a:r>
            <a:rPr lang="en-US" dirty="0"/>
            <a:t> </a:t>
          </a:r>
          <a:r>
            <a:rPr lang="en-US" dirty="0" err="1"/>
            <a:t>najviše</a:t>
          </a:r>
          <a:r>
            <a:rPr lang="en-US" dirty="0"/>
            <a:t> </a:t>
          </a:r>
          <a:r>
            <a:rPr lang="en-US" dirty="0" err="1"/>
            <a:t>uživali</a:t>
          </a:r>
          <a:r>
            <a:rPr lang="hr-HR" dirty="0"/>
            <a:t>?</a:t>
          </a:r>
        </a:p>
      </dgm:t>
    </dgm:pt>
    <dgm:pt modelId="{11242A5B-4863-4DE5-A5F2-914D33A39D2F}" type="parTrans" cxnId="{416B8273-E0DC-45C0-804D-F322A3A94C1C}">
      <dgm:prSet/>
      <dgm:spPr/>
    </dgm:pt>
    <dgm:pt modelId="{F296A7AE-FE26-4D7D-920C-DFB035BA3A17}" type="sibTrans" cxnId="{416B8273-E0DC-45C0-804D-F322A3A94C1C}">
      <dgm:prSet/>
      <dgm:spPr/>
    </dgm:pt>
    <dgm:pt modelId="{B42691A2-5351-4F52-B731-FC7E41FD3104}">
      <dgm:prSet/>
      <dgm:spPr/>
      <dgm:t>
        <a:bodyPr/>
        <a:lstStyle/>
        <a:p>
          <a:r>
            <a:rPr lang="en-US" dirty="0"/>
            <a:t>…se </a:t>
          </a:r>
          <a:r>
            <a:rPr lang="en-US" dirty="0" err="1"/>
            <a:t>klijent</a:t>
          </a:r>
          <a:r>
            <a:rPr lang="en-US" dirty="0"/>
            <a:t> ne </a:t>
          </a:r>
          <a:r>
            <a:rPr lang="en-US" dirty="0" err="1"/>
            <a:t>može</a:t>
          </a:r>
          <a:r>
            <a:rPr lang="en-US" dirty="0"/>
            <a:t> </a:t>
          </a:r>
          <a:r>
            <a:rPr lang="en-US" dirty="0" err="1"/>
            <a:t>sjetiti</a:t>
          </a:r>
          <a:r>
            <a:rPr lang="en-US" dirty="0"/>
            <a:t> </a:t>
          </a:r>
          <a:r>
            <a:rPr lang="en-US" dirty="0" err="1"/>
            <a:t>nikakvih</a:t>
          </a:r>
          <a:r>
            <a:rPr lang="en-US" dirty="0"/>
            <a:t> </a:t>
          </a:r>
          <a:r>
            <a:rPr lang="en-US" dirty="0" err="1"/>
            <a:t>ugodnih</a:t>
          </a:r>
          <a:r>
            <a:rPr lang="en-US" dirty="0"/>
            <a:t> </a:t>
          </a:r>
          <a:r>
            <a:rPr lang="en-US" dirty="0" err="1"/>
            <a:t>aktivnosti</a:t>
          </a:r>
          <a:r>
            <a:rPr lang="en-US" dirty="0"/>
            <a:t>?</a:t>
          </a:r>
          <a:endParaRPr lang="hr-HR" dirty="0"/>
        </a:p>
      </dgm:t>
    </dgm:pt>
    <dgm:pt modelId="{0CFA058C-32D9-4064-8315-311BE988C497}" type="parTrans" cxnId="{B366634D-081E-40E0-A0C2-B809BC3786D8}">
      <dgm:prSet/>
      <dgm:spPr/>
    </dgm:pt>
    <dgm:pt modelId="{FE12D476-5848-4848-A082-7B43AC8FCDE9}" type="sibTrans" cxnId="{B366634D-081E-40E0-A0C2-B809BC3786D8}">
      <dgm:prSet/>
      <dgm:spPr/>
    </dgm:pt>
    <dgm:pt modelId="{4A8FF216-C7D9-40D8-A475-2256836D2089}">
      <dgm:prSet/>
      <dgm:spPr/>
      <dgm:t>
        <a:bodyPr/>
        <a:lstStyle/>
        <a:p>
          <a:r>
            <a:rPr lang="en-US" sz="2600" dirty="0" err="1">
              <a:latin typeface="Century Gothic" panose="020B0502020202020204"/>
            </a:rPr>
            <a:t>Psihoedukacija</a:t>
          </a:r>
          <a:r>
            <a:rPr lang="en-US" sz="2600" dirty="0">
              <a:latin typeface="Century Gothic" panose="020B0502020202020204"/>
            </a:rPr>
            <a:t>(</a:t>
          </a:r>
          <a:r>
            <a:rPr lang="en-US" sz="2600" dirty="0" err="1">
              <a:latin typeface="Century Gothic" panose="020B0502020202020204"/>
            </a:rPr>
            <a:t>prvo</a:t>
          </a:r>
          <a:r>
            <a:rPr lang="en-US" sz="2600" dirty="0">
              <a:latin typeface="Century Gothic" panose="020B0502020202020204"/>
            </a:rPr>
            <a:t> </a:t>
          </a:r>
          <a:r>
            <a:rPr lang="en-US" sz="2600" dirty="0" err="1">
              <a:latin typeface="Century Gothic" panose="020B0502020202020204"/>
            </a:rPr>
            <a:t>aktivnost</a:t>
          </a:r>
          <a:r>
            <a:rPr lang="en-US" sz="2600" dirty="0">
              <a:latin typeface="Century Gothic" panose="020B0502020202020204"/>
            </a:rPr>
            <a:t> </a:t>
          </a:r>
          <a:r>
            <a:rPr lang="en-US" sz="2600" dirty="0" err="1">
              <a:latin typeface="Century Gothic" panose="020B0502020202020204"/>
            </a:rPr>
            <a:t>onda</a:t>
          </a:r>
          <a:r>
            <a:rPr lang="en-US" sz="2600" dirty="0">
              <a:latin typeface="Century Gothic" panose="020B0502020202020204"/>
            </a:rPr>
            <a:t> </a:t>
          </a:r>
          <a:r>
            <a:rPr lang="en-US" sz="2600" dirty="0" err="1">
              <a:latin typeface="Century Gothic" panose="020B0502020202020204"/>
            </a:rPr>
            <a:t>raspoloženje</a:t>
          </a:r>
          <a:r>
            <a:rPr lang="en-US" sz="2600" dirty="0">
              <a:latin typeface="Century Gothic" panose="020B0502020202020204"/>
            </a:rPr>
            <a:t>)</a:t>
          </a:r>
        </a:p>
      </dgm:t>
    </dgm:pt>
    <dgm:pt modelId="{91CD717F-5FF9-4E45-A557-BFB8E289ECAA}" type="parTrans" cxnId="{E4D4732E-3DC8-4F45-93CC-A064B982D8AD}">
      <dgm:prSet/>
      <dgm:spPr/>
    </dgm:pt>
    <dgm:pt modelId="{2785F56A-7453-472F-8D8A-F85DE4497393}" type="sibTrans" cxnId="{E4D4732E-3DC8-4F45-93CC-A064B982D8AD}">
      <dgm:prSet/>
      <dgm:spPr/>
    </dgm:pt>
    <dgm:pt modelId="{283E9023-0B3B-4CF5-B019-75E771FB9D48}">
      <dgm:prSet/>
      <dgm:spPr/>
      <dgm:t>
        <a:bodyPr/>
        <a:lstStyle/>
        <a:p>
          <a:r>
            <a:rPr lang="en-US" sz="2600" dirty="0" err="1">
              <a:latin typeface="Century Gothic" panose="020B0502020202020204"/>
            </a:rPr>
            <a:t>Bihevioralni</a:t>
          </a:r>
          <a:r>
            <a:rPr lang="en-US" sz="2600" dirty="0">
              <a:latin typeface="Century Gothic" panose="020B0502020202020204"/>
            </a:rPr>
            <a:t> </a:t>
          </a:r>
          <a:r>
            <a:rPr lang="en-US" sz="2600" dirty="0" err="1">
              <a:latin typeface="Century Gothic" panose="020B0502020202020204"/>
            </a:rPr>
            <a:t>eksperiment</a:t>
          </a:r>
          <a:endParaRPr lang="en-US" sz="2600" dirty="0">
            <a:latin typeface="Century Gothic" panose="020B0502020202020204"/>
          </a:endParaRPr>
        </a:p>
      </dgm:t>
    </dgm:pt>
    <dgm:pt modelId="{E96ACF5E-00A1-49F8-9D7D-73E4512367DB}" type="parTrans" cxnId="{320D610F-21ED-4754-986D-7A0F43E36D97}">
      <dgm:prSet/>
      <dgm:spPr/>
    </dgm:pt>
    <dgm:pt modelId="{AB66326B-F0AD-4791-ADF9-5B3C779CA946}" type="sibTrans" cxnId="{320D610F-21ED-4754-986D-7A0F43E36D97}">
      <dgm:prSet/>
      <dgm:spPr/>
    </dgm:pt>
    <dgm:pt modelId="{33E82C24-1E47-46AD-B1BE-E00BAF9E1942}">
      <dgm:prSet/>
      <dgm:spPr/>
      <dgm:t>
        <a:bodyPr/>
        <a:lstStyle/>
        <a:p>
          <a:r>
            <a:rPr lang="en-US" sz="2600" dirty="0" err="1">
              <a:latin typeface="Century Gothic" panose="020B0502020202020204"/>
            </a:rPr>
            <a:t>Pozitivno</a:t>
          </a:r>
          <a:r>
            <a:rPr lang="en-US" sz="2600" dirty="0">
              <a:latin typeface="Century Gothic" panose="020B0502020202020204"/>
            </a:rPr>
            <a:t> </a:t>
          </a:r>
          <a:r>
            <a:rPr lang="en-US" sz="2600" dirty="0" err="1">
              <a:latin typeface="Century Gothic" panose="020B0502020202020204"/>
            </a:rPr>
            <a:t>potkrepljenje</a:t>
          </a:r>
        </a:p>
      </dgm:t>
    </dgm:pt>
    <dgm:pt modelId="{DE82741A-1913-4D59-9D83-FCBBE6C7E1BF}" type="parTrans" cxnId="{F8FC0BA7-D7F5-47C0-83B4-275911DA01A8}">
      <dgm:prSet/>
      <dgm:spPr/>
    </dgm:pt>
    <dgm:pt modelId="{984895F3-DA7D-4B44-A1C2-3943CB7CC7E9}" type="sibTrans" cxnId="{F8FC0BA7-D7F5-47C0-83B4-275911DA01A8}">
      <dgm:prSet/>
      <dgm:spPr/>
    </dgm:pt>
    <dgm:pt modelId="{F04CD4CC-3B93-454B-8267-11915E377533}">
      <dgm:prSet/>
      <dgm:spPr/>
      <dgm:t>
        <a:bodyPr/>
        <a:lstStyle/>
        <a:p>
          <a:r>
            <a:rPr lang="en-US" sz="2600" dirty="0" err="1">
              <a:latin typeface="Century Gothic" panose="020B0502020202020204"/>
            </a:rPr>
            <a:t>Pomoć</a:t>
          </a:r>
          <a:r>
            <a:rPr lang="en-US" sz="2600" dirty="0">
              <a:latin typeface="Century Gothic" panose="020B0502020202020204"/>
            </a:rPr>
            <a:t> u </a:t>
          </a:r>
          <a:r>
            <a:rPr lang="en-US" sz="2600" dirty="0" err="1">
              <a:latin typeface="Century Gothic" panose="020B0502020202020204"/>
            </a:rPr>
            <a:t>odabiru</a:t>
          </a:r>
          <a:r>
            <a:rPr lang="en-US" sz="2600" dirty="0">
              <a:latin typeface="Century Gothic" panose="020B0502020202020204"/>
            </a:rPr>
            <a:t> </a:t>
          </a:r>
          <a:r>
            <a:rPr lang="en-US" sz="2600" dirty="0" err="1">
              <a:latin typeface="Century Gothic" panose="020B0502020202020204"/>
            </a:rPr>
            <a:t>dodatnih</a:t>
          </a:r>
          <a:r>
            <a:rPr lang="en-US" sz="2600" dirty="0">
              <a:latin typeface="Century Gothic" panose="020B0502020202020204"/>
            </a:rPr>
            <a:t> </a:t>
          </a:r>
          <a:r>
            <a:rPr lang="en-US" sz="2600" dirty="0" err="1">
              <a:latin typeface="Century Gothic" panose="020B0502020202020204"/>
            </a:rPr>
            <a:t>aktivnosti</a:t>
          </a:r>
        </a:p>
      </dgm:t>
    </dgm:pt>
    <dgm:pt modelId="{39E22D9A-843F-4178-894D-DC43617046F1}" type="parTrans" cxnId="{4454C5C8-75F0-44F3-BFB3-2487F4AB85A7}">
      <dgm:prSet/>
      <dgm:spPr/>
    </dgm:pt>
    <dgm:pt modelId="{60767D1C-C04F-4BB2-A97B-75DFA04EBB23}" type="sibTrans" cxnId="{4454C5C8-75F0-44F3-BFB3-2487F4AB85A7}">
      <dgm:prSet/>
      <dgm:spPr/>
    </dgm:pt>
    <dgm:pt modelId="{2C8FFEDB-ACAF-4AC3-89B3-3B8529006D05}">
      <dgm:prSet/>
      <dgm:spPr/>
      <dgm:t>
        <a:bodyPr/>
        <a:lstStyle/>
        <a:p>
          <a:r>
            <a:rPr lang="en-US" sz="2600" dirty="0" err="1">
              <a:latin typeface="Century Gothic" panose="020B0502020202020204"/>
            </a:rPr>
            <a:t>Korištenje</a:t>
          </a:r>
          <a:r>
            <a:rPr lang="en-US" sz="2600" dirty="0">
              <a:latin typeface="Century Gothic" panose="020B0502020202020204"/>
            </a:rPr>
            <a:t> </a:t>
          </a:r>
          <a:r>
            <a:rPr lang="en-US" sz="2600" dirty="0" err="1">
              <a:latin typeface="Century Gothic" panose="020B0502020202020204"/>
            </a:rPr>
            <a:t>tablice</a:t>
          </a:r>
          <a:r>
            <a:rPr lang="en-US" sz="2600" dirty="0">
              <a:latin typeface="Century Gothic" panose="020B0502020202020204"/>
            </a:rPr>
            <a:t> </a:t>
          </a:r>
          <a:r>
            <a:rPr lang="en-US" sz="2600" dirty="0" err="1">
              <a:latin typeface="Century Gothic" panose="020B0502020202020204"/>
            </a:rPr>
            <a:t>aktivnosti</a:t>
          </a:r>
          <a:r>
            <a:rPr lang="en-US" sz="2600" dirty="0">
              <a:latin typeface="Century Gothic" panose="020B0502020202020204"/>
            </a:rPr>
            <a:t> </a:t>
          </a:r>
        </a:p>
      </dgm:t>
    </dgm:pt>
    <dgm:pt modelId="{8D7AD05F-D2EA-41F0-9D67-9B0269D3584D}" type="parTrans" cxnId="{246F8DBB-F8DA-4E0D-A9D7-1BAA6B0AF141}">
      <dgm:prSet/>
      <dgm:spPr/>
    </dgm:pt>
    <dgm:pt modelId="{29AF05B8-337E-4A5C-99D1-507E5836E1B9}" type="sibTrans" cxnId="{246F8DBB-F8DA-4E0D-A9D7-1BAA6B0AF141}">
      <dgm:prSet/>
      <dgm:spPr/>
    </dgm:pt>
    <dgm:pt modelId="{B979A5EB-C07E-4245-842E-9E5792517150}">
      <dgm:prSet/>
      <dgm:spPr/>
      <dgm:t>
        <a:bodyPr/>
        <a:lstStyle/>
        <a:p>
          <a:r>
            <a:rPr lang="en-US" sz="2600" i="1" dirty="0">
              <a:latin typeface="Century Gothic" panose="020B0502020202020204"/>
            </a:rPr>
            <a:t>K: Ne </a:t>
          </a:r>
          <a:r>
            <a:rPr lang="en-US" sz="2600" i="1" dirty="0" err="1">
              <a:latin typeface="Century Gothic" panose="020B0502020202020204"/>
            </a:rPr>
            <a:t>mislim</a:t>
          </a:r>
          <a:r>
            <a:rPr lang="en-US" sz="2600" i="1" dirty="0">
              <a:latin typeface="Century Gothic" panose="020B0502020202020204"/>
            </a:rPr>
            <a:t> da mi to </a:t>
          </a:r>
          <a:r>
            <a:rPr lang="en-US" sz="2600" i="1" dirty="0" err="1">
              <a:latin typeface="Century Gothic" panose="020B0502020202020204"/>
            </a:rPr>
            <a:t>može</a:t>
          </a:r>
          <a:r>
            <a:rPr lang="en-US" sz="2600" i="1" dirty="0">
              <a:latin typeface="Century Gothic" panose="020B0502020202020204"/>
            </a:rPr>
            <a:t> </a:t>
          </a:r>
          <a:r>
            <a:rPr lang="en-US" sz="2600" i="1" dirty="0" err="1">
              <a:latin typeface="Century Gothic" panose="020B0502020202020204"/>
            </a:rPr>
            <a:t>pomoći</a:t>
          </a:r>
          <a:r>
            <a:rPr lang="en-US" sz="2600" i="1" dirty="0">
              <a:latin typeface="Century Gothic" panose="020B0502020202020204"/>
            </a:rPr>
            <a:t>. I </a:t>
          </a:r>
          <a:r>
            <a:rPr lang="en-US" sz="2600" i="1" dirty="0" err="1">
              <a:latin typeface="Century Gothic" panose="020B0502020202020204"/>
            </a:rPr>
            <a:t>stalno</a:t>
          </a:r>
          <a:r>
            <a:rPr lang="en-US" sz="2600" i="1" dirty="0">
              <a:latin typeface="Century Gothic" panose="020B0502020202020204"/>
            </a:rPr>
            <a:t> </a:t>
          </a:r>
          <a:r>
            <a:rPr lang="en-US" sz="2600" i="1" dirty="0" err="1">
              <a:latin typeface="Century Gothic" panose="020B0502020202020204"/>
            </a:rPr>
            <a:t>sam</a:t>
          </a:r>
          <a:r>
            <a:rPr lang="en-US" sz="2600" i="1" dirty="0">
              <a:latin typeface="Century Gothic" panose="020B0502020202020204"/>
            </a:rPr>
            <a:t> </a:t>
          </a:r>
          <a:r>
            <a:rPr lang="en-US" sz="2600" i="1" dirty="0" err="1">
              <a:latin typeface="Century Gothic" panose="020B0502020202020204"/>
            </a:rPr>
            <a:t>umoran</a:t>
          </a:r>
          <a:r>
            <a:rPr lang="en-US" sz="2600" i="1" dirty="0">
              <a:latin typeface="Century Gothic" panose="020B0502020202020204"/>
            </a:rPr>
            <a:t>. </a:t>
          </a:r>
          <a:r>
            <a:rPr lang="en-US" sz="2600" i="1" dirty="0" err="1">
              <a:latin typeface="Century Gothic" panose="020B0502020202020204"/>
            </a:rPr>
            <a:t>Mislim</a:t>
          </a:r>
          <a:r>
            <a:rPr lang="en-US" sz="2600" i="1" dirty="0">
              <a:latin typeface="Century Gothic" panose="020B0502020202020204"/>
            </a:rPr>
            <a:t> da </a:t>
          </a:r>
          <a:r>
            <a:rPr lang="en-US" sz="2600" i="1" dirty="0" err="1">
              <a:latin typeface="Century Gothic" panose="020B0502020202020204"/>
            </a:rPr>
            <a:t>trebam</a:t>
          </a:r>
          <a:r>
            <a:rPr lang="en-US" sz="2600" i="1" dirty="0">
              <a:latin typeface="Century Gothic" panose="020B0502020202020204"/>
            </a:rPr>
            <a:t> </a:t>
          </a:r>
          <a:r>
            <a:rPr lang="en-US" sz="2600" i="1" dirty="0" err="1">
              <a:latin typeface="Century Gothic" panose="020B0502020202020204"/>
            </a:rPr>
            <a:t>čekati</a:t>
          </a:r>
          <a:r>
            <a:rPr lang="en-US" sz="2600" i="1" dirty="0">
              <a:latin typeface="Century Gothic" panose="020B0502020202020204"/>
            </a:rPr>
            <a:t> </a:t>
          </a:r>
          <a:r>
            <a:rPr lang="en-US" sz="2600" i="1" dirty="0" err="1">
              <a:latin typeface="Century Gothic" panose="020B0502020202020204"/>
            </a:rPr>
            <a:t>dok</a:t>
          </a:r>
          <a:r>
            <a:rPr lang="en-US" sz="2600" i="1" dirty="0">
              <a:latin typeface="Century Gothic" panose="020B0502020202020204"/>
            </a:rPr>
            <a:t> se ne </a:t>
          </a:r>
          <a:r>
            <a:rPr lang="en-US" sz="2600" i="1" dirty="0" err="1">
              <a:latin typeface="Century Gothic" panose="020B0502020202020204"/>
            </a:rPr>
            <a:t>osjećam</a:t>
          </a:r>
          <a:r>
            <a:rPr lang="en-US" sz="2600" i="1" dirty="0">
              <a:latin typeface="Century Gothic" panose="020B0502020202020204"/>
            </a:rPr>
            <a:t> </a:t>
          </a:r>
          <a:r>
            <a:rPr lang="en-US" sz="2600" i="1" dirty="0" err="1">
              <a:latin typeface="Century Gothic" panose="020B0502020202020204"/>
            </a:rPr>
            <a:t>bolje</a:t>
          </a:r>
          <a:r>
            <a:rPr lang="en-US" sz="2600" i="1" dirty="0">
              <a:latin typeface="Century Gothic" panose="020B0502020202020204"/>
            </a:rPr>
            <a:t>. </a:t>
          </a:r>
          <a:r>
            <a:rPr lang="en-US" sz="2600" i="1" dirty="0">
              <a:solidFill>
                <a:srgbClr val="010000"/>
              </a:solidFill>
              <a:latin typeface="Century Gothic" panose="020B0502020202020204"/>
            </a:rPr>
            <a:t/>
          </a:r>
          <a:br>
            <a:rPr lang="en-US" sz="2600" i="1" dirty="0">
              <a:solidFill>
                <a:srgbClr val="010000"/>
              </a:solidFill>
              <a:latin typeface="Century Gothic" panose="020B0502020202020204"/>
            </a:rPr>
          </a:br>
          <a:r>
            <a:rPr lang="en-US" sz="3400" i="1" dirty="0">
              <a:latin typeface="Century Gothic" panose="020B0502020202020204"/>
            </a:rPr>
            <a:t>T: </a:t>
          </a:r>
          <a:r>
            <a:rPr lang="en-US" sz="3400" i="1" dirty="0" err="1">
              <a:latin typeface="Century Gothic" panose="020B0502020202020204"/>
            </a:rPr>
            <a:t>Znate</a:t>
          </a:r>
          <a:r>
            <a:rPr lang="en-US" sz="3400" i="1" dirty="0">
              <a:latin typeface="Century Gothic" panose="020B0502020202020204"/>
            </a:rPr>
            <a:t>, to je </a:t>
          </a:r>
          <a:r>
            <a:rPr lang="en-US" sz="3400" i="1" dirty="0" err="1">
              <a:latin typeface="Century Gothic" panose="020B0502020202020204"/>
            </a:rPr>
            <a:t>upravo</a:t>
          </a:r>
          <a:r>
            <a:rPr lang="en-US" sz="3400" i="1" dirty="0">
              <a:latin typeface="Century Gothic" panose="020B0502020202020204"/>
            </a:rPr>
            <a:t> ono </a:t>
          </a:r>
          <a:r>
            <a:rPr lang="en-US" sz="3400" i="1" dirty="0" err="1">
              <a:latin typeface="Century Gothic" panose="020B0502020202020204"/>
            </a:rPr>
            <a:t>što</a:t>
          </a:r>
          <a:r>
            <a:rPr lang="en-US" sz="3400" i="1" dirty="0">
              <a:latin typeface="Century Gothic" panose="020B0502020202020204"/>
            </a:rPr>
            <a:t> </a:t>
          </a:r>
          <a:r>
            <a:rPr lang="en-US" sz="3400" i="1" dirty="0" err="1">
              <a:latin typeface="Century Gothic" panose="020B0502020202020204"/>
            </a:rPr>
            <a:t>većina</a:t>
          </a:r>
          <a:r>
            <a:rPr lang="en-US" sz="3400" i="1" dirty="0">
              <a:latin typeface="Century Gothic" panose="020B0502020202020204"/>
            </a:rPr>
            <a:t> </a:t>
          </a:r>
          <a:r>
            <a:rPr lang="en-US" sz="3400" i="1" dirty="0" err="1">
              <a:latin typeface="Century Gothic" panose="020B0502020202020204"/>
            </a:rPr>
            <a:t>depresivnih</a:t>
          </a:r>
          <a:r>
            <a:rPr lang="en-US" sz="3400" i="1" dirty="0">
              <a:latin typeface="Century Gothic" panose="020B0502020202020204"/>
            </a:rPr>
            <a:t> </a:t>
          </a:r>
          <a:r>
            <a:rPr lang="en-US" sz="3400" i="1" dirty="0" err="1">
              <a:latin typeface="Century Gothic" panose="020B0502020202020204"/>
            </a:rPr>
            <a:t>ljudi</a:t>
          </a:r>
          <a:r>
            <a:rPr lang="en-US" sz="3400" i="1" dirty="0">
              <a:latin typeface="Century Gothic" panose="020B0502020202020204"/>
            </a:rPr>
            <a:t> </a:t>
          </a:r>
          <a:r>
            <a:rPr lang="en-US" sz="3400" i="1" dirty="0" err="1">
              <a:latin typeface="Century Gothic" panose="020B0502020202020204"/>
            </a:rPr>
            <a:t>kaže</a:t>
          </a:r>
          <a:r>
            <a:rPr lang="en-US" sz="3400" i="1" dirty="0">
              <a:latin typeface="Century Gothic" panose="020B0502020202020204"/>
            </a:rPr>
            <a:t>. </a:t>
          </a:r>
          <a:r>
            <a:rPr lang="en-US" sz="3400" i="1" dirty="0" err="1">
              <a:latin typeface="Century Gothic" panose="020B0502020202020204"/>
            </a:rPr>
            <a:t>Aii</a:t>
          </a:r>
          <a:r>
            <a:rPr lang="en-US" sz="3400" i="1" dirty="0">
              <a:latin typeface="Century Gothic" panose="020B0502020202020204"/>
            </a:rPr>
            <a:t> </a:t>
          </a:r>
          <a:r>
            <a:rPr lang="en-US" sz="3400" i="1" dirty="0" err="1">
              <a:latin typeface="Century Gothic" panose="020B0502020202020204"/>
            </a:rPr>
            <a:t>istraživanja</a:t>
          </a:r>
          <a:r>
            <a:rPr lang="en-US" sz="3400" i="1" dirty="0">
              <a:latin typeface="Century Gothic" panose="020B0502020202020204"/>
            </a:rPr>
            <a:t> </a:t>
          </a:r>
          <a:r>
            <a:rPr lang="en-US" sz="3400" i="1" dirty="0" err="1">
              <a:latin typeface="Century Gothic" panose="020B0502020202020204"/>
            </a:rPr>
            <a:t>pokazuju</a:t>
          </a:r>
          <a:r>
            <a:rPr lang="en-US" sz="3400" i="1" dirty="0">
              <a:latin typeface="Century Gothic" panose="020B0502020202020204"/>
            </a:rPr>
            <a:t> da je </a:t>
          </a:r>
          <a:r>
            <a:rPr lang="en-US" sz="3400" i="1" dirty="0" err="1">
              <a:latin typeface="Century Gothic" panose="020B0502020202020204"/>
            </a:rPr>
            <a:t>zapravo</a:t>
          </a:r>
          <a:r>
            <a:rPr lang="en-US" sz="3400" i="1" dirty="0">
              <a:latin typeface="Century Gothic" panose="020B0502020202020204"/>
            </a:rPr>
            <a:t> </a:t>
          </a:r>
          <a:r>
            <a:rPr lang="en-US" sz="3400" i="1" dirty="0" err="1">
              <a:latin typeface="Century Gothic" panose="020B0502020202020204"/>
            </a:rPr>
            <a:t>suprotno</a:t>
          </a:r>
          <a:r>
            <a:rPr lang="en-US" sz="3400" i="1" dirty="0">
              <a:latin typeface="Century Gothic" panose="020B0502020202020204"/>
            </a:rPr>
            <a:t>. </a:t>
          </a:r>
          <a:r>
            <a:rPr lang="en-US" sz="3400" i="1" dirty="0" err="1">
              <a:latin typeface="Century Gothic" panose="020B0502020202020204"/>
            </a:rPr>
            <a:t>Način</a:t>
          </a:r>
          <a:r>
            <a:rPr lang="en-US" sz="3400" i="1" dirty="0">
              <a:latin typeface="Century Gothic" panose="020B0502020202020204"/>
            </a:rPr>
            <a:t> </a:t>
          </a:r>
          <a:r>
            <a:rPr lang="en-US" sz="3400" i="1" dirty="0" err="1">
              <a:latin typeface="Century Gothic" panose="020B0502020202020204"/>
            </a:rPr>
            <a:t>na</a:t>
          </a:r>
          <a:r>
            <a:rPr lang="en-US" sz="3400" i="1" dirty="0">
              <a:latin typeface="Century Gothic" panose="020B0502020202020204"/>
            </a:rPr>
            <a:t> </a:t>
          </a:r>
          <a:r>
            <a:rPr lang="en-US" sz="3400" i="1" dirty="0" err="1">
              <a:latin typeface="Century Gothic" panose="020B0502020202020204"/>
            </a:rPr>
            <a:t>koji</a:t>
          </a:r>
          <a:r>
            <a:rPr lang="en-US" sz="3400" i="1" dirty="0">
              <a:latin typeface="Century Gothic" panose="020B0502020202020204"/>
            </a:rPr>
            <a:t> </a:t>
          </a:r>
          <a:r>
            <a:rPr lang="en-US" sz="3400" i="1" dirty="0" err="1">
              <a:latin typeface="Century Gothic" panose="020B0502020202020204"/>
            </a:rPr>
            <a:t>ljudi</a:t>
          </a:r>
          <a:r>
            <a:rPr lang="en-US" sz="3400" i="1" dirty="0">
              <a:latin typeface="Century Gothic" panose="020B0502020202020204"/>
            </a:rPr>
            <a:t> </a:t>
          </a:r>
          <a:r>
            <a:rPr lang="en-US" sz="3400" i="1" dirty="0" err="1">
              <a:latin typeface="Century Gothic" panose="020B0502020202020204"/>
            </a:rPr>
            <a:t>prebole</a:t>
          </a:r>
          <a:r>
            <a:rPr lang="en-US" sz="3400" i="1" dirty="0">
              <a:latin typeface="Century Gothic" panose="020B0502020202020204"/>
            </a:rPr>
            <a:t> </a:t>
          </a:r>
          <a:r>
            <a:rPr lang="en-US" sz="3400" i="1" dirty="0" err="1">
              <a:latin typeface="Century Gothic" panose="020B0502020202020204"/>
            </a:rPr>
            <a:t>svojudepresiju</a:t>
          </a:r>
          <a:r>
            <a:rPr lang="en-US" sz="3400" i="1" dirty="0">
              <a:latin typeface="Century Gothic" panose="020B0502020202020204"/>
            </a:rPr>
            <a:t> </a:t>
          </a:r>
          <a:r>
            <a:rPr lang="en-US" sz="3400" i="1" dirty="0" err="1">
              <a:latin typeface="Century Gothic" panose="020B0502020202020204"/>
            </a:rPr>
            <a:t>jer</a:t>
          </a:r>
          <a:r>
            <a:rPr lang="en-US" sz="3400" i="1" dirty="0">
              <a:latin typeface="Century Gothic" panose="020B0502020202020204"/>
            </a:rPr>
            <a:t> da </a:t>
          </a:r>
          <a:r>
            <a:rPr lang="en-US" sz="3400" i="1" dirty="0" err="1">
              <a:latin typeface="Century Gothic" panose="020B0502020202020204"/>
            </a:rPr>
            <a:t>prvo</a:t>
          </a:r>
          <a:r>
            <a:rPr lang="en-US" sz="3400" i="1" dirty="0">
              <a:latin typeface="Century Gothic" panose="020B0502020202020204"/>
            </a:rPr>
            <a:t> </a:t>
          </a:r>
          <a:r>
            <a:rPr lang="en-US" sz="3400" i="1" dirty="0" err="1">
              <a:latin typeface="Century Gothic" panose="020B0502020202020204"/>
            </a:rPr>
            <a:t>postanu</a:t>
          </a:r>
          <a:r>
            <a:rPr lang="en-US" sz="3400" i="1" dirty="0">
              <a:latin typeface="Century Gothic" panose="020B0502020202020204"/>
            </a:rPr>
            <a:t> </a:t>
          </a:r>
          <a:r>
            <a:rPr lang="en-US" sz="3400" i="1" dirty="0" err="1">
              <a:latin typeface="Century Gothic" panose="020B0502020202020204"/>
            </a:rPr>
            <a:t>aktivniji</a:t>
          </a:r>
          <a:r>
            <a:rPr lang="en-US" sz="3400" i="1" dirty="0">
              <a:latin typeface="Century Gothic" panose="020B0502020202020204"/>
            </a:rPr>
            <a:t> – </a:t>
          </a:r>
          <a:r>
            <a:rPr lang="en-US" sz="3400" i="1" dirty="0" err="1">
              <a:latin typeface="Century Gothic" panose="020B0502020202020204"/>
            </a:rPr>
            <a:t>onda</a:t>
          </a:r>
          <a:r>
            <a:rPr lang="en-US" sz="3400" i="1" dirty="0">
              <a:latin typeface="Century Gothic" panose="020B0502020202020204"/>
            </a:rPr>
            <a:t> se </a:t>
          </a:r>
          <a:r>
            <a:rPr lang="en-US" sz="3400" i="1" dirty="0" err="1">
              <a:latin typeface="Century Gothic" panose="020B0502020202020204"/>
            </a:rPr>
            <a:t>počnu</a:t>
          </a:r>
          <a:r>
            <a:rPr lang="en-US" sz="3400" i="1" dirty="0">
              <a:latin typeface="Century Gothic" panose="020B0502020202020204"/>
            </a:rPr>
            <a:t> </a:t>
          </a:r>
          <a:r>
            <a:rPr lang="en-US" sz="3400" i="1" dirty="0" err="1">
              <a:latin typeface="Century Gothic" panose="020B0502020202020204"/>
            </a:rPr>
            <a:t>osjećati</a:t>
          </a:r>
          <a:r>
            <a:rPr lang="en-US" sz="3400" i="1" dirty="0">
              <a:latin typeface="Century Gothic" panose="020B0502020202020204"/>
            </a:rPr>
            <a:t> </a:t>
          </a:r>
          <a:r>
            <a:rPr lang="en-US" sz="3400" i="1" dirty="0" err="1">
              <a:latin typeface="Century Gothic" panose="020B0502020202020204"/>
            </a:rPr>
            <a:t>bolje</a:t>
          </a:r>
          <a:r>
            <a:rPr lang="en-US" sz="3400" i="1" dirty="0">
              <a:latin typeface="Century Gothic" panose="020B0502020202020204"/>
            </a:rPr>
            <a:t>.</a:t>
          </a:r>
        </a:p>
      </dgm:t>
    </dgm:pt>
    <dgm:pt modelId="{E185FBEF-B972-4ED4-A64E-D8BFA207653F}" type="parTrans" cxnId="{3DFA7A79-DC21-44EB-BAEC-1C2E23B6256C}">
      <dgm:prSet/>
      <dgm:spPr/>
    </dgm:pt>
    <dgm:pt modelId="{E17C5F07-3647-4D1D-8E1D-8326C6C797C2}" type="sibTrans" cxnId="{3DFA7A79-DC21-44EB-BAEC-1C2E23B6256C}">
      <dgm:prSet/>
      <dgm:spPr/>
    </dgm:pt>
    <dgm:pt modelId="{6523691B-2FCA-4CD5-8021-77AA6CCBF341}" type="pres">
      <dgm:prSet presAssocID="{0C12939E-4EE0-49C1-B368-2441C14E51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BA56F27-3933-4A04-93F3-036D094DD9C0}" type="pres">
      <dgm:prSet presAssocID="{E48E123F-460F-4F05-B096-6EEE5185BD67}" presName="composite" presStyleCnt="0"/>
      <dgm:spPr/>
    </dgm:pt>
    <dgm:pt modelId="{AD120800-65D6-4A2E-B50D-F8FE70AFBB0D}" type="pres">
      <dgm:prSet presAssocID="{E48E123F-460F-4F05-B096-6EEE5185BD6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79D9773-EC7E-469A-8833-EE97E194C820}" type="pres">
      <dgm:prSet presAssocID="{E48E123F-460F-4F05-B096-6EEE5185BD6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877707F-EE38-49D6-A718-5FBA401FF2B0}" type="pres">
      <dgm:prSet presAssocID="{A16BE83D-B178-4547-9F6F-777E528FD819}" presName="space" presStyleCnt="0"/>
      <dgm:spPr/>
    </dgm:pt>
    <dgm:pt modelId="{0D366D0E-A882-4730-8538-F1B233B8357C}" type="pres">
      <dgm:prSet presAssocID="{B42691A2-5351-4F52-B731-FC7E41FD3104}" presName="composite" presStyleCnt="0"/>
      <dgm:spPr/>
    </dgm:pt>
    <dgm:pt modelId="{FC91106D-B2AA-433B-95C7-3A07BEC18AA1}" type="pres">
      <dgm:prSet presAssocID="{B42691A2-5351-4F52-B731-FC7E41FD310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D217271-BBCE-40E4-986F-AB0FB22D93D3}" type="pres">
      <dgm:prSet presAssocID="{B42691A2-5351-4F52-B731-FC7E41FD310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4D4732E-3DC8-4F45-93CC-A064B982D8AD}" srcId="{E48E123F-460F-4F05-B096-6EEE5185BD67}" destId="{4A8FF216-C7D9-40D8-A475-2256836D2089}" srcOrd="0" destOrd="0" parTransId="{91CD717F-5FF9-4E45-A557-BFB8E289ECAA}" sibTransId="{2785F56A-7453-472F-8D8A-F85DE4497393}"/>
    <dgm:cxn modelId="{3DFA7A79-DC21-44EB-BAEC-1C2E23B6256C}" srcId="{E48E123F-460F-4F05-B096-6EEE5185BD67}" destId="{B979A5EB-C07E-4245-842E-9E5792517150}" srcOrd="5" destOrd="0" parTransId="{E185FBEF-B972-4ED4-A64E-D8BFA207653F}" sibTransId="{E17C5F07-3647-4D1D-8E1D-8326C6C797C2}"/>
    <dgm:cxn modelId="{F2FCAEF7-7B8C-4307-B2E4-2B705478146C}" type="presOf" srcId="{0C12939E-4EE0-49C1-B368-2441C14E516B}" destId="{6523691B-2FCA-4CD5-8021-77AA6CCBF341}" srcOrd="0" destOrd="0" presId="urn:microsoft.com/office/officeart/2005/8/layout/hList1"/>
    <dgm:cxn modelId="{AF6A017C-65C5-447E-B9AE-A2D7D13BADB0}" type="presOf" srcId="{E48E123F-460F-4F05-B096-6EEE5185BD67}" destId="{AD120800-65D6-4A2E-B50D-F8FE70AFBB0D}" srcOrd="0" destOrd="0" presId="urn:microsoft.com/office/officeart/2005/8/layout/hList1"/>
    <dgm:cxn modelId="{94E9DA0A-4D7F-47E4-B061-F08157E787ED}" type="presOf" srcId="{F04CD4CC-3B93-454B-8267-11915E377533}" destId="{F79D9773-EC7E-469A-8833-EE97E194C820}" srcOrd="0" destOrd="3" presId="urn:microsoft.com/office/officeart/2005/8/layout/hList1"/>
    <dgm:cxn modelId="{5EB62314-8F88-4DB0-A950-6E7EF89C7470}" type="presOf" srcId="{33E82C24-1E47-46AD-B1BE-E00BAF9E1942}" destId="{F79D9773-EC7E-469A-8833-EE97E194C820}" srcOrd="0" destOrd="2" presId="urn:microsoft.com/office/officeart/2005/8/layout/hList1"/>
    <dgm:cxn modelId="{89DBA482-7F0E-47F5-9934-E842DBE76F70}" type="presOf" srcId="{E79038F1-681F-43F4-B9E7-D14B4F9615B2}" destId="{3D217271-BBCE-40E4-986F-AB0FB22D93D3}" srcOrd="0" destOrd="0" presId="urn:microsoft.com/office/officeart/2005/8/layout/hList1"/>
    <dgm:cxn modelId="{085FF6EA-E9B1-430A-B79C-849E06BA1ACB}" type="presOf" srcId="{EF01EA93-BC4A-4FD3-88F5-821EAE131751}" destId="{3D217271-BBCE-40E4-986F-AB0FB22D93D3}" srcOrd="0" destOrd="1" presId="urn:microsoft.com/office/officeart/2005/8/layout/hList1"/>
    <dgm:cxn modelId="{B366634D-081E-40E0-A0C2-B809BC3786D8}" srcId="{0C12939E-4EE0-49C1-B368-2441C14E516B}" destId="{B42691A2-5351-4F52-B731-FC7E41FD3104}" srcOrd="1" destOrd="0" parTransId="{0CFA058C-32D9-4064-8315-311BE988C497}" sibTransId="{FE12D476-5848-4848-A082-7B43AC8FCDE9}"/>
    <dgm:cxn modelId="{2548D10D-189C-48B4-9CDE-56FC6F9EB044}" type="presOf" srcId="{F2872D56-8E53-49B3-84CB-0460B3F9375D}" destId="{3D217271-BBCE-40E4-986F-AB0FB22D93D3}" srcOrd="0" destOrd="4" presId="urn:microsoft.com/office/officeart/2005/8/layout/hList1"/>
    <dgm:cxn modelId="{5D334F1B-80B0-49AC-A7C5-BA45CB45D7B9}" srcId="{8893BE05-58F2-4ABE-B9BB-005E3D3E4CA2}" destId="{F6B8A8C4-3D75-453F-AEC4-FBFA9083E256}" srcOrd="0" destOrd="0" parTransId="{94C73388-6436-4377-A414-7E4E2239C62E}" sibTransId="{55EE04B1-C823-4BD7-9903-13A2BA2E4919}"/>
    <dgm:cxn modelId="{246F8DBB-F8DA-4E0D-A9D7-1BAA6B0AF141}" srcId="{E48E123F-460F-4F05-B096-6EEE5185BD67}" destId="{2C8FFEDB-ACAF-4AC3-89B3-3B8529006D05}" srcOrd="4" destOrd="0" parTransId="{8D7AD05F-D2EA-41F0-9D67-9B0269D3584D}" sibTransId="{29AF05B8-337E-4A5C-99D1-507E5836E1B9}"/>
    <dgm:cxn modelId="{CAD62EE3-31A3-4167-A31E-94C2F06FBF02}" srcId="{B42691A2-5351-4F52-B731-FC7E41FD3104}" destId="{EF01EA93-BC4A-4FD3-88F5-821EAE131751}" srcOrd="1" destOrd="0" parTransId="{0BABEED9-959D-4207-BAFD-9B7DE7849334}" sibTransId="{4C058FDC-A0CA-438C-8AC3-4E84CFAEAA4C}"/>
    <dgm:cxn modelId="{416B8273-E0DC-45C0-804D-F322A3A94C1C}" srcId="{B42691A2-5351-4F52-B731-FC7E41FD3104}" destId="{E79038F1-681F-43F4-B9E7-D14B4F9615B2}" srcOrd="0" destOrd="0" parTransId="{11242A5B-4863-4DE5-A5F2-914D33A39D2F}" sibTransId="{F296A7AE-FE26-4D7D-920C-DFB035BA3A17}"/>
    <dgm:cxn modelId="{3B6387EF-BA2A-4A2A-B72B-9700A7C3C56C}" type="presOf" srcId="{B42691A2-5351-4F52-B731-FC7E41FD3104}" destId="{FC91106D-B2AA-433B-95C7-3A07BEC18AA1}" srcOrd="0" destOrd="0" presId="urn:microsoft.com/office/officeart/2005/8/layout/hList1"/>
    <dgm:cxn modelId="{454F1BE3-7B12-438D-BAAE-91F97D18CEA7}" type="presOf" srcId="{283E9023-0B3B-4CF5-B019-75E771FB9D48}" destId="{F79D9773-EC7E-469A-8833-EE97E194C820}" srcOrd="0" destOrd="1" presId="urn:microsoft.com/office/officeart/2005/8/layout/hList1"/>
    <dgm:cxn modelId="{7B0B586F-A4DF-48D9-9F46-162D57DA85AA}" type="presOf" srcId="{2C8FFEDB-ACAF-4AC3-89B3-3B8529006D05}" destId="{F79D9773-EC7E-469A-8833-EE97E194C820}" srcOrd="0" destOrd="4" presId="urn:microsoft.com/office/officeart/2005/8/layout/hList1"/>
    <dgm:cxn modelId="{4454C5C8-75F0-44F3-BFB3-2487F4AB85A7}" srcId="{E48E123F-460F-4F05-B096-6EEE5185BD67}" destId="{F04CD4CC-3B93-454B-8267-11915E377533}" srcOrd="3" destOrd="0" parTransId="{39E22D9A-843F-4178-894D-DC43617046F1}" sibTransId="{60767D1C-C04F-4BB2-A97B-75DFA04EBB23}"/>
    <dgm:cxn modelId="{F8FC0BA7-D7F5-47C0-83B4-275911DA01A8}" srcId="{E48E123F-460F-4F05-B096-6EEE5185BD67}" destId="{33E82C24-1E47-46AD-B1BE-E00BAF9E1942}" srcOrd="2" destOrd="0" parTransId="{DE82741A-1913-4D59-9D83-FCBBE6C7E1BF}" sibTransId="{984895F3-DA7D-4B44-A1C2-3943CB7CC7E9}"/>
    <dgm:cxn modelId="{B5995F99-E290-47BE-AF48-1207FAF71399}" type="presOf" srcId="{4A8FF216-C7D9-40D8-A475-2256836D2089}" destId="{F79D9773-EC7E-469A-8833-EE97E194C820}" srcOrd="0" destOrd="0" presId="urn:microsoft.com/office/officeart/2005/8/layout/hList1"/>
    <dgm:cxn modelId="{9E42B2B7-744C-4AFC-95C5-83E24DC52B66}" type="presOf" srcId="{B979A5EB-C07E-4245-842E-9E5792517150}" destId="{F79D9773-EC7E-469A-8833-EE97E194C820}" srcOrd="0" destOrd="5" presId="urn:microsoft.com/office/officeart/2005/8/layout/hList1"/>
    <dgm:cxn modelId="{320D610F-21ED-4754-986D-7A0F43E36D97}" srcId="{E48E123F-460F-4F05-B096-6EEE5185BD67}" destId="{283E9023-0B3B-4CF5-B019-75E771FB9D48}" srcOrd="1" destOrd="0" parTransId="{E96ACF5E-00A1-49F8-9D7D-73E4512367DB}" sibTransId="{AB66326B-F0AD-4791-ADF9-5B3C779CA946}"/>
    <dgm:cxn modelId="{36F368D8-E1DA-4C53-B30E-A5C988A0F7A3}" type="presOf" srcId="{F6B8A8C4-3D75-453F-AEC4-FBFA9083E256}" destId="{3D217271-BBCE-40E4-986F-AB0FB22D93D3}" srcOrd="0" destOrd="3" presId="urn:microsoft.com/office/officeart/2005/8/layout/hList1"/>
    <dgm:cxn modelId="{F582525B-C808-40F3-8F5D-744CE45BDA26}" srcId="{0C12939E-4EE0-49C1-B368-2441C14E516B}" destId="{E48E123F-460F-4F05-B096-6EEE5185BD67}" srcOrd="0" destOrd="0" parTransId="{41EFF590-347C-474B-8DCF-B172B43E86A9}" sibTransId="{A16BE83D-B178-4547-9F6F-777E528FD819}"/>
    <dgm:cxn modelId="{4B34AF2E-726B-4D5B-A6DB-5F3161F2F8A9}" type="presOf" srcId="{8893BE05-58F2-4ABE-B9BB-005E3D3E4CA2}" destId="{3D217271-BBCE-40E4-986F-AB0FB22D93D3}" srcOrd="0" destOrd="2" presId="urn:microsoft.com/office/officeart/2005/8/layout/hList1"/>
    <dgm:cxn modelId="{623C6891-4F99-4EBC-ABD7-6F87FB6EEA8B}" srcId="{B42691A2-5351-4F52-B731-FC7E41FD3104}" destId="{8893BE05-58F2-4ABE-B9BB-005E3D3E4CA2}" srcOrd="2" destOrd="0" parTransId="{7F129CC1-C77A-4189-8164-2C8280E0E208}" sibTransId="{74DC5AA4-E33B-4B6F-8451-113D96A43B9F}"/>
    <dgm:cxn modelId="{ADE0FA52-F999-48B3-B982-18FDDB77EA3D}" srcId="{8893BE05-58F2-4ABE-B9BB-005E3D3E4CA2}" destId="{F2872D56-8E53-49B3-84CB-0460B3F9375D}" srcOrd="1" destOrd="0" parTransId="{B5A7D243-A6BE-4131-9633-674A740057A4}" sibTransId="{04548E27-3B4A-40D4-9043-BABF6A346E33}"/>
    <dgm:cxn modelId="{03BE60FE-6061-4D59-8D6A-AC6B6B4FA6D2}" type="presParOf" srcId="{6523691B-2FCA-4CD5-8021-77AA6CCBF341}" destId="{EBA56F27-3933-4A04-93F3-036D094DD9C0}" srcOrd="0" destOrd="0" presId="urn:microsoft.com/office/officeart/2005/8/layout/hList1"/>
    <dgm:cxn modelId="{BE280450-0588-4C8B-96B4-F420CAC9DAFE}" type="presParOf" srcId="{EBA56F27-3933-4A04-93F3-036D094DD9C0}" destId="{AD120800-65D6-4A2E-B50D-F8FE70AFBB0D}" srcOrd="0" destOrd="0" presId="urn:microsoft.com/office/officeart/2005/8/layout/hList1"/>
    <dgm:cxn modelId="{E0F1298B-DEB6-4211-B7CA-80A46220701F}" type="presParOf" srcId="{EBA56F27-3933-4A04-93F3-036D094DD9C0}" destId="{F79D9773-EC7E-469A-8833-EE97E194C820}" srcOrd="1" destOrd="0" presId="urn:microsoft.com/office/officeart/2005/8/layout/hList1"/>
    <dgm:cxn modelId="{1C2FB746-08FC-4354-86A9-60EC4209382D}" type="presParOf" srcId="{6523691B-2FCA-4CD5-8021-77AA6CCBF341}" destId="{3877707F-EE38-49D6-A718-5FBA401FF2B0}" srcOrd="1" destOrd="0" presId="urn:microsoft.com/office/officeart/2005/8/layout/hList1"/>
    <dgm:cxn modelId="{CBEC5BFF-170E-4A03-95DC-828C30A0F985}" type="presParOf" srcId="{6523691B-2FCA-4CD5-8021-77AA6CCBF341}" destId="{0D366D0E-A882-4730-8538-F1B233B8357C}" srcOrd="2" destOrd="0" presId="urn:microsoft.com/office/officeart/2005/8/layout/hList1"/>
    <dgm:cxn modelId="{41F37CED-1B14-41DD-8DB8-512D79DEE97D}" type="presParOf" srcId="{0D366D0E-A882-4730-8538-F1B233B8357C}" destId="{FC91106D-B2AA-433B-95C7-3A07BEC18AA1}" srcOrd="0" destOrd="0" presId="urn:microsoft.com/office/officeart/2005/8/layout/hList1"/>
    <dgm:cxn modelId="{C687EED9-A52D-46F3-BF07-B390E3E8040E}" type="presParOf" srcId="{0D366D0E-A882-4730-8538-F1B233B8357C}" destId="{3D217271-BBCE-40E4-986F-AB0FB22D93D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12939E-4EE0-49C1-B368-2441C14E516B}" type="doc">
      <dgm:prSet loTypeId="urn:microsoft.com/office/officeart/2005/8/layout/hList1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48E123F-460F-4F05-B096-6EEE5185BD67}">
      <dgm:prSet/>
      <dgm:spPr/>
      <dgm:t>
        <a:bodyPr/>
        <a:lstStyle/>
        <a:p>
          <a:r>
            <a:rPr lang="hr-HR" dirty="0"/>
            <a:t>… klijent već ima prepun raspored?</a:t>
          </a:r>
          <a:endParaRPr lang="en-US" dirty="0"/>
        </a:p>
      </dgm:t>
    </dgm:pt>
    <dgm:pt modelId="{41EFF590-347C-474B-8DCF-B172B43E86A9}" type="parTrans" cxnId="{F582525B-C808-40F3-8F5D-744CE45BDA26}">
      <dgm:prSet/>
      <dgm:spPr/>
      <dgm:t>
        <a:bodyPr/>
        <a:lstStyle/>
        <a:p>
          <a:endParaRPr lang="en-US"/>
        </a:p>
      </dgm:t>
    </dgm:pt>
    <dgm:pt modelId="{A16BE83D-B178-4547-9F6F-777E528FD819}" type="sibTrans" cxnId="{F582525B-C808-40F3-8F5D-744CE45BDA26}">
      <dgm:prSet/>
      <dgm:spPr/>
      <dgm:t>
        <a:bodyPr/>
        <a:lstStyle/>
        <a:p>
          <a:endParaRPr lang="en-US"/>
        </a:p>
      </dgm:t>
    </dgm:pt>
    <dgm:pt modelId="{F2872D56-8E53-49B3-84CB-0460B3F9375D}">
      <dgm:prSet/>
      <dgm:spPr/>
      <dgm:t>
        <a:bodyPr/>
        <a:lstStyle/>
        <a:p>
          <a:r>
            <a:rPr lang="hr-HR" dirty="0"/>
            <a:t>Napraviti dobar balans – vrijeme odmora, osjećaj postignuća/ugode</a:t>
          </a:r>
          <a:endParaRPr lang="en-US" dirty="0"/>
        </a:p>
      </dgm:t>
    </dgm:pt>
    <dgm:pt modelId="{B5A7D243-A6BE-4131-9633-674A740057A4}" type="parTrans" cxnId="{ADE0FA52-F999-48B3-B982-18FDDB77EA3D}">
      <dgm:prSet/>
      <dgm:spPr/>
      <dgm:t>
        <a:bodyPr/>
        <a:lstStyle/>
        <a:p>
          <a:endParaRPr lang="en-US"/>
        </a:p>
      </dgm:t>
    </dgm:pt>
    <dgm:pt modelId="{04548E27-3B4A-40D4-9043-BABF6A346E33}" type="sibTrans" cxnId="{ADE0FA52-F999-48B3-B982-18FDDB77EA3D}">
      <dgm:prSet/>
      <dgm:spPr/>
      <dgm:t>
        <a:bodyPr/>
        <a:lstStyle/>
        <a:p>
          <a:endParaRPr lang="en-US"/>
        </a:p>
      </dgm:t>
    </dgm:pt>
    <dgm:pt modelId="{3F979B32-3786-4B93-996D-FD0EDC5D623E}">
      <dgm:prSet/>
      <dgm:spPr/>
      <dgm:t>
        <a:bodyPr/>
        <a:lstStyle/>
        <a:p>
          <a:r>
            <a:rPr lang="hr-HR" dirty="0"/>
            <a:t>Smanjiti broj aktivnosti</a:t>
          </a:r>
          <a:endParaRPr lang="en-US" dirty="0"/>
        </a:p>
      </dgm:t>
    </dgm:pt>
    <dgm:pt modelId="{EDBD7D44-9272-4DF2-9D0E-4C99684401C3}" type="parTrans" cxnId="{3BA4C0D5-71BC-4C4E-84A2-B69F32FD7018}">
      <dgm:prSet/>
      <dgm:spPr/>
      <dgm:t>
        <a:bodyPr/>
        <a:lstStyle/>
        <a:p>
          <a:endParaRPr lang="en-US"/>
        </a:p>
      </dgm:t>
    </dgm:pt>
    <dgm:pt modelId="{A78F0735-A3AD-4611-BAF5-AE32D61E5005}" type="sibTrans" cxnId="{3BA4C0D5-71BC-4C4E-84A2-B69F32FD7018}">
      <dgm:prSet/>
      <dgm:spPr/>
      <dgm:t>
        <a:bodyPr/>
        <a:lstStyle/>
        <a:p>
          <a:endParaRPr lang="en-US"/>
        </a:p>
      </dgm:t>
    </dgm:pt>
    <dgm:pt modelId="{61BFAEF7-5ED7-4348-AECC-4FEDF733A1E6}">
      <dgm:prSet/>
      <dgm:spPr/>
      <dgm:t>
        <a:bodyPr/>
        <a:lstStyle/>
        <a:p>
          <a:r>
            <a:rPr lang="hr-HR" dirty="0"/>
            <a:t>Reagirati na negativne automatske misli</a:t>
          </a:r>
          <a:endParaRPr lang="en-US" dirty="0"/>
        </a:p>
      </dgm:t>
    </dgm:pt>
    <dgm:pt modelId="{CFAE4607-17A9-4C59-B1E8-13034CDF95FF}" type="parTrans" cxnId="{2AE97E18-0F99-4D9D-B807-70EB5C7685F1}">
      <dgm:prSet/>
      <dgm:spPr/>
      <dgm:t>
        <a:bodyPr/>
        <a:lstStyle/>
        <a:p>
          <a:endParaRPr lang="en-US"/>
        </a:p>
      </dgm:t>
    </dgm:pt>
    <dgm:pt modelId="{8ACF1277-BA47-4F27-A955-0817FBC0CC82}" type="sibTrans" cxnId="{2AE97E18-0F99-4D9D-B807-70EB5C7685F1}">
      <dgm:prSet/>
      <dgm:spPr/>
      <dgm:t>
        <a:bodyPr/>
        <a:lstStyle/>
        <a:p>
          <a:endParaRPr lang="en-US"/>
        </a:p>
      </dgm:t>
    </dgm:pt>
    <dgm:pt modelId="{2B20D11F-853E-469B-A154-841611DF3340}">
      <dgm:prSet/>
      <dgm:spPr/>
      <dgm:t>
        <a:bodyPr/>
        <a:lstStyle/>
        <a:p>
          <a:r>
            <a:rPr lang="hr-HR" dirty="0"/>
            <a:t>… klijent kaže da promjena aktivnosti nije utjecala na njegovo raspoloženje?</a:t>
          </a:r>
          <a:endParaRPr lang="en-US" dirty="0"/>
        </a:p>
      </dgm:t>
    </dgm:pt>
    <dgm:pt modelId="{FFD11C9D-060C-4472-A0A7-FA47E533FF78}" type="parTrans" cxnId="{986D4964-114A-4762-8933-6765B2A64633}">
      <dgm:prSet/>
      <dgm:spPr/>
      <dgm:t>
        <a:bodyPr/>
        <a:lstStyle/>
        <a:p>
          <a:endParaRPr lang="en-US"/>
        </a:p>
      </dgm:t>
    </dgm:pt>
    <dgm:pt modelId="{37A8C7EE-6F19-4B25-90E2-D19812CC2122}" type="sibTrans" cxnId="{986D4964-114A-4762-8933-6765B2A64633}">
      <dgm:prSet/>
      <dgm:spPr/>
      <dgm:t>
        <a:bodyPr/>
        <a:lstStyle/>
        <a:p>
          <a:endParaRPr lang="en-US"/>
        </a:p>
      </dgm:t>
    </dgm:pt>
    <dgm:pt modelId="{6EACEE6A-D3AD-41C3-ADE5-AF8C89FBC004}">
      <dgm:prSet/>
      <dgm:spPr/>
      <dgm:t>
        <a:bodyPr/>
        <a:lstStyle/>
        <a:p>
          <a:r>
            <a:rPr lang="hr-HR" dirty="0"/>
            <a:t>Moguće su male fluktuacije pa ih klijenti ne prepoznaju</a:t>
          </a:r>
          <a:endParaRPr lang="en-US" dirty="0"/>
        </a:p>
      </dgm:t>
    </dgm:pt>
    <dgm:pt modelId="{E14C4B83-A591-4050-8256-059A464490B9}" type="parTrans" cxnId="{0781F2A5-6FAD-4EEF-8952-9060D889813F}">
      <dgm:prSet/>
      <dgm:spPr/>
      <dgm:t>
        <a:bodyPr/>
        <a:lstStyle/>
        <a:p>
          <a:endParaRPr lang="en-US"/>
        </a:p>
      </dgm:t>
    </dgm:pt>
    <dgm:pt modelId="{15EB2DCE-E0BE-4BD1-9F4C-079DF272637D}" type="sibTrans" cxnId="{0781F2A5-6FAD-4EEF-8952-9060D889813F}">
      <dgm:prSet/>
      <dgm:spPr/>
      <dgm:t>
        <a:bodyPr/>
        <a:lstStyle/>
        <a:p>
          <a:endParaRPr lang="en-US"/>
        </a:p>
      </dgm:t>
    </dgm:pt>
    <dgm:pt modelId="{F4277F34-90AC-4325-891C-90658445A441}">
      <dgm:prSet/>
      <dgm:spPr/>
      <dgm:t>
        <a:bodyPr/>
        <a:lstStyle/>
        <a:p>
          <a:r>
            <a:rPr lang="en-US" dirty="0" err="1"/>
            <a:t>Procjena</a:t>
          </a:r>
          <a:r>
            <a:rPr lang="en-US" dirty="0"/>
            <a:t> </a:t>
          </a:r>
          <a:r>
            <a:rPr lang="hr-HR" dirty="0"/>
            <a:t>postignuća/ugode na skali od 1 do </a:t>
          </a:r>
          <a:r>
            <a:rPr lang="en-US" dirty="0"/>
            <a:t>10</a:t>
          </a:r>
        </a:p>
      </dgm:t>
    </dgm:pt>
    <dgm:pt modelId="{0AF682E8-84AD-4183-8F91-0B4DD42FB91C}" type="parTrans" cxnId="{E55052FB-64F9-48C7-A013-B9C625D00E9F}">
      <dgm:prSet/>
      <dgm:spPr/>
    </dgm:pt>
    <dgm:pt modelId="{80CE78FD-C40E-4A90-864E-4CBDA38FE57D}" type="sibTrans" cxnId="{E55052FB-64F9-48C7-A013-B9C625D00E9F}">
      <dgm:prSet/>
      <dgm:spPr/>
    </dgm:pt>
    <dgm:pt modelId="{47A14909-C4E2-45F0-A24C-6E9953B53A67}">
      <dgm:prSet/>
      <dgm:spPr/>
      <dgm:t>
        <a:bodyPr/>
        <a:lstStyle/>
        <a:p>
          <a:r>
            <a:rPr lang="en-US" dirty="0" err="1"/>
            <a:t>Procjena</a:t>
          </a:r>
          <a:r>
            <a:rPr lang="en-US" dirty="0"/>
            <a:t> </a:t>
          </a:r>
          <a:r>
            <a:rPr lang="en-US" dirty="0" err="1"/>
            <a:t>raspoloženja</a:t>
          </a:r>
          <a:r>
            <a:rPr lang="en-US" dirty="0"/>
            <a:t> </a:t>
          </a:r>
          <a:r>
            <a:rPr lang="en-US" dirty="0" err="1"/>
            <a:t>odmah</a:t>
          </a:r>
          <a:r>
            <a:rPr lang="en-US" dirty="0"/>
            <a:t> </a:t>
          </a:r>
          <a:r>
            <a:rPr lang="hr-HR" dirty="0"/>
            <a:t>nakon završetka aktivnosti</a:t>
          </a:r>
          <a:endParaRPr lang="en-US" dirty="0"/>
        </a:p>
      </dgm:t>
    </dgm:pt>
    <dgm:pt modelId="{DEA9FB50-EF97-4AF4-91C7-D13C241CE6FA}" type="parTrans" cxnId="{1AB83265-F4EB-47A3-BB3D-3C3840FB9A8E}">
      <dgm:prSet/>
      <dgm:spPr/>
    </dgm:pt>
    <dgm:pt modelId="{1C42A87E-FD0D-4AED-8050-56BAE86914B4}" type="sibTrans" cxnId="{1AB83265-F4EB-47A3-BB3D-3C3840FB9A8E}">
      <dgm:prSet/>
      <dgm:spPr/>
    </dgm:pt>
    <dgm:pt modelId="{7E84F5CB-03E3-49C7-8942-23B45456E0B6}" type="pres">
      <dgm:prSet presAssocID="{0C12939E-4EE0-49C1-B368-2441C14E51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A47579F-BDB6-4025-9200-E97D9482A49B}" type="pres">
      <dgm:prSet presAssocID="{E48E123F-460F-4F05-B096-6EEE5185BD67}" presName="composite" presStyleCnt="0"/>
      <dgm:spPr/>
    </dgm:pt>
    <dgm:pt modelId="{4EBF0805-6097-4502-A5F2-08FAA61CC03D}" type="pres">
      <dgm:prSet presAssocID="{E48E123F-460F-4F05-B096-6EEE5185BD6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A17105F-FC7F-4CE9-A2AB-466EF7BD158A}" type="pres">
      <dgm:prSet presAssocID="{E48E123F-460F-4F05-B096-6EEE5185BD6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613145E-CAD9-4EB4-8DA9-0CC023EDCB53}" type="pres">
      <dgm:prSet presAssocID="{A16BE83D-B178-4547-9F6F-777E528FD819}" presName="space" presStyleCnt="0"/>
      <dgm:spPr/>
    </dgm:pt>
    <dgm:pt modelId="{991BD961-3C6F-4FF9-8566-C4E18206521D}" type="pres">
      <dgm:prSet presAssocID="{2B20D11F-853E-469B-A154-841611DF3340}" presName="composite" presStyleCnt="0"/>
      <dgm:spPr/>
    </dgm:pt>
    <dgm:pt modelId="{59E11A74-F542-4E06-A5CE-0264FB35A4C6}" type="pres">
      <dgm:prSet presAssocID="{2B20D11F-853E-469B-A154-841611DF334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F797549-0B7C-4696-9BBD-BEE2EB7C3F67}" type="pres">
      <dgm:prSet presAssocID="{2B20D11F-853E-469B-A154-841611DF334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C7C88D0-4610-4A2B-8B0F-055FB2C1B451}" type="presOf" srcId="{E48E123F-460F-4F05-B096-6EEE5185BD67}" destId="{4EBF0805-6097-4502-A5F2-08FAA61CC03D}" srcOrd="0" destOrd="0" presId="urn:microsoft.com/office/officeart/2005/8/layout/hList1"/>
    <dgm:cxn modelId="{2C886285-1891-42B5-982A-E2D335B7DC82}" type="presOf" srcId="{F4277F34-90AC-4325-891C-90658445A441}" destId="{3F797549-0B7C-4696-9BBD-BEE2EB7C3F67}" srcOrd="0" destOrd="1" presId="urn:microsoft.com/office/officeart/2005/8/layout/hList1"/>
    <dgm:cxn modelId="{0781F2A5-6FAD-4EEF-8952-9060D889813F}" srcId="{2B20D11F-853E-469B-A154-841611DF3340}" destId="{6EACEE6A-D3AD-41C3-ADE5-AF8C89FBC004}" srcOrd="0" destOrd="0" parTransId="{E14C4B83-A591-4050-8256-059A464490B9}" sibTransId="{15EB2DCE-E0BE-4BD1-9F4C-079DF272637D}"/>
    <dgm:cxn modelId="{3BA4C0D5-71BC-4C4E-84A2-B69F32FD7018}" srcId="{E48E123F-460F-4F05-B096-6EEE5185BD67}" destId="{3F979B32-3786-4B93-996D-FD0EDC5D623E}" srcOrd="1" destOrd="0" parTransId="{EDBD7D44-9272-4DF2-9D0E-4C99684401C3}" sibTransId="{A78F0735-A3AD-4611-BAF5-AE32D61E5005}"/>
    <dgm:cxn modelId="{1AB83265-F4EB-47A3-BB3D-3C3840FB9A8E}" srcId="{2B20D11F-853E-469B-A154-841611DF3340}" destId="{47A14909-C4E2-45F0-A24C-6E9953B53A67}" srcOrd="2" destOrd="0" parTransId="{DEA9FB50-EF97-4AF4-91C7-D13C241CE6FA}" sibTransId="{1C42A87E-FD0D-4AED-8050-56BAE86914B4}"/>
    <dgm:cxn modelId="{097585BC-A38C-4EC9-B2BD-E76333F0A484}" type="presOf" srcId="{2B20D11F-853E-469B-A154-841611DF3340}" destId="{59E11A74-F542-4E06-A5CE-0264FB35A4C6}" srcOrd="0" destOrd="0" presId="urn:microsoft.com/office/officeart/2005/8/layout/hList1"/>
    <dgm:cxn modelId="{9803275F-8CFA-4771-BCF2-6FF005F8B0BB}" type="presOf" srcId="{0C12939E-4EE0-49C1-B368-2441C14E516B}" destId="{7E84F5CB-03E3-49C7-8942-23B45456E0B6}" srcOrd="0" destOrd="0" presId="urn:microsoft.com/office/officeart/2005/8/layout/hList1"/>
    <dgm:cxn modelId="{2AE97E18-0F99-4D9D-B807-70EB5C7685F1}" srcId="{E48E123F-460F-4F05-B096-6EEE5185BD67}" destId="{61BFAEF7-5ED7-4348-AECC-4FEDF733A1E6}" srcOrd="2" destOrd="0" parTransId="{CFAE4607-17A9-4C59-B1E8-13034CDF95FF}" sibTransId="{8ACF1277-BA47-4F27-A955-0817FBC0CC82}"/>
    <dgm:cxn modelId="{55257161-7814-4D6D-837C-A825227DF2BF}" type="presOf" srcId="{6EACEE6A-D3AD-41C3-ADE5-AF8C89FBC004}" destId="{3F797549-0B7C-4696-9BBD-BEE2EB7C3F67}" srcOrd="0" destOrd="0" presId="urn:microsoft.com/office/officeart/2005/8/layout/hList1"/>
    <dgm:cxn modelId="{93549760-8A11-40F5-A073-A42E0E5CDA77}" type="presOf" srcId="{3F979B32-3786-4B93-996D-FD0EDC5D623E}" destId="{BA17105F-FC7F-4CE9-A2AB-466EF7BD158A}" srcOrd="0" destOrd="1" presId="urn:microsoft.com/office/officeart/2005/8/layout/hList1"/>
    <dgm:cxn modelId="{3EEF49E9-B67A-4BA0-A4AD-54547C4CFF21}" type="presOf" srcId="{61BFAEF7-5ED7-4348-AECC-4FEDF733A1E6}" destId="{BA17105F-FC7F-4CE9-A2AB-466EF7BD158A}" srcOrd="0" destOrd="2" presId="urn:microsoft.com/office/officeart/2005/8/layout/hList1"/>
    <dgm:cxn modelId="{986D4964-114A-4762-8933-6765B2A64633}" srcId="{0C12939E-4EE0-49C1-B368-2441C14E516B}" destId="{2B20D11F-853E-469B-A154-841611DF3340}" srcOrd="1" destOrd="0" parTransId="{FFD11C9D-060C-4472-A0A7-FA47E533FF78}" sibTransId="{37A8C7EE-6F19-4B25-90E2-D19812CC2122}"/>
    <dgm:cxn modelId="{F582525B-C808-40F3-8F5D-744CE45BDA26}" srcId="{0C12939E-4EE0-49C1-B368-2441C14E516B}" destId="{E48E123F-460F-4F05-B096-6EEE5185BD67}" srcOrd="0" destOrd="0" parTransId="{41EFF590-347C-474B-8DCF-B172B43E86A9}" sibTransId="{A16BE83D-B178-4547-9F6F-777E528FD819}"/>
    <dgm:cxn modelId="{E55052FB-64F9-48C7-A013-B9C625D00E9F}" srcId="{2B20D11F-853E-469B-A154-841611DF3340}" destId="{F4277F34-90AC-4325-891C-90658445A441}" srcOrd="1" destOrd="0" parTransId="{0AF682E8-84AD-4183-8F91-0B4DD42FB91C}" sibTransId="{80CE78FD-C40E-4A90-864E-4CBDA38FE57D}"/>
    <dgm:cxn modelId="{ADE0FA52-F999-48B3-B982-18FDDB77EA3D}" srcId="{E48E123F-460F-4F05-B096-6EEE5185BD67}" destId="{F2872D56-8E53-49B3-84CB-0460B3F9375D}" srcOrd="0" destOrd="0" parTransId="{B5A7D243-A6BE-4131-9633-674A740057A4}" sibTransId="{04548E27-3B4A-40D4-9043-BABF6A346E33}"/>
    <dgm:cxn modelId="{2A666681-A628-48E0-AE23-F9C8F4912997}" type="presOf" srcId="{F2872D56-8E53-49B3-84CB-0460B3F9375D}" destId="{BA17105F-FC7F-4CE9-A2AB-466EF7BD158A}" srcOrd="0" destOrd="0" presId="urn:microsoft.com/office/officeart/2005/8/layout/hList1"/>
    <dgm:cxn modelId="{1ADE00B2-030D-4C8E-9DF1-E60AF25A133A}" type="presOf" srcId="{47A14909-C4E2-45F0-A24C-6E9953B53A67}" destId="{3F797549-0B7C-4696-9BBD-BEE2EB7C3F67}" srcOrd="0" destOrd="2" presId="urn:microsoft.com/office/officeart/2005/8/layout/hList1"/>
    <dgm:cxn modelId="{776484C0-C1E1-4498-BC0E-FDE4A426F885}" type="presParOf" srcId="{7E84F5CB-03E3-49C7-8942-23B45456E0B6}" destId="{1A47579F-BDB6-4025-9200-E97D9482A49B}" srcOrd="0" destOrd="0" presId="urn:microsoft.com/office/officeart/2005/8/layout/hList1"/>
    <dgm:cxn modelId="{483DE379-90A1-47C0-8D4B-B7301785946A}" type="presParOf" srcId="{1A47579F-BDB6-4025-9200-E97D9482A49B}" destId="{4EBF0805-6097-4502-A5F2-08FAA61CC03D}" srcOrd="0" destOrd="0" presId="urn:microsoft.com/office/officeart/2005/8/layout/hList1"/>
    <dgm:cxn modelId="{4F35EA44-E871-4685-8382-C2A60D33CD31}" type="presParOf" srcId="{1A47579F-BDB6-4025-9200-E97D9482A49B}" destId="{BA17105F-FC7F-4CE9-A2AB-466EF7BD158A}" srcOrd="1" destOrd="0" presId="urn:microsoft.com/office/officeart/2005/8/layout/hList1"/>
    <dgm:cxn modelId="{BB0B92BD-4760-4936-96E2-FB989FCB6CDB}" type="presParOf" srcId="{7E84F5CB-03E3-49C7-8942-23B45456E0B6}" destId="{D613145E-CAD9-4EB4-8DA9-0CC023EDCB53}" srcOrd="1" destOrd="0" presId="urn:microsoft.com/office/officeart/2005/8/layout/hList1"/>
    <dgm:cxn modelId="{A5F50013-66AB-42D3-AE4E-A26A149D5964}" type="presParOf" srcId="{7E84F5CB-03E3-49C7-8942-23B45456E0B6}" destId="{991BD961-3C6F-4FF9-8566-C4E18206521D}" srcOrd="2" destOrd="0" presId="urn:microsoft.com/office/officeart/2005/8/layout/hList1"/>
    <dgm:cxn modelId="{0433E5D0-0217-4920-8035-DC30C7C4C3D6}" type="presParOf" srcId="{991BD961-3C6F-4FF9-8566-C4E18206521D}" destId="{59E11A74-F542-4E06-A5CE-0264FB35A4C6}" srcOrd="0" destOrd="0" presId="urn:microsoft.com/office/officeart/2005/8/layout/hList1"/>
    <dgm:cxn modelId="{695791CC-56E3-4E27-BF41-897AB9F2348C}" type="presParOf" srcId="{991BD961-3C6F-4FF9-8566-C4E18206521D}" destId="{3F797549-0B7C-4696-9BBD-BEE2EB7C3F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BFA10-3928-4F98-8DC9-8AAB18A11527}">
      <dsp:nvSpPr>
        <dsp:cNvPr id="0" name=""/>
        <dsp:cNvSpPr/>
      </dsp:nvSpPr>
      <dsp:spPr>
        <a:xfrm>
          <a:off x="3361583" y="-122814"/>
          <a:ext cx="2071333" cy="1314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/>
            <a:t>Situacija: </a:t>
          </a:r>
          <a:r>
            <a:rPr lang="hr-HR" sz="1200" b="0" i="1" kern="1200" dirty="0"/>
            <a:t>r</a:t>
          </a:r>
          <a:r>
            <a:rPr lang="hr-HR" sz="1200" i="1" kern="1200" dirty="0"/>
            <a:t>azmišljanje o uključivanju u aktivnost</a:t>
          </a:r>
        </a:p>
      </dsp:txBody>
      <dsp:txXfrm>
        <a:off x="3425732" y="-58665"/>
        <a:ext cx="1943035" cy="1185792"/>
      </dsp:txXfrm>
    </dsp:sp>
    <dsp:sp modelId="{488D4CA8-7D57-45E9-A18E-A3655F366965}">
      <dsp:nvSpPr>
        <dsp:cNvPr id="0" name=""/>
        <dsp:cNvSpPr/>
      </dsp:nvSpPr>
      <dsp:spPr>
        <a:xfrm>
          <a:off x="2637693" y="534231"/>
          <a:ext cx="3519114" cy="3519114"/>
        </a:xfrm>
        <a:custGeom>
          <a:avLst/>
          <a:gdLst/>
          <a:ahLst/>
          <a:cxnLst/>
          <a:rect l="0" t="0" r="0" b="0"/>
          <a:pathLst>
            <a:path>
              <a:moveTo>
                <a:pt x="2945523" y="459739"/>
              </a:moveTo>
              <a:arcTo wR="1759557" hR="1759557" stAng="18742658" swAng="116254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8E5E18-5B08-4330-8FB0-7A6C2971598A}">
      <dsp:nvSpPr>
        <dsp:cNvPr id="0" name=""/>
        <dsp:cNvSpPr/>
      </dsp:nvSpPr>
      <dsp:spPr>
        <a:xfrm>
          <a:off x="5121141" y="1636743"/>
          <a:ext cx="2071333" cy="1314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/>
            <a:t>Automatska misao: </a:t>
          </a:r>
          <a:r>
            <a:rPr lang="hr-HR" sz="1200" i="1" kern="1200" dirty="0"/>
            <a:t>Preumoran sam. Neću uživati. Neću uspjeti. Ništa mi ne može pomoći da se osjećam bolje.</a:t>
          </a:r>
        </a:p>
      </dsp:txBody>
      <dsp:txXfrm>
        <a:off x="5185290" y="1700892"/>
        <a:ext cx="1943035" cy="1185792"/>
      </dsp:txXfrm>
    </dsp:sp>
    <dsp:sp modelId="{97006DA3-ADA1-4743-BF2A-FE5F460B2CAF}">
      <dsp:nvSpPr>
        <dsp:cNvPr id="0" name=""/>
        <dsp:cNvSpPr/>
      </dsp:nvSpPr>
      <dsp:spPr>
        <a:xfrm>
          <a:off x="2637693" y="534231"/>
          <a:ext cx="3519114" cy="3519114"/>
        </a:xfrm>
        <a:custGeom>
          <a:avLst/>
          <a:gdLst/>
          <a:ahLst/>
          <a:cxnLst/>
          <a:rect l="0" t="0" r="0" b="0"/>
          <a:pathLst>
            <a:path>
              <a:moveTo>
                <a:pt x="3309583" y="2592300"/>
              </a:moveTo>
              <a:arcTo wR="1759557" hR="1759557" stAng="1694800" swAng="116254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88ABF2-61B2-4606-85DE-8284F3912322}">
      <dsp:nvSpPr>
        <dsp:cNvPr id="0" name=""/>
        <dsp:cNvSpPr/>
      </dsp:nvSpPr>
      <dsp:spPr>
        <a:xfrm>
          <a:off x="3361583" y="3396300"/>
          <a:ext cx="2071333" cy="1314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/>
            <a:t>Emocionalna reakcija: </a:t>
          </a:r>
          <a:r>
            <a:rPr lang="hr-HR" sz="1200" i="1" kern="1200" dirty="0"/>
            <a:t>tuga, anksioznost, bespomoćnost</a:t>
          </a:r>
        </a:p>
      </dsp:txBody>
      <dsp:txXfrm>
        <a:off x="3425732" y="3460449"/>
        <a:ext cx="1943035" cy="1185792"/>
      </dsp:txXfrm>
    </dsp:sp>
    <dsp:sp modelId="{3C4E5519-626B-4A8C-8E97-1CE4DF626DEB}">
      <dsp:nvSpPr>
        <dsp:cNvPr id="0" name=""/>
        <dsp:cNvSpPr/>
      </dsp:nvSpPr>
      <dsp:spPr>
        <a:xfrm>
          <a:off x="2637693" y="534231"/>
          <a:ext cx="3519114" cy="3519114"/>
        </a:xfrm>
        <a:custGeom>
          <a:avLst/>
          <a:gdLst/>
          <a:ahLst/>
          <a:cxnLst/>
          <a:rect l="0" t="0" r="0" b="0"/>
          <a:pathLst>
            <a:path>
              <a:moveTo>
                <a:pt x="573591" y="3059375"/>
              </a:moveTo>
              <a:arcTo wR="1759557" hR="1759557" stAng="7942658" swAng="116254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EFDAF-08A9-493A-A85A-5EA6D98539F2}">
      <dsp:nvSpPr>
        <dsp:cNvPr id="0" name=""/>
        <dsp:cNvSpPr/>
      </dsp:nvSpPr>
      <dsp:spPr>
        <a:xfrm>
          <a:off x="1602026" y="1636743"/>
          <a:ext cx="2071333" cy="1314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/>
            <a:t>Ponašanje: </a:t>
          </a:r>
          <a:r>
            <a:rPr lang="hr-HR" sz="1200" i="1" kern="1200" dirty="0"/>
            <a:t>ostaje neaktivan</a:t>
          </a:r>
        </a:p>
      </dsp:txBody>
      <dsp:txXfrm>
        <a:off x="1666175" y="1700892"/>
        <a:ext cx="1943035" cy="1185792"/>
      </dsp:txXfrm>
    </dsp:sp>
    <dsp:sp modelId="{98291C4D-78ED-47E2-99FA-F6141D941D71}">
      <dsp:nvSpPr>
        <dsp:cNvPr id="0" name=""/>
        <dsp:cNvSpPr/>
      </dsp:nvSpPr>
      <dsp:spPr>
        <a:xfrm>
          <a:off x="2637693" y="534231"/>
          <a:ext cx="3519114" cy="3519114"/>
        </a:xfrm>
        <a:custGeom>
          <a:avLst/>
          <a:gdLst/>
          <a:ahLst/>
          <a:cxnLst/>
          <a:rect l="0" t="0" r="0" b="0"/>
          <a:pathLst>
            <a:path>
              <a:moveTo>
                <a:pt x="209531" y="926814"/>
              </a:moveTo>
              <a:arcTo wR="1759557" hR="1759557" stAng="12494800" swAng="116254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BFA10-3928-4F98-8DC9-8AAB18A11527}">
      <dsp:nvSpPr>
        <dsp:cNvPr id="0" name=""/>
        <dsp:cNvSpPr/>
      </dsp:nvSpPr>
      <dsp:spPr>
        <a:xfrm>
          <a:off x="3340316" y="-126382"/>
          <a:ext cx="2104343" cy="13350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b="1" kern="1200" dirty="0"/>
            <a:t>Situacija: </a:t>
          </a:r>
          <a:r>
            <a:rPr lang="hr-HR" sz="1300" i="1" kern="1200" dirty="0"/>
            <a:t>uključivanju u aktivnost</a:t>
          </a:r>
        </a:p>
      </dsp:txBody>
      <dsp:txXfrm>
        <a:off x="3405487" y="-61211"/>
        <a:ext cx="1974001" cy="1204690"/>
      </dsp:txXfrm>
    </dsp:sp>
    <dsp:sp modelId="{488D4CA8-7D57-45E9-A18E-A3655F366965}">
      <dsp:nvSpPr>
        <dsp:cNvPr id="0" name=""/>
        <dsp:cNvSpPr/>
      </dsp:nvSpPr>
      <dsp:spPr>
        <a:xfrm>
          <a:off x="2606495" y="541133"/>
          <a:ext cx="3571984" cy="3571984"/>
        </a:xfrm>
        <a:custGeom>
          <a:avLst/>
          <a:gdLst/>
          <a:ahLst/>
          <a:cxnLst/>
          <a:rect l="0" t="0" r="0" b="0"/>
          <a:pathLst>
            <a:path>
              <a:moveTo>
                <a:pt x="2990382" y="467199"/>
              </a:moveTo>
              <a:arcTo wR="1785992" hR="1785992" stAng="18744237" swAng="11603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8E5E18-5B08-4330-8FB0-7A6C2971598A}">
      <dsp:nvSpPr>
        <dsp:cNvPr id="0" name=""/>
        <dsp:cNvSpPr/>
      </dsp:nvSpPr>
      <dsp:spPr>
        <a:xfrm>
          <a:off x="5126308" y="1659609"/>
          <a:ext cx="2104343" cy="13350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b="1" kern="1200" dirty="0"/>
            <a:t>Automatska misao: </a:t>
          </a:r>
          <a:r>
            <a:rPr lang="hr-HR" sz="1300" b="0" i="1" kern="1200" dirty="0"/>
            <a:t>Ne mogu ovo raditi dobro kao prije. Ovo je prije bilo zabavnije</a:t>
          </a:r>
          <a:r>
            <a:rPr lang="hr-HR" sz="1300" i="1" kern="1200" dirty="0"/>
            <a:t>. Grozan sam u ovom. Trebao sam ovo prije napraviti. </a:t>
          </a:r>
        </a:p>
      </dsp:txBody>
      <dsp:txXfrm>
        <a:off x="5191479" y="1724780"/>
        <a:ext cx="1974001" cy="1204690"/>
      </dsp:txXfrm>
    </dsp:sp>
    <dsp:sp modelId="{97006DA3-ADA1-4743-BF2A-FE5F460B2CAF}">
      <dsp:nvSpPr>
        <dsp:cNvPr id="0" name=""/>
        <dsp:cNvSpPr/>
      </dsp:nvSpPr>
      <dsp:spPr>
        <a:xfrm>
          <a:off x="2606495" y="541133"/>
          <a:ext cx="3571984" cy="3571984"/>
        </a:xfrm>
        <a:custGeom>
          <a:avLst/>
          <a:gdLst/>
          <a:ahLst/>
          <a:cxnLst/>
          <a:rect l="0" t="0" r="0" b="0"/>
          <a:pathLst>
            <a:path>
              <a:moveTo>
                <a:pt x="3359164" y="2631507"/>
              </a:moveTo>
              <a:arcTo wR="1785992" hR="1785992" stAng="1695372" swAng="11603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88ABF2-61B2-4606-85DE-8284F3912322}">
      <dsp:nvSpPr>
        <dsp:cNvPr id="0" name=""/>
        <dsp:cNvSpPr/>
      </dsp:nvSpPr>
      <dsp:spPr>
        <a:xfrm>
          <a:off x="3340316" y="3445601"/>
          <a:ext cx="2104343" cy="13350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b="1" kern="1200" dirty="0"/>
            <a:t>Emocionalna reakcija: </a:t>
          </a:r>
          <a:r>
            <a:rPr lang="hr-HR" sz="1300" i="1" kern="1200" dirty="0"/>
            <a:t>tuga, krivnja, ljutnja na sebe</a:t>
          </a:r>
        </a:p>
      </dsp:txBody>
      <dsp:txXfrm>
        <a:off x="3405487" y="3510772"/>
        <a:ext cx="1974001" cy="1204690"/>
      </dsp:txXfrm>
    </dsp:sp>
    <dsp:sp modelId="{3C4E5519-626B-4A8C-8E97-1CE4DF626DEB}">
      <dsp:nvSpPr>
        <dsp:cNvPr id="0" name=""/>
        <dsp:cNvSpPr/>
      </dsp:nvSpPr>
      <dsp:spPr>
        <a:xfrm>
          <a:off x="2606495" y="541133"/>
          <a:ext cx="3571984" cy="3571984"/>
        </a:xfrm>
        <a:custGeom>
          <a:avLst/>
          <a:gdLst/>
          <a:ahLst/>
          <a:cxnLst/>
          <a:rect l="0" t="0" r="0" b="0"/>
          <a:pathLst>
            <a:path>
              <a:moveTo>
                <a:pt x="581602" y="3104784"/>
              </a:moveTo>
              <a:arcTo wR="1785992" hR="1785992" stAng="7944237" swAng="11603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EFDAF-08A9-493A-A85A-5EA6D98539F2}">
      <dsp:nvSpPr>
        <dsp:cNvPr id="0" name=""/>
        <dsp:cNvSpPr/>
      </dsp:nvSpPr>
      <dsp:spPr>
        <a:xfrm>
          <a:off x="1554324" y="1659609"/>
          <a:ext cx="2104343" cy="13350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b="1" kern="1200" dirty="0"/>
            <a:t>Ponašanje: </a:t>
          </a:r>
          <a:r>
            <a:rPr lang="hr-HR" sz="1300" b="0" i="1" kern="1200" dirty="0"/>
            <a:t>zaustavljanje aktivnosti, neponavljanje aktivnosti u budućnosti  </a:t>
          </a:r>
        </a:p>
      </dsp:txBody>
      <dsp:txXfrm>
        <a:off x="1619495" y="1724780"/>
        <a:ext cx="1974001" cy="1204690"/>
      </dsp:txXfrm>
    </dsp:sp>
    <dsp:sp modelId="{98291C4D-78ED-47E2-99FA-F6141D941D71}">
      <dsp:nvSpPr>
        <dsp:cNvPr id="0" name=""/>
        <dsp:cNvSpPr/>
      </dsp:nvSpPr>
      <dsp:spPr>
        <a:xfrm>
          <a:off x="2606495" y="541133"/>
          <a:ext cx="3571984" cy="3571984"/>
        </a:xfrm>
        <a:custGeom>
          <a:avLst/>
          <a:gdLst/>
          <a:ahLst/>
          <a:cxnLst/>
          <a:rect l="0" t="0" r="0" b="0"/>
          <a:pathLst>
            <a:path>
              <a:moveTo>
                <a:pt x="212819" y="940476"/>
              </a:moveTo>
              <a:arcTo wR="1785992" hR="1785992" stAng="12495372" swAng="11603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6D4D8-CBEE-4AB5-8E91-CB9E733E55CC}">
      <dsp:nvSpPr>
        <dsp:cNvPr id="0" name=""/>
        <dsp:cNvSpPr/>
      </dsp:nvSpPr>
      <dsp:spPr>
        <a:xfrm>
          <a:off x="657872" y="1668"/>
          <a:ext cx="2246900" cy="13481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Ojačati </a:t>
          </a:r>
          <a:r>
            <a:rPr lang="hr-HR" sz="1600" kern="1200" dirty="0" err="1"/>
            <a:t>klijentovo</a:t>
          </a:r>
          <a:r>
            <a:rPr lang="hr-HR" sz="1600" kern="1200" dirty="0"/>
            <a:t> mišljenje da može bolje isplanirati svoje </a:t>
          </a:r>
          <a:r>
            <a:rPr lang="en-US" sz="1600" kern="1200" dirty="0" err="1"/>
            <a:t>vrijeme</a:t>
          </a:r>
          <a:endParaRPr lang="hr-HR" sz="1600" kern="1200" dirty="0" err="1"/>
        </a:p>
      </dsp:txBody>
      <dsp:txXfrm>
        <a:off x="657872" y="1668"/>
        <a:ext cx="2246900" cy="1348140"/>
      </dsp:txXfrm>
    </dsp:sp>
    <dsp:sp modelId="{70A80E61-1434-4A3E-B3FF-B266A53C12AF}">
      <dsp:nvSpPr>
        <dsp:cNvPr id="0" name=""/>
        <dsp:cNvSpPr/>
      </dsp:nvSpPr>
      <dsp:spPr>
        <a:xfrm>
          <a:off x="3129462" y="1668"/>
          <a:ext cx="2246900" cy="134814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Potaknuti klijenta da se posveti promjenama</a:t>
          </a:r>
          <a:endParaRPr lang="en-US" sz="1600" kern="1200" dirty="0"/>
        </a:p>
      </dsp:txBody>
      <dsp:txXfrm>
        <a:off x="3129462" y="1668"/>
        <a:ext cx="2246900" cy="1348140"/>
      </dsp:txXfrm>
    </dsp:sp>
    <dsp:sp modelId="{8C486751-61FC-4B3F-8B17-49CF7198D81C}">
      <dsp:nvSpPr>
        <dsp:cNvPr id="0" name=""/>
        <dsp:cNvSpPr/>
      </dsp:nvSpPr>
      <dsp:spPr>
        <a:xfrm>
          <a:off x="5601052" y="1668"/>
          <a:ext cx="2246900" cy="13481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Identificirati </a:t>
          </a:r>
          <a:r>
            <a:rPr lang="hr-HR" sz="1600" kern="1200"/>
            <a:t>i </a:t>
          </a:r>
          <a:r>
            <a:rPr lang="hr-HR" sz="1600" kern="1200" smtClean="0"/>
            <a:t>preformulirati misli </a:t>
          </a:r>
          <a:r>
            <a:rPr lang="hr-HR" sz="1600" kern="1200" dirty="0"/>
            <a:t>koje mogu omesti promjene</a:t>
          </a:r>
          <a:endParaRPr lang="en-US" sz="1600" kern="1200" dirty="0"/>
        </a:p>
      </dsp:txBody>
      <dsp:txXfrm>
        <a:off x="5601052" y="1668"/>
        <a:ext cx="2246900" cy="1348140"/>
      </dsp:txXfrm>
    </dsp:sp>
    <dsp:sp modelId="{96DA356D-D08C-482C-BCC2-62604DB162FF}">
      <dsp:nvSpPr>
        <dsp:cNvPr id="0" name=""/>
        <dsp:cNvSpPr/>
      </dsp:nvSpPr>
      <dsp:spPr>
        <a:xfrm>
          <a:off x="657872" y="1574498"/>
          <a:ext cx="2246900" cy="13481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Objasniti da su misli predviđanja koja se mogu provjeriti</a:t>
          </a:r>
          <a:endParaRPr lang="en-US" sz="1600" kern="1200" dirty="0"/>
        </a:p>
      </dsp:txBody>
      <dsp:txXfrm>
        <a:off x="657872" y="1574498"/>
        <a:ext cx="2246900" cy="1348140"/>
      </dsp:txXfrm>
    </dsp:sp>
    <dsp:sp modelId="{329BCBC7-D5B0-4677-97DF-51C49BA3DED3}">
      <dsp:nvSpPr>
        <dsp:cNvPr id="0" name=""/>
        <dsp:cNvSpPr/>
      </dsp:nvSpPr>
      <dsp:spPr>
        <a:xfrm>
          <a:off x="3129462" y="1574498"/>
          <a:ext cx="2246900" cy="134814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Dati klijentu da izabere DZ</a:t>
          </a:r>
          <a:endParaRPr lang="en-US" sz="1600" kern="1200" dirty="0"/>
        </a:p>
      </dsp:txBody>
      <dsp:txXfrm>
        <a:off x="3129462" y="1574498"/>
        <a:ext cx="2246900" cy="1348140"/>
      </dsp:txXfrm>
    </dsp:sp>
    <dsp:sp modelId="{30FE76D6-6392-49E1-88A9-D4FC57DE9F86}">
      <dsp:nvSpPr>
        <dsp:cNvPr id="0" name=""/>
        <dsp:cNvSpPr/>
      </dsp:nvSpPr>
      <dsp:spPr>
        <a:xfrm>
          <a:off x="5601052" y="1574498"/>
          <a:ext cx="2246900" cy="13481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Predložiti bihevioralni eksperiment za procjenu valjanosti negativnih predikcija</a:t>
          </a:r>
          <a:endParaRPr lang="en-US" sz="1600" kern="1200" dirty="0"/>
        </a:p>
      </dsp:txBody>
      <dsp:txXfrm>
        <a:off x="5601052" y="1574498"/>
        <a:ext cx="2246900" cy="1348140"/>
      </dsp:txXfrm>
    </dsp:sp>
    <dsp:sp modelId="{400D9F16-6CC3-47F6-B232-2A310D912883}">
      <dsp:nvSpPr>
        <dsp:cNvPr id="0" name=""/>
        <dsp:cNvSpPr/>
      </dsp:nvSpPr>
      <dsp:spPr>
        <a:xfrm>
          <a:off x="657872" y="3147328"/>
          <a:ext cx="2246900" cy="134814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Naučiti klijenta da se </a:t>
          </a:r>
          <a:r>
            <a:rPr lang="hr-HR" sz="1600" kern="1200" dirty="0" err="1"/>
            <a:t>samonagrađuje</a:t>
          </a:r>
          <a:r>
            <a:rPr lang="hr-HR" sz="1600" kern="1200" dirty="0"/>
            <a:t> kad god je aktivan</a:t>
          </a:r>
          <a:endParaRPr lang="en-US" sz="1600" kern="1200" dirty="0"/>
        </a:p>
      </dsp:txBody>
      <dsp:txXfrm>
        <a:off x="657872" y="3147328"/>
        <a:ext cx="2246900" cy="1348140"/>
      </dsp:txXfrm>
    </dsp:sp>
    <dsp:sp modelId="{BEA35B5D-2598-4D76-B8F2-A32DC96FD4C7}">
      <dsp:nvSpPr>
        <dsp:cNvPr id="0" name=""/>
        <dsp:cNvSpPr/>
      </dsp:nvSpPr>
      <dsp:spPr>
        <a:xfrm>
          <a:off x="3129462" y="3147328"/>
          <a:ext cx="2246900" cy="13481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Pozitivno potkrepljivanje</a:t>
          </a:r>
          <a:endParaRPr lang="en-US" sz="1600" kern="1200" dirty="0"/>
        </a:p>
      </dsp:txBody>
      <dsp:txXfrm>
        <a:off x="3129462" y="3147328"/>
        <a:ext cx="2246900" cy="1348140"/>
      </dsp:txXfrm>
    </dsp:sp>
    <dsp:sp modelId="{F503E944-1D89-4737-9951-22FC4E07F65F}">
      <dsp:nvSpPr>
        <dsp:cNvPr id="0" name=""/>
        <dsp:cNvSpPr/>
      </dsp:nvSpPr>
      <dsp:spPr>
        <a:xfrm>
          <a:off x="5601052" y="3147328"/>
          <a:ext cx="2246900" cy="13481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Pomoć</a:t>
          </a:r>
          <a:r>
            <a:rPr lang="en-US" sz="1600" kern="1200" dirty="0"/>
            <a:t> u </a:t>
          </a:r>
          <a:r>
            <a:rPr lang="en-US" sz="1600" kern="1200" dirty="0" err="1"/>
            <a:t>odabiru</a:t>
          </a:r>
          <a:r>
            <a:rPr lang="en-US" sz="1600" kern="1200" dirty="0"/>
            <a:t> </a:t>
          </a:r>
          <a:r>
            <a:rPr lang="en-US" sz="1600" kern="1200" dirty="0" err="1"/>
            <a:t>aktivnosti</a:t>
          </a:r>
          <a:endParaRPr lang="hr-HR" sz="1600" kern="1200" dirty="0" err="1"/>
        </a:p>
      </dsp:txBody>
      <dsp:txXfrm>
        <a:off x="5601052" y="3147328"/>
        <a:ext cx="2246900" cy="13481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4AF30-8312-4BD8-ADA8-82604F857FA9}">
      <dsp:nvSpPr>
        <dsp:cNvPr id="0" name=""/>
        <dsp:cNvSpPr/>
      </dsp:nvSpPr>
      <dsp:spPr>
        <a:xfrm>
          <a:off x="2357" y="113789"/>
          <a:ext cx="2298501" cy="709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/>
            <a:t>Pregled trenutnih aktivnosti i njihovog utjecaja</a:t>
          </a:r>
          <a:endParaRPr lang="en-US" sz="1400" kern="1200" dirty="0"/>
        </a:p>
      </dsp:txBody>
      <dsp:txXfrm>
        <a:off x="2357" y="113789"/>
        <a:ext cx="2298501" cy="709694"/>
      </dsp:txXfrm>
    </dsp:sp>
    <dsp:sp modelId="{65BDC146-82AA-48D6-9DC6-98FD0B972A61}">
      <dsp:nvSpPr>
        <dsp:cNvPr id="0" name=""/>
        <dsp:cNvSpPr/>
      </dsp:nvSpPr>
      <dsp:spPr>
        <a:xfrm>
          <a:off x="2357" y="823483"/>
          <a:ext cx="2298501" cy="326655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i="1" kern="1200" dirty="0"/>
            <a:t>T: Kada razmišljate o svom rasporedu, što primjećujete? Kako su Vaše aktivnosti drukčije od prije godinu dana, kada niste bili depresivni?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i="1" kern="1200" dirty="0"/>
            <a:t>K: Provodim puno vremena u krevetu.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i="1" kern="1200" dirty="0"/>
            <a:t>T: Da li Vam ostajanje u krevetu pomaže da se osjećate bolje? Izlazite li iz kreveta svježi i energični?</a:t>
          </a:r>
          <a:endParaRPr lang="en-US" sz="1400" kern="1200" dirty="0"/>
        </a:p>
      </dsp:txBody>
      <dsp:txXfrm>
        <a:off x="2357" y="823483"/>
        <a:ext cx="2298501" cy="3266550"/>
      </dsp:txXfrm>
    </dsp:sp>
    <dsp:sp modelId="{71AA083D-44B4-4ABD-A5F3-1DB47EBD56B1}">
      <dsp:nvSpPr>
        <dsp:cNvPr id="0" name=""/>
        <dsp:cNvSpPr/>
      </dsp:nvSpPr>
      <dsp:spPr>
        <a:xfrm>
          <a:off x="2622649" y="113789"/>
          <a:ext cx="2298501" cy="7096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err="1"/>
            <a:t>Psihoedukacija</a:t>
          </a:r>
          <a:endParaRPr lang="en-US" sz="1400" kern="1200" dirty="0" err="1"/>
        </a:p>
      </dsp:txBody>
      <dsp:txXfrm>
        <a:off x="2622649" y="113789"/>
        <a:ext cx="2298501" cy="709694"/>
      </dsp:txXfrm>
    </dsp:sp>
    <dsp:sp modelId="{3AB8E687-1C38-4DD6-B01C-A4791D2AD711}">
      <dsp:nvSpPr>
        <dsp:cNvPr id="0" name=""/>
        <dsp:cNvSpPr/>
      </dsp:nvSpPr>
      <dsp:spPr>
        <a:xfrm>
          <a:off x="2622649" y="823483"/>
          <a:ext cx="2298501" cy="326655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i="1" kern="1200" dirty="0"/>
            <a:t>T: Čini se da mnoge osobe koje su depresivne misle da će se osjećati bolje ako ostanu u krevetu. Ali obično otkriju da je bolje raditi skoro pa bilo što drugo…</a:t>
          </a:r>
          <a:endParaRPr lang="en-US" sz="1400" kern="1200" dirty="0"/>
        </a:p>
      </dsp:txBody>
      <dsp:txXfrm>
        <a:off x="2622649" y="823483"/>
        <a:ext cx="2298501" cy="3266550"/>
      </dsp:txXfrm>
    </dsp:sp>
    <dsp:sp modelId="{76A29D95-458A-4F5B-8E73-AFFA90CACD13}">
      <dsp:nvSpPr>
        <dsp:cNvPr id="0" name=""/>
        <dsp:cNvSpPr/>
      </dsp:nvSpPr>
      <dsp:spPr>
        <a:xfrm>
          <a:off x="5242941" y="113789"/>
          <a:ext cx="2298501" cy="70969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/>
            <a:t>Identifikacija automatskih misli</a:t>
          </a:r>
          <a:endParaRPr lang="en-US" sz="1400" kern="1200" dirty="0"/>
        </a:p>
      </dsp:txBody>
      <dsp:txXfrm>
        <a:off x="5242941" y="113789"/>
        <a:ext cx="2298501" cy="709694"/>
      </dsp:txXfrm>
    </dsp:sp>
    <dsp:sp modelId="{C6BB7813-4FAF-4520-AF0E-5D276BDEE0B3}">
      <dsp:nvSpPr>
        <dsp:cNvPr id="0" name=""/>
        <dsp:cNvSpPr/>
      </dsp:nvSpPr>
      <dsp:spPr>
        <a:xfrm>
          <a:off x="5242941" y="823483"/>
          <a:ext cx="2298501" cy="326655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i="1" kern="1200" dirty="0"/>
            <a:t>T: Što ti u ovom trenu prolazi kroz glavu?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i="1" kern="1200" dirty="0"/>
            <a:t>K: Ne znam.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i="1" kern="1200" dirty="0"/>
            <a:t>T: Da li ste razmišljali o tome kako ćete se dobro zabaviti s prijateljima?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i="1" kern="1200" dirty="0"/>
            <a:t>K</a:t>
          </a:r>
          <a:r>
            <a:rPr lang="en-US" sz="1400" i="1" kern="1200" dirty="0"/>
            <a:t>:</a:t>
          </a:r>
          <a:r>
            <a:rPr lang="hr-HR" sz="1400" i="1" kern="1200" dirty="0"/>
            <a:t>Ne, vjerojatno sam zabrinuta da se prijatelji neće družiti sa mnom</a:t>
          </a:r>
          <a:r>
            <a:rPr lang="en-US" sz="1400" i="1" kern="1200" dirty="0"/>
            <a:t>.</a:t>
          </a:r>
          <a:endParaRPr lang="hr-HR" sz="1400" i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i="1" kern="1200" dirty="0"/>
            <a:t>T</a:t>
          </a:r>
          <a:r>
            <a:rPr lang="en-US" sz="1400" i="1" kern="1200" dirty="0"/>
            <a:t>: </a:t>
          </a:r>
          <a:r>
            <a:rPr lang="en-US" sz="1400" i="1" kern="1200" dirty="0" err="1"/>
            <a:t>Možete</a:t>
          </a:r>
          <a:r>
            <a:rPr lang="en-US" sz="1400" i="1" kern="1200" dirty="0"/>
            <a:t> li </a:t>
          </a:r>
          <a:r>
            <a:rPr lang="en-US" sz="1400" i="1" kern="1200" dirty="0" err="1"/>
            <a:t>vidjeti</a:t>
          </a:r>
          <a:r>
            <a:rPr lang="en-US" sz="1400" i="1" kern="1200" dirty="0"/>
            <a:t> </a:t>
          </a:r>
          <a:r>
            <a:rPr lang="en-US" sz="1400" i="1" kern="1200" dirty="0" err="1"/>
            <a:t>kako</a:t>
          </a:r>
          <a:r>
            <a:rPr lang="en-US" sz="1400" i="1" kern="1200" dirty="0"/>
            <a:t> Vas ta </a:t>
          </a:r>
          <a:r>
            <a:rPr lang="en-US" sz="1400" i="1" kern="1200" dirty="0" err="1"/>
            <a:t>misao</a:t>
          </a:r>
          <a:r>
            <a:rPr lang="en-US" sz="1400" i="1" kern="1200" dirty="0"/>
            <a:t> </a:t>
          </a:r>
          <a:r>
            <a:rPr lang="en-US" sz="1400" i="1" kern="1200" dirty="0" err="1"/>
            <a:t>može</a:t>
          </a:r>
          <a:r>
            <a:rPr lang="en-US" sz="1400" i="1" kern="1200" dirty="0"/>
            <a:t> </a:t>
          </a:r>
          <a:r>
            <a:rPr lang="en-US" sz="1400" i="1" kern="1200" dirty="0" err="1"/>
            <a:t>spriječiti</a:t>
          </a:r>
          <a:r>
            <a:rPr lang="en-US" sz="1400" i="1" kern="1200" dirty="0"/>
            <a:t> da </a:t>
          </a:r>
          <a:r>
            <a:rPr lang="en-US" sz="1400" i="1" kern="1200" dirty="0" err="1"/>
            <a:t>im</a:t>
          </a:r>
          <a:r>
            <a:rPr lang="en-US" sz="1400" i="1" kern="1200" dirty="0"/>
            <a:t> </a:t>
          </a:r>
          <a:r>
            <a:rPr lang="en-US" sz="1400" i="1" kern="1200" dirty="0" err="1"/>
            <a:t>pristupite</a:t>
          </a:r>
          <a:r>
            <a:rPr lang="en-US" sz="1400" i="1" kern="1200" dirty="0"/>
            <a:t>?</a:t>
          </a:r>
          <a:endParaRPr lang="hr-HR" sz="1400" i="1" kern="1200" dirty="0"/>
        </a:p>
      </dsp:txBody>
      <dsp:txXfrm>
        <a:off x="5242941" y="823483"/>
        <a:ext cx="2298501" cy="32665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84E7A-44B7-4CAC-BFA9-B6B99C738326}">
      <dsp:nvSpPr>
        <dsp:cNvPr id="0" name=""/>
        <dsp:cNvSpPr/>
      </dsp:nvSpPr>
      <dsp:spPr>
        <a:xfrm>
          <a:off x="2478" y="159215"/>
          <a:ext cx="2416794" cy="44264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/>
            <a:t>Postavljanje bihevioralnog eksperimenta</a:t>
          </a:r>
          <a:endParaRPr lang="en-US" sz="1200" kern="1200" dirty="0"/>
        </a:p>
      </dsp:txBody>
      <dsp:txXfrm>
        <a:off x="2478" y="159215"/>
        <a:ext cx="2416794" cy="442649"/>
      </dsp:txXfrm>
    </dsp:sp>
    <dsp:sp modelId="{D53B70B8-EA58-475A-BE3C-CB06EC09EA42}">
      <dsp:nvSpPr>
        <dsp:cNvPr id="0" name=""/>
        <dsp:cNvSpPr/>
      </dsp:nvSpPr>
      <dsp:spPr>
        <a:xfrm>
          <a:off x="2478" y="601865"/>
          <a:ext cx="2416794" cy="3952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200" i="1" kern="1200" dirty="0"/>
            <a:t>T: Koga biste najlakše</a:t>
          </a:r>
          <a:r>
            <a:rPr lang="en-US" sz="1200" i="1" kern="1200" dirty="0"/>
            <a:t> </a:t>
          </a:r>
          <a:r>
            <a:rPr lang="en-US" sz="1200" i="1" kern="1200" dirty="0" err="1"/>
            <a:t>pitali</a:t>
          </a:r>
          <a:r>
            <a:rPr lang="en-US" sz="1200" i="1" kern="1200" dirty="0"/>
            <a:t>?</a:t>
          </a:r>
          <a:endParaRPr lang="hr-HR" sz="1200" i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200" i="1" kern="1200" dirty="0"/>
            <a:t>K: Valjda Ninu.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200" i="1" kern="1200" dirty="0"/>
            <a:t>T: Dobro. Onda možete provjeriti svoje dvije pretpostavke. Prvu, da se Vaši prijatelji ne žele družiti s Vama i drugu da ste preumorni za druženje. Zvuči li to u redu?</a:t>
          </a:r>
          <a:endParaRPr lang="en-US" sz="1200" i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200" i="1" kern="1200" dirty="0"/>
            <a:t>K: Da.</a:t>
          </a:r>
          <a:endParaRPr lang="en-US" sz="1200" i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200" i="1" kern="1200" dirty="0"/>
            <a:t>T: </a:t>
          </a:r>
          <a:r>
            <a:rPr lang="en-US" sz="1200" i="1" kern="1200" dirty="0" err="1"/>
            <a:t>Kolika</a:t>
          </a:r>
          <a:r>
            <a:rPr lang="en-US" sz="1200" i="1" kern="1200" dirty="0"/>
            <a:t> </a:t>
          </a:r>
          <a:r>
            <a:rPr lang="hr-HR" sz="1200" i="1" kern="1200" dirty="0"/>
            <a:t>je vjerojatnost da pristupite Nini ili nekom drugom?</a:t>
          </a:r>
          <a:endParaRPr lang="en-US" sz="1200" i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200" i="1" kern="1200" dirty="0"/>
            <a:t>K: Napravit ću to.</a:t>
          </a:r>
          <a:endParaRPr lang="en-US" sz="1200" i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200" i="1" kern="1200" dirty="0"/>
            <a:t>T: Mislite li da to možete učiniti danas?</a:t>
          </a:r>
          <a:endParaRPr lang="en-US" sz="1200" i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200" i="1" kern="1200" dirty="0"/>
            <a:t>K: Mislim da da.</a:t>
          </a:r>
          <a:endParaRPr lang="en-US" sz="1200" i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200" i="1" kern="1200" dirty="0"/>
            <a:t>T: Odlično. Onda ako to ispadne dobro, možete li pokušati družiti se s prijateljima ostatak tjedna?</a:t>
          </a:r>
          <a:endParaRPr lang="en-US" sz="1200" i="1" kern="1200" dirty="0"/>
        </a:p>
      </dsp:txBody>
      <dsp:txXfrm>
        <a:off x="2478" y="601865"/>
        <a:ext cx="2416794" cy="3952800"/>
      </dsp:txXfrm>
    </dsp:sp>
    <dsp:sp modelId="{5EB2E477-CB17-4949-A396-2713C6AD56D2}">
      <dsp:nvSpPr>
        <dsp:cNvPr id="0" name=""/>
        <dsp:cNvSpPr/>
      </dsp:nvSpPr>
      <dsp:spPr>
        <a:xfrm>
          <a:off x="2757624" y="159215"/>
          <a:ext cx="2416794" cy="44264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atMod val="100000"/>
                <a:lumMod val="100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shade val="99000"/>
                <a:satMod val="105000"/>
                <a:lumMod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/>
            <a:t>Uvođenje </a:t>
          </a:r>
          <a:r>
            <a:rPr lang="en-US" sz="1200" kern="1200" dirty="0" err="1"/>
            <a:t>fizičkih</a:t>
          </a:r>
          <a:r>
            <a:rPr lang="en-US" sz="1200" kern="1200" dirty="0"/>
            <a:t> </a:t>
          </a:r>
          <a:r>
            <a:rPr lang="en-US" sz="1200" kern="1200" dirty="0" err="1"/>
            <a:t>aktivnosti</a:t>
          </a:r>
          <a:endParaRPr lang="hr-HR" sz="1200" kern="1200" dirty="0"/>
        </a:p>
      </dsp:txBody>
      <dsp:txXfrm>
        <a:off x="2757624" y="159215"/>
        <a:ext cx="2416794" cy="442649"/>
      </dsp:txXfrm>
    </dsp:sp>
    <dsp:sp modelId="{D132220F-9C7A-4CBE-B1E5-238C169F8513}">
      <dsp:nvSpPr>
        <dsp:cNvPr id="0" name=""/>
        <dsp:cNvSpPr/>
      </dsp:nvSpPr>
      <dsp:spPr>
        <a:xfrm>
          <a:off x="2757624" y="601865"/>
          <a:ext cx="2416794" cy="3952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200" b="1" kern="1200"/>
            <a:t> </a:t>
          </a:r>
          <a:r>
            <a:rPr lang="hr-HR" sz="1200" i="1" kern="1200" dirty="0"/>
            <a:t>T: Primjećujem da ne provodite puno vremena u fizičkim aktivnostima. Je li to</a:t>
          </a:r>
          <a:r>
            <a:rPr lang="en-US" sz="1200" i="1" kern="1200" dirty="0"/>
            <a:t> </a:t>
          </a:r>
          <a:r>
            <a:rPr lang="hr-HR" sz="1200" i="1" kern="1200" dirty="0"/>
            <a:t>točno?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200" i="1" kern="1200" dirty="0"/>
            <a:t>K: Da</a:t>
          </a:r>
          <a:r>
            <a:rPr lang="en-US" sz="1200" i="1" kern="1200" dirty="0"/>
            <a:t>,</a:t>
          </a:r>
          <a:r>
            <a:rPr lang="hr-HR" sz="1200" i="1" kern="1200" dirty="0"/>
            <a:t>prije sam trčala i</a:t>
          </a:r>
          <a:r>
            <a:rPr lang="en-US" sz="1200" i="1" kern="1200" dirty="0"/>
            <a:t> </a:t>
          </a:r>
          <a:r>
            <a:rPr lang="en-US" sz="1200" i="1" kern="1200" dirty="0" err="1"/>
            <a:t>plivala</a:t>
          </a:r>
          <a:r>
            <a:rPr lang="en-US" sz="1200" i="1" kern="1200" dirty="0"/>
            <a:t>.</a:t>
          </a:r>
          <a:endParaRPr lang="hr-HR" sz="1200" i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200" i="1" kern="1200" dirty="0"/>
            <a:t>T: Što Vas </a:t>
          </a:r>
          <a:r>
            <a:rPr lang="hr-HR" sz="1200" i="1" kern="1200" dirty="0" err="1"/>
            <a:t>spječava</a:t>
          </a:r>
          <a:r>
            <a:rPr lang="hr-HR" sz="1200" i="1" kern="1200" dirty="0"/>
            <a:t> da to radite u zadnje vrijeme?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i="1" kern="1200" dirty="0"/>
            <a:t>K: </a:t>
          </a:r>
          <a:r>
            <a:rPr lang="hr-HR" sz="1200" i="1" kern="1200" dirty="0"/>
            <a:t>Osjećam se umorno i mislim da neću uživati.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200" i="1" kern="1200" dirty="0"/>
            <a:t>T: Želite li planirati više vježbe sljedeći tjedan?</a:t>
          </a:r>
        </a:p>
      </dsp:txBody>
      <dsp:txXfrm>
        <a:off x="2757624" y="601865"/>
        <a:ext cx="2416794" cy="3952800"/>
      </dsp:txXfrm>
    </dsp:sp>
    <dsp:sp modelId="{FEC05EC3-1CDC-453F-8A2C-91230FBCD8B7}">
      <dsp:nvSpPr>
        <dsp:cNvPr id="0" name=""/>
        <dsp:cNvSpPr/>
      </dsp:nvSpPr>
      <dsp:spPr>
        <a:xfrm>
          <a:off x="5512769" y="159215"/>
          <a:ext cx="2416794" cy="44264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0000"/>
                <a:lumMod val="100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hade val="99000"/>
                <a:satMod val="105000"/>
                <a:lumMod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err="1"/>
            <a:t>Samonagrađivanje</a:t>
          </a:r>
          <a:endParaRPr lang="en-US" sz="1200" i="1" kern="1200" dirty="0"/>
        </a:p>
      </dsp:txBody>
      <dsp:txXfrm>
        <a:off x="5512769" y="159215"/>
        <a:ext cx="2416794" cy="442649"/>
      </dsp:txXfrm>
    </dsp:sp>
    <dsp:sp modelId="{E99A8155-8C8E-4A32-AB2E-DA9339153DCC}">
      <dsp:nvSpPr>
        <dsp:cNvPr id="0" name=""/>
        <dsp:cNvSpPr/>
      </dsp:nvSpPr>
      <dsp:spPr>
        <a:xfrm>
          <a:off x="5512769" y="601865"/>
          <a:ext cx="2416794" cy="3952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200" i="1" kern="1200" dirty="0"/>
            <a:t>T: Mislite li da se možete nagraditi svaki put kad napravite jednu od ovih stvari? Dovoljno je reći: „Dobro je. Uspio sam.”</a:t>
          </a:r>
          <a:endParaRPr lang="en-US" sz="1200" i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200" i="1" kern="1200" dirty="0"/>
            <a:t>K: Želite da se nagradim za dogovor s prijateljima?</a:t>
          </a:r>
          <a:endParaRPr lang="en-US" sz="1200" i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200" i="1" kern="1200" dirty="0"/>
            <a:t>T: Apsolutno. Kada je osoba depresivna često joj je teško raditi stvari koje su prije išle lako, poput druženja s prijateljima. I one uzimaju više energije od ležanja u krevetu. Stoga naravno da zaslužujete pohvalu.</a:t>
          </a:r>
          <a:endParaRPr lang="en-US" sz="1200" i="1" kern="1200" dirty="0"/>
        </a:p>
      </dsp:txBody>
      <dsp:txXfrm>
        <a:off x="5512769" y="601865"/>
        <a:ext cx="2416794" cy="39528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20800-65D6-4A2E-B50D-F8FE70AFBB0D}">
      <dsp:nvSpPr>
        <dsp:cNvPr id="0" name=""/>
        <dsp:cNvSpPr/>
      </dsp:nvSpPr>
      <dsp:spPr>
        <a:xfrm>
          <a:off x="41" y="186719"/>
          <a:ext cx="3929257" cy="78815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...</a:t>
          </a:r>
          <a:r>
            <a:rPr lang="en-US" sz="1500" kern="1200" dirty="0" err="1"/>
            <a:t>klijent</a:t>
          </a:r>
          <a:r>
            <a:rPr lang="en-US" sz="1500" kern="1200" dirty="0"/>
            <a:t> </a:t>
          </a:r>
          <a:r>
            <a:rPr lang="en-US" sz="1500" kern="1200" dirty="0" err="1"/>
            <a:t>vjeruje</a:t>
          </a:r>
          <a:r>
            <a:rPr lang="en-US" sz="1500" kern="1200" dirty="0"/>
            <a:t> da </a:t>
          </a:r>
          <a:r>
            <a:rPr lang="en-US" sz="1500" kern="1200" dirty="0" err="1"/>
            <a:t>nije</a:t>
          </a:r>
          <a:r>
            <a:rPr lang="en-US" sz="1500" kern="1200" dirty="0"/>
            <a:t> </a:t>
          </a:r>
          <a:r>
            <a:rPr lang="en-US" sz="1500" kern="1200" dirty="0" err="1"/>
            <a:t>sposoban</a:t>
          </a:r>
          <a:r>
            <a:rPr lang="en-US" sz="1500" kern="1200" dirty="0"/>
            <a:t>  </a:t>
          </a:r>
          <a:r>
            <a:rPr lang="en-US" sz="1500" kern="1200" dirty="0" err="1"/>
            <a:t>postati</a:t>
          </a:r>
          <a:r>
            <a:rPr lang="en-US" sz="1500" kern="1200" dirty="0"/>
            <a:t> </a:t>
          </a:r>
          <a:r>
            <a:rPr lang="en-US" sz="1500" kern="1200" dirty="0" err="1"/>
            <a:t>aktivniji</a:t>
          </a:r>
          <a:r>
            <a:rPr lang="en-US" sz="1500" kern="1200" dirty="0"/>
            <a:t> ili da </a:t>
          </a:r>
          <a:r>
            <a:rPr lang="en-US" sz="1500" kern="1200" dirty="0" err="1"/>
            <a:t>povećanje</a:t>
          </a:r>
          <a:r>
            <a:rPr lang="en-US" sz="1500" kern="1200" dirty="0"/>
            <a:t> </a:t>
          </a:r>
          <a:r>
            <a:rPr lang="en-US" sz="1500" kern="1200" dirty="0" err="1"/>
            <a:t>aktivnosti</a:t>
          </a:r>
          <a:r>
            <a:rPr lang="en-US" sz="1500" kern="1200" dirty="0"/>
            <a:t> </a:t>
          </a:r>
          <a:r>
            <a:rPr lang="en-US" sz="1500" kern="1200" dirty="0" err="1"/>
            <a:t>neće</a:t>
          </a:r>
          <a:r>
            <a:rPr lang="en-US" sz="1500" kern="1200" dirty="0"/>
            <a:t> </a:t>
          </a:r>
          <a:r>
            <a:rPr lang="en-US" sz="1500" kern="1200" dirty="0" err="1"/>
            <a:t>popraviti</a:t>
          </a:r>
          <a:r>
            <a:rPr lang="en-US" sz="1500" kern="1200" dirty="0"/>
            <a:t> </a:t>
          </a:r>
          <a:r>
            <a:rPr lang="en-US" sz="1500" kern="1200" dirty="0" err="1"/>
            <a:t>njegovo</a:t>
          </a:r>
          <a:r>
            <a:rPr lang="en-US" sz="1500" kern="1200" dirty="0"/>
            <a:t> </a:t>
          </a:r>
          <a:r>
            <a:rPr lang="en-US" sz="1500" kern="1200" dirty="0" err="1"/>
            <a:t>raspoloženje</a:t>
          </a:r>
          <a:r>
            <a:rPr lang="en-US" sz="1500" kern="1200" dirty="0"/>
            <a:t>?</a:t>
          </a:r>
          <a:endParaRPr lang="hr-HR" sz="1500" kern="1200" dirty="0">
            <a:latin typeface="Century Gothic" panose="020B0502020202020204"/>
          </a:endParaRPr>
        </a:p>
      </dsp:txBody>
      <dsp:txXfrm>
        <a:off x="41" y="186719"/>
        <a:ext cx="3929257" cy="788157"/>
      </dsp:txXfrm>
    </dsp:sp>
    <dsp:sp modelId="{F79D9773-EC7E-469A-8833-EE97E194C820}">
      <dsp:nvSpPr>
        <dsp:cNvPr id="0" name=""/>
        <dsp:cNvSpPr/>
      </dsp:nvSpPr>
      <dsp:spPr>
        <a:xfrm>
          <a:off x="41" y="974877"/>
          <a:ext cx="3929257" cy="354105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>
              <a:latin typeface="Century Gothic" panose="020B0502020202020204"/>
            </a:rPr>
            <a:t>Psihoedukacija</a:t>
          </a:r>
          <a:r>
            <a:rPr lang="en-US" sz="1500" kern="1200" dirty="0">
              <a:latin typeface="Century Gothic" panose="020B0502020202020204"/>
            </a:rPr>
            <a:t>(</a:t>
          </a:r>
          <a:r>
            <a:rPr lang="en-US" sz="1500" kern="1200" dirty="0" err="1">
              <a:latin typeface="Century Gothic" panose="020B0502020202020204"/>
            </a:rPr>
            <a:t>prvo</a:t>
          </a:r>
          <a:r>
            <a:rPr lang="en-US" sz="1500" kern="1200" dirty="0">
              <a:latin typeface="Century Gothic" panose="020B0502020202020204"/>
            </a:rPr>
            <a:t> </a:t>
          </a:r>
          <a:r>
            <a:rPr lang="en-US" sz="1500" kern="1200" dirty="0" err="1">
              <a:latin typeface="Century Gothic" panose="020B0502020202020204"/>
            </a:rPr>
            <a:t>aktivnost</a:t>
          </a:r>
          <a:r>
            <a:rPr lang="en-US" sz="1500" kern="1200" dirty="0">
              <a:latin typeface="Century Gothic" panose="020B0502020202020204"/>
            </a:rPr>
            <a:t> </a:t>
          </a:r>
          <a:r>
            <a:rPr lang="en-US" sz="1500" kern="1200" dirty="0" err="1">
              <a:latin typeface="Century Gothic" panose="020B0502020202020204"/>
            </a:rPr>
            <a:t>onda</a:t>
          </a:r>
          <a:r>
            <a:rPr lang="en-US" sz="1500" kern="1200" dirty="0">
              <a:latin typeface="Century Gothic" panose="020B0502020202020204"/>
            </a:rPr>
            <a:t> </a:t>
          </a:r>
          <a:r>
            <a:rPr lang="en-US" sz="1500" kern="1200" dirty="0" err="1">
              <a:latin typeface="Century Gothic" panose="020B0502020202020204"/>
            </a:rPr>
            <a:t>raspoloženje</a:t>
          </a:r>
          <a:r>
            <a:rPr lang="en-US" sz="1500" kern="1200" dirty="0">
              <a:latin typeface="Century Gothic" panose="020B0502020202020204"/>
            </a:rPr>
            <a:t>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>
              <a:latin typeface="Century Gothic" panose="020B0502020202020204"/>
            </a:rPr>
            <a:t>Bihevioralni</a:t>
          </a:r>
          <a:r>
            <a:rPr lang="en-US" sz="1500" kern="1200" dirty="0">
              <a:latin typeface="Century Gothic" panose="020B0502020202020204"/>
            </a:rPr>
            <a:t> </a:t>
          </a:r>
          <a:r>
            <a:rPr lang="en-US" sz="1500" kern="1200" dirty="0" err="1">
              <a:latin typeface="Century Gothic" panose="020B0502020202020204"/>
            </a:rPr>
            <a:t>eksperiment</a:t>
          </a:r>
          <a:endParaRPr lang="en-US" sz="1500" kern="1200" dirty="0">
            <a:latin typeface="Century Gothic" panose="020B0502020202020204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>
              <a:latin typeface="Century Gothic" panose="020B0502020202020204"/>
            </a:rPr>
            <a:t>Pozitivno</a:t>
          </a:r>
          <a:r>
            <a:rPr lang="en-US" sz="1500" kern="1200" dirty="0">
              <a:latin typeface="Century Gothic" panose="020B0502020202020204"/>
            </a:rPr>
            <a:t> </a:t>
          </a:r>
          <a:r>
            <a:rPr lang="en-US" sz="1500" kern="1200" dirty="0" err="1">
              <a:latin typeface="Century Gothic" panose="020B0502020202020204"/>
            </a:rPr>
            <a:t>potkrepljenje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>
              <a:latin typeface="Century Gothic" panose="020B0502020202020204"/>
            </a:rPr>
            <a:t>Pomoć</a:t>
          </a:r>
          <a:r>
            <a:rPr lang="en-US" sz="1500" kern="1200" dirty="0">
              <a:latin typeface="Century Gothic" panose="020B0502020202020204"/>
            </a:rPr>
            <a:t> u </a:t>
          </a:r>
          <a:r>
            <a:rPr lang="en-US" sz="1500" kern="1200" dirty="0" err="1">
              <a:latin typeface="Century Gothic" panose="020B0502020202020204"/>
            </a:rPr>
            <a:t>odabiru</a:t>
          </a:r>
          <a:r>
            <a:rPr lang="en-US" sz="1500" kern="1200" dirty="0">
              <a:latin typeface="Century Gothic" panose="020B0502020202020204"/>
            </a:rPr>
            <a:t> </a:t>
          </a:r>
          <a:r>
            <a:rPr lang="en-US" sz="1500" kern="1200" dirty="0" err="1">
              <a:latin typeface="Century Gothic" panose="020B0502020202020204"/>
            </a:rPr>
            <a:t>dodatnih</a:t>
          </a:r>
          <a:r>
            <a:rPr lang="en-US" sz="1500" kern="1200" dirty="0">
              <a:latin typeface="Century Gothic" panose="020B0502020202020204"/>
            </a:rPr>
            <a:t> </a:t>
          </a:r>
          <a:r>
            <a:rPr lang="en-US" sz="1500" kern="1200" dirty="0" err="1">
              <a:latin typeface="Century Gothic" panose="020B0502020202020204"/>
            </a:rPr>
            <a:t>aktivnosti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>
              <a:latin typeface="Century Gothic" panose="020B0502020202020204"/>
            </a:rPr>
            <a:t>Korištenje</a:t>
          </a:r>
          <a:r>
            <a:rPr lang="en-US" sz="1500" kern="1200" dirty="0">
              <a:latin typeface="Century Gothic" panose="020B0502020202020204"/>
            </a:rPr>
            <a:t> </a:t>
          </a:r>
          <a:r>
            <a:rPr lang="en-US" sz="1500" kern="1200" dirty="0" err="1">
              <a:latin typeface="Century Gothic" panose="020B0502020202020204"/>
            </a:rPr>
            <a:t>tablice</a:t>
          </a:r>
          <a:r>
            <a:rPr lang="en-US" sz="1500" kern="1200" dirty="0">
              <a:latin typeface="Century Gothic" panose="020B0502020202020204"/>
            </a:rPr>
            <a:t> </a:t>
          </a:r>
          <a:r>
            <a:rPr lang="en-US" sz="1500" kern="1200" dirty="0" err="1">
              <a:latin typeface="Century Gothic" panose="020B0502020202020204"/>
            </a:rPr>
            <a:t>aktivnosti</a:t>
          </a:r>
          <a:r>
            <a:rPr lang="en-US" sz="1500" kern="1200" dirty="0">
              <a:latin typeface="Century Gothic" panose="020B0502020202020204"/>
            </a:rPr>
            <a:t> 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i="1" kern="1200" dirty="0">
              <a:latin typeface="Century Gothic" panose="020B0502020202020204"/>
            </a:rPr>
            <a:t>K: Ne </a:t>
          </a:r>
          <a:r>
            <a:rPr lang="en-US" sz="1500" i="1" kern="1200" dirty="0" err="1">
              <a:latin typeface="Century Gothic" panose="020B0502020202020204"/>
            </a:rPr>
            <a:t>mislim</a:t>
          </a:r>
          <a:r>
            <a:rPr lang="en-US" sz="1500" i="1" kern="1200" dirty="0">
              <a:latin typeface="Century Gothic" panose="020B0502020202020204"/>
            </a:rPr>
            <a:t> da mi to </a:t>
          </a:r>
          <a:r>
            <a:rPr lang="en-US" sz="1500" i="1" kern="1200" dirty="0" err="1">
              <a:latin typeface="Century Gothic" panose="020B0502020202020204"/>
            </a:rPr>
            <a:t>može</a:t>
          </a:r>
          <a:r>
            <a:rPr lang="en-US" sz="1500" i="1" kern="1200" dirty="0">
              <a:latin typeface="Century Gothic" panose="020B0502020202020204"/>
            </a:rPr>
            <a:t> </a:t>
          </a:r>
          <a:r>
            <a:rPr lang="en-US" sz="1500" i="1" kern="1200" dirty="0" err="1">
              <a:latin typeface="Century Gothic" panose="020B0502020202020204"/>
            </a:rPr>
            <a:t>pomoći</a:t>
          </a:r>
          <a:r>
            <a:rPr lang="en-US" sz="1500" i="1" kern="1200" dirty="0">
              <a:latin typeface="Century Gothic" panose="020B0502020202020204"/>
            </a:rPr>
            <a:t>. I </a:t>
          </a:r>
          <a:r>
            <a:rPr lang="en-US" sz="1500" i="1" kern="1200" dirty="0" err="1">
              <a:latin typeface="Century Gothic" panose="020B0502020202020204"/>
            </a:rPr>
            <a:t>stalno</a:t>
          </a:r>
          <a:r>
            <a:rPr lang="en-US" sz="1500" i="1" kern="1200" dirty="0">
              <a:latin typeface="Century Gothic" panose="020B0502020202020204"/>
            </a:rPr>
            <a:t> </a:t>
          </a:r>
          <a:r>
            <a:rPr lang="en-US" sz="1500" i="1" kern="1200" dirty="0" err="1">
              <a:latin typeface="Century Gothic" panose="020B0502020202020204"/>
            </a:rPr>
            <a:t>sam</a:t>
          </a:r>
          <a:r>
            <a:rPr lang="en-US" sz="1500" i="1" kern="1200" dirty="0">
              <a:latin typeface="Century Gothic" panose="020B0502020202020204"/>
            </a:rPr>
            <a:t> </a:t>
          </a:r>
          <a:r>
            <a:rPr lang="en-US" sz="1500" i="1" kern="1200" dirty="0" err="1">
              <a:latin typeface="Century Gothic" panose="020B0502020202020204"/>
            </a:rPr>
            <a:t>umoran</a:t>
          </a:r>
          <a:r>
            <a:rPr lang="en-US" sz="1500" i="1" kern="1200" dirty="0">
              <a:latin typeface="Century Gothic" panose="020B0502020202020204"/>
            </a:rPr>
            <a:t>. </a:t>
          </a:r>
          <a:r>
            <a:rPr lang="en-US" sz="1500" i="1" kern="1200" dirty="0" err="1">
              <a:latin typeface="Century Gothic" panose="020B0502020202020204"/>
            </a:rPr>
            <a:t>Mislim</a:t>
          </a:r>
          <a:r>
            <a:rPr lang="en-US" sz="1500" i="1" kern="1200" dirty="0">
              <a:latin typeface="Century Gothic" panose="020B0502020202020204"/>
            </a:rPr>
            <a:t> da </a:t>
          </a:r>
          <a:r>
            <a:rPr lang="en-US" sz="1500" i="1" kern="1200" dirty="0" err="1">
              <a:latin typeface="Century Gothic" panose="020B0502020202020204"/>
            </a:rPr>
            <a:t>trebam</a:t>
          </a:r>
          <a:r>
            <a:rPr lang="en-US" sz="1500" i="1" kern="1200" dirty="0">
              <a:latin typeface="Century Gothic" panose="020B0502020202020204"/>
            </a:rPr>
            <a:t> </a:t>
          </a:r>
          <a:r>
            <a:rPr lang="en-US" sz="1500" i="1" kern="1200" dirty="0" err="1">
              <a:latin typeface="Century Gothic" panose="020B0502020202020204"/>
            </a:rPr>
            <a:t>čekati</a:t>
          </a:r>
          <a:r>
            <a:rPr lang="en-US" sz="1500" i="1" kern="1200" dirty="0">
              <a:latin typeface="Century Gothic" panose="020B0502020202020204"/>
            </a:rPr>
            <a:t> </a:t>
          </a:r>
          <a:r>
            <a:rPr lang="en-US" sz="1500" i="1" kern="1200" dirty="0" err="1">
              <a:latin typeface="Century Gothic" panose="020B0502020202020204"/>
            </a:rPr>
            <a:t>dok</a:t>
          </a:r>
          <a:r>
            <a:rPr lang="en-US" sz="1500" i="1" kern="1200" dirty="0">
              <a:latin typeface="Century Gothic" panose="020B0502020202020204"/>
            </a:rPr>
            <a:t> se ne </a:t>
          </a:r>
          <a:r>
            <a:rPr lang="en-US" sz="1500" i="1" kern="1200" dirty="0" err="1">
              <a:latin typeface="Century Gothic" panose="020B0502020202020204"/>
            </a:rPr>
            <a:t>osjećam</a:t>
          </a:r>
          <a:r>
            <a:rPr lang="en-US" sz="1500" i="1" kern="1200" dirty="0">
              <a:latin typeface="Century Gothic" panose="020B0502020202020204"/>
            </a:rPr>
            <a:t> </a:t>
          </a:r>
          <a:r>
            <a:rPr lang="en-US" sz="1500" i="1" kern="1200" dirty="0" err="1">
              <a:latin typeface="Century Gothic" panose="020B0502020202020204"/>
            </a:rPr>
            <a:t>bolje</a:t>
          </a:r>
          <a:r>
            <a:rPr lang="en-US" sz="1500" i="1" kern="1200" dirty="0">
              <a:latin typeface="Century Gothic" panose="020B0502020202020204"/>
            </a:rPr>
            <a:t>. </a:t>
          </a:r>
          <a:r>
            <a:rPr lang="en-US" sz="1500" i="1" kern="1200" dirty="0">
              <a:solidFill>
                <a:srgbClr val="010000"/>
              </a:solidFill>
              <a:latin typeface="Century Gothic" panose="020B0502020202020204"/>
            </a:rPr>
            <a:t/>
          </a:r>
          <a:br>
            <a:rPr lang="en-US" sz="1500" i="1" kern="1200" dirty="0">
              <a:solidFill>
                <a:srgbClr val="010000"/>
              </a:solidFill>
              <a:latin typeface="Century Gothic" panose="020B0502020202020204"/>
            </a:rPr>
          </a:br>
          <a:r>
            <a:rPr lang="en-US" sz="1500" i="1" kern="1200" dirty="0">
              <a:latin typeface="Century Gothic" panose="020B0502020202020204"/>
            </a:rPr>
            <a:t>T: </a:t>
          </a:r>
          <a:r>
            <a:rPr lang="en-US" sz="1500" i="1" kern="1200" dirty="0" err="1">
              <a:latin typeface="Century Gothic" panose="020B0502020202020204"/>
            </a:rPr>
            <a:t>Znate</a:t>
          </a:r>
          <a:r>
            <a:rPr lang="en-US" sz="1500" i="1" kern="1200" dirty="0">
              <a:latin typeface="Century Gothic" panose="020B0502020202020204"/>
            </a:rPr>
            <a:t>, to je </a:t>
          </a:r>
          <a:r>
            <a:rPr lang="en-US" sz="1500" i="1" kern="1200" dirty="0" err="1">
              <a:latin typeface="Century Gothic" panose="020B0502020202020204"/>
            </a:rPr>
            <a:t>upravo</a:t>
          </a:r>
          <a:r>
            <a:rPr lang="en-US" sz="1500" i="1" kern="1200" dirty="0">
              <a:latin typeface="Century Gothic" panose="020B0502020202020204"/>
            </a:rPr>
            <a:t> ono </a:t>
          </a:r>
          <a:r>
            <a:rPr lang="en-US" sz="1500" i="1" kern="1200" dirty="0" err="1">
              <a:latin typeface="Century Gothic" panose="020B0502020202020204"/>
            </a:rPr>
            <a:t>što</a:t>
          </a:r>
          <a:r>
            <a:rPr lang="en-US" sz="1500" i="1" kern="1200" dirty="0">
              <a:latin typeface="Century Gothic" panose="020B0502020202020204"/>
            </a:rPr>
            <a:t> </a:t>
          </a:r>
          <a:r>
            <a:rPr lang="en-US" sz="1500" i="1" kern="1200" dirty="0" err="1">
              <a:latin typeface="Century Gothic" panose="020B0502020202020204"/>
            </a:rPr>
            <a:t>većina</a:t>
          </a:r>
          <a:r>
            <a:rPr lang="en-US" sz="1500" i="1" kern="1200" dirty="0">
              <a:latin typeface="Century Gothic" panose="020B0502020202020204"/>
            </a:rPr>
            <a:t> </a:t>
          </a:r>
          <a:r>
            <a:rPr lang="en-US" sz="1500" i="1" kern="1200" dirty="0" err="1">
              <a:latin typeface="Century Gothic" panose="020B0502020202020204"/>
            </a:rPr>
            <a:t>depresivnih</a:t>
          </a:r>
          <a:r>
            <a:rPr lang="en-US" sz="1500" i="1" kern="1200" dirty="0">
              <a:latin typeface="Century Gothic" panose="020B0502020202020204"/>
            </a:rPr>
            <a:t> </a:t>
          </a:r>
          <a:r>
            <a:rPr lang="en-US" sz="1500" i="1" kern="1200" dirty="0" err="1">
              <a:latin typeface="Century Gothic" panose="020B0502020202020204"/>
            </a:rPr>
            <a:t>ljudi</a:t>
          </a:r>
          <a:r>
            <a:rPr lang="en-US" sz="1500" i="1" kern="1200" dirty="0">
              <a:latin typeface="Century Gothic" panose="020B0502020202020204"/>
            </a:rPr>
            <a:t> </a:t>
          </a:r>
          <a:r>
            <a:rPr lang="en-US" sz="1500" i="1" kern="1200" dirty="0" err="1">
              <a:latin typeface="Century Gothic" panose="020B0502020202020204"/>
            </a:rPr>
            <a:t>kaže</a:t>
          </a:r>
          <a:r>
            <a:rPr lang="en-US" sz="1500" i="1" kern="1200" dirty="0">
              <a:latin typeface="Century Gothic" panose="020B0502020202020204"/>
            </a:rPr>
            <a:t>. </a:t>
          </a:r>
          <a:r>
            <a:rPr lang="en-US" sz="1500" i="1" kern="1200" dirty="0" err="1">
              <a:latin typeface="Century Gothic" panose="020B0502020202020204"/>
            </a:rPr>
            <a:t>Aii</a:t>
          </a:r>
          <a:r>
            <a:rPr lang="en-US" sz="1500" i="1" kern="1200" dirty="0">
              <a:latin typeface="Century Gothic" panose="020B0502020202020204"/>
            </a:rPr>
            <a:t> </a:t>
          </a:r>
          <a:r>
            <a:rPr lang="en-US" sz="1500" i="1" kern="1200" dirty="0" err="1">
              <a:latin typeface="Century Gothic" panose="020B0502020202020204"/>
            </a:rPr>
            <a:t>istraživanja</a:t>
          </a:r>
          <a:r>
            <a:rPr lang="en-US" sz="1500" i="1" kern="1200" dirty="0">
              <a:latin typeface="Century Gothic" panose="020B0502020202020204"/>
            </a:rPr>
            <a:t> </a:t>
          </a:r>
          <a:r>
            <a:rPr lang="en-US" sz="1500" i="1" kern="1200" dirty="0" err="1">
              <a:latin typeface="Century Gothic" panose="020B0502020202020204"/>
            </a:rPr>
            <a:t>pokazuju</a:t>
          </a:r>
          <a:r>
            <a:rPr lang="en-US" sz="1500" i="1" kern="1200" dirty="0">
              <a:latin typeface="Century Gothic" panose="020B0502020202020204"/>
            </a:rPr>
            <a:t> da je </a:t>
          </a:r>
          <a:r>
            <a:rPr lang="en-US" sz="1500" i="1" kern="1200" dirty="0" err="1">
              <a:latin typeface="Century Gothic" panose="020B0502020202020204"/>
            </a:rPr>
            <a:t>zapravo</a:t>
          </a:r>
          <a:r>
            <a:rPr lang="en-US" sz="1500" i="1" kern="1200" dirty="0">
              <a:latin typeface="Century Gothic" panose="020B0502020202020204"/>
            </a:rPr>
            <a:t> </a:t>
          </a:r>
          <a:r>
            <a:rPr lang="en-US" sz="1500" i="1" kern="1200" dirty="0" err="1">
              <a:latin typeface="Century Gothic" panose="020B0502020202020204"/>
            </a:rPr>
            <a:t>suprotno</a:t>
          </a:r>
          <a:r>
            <a:rPr lang="en-US" sz="1500" i="1" kern="1200" dirty="0">
              <a:latin typeface="Century Gothic" panose="020B0502020202020204"/>
            </a:rPr>
            <a:t>. </a:t>
          </a:r>
          <a:r>
            <a:rPr lang="en-US" sz="1500" i="1" kern="1200" dirty="0" err="1">
              <a:latin typeface="Century Gothic" panose="020B0502020202020204"/>
            </a:rPr>
            <a:t>Način</a:t>
          </a:r>
          <a:r>
            <a:rPr lang="en-US" sz="1500" i="1" kern="1200" dirty="0">
              <a:latin typeface="Century Gothic" panose="020B0502020202020204"/>
            </a:rPr>
            <a:t> </a:t>
          </a:r>
          <a:r>
            <a:rPr lang="en-US" sz="1500" i="1" kern="1200" dirty="0" err="1">
              <a:latin typeface="Century Gothic" panose="020B0502020202020204"/>
            </a:rPr>
            <a:t>na</a:t>
          </a:r>
          <a:r>
            <a:rPr lang="en-US" sz="1500" i="1" kern="1200" dirty="0">
              <a:latin typeface="Century Gothic" panose="020B0502020202020204"/>
            </a:rPr>
            <a:t> </a:t>
          </a:r>
          <a:r>
            <a:rPr lang="en-US" sz="1500" i="1" kern="1200" dirty="0" err="1">
              <a:latin typeface="Century Gothic" panose="020B0502020202020204"/>
            </a:rPr>
            <a:t>koji</a:t>
          </a:r>
          <a:r>
            <a:rPr lang="en-US" sz="1500" i="1" kern="1200" dirty="0">
              <a:latin typeface="Century Gothic" panose="020B0502020202020204"/>
            </a:rPr>
            <a:t> </a:t>
          </a:r>
          <a:r>
            <a:rPr lang="en-US" sz="1500" i="1" kern="1200" dirty="0" err="1">
              <a:latin typeface="Century Gothic" panose="020B0502020202020204"/>
            </a:rPr>
            <a:t>ljudi</a:t>
          </a:r>
          <a:r>
            <a:rPr lang="en-US" sz="1500" i="1" kern="1200" dirty="0">
              <a:latin typeface="Century Gothic" panose="020B0502020202020204"/>
            </a:rPr>
            <a:t> </a:t>
          </a:r>
          <a:r>
            <a:rPr lang="en-US" sz="1500" i="1" kern="1200" dirty="0" err="1">
              <a:latin typeface="Century Gothic" panose="020B0502020202020204"/>
            </a:rPr>
            <a:t>prebole</a:t>
          </a:r>
          <a:r>
            <a:rPr lang="en-US" sz="1500" i="1" kern="1200" dirty="0">
              <a:latin typeface="Century Gothic" panose="020B0502020202020204"/>
            </a:rPr>
            <a:t> </a:t>
          </a:r>
          <a:r>
            <a:rPr lang="en-US" sz="1500" i="1" kern="1200" dirty="0" err="1">
              <a:latin typeface="Century Gothic" panose="020B0502020202020204"/>
            </a:rPr>
            <a:t>svojudepresiju</a:t>
          </a:r>
          <a:r>
            <a:rPr lang="en-US" sz="1500" i="1" kern="1200" dirty="0">
              <a:latin typeface="Century Gothic" panose="020B0502020202020204"/>
            </a:rPr>
            <a:t> </a:t>
          </a:r>
          <a:r>
            <a:rPr lang="en-US" sz="1500" i="1" kern="1200" dirty="0" err="1">
              <a:latin typeface="Century Gothic" panose="020B0502020202020204"/>
            </a:rPr>
            <a:t>jer</a:t>
          </a:r>
          <a:r>
            <a:rPr lang="en-US" sz="1500" i="1" kern="1200" dirty="0">
              <a:latin typeface="Century Gothic" panose="020B0502020202020204"/>
            </a:rPr>
            <a:t> da </a:t>
          </a:r>
          <a:r>
            <a:rPr lang="en-US" sz="1500" i="1" kern="1200" dirty="0" err="1">
              <a:latin typeface="Century Gothic" panose="020B0502020202020204"/>
            </a:rPr>
            <a:t>prvo</a:t>
          </a:r>
          <a:r>
            <a:rPr lang="en-US" sz="1500" i="1" kern="1200" dirty="0">
              <a:latin typeface="Century Gothic" panose="020B0502020202020204"/>
            </a:rPr>
            <a:t> </a:t>
          </a:r>
          <a:r>
            <a:rPr lang="en-US" sz="1500" i="1" kern="1200" dirty="0" err="1">
              <a:latin typeface="Century Gothic" panose="020B0502020202020204"/>
            </a:rPr>
            <a:t>postanu</a:t>
          </a:r>
          <a:r>
            <a:rPr lang="en-US" sz="1500" i="1" kern="1200" dirty="0">
              <a:latin typeface="Century Gothic" panose="020B0502020202020204"/>
            </a:rPr>
            <a:t> </a:t>
          </a:r>
          <a:r>
            <a:rPr lang="en-US" sz="1500" i="1" kern="1200" dirty="0" err="1">
              <a:latin typeface="Century Gothic" panose="020B0502020202020204"/>
            </a:rPr>
            <a:t>aktivniji</a:t>
          </a:r>
          <a:r>
            <a:rPr lang="en-US" sz="1500" i="1" kern="1200" dirty="0">
              <a:latin typeface="Century Gothic" panose="020B0502020202020204"/>
            </a:rPr>
            <a:t> – </a:t>
          </a:r>
          <a:r>
            <a:rPr lang="en-US" sz="1500" i="1" kern="1200" dirty="0" err="1">
              <a:latin typeface="Century Gothic" panose="020B0502020202020204"/>
            </a:rPr>
            <a:t>onda</a:t>
          </a:r>
          <a:r>
            <a:rPr lang="en-US" sz="1500" i="1" kern="1200" dirty="0">
              <a:latin typeface="Century Gothic" panose="020B0502020202020204"/>
            </a:rPr>
            <a:t> se </a:t>
          </a:r>
          <a:r>
            <a:rPr lang="en-US" sz="1500" i="1" kern="1200" dirty="0" err="1">
              <a:latin typeface="Century Gothic" panose="020B0502020202020204"/>
            </a:rPr>
            <a:t>počnu</a:t>
          </a:r>
          <a:r>
            <a:rPr lang="en-US" sz="1500" i="1" kern="1200" dirty="0">
              <a:latin typeface="Century Gothic" panose="020B0502020202020204"/>
            </a:rPr>
            <a:t> </a:t>
          </a:r>
          <a:r>
            <a:rPr lang="en-US" sz="1500" i="1" kern="1200" dirty="0" err="1">
              <a:latin typeface="Century Gothic" panose="020B0502020202020204"/>
            </a:rPr>
            <a:t>osjećati</a:t>
          </a:r>
          <a:r>
            <a:rPr lang="en-US" sz="1500" i="1" kern="1200" dirty="0">
              <a:latin typeface="Century Gothic" panose="020B0502020202020204"/>
            </a:rPr>
            <a:t> </a:t>
          </a:r>
          <a:r>
            <a:rPr lang="en-US" sz="1500" i="1" kern="1200" dirty="0" err="1">
              <a:latin typeface="Century Gothic" panose="020B0502020202020204"/>
            </a:rPr>
            <a:t>bolje</a:t>
          </a:r>
          <a:r>
            <a:rPr lang="en-US" sz="1500" i="1" kern="1200" dirty="0">
              <a:latin typeface="Century Gothic" panose="020B0502020202020204"/>
            </a:rPr>
            <a:t>.</a:t>
          </a:r>
        </a:p>
      </dsp:txBody>
      <dsp:txXfrm>
        <a:off x="41" y="974877"/>
        <a:ext cx="3929257" cy="3541050"/>
      </dsp:txXfrm>
    </dsp:sp>
    <dsp:sp modelId="{FC91106D-B2AA-433B-95C7-3A07BEC18AA1}">
      <dsp:nvSpPr>
        <dsp:cNvPr id="0" name=""/>
        <dsp:cNvSpPr/>
      </dsp:nvSpPr>
      <dsp:spPr>
        <a:xfrm>
          <a:off x="4479394" y="186719"/>
          <a:ext cx="3929257" cy="78815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0000"/>
                <a:lumMod val="100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hade val="99000"/>
                <a:satMod val="105000"/>
                <a:lumMod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…se </a:t>
          </a:r>
          <a:r>
            <a:rPr lang="en-US" sz="1500" kern="1200" dirty="0" err="1"/>
            <a:t>klijent</a:t>
          </a:r>
          <a:r>
            <a:rPr lang="en-US" sz="1500" kern="1200" dirty="0"/>
            <a:t> ne </a:t>
          </a:r>
          <a:r>
            <a:rPr lang="en-US" sz="1500" kern="1200" dirty="0" err="1"/>
            <a:t>može</a:t>
          </a:r>
          <a:r>
            <a:rPr lang="en-US" sz="1500" kern="1200" dirty="0"/>
            <a:t> </a:t>
          </a:r>
          <a:r>
            <a:rPr lang="en-US" sz="1500" kern="1200" dirty="0" err="1"/>
            <a:t>sjetiti</a:t>
          </a:r>
          <a:r>
            <a:rPr lang="en-US" sz="1500" kern="1200" dirty="0"/>
            <a:t> </a:t>
          </a:r>
          <a:r>
            <a:rPr lang="en-US" sz="1500" kern="1200" dirty="0" err="1"/>
            <a:t>nikakvih</a:t>
          </a:r>
          <a:r>
            <a:rPr lang="en-US" sz="1500" kern="1200" dirty="0"/>
            <a:t> </a:t>
          </a:r>
          <a:r>
            <a:rPr lang="en-US" sz="1500" kern="1200" dirty="0" err="1"/>
            <a:t>ugodnih</a:t>
          </a:r>
          <a:r>
            <a:rPr lang="en-US" sz="1500" kern="1200" dirty="0"/>
            <a:t> </a:t>
          </a:r>
          <a:r>
            <a:rPr lang="en-US" sz="1500" kern="1200" dirty="0" err="1"/>
            <a:t>aktivnosti</a:t>
          </a:r>
          <a:r>
            <a:rPr lang="en-US" sz="1500" kern="1200" dirty="0"/>
            <a:t>?</a:t>
          </a:r>
          <a:endParaRPr lang="hr-HR" sz="1500" kern="1200" dirty="0"/>
        </a:p>
      </dsp:txBody>
      <dsp:txXfrm>
        <a:off x="4479394" y="186719"/>
        <a:ext cx="3929257" cy="788157"/>
      </dsp:txXfrm>
    </dsp:sp>
    <dsp:sp modelId="{3D217271-BBCE-40E4-986F-AB0FB22D93D3}">
      <dsp:nvSpPr>
        <dsp:cNvPr id="0" name=""/>
        <dsp:cNvSpPr/>
      </dsp:nvSpPr>
      <dsp:spPr>
        <a:xfrm>
          <a:off x="4479394" y="974877"/>
          <a:ext cx="3929257" cy="354105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Lista </a:t>
          </a:r>
          <a:r>
            <a:rPr lang="en-US" sz="1500" kern="1200" dirty="0" err="1"/>
            <a:t>aktivnosti</a:t>
          </a:r>
          <a:r>
            <a:rPr lang="en-US" sz="1500" kern="1200" dirty="0"/>
            <a:t> – u </a:t>
          </a:r>
          <a:r>
            <a:rPr lang="en-US" sz="1500" kern="1200" dirty="0" err="1"/>
            <a:t>kojih</a:t>
          </a:r>
          <a:r>
            <a:rPr lang="en-US" sz="1500" kern="1200" dirty="0"/>
            <a:t> 5 </a:t>
          </a:r>
          <a:r>
            <a:rPr lang="en-US" sz="1500" kern="1200" dirty="0" err="1"/>
            <a:t>ili</a:t>
          </a:r>
          <a:r>
            <a:rPr lang="en-US" sz="1500" kern="1200" dirty="0"/>
            <a:t> 10 </a:t>
          </a:r>
          <a:r>
            <a:rPr lang="en-US" sz="1500" kern="1200" dirty="0" err="1"/>
            <a:t>aktivnosti</a:t>
          </a:r>
          <a:r>
            <a:rPr lang="en-US" sz="1500" kern="1200" dirty="0"/>
            <a:t> s </a:t>
          </a:r>
          <a:r>
            <a:rPr lang="en-US" sz="1500" kern="1200" dirty="0" err="1"/>
            <a:t>liste</a:t>
          </a:r>
          <a:r>
            <a:rPr lang="en-US" sz="1500" kern="1200" dirty="0"/>
            <a:t> </a:t>
          </a:r>
          <a:r>
            <a:rPr lang="en-US" sz="1500" kern="1200" dirty="0" err="1"/>
            <a:t>mislite</a:t>
          </a:r>
          <a:r>
            <a:rPr lang="en-US" sz="1500" kern="1200" dirty="0"/>
            <a:t> da </a:t>
          </a:r>
          <a:r>
            <a:rPr lang="en-US" sz="1500" kern="1200" dirty="0" err="1"/>
            <a:t>biste</a:t>
          </a:r>
          <a:r>
            <a:rPr lang="en-US" sz="1500" kern="1200" dirty="0"/>
            <a:t> </a:t>
          </a:r>
          <a:r>
            <a:rPr lang="en-US" sz="1500" kern="1200" dirty="0" err="1"/>
            <a:t>najviše</a:t>
          </a:r>
          <a:r>
            <a:rPr lang="en-US" sz="1500" kern="1200" dirty="0"/>
            <a:t> </a:t>
          </a:r>
          <a:r>
            <a:rPr lang="en-US" sz="1500" kern="1200" dirty="0" err="1"/>
            <a:t>uživali</a:t>
          </a:r>
          <a:r>
            <a:rPr lang="hr-HR" sz="1500" kern="1200" dirty="0"/>
            <a:t>?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hlinkClick xmlns:r="http://schemas.openxmlformats.org/officeDocument/2006/relationships" r:id="rId1"/>
            </a:rPr>
            <a:t>http://thecarenavigator.com/wp-content/uploads/2016-04-Pleasant-Events-Schedule-Person-Centered-Care.pdf</a:t>
          </a:r>
          <a:r>
            <a:rPr lang="hr-HR" sz="1500" kern="1200" dirty="0"/>
            <a:t> 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i="1" kern="1200" dirty="0"/>
            <a:t>„Da li </a:t>
          </a:r>
          <a:r>
            <a:rPr lang="en-US" sz="1500" i="1" kern="1200" dirty="0" err="1"/>
            <a:t>će</a:t>
          </a:r>
          <a:r>
            <a:rPr lang="en-US" sz="1500" i="1" kern="1200" dirty="0"/>
            <a:t> </a:t>
          </a:r>
          <a:r>
            <a:rPr lang="en-US" sz="1500" i="1" kern="1200" dirty="0" err="1"/>
            <a:t>uključivanje</a:t>
          </a:r>
          <a:r>
            <a:rPr lang="en-US" sz="1500" i="1" kern="1200" dirty="0"/>
            <a:t> u </a:t>
          </a:r>
          <a:r>
            <a:rPr lang="en-US" sz="1500" i="1" kern="1200" dirty="0" err="1"/>
            <a:t>aktivnosti</a:t>
          </a:r>
          <a:r>
            <a:rPr lang="en-US" sz="1500" i="1" kern="1200" dirty="0"/>
            <a:t> </a:t>
          </a:r>
          <a:r>
            <a:rPr lang="en-US" sz="1500" i="1" kern="1200" dirty="0" err="1"/>
            <a:t>pogoršati</a:t>
          </a:r>
          <a:r>
            <a:rPr lang="en-US" sz="1500" i="1" kern="1200" dirty="0"/>
            <a:t> </a:t>
          </a:r>
          <a:r>
            <a:rPr lang="en-US" sz="1500" i="1" kern="1200" dirty="0" err="1"/>
            <a:t>raspoloženje</a:t>
          </a:r>
          <a:r>
            <a:rPr lang="en-US" sz="1500" i="1" kern="1200" dirty="0"/>
            <a:t> u </a:t>
          </a:r>
          <a:r>
            <a:rPr lang="en-US" sz="1500" i="1" kern="1200" dirty="0" err="1"/>
            <a:t>odnosu</a:t>
          </a:r>
          <a:r>
            <a:rPr lang="en-US" sz="1500" i="1" kern="1200" dirty="0"/>
            <a:t> </a:t>
          </a:r>
          <a:r>
            <a:rPr lang="en-US" sz="1500" i="1" kern="1200" dirty="0" err="1"/>
            <a:t>na</a:t>
          </a:r>
          <a:r>
            <a:rPr lang="en-US" sz="1500" i="1" kern="1200" dirty="0"/>
            <a:t> </a:t>
          </a:r>
          <a:r>
            <a:rPr lang="en-US" sz="1500" i="1" kern="1200" dirty="0" err="1"/>
            <a:t>ostajanje</a:t>
          </a:r>
          <a:r>
            <a:rPr lang="en-US" sz="1500" i="1" kern="1200" dirty="0"/>
            <a:t> u </a:t>
          </a:r>
          <a:r>
            <a:rPr lang="en-US" sz="1500" i="1" kern="1200" dirty="0" err="1"/>
            <a:t>krevetu</a:t>
          </a:r>
          <a:r>
            <a:rPr lang="hr-HR" sz="1500" i="1" kern="1200" dirty="0"/>
            <a:t>?”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/>
            <a:t>Ne</a:t>
          </a:r>
          <a:r>
            <a:rPr lang="en-US" sz="1500" kern="1200" dirty="0"/>
            <a:t> – </a:t>
          </a:r>
          <a:r>
            <a:rPr lang="en-US" sz="1500" i="1" kern="1200" dirty="0"/>
            <a:t>Jesu li </a:t>
          </a:r>
          <a:r>
            <a:rPr lang="en-US" sz="1500" i="1" kern="1200" dirty="0" err="1"/>
            <a:t>spremni</a:t>
          </a:r>
          <a:r>
            <a:rPr lang="en-US" sz="1500" i="1" kern="1200" dirty="0"/>
            <a:t> </a:t>
          </a:r>
          <a:r>
            <a:rPr lang="en-US" sz="1500" i="1" kern="1200" dirty="0" err="1"/>
            <a:t>staviti</a:t>
          </a:r>
          <a:r>
            <a:rPr lang="en-US" sz="1500" i="1" kern="1200" dirty="0"/>
            <a:t> </a:t>
          </a:r>
          <a:r>
            <a:rPr lang="en-US" sz="1500" i="1" kern="1200" dirty="0" err="1"/>
            <a:t>aktivnost</a:t>
          </a:r>
          <a:r>
            <a:rPr lang="en-US" sz="1500" i="1" kern="1200" dirty="0"/>
            <a:t> u </a:t>
          </a:r>
          <a:r>
            <a:rPr lang="en-US" sz="1500" i="1" kern="1200" dirty="0" err="1"/>
            <a:t>raspored</a:t>
          </a:r>
          <a:r>
            <a:rPr lang="hr-HR" sz="1500" i="1" kern="1200" dirty="0"/>
            <a:t>?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/>
            <a:t>Da</a:t>
          </a:r>
          <a:r>
            <a:rPr lang="en-US" sz="1500" kern="1200" dirty="0"/>
            <a:t> – </a:t>
          </a:r>
          <a:r>
            <a:rPr lang="en-US" sz="1500" i="1" kern="1200" dirty="0"/>
            <a:t>Jesu li </a:t>
          </a:r>
          <a:r>
            <a:rPr lang="en-US" sz="1500" i="1" kern="1200" dirty="0" err="1"/>
            <a:t>spremni</a:t>
          </a:r>
          <a:r>
            <a:rPr lang="en-US" sz="1500" i="1" kern="1200" dirty="0"/>
            <a:t> da </a:t>
          </a:r>
          <a:r>
            <a:rPr lang="en-US" sz="1500" i="1" kern="1200" dirty="0" err="1"/>
            <a:t>naprave</a:t>
          </a:r>
          <a:r>
            <a:rPr lang="en-US" sz="1500" i="1" kern="1200" dirty="0"/>
            <a:t> </a:t>
          </a:r>
          <a:r>
            <a:rPr lang="en-US" sz="1500" i="1" kern="1200" dirty="0" err="1"/>
            <a:t>bihevioralni</a:t>
          </a:r>
          <a:r>
            <a:rPr lang="en-US" sz="1500" i="1" kern="1200" dirty="0"/>
            <a:t> </a:t>
          </a:r>
          <a:r>
            <a:rPr lang="en-US" sz="1500" i="1" kern="1200" dirty="0" err="1"/>
            <a:t>eksperiment</a:t>
          </a:r>
          <a:r>
            <a:rPr lang="en-US" sz="1500" i="1" kern="1200" dirty="0"/>
            <a:t> </a:t>
          </a:r>
          <a:r>
            <a:rPr lang="en-US" sz="1500" i="1" kern="1200" dirty="0" err="1"/>
            <a:t>i</a:t>
          </a:r>
          <a:r>
            <a:rPr lang="en-US" sz="1500" i="1" kern="1200" dirty="0"/>
            <a:t> vide da li </a:t>
          </a:r>
          <a:r>
            <a:rPr lang="en-US" sz="1500" i="1" kern="1200" dirty="0" err="1"/>
            <a:t>su</a:t>
          </a:r>
          <a:r>
            <a:rPr lang="en-US" sz="1500" i="1" kern="1200" dirty="0"/>
            <a:t> u </a:t>
          </a:r>
          <a:r>
            <a:rPr lang="en-US" sz="1500" i="1" kern="1200" dirty="0" err="1"/>
            <a:t>pravu</a:t>
          </a:r>
          <a:r>
            <a:rPr lang="hr-HR" sz="1500" i="1" kern="1200" dirty="0"/>
            <a:t>?</a:t>
          </a:r>
        </a:p>
      </dsp:txBody>
      <dsp:txXfrm>
        <a:off x="4479394" y="974877"/>
        <a:ext cx="3929257" cy="35410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F0805-6097-4502-A5F2-08FAA61CC03D}">
      <dsp:nvSpPr>
        <dsp:cNvPr id="0" name=""/>
        <dsp:cNvSpPr/>
      </dsp:nvSpPr>
      <dsp:spPr>
        <a:xfrm>
          <a:off x="36" y="231153"/>
          <a:ext cx="3525105" cy="9163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… klijent već ima prepun raspored?</a:t>
          </a:r>
          <a:endParaRPr lang="en-US" sz="1800" kern="1200" dirty="0"/>
        </a:p>
      </dsp:txBody>
      <dsp:txXfrm>
        <a:off x="36" y="231153"/>
        <a:ext cx="3525105" cy="916330"/>
      </dsp:txXfrm>
    </dsp:sp>
    <dsp:sp modelId="{BA17105F-FC7F-4CE9-A2AB-466EF7BD158A}">
      <dsp:nvSpPr>
        <dsp:cNvPr id="0" name=""/>
        <dsp:cNvSpPr/>
      </dsp:nvSpPr>
      <dsp:spPr>
        <a:xfrm>
          <a:off x="36" y="1147483"/>
          <a:ext cx="3525105" cy="234697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/>
            <a:t>Napraviti dobar balans – vrijeme odmora, osjećaj postignuća/ugode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/>
            <a:t>Smanjiti broj aktivnosti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/>
            <a:t>Reagirati na negativne automatske misli</a:t>
          </a:r>
          <a:endParaRPr lang="en-US" sz="1800" kern="1200" dirty="0"/>
        </a:p>
      </dsp:txBody>
      <dsp:txXfrm>
        <a:off x="36" y="1147483"/>
        <a:ext cx="3525105" cy="2346974"/>
      </dsp:txXfrm>
    </dsp:sp>
    <dsp:sp modelId="{59E11A74-F542-4E06-A5CE-0264FB35A4C6}">
      <dsp:nvSpPr>
        <dsp:cNvPr id="0" name=""/>
        <dsp:cNvSpPr/>
      </dsp:nvSpPr>
      <dsp:spPr>
        <a:xfrm>
          <a:off x="4018657" y="231153"/>
          <a:ext cx="3525105" cy="916330"/>
        </a:xfrm>
        <a:prstGeom prst="rect">
          <a:avLst/>
        </a:prstGeom>
        <a:solidFill>
          <a:schemeClr val="accent2">
            <a:hueOff val="-882696"/>
            <a:satOff val="4218"/>
            <a:lumOff val="5883"/>
            <a:alphaOff val="0"/>
          </a:schemeClr>
        </a:solidFill>
        <a:ln w="12700" cap="flat" cmpd="sng" algn="ctr">
          <a:solidFill>
            <a:schemeClr val="accent2">
              <a:hueOff val="-882696"/>
              <a:satOff val="4218"/>
              <a:lumOff val="5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… klijent kaže da promjena aktivnosti nije utjecala na njegovo raspoloženje?</a:t>
          </a:r>
          <a:endParaRPr lang="en-US" sz="1800" kern="1200" dirty="0"/>
        </a:p>
      </dsp:txBody>
      <dsp:txXfrm>
        <a:off x="4018657" y="231153"/>
        <a:ext cx="3525105" cy="916330"/>
      </dsp:txXfrm>
    </dsp:sp>
    <dsp:sp modelId="{3F797549-0B7C-4696-9BBD-BEE2EB7C3F67}">
      <dsp:nvSpPr>
        <dsp:cNvPr id="0" name=""/>
        <dsp:cNvSpPr/>
      </dsp:nvSpPr>
      <dsp:spPr>
        <a:xfrm>
          <a:off x="4018657" y="1147483"/>
          <a:ext cx="3525105" cy="2346974"/>
        </a:xfrm>
        <a:prstGeom prst="rect">
          <a:avLst/>
        </a:prstGeom>
        <a:solidFill>
          <a:schemeClr val="accent2">
            <a:tint val="40000"/>
            <a:alpha val="90000"/>
            <a:hueOff val="-1194440"/>
            <a:satOff val="13969"/>
            <a:lumOff val="153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194440"/>
              <a:satOff val="13969"/>
              <a:lumOff val="15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/>
            <a:t>Moguće su male fluktuacije pa ih klijenti ne prepoznaju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/>
            <a:t>Procjena</a:t>
          </a:r>
          <a:r>
            <a:rPr lang="en-US" sz="1800" kern="1200" dirty="0"/>
            <a:t> </a:t>
          </a:r>
          <a:r>
            <a:rPr lang="hr-HR" sz="1800" kern="1200" dirty="0"/>
            <a:t>postignuća/ugode na skali od 1 do </a:t>
          </a:r>
          <a:r>
            <a:rPr lang="en-US" sz="1800" kern="1200" dirty="0"/>
            <a:t>10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/>
            <a:t>Procjena</a:t>
          </a:r>
          <a:r>
            <a:rPr lang="en-US" sz="1800" kern="1200" dirty="0"/>
            <a:t> </a:t>
          </a:r>
          <a:r>
            <a:rPr lang="en-US" sz="1800" kern="1200" dirty="0" err="1"/>
            <a:t>raspoloženja</a:t>
          </a:r>
          <a:r>
            <a:rPr lang="en-US" sz="1800" kern="1200" dirty="0"/>
            <a:t> </a:t>
          </a:r>
          <a:r>
            <a:rPr lang="en-US" sz="1800" kern="1200" dirty="0" err="1"/>
            <a:t>odmah</a:t>
          </a:r>
          <a:r>
            <a:rPr lang="en-US" sz="1800" kern="1200" dirty="0"/>
            <a:t> </a:t>
          </a:r>
          <a:r>
            <a:rPr lang="hr-HR" sz="1800" kern="1200" dirty="0"/>
            <a:t>nakon završetka aktivnosti</a:t>
          </a:r>
          <a:endParaRPr lang="en-US" sz="1800" kern="1200" dirty="0"/>
        </a:p>
      </dsp:txBody>
      <dsp:txXfrm>
        <a:off x="4018657" y="1147483"/>
        <a:ext cx="3525105" cy="2346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B6D55-ABBC-4EAC-B9B7-93D221F92C04}" type="datetimeFigureOut">
              <a:rPr lang="hr-HR" smtClean="0"/>
              <a:t>2.4.2019.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1A10A-A7D6-41A1-ACD0-99F337FDFB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7779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C6952-91D4-424A-9856-20C05A847EE3}" type="datetimeFigureOut">
              <a:rPr lang="hr-HR" smtClean="0"/>
              <a:t>2.4.2019.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E06BB-3A64-4AB6-84BA-400FFD55DB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3839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E06BB-3A64-4AB6-84BA-400FFD55DB51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4715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E06BB-3A64-4AB6-84BA-400FFD55DB51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2136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Ponekad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dovoljne</a:t>
            </a:r>
            <a:r>
              <a:rPr lang="en-US" dirty="0">
                <a:cs typeface="Calibri"/>
              </a:rPr>
              <a:t> I 3 </a:t>
            </a:r>
            <a:r>
              <a:rPr lang="en-US" dirty="0" err="1">
                <a:cs typeface="Calibri"/>
              </a:rPr>
              <a:t>točke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usporedbe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Prvo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način</a:t>
            </a:r>
            <a:r>
              <a:rPr lang="en-US" dirty="0">
                <a:cs typeface="Calibri"/>
              </a:rPr>
              <a:t> da </a:t>
            </a:r>
            <a:r>
              <a:rPr lang="en-US" dirty="0" err="1">
                <a:cs typeface="Calibri"/>
              </a:rPr>
              <a:t>da</a:t>
            </a:r>
            <a:r>
              <a:rPr lang="en-US" dirty="0">
                <a:cs typeface="Calibri"/>
              </a:rPr>
              <a:t> 3 </a:t>
            </a:r>
            <a:r>
              <a:rPr lang="en-US" dirty="0" err="1">
                <a:cs typeface="Calibri"/>
              </a:rPr>
              <a:t>općenite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situacije</a:t>
            </a:r>
            <a:r>
              <a:rPr lang="en-US" dirty="0">
                <a:cs typeface="Calibri"/>
              </a:rPr>
              <a:t> (</a:t>
            </a:r>
            <a:r>
              <a:rPr lang="en-US" dirty="0" err="1">
                <a:cs typeface="Calibri"/>
              </a:rPr>
              <a:t>najviša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ugoda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npr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Utakmica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najniža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svađa</a:t>
            </a:r>
            <a:r>
              <a:rPr lang="en-US" dirty="0">
                <a:cs typeface="Calibri"/>
              </a:rPr>
              <a:t> s </a:t>
            </a:r>
            <a:r>
              <a:rPr lang="en-US" dirty="0" err="1">
                <a:cs typeface="Calibri"/>
              </a:rPr>
              <a:t>partnerom</a:t>
            </a:r>
            <a:r>
              <a:rPr lang="en-US" dirty="0">
                <a:cs typeface="Calibri"/>
              </a:rPr>
              <a:t> I u </a:t>
            </a:r>
            <a:r>
              <a:rPr lang="en-US" dirty="0" err="1">
                <a:cs typeface="Calibri"/>
              </a:rPr>
              <a:t>sredini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npr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Večera</a:t>
            </a:r>
            <a:r>
              <a:rPr lang="en-US" dirty="0">
                <a:cs typeface="Calibri"/>
              </a:rPr>
              <a:t> s </a:t>
            </a:r>
            <a:r>
              <a:rPr lang="en-US" dirty="0" err="1">
                <a:cs typeface="Calibri"/>
              </a:rPr>
              <a:t>bratom</a:t>
            </a:r>
            <a:r>
              <a:rPr lang="en-US" dirty="0">
                <a:cs typeface="Calibri"/>
              </a:rPr>
              <a:t>= Ako K </a:t>
            </a:r>
            <a:r>
              <a:rPr lang="en-US" dirty="0" err="1">
                <a:cs typeface="Calibri"/>
              </a:rPr>
              <a:t>može</a:t>
            </a:r>
            <a:r>
              <a:rPr lang="en-US" dirty="0">
                <a:cs typeface="Calibri"/>
              </a:rPr>
              <a:t> dobro </a:t>
            </a:r>
            <a:r>
              <a:rPr lang="en-US" dirty="0" err="1">
                <a:cs typeface="Calibri"/>
              </a:rPr>
              <a:t>povezati</a:t>
            </a:r>
            <a:r>
              <a:rPr lang="en-US" dirty="0">
                <a:cs typeface="Calibri"/>
              </a:rPr>
              <a:t> ove tri ocjene s aktivnosti to </a:t>
            </a:r>
            <a:r>
              <a:rPr lang="en-US" dirty="0" err="1">
                <a:cs typeface="Calibri"/>
              </a:rPr>
              <a:t>bi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trebalo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biti</a:t>
            </a:r>
            <a:r>
              <a:rPr lang="en-US" dirty="0">
                <a:cs typeface="Calibri"/>
              </a:rPr>
              <a:t> dovoljno, po potrebi može dodati još ocjena. Ako ima problema s brojevima može biti nisko/srednje/visoko. </a:t>
            </a:r>
            <a:r>
              <a:rPr lang="en-US" dirty="0" err="1">
                <a:cs typeface="Calibri"/>
              </a:rPr>
              <a:t>Potom</a:t>
            </a:r>
            <a:r>
              <a:rPr lang="en-US" dirty="0">
                <a:cs typeface="Calibri"/>
              </a:rPr>
              <a:t> ide </a:t>
            </a:r>
            <a:r>
              <a:rPr lang="en-US" dirty="0" err="1">
                <a:cs typeface="Calibri"/>
              </a:rPr>
              <a:t>vježbanje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zajedno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na</a:t>
            </a:r>
            <a:r>
              <a:rPr lang="en-US" dirty="0">
                <a:cs typeface="Calibri"/>
              </a:rPr>
              <a:t> današnjim aktivnostima. Upiše terapija I odredi postignuće I ugodu, pita se što je radio prije pa da ponovi. Ako npr. Kaže da je išao u knjižnicu I ugodu procjeni s 0, može ga se pitati nešto tipa: Znači boravak u knjižari je kao svađanje s bratom (ako je to isto prije ocjenio s 0 ugodom) pa ubaciti psihoedukaciju: T: Nije li to zanimljivo. Vaša prva reakcija je  bila da niste imali uopće ugodu. Depresija vjerojatno  interferira s prepoznavanjem I možda zapamćivanjem ugodnih aktivnosti. Zbog toga mislim da je važno da ispunjavate ovu tablicu aktivnosti ovaj tjedan da otkrijete jesu li neke aktivnosti bile bolje nego druge. Da li </a:t>
            </a:r>
            <a:r>
              <a:rPr lang="en-US" dirty="0" err="1">
                <a:cs typeface="Calibri"/>
              </a:rPr>
              <a:t>vam</a:t>
            </a:r>
            <a:r>
              <a:rPr lang="en-US" dirty="0">
                <a:cs typeface="Calibri"/>
              </a:rPr>
              <a:t> je </a:t>
            </a:r>
            <a:r>
              <a:rPr lang="en-US" dirty="0" err="1">
                <a:cs typeface="Calibri"/>
              </a:rPr>
              <a:t>jasno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što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trebate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raditi</a:t>
            </a:r>
            <a:r>
              <a:rPr lang="en-US" dirty="0">
                <a:cs typeface="Calibri"/>
              </a:rPr>
              <a:t>?</a:t>
            </a:r>
          </a:p>
          <a:p>
            <a:r>
              <a:rPr lang="en-US" dirty="0" err="1">
                <a:cs typeface="Calibri"/>
              </a:rPr>
              <a:t>Idealno</a:t>
            </a:r>
            <a:r>
              <a:rPr lang="en-US" dirty="0">
                <a:cs typeface="Calibri"/>
              </a:rPr>
              <a:t> bi </a:t>
            </a:r>
            <a:r>
              <a:rPr lang="en-US" dirty="0" err="1">
                <a:cs typeface="Calibri"/>
              </a:rPr>
              <a:t>bilo</a:t>
            </a:r>
            <a:r>
              <a:rPr lang="en-US" dirty="0">
                <a:cs typeface="Calibri"/>
              </a:rPr>
              <a:t> da </a:t>
            </a:r>
            <a:r>
              <a:rPr lang="en-US" dirty="0" err="1">
                <a:cs typeface="Calibri"/>
              </a:rPr>
              <a:t>ispune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odmah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nakon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aktivnosti</a:t>
            </a:r>
            <a:r>
              <a:rPr lang="en-US" dirty="0">
                <a:cs typeface="Calibri"/>
              </a:rPr>
              <a:t> da ne bi </a:t>
            </a:r>
            <a:r>
              <a:rPr lang="en-US" dirty="0" err="1">
                <a:cs typeface="Calibri"/>
              </a:rPr>
              <a:t>zaboravili</a:t>
            </a:r>
            <a:r>
              <a:rPr lang="en-US" dirty="0">
                <a:cs typeface="Calibri"/>
              </a:rPr>
              <a:t>  </a:t>
            </a:r>
            <a:r>
              <a:rPr lang="en-US" dirty="0" err="1">
                <a:cs typeface="Calibri"/>
              </a:rPr>
              <a:t>kako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su</a:t>
            </a:r>
            <a:r>
              <a:rPr lang="en-US" dirty="0">
                <a:cs typeface="Calibri"/>
              </a:rPr>
              <a:t> se </a:t>
            </a:r>
            <a:r>
              <a:rPr lang="en-US" dirty="0" err="1">
                <a:cs typeface="Calibri"/>
              </a:rPr>
              <a:t>osjećali</a:t>
            </a:r>
            <a:r>
              <a:rPr lang="en-US" dirty="0">
                <a:cs typeface="Calibri"/>
              </a:rPr>
              <a:t> I da </a:t>
            </a:r>
            <a:r>
              <a:rPr lang="en-US" dirty="0" err="1">
                <a:cs typeface="Calibri"/>
              </a:rPr>
              <a:t>bude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što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točnije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E06BB-3A64-4AB6-84BA-400FFD55DB51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4814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E06BB-3A64-4AB6-84BA-400FFD55DB51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3047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E06BB-3A64-4AB6-84BA-400FFD55DB51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3725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E06BB-3A64-4AB6-84BA-400FFD55DB51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5677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E06BB-3A64-4AB6-84BA-400FFD55DB51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214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E06BB-3A64-4AB6-84BA-400FFD55DB51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3826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Kada razmišljaju o uključivanju</a:t>
            </a:r>
            <a:r>
              <a:rPr lang="hr-HR" baseline="0" dirty="0"/>
              <a:t> u aktivnosti, </a:t>
            </a:r>
            <a:r>
              <a:rPr lang="hr-HR" baseline="0" dirty="0" err="1"/>
              <a:t>klijentove</a:t>
            </a:r>
            <a:r>
              <a:rPr lang="hr-HR" baseline="0" dirty="0"/>
              <a:t> depresivne automatske misli često stanu na put. </a:t>
            </a:r>
            <a:r>
              <a:rPr lang="hr-HR" baseline="0" dirty="0" err="1"/>
              <a:t>Klijentova</a:t>
            </a:r>
            <a:r>
              <a:rPr lang="hr-HR" baseline="0" dirty="0"/>
              <a:t> relativna neaktivnost tada pridonosi njegovom niskom raspoloženju, jer imaju malobrojne prilike da dobiju osjećaj postignuća ili ugode, što dovodi do još više negativnog razmišljanja, što vodi do povećane disforije i neaktivnosti, u začaranom krugu.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E06BB-3A64-4AB6-84BA-400FFD55DB51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0425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Čak i kada se klijenti uključe u različite aktivnosti, često imaju niske razine zadovoljstva i ugode zbog njihovih samokritičnih</a:t>
            </a:r>
            <a:r>
              <a:rPr lang="hr-HR" baseline="0" dirty="0"/>
              <a:t> automatskih misli. Te misli se mogu javiti tijekom aktivnosti ili nakon, kada se usmjere na rezultate. Prilikom planiranja aktivnosti važno je predvidjeti AM koje mogu interferirati s </a:t>
            </a:r>
            <a:r>
              <a:rPr lang="hr-HR" baseline="0" dirty="0" err="1"/>
              <a:t>klijentovim</a:t>
            </a:r>
            <a:r>
              <a:rPr lang="hr-HR" baseline="0" dirty="0"/>
              <a:t> uključivanjem u aktivnosti, kao i misli koje mogu maknuti osjećaj ugode ili postignuća tijekom ili nakon aktivnosti.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E06BB-3A64-4AB6-84BA-400FFD55DB51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2510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hr-HR" dirty="0"/>
              <a:t>… I time si</a:t>
            </a:r>
            <a:r>
              <a:rPr lang="hr-HR" baseline="0" dirty="0"/>
              <a:t> uskraćuju osjećaj ugode i/ili postignuća</a:t>
            </a:r>
          </a:p>
          <a:p>
            <a:pPr marL="228600" indent="-228600">
              <a:buAutoNum type="arabicPeriod"/>
            </a:pPr>
            <a:r>
              <a:rPr lang="hr-HR" baseline="0" dirty="0"/>
              <a:t>Da li su prestrogi prema sebi pa ne osjećaju zadovoljstvo ili izbjegavaju izazovne aktivnosti i nemaju priliku iskusiti osjećaj postignuća?</a:t>
            </a:r>
          </a:p>
          <a:p>
            <a:pPr marL="228600" indent="-228600">
              <a:buAutoNum type="arabicPeriod"/>
            </a:pPr>
            <a:r>
              <a:rPr lang="hr-HR" dirty="0"/>
              <a:t>Jesu li te aktivnosti inherentno </a:t>
            </a:r>
            <a:r>
              <a:rPr lang="hr-HR" dirty="0" err="1"/>
              <a:t>disforične</a:t>
            </a:r>
            <a:r>
              <a:rPr lang="hr-HR" dirty="0"/>
              <a:t>, kao što je ruminacija u krevetu</a:t>
            </a:r>
            <a:r>
              <a:rPr lang="hr-HR" baseline="0" dirty="0"/>
              <a:t> pa</a:t>
            </a:r>
            <a:r>
              <a:rPr lang="hr-HR" dirty="0"/>
              <a:t> treba smanjiti njihovu učestalost? Ili se</a:t>
            </a:r>
            <a:r>
              <a:rPr lang="hr-HR" baseline="0" dirty="0"/>
              <a:t> klijenti </a:t>
            </a:r>
            <a:r>
              <a:rPr lang="hr-HR" dirty="0"/>
              <a:t>osjećaju</a:t>
            </a:r>
            <a:r>
              <a:rPr lang="hr-HR" baseline="0" dirty="0"/>
              <a:t> </a:t>
            </a:r>
            <a:r>
              <a:rPr lang="hr-HR" baseline="0" dirty="0" err="1"/>
              <a:t>disforično</a:t>
            </a:r>
            <a:r>
              <a:rPr lang="hr-HR" baseline="0" dirty="0"/>
              <a:t> </a:t>
            </a:r>
            <a:r>
              <a:rPr lang="hr-HR" dirty="0"/>
              <a:t>tijekom potencijalno korisnih aktivnosti zbog njihovog depresivnog razmišljanja?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E06BB-3A64-4AB6-84BA-400FFD55DB51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9876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E06BB-3A64-4AB6-84BA-400FFD55DB51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8141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hr-HR" dirty="0">
                <a:cs typeface="Calibri"/>
              </a:rPr>
              <a:t>Pomoć klijentu da evaluira valjanost svojih misli i osmišljavanje bihevioralnog eksperimenta</a:t>
            </a:r>
            <a:endParaRPr lang="hr-HR" dirty="0"/>
          </a:p>
          <a:p>
            <a:pPr>
              <a:spcBef>
                <a:spcPts val="1200"/>
              </a:spcBef>
            </a:pPr>
            <a:endParaRPr lang="hr-HR" dirty="0">
              <a:cs typeface="Calibri"/>
            </a:endParaRPr>
          </a:p>
          <a:p>
            <a:pPr>
              <a:spcBef>
                <a:spcPts val="1200"/>
              </a:spcBef>
            </a:pPr>
            <a:r>
              <a:rPr lang="hr-HR" dirty="0"/>
              <a:t>Pregled sadašnjih aktivnosti i njihovog utjecaja na raspoloženje (ležanje u krevetu) + </a:t>
            </a:r>
            <a:r>
              <a:rPr lang="hr-HR" dirty="0" err="1"/>
              <a:t>psihoedukacija</a:t>
            </a:r>
            <a:endParaRPr lang="hr-HR" dirty="0">
              <a:cs typeface="Calibri"/>
            </a:endParaRPr>
          </a:p>
          <a:p>
            <a:pPr>
              <a:spcBef>
                <a:spcPts val="1200"/>
              </a:spcBef>
            </a:pPr>
            <a:r>
              <a:rPr lang="hr-HR" dirty="0"/>
              <a:t>Prikupljanje informacija o alternativnim aktivnostima</a:t>
            </a:r>
          </a:p>
          <a:p>
            <a:pPr>
              <a:spcBef>
                <a:spcPts val="1200"/>
              </a:spcBef>
            </a:pPr>
            <a:r>
              <a:rPr lang="hr-HR" dirty="0"/>
              <a:t>Identifikacija automatskih misli</a:t>
            </a:r>
          </a:p>
          <a:p>
            <a:pPr>
              <a:spcBef>
                <a:spcPts val="1200"/>
              </a:spcBef>
            </a:pPr>
            <a:r>
              <a:rPr lang="hr-HR" dirty="0"/>
              <a:t>Postavljanje bihevioralnog eksperimenta</a:t>
            </a:r>
          </a:p>
          <a:p>
            <a:pPr>
              <a:spcBef>
                <a:spcPts val="1200"/>
              </a:spcBef>
            </a:pPr>
            <a:r>
              <a:rPr lang="hr-HR" dirty="0"/>
              <a:t>Pozitivno potkrepljenje</a:t>
            </a:r>
          </a:p>
          <a:p>
            <a:pPr>
              <a:spcBef>
                <a:spcPts val="1200"/>
              </a:spcBef>
            </a:pPr>
            <a:r>
              <a:rPr lang="hr-HR" dirty="0" err="1"/>
              <a:t>Samonagrađivanje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E06BB-3A64-4AB6-84BA-400FFD55DB51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8697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Kada </a:t>
            </a:r>
            <a:r>
              <a:rPr lang="en-US" dirty="0" err="1">
                <a:cs typeface="Calibri"/>
              </a:rPr>
              <a:t>osoba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prepozna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misao</a:t>
            </a:r>
            <a:r>
              <a:rPr lang="en-US" dirty="0">
                <a:cs typeface="Calibri"/>
              </a:rPr>
              <a:t> I </a:t>
            </a:r>
            <a:r>
              <a:rPr lang="en-US" dirty="0" err="1">
                <a:cs typeface="Calibri"/>
              </a:rPr>
              <a:t>spremna</a:t>
            </a:r>
            <a:r>
              <a:rPr lang="en-US" dirty="0">
                <a:cs typeface="Calibri"/>
              </a:rPr>
              <a:t> je </a:t>
            </a:r>
            <a:r>
              <a:rPr lang="en-US" dirty="0" err="1">
                <a:cs typeface="Calibri"/>
              </a:rPr>
              <a:t>saznati</a:t>
            </a:r>
            <a:r>
              <a:rPr lang="en-US" dirty="0">
                <a:cs typeface="Calibri"/>
              </a:rPr>
              <a:t>  da li </a:t>
            </a:r>
            <a:r>
              <a:rPr lang="en-US" dirty="0" err="1">
                <a:cs typeface="Calibri"/>
              </a:rPr>
              <a:t>su</a:t>
            </a:r>
            <a:r>
              <a:rPr lang="en-US" dirty="0">
                <a:cs typeface="Calibri"/>
              </a:rPr>
              <a:t> one </a:t>
            </a:r>
            <a:r>
              <a:rPr lang="en-US" dirty="0" err="1">
                <a:cs typeface="Calibri"/>
              </a:rPr>
              <a:t>točne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postavlja</a:t>
            </a:r>
            <a:r>
              <a:rPr lang="en-US" dirty="0">
                <a:cs typeface="Calibri"/>
              </a:rPr>
              <a:t> se </a:t>
            </a:r>
            <a:r>
              <a:rPr lang="en-US" dirty="0" err="1">
                <a:cs typeface="Calibri"/>
              </a:rPr>
              <a:t>niz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pitanja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kako</a:t>
            </a:r>
            <a:r>
              <a:rPr lang="en-US" dirty="0">
                <a:cs typeface="Calibri"/>
              </a:rPr>
              <a:t> bi se </a:t>
            </a:r>
            <a:r>
              <a:rPr lang="en-US" dirty="0" err="1">
                <a:cs typeface="Calibri"/>
              </a:rPr>
              <a:t>postavio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bih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Eksp</a:t>
            </a:r>
            <a:r>
              <a:rPr lang="en-US" dirty="0">
                <a:cs typeface="Calibri"/>
              </a:rPr>
              <a:t>. Kada se </a:t>
            </a:r>
            <a:r>
              <a:rPr lang="en-US" dirty="0" err="1">
                <a:cs typeface="Calibri"/>
              </a:rPr>
              <a:t>dođe</a:t>
            </a:r>
            <a:r>
              <a:rPr lang="en-US" dirty="0">
                <a:cs typeface="Calibri"/>
              </a:rPr>
              <a:t> do </a:t>
            </a:r>
            <a:r>
              <a:rPr lang="en-US" dirty="0" err="1">
                <a:cs typeface="Calibri"/>
              </a:rPr>
              <a:t>dogovora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može</a:t>
            </a:r>
            <a:r>
              <a:rPr lang="en-US" dirty="0">
                <a:cs typeface="Calibri"/>
              </a:rPr>
              <a:t> se s </a:t>
            </a:r>
            <a:r>
              <a:rPr lang="en-US" dirty="0" err="1">
                <a:cs typeface="Calibri"/>
              </a:rPr>
              <a:t>osobom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provjeriti</a:t>
            </a:r>
            <a:r>
              <a:rPr lang="en-US" dirty="0">
                <a:cs typeface="Calibri"/>
              </a:rPr>
              <a:t> da li </a:t>
            </a:r>
            <a:r>
              <a:rPr lang="en-US" dirty="0" err="1">
                <a:cs typeface="Calibri"/>
              </a:rPr>
              <a:t>žele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unaprijed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pripremiti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što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će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reći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ako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pitaju</a:t>
            </a:r>
            <a:r>
              <a:rPr lang="en-US" dirty="0">
                <a:cs typeface="Calibri"/>
              </a:rPr>
              <a:t> za </a:t>
            </a:r>
            <a:r>
              <a:rPr lang="en-US" dirty="0" err="1">
                <a:cs typeface="Calibri"/>
              </a:rPr>
              <a:t>depresiju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ili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kako</a:t>
            </a:r>
            <a:r>
              <a:rPr lang="en-US" dirty="0">
                <a:cs typeface="Calibri"/>
              </a:rPr>
              <a:t> da </a:t>
            </a:r>
            <a:r>
              <a:rPr lang="en-US" dirty="0" err="1">
                <a:cs typeface="Calibri"/>
              </a:rPr>
              <a:t>izbalansira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razgovor</a:t>
            </a:r>
            <a:r>
              <a:rPr lang="en-US" dirty="0">
                <a:cs typeface="Calibri"/>
              </a:rPr>
              <a:t> I s </a:t>
            </a:r>
            <a:r>
              <a:rPr lang="en-US" dirty="0" err="1">
                <a:cs typeface="Calibri"/>
              </a:rPr>
              <a:t>nekim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vedrijim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temama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Također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treba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provjeriti</a:t>
            </a:r>
            <a:r>
              <a:rPr lang="en-US" dirty="0">
                <a:cs typeface="Calibri"/>
              </a:rPr>
              <a:t> I </a:t>
            </a:r>
            <a:r>
              <a:rPr lang="en-US" dirty="0" err="1">
                <a:cs typeface="Calibri"/>
              </a:rPr>
              <a:t>sto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ako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prijatelji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kažu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dane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mogu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Podsjetiti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klijenta</a:t>
            </a:r>
            <a:r>
              <a:rPr lang="en-US" dirty="0">
                <a:cs typeface="Calibri"/>
              </a:rPr>
              <a:t> da se </a:t>
            </a:r>
            <a:r>
              <a:rPr lang="en-US" dirty="0" err="1">
                <a:cs typeface="Calibri"/>
              </a:rPr>
              <a:t>sjeti</a:t>
            </a:r>
            <a:r>
              <a:rPr lang="en-US" dirty="0">
                <a:cs typeface="Calibri"/>
              </a:rPr>
              <a:t> da to </a:t>
            </a:r>
            <a:r>
              <a:rPr lang="en-US" dirty="0" err="1">
                <a:cs typeface="Calibri"/>
              </a:rPr>
              <a:t>može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biti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zauzeti</a:t>
            </a:r>
            <a:r>
              <a:rPr lang="en-US" dirty="0">
                <a:cs typeface="Calibri"/>
              </a:rPr>
              <a:t> ne </a:t>
            </a:r>
            <a:r>
              <a:rPr lang="en-US" dirty="0" err="1">
                <a:cs typeface="Calibri"/>
              </a:rPr>
              <a:t>jer</a:t>
            </a:r>
            <a:r>
              <a:rPr lang="en-US" dirty="0">
                <a:cs typeface="Calibri"/>
              </a:rPr>
              <a:t> ne </a:t>
            </a:r>
            <a:r>
              <a:rPr lang="en-US" dirty="0" err="1">
                <a:cs typeface="Calibri"/>
              </a:rPr>
              <a:t>zele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provesti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vrijeme</a:t>
            </a:r>
            <a:r>
              <a:rPr lang="en-US" dirty="0">
                <a:cs typeface="Calibri"/>
              </a:rPr>
              <a:t> s </a:t>
            </a:r>
            <a:r>
              <a:rPr lang="en-US" dirty="0" err="1">
                <a:cs typeface="Calibri"/>
              </a:rPr>
              <a:t>njim</a:t>
            </a:r>
            <a:r>
              <a:rPr lang="en-US" dirty="0">
                <a:cs typeface="Calibri"/>
              </a:rPr>
              <a:t> – to se </a:t>
            </a:r>
            <a:r>
              <a:rPr lang="en-US" dirty="0" err="1">
                <a:cs typeface="Calibri"/>
              </a:rPr>
              <a:t>može</a:t>
            </a:r>
            <a:r>
              <a:rPr lang="en-US" dirty="0">
                <a:cs typeface="Calibri"/>
              </a:rPr>
              <a:t> I </a:t>
            </a:r>
            <a:r>
              <a:rPr lang="en-US" dirty="0" err="1">
                <a:cs typeface="Calibri"/>
              </a:rPr>
              <a:t>zapisati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papirić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podsjetnik</a:t>
            </a:r>
            <a:endParaRPr lang="en-US" dirty="0" err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E06BB-3A64-4AB6-84BA-400FFD55DB51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270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Otkrivanje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klijenta</a:t>
            </a:r>
            <a:r>
              <a:rPr lang="en-US" dirty="0">
                <a:cs typeface="Calibri"/>
              </a:rPr>
              <a:t> da </a:t>
            </a:r>
            <a:r>
              <a:rPr lang="en-US" dirty="0" err="1">
                <a:cs typeface="Calibri"/>
              </a:rPr>
              <a:t>su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njegove</a:t>
            </a:r>
            <a:r>
              <a:rPr lang="en-US" dirty="0">
                <a:cs typeface="Calibri"/>
              </a:rPr>
              <a:t> AM </a:t>
            </a:r>
            <a:r>
              <a:rPr lang="en-US" dirty="0" err="1">
                <a:cs typeface="Calibri"/>
              </a:rPr>
              <a:t>netocne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moze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motivirati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klijenta</a:t>
            </a:r>
            <a:r>
              <a:rPr lang="en-US" dirty="0">
                <a:cs typeface="Calibri"/>
              </a:rPr>
              <a:t> da se </a:t>
            </a:r>
            <a:r>
              <a:rPr lang="en-US" dirty="0" err="1">
                <a:cs typeface="Calibri"/>
              </a:rPr>
              <a:t>ranije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ustanei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ukljuci</a:t>
            </a:r>
            <a:r>
              <a:rPr lang="en-US" dirty="0">
                <a:cs typeface="Calibri"/>
              </a:rPr>
              <a:t> u </a:t>
            </a:r>
            <a:r>
              <a:rPr lang="en-US" dirty="0" err="1">
                <a:cs typeface="Calibri"/>
              </a:rPr>
              <a:t>veci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broj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produktivnih</a:t>
            </a:r>
            <a:r>
              <a:rPr lang="en-US" dirty="0">
                <a:cs typeface="Calibri"/>
              </a:rPr>
              <a:t> I </a:t>
            </a:r>
            <a:r>
              <a:rPr lang="en-US" dirty="0" err="1">
                <a:cs typeface="Calibri"/>
              </a:rPr>
              <a:t>ugodnih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aktivnosti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E06BB-3A64-4AB6-84BA-400FFD55DB51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171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34222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2F2F8B4-F624-442B-9CA7-F142B5E391C6}" type="datetimeFigureOut">
              <a:rPr lang="hr-HR" smtClean="0"/>
              <a:t>2.4.2019.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681988-7133-4B97-9FA0-4F19DCAD78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9595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F8B4-F624-442B-9CA7-F142B5E391C6}" type="datetimeFigureOut">
              <a:rPr lang="hr-HR" smtClean="0"/>
              <a:t>2.4.2019.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1988-7133-4B97-9FA0-4F19DCAD78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970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F8B4-F624-442B-9CA7-F142B5E391C6}" type="datetimeFigureOut">
              <a:rPr lang="hr-HR" smtClean="0"/>
              <a:t>2.4.2019.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1988-7133-4B97-9FA0-4F19DCAD78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69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F8B4-F624-442B-9CA7-F142B5E391C6}" type="datetimeFigureOut">
              <a:rPr lang="hr-HR" smtClean="0"/>
              <a:t>2.4.2019.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1988-7133-4B97-9FA0-4F19DCAD78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037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32914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2F2F8B4-F624-442B-9CA7-F142B5E391C6}" type="datetimeFigureOut">
              <a:rPr lang="hr-HR" smtClean="0"/>
              <a:t>2.4.2019.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681988-7133-4B97-9FA0-4F19DCAD78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61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F8B4-F624-442B-9CA7-F142B5E391C6}" type="datetimeFigureOut">
              <a:rPr lang="hr-HR" smtClean="0"/>
              <a:t>2.4.2019.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1988-7133-4B97-9FA0-4F19DCAD78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5724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F8B4-F624-442B-9CA7-F142B5E391C6}" type="datetimeFigureOut">
              <a:rPr lang="hr-HR" smtClean="0"/>
              <a:t>2.4.2019.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1988-7133-4B97-9FA0-4F19DCAD78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649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F8B4-F624-442B-9CA7-F142B5E391C6}" type="datetimeFigureOut">
              <a:rPr lang="hr-HR" smtClean="0"/>
              <a:t>2.4.2019.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1988-7133-4B97-9FA0-4F19DCAD78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176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F8B4-F624-442B-9CA7-F142B5E391C6}" type="datetimeFigureOut">
              <a:rPr lang="hr-HR" smtClean="0"/>
              <a:t>2.4.2019.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1988-7133-4B97-9FA0-4F19DCAD78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4551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7336" y="292608"/>
            <a:ext cx="6163056" cy="6272784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F8B4-F624-442B-9CA7-F142B5E391C6}" type="datetimeFigureOut">
              <a:rPr lang="hr-HR" smtClean="0"/>
              <a:t>2.4.2019.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05454" y="6265818"/>
            <a:ext cx="3950208" cy="274320"/>
          </a:xfrm>
        </p:spPr>
        <p:txBody>
          <a:bodyPr/>
          <a:lstStyle>
            <a:lvl1pPr algn="r">
              <a:defRPr/>
            </a:lvl1pPr>
          </a:lstStyle>
          <a:p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2681988-7133-4B97-9FA0-4F19DCAD78A7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09756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bg1">
              <a:lumMod val="50000"/>
              <a:lumOff val="5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2F2F8B4-F624-442B-9CA7-F142B5E391C6}" type="datetimeFigureOut">
              <a:rPr lang="hr-HR" smtClean="0"/>
              <a:t>2.4.2019.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681988-7133-4B97-9FA0-4F19DCAD78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639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9" name="Rectangle 8"/>
          <p:cNvSpPr/>
          <p:nvPr/>
        </p:nvSpPr>
        <p:spPr>
          <a:xfrm>
            <a:off x="292608" y="292608"/>
            <a:ext cx="8558784" cy="6272784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7338" y="6265818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2F2F8B4-F624-442B-9CA7-F142B5E391C6}" type="datetimeFigureOut">
              <a:rPr lang="hr-HR" smtClean="0"/>
              <a:t>2.4.2019.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265818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3555" y="6265818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2681988-7133-4B97-9FA0-4F19DCAD78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38288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0">
            <a:extLst>
              <a:ext uri="{FF2B5EF4-FFF2-40B4-BE49-F238E27FC236}">
                <a16:creationId xmlns:a16="http://schemas.microsoft.com/office/drawing/2014/main" xmlns="" id="{93BD9E30-A625-415D-BEA5-3A5801792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9892" y="457200"/>
            <a:ext cx="8461207" cy="5943603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6152" name="Rectangle 72">
            <a:extLst>
              <a:ext uri="{FF2B5EF4-FFF2-40B4-BE49-F238E27FC236}">
                <a16:creationId xmlns:a16="http://schemas.microsoft.com/office/drawing/2014/main" xmlns="" id="{47EF499C-E375-40F4-A309-B0A262ADB3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553" y="621793"/>
            <a:ext cx="8215884" cy="5614416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014936" y="1348844"/>
            <a:ext cx="4287254" cy="3042706"/>
          </a:xfrm>
        </p:spPr>
        <p:txBody>
          <a:bodyPr>
            <a:normAutofit/>
          </a:bodyPr>
          <a:lstStyle/>
          <a:p>
            <a:r>
              <a:rPr lang="hr-HR" sz="4400"/>
              <a:t>Bihevioralna aktivacija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150339" y="4682062"/>
            <a:ext cx="4016448" cy="95097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hr-HR" b="1" dirty="0"/>
              <a:t>Ana Orlić, </a:t>
            </a:r>
            <a:r>
              <a:rPr lang="hr-HR" b="1" dirty="0" err="1"/>
              <a:t>mag.psych</a:t>
            </a:r>
            <a:r>
              <a:rPr lang="hr-HR" b="1" dirty="0"/>
              <a:t>.</a:t>
            </a:r>
          </a:p>
          <a:p>
            <a:pPr>
              <a:spcAft>
                <a:spcPts val="600"/>
              </a:spcAft>
            </a:pPr>
            <a:r>
              <a:rPr lang="hr-HR" b="1" dirty="0"/>
              <a:t>Praktikum II</a:t>
            </a:r>
          </a:p>
          <a:p>
            <a:pPr>
              <a:spcAft>
                <a:spcPts val="600"/>
              </a:spcAft>
            </a:pPr>
            <a:r>
              <a:rPr lang="hr-HR" b="1" dirty="0"/>
              <a:t>27.4.2019., Zagreb</a:t>
            </a:r>
          </a:p>
        </p:txBody>
      </p:sp>
      <p:pic>
        <p:nvPicPr>
          <p:cNvPr id="6146" name="Picture 2" descr="https://www.verywellmind.com/thmb/YkpEs4MJbzqrTgq-Fjgg385Hvks=/768x0/filters:no_upscale():max_bytes(150000):strip_icc()/GettyImages-164248810-56b0496f3df78cf772ce00a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8" r="23468" b="1"/>
          <a:stretch/>
        </p:blipFill>
        <p:spPr bwMode="auto">
          <a:xfrm>
            <a:off x="462552" y="621793"/>
            <a:ext cx="3282376" cy="561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74">
            <a:extLst>
              <a:ext uri="{FF2B5EF4-FFF2-40B4-BE49-F238E27FC236}">
                <a16:creationId xmlns:a16="http://schemas.microsoft.com/office/drawing/2014/main" xmlns="" id="{949A387D-81ED-40CD-96DC-69A3891139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38473" y="446824"/>
            <a:ext cx="144018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154" name="Straight Connector 76">
            <a:extLst>
              <a:ext uri="{FF2B5EF4-FFF2-40B4-BE49-F238E27FC236}">
                <a16:creationId xmlns:a16="http://schemas.microsoft.com/office/drawing/2014/main" xmlns="" id="{178C5724-3032-4F24-A892-63FD8803FE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524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5" name="Straight Connector 78">
            <a:extLst>
              <a:ext uri="{FF2B5EF4-FFF2-40B4-BE49-F238E27FC236}">
                <a16:creationId xmlns:a16="http://schemas.microsoft.com/office/drawing/2014/main" xmlns="" id="{AB974F09-8863-49BC-ABCC-A89D66B79F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79292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6" name="Straight Connector 80">
            <a:extLst>
              <a:ext uri="{FF2B5EF4-FFF2-40B4-BE49-F238E27FC236}">
                <a16:creationId xmlns:a16="http://schemas.microsoft.com/office/drawing/2014/main" xmlns="" id="{4CDF5C8D-DB14-433F-A4C6-2F8D731378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524198" y="1092118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84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0">
            <a:extLst>
              <a:ext uri="{FF2B5EF4-FFF2-40B4-BE49-F238E27FC236}">
                <a16:creationId xmlns:a16="http://schemas.microsoft.com/office/drawing/2014/main" xmlns="" id="{B9C625DA-7188-421C-8A6E-4DA7C4AB53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tx1">
              <a:alpha val="9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9" name="Rectangle 22">
            <a:extLst>
              <a:ext uri="{FF2B5EF4-FFF2-40B4-BE49-F238E27FC236}">
                <a16:creationId xmlns:a16="http://schemas.microsoft.com/office/drawing/2014/main" xmlns="" id="{54C16ED3-D479-4321-ADBE-759430B094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78892" y="374904"/>
            <a:ext cx="8586216" cy="6108192"/>
          </a:xfrm>
          <a:prstGeom prst="rect">
            <a:avLst/>
          </a:prstGeom>
          <a:solidFill>
            <a:schemeClr val="bg2">
              <a:alpha val="90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Što kada…?</a:t>
            </a:r>
            <a:endParaRPr lang="en-US" dirty="0"/>
          </a:p>
        </p:txBody>
      </p:sp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58BB04F1-5D84-4131-93B1-029F669350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619472"/>
              </p:ext>
            </p:extLst>
          </p:nvPr>
        </p:nvGraphicFramePr>
        <p:xfrm>
          <a:off x="371396" y="1740232"/>
          <a:ext cx="8408693" cy="4702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316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Što kada…?</a:t>
            </a:r>
          </a:p>
        </p:txBody>
      </p:sp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58BB04F1-5D84-4131-93B1-029F669350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716199"/>
              </p:ext>
            </p:extLst>
          </p:nvPr>
        </p:nvGraphicFramePr>
        <p:xfrm>
          <a:off x="800100" y="2310063"/>
          <a:ext cx="75438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704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7">
            <a:extLst>
              <a:ext uri="{FF2B5EF4-FFF2-40B4-BE49-F238E27FC236}">
                <a16:creationId xmlns:a16="http://schemas.microsoft.com/office/drawing/2014/main" xmlns="" id="{ED15573D-0E45-4691-B525-471152EC18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9">
            <a:extLst>
              <a:ext uri="{FF2B5EF4-FFF2-40B4-BE49-F238E27FC236}">
                <a16:creationId xmlns:a16="http://schemas.microsoft.com/office/drawing/2014/main" xmlns="" id="{9E448559-19A4-4252-8C27-54C1DA906F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6022" y="237744"/>
            <a:ext cx="3314699" cy="638251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4" name="Rectangle 11">
            <a:extLst>
              <a:ext uri="{FF2B5EF4-FFF2-40B4-BE49-F238E27FC236}">
                <a16:creationId xmlns:a16="http://schemas.microsoft.com/office/drawing/2014/main" xmlns="" id="{E499DDB0-F27A-44CC-8E62-15E86AF9E0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0608" y="403509"/>
            <a:ext cx="3065526" cy="6050982"/>
          </a:xfrm>
          <a:prstGeom prst="rect">
            <a:avLst/>
          </a:prstGeom>
          <a:solidFill>
            <a:schemeClr val="tx2"/>
          </a:solidFill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85F398-6BBB-41F2-A257-EFF7A3445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056" y="568575"/>
            <a:ext cx="2823900" cy="5457366"/>
          </a:xfrm>
        </p:spPr>
        <p:txBody>
          <a:bodyPr>
            <a:normAutofit/>
          </a:bodyPr>
          <a:lstStyle/>
          <a:p>
            <a:pPr algn="ctr"/>
            <a:r>
              <a:rPr lang="en-US" sz="3500">
                <a:solidFill>
                  <a:schemeClr val="bg1"/>
                </a:solidFill>
              </a:rPr>
              <a:t>Procjena točnosti predviđanja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3914DD-0EC0-44A9-8448-2A6DED211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093" y="235627"/>
            <a:ext cx="4730607" cy="63328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 err="1"/>
              <a:t>Kod</a:t>
            </a:r>
            <a:r>
              <a:rPr lang="en-US" sz="2000" dirty="0"/>
              <a:t> </a:t>
            </a:r>
            <a:r>
              <a:rPr lang="en-US" sz="2000" dirty="0" err="1"/>
              <a:t>skeptičnih</a:t>
            </a:r>
            <a:r>
              <a:rPr lang="en-US" sz="2000" dirty="0"/>
              <a:t> </a:t>
            </a:r>
            <a:r>
              <a:rPr lang="en-US" sz="2000" dirty="0" err="1"/>
              <a:t>pacijenata</a:t>
            </a:r>
            <a:r>
              <a:rPr lang="en-US" sz="2000" dirty="0"/>
              <a:t>:</a:t>
            </a:r>
          </a:p>
          <a:p>
            <a:pPr lvl="1"/>
            <a:r>
              <a:rPr lang="en-US" sz="1800" dirty="0" err="1"/>
              <a:t>Pitati</a:t>
            </a:r>
            <a:r>
              <a:rPr lang="en-US" sz="1800" dirty="0"/>
              <a:t> da </a:t>
            </a:r>
            <a:r>
              <a:rPr lang="en-US" sz="1800" dirty="0" err="1"/>
              <a:t>predvide</a:t>
            </a:r>
            <a:r>
              <a:rPr lang="en-US" sz="1800" dirty="0"/>
              <a:t> </a:t>
            </a:r>
            <a:r>
              <a:rPr lang="en-US" sz="1800" dirty="0" err="1"/>
              <a:t>razinu</a:t>
            </a:r>
            <a:r>
              <a:rPr lang="en-US" sz="1800" dirty="0"/>
              <a:t> </a:t>
            </a:r>
            <a:r>
              <a:rPr lang="en-US" sz="1800" dirty="0" err="1"/>
              <a:t>postignuća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ugode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tablici</a:t>
            </a:r>
            <a:r>
              <a:rPr lang="en-US" sz="1800" dirty="0"/>
              <a:t> </a:t>
            </a:r>
            <a:r>
              <a:rPr lang="en-US" sz="1800" dirty="0" err="1"/>
              <a:t>aktivnosti</a:t>
            </a:r>
            <a:endParaRPr lang="en-US" sz="1800" dirty="0"/>
          </a:p>
          <a:p>
            <a:pPr lvl="1"/>
            <a:r>
              <a:rPr lang="en-US" sz="1800" dirty="0" err="1"/>
              <a:t>Usporediti</a:t>
            </a:r>
            <a:r>
              <a:rPr lang="en-US" sz="1800" dirty="0"/>
              <a:t> sa </a:t>
            </a:r>
            <a:r>
              <a:rPr lang="en-US" sz="1800" dirty="0" err="1"/>
              <a:t>stvarnim</a:t>
            </a:r>
            <a:r>
              <a:rPr lang="en-US" sz="1800" dirty="0"/>
              <a:t> </a:t>
            </a:r>
            <a:r>
              <a:rPr lang="en-US" sz="1800" dirty="0" err="1"/>
              <a:t>procjenama</a:t>
            </a:r>
            <a:endParaRPr lang="en-US" sz="1800" dirty="0"/>
          </a:p>
          <a:p>
            <a:pPr lvl="1"/>
            <a:endParaRPr lang="en-US" sz="1800" dirty="0"/>
          </a:p>
          <a:p>
            <a:r>
              <a:rPr lang="en-US" sz="2000" dirty="0"/>
              <a:t>Ako je </a:t>
            </a:r>
            <a:r>
              <a:rPr lang="en-US" sz="2000" dirty="0" err="1"/>
              <a:t>stvarna</a:t>
            </a:r>
            <a:r>
              <a:rPr lang="en-US" sz="2000" dirty="0"/>
              <a:t> </a:t>
            </a:r>
            <a:r>
              <a:rPr lang="en-US" sz="2000" dirty="0" err="1"/>
              <a:t>procjena</a:t>
            </a:r>
            <a:r>
              <a:rPr lang="en-US" sz="2000" dirty="0"/>
              <a:t> </a:t>
            </a:r>
            <a:r>
              <a:rPr lang="en-US" sz="2000" dirty="0" err="1"/>
              <a:t>niža</a:t>
            </a:r>
            <a:r>
              <a:rPr lang="en-US" sz="2000" dirty="0"/>
              <a:t> -&gt; </a:t>
            </a:r>
            <a:r>
              <a:rPr lang="en-US" sz="2000" dirty="0" err="1"/>
              <a:t>Identifikacija</a:t>
            </a:r>
            <a:r>
              <a:rPr lang="en-US" sz="2000" dirty="0"/>
              <a:t> </a:t>
            </a:r>
            <a:r>
              <a:rPr lang="en-US" sz="2000" dirty="0" err="1"/>
              <a:t>negativnih</a:t>
            </a:r>
            <a:r>
              <a:rPr lang="en-US" sz="2000" dirty="0"/>
              <a:t> </a:t>
            </a:r>
            <a:r>
              <a:rPr lang="en-US" sz="2000" dirty="0" err="1"/>
              <a:t>misli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</a:t>
            </a:r>
            <a:r>
              <a:rPr lang="en-US" sz="2000" dirty="0" err="1"/>
              <a:t>sprječavaju</a:t>
            </a:r>
            <a:r>
              <a:rPr lang="en-US" sz="2000" dirty="0"/>
              <a:t> </a:t>
            </a:r>
            <a:r>
              <a:rPr lang="en-US" sz="2000" dirty="0" err="1"/>
              <a:t>klijenta</a:t>
            </a:r>
            <a:r>
              <a:rPr lang="en-US" sz="2000" dirty="0"/>
              <a:t> da </a:t>
            </a:r>
            <a:r>
              <a:rPr lang="en-US" sz="2000" dirty="0" err="1"/>
              <a:t>uživa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U </a:t>
            </a:r>
            <a:r>
              <a:rPr lang="en-US" sz="2000" dirty="0" err="1"/>
              <a:t>zadnjem</a:t>
            </a:r>
            <a:r>
              <a:rPr lang="en-US" sz="2000" dirty="0"/>
              <a:t> </a:t>
            </a:r>
            <a:r>
              <a:rPr lang="en-US" sz="2000" dirty="0" err="1"/>
              <a:t>dijelu</a:t>
            </a:r>
            <a:r>
              <a:rPr lang="en-US" sz="2000" dirty="0"/>
              <a:t>:</a:t>
            </a:r>
          </a:p>
          <a:p>
            <a:pPr lvl="1"/>
            <a:r>
              <a:rPr lang="en-US" sz="1800" dirty="0" err="1"/>
              <a:t>Pomoći</a:t>
            </a:r>
            <a:r>
              <a:rPr lang="en-US" sz="1800" dirty="0"/>
              <a:t> </a:t>
            </a:r>
            <a:r>
              <a:rPr lang="en-US" sz="1800" dirty="0" err="1"/>
              <a:t>klijentu</a:t>
            </a:r>
            <a:r>
              <a:rPr lang="en-US" sz="1800" dirty="0"/>
              <a:t> da </a:t>
            </a:r>
            <a:r>
              <a:rPr lang="en-US" sz="1800" dirty="0" err="1"/>
              <a:t>evaluira</a:t>
            </a:r>
            <a:r>
              <a:rPr lang="en-US" sz="1800" dirty="0"/>
              <a:t> </a:t>
            </a:r>
            <a:r>
              <a:rPr lang="en-US" sz="1800" dirty="0" err="1"/>
              <a:t>ključnu</a:t>
            </a:r>
            <a:r>
              <a:rPr lang="en-US" sz="1800" dirty="0"/>
              <a:t> </a:t>
            </a:r>
            <a:r>
              <a:rPr lang="en-US" sz="1800" dirty="0" err="1"/>
              <a:t>misao</a:t>
            </a:r>
            <a:r>
              <a:rPr lang="en-US" sz="1800" dirty="0"/>
              <a:t>, </a:t>
            </a:r>
            <a:r>
              <a:rPr lang="en-US" sz="1800" i="1" dirty="0"/>
              <a:t>"</a:t>
            </a:r>
            <a:r>
              <a:rPr lang="en-US" sz="1800" i="1" dirty="0" err="1"/>
              <a:t>Možda</a:t>
            </a:r>
            <a:r>
              <a:rPr lang="en-US" sz="1800" i="1" dirty="0"/>
              <a:t> se </a:t>
            </a:r>
            <a:r>
              <a:rPr lang="en-US" sz="1800" i="1" dirty="0" err="1"/>
              <a:t>nikada</a:t>
            </a:r>
            <a:r>
              <a:rPr lang="en-US" sz="1800" i="1" dirty="0"/>
              <a:t> </a:t>
            </a:r>
            <a:r>
              <a:rPr lang="en-US" sz="1800" i="1" dirty="0" err="1"/>
              <a:t>neću</a:t>
            </a:r>
            <a:r>
              <a:rPr lang="en-US" sz="1800" i="1" dirty="0"/>
              <a:t> </a:t>
            </a:r>
            <a:r>
              <a:rPr lang="en-US" sz="1800" i="1" dirty="0" err="1"/>
              <a:t>moći</a:t>
            </a:r>
            <a:r>
              <a:rPr lang="en-US" sz="1800" i="1" dirty="0"/>
              <a:t> </a:t>
            </a:r>
            <a:r>
              <a:rPr lang="en-US" sz="1800" i="1" dirty="0" err="1"/>
              <a:t>vratiti</a:t>
            </a:r>
            <a:r>
              <a:rPr lang="en-US" sz="1800" i="1" dirty="0"/>
              <a:t> u </a:t>
            </a:r>
            <a:r>
              <a:rPr lang="en-US" sz="1800" i="1" dirty="0" err="1"/>
              <a:t>formu</a:t>
            </a:r>
            <a:r>
              <a:rPr lang="en-US" sz="1800" i="1" dirty="0"/>
              <a:t>."</a:t>
            </a:r>
          </a:p>
          <a:p>
            <a:pPr lvl="1"/>
            <a:r>
              <a:rPr lang="en-US" sz="1800" dirty="0" err="1"/>
              <a:t>Naučiti</a:t>
            </a:r>
            <a:r>
              <a:rPr lang="en-US" sz="1800" dirty="0"/>
              <a:t> </a:t>
            </a:r>
            <a:r>
              <a:rPr lang="en-US" sz="1800" dirty="0" err="1"/>
              <a:t>klijenta</a:t>
            </a:r>
            <a:r>
              <a:rPr lang="en-US" sz="1800" dirty="0"/>
              <a:t> da se </a:t>
            </a:r>
            <a:r>
              <a:rPr lang="en-US" sz="1800" dirty="0" err="1"/>
              <a:t>uspoređuje</a:t>
            </a:r>
            <a:r>
              <a:rPr lang="en-US" sz="1800" dirty="0"/>
              <a:t> s </a:t>
            </a:r>
            <a:r>
              <a:rPr lang="en-US" sz="1800" dirty="0" err="1"/>
              <a:t>najgorim</a:t>
            </a:r>
            <a:r>
              <a:rPr lang="en-US" sz="1800" dirty="0"/>
              <a:t> </a:t>
            </a:r>
            <a:r>
              <a:rPr lang="en-US" sz="1800" dirty="0" err="1"/>
              <a:t>periodom</a:t>
            </a:r>
            <a:r>
              <a:rPr lang="en-US" sz="1800" dirty="0"/>
              <a:t> </a:t>
            </a:r>
            <a:r>
              <a:rPr lang="en-US" sz="1800" dirty="0" err="1"/>
              <a:t>umjesto</a:t>
            </a:r>
            <a:r>
              <a:rPr lang="en-US" sz="1800" dirty="0"/>
              <a:t> </a:t>
            </a:r>
            <a:r>
              <a:rPr lang="en-US" sz="1800" dirty="0" err="1"/>
              <a:t>najboljim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28774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E57B5F7-4AF1-4887-BDD3-2AD0DE443CA1}"/>
              </a:ext>
            </a:extLst>
          </p:cNvPr>
          <p:cNvSpPr txBox="1"/>
          <p:nvPr/>
        </p:nvSpPr>
        <p:spPr>
          <a:xfrm>
            <a:off x="320920" y="1641231"/>
            <a:ext cx="8498497" cy="36933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i="1" dirty="0"/>
          </a:p>
          <a:p>
            <a:r>
              <a:rPr lang="en-US" i="1" dirty="0"/>
              <a:t>K: Htio </a:t>
            </a:r>
            <a:r>
              <a:rPr lang="en-US" i="1" dirty="0" err="1"/>
              <a:t>sam</a:t>
            </a:r>
            <a:r>
              <a:rPr lang="en-US" i="1" dirty="0"/>
              <a:t> </a:t>
            </a:r>
            <a:r>
              <a:rPr lang="en-US" i="1" dirty="0" err="1"/>
              <a:t>pričati</a:t>
            </a:r>
            <a:r>
              <a:rPr lang="en-US" i="1" dirty="0"/>
              <a:t> o </a:t>
            </a:r>
            <a:r>
              <a:rPr lang="en-US" i="1" dirty="0" err="1"/>
              <a:t>jednoj</a:t>
            </a:r>
            <a:r>
              <a:rPr lang="en-US" i="1" dirty="0"/>
              <a:t> </a:t>
            </a:r>
            <a:r>
              <a:rPr lang="en-US" i="1" dirty="0" err="1"/>
              <a:t>procjeni</a:t>
            </a:r>
            <a:r>
              <a:rPr lang="en-US" i="1" dirty="0"/>
              <a:t> </a:t>
            </a:r>
            <a:r>
              <a:rPr lang="en-US" i="1" dirty="0" err="1"/>
              <a:t>koja</a:t>
            </a:r>
            <a:r>
              <a:rPr lang="en-US" i="1" dirty="0"/>
              <a:t> je </a:t>
            </a:r>
            <a:r>
              <a:rPr lang="en-US" i="1" dirty="0" err="1"/>
              <a:t>ispala</a:t>
            </a:r>
            <a:r>
              <a:rPr lang="en-US" i="1" dirty="0"/>
              <a:t> </a:t>
            </a:r>
            <a:r>
              <a:rPr lang="en-US" i="1" dirty="0" err="1"/>
              <a:t>još</a:t>
            </a:r>
            <a:r>
              <a:rPr lang="en-US" i="1" dirty="0"/>
              <a:t> </a:t>
            </a:r>
            <a:r>
              <a:rPr lang="en-US" i="1" dirty="0" err="1"/>
              <a:t>gora</a:t>
            </a:r>
            <a:r>
              <a:rPr lang="en-US" i="1" dirty="0"/>
              <a:t>.</a:t>
            </a:r>
            <a:endParaRPr lang="en-US"/>
          </a:p>
          <a:p>
            <a:r>
              <a:rPr lang="en-US" i="1" dirty="0"/>
              <a:t>…</a:t>
            </a:r>
          </a:p>
          <a:p>
            <a:r>
              <a:rPr lang="en-US" i="1" dirty="0"/>
              <a:t>T: Je li </a:t>
            </a:r>
            <a:r>
              <a:rPr lang="en-US" i="1" dirty="0" err="1"/>
              <a:t>Vam</a:t>
            </a:r>
            <a:r>
              <a:rPr lang="en-US" i="1" dirty="0"/>
              <a:t> </a:t>
            </a:r>
            <a:r>
              <a:rPr lang="en-US" i="1" dirty="0" err="1"/>
              <a:t>još</a:t>
            </a:r>
            <a:r>
              <a:rPr lang="en-US" i="1" dirty="0"/>
              <a:t> </a:t>
            </a:r>
            <a:r>
              <a:rPr lang="en-US" i="1" dirty="0" err="1"/>
              <a:t>nešto</a:t>
            </a:r>
            <a:r>
              <a:rPr lang="en-US" i="1" dirty="0"/>
              <a:t> </a:t>
            </a:r>
            <a:r>
              <a:rPr lang="en-US" i="1" dirty="0" err="1"/>
              <a:t>prolazilo</a:t>
            </a:r>
            <a:r>
              <a:rPr lang="en-US" i="1" dirty="0"/>
              <a:t> </a:t>
            </a:r>
            <a:r>
              <a:rPr lang="en-US" i="1" dirty="0" err="1"/>
              <a:t>kroz</a:t>
            </a:r>
            <a:r>
              <a:rPr lang="en-US" i="1" dirty="0"/>
              <a:t> </a:t>
            </a:r>
            <a:r>
              <a:rPr lang="en-US" i="1" dirty="0" err="1"/>
              <a:t>glavu</a:t>
            </a:r>
            <a:r>
              <a:rPr lang="en-US" i="1" dirty="0"/>
              <a:t>?</a:t>
            </a:r>
          </a:p>
          <a:p>
            <a:r>
              <a:rPr lang="en-US" i="1" dirty="0"/>
              <a:t>K: </a:t>
            </a:r>
            <a:r>
              <a:rPr lang="en-US" i="1" dirty="0" err="1"/>
              <a:t>Sjetio</a:t>
            </a:r>
            <a:r>
              <a:rPr lang="en-US" i="1" dirty="0"/>
              <a:t> </a:t>
            </a:r>
            <a:r>
              <a:rPr lang="en-US" i="1" dirty="0" err="1"/>
              <a:t>sam</a:t>
            </a:r>
            <a:r>
              <a:rPr lang="en-US" i="1" dirty="0"/>
              <a:t> se </a:t>
            </a:r>
            <a:r>
              <a:rPr lang="en-US" i="1" dirty="0" err="1"/>
              <a:t>kako</a:t>
            </a:r>
            <a:r>
              <a:rPr lang="en-US" i="1" dirty="0"/>
              <a:t> je to </a:t>
            </a:r>
            <a:r>
              <a:rPr lang="en-US" i="1" dirty="0" err="1"/>
              <a:t>prije</a:t>
            </a:r>
            <a:r>
              <a:rPr lang="en-US" i="1" dirty="0"/>
              <a:t> </a:t>
            </a:r>
            <a:r>
              <a:rPr lang="en-US" i="1" dirty="0" err="1"/>
              <a:t>bilo</a:t>
            </a:r>
            <a:r>
              <a:rPr lang="en-US" i="1" dirty="0"/>
              <a:t>. Mogao </a:t>
            </a:r>
            <a:r>
              <a:rPr lang="en-US" i="1" dirty="0" err="1"/>
              <a:t>sam</a:t>
            </a:r>
            <a:r>
              <a:rPr lang="en-US" i="1" dirty="0"/>
              <a:t> </a:t>
            </a:r>
            <a:r>
              <a:rPr lang="en-US" i="1" dirty="0" err="1"/>
              <a:t>trčati</a:t>
            </a:r>
            <a:r>
              <a:rPr lang="en-US" i="1" dirty="0"/>
              <a:t> 2-3km bez da se </a:t>
            </a:r>
            <a:r>
              <a:rPr lang="en-US" i="1" dirty="0" err="1"/>
              <a:t>umorim</a:t>
            </a:r>
            <a:r>
              <a:rPr lang="en-US" i="1" dirty="0"/>
              <a:t>. </a:t>
            </a:r>
            <a:r>
              <a:rPr lang="en-US" i="1" dirty="0" err="1"/>
              <a:t>Nisam</a:t>
            </a:r>
            <a:r>
              <a:rPr lang="en-US" i="1" dirty="0"/>
              <a:t> </a:t>
            </a:r>
            <a:r>
              <a:rPr lang="en-US" i="1" dirty="0" err="1"/>
              <a:t>siguran</a:t>
            </a:r>
            <a:r>
              <a:rPr lang="en-US" i="1" dirty="0"/>
              <a:t> da </a:t>
            </a:r>
            <a:r>
              <a:rPr lang="en-US" i="1" dirty="0" err="1"/>
              <a:t>ću</a:t>
            </a:r>
            <a:r>
              <a:rPr lang="en-US" i="1" dirty="0"/>
              <a:t> se </a:t>
            </a:r>
            <a:r>
              <a:rPr lang="en-US" i="1" dirty="0" err="1"/>
              <a:t>ikada</a:t>
            </a:r>
            <a:r>
              <a:rPr lang="en-US" i="1" dirty="0"/>
              <a:t> </a:t>
            </a:r>
            <a:r>
              <a:rPr lang="en-US" i="1" dirty="0" err="1"/>
              <a:t>moći</a:t>
            </a:r>
            <a:r>
              <a:rPr lang="en-US" i="1" dirty="0"/>
              <a:t> </a:t>
            </a:r>
            <a:r>
              <a:rPr lang="en-US" i="1" dirty="0" err="1"/>
              <a:t>vratiti</a:t>
            </a:r>
            <a:r>
              <a:rPr lang="en-US" i="1" dirty="0"/>
              <a:t> u </a:t>
            </a:r>
            <a:r>
              <a:rPr lang="en-US" i="1" dirty="0" err="1"/>
              <a:t>formu</a:t>
            </a:r>
            <a:endParaRPr lang="en-US" i="1" dirty="0"/>
          </a:p>
          <a:p>
            <a:r>
              <a:rPr lang="en-US" i="1" dirty="0"/>
              <a:t>T: Da </a:t>
            </a:r>
            <a:r>
              <a:rPr lang="en-US" i="1" dirty="0" err="1"/>
              <a:t>vidim</a:t>
            </a:r>
            <a:r>
              <a:rPr lang="en-US" i="1" dirty="0"/>
              <a:t> </a:t>
            </a:r>
            <a:r>
              <a:rPr lang="en-US" i="1" dirty="0" err="1"/>
              <a:t>jesam</a:t>
            </a:r>
            <a:r>
              <a:rPr lang="en-US" i="1" dirty="0"/>
              <a:t> li dobro </a:t>
            </a:r>
            <a:r>
              <a:rPr lang="en-US" i="1" dirty="0" err="1"/>
              <a:t>razumio</a:t>
            </a:r>
            <a:r>
              <a:rPr lang="en-US" i="1" dirty="0"/>
              <a:t>. </a:t>
            </a:r>
            <a:r>
              <a:rPr lang="en-US" i="1" dirty="0" err="1"/>
              <a:t>Ovdje</a:t>
            </a:r>
            <a:r>
              <a:rPr lang="en-US" i="1" dirty="0"/>
              <a:t> u mom </a:t>
            </a:r>
            <a:r>
              <a:rPr lang="en-US" i="1" dirty="0" err="1"/>
              <a:t>uredu</a:t>
            </a:r>
            <a:r>
              <a:rPr lang="en-US" i="1" dirty="0"/>
              <a:t> </a:t>
            </a:r>
            <a:r>
              <a:rPr lang="en-US" i="1" dirty="0" err="1"/>
              <a:t>ste</a:t>
            </a:r>
            <a:r>
              <a:rPr lang="en-US" i="1" dirty="0"/>
              <a:t> </a:t>
            </a:r>
            <a:r>
              <a:rPr lang="en-US" i="1" dirty="0" err="1"/>
              <a:t>mislili</a:t>
            </a:r>
            <a:r>
              <a:rPr lang="en-US" i="1" dirty="0"/>
              <a:t> da </a:t>
            </a:r>
            <a:r>
              <a:rPr lang="en-US" i="1" dirty="0" err="1"/>
              <a:t>ćete</a:t>
            </a:r>
            <a:r>
              <a:rPr lang="en-US" i="1" dirty="0"/>
              <a:t> </a:t>
            </a:r>
            <a:r>
              <a:rPr lang="en-US" i="1" dirty="0" err="1"/>
              <a:t>imati</a:t>
            </a:r>
            <a:r>
              <a:rPr lang="en-US" i="1" dirty="0"/>
              <a:t> </a:t>
            </a:r>
            <a:r>
              <a:rPr lang="en-US" i="1" dirty="0" err="1"/>
              <a:t>umjereni</a:t>
            </a:r>
            <a:r>
              <a:rPr lang="en-US" i="1" dirty="0"/>
              <a:t> </a:t>
            </a:r>
            <a:r>
              <a:rPr lang="en-US" i="1" dirty="0" err="1"/>
              <a:t>osjećaj</a:t>
            </a:r>
            <a:r>
              <a:rPr lang="en-US" i="1" dirty="0"/>
              <a:t> </a:t>
            </a:r>
            <a:r>
              <a:rPr lang="en-US" i="1" dirty="0" err="1"/>
              <a:t>postignuća</a:t>
            </a:r>
            <a:r>
              <a:rPr lang="en-US" i="1" dirty="0"/>
              <a:t> I </a:t>
            </a:r>
            <a:r>
              <a:rPr lang="en-US" i="1" dirty="0" err="1"/>
              <a:t>ugode</a:t>
            </a:r>
            <a:r>
              <a:rPr lang="en-US" i="1" dirty="0"/>
              <a:t> za </a:t>
            </a:r>
            <a:r>
              <a:rPr lang="en-US" i="1" dirty="0" err="1"/>
              <a:t>vrijeme</a:t>
            </a:r>
            <a:r>
              <a:rPr lang="en-US" i="1" dirty="0"/>
              <a:t> </a:t>
            </a:r>
            <a:r>
              <a:rPr lang="en-US" i="1" dirty="0" err="1"/>
              <a:t>trčanja</a:t>
            </a:r>
            <a:r>
              <a:rPr lang="en-US" i="1" dirty="0"/>
              <a:t>, </a:t>
            </a:r>
            <a:r>
              <a:rPr lang="en-US" i="1" dirty="0" err="1"/>
              <a:t>ali</a:t>
            </a:r>
            <a:r>
              <a:rPr lang="en-US" i="1" dirty="0"/>
              <a:t> je </a:t>
            </a:r>
            <a:r>
              <a:rPr lang="en-US" i="1" dirty="0" err="1"/>
              <a:t>umjesto</a:t>
            </a:r>
            <a:r>
              <a:rPr lang="en-US" i="1" dirty="0"/>
              <a:t> toga ta </a:t>
            </a:r>
            <a:r>
              <a:rPr lang="en-US" i="1" dirty="0" err="1"/>
              <a:t>razina</a:t>
            </a:r>
            <a:r>
              <a:rPr lang="en-US" i="1" dirty="0"/>
              <a:t> </a:t>
            </a:r>
            <a:r>
              <a:rPr lang="en-US" i="1" dirty="0" err="1"/>
              <a:t>bila</a:t>
            </a:r>
            <a:r>
              <a:rPr lang="en-US" i="1" dirty="0"/>
              <a:t> </a:t>
            </a:r>
            <a:r>
              <a:rPr lang="en-US" i="1" dirty="0" err="1"/>
              <a:t>niska</a:t>
            </a:r>
            <a:r>
              <a:rPr lang="en-US" i="1" dirty="0"/>
              <a:t>. </a:t>
            </a:r>
            <a:r>
              <a:rPr lang="en-US" i="1" dirty="0" err="1"/>
              <a:t>Zvuči</a:t>
            </a:r>
            <a:r>
              <a:rPr lang="en-US" i="1" dirty="0"/>
              <a:t> mi </a:t>
            </a:r>
            <a:r>
              <a:rPr lang="en-US" i="1" dirty="0" err="1"/>
              <a:t>kao</a:t>
            </a:r>
            <a:r>
              <a:rPr lang="en-US" i="1" dirty="0"/>
              <a:t> da </a:t>
            </a:r>
            <a:r>
              <a:rPr lang="en-US" i="1" dirty="0" err="1"/>
              <a:t>ste</a:t>
            </a:r>
            <a:r>
              <a:rPr lang="en-US" i="1" dirty="0"/>
              <a:t> </a:t>
            </a:r>
            <a:r>
              <a:rPr lang="en-US" i="1" dirty="0" err="1"/>
              <a:t>imali</a:t>
            </a:r>
            <a:r>
              <a:rPr lang="en-US" i="1" dirty="0"/>
              <a:t> </a:t>
            </a:r>
            <a:r>
              <a:rPr lang="en-US" i="1" dirty="0" err="1"/>
              <a:t>sjećanje</a:t>
            </a:r>
            <a:r>
              <a:rPr lang="en-US" i="1" dirty="0"/>
              <a:t> </a:t>
            </a:r>
            <a:r>
              <a:rPr lang="en-US" i="1" dirty="0" err="1"/>
              <a:t>kako</a:t>
            </a:r>
            <a:r>
              <a:rPr lang="en-US" i="1" dirty="0"/>
              <a:t> je to </a:t>
            </a:r>
            <a:r>
              <a:rPr lang="en-US" i="1" dirty="0" err="1"/>
              <a:t>prije</a:t>
            </a:r>
            <a:r>
              <a:rPr lang="en-US" i="1" dirty="0"/>
              <a:t> </a:t>
            </a:r>
            <a:r>
              <a:rPr lang="en-US" i="1" dirty="0" err="1"/>
              <a:t>bilo</a:t>
            </a:r>
            <a:r>
              <a:rPr lang="en-US" i="1" dirty="0"/>
              <a:t>, a </a:t>
            </a:r>
            <a:r>
              <a:rPr lang="en-US" i="1" dirty="0" err="1"/>
              <a:t>također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misli</a:t>
            </a:r>
            <a:r>
              <a:rPr lang="en-US" i="1" dirty="0"/>
              <a:t> </a:t>
            </a:r>
            <a:r>
              <a:rPr lang="en-US" i="1" dirty="0" err="1"/>
              <a:t>koje</a:t>
            </a:r>
            <a:r>
              <a:rPr lang="en-US" i="1" dirty="0"/>
              <a:t> </a:t>
            </a:r>
            <a:r>
              <a:rPr lang="en-US" i="1" dirty="0" err="1"/>
              <a:t>su</a:t>
            </a:r>
            <a:r>
              <a:rPr lang="en-US" i="1" dirty="0"/>
              <a:t> </a:t>
            </a:r>
            <a:r>
              <a:rPr lang="en-US" i="1" dirty="0" err="1"/>
              <a:t>interferirale</a:t>
            </a:r>
            <a:r>
              <a:rPr lang="en-US" i="1" dirty="0"/>
              <a:t> </a:t>
            </a:r>
            <a:r>
              <a:rPr lang="en-US" i="1" dirty="0" err="1"/>
              <a:t>poput</a:t>
            </a:r>
            <a:r>
              <a:rPr lang="en-US" i="1" dirty="0"/>
              <a:t>: "</a:t>
            </a:r>
            <a:r>
              <a:rPr lang="en-US" i="1" dirty="0" err="1"/>
              <a:t>Ovo</a:t>
            </a:r>
            <a:r>
              <a:rPr lang="en-US" i="1" dirty="0"/>
              <a:t> je </a:t>
            </a:r>
            <a:r>
              <a:rPr lang="en-US" i="1" dirty="0" err="1"/>
              <a:t>teško</a:t>
            </a:r>
            <a:r>
              <a:rPr lang="en-US" i="1" dirty="0"/>
              <a:t>.", "U </a:t>
            </a:r>
            <a:r>
              <a:rPr lang="en-US" i="1" dirty="0" err="1"/>
              <a:t>tako</a:t>
            </a:r>
            <a:r>
              <a:rPr lang="en-US" i="1" dirty="0"/>
              <a:t> </a:t>
            </a:r>
            <a:r>
              <a:rPr lang="en-US" i="1" dirty="0" err="1"/>
              <a:t>sam</a:t>
            </a:r>
            <a:r>
              <a:rPr lang="en-US" i="1" dirty="0"/>
              <a:t> </a:t>
            </a:r>
            <a:r>
              <a:rPr lang="en-US" i="1" dirty="0" err="1"/>
              <a:t>lošoj</a:t>
            </a:r>
            <a:r>
              <a:rPr lang="en-US" i="1" dirty="0"/>
              <a:t> </a:t>
            </a:r>
            <a:r>
              <a:rPr lang="en-US" i="1" dirty="0" err="1"/>
              <a:t>formi</a:t>
            </a:r>
            <a:r>
              <a:rPr lang="en-US" i="1" dirty="0"/>
              <a:t>."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zbog</a:t>
            </a:r>
            <a:r>
              <a:rPr lang="en-US" i="1" dirty="0"/>
              <a:t> </a:t>
            </a:r>
            <a:r>
              <a:rPr lang="en-US" i="1" dirty="0" err="1"/>
              <a:t>tih</a:t>
            </a:r>
            <a:r>
              <a:rPr lang="en-US" i="1" dirty="0"/>
              <a:t> </a:t>
            </a:r>
            <a:r>
              <a:rPr lang="en-US" i="1" dirty="0" err="1"/>
              <a:t>misli</a:t>
            </a:r>
            <a:r>
              <a:rPr lang="en-US" i="1" dirty="0"/>
              <a:t> </a:t>
            </a:r>
            <a:r>
              <a:rPr lang="en-US" i="1" dirty="0" err="1"/>
              <a:t>ste</a:t>
            </a:r>
            <a:r>
              <a:rPr lang="en-US" i="1" dirty="0"/>
              <a:t> se </a:t>
            </a:r>
            <a:r>
              <a:rPr lang="en-US" i="1" dirty="0" err="1"/>
              <a:t>osjećali</a:t>
            </a:r>
            <a:r>
              <a:rPr lang="en-US" i="1" dirty="0"/>
              <a:t> </a:t>
            </a:r>
            <a:r>
              <a:rPr lang="en-US" i="1" dirty="0" err="1"/>
              <a:t>frustrirano</a:t>
            </a:r>
            <a:r>
              <a:rPr lang="en-US" i="1" dirty="0"/>
              <a:t>. Da li to </a:t>
            </a:r>
            <a:r>
              <a:rPr lang="en-US" i="1" dirty="0" err="1"/>
              <a:t>zvuči</a:t>
            </a:r>
            <a:r>
              <a:rPr lang="en-US" i="1" dirty="0"/>
              <a:t> </a:t>
            </a:r>
            <a:r>
              <a:rPr lang="en-US" i="1" dirty="0" err="1"/>
              <a:t>ispravno</a:t>
            </a:r>
            <a:r>
              <a:rPr lang="en-US" i="1" dirty="0"/>
              <a:t>?</a:t>
            </a:r>
          </a:p>
          <a:p>
            <a:r>
              <a:rPr lang="en-US" i="1" dirty="0"/>
              <a:t>K: Da.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567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4737801-B9D6-4A08-BD77-23010A8022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5FABD39-C757-461E-A681-DC27364840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9892" y="572613"/>
            <a:ext cx="8461207" cy="2396079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DF424F5-8D5C-46C0-A1B0-AF34E0350C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553" y="737380"/>
            <a:ext cx="8215884" cy="2066544"/>
          </a:xfrm>
          <a:prstGeom prst="rect">
            <a:avLst/>
          </a:prstGeom>
          <a:solidFill>
            <a:schemeClr val="tx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52D26E-FF76-4CBD-A6E0-E3C7E1358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089090"/>
            <a:ext cx="7543800" cy="1371600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Zaključno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F19EDF-B463-493D-AAEA-731261F1C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051" y="3263619"/>
            <a:ext cx="8118115" cy="306790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Bihevioralna</a:t>
            </a:r>
            <a:r>
              <a:rPr lang="en-US" dirty="0"/>
              <a:t> </a:t>
            </a:r>
            <a:r>
              <a:rPr lang="en-US" dirty="0" err="1"/>
              <a:t>aktivacija</a:t>
            </a:r>
            <a:r>
              <a:rPr lang="en-US" dirty="0"/>
              <a:t> – </a:t>
            </a:r>
            <a:r>
              <a:rPr lang="en-US" dirty="0" err="1"/>
              <a:t>esencijalna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depresivnih</a:t>
            </a:r>
            <a:r>
              <a:rPr lang="en-US" dirty="0"/>
              <a:t> </a:t>
            </a:r>
            <a:r>
              <a:rPr lang="en-US" dirty="0" err="1"/>
              <a:t>klijenata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racionalno</a:t>
            </a:r>
            <a:r>
              <a:rPr lang="en-US" dirty="0"/>
              <a:t> </a:t>
            </a:r>
            <a:r>
              <a:rPr lang="en-US" dirty="0" err="1"/>
              <a:t>vodstvo</a:t>
            </a:r>
            <a:r>
              <a:rPr lang="en-US" dirty="0"/>
              <a:t> u </a:t>
            </a:r>
            <a:r>
              <a:rPr lang="en-US" dirty="0" err="1"/>
              <a:t>odabiru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slaganju</a:t>
            </a:r>
            <a:r>
              <a:rPr lang="en-US" dirty="0"/>
              <a:t> </a:t>
            </a:r>
            <a:r>
              <a:rPr lang="en-US" dirty="0" err="1"/>
              <a:t>aktivnosti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Odgovoriti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AM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javiti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Terapeuti</a:t>
            </a:r>
            <a:r>
              <a:rPr lang="en-US" dirty="0"/>
              <a:t> – </a:t>
            </a:r>
            <a:r>
              <a:rPr lang="en-US" dirty="0" err="1"/>
              <a:t>uporni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nježni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neaktivni</a:t>
            </a:r>
            <a:r>
              <a:rPr lang="en-US" dirty="0"/>
              <a:t> </a:t>
            </a:r>
            <a:r>
              <a:rPr lang="en-US" dirty="0" err="1"/>
              <a:t>klijenti</a:t>
            </a:r>
            <a:r>
              <a:rPr lang="en-US" dirty="0"/>
              <a:t> - </a:t>
            </a:r>
            <a:r>
              <a:rPr lang="en-US" dirty="0" err="1"/>
              <a:t>uče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složiti</a:t>
            </a:r>
            <a:r>
              <a:rPr lang="en-US" dirty="0"/>
              <a:t> </a:t>
            </a:r>
            <a:r>
              <a:rPr lang="en-US" dirty="0" err="1"/>
              <a:t>raspored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povećati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aktivnosti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Skeptični</a:t>
            </a:r>
            <a:r>
              <a:rPr lang="en-US" dirty="0"/>
              <a:t> </a:t>
            </a:r>
            <a:r>
              <a:rPr lang="en-US" dirty="0" err="1"/>
              <a:t>klijenti</a:t>
            </a:r>
            <a:r>
              <a:rPr lang="en-US" dirty="0"/>
              <a:t> – </a:t>
            </a:r>
            <a:r>
              <a:rPr lang="en-US" dirty="0" err="1"/>
              <a:t>korist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bihevioralnih</a:t>
            </a:r>
            <a:r>
              <a:rPr lang="en-US" dirty="0"/>
              <a:t> </a:t>
            </a:r>
            <a:r>
              <a:rPr lang="en-US" dirty="0" err="1"/>
              <a:t>eksperimenata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procjene</a:t>
            </a:r>
            <a:r>
              <a:rPr lang="en-US" dirty="0"/>
              <a:t> </a:t>
            </a:r>
            <a:r>
              <a:rPr lang="en-US" dirty="0" err="1"/>
              <a:t>predviđanja</a:t>
            </a:r>
            <a:r>
              <a:rPr lang="en-US" dirty="0"/>
              <a:t> AM</a:t>
            </a:r>
          </a:p>
        </p:txBody>
      </p:sp>
    </p:spTree>
    <p:extLst>
      <p:ext uri="{BB962C8B-B14F-4D97-AF65-F5344CB8AC3E}">
        <p14:creationId xmlns:p14="http://schemas.microsoft.com/office/powerpoint/2010/main" val="3565169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70">
            <a:extLst>
              <a:ext uri="{FF2B5EF4-FFF2-40B4-BE49-F238E27FC236}">
                <a16:creationId xmlns:a16="http://schemas.microsoft.com/office/drawing/2014/main" xmlns="" id="{EB78E399-2840-4DAD-BE29-23219DE397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4" t="40000" r="56237" b="29072"/>
          <a:stretch/>
        </p:blipFill>
        <p:spPr bwMode="auto">
          <a:xfrm>
            <a:off x="545740" y="1920862"/>
            <a:ext cx="4025374" cy="302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72">
            <a:extLst>
              <a:ext uri="{FF2B5EF4-FFF2-40B4-BE49-F238E27FC236}">
                <a16:creationId xmlns:a16="http://schemas.microsoft.com/office/drawing/2014/main" xmlns="" id="{BEA7FE3D-570B-410B-B8D3-1941BE6FE2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34587" y="237744"/>
            <a:ext cx="4033390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5130" name="Rectangle 74">
            <a:extLst>
              <a:ext uri="{FF2B5EF4-FFF2-40B4-BE49-F238E27FC236}">
                <a16:creationId xmlns:a16="http://schemas.microsoft.com/office/drawing/2014/main" xmlns="" id="{2A701BFF-7B8D-408D-A224-2C3EAAB442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38961" y="372498"/>
            <a:ext cx="3827950" cy="6113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98061" y="642594"/>
            <a:ext cx="3354691" cy="1371600"/>
          </a:xfrm>
        </p:spPr>
        <p:txBody>
          <a:bodyPr>
            <a:normAutofit/>
          </a:bodyPr>
          <a:lstStyle/>
          <a:p>
            <a:r>
              <a:rPr lang="hr-HR" dirty="0"/>
              <a:t>Hvala na pažnji!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298061" y="2103120"/>
            <a:ext cx="3354692" cy="3931920"/>
          </a:xfrm>
        </p:spPr>
        <p:txBody>
          <a:bodyPr>
            <a:normAutofit/>
          </a:bodyPr>
          <a:lstStyle/>
          <a:p>
            <a:r>
              <a:rPr lang="hr-HR" dirty="0"/>
              <a:t>Literatura: </a:t>
            </a:r>
            <a:r>
              <a:rPr lang="en-US" dirty="0"/>
              <a:t>Beck, J. (2011). Cognitive Behavior Therapy: Basics and Beyond, 2nd Ed. New York: The Guilford Press. – 6. </a:t>
            </a:r>
            <a:r>
              <a:rPr lang="en-US" dirty="0" err="1"/>
              <a:t>poglavlje</a:t>
            </a:r>
            <a:r>
              <a:rPr lang="en-US" dirty="0"/>
              <a:t> 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01872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3501" y="400806"/>
            <a:ext cx="7680960" cy="1371600"/>
          </a:xfrm>
        </p:spPr>
        <p:txBody>
          <a:bodyPr/>
          <a:lstStyle/>
          <a:p>
            <a:pPr algn="ctr"/>
            <a:r>
              <a:rPr lang="hr-HR" dirty="0"/>
              <a:t>Bihevioralna aktivacija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2024972"/>
            <a:ext cx="4259462" cy="40768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/>
              <a:t>Jedan od najvažnijih početnih ciljeva kod depresivnih klijenata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Istraživanja: osoba se prvo mora aktivirati, a onda se osjeća bolje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Daje im osjećaj </a:t>
            </a:r>
            <a:r>
              <a:rPr lang="hr-HR" dirty="0" err="1"/>
              <a:t>samoefikasnosti</a:t>
            </a:r>
            <a:r>
              <a:rPr lang="hr-HR" dirty="0"/>
              <a:t> i kontrole nad svojim raspoloženjem</a:t>
            </a:r>
          </a:p>
          <a:p>
            <a:pPr marL="114300" indent="0">
              <a:buNone/>
            </a:pP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4717157" y="1772816"/>
            <a:ext cx="3975298" cy="41764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b="1" dirty="0">
                <a:solidFill>
                  <a:schemeClr val="tx1"/>
                </a:solidFill>
              </a:rPr>
              <a:t>Depresivni klijenti: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</a:rPr>
              <a:t>Povlače se iz prijašnjih ugodnih aktivnosti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</a:rPr>
              <a:t>Povećavaju broj drugih ponašanja – ostajanje u krevetu, gledanje tv-a, sjedenje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</a:rPr>
              <a:t>Misle da ne mogu promijeniti kako se osjećaju</a:t>
            </a:r>
          </a:p>
          <a:p>
            <a:pPr algn="ctr"/>
            <a:endParaRPr lang="hr-H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19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2510" y="378825"/>
            <a:ext cx="7680960" cy="1371600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Konceptualizacija neaktivnosti</a:t>
            </a:r>
            <a:endParaRPr lang="en-US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4750914"/>
              </p:ext>
            </p:extLst>
          </p:nvPr>
        </p:nvGraphicFramePr>
        <p:xfrm>
          <a:off x="179512" y="1752600"/>
          <a:ext cx="8794501" cy="4587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009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8145" y="356844"/>
            <a:ext cx="8347710" cy="1314450"/>
          </a:xfrm>
        </p:spPr>
        <p:txBody>
          <a:bodyPr>
            <a:normAutofit/>
          </a:bodyPr>
          <a:lstStyle/>
          <a:p>
            <a:r>
              <a:rPr lang="hr-HR" dirty="0"/>
              <a:t>Konceptualizacija nedostatka vještine ili ugode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8365893"/>
              </p:ext>
            </p:extLst>
          </p:nvPr>
        </p:nvGraphicFramePr>
        <p:xfrm>
          <a:off x="179512" y="1752600"/>
          <a:ext cx="8784976" cy="4654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652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7">
            <a:extLst>
              <a:ext uri="{FF2B5EF4-FFF2-40B4-BE49-F238E27FC236}">
                <a16:creationId xmlns:a16="http://schemas.microsoft.com/office/drawing/2014/main" xmlns="" id="{A009E310-C7C2-4F23-B466-4417C8ED3B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xmlns="" id="{23FB29C5-9E32-4F49-A689-B10EE31E5B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xmlns="" id="{A4C31FF5-F97E-4082-BFC5-A880DB9F3F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00862" y="457200"/>
            <a:ext cx="6400235" cy="5943603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8" name="Rectangle 13">
            <a:extLst>
              <a:ext uri="{FF2B5EF4-FFF2-40B4-BE49-F238E27FC236}">
                <a16:creationId xmlns:a16="http://schemas.microsoft.com/office/drawing/2014/main" xmlns="" id="{6015B4CE-42DE-4E9B-B800-B5B8142E6F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529350" y="621793"/>
            <a:ext cx="6149085" cy="5614416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83462" y="881210"/>
            <a:ext cx="5563443" cy="1517035"/>
          </a:xfrm>
        </p:spPr>
        <p:txBody>
          <a:bodyPr>
            <a:normAutofit/>
          </a:bodyPr>
          <a:lstStyle/>
          <a:p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Pregled dnevnog rasporeda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883462" y="2626840"/>
            <a:ext cx="5433827" cy="313177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Najlakši i najbrži način za bihevioralnu aktivaciju klijenta</a:t>
            </a:r>
          </a:p>
          <a:p>
            <a:pPr marL="114300" indent="0">
              <a:lnSpc>
                <a:spcPct val="90000"/>
              </a:lnSpc>
              <a:buNone/>
            </a:pPr>
            <a:endParaRPr lang="hr-H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342900">
              <a:lnSpc>
                <a:spcPct val="90000"/>
              </a:lnSpc>
              <a:buAutoNum type="arabicPeriod"/>
            </a:pP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Koje aktivnosti klijenti rade premalo?(Povezane s poslom, obitelji, školom, hobijima, sportom, kućanstvom itd.)</a:t>
            </a:r>
          </a:p>
          <a:p>
            <a:pPr marL="457200" indent="-342900">
              <a:lnSpc>
                <a:spcPct val="90000"/>
              </a:lnSpc>
              <a:buAutoNum type="arabicPeriod"/>
            </a:pP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Imaju li pacijenti dobar balans iskustva postignuća i ugode? </a:t>
            </a:r>
          </a:p>
          <a:p>
            <a:pPr marL="457200" indent="-342900">
              <a:lnSpc>
                <a:spcPct val="90000"/>
              </a:lnSpc>
              <a:buAutoNum type="arabicPeriod"/>
            </a:pP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Koje aktivnosti najmanje pridonose osjećaju zadovoljstva ili uspjeha (npr. ruminacija dok leže u krevetu, gledanje TV-a).</a:t>
            </a:r>
          </a:p>
          <a:p>
            <a:pPr>
              <a:lnSpc>
                <a:spcPct val="90000"/>
              </a:lnSpc>
            </a:pPr>
            <a:endParaRPr lang="hr-HR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0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</p:spPr>
        <p:txBody>
          <a:bodyPr>
            <a:normAutofit/>
          </a:bodyPr>
          <a:lstStyle/>
          <a:p>
            <a:pPr algn="ctr"/>
            <a:r>
              <a:rPr lang="hr-HR"/>
              <a:t>Pregled dnevnog rasporeda – uloga terapeuta</a:t>
            </a:r>
          </a:p>
        </p:txBody>
      </p:sp>
      <p:graphicFrame>
        <p:nvGraphicFramePr>
          <p:cNvPr id="8" name="Rezervirano mjesto sadržaja 2">
            <a:extLst>
              <a:ext uri="{FF2B5EF4-FFF2-40B4-BE49-F238E27FC236}">
                <a16:creationId xmlns:a16="http://schemas.microsoft.com/office/drawing/2014/main" xmlns="" id="{C588F458-A449-4C9D-BA18-6F06A917F1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1568460"/>
              </p:ext>
            </p:extLst>
          </p:nvPr>
        </p:nvGraphicFramePr>
        <p:xfrm>
          <a:off x="323850" y="1976688"/>
          <a:ext cx="8505825" cy="4497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2702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Picture 48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BB920AB5-E97C-4D63-A609-519DACC4BA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/>
          </a:blip>
          <a:srcRect r="10668" b="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BE0DA36C-7BCD-4019-A13D-C01824BDDA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6168" y="291830"/>
            <a:ext cx="8696528" cy="6264613"/>
          </a:xfrm>
          <a:prstGeom prst="rect">
            <a:avLst/>
          </a:prstGeom>
          <a:noFill/>
          <a:ln w="1587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</p:spPr>
        <p:txBody>
          <a:bodyPr>
            <a:normAutofit/>
          </a:bodyPr>
          <a:lstStyle/>
          <a:p>
            <a:r>
              <a:rPr lang="hr-HR" dirty="0"/>
              <a:t>Uvođenje novih aktivnosti u raspored</a:t>
            </a:r>
            <a:endParaRPr lang="hr-HR"/>
          </a:p>
        </p:txBody>
      </p:sp>
      <p:graphicFrame>
        <p:nvGraphicFramePr>
          <p:cNvPr id="13" name="Rezervirano mjesto sadržaja 2">
            <a:extLst>
              <a:ext uri="{FF2B5EF4-FFF2-40B4-BE49-F238E27FC236}">
                <a16:creationId xmlns:a16="http://schemas.microsoft.com/office/drawing/2014/main" xmlns="" id="{4812B584-F576-43C6-B785-B0EBCAD2DD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7245953"/>
              </p:ext>
            </p:extLst>
          </p:nvPr>
        </p:nvGraphicFramePr>
        <p:xfrm>
          <a:off x="800100" y="2103120"/>
          <a:ext cx="7543800" cy="4203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45905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60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FCE1D537-A27D-4E37-ACC7-674C8EDA13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/>
          </a:blip>
          <a:srcRect r="10668" b="2"/>
          <a:stretch/>
        </p:blipFill>
        <p:spPr>
          <a:xfrm>
            <a:off x="20" y="-153855"/>
            <a:ext cx="9143980" cy="6857990"/>
          </a:xfrm>
          <a:prstGeom prst="rect">
            <a:avLst/>
          </a:prstGeom>
        </p:spPr>
      </p:pic>
      <p:sp>
        <p:nvSpPr>
          <p:cNvPr id="62" name="Rectangle 64">
            <a:extLst>
              <a:ext uri="{FF2B5EF4-FFF2-40B4-BE49-F238E27FC236}">
                <a16:creationId xmlns:a16="http://schemas.microsoft.com/office/drawing/2014/main" xmlns="" id="{BE0DA36C-7BCD-4019-A13D-C01824BDDA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6168" y="291830"/>
            <a:ext cx="8696528" cy="6264613"/>
          </a:xfrm>
          <a:prstGeom prst="rect">
            <a:avLst/>
          </a:prstGeom>
          <a:noFill/>
          <a:ln w="1587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</p:spPr>
        <p:txBody>
          <a:bodyPr>
            <a:normAutofit/>
          </a:bodyPr>
          <a:lstStyle/>
          <a:p>
            <a:r>
              <a:rPr lang="hr-HR" dirty="0"/>
              <a:t>Uvođenje novih aktivnosti u raspored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FDCFD2A0-0CA6-4382-A1B5-E4AC29AAAC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085017"/>
              </p:ext>
            </p:extLst>
          </p:nvPr>
        </p:nvGraphicFramePr>
        <p:xfrm>
          <a:off x="664586" y="1841240"/>
          <a:ext cx="7932043" cy="4713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7867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F0346A-B24B-4092-8B54-1017E00F4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788" y="642594"/>
            <a:ext cx="3608111" cy="1371600"/>
          </a:xfrm>
        </p:spPr>
        <p:txBody>
          <a:bodyPr>
            <a:normAutofit/>
          </a:bodyPr>
          <a:lstStyle/>
          <a:p>
            <a:r>
              <a:rPr lang="en-US"/>
              <a:t>Tablica aktivnosti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xmlns="" id="{9BC3E364-5A48-4567-B65D-0880753EE8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3912" y="892220"/>
            <a:ext cx="3790888" cy="5097085"/>
          </a:xfrm>
          <a:prstGeom prst="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B80BFB4-DA7E-4E98-BE01-534889F415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9131" y="1005675"/>
            <a:ext cx="3600451" cy="4870174"/>
          </a:xfrm>
          <a:prstGeom prst="rect">
            <a:avLst/>
          </a:prstGeom>
          <a:solidFill>
            <a:schemeClr val="tx1"/>
          </a:solidFill>
          <a:ln w="6350" cap="sq" cmpd="sng" algn="ctr">
            <a:noFill/>
            <a:prstDash val="solid"/>
            <a:miter lim="800000"/>
          </a:ln>
          <a:effectLst/>
        </p:spPr>
      </p:sp>
      <p:pic>
        <p:nvPicPr>
          <p:cNvPr id="9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70FDF648-CE47-4707-83A5-2E948753ED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9" t="51905" r="48996" b="15701"/>
          <a:stretch/>
        </p:blipFill>
        <p:spPr bwMode="auto">
          <a:xfrm rot="5400000">
            <a:off x="766920" y="1871518"/>
            <a:ext cx="3564097" cy="314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2D17D9-1EDE-49DC-BB1B-14D1BEAAF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5788" y="2103120"/>
            <a:ext cx="3912160" cy="417966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1700" dirty="0" err="1"/>
              <a:t>Paziti</a:t>
            </a:r>
            <a:r>
              <a:rPr lang="en-US" sz="1700" dirty="0"/>
              <a:t> da ne </a:t>
            </a:r>
            <a:r>
              <a:rPr lang="en-US" sz="1700" dirty="0" err="1"/>
              <a:t>prenatrpamo</a:t>
            </a:r>
            <a:r>
              <a:rPr lang="en-US" sz="1700" dirty="0"/>
              <a:t> </a:t>
            </a:r>
            <a:r>
              <a:rPr lang="en-US" sz="1700" dirty="0" err="1"/>
              <a:t>klijenta</a:t>
            </a:r>
            <a:endParaRPr lang="en-US" sz="1700" dirty="0"/>
          </a:p>
          <a:p>
            <a:pPr>
              <a:lnSpc>
                <a:spcPct val="90000"/>
              </a:lnSpc>
            </a:pPr>
            <a:r>
              <a:rPr lang="en-US" sz="1700" err="1"/>
              <a:t>Kraći</a:t>
            </a:r>
            <a:r>
              <a:rPr lang="en-US" sz="1700" dirty="0"/>
              <a:t> </a:t>
            </a:r>
            <a:r>
              <a:rPr lang="en-US" sz="1700" err="1"/>
              <a:t>periodi</a:t>
            </a:r>
            <a:r>
              <a:rPr lang="en-US" sz="1700" dirty="0"/>
              <a:t> </a:t>
            </a:r>
            <a:r>
              <a:rPr lang="en-US" sz="1700" err="1"/>
              <a:t>aktivnosti</a:t>
            </a:r>
            <a:r>
              <a:rPr lang="en-US" sz="1700" dirty="0"/>
              <a:t> s </a:t>
            </a:r>
            <a:r>
              <a:rPr lang="en-US" sz="1700" err="1"/>
              <a:t>dužim</a:t>
            </a:r>
            <a:r>
              <a:rPr lang="en-US" sz="1700" dirty="0"/>
              <a:t> </a:t>
            </a:r>
            <a:r>
              <a:rPr lang="en-US" sz="1700" err="1"/>
              <a:t>periodima</a:t>
            </a:r>
            <a:r>
              <a:rPr lang="en-US" sz="1700" dirty="0"/>
              <a:t> </a:t>
            </a:r>
            <a:r>
              <a:rPr lang="en-US" sz="1700" err="1"/>
              <a:t>odmora</a:t>
            </a:r>
            <a:endParaRPr lang="en-US" sz="1700"/>
          </a:p>
          <a:p>
            <a:pPr>
              <a:lnSpc>
                <a:spcPct val="90000"/>
              </a:lnSpc>
            </a:pPr>
            <a:r>
              <a:rPr lang="en-US" sz="1700" err="1"/>
              <a:t>Samonagrađivanje</a:t>
            </a:r>
            <a:endParaRPr lang="en-US" sz="1700"/>
          </a:p>
          <a:p>
            <a:pPr>
              <a:lnSpc>
                <a:spcPct val="90000"/>
              </a:lnSpc>
            </a:pPr>
            <a:r>
              <a:rPr lang="en-US" sz="1700" err="1"/>
              <a:t>Spremnost</a:t>
            </a:r>
            <a:r>
              <a:rPr lang="en-US" sz="1700" dirty="0"/>
              <a:t> </a:t>
            </a:r>
            <a:r>
              <a:rPr lang="en-US" sz="1700" err="1"/>
              <a:t>na</a:t>
            </a:r>
            <a:r>
              <a:rPr lang="en-US" sz="1700" dirty="0"/>
              <a:t> </a:t>
            </a:r>
            <a:r>
              <a:rPr lang="en-US" sz="1700" err="1"/>
              <a:t>ponavljanje</a:t>
            </a:r>
            <a:r>
              <a:rPr lang="en-US" sz="1700" dirty="0"/>
              <a:t> </a:t>
            </a:r>
            <a:r>
              <a:rPr lang="en-US" sz="1700" err="1"/>
              <a:t>osnovnog</a:t>
            </a:r>
            <a:r>
              <a:rPr lang="en-US" sz="1700" dirty="0"/>
              <a:t> </a:t>
            </a:r>
            <a:r>
              <a:rPr lang="en-US" sz="1700" err="1"/>
              <a:t>rasporeda</a:t>
            </a:r>
            <a:r>
              <a:rPr lang="en-US" sz="1700" dirty="0"/>
              <a:t> </a:t>
            </a:r>
            <a:r>
              <a:rPr lang="en-US" sz="1700" err="1"/>
              <a:t>svaki</a:t>
            </a:r>
            <a:r>
              <a:rPr lang="en-US" sz="1700" dirty="0"/>
              <a:t> dan?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Lista </a:t>
            </a:r>
            <a:r>
              <a:rPr lang="en-US" sz="1700" err="1"/>
              <a:t>potencijalnih</a:t>
            </a:r>
            <a:r>
              <a:rPr lang="en-US" sz="1700" dirty="0"/>
              <a:t> </a:t>
            </a:r>
            <a:r>
              <a:rPr lang="en-US" sz="1700" err="1"/>
              <a:t>zadataka</a:t>
            </a:r>
            <a:r>
              <a:rPr lang="en-US" sz="1700" dirty="0"/>
              <a:t> za DZ (</a:t>
            </a:r>
            <a:r>
              <a:rPr lang="en-US" sz="1700" err="1"/>
              <a:t>npr</a:t>
            </a:r>
            <a:r>
              <a:rPr lang="en-US" sz="1700" dirty="0"/>
              <a:t>. Koga </a:t>
            </a:r>
            <a:r>
              <a:rPr lang="en-US" sz="1700" err="1"/>
              <a:t>može</a:t>
            </a:r>
            <a:r>
              <a:rPr lang="en-US" sz="1700" dirty="0"/>
              <a:t> </a:t>
            </a:r>
            <a:r>
              <a:rPr lang="en-US" sz="1700" err="1"/>
              <a:t>nazvati</a:t>
            </a:r>
            <a:r>
              <a:rPr lang="en-US" sz="1700" dirty="0"/>
              <a:t>...)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Na </a:t>
            </a:r>
            <a:r>
              <a:rPr lang="en-US" sz="1700" err="1"/>
              <a:t>sljedećoj</a:t>
            </a:r>
            <a:r>
              <a:rPr lang="en-US" sz="1700" dirty="0"/>
              <a:t> </a:t>
            </a:r>
            <a:r>
              <a:rPr lang="en-US" sz="1700" err="1"/>
              <a:t>seansi</a:t>
            </a:r>
            <a:r>
              <a:rPr lang="en-US" sz="1700" dirty="0"/>
              <a:t> – </a:t>
            </a:r>
            <a:r>
              <a:rPr lang="en-US" sz="1700" err="1"/>
              <a:t>revidiranje</a:t>
            </a:r>
            <a:r>
              <a:rPr lang="en-US" sz="1700" dirty="0"/>
              <a:t> </a:t>
            </a:r>
            <a:r>
              <a:rPr lang="en-US" sz="1700" err="1"/>
              <a:t>rasporeda</a:t>
            </a:r>
            <a:endParaRPr lang="en-US" sz="1700"/>
          </a:p>
          <a:p>
            <a:pPr>
              <a:lnSpc>
                <a:spcPct val="90000"/>
              </a:lnSpc>
            </a:pPr>
            <a:r>
              <a:rPr lang="en-US" sz="1700" err="1"/>
              <a:t>Razgovor</a:t>
            </a:r>
            <a:r>
              <a:rPr lang="en-US" sz="1700" dirty="0"/>
              <a:t> o </a:t>
            </a:r>
            <a:r>
              <a:rPr lang="en-US" sz="1700" err="1"/>
              <a:t>klijentovim</a:t>
            </a:r>
            <a:r>
              <a:rPr lang="en-US" sz="1700" dirty="0"/>
              <a:t> </a:t>
            </a:r>
            <a:r>
              <a:rPr lang="en-US" sz="1700" err="1"/>
              <a:t>prijašnjim</a:t>
            </a:r>
            <a:r>
              <a:rPr lang="en-US" sz="1700" dirty="0"/>
              <a:t> </a:t>
            </a:r>
            <a:r>
              <a:rPr lang="en-US" sz="1700" err="1"/>
              <a:t>pretpostavkama</a:t>
            </a: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123370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241</TotalTime>
  <Words>1645</Words>
  <Application>Microsoft Office PowerPoint</Application>
  <PresentationFormat>Prikaz na zaslonu (4:3)</PresentationFormat>
  <Paragraphs>165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Savon</vt:lpstr>
      <vt:lpstr>Bihevioralna aktivacija</vt:lpstr>
      <vt:lpstr>Bihevioralna aktivacija</vt:lpstr>
      <vt:lpstr>Konceptualizacija neaktivnosti</vt:lpstr>
      <vt:lpstr>Konceptualizacija nedostatka vještine ili ugode</vt:lpstr>
      <vt:lpstr>Pregled dnevnog rasporeda</vt:lpstr>
      <vt:lpstr>Pregled dnevnog rasporeda – uloga terapeuta</vt:lpstr>
      <vt:lpstr>Uvođenje novih aktivnosti u raspored</vt:lpstr>
      <vt:lpstr>Uvođenje novih aktivnosti u raspored</vt:lpstr>
      <vt:lpstr>Tablica aktivnosti</vt:lpstr>
      <vt:lpstr>Što kada…?</vt:lpstr>
      <vt:lpstr>Što kada…?</vt:lpstr>
      <vt:lpstr>Procjena točnosti predviđanja</vt:lpstr>
      <vt:lpstr>PowerPointova prezentacija</vt:lpstr>
      <vt:lpstr>Zaključno</vt:lpstr>
      <vt:lpstr>Hvala na pažnji!</vt:lpstr>
    </vt:vector>
  </TitlesOfParts>
  <Company>Hrabri telefon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Ana Orlić</dc:creator>
  <cp:lastModifiedBy>Ana Orlić</cp:lastModifiedBy>
  <cp:revision>1065</cp:revision>
  <dcterms:created xsi:type="dcterms:W3CDTF">2019-03-22T08:54:53Z</dcterms:created>
  <dcterms:modified xsi:type="dcterms:W3CDTF">2019-04-02T08:23:14Z</dcterms:modified>
</cp:coreProperties>
</file>