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4" r:id="rId4"/>
    <p:sldId id="258" r:id="rId5"/>
    <p:sldId id="271" r:id="rId6"/>
    <p:sldId id="269" r:id="rId7"/>
    <p:sldId id="259" r:id="rId8"/>
    <p:sldId id="267" r:id="rId9"/>
    <p:sldId id="261" r:id="rId10"/>
    <p:sldId id="262" r:id="rId11"/>
    <p:sldId id="266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7438" autoAdjust="0"/>
  </p:normalViewPr>
  <p:slideViewPr>
    <p:cSldViewPr snapToGrid="0">
      <p:cViewPr varScale="1">
        <p:scale>
          <a:sx n="88" d="100"/>
          <a:sy n="88" d="100"/>
        </p:scale>
        <p:origin x="69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7BF22C-1226-4D68-BB4D-903D63D20F63}" type="doc">
      <dgm:prSet loTypeId="urn:microsoft.com/office/officeart/2005/8/layout/hierarchy1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ECBD2C-4F91-421A-B68F-6923CC0701B7}">
      <dgm:prSet phldrT="[Text]" custT="1"/>
      <dgm:spPr/>
      <dgm:t>
        <a:bodyPr/>
        <a:lstStyle/>
        <a:p>
          <a:r>
            <a:rPr lang="hr-HR" sz="2000" dirty="0"/>
            <a:t>Kako odabrati?</a:t>
          </a:r>
        </a:p>
        <a:p>
          <a:r>
            <a:rPr lang="hr-HR" sz="2000" dirty="0"/>
            <a:t>(ili </a:t>
          </a:r>
          <a:r>
            <a:rPr lang="hr-HR" sz="2000" i="1" dirty="0"/>
            <a:t>terapeut se pita...</a:t>
          </a:r>
          <a:r>
            <a:rPr lang="hr-HR" sz="2000" dirty="0"/>
            <a:t>)</a:t>
          </a:r>
          <a:endParaRPr lang="en-US" sz="2000" dirty="0"/>
        </a:p>
      </dgm:t>
    </dgm:pt>
    <dgm:pt modelId="{5394A090-F135-4B9A-B01C-1A0E7683714A}" type="parTrans" cxnId="{28F62B93-EA7E-4E3D-8037-7C5407309875}">
      <dgm:prSet/>
      <dgm:spPr/>
      <dgm:t>
        <a:bodyPr/>
        <a:lstStyle/>
        <a:p>
          <a:endParaRPr lang="en-US"/>
        </a:p>
      </dgm:t>
    </dgm:pt>
    <dgm:pt modelId="{5CCD9653-AC36-4F5A-98C8-5500D9732415}" type="sibTrans" cxnId="{28F62B93-EA7E-4E3D-8037-7C5407309875}">
      <dgm:prSet/>
      <dgm:spPr/>
      <dgm:t>
        <a:bodyPr/>
        <a:lstStyle/>
        <a:p>
          <a:endParaRPr lang="en-US"/>
        </a:p>
      </dgm:t>
    </dgm:pt>
    <dgm:pt modelId="{956EA662-ACD8-4E2A-8D66-0DD0685FC21C}">
      <dgm:prSet phldrT="[Text]"/>
      <dgm:spPr/>
      <dgm:t>
        <a:bodyPr/>
        <a:lstStyle/>
        <a:p>
          <a:r>
            <a:rPr lang="hr-HR" b="1" dirty="0"/>
            <a:t>Što želim postići na ovoj seansi? </a:t>
          </a:r>
          <a:r>
            <a:rPr lang="hr-HR" dirty="0"/>
            <a:t>Hoće li nam rad na ovoj misli pomoći u dostizanju terapijskih ciljeva za ovu seansu?</a:t>
          </a:r>
          <a:endParaRPr lang="en-US" dirty="0"/>
        </a:p>
      </dgm:t>
    </dgm:pt>
    <dgm:pt modelId="{0DE93F79-913C-4919-859B-AC765D7502FB}" type="parTrans" cxnId="{0EBB2086-B869-4E8D-BCF5-AFE3377F7FAF}">
      <dgm:prSet/>
      <dgm:spPr/>
      <dgm:t>
        <a:bodyPr/>
        <a:lstStyle/>
        <a:p>
          <a:endParaRPr lang="en-US"/>
        </a:p>
      </dgm:t>
    </dgm:pt>
    <dgm:pt modelId="{594887AE-DFF8-436F-B26B-E4A0E2101C51}" type="sibTrans" cxnId="{0EBB2086-B869-4E8D-BCF5-AFE3377F7FAF}">
      <dgm:prSet/>
      <dgm:spPr/>
      <dgm:t>
        <a:bodyPr/>
        <a:lstStyle/>
        <a:p>
          <a:endParaRPr lang="en-US"/>
        </a:p>
      </dgm:t>
    </dgm:pt>
    <dgm:pt modelId="{9C27D317-AE29-491F-9ACA-D1185DE6E85D}">
      <dgm:prSet phldrT="[Text]"/>
      <dgm:spPr/>
      <dgm:t>
        <a:bodyPr/>
        <a:lstStyle/>
        <a:p>
          <a:r>
            <a:rPr lang="hr-HR" b="1" dirty="0"/>
            <a:t>Što je pacijent stavio na dnevni red? </a:t>
          </a:r>
          <a:r>
            <a:rPr lang="hr-HR" dirty="0"/>
            <a:t>Hoće li se usmjeravanje na tu misao podudarati s problemom na kojem klijent želi raditi? Ako ne, hoćemo li imati dovoljno vremena doći do onoga što on želi? Hoće li surađivati sa mnom u vrednovanju te misli?</a:t>
          </a:r>
          <a:endParaRPr lang="en-US" dirty="0"/>
        </a:p>
      </dgm:t>
    </dgm:pt>
    <dgm:pt modelId="{89C893F3-31AC-44BE-890B-5B47BE4078DB}" type="parTrans" cxnId="{204FA766-B064-4D15-95D3-9C670FAC6B55}">
      <dgm:prSet/>
      <dgm:spPr/>
      <dgm:t>
        <a:bodyPr/>
        <a:lstStyle/>
        <a:p>
          <a:endParaRPr lang="en-US"/>
        </a:p>
      </dgm:t>
    </dgm:pt>
    <dgm:pt modelId="{DFC84778-E08C-49D8-965C-523AD1C587E4}" type="sibTrans" cxnId="{204FA766-B064-4D15-95D3-9C670FAC6B55}">
      <dgm:prSet/>
      <dgm:spPr/>
      <dgm:t>
        <a:bodyPr/>
        <a:lstStyle/>
        <a:p>
          <a:endParaRPr lang="en-US"/>
        </a:p>
      </dgm:t>
    </dgm:pt>
    <dgm:pt modelId="{081CB5EF-2461-486C-AA5D-3888830567E4}">
      <dgm:prSet phldrT="[Text]"/>
      <dgm:spPr/>
      <dgm:t>
        <a:bodyPr/>
        <a:lstStyle/>
        <a:p>
          <a:r>
            <a:rPr lang="hr-HR" b="1" dirty="0"/>
            <a:t>Je li misao na koju ću se usmjeriti važna? </a:t>
          </a:r>
          <a:r>
            <a:rPr lang="hr-HR" dirty="0"/>
            <a:t>Izgleda li značajno iskrivljena ili disfunkcionalna? Koliko je tipična ili središnja? Hoće li usmjeravanje na nju pomoći klijentu u više nego jednoj situaciji? Hoće li njeno istraživanje pomoći meni u boljoj konceptualizaciji klijenta?</a:t>
          </a:r>
          <a:endParaRPr lang="en-US" dirty="0"/>
        </a:p>
      </dgm:t>
    </dgm:pt>
    <dgm:pt modelId="{63C13B4B-EFA5-446C-9810-F5BD604A67E1}" type="parTrans" cxnId="{DF95D833-2498-4075-ADC1-E55F971387CF}">
      <dgm:prSet/>
      <dgm:spPr/>
      <dgm:t>
        <a:bodyPr/>
        <a:lstStyle/>
        <a:p>
          <a:endParaRPr lang="en-US"/>
        </a:p>
      </dgm:t>
    </dgm:pt>
    <dgm:pt modelId="{7EE16E81-8476-461B-88B1-2C9F47A876CE}" type="sibTrans" cxnId="{DF95D833-2498-4075-ADC1-E55F971387CF}">
      <dgm:prSet/>
      <dgm:spPr/>
      <dgm:t>
        <a:bodyPr/>
        <a:lstStyle/>
        <a:p>
          <a:endParaRPr lang="en-US"/>
        </a:p>
      </dgm:t>
    </dgm:pt>
    <dgm:pt modelId="{21DC6E03-C93E-47BA-A578-F051E97A81B7}" type="pres">
      <dgm:prSet presAssocID="{F37BF22C-1226-4D68-BB4D-903D63D20F6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5B54DB9-A1ED-49C1-A7CE-C6C99EC41D21}" type="pres">
      <dgm:prSet presAssocID="{ACECBD2C-4F91-421A-B68F-6923CC0701B7}" presName="hierRoot1" presStyleCnt="0"/>
      <dgm:spPr/>
    </dgm:pt>
    <dgm:pt modelId="{C6310538-3A21-44C2-A504-D3598EBDF9F9}" type="pres">
      <dgm:prSet presAssocID="{ACECBD2C-4F91-421A-B68F-6923CC0701B7}" presName="composite" presStyleCnt="0"/>
      <dgm:spPr/>
    </dgm:pt>
    <dgm:pt modelId="{B7CC6242-C715-441A-8EA6-CD7150864AF0}" type="pres">
      <dgm:prSet presAssocID="{ACECBD2C-4F91-421A-B68F-6923CC0701B7}" presName="background" presStyleLbl="node0" presStyleIdx="0" presStyleCnt="1"/>
      <dgm:spPr/>
    </dgm:pt>
    <dgm:pt modelId="{6E22F449-6F45-4889-A192-EFD7784CC0AF}" type="pres">
      <dgm:prSet presAssocID="{ACECBD2C-4F91-421A-B68F-6923CC0701B7}" presName="text" presStyleLbl="fgAcc0" presStyleIdx="0" presStyleCnt="1">
        <dgm:presLayoutVars>
          <dgm:chPref val="3"/>
        </dgm:presLayoutVars>
      </dgm:prSet>
      <dgm:spPr/>
    </dgm:pt>
    <dgm:pt modelId="{16151FA3-07A3-424F-A155-189868699C93}" type="pres">
      <dgm:prSet presAssocID="{ACECBD2C-4F91-421A-B68F-6923CC0701B7}" presName="hierChild2" presStyleCnt="0"/>
      <dgm:spPr/>
    </dgm:pt>
    <dgm:pt modelId="{2C91FABC-52E1-4CAA-A341-2153C97BB8E9}" type="pres">
      <dgm:prSet presAssocID="{0DE93F79-913C-4919-859B-AC765D7502FB}" presName="Name10" presStyleLbl="parChTrans1D2" presStyleIdx="0" presStyleCnt="3"/>
      <dgm:spPr/>
    </dgm:pt>
    <dgm:pt modelId="{D05074E2-4502-4262-BBC9-D40E1AD3B04C}" type="pres">
      <dgm:prSet presAssocID="{956EA662-ACD8-4E2A-8D66-0DD0685FC21C}" presName="hierRoot2" presStyleCnt="0"/>
      <dgm:spPr/>
    </dgm:pt>
    <dgm:pt modelId="{F3AF2ED8-7782-4796-9AC2-18E90A706615}" type="pres">
      <dgm:prSet presAssocID="{956EA662-ACD8-4E2A-8D66-0DD0685FC21C}" presName="composite2" presStyleCnt="0"/>
      <dgm:spPr/>
    </dgm:pt>
    <dgm:pt modelId="{A03E3DEF-85F5-466B-B889-2C12EB6543EC}" type="pres">
      <dgm:prSet presAssocID="{956EA662-ACD8-4E2A-8D66-0DD0685FC21C}" presName="background2" presStyleLbl="node2" presStyleIdx="0" presStyleCnt="3"/>
      <dgm:spPr/>
    </dgm:pt>
    <dgm:pt modelId="{A7FC9533-BEF4-46D9-A68A-FF286A547634}" type="pres">
      <dgm:prSet presAssocID="{956EA662-ACD8-4E2A-8D66-0DD0685FC21C}" presName="text2" presStyleLbl="fgAcc2" presStyleIdx="0" presStyleCnt="3">
        <dgm:presLayoutVars>
          <dgm:chPref val="3"/>
        </dgm:presLayoutVars>
      </dgm:prSet>
      <dgm:spPr/>
    </dgm:pt>
    <dgm:pt modelId="{8398B8A8-3D14-4779-A530-8C8C60416D44}" type="pres">
      <dgm:prSet presAssocID="{956EA662-ACD8-4E2A-8D66-0DD0685FC21C}" presName="hierChild3" presStyleCnt="0"/>
      <dgm:spPr/>
    </dgm:pt>
    <dgm:pt modelId="{0AD5E550-127F-4A9C-9F64-F507157FE0DC}" type="pres">
      <dgm:prSet presAssocID="{89C893F3-31AC-44BE-890B-5B47BE4078DB}" presName="Name10" presStyleLbl="parChTrans1D2" presStyleIdx="1" presStyleCnt="3"/>
      <dgm:spPr/>
    </dgm:pt>
    <dgm:pt modelId="{19A43704-B9A9-4E01-9224-7951EF5ED98A}" type="pres">
      <dgm:prSet presAssocID="{9C27D317-AE29-491F-9ACA-D1185DE6E85D}" presName="hierRoot2" presStyleCnt="0"/>
      <dgm:spPr/>
    </dgm:pt>
    <dgm:pt modelId="{21568122-23E7-414A-87DD-48BD05ED3B8B}" type="pres">
      <dgm:prSet presAssocID="{9C27D317-AE29-491F-9ACA-D1185DE6E85D}" presName="composite2" presStyleCnt="0"/>
      <dgm:spPr/>
    </dgm:pt>
    <dgm:pt modelId="{6AE5F645-B581-4F92-A48A-09ECA5EC7F80}" type="pres">
      <dgm:prSet presAssocID="{9C27D317-AE29-491F-9ACA-D1185DE6E85D}" presName="background2" presStyleLbl="node2" presStyleIdx="1" presStyleCnt="3"/>
      <dgm:spPr/>
    </dgm:pt>
    <dgm:pt modelId="{E7F55A28-613F-4AE9-A35B-B931FA163BE8}" type="pres">
      <dgm:prSet presAssocID="{9C27D317-AE29-491F-9ACA-D1185DE6E85D}" presName="text2" presStyleLbl="fgAcc2" presStyleIdx="1" presStyleCnt="3">
        <dgm:presLayoutVars>
          <dgm:chPref val="3"/>
        </dgm:presLayoutVars>
      </dgm:prSet>
      <dgm:spPr/>
    </dgm:pt>
    <dgm:pt modelId="{A346DD5B-DAEC-4A99-BE6D-236633E3521C}" type="pres">
      <dgm:prSet presAssocID="{9C27D317-AE29-491F-9ACA-D1185DE6E85D}" presName="hierChild3" presStyleCnt="0"/>
      <dgm:spPr/>
    </dgm:pt>
    <dgm:pt modelId="{EF1AE13A-6E81-41DB-956A-50E35628D6FB}" type="pres">
      <dgm:prSet presAssocID="{63C13B4B-EFA5-446C-9810-F5BD604A67E1}" presName="Name10" presStyleLbl="parChTrans1D2" presStyleIdx="2" presStyleCnt="3"/>
      <dgm:spPr/>
    </dgm:pt>
    <dgm:pt modelId="{29AA0DFE-8522-4310-A42C-847126D597BF}" type="pres">
      <dgm:prSet presAssocID="{081CB5EF-2461-486C-AA5D-3888830567E4}" presName="hierRoot2" presStyleCnt="0"/>
      <dgm:spPr/>
    </dgm:pt>
    <dgm:pt modelId="{35AF7EC6-C7E2-488F-AC1F-BD49FB324B5B}" type="pres">
      <dgm:prSet presAssocID="{081CB5EF-2461-486C-AA5D-3888830567E4}" presName="composite2" presStyleCnt="0"/>
      <dgm:spPr/>
    </dgm:pt>
    <dgm:pt modelId="{1C937DD2-70BE-43F5-8995-EB709E9EF459}" type="pres">
      <dgm:prSet presAssocID="{081CB5EF-2461-486C-AA5D-3888830567E4}" presName="background2" presStyleLbl="node2" presStyleIdx="2" presStyleCnt="3"/>
      <dgm:spPr/>
    </dgm:pt>
    <dgm:pt modelId="{727D80C7-DAA3-4BF7-B193-2657C5412BBE}" type="pres">
      <dgm:prSet presAssocID="{081CB5EF-2461-486C-AA5D-3888830567E4}" presName="text2" presStyleLbl="fgAcc2" presStyleIdx="2" presStyleCnt="3">
        <dgm:presLayoutVars>
          <dgm:chPref val="3"/>
        </dgm:presLayoutVars>
      </dgm:prSet>
      <dgm:spPr/>
    </dgm:pt>
    <dgm:pt modelId="{69DD084B-B03F-47BF-B2E1-BAE36C3D851D}" type="pres">
      <dgm:prSet presAssocID="{081CB5EF-2461-486C-AA5D-3888830567E4}" presName="hierChild3" presStyleCnt="0"/>
      <dgm:spPr/>
    </dgm:pt>
  </dgm:ptLst>
  <dgm:cxnLst>
    <dgm:cxn modelId="{9096E21B-3D1F-4474-950A-D5D941B5B644}" type="presOf" srcId="{9C27D317-AE29-491F-9ACA-D1185DE6E85D}" destId="{E7F55A28-613F-4AE9-A35B-B931FA163BE8}" srcOrd="0" destOrd="0" presId="urn:microsoft.com/office/officeart/2005/8/layout/hierarchy1"/>
    <dgm:cxn modelId="{7026452C-5308-4EA3-87C0-F46B216C398F}" type="presOf" srcId="{63C13B4B-EFA5-446C-9810-F5BD604A67E1}" destId="{EF1AE13A-6E81-41DB-956A-50E35628D6FB}" srcOrd="0" destOrd="0" presId="urn:microsoft.com/office/officeart/2005/8/layout/hierarchy1"/>
    <dgm:cxn modelId="{DF95D833-2498-4075-ADC1-E55F971387CF}" srcId="{ACECBD2C-4F91-421A-B68F-6923CC0701B7}" destId="{081CB5EF-2461-486C-AA5D-3888830567E4}" srcOrd="2" destOrd="0" parTransId="{63C13B4B-EFA5-446C-9810-F5BD604A67E1}" sibTransId="{7EE16E81-8476-461B-88B1-2C9F47A876CE}"/>
    <dgm:cxn modelId="{204FA766-B064-4D15-95D3-9C670FAC6B55}" srcId="{ACECBD2C-4F91-421A-B68F-6923CC0701B7}" destId="{9C27D317-AE29-491F-9ACA-D1185DE6E85D}" srcOrd="1" destOrd="0" parTransId="{89C893F3-31AC-44BE-890B-5B47BE4078DB}" sibTransId="{DFC84778-E08C-49D8-965C-523AD1C587E4}"/>
    <dgm:cxn modelId="{6D98884F-9131-4FF4-B824-FE82B9CA4D2C}" type="presOf" srcId="{ACECBD2C-4F91-421A-B68F-6923CC0701B7}" destId="{6E22F449-6F45-4889-A192-EFD7784CC0AF}" srcOrd="0" destOrd="0" presId="urn:microsoft.com/office/officeart/2005/8/layout/hierarchy1"/>
    <dgm:cxn modelId="{572EDB84-044B-4C34-B92C-FD2E75CA8956}" type="presOf" srcId="{081CB5EF-2461-486C-AA5D-3888830567E4}" destId="{727D80C7-DAA3-4BF7-B193-2657C5412BBE}" srcOrd="0" destOrd="0" presId="urn:microsoft.com/office/officeart/2005/8/layout/hierarchy1"/>
    <dgm:cxn modelId="{0EBB2086-B869-4E8D-BCF5-AFE3377F7FAF}" srcId="{ACECBD2C-4F91-421A-B68F-6923CC0701B7}" destId="{956EA662-ACD8-4E2A-8D66-0DD0685FC21C}" srcOrd="0" destOrd="0" parTransId="{0DE93F79-913C-4919-859B-AC765D7502FB}" sibTransId="{594887AE-DFF8-436F-B26B-E4A0E2101C51}"/>
    <dgm:cxn modelId="{28F62B93-EA7E-4E3D-8037-7C5407309875}" srcId="{F37BF22C-1226-4D68-BB4D-903D63D20F63}" destId="{ACECBD2C-4F91-421A-B68F-6923CC0701B7}" srcOrd="0" destOrd="0" parTransId="{5394A090-F135-4B9A-B01C-1A0E7683714A}" sibTransId="{5CCD9653-AC36-4F5A-98C8-5500D9732415}"/>
    <dgm:cxn modelId="{01EC0FA5-DB7A-449D-9C14-2162F896BA45}" type="presOf" srcId="{89C893F3-31AC-44BE-890B-5B47BE4078DB}" destId="{0AD5E550-127F-4A9C-9F64-F507157FE0DC}" srcOrd="0" destOrd="0" presId="urn:microsoft.com/office/officeart/2005/8/layout/hierarchy1"/>
    <dgm:cxn modelId="{AB421AAB-A924-4CAF-9B93-62E59ACCE523}" type="presOf" srcId="{956EA662-ACD8-4E2A-8D66-0DD0685FC21C}" destId="{A7FC9533-BEF4-46D9-A68A-FF286A547634}" srcOrd="0" destOrd="0" presId="urn:microsoft.com/office/officeart/2005/8/layout/hierarchy1"/>
    <dgm:cxn modelId="{4D2FA3BF-E0C1-4FBE-8DCC-8868B0F94E2D}" type="presOf" srcId="{F37BF22C-1226-4D68-BB4D-903D63D20F63}" destId="{21DC6E03-C93E-47BA-A578-F051E97A81B7}" srcOrd="0" destOrd="0" presId="urn:microsoft.com/office/officeart/2005/8/layout/hierarchy1"/>
    <dgm:cxn modelId="{107233EB-AD68-46CD-A0CB-4DD5F5476BCD}" type="presOf" srcId="{0DE93F79-913C-4919-859B-AC765D7502FB}" destId="{2C91FABC-52E1-4CAA-A341-2153C97BB8E9}" srcOrd="0" destOrd="0" presId="urn:microsoft.com/office/officeart/2005/8/layout/hierarchy1"/>
    <dgm:cxn modelId="{B4CCE01C-E440-4CBA-9AA7-3667ACE94C37}" type="presParOf" srcId="{21DC6E03-C93E-47BA-A578-F051E97A81B7}" destId="{65B54DB9-A1ED-49C1-A7CE-C6C99EC41D21}" srcOrd="0" destOrd="0" presId="urn:microsoft.com/office/officeart/2005/8/layout/hierarchy1"/>
    <dgm:cxn modelId="{81B72EF7-6502-4CA9-A5F8-4D7FA58495F6}" type="presParOf" srcId="{65B54DB9-A1ED-49C1-A7CE-C6C99EC41D21}" destId="{C6310538-3A21-44C2-A504-D3598EBDF9F9}" srcOrd="0" destOrd="0" presId="urn:microsoft.com/office/officeart/2005/8/layout/hierarchy1"/>
    <dgm:cxn modelId="{6DD619D0-84B0-4405-BFC1-5CE826521DE6}" type="presParOf" srcId="{C6310538-3A21-44C2-A504-D3598EBDF9F9}" destId="{B7CC6242-C715-441A-8EA6-CD7150864AF0}" srcOrd="0" destOrd="0" presId="urn:microsoft.com/office/officeart/2005/8/layout/hierarchy1"/>
    <dgm:cxn modelId="{B1940B87-4663-459D-ADF5-7A23071F7EF9}" type="presParOf" srcId="{C6310538-3A21-44C2-A504-D3598EBDF9F9}" destId="{6E22F449-6F45-4889-A192-EFD7784CC0AF}" srcOrd="1" destOrd="0" presId="urn:microsoft.com/office/officeart/2005/8/layout/hierarchy1"/>
    <dgm:cxn modelId="{1E62185C-0AA6-4099-92FA-E2B7C718F537}" type="presParOf" srcId="{65B54DB9-A1ED-49C1-A7CE-C6C99EC41D21}" destId="{16151FA3-07A3-424F-A155-189868699C93}" srcOrd="1" destOrd="0" presId="urn:microsoft.com/office/officeart/2005/8/layout/hierarchy1"/>
    <dgm:cxn modelId="{A3790AD3-BD58-41B9-AFF5-4B320CBC4E61}" type="presParOf" srcId="{16151FA3-07A3-424F-A155-189868699C93}" destId="{2C91FABC-52E1-4CAA-A341-2153C97BB8E9}" srcOrd="0" destOrd="0" presId="urn:microsoft.com/office/officeart/2005/8/layout/hierarchy1"/>
    <dgm:cxn modelId="{3FDBD3F6-4EE5-4FA9-9C57-B3DB30C724BA}" type="presParOf" srcId="{16151FA3-07A3-424F-A155-189868699C93}" destId="{D05074E2-4502-4262-BBC9-D40E1AD3B04C}" srcOrd="1" destOrd="0" presId="urn:microsoft.com/office/officeart/2005/8/layout/hierarchy1"/>
    <dgm:cxn modelId="{4A33692F-9B82-4FE0-B3AE-EC34C8B9B396}" type="presParOf" srcId="{D05074E2-4502-4262-BBC9-D40E1AD3B04C}" destId="{F3AF2ED8-7782-4796-9AC2-18E90A706615}" srcOrd="0" destOrd="0" presId="urn:microsoft.com/office/officeart/2005/8/layout/hierarchy1"/>
    <dgm:cxn modelId="{2A6AF8AF-FF34-49C5-AFB8-5CE5E1126D8C}" type="presParOf" srcId="{F3AF2ED8-7782-4796-9AC2-18E90A706615}" destId="{A03E3DEF-85F5-466B-B889-2C12EB6543EC}" srcOrd="0" destOrd="0" presId="urn:microsoft.com/office/officeart/2005/8/layout/hierarchy1"/>
    <dgm:cxn modelId="{5C5169B3-AF34-46E1-9758-3F852CF491AB}" type="presParOf" srcId="{F3AF2ED8-7782-4796-9AC2-18E90A706615}" destId="{A7FC9533-BEF4-46D9-A68A-FF286A547634}" srcOrd="1" destOrd="0" presId="urn:microsoft.com/office/officeart/2005/8/layout/hierarchy1"/>
    <dgm:cxn modelId="{EAA15D58-0C48-4FCF-B131-9565D0762D65}" type="presParOf" srcId="{D05074E2-4502-4262-BBC9-D40E1AD3B04C}" destId="{8398B8A8-3D14-4779-A530-8C8C60416D44}" srcOrd="1" destOrd="0" presId="urn:microsoft.com/office/officeart/2005/8/layout/hierarchy1"/>
    <dgm:cxn modelId="{F783BC9D-098F-4363-87A9-94315B0E8320}" type="presParOf" srcId="{16151FA3-07A3-424F-A155-189868699C93}" destId="{0AD5E550-127F-4A9C-9F64-F507157FE0DC}" srcOrd="2" destOrd="0" presId="urn:microsoft.com/office/officeart/2005/8/layout/hierarchy1"/>
    <dgm:cxn modelId="{8DBD6E6F-4253-405D-8357-F067F01C744F}" type="presParOf" srcId="{16151FA3-07A3-424F-A155-189868699C93}" destId="{19A43704-B9A9-4E01-9224-7951EF5ED98A}" srcOrd="3" destOrd="0" presId="urn:microsoft.com/office/officeart/2005/8/layout/hierarchy1"/>
    <dgm:cxn modelId="{D7F5DA1F-A051-4655-8951-30F3DDF04C6E}" type="presParOf" srcId="{19A43704-B9A9-4E01-9224-7951EF5ED98A}" destId="{21568122-23E7-414A-87DD-48BD05ED3B8B}" srcOrd="0" destOrd="0" presId="urn:microsoft.com/office/officeart/2005/8/layout/hierarchy1"/>
    <dgm:cxn modelId="{3D0D2311-9FFA-4899-B448-4481088CA4C4}" type="presParOf" srcId="{21568122-23E7-414A-87DD-48BD05ED3B8B}" destId="{6AE5F645-B581-4F92-A48A-09ECA5EC7F80}" srcOrd="0" destOrd="0" presId="urn:microsoft.com/office/officeart/2005/8/layout/hierarchy1"/>
    <dgm:cxn modelId="{EABA80ED-A325-4773-A34D-B2BF9D64C3B8}" type="presParOf" srcId="{21568122-23E7-414A-87DD-48BD05ED3B8B}" destId="{E7F55A28-613F-4AE9-A35B-B931FA163BE8}" srcOrd="1" destOrd="0" presId="urn:microsoft.com/office/officeart/2005/8/layout/hierarchy1"/>
    <dgm:cxn modelId="{D81747E3-8822-414E-A230-CDE9103CA4C4}" type="presParOf" srcId="{19A43704-B9A9-4E01-9224-7951EF5ED98A}" destId="{A346DD5B-DAEC-4A99-BE6D-236633E3521C}" srcOrd="1" destOrd="0" presId="urn:microsoft.com/office/officeart/2005/8/layout/hierarchy1"/>
    <dgm:cxn modelId="{25E22C1B-1E74-4A4C-B249-30FCEEC74A08}" type="presParOf" srcId="{16151FA3-07A3-424F-A155-189868699C93}" destId="{EF1AE13A-6E81-41DB-956A-50E35628D6FB}" srcOrd="4" destOrd="0" presId="urn:microsoft.com/office/officeart/2005/8/layout/hierarchy1"/>
    <dgm:cxn modelId="{DC27B1BF-CEED-4986-9993-E285B886A292}" type="presParOf" srcId="{16151FA3-07A3-424F-A155-189868699C93}" destId="{29AA0DFE-8522-4310-A42C-847126D597BF}" srcOrd="5" destOrd="0" presId="urn:microsoft.com/office/officeart/2005/8/layout/hierarchy1"/>
    <dgm:cxn modelId="{945AB4B1-B605-4EAC-B923-0638AF1E8F93}" type="presParOf" srcId="{29AA0DFE-8522-4310-A42C-847126D597BF}" destId="{35AF7EC6-C7E2-488F-AC1F-BD49FB324B5B}" srcOrd="0" destOrd="0" presId="urn:microsoft.com/office/officeart/2005/8/layout/hierarchy1"/>
    <dgm:cxn modelId="{2E5C8C31-807C-418D-99D2-28EEBF52DF19}" type="presParOf" srcId="{35AF7EC6-C7E2-488F-AC1F-BD49FB324B5B}" destId="{1C937DD2-70BE-43F5-8995-EB709E9EF459}" srcOrd="0" destOrd="0" presId="urn:microsoft.com/office/officeart/2005/8/layout/hierarchy1"/>
    <dgm:cxn modelId="{3CA29F71-7B34-4391-A4ED-5F11EDB39B8D}" type="presParOf" srcId="{35AF7EC6-C7E2-488F-AC1F-BD49FB324B5B}" destId="{727D80C7-DAA3-4BF7-B193-2657C5412BBE}" srcOrd="1" destOrd="0" presId="urn:microsoft.com/office/officeart/2005/8/layout/hierarchy1"/>
    <dgm:cxn modelId="{2502E264-A769-4B40-9E6A-48A29B4FD738}" type="presParOf" srcId="{29AA0DFE-8522-4310-A42C-847126D597BF}" destId="{69DD084B-B03F-47BF-B2E1-BAE36C3D851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7472DB8-DC7F-4796-96E2-0079E72D4FED}" type="doc">
      <dgm:prSet loTypeId="urn:microsoft.com/office/officeart/2005/8/layout/hierarchy4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D71116-113E-48BB-ADA8-0E7CCA932608}">
      <dgm:prSet/>
      <dgm:spPr/>
      <dgm:t>
        <a:bodyPr/>
        <a:lstStyle/>
        <a:p>
          <a:r>
            <a:rPr lang="hr-HR" dirty="0"/>
            <a:t>Koristeći standardna ili nestandardna pitanja ili bihevioralni eksperiment</a:t>
          </a:r>
          <a:endParaRPr lang="en-US" dirty="0"/>
        </a:p>
      </dgm:t>
    </dgm:pt>
    <dgm:pt modelId="{67269D93-D6CF-40E4-9DE5-A3B89E1990B2}" type="parTrans" cxnId="{8B86BE77-F263-4FC0-A248-5B50C08F1E98}">
      <dgm:prSet/>
      <dgm:spPr/>
      <dgm:t>
        <a:bodyPr/>
        <a:lstStyle/>
        <a:p>
          <a:endParaRPr lang="en-US"/>
        </a:p>
      </dgm:t>
    </dgm:pt>
    <dgm:pt modelId="{3D5F4F4E-4275-41BB-A161-1E9F8D456D7E}" type="sibTrans" cxnId="{8B86BE77-F263-4FC0-A248-5B50C08F1E98}">
      <dgm:prSet/>
      <dgm:spPr/>
      <dgm:t>
        <a:bodyPr/>
        <a:lstStyle/>
        <a:p>
          <a:endParaRPr lang="en-US"/>
        </a:p>
      </dgm:t>
    </dgm:pt>
    <dgm:pt modelId="{A925AB27-723A-449A-8E35-4BCB76154DC1}">
      <dgm:prSet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BD92B877-BD59-4C9A-B139-956207D75673}" type="parTrans" cxnId="{2E860B0E-5CE5-4FBA-976C-A7B74A3D4306}">
      <dgm:prSet/>
      <dgm:spPr/>
      <dgm:t>
        <a:bodyPr/>
        <a:lstStyle/>
        <a:p>
          <a:endParaRPr lang="en-US"/>
        </a:p>
      </dgm:t>
    </dgm:pt>
    <dgm:pt modelId="{2DFB149B-872D-487D-996E-84B06B6AF280}" type="sibTrans" cxnId="{2E860B0E-5CE5-4FBA-976C-A7B74A3D4306}">
      <dgm:prSet/>
      <dgm:spPr/>
      <dgm:t>
        <a:bodyPr/>
        <a:lstStyle/>
        <a:p>
          <a:endParaRPr lang="en-US"/>
        </a:p>
      </dgm:t>
    </dgm:pt>
    <dgm:pt modelId="{179018C0-9979-4FB4-8C10-3CAF16972458}">
      <dgm:prSet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FD2D2C69-83C7-4203-B3CE-DEB692112319}" type="parTrans" cxnId="{167A3ED3-7559-4890-9D5D-06E10972A16C}">
      <dgm:prSet/>
      <dgm:spPr/>
      <dgm:t>
        <a:bodyPr/>
        <a:lstStyle/>
        <a:p>
          <a:endParaRPr lang="en-US"/>
        </a:p>
      </dgm:t>
    </dgm:pt>
    <dgm:pt modelId="{417A4A2C-B0D7-45B9-B3FA-E36FA5DDF417}" type="sibTrans" cxnId="{167A3ED3-7559-4890-9D5D-06E10972A16C}">
      <dgm:prSet/>
      <dgm:spPr/>
      <dgm:t>
        <a:bodyPr/>
        <a:lstStyle/>
        <a:p>
          <a:endParaRPr lang="en-US"/>
        </a:p>
      </dgm:t>
    </dgm:pt>
    <dgm:pt modelId="{0A9F46E1-1F48-4A52-A7D0-A362FCEDA8DD}" type="pres">
      <dgm:prSet presAssocID="{07472DB8-DC7F-4796-96E2-0079E72D4FE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0350828-471E-4B25-A49B-9AA30B66AE1B}" type="pres">
      <dgm:prSet presAssocID="{85D71116-113E-48BB-ADA8-0E7CCA932608}" presName="vertOne" presStyleCnt="0"/>
      <dgm:spPr/>
    </dgm:pt>
    <dgm:pt modelId="{7E861B0C-A731-494B-BC57-BE9DA558C660}" type="pres">
      <dgm:prSet presAssocID="{85D71116-113E-48BB-ADA8-0E7CCA932608}" presName="txOne" presStyleLbl="node0" presStyleIdx="0" presStyleCnt="1">
        <dgm:presLayoutVars>
          <dgm:chPref val="3"/>
        </dgm:presLayoutVars>
      </dgm:prSet>
      <dgm:spPr/>
    </dgm:pt>
    <dgm:pt modelId="{3C136917-62EE-4A48-95FE-D0EC80D87DCB}" type="pres">
      <dgm:prSet presAssocID="{85D71116-113E-48BB-ADA8-0E7CCA932608}" presName="parTransOne" presStyleCnt="0"/>
      <dgm:spPr/>
    </dgm:pt>
    <dgm:pt modelId="{C90456F5-7A30-43EE-B3F1-FDAB888FC250}" type="pres">
      <dgm:prSet presAssocID="{85D71116-113E-48BB-ADA8-0E7CCA932608}" presName="horzOne" presStyleCnt="0"/>
      <dgm:spPr/>
    </dgm:pt>
    <dgm:pt modelId="{0C049AC1-21C2-4AD5-B11D-EB3B6BBDD990}" type="pres">
      <dgm:prSet presAssocID="{A925AB27-723A-449A-8E35-4BCB76154DC1}" presName="vertTwo" presStyleCnt="0"/>
      <dgm:spPr/>
    </dgm:pt>
    <dgm:pt modelId="{B1C55F93-11C5-410A-A6C8-D34174EE676B}" type="pres">
      <dgm:prSet presAssocID="{A925AB27-723A-449A-8E35-4BCB76154DC1}" presName="txTwo" presStyleLbl="node2" presStyleIdx="0" presStyleCnt="2">
        <dgm:presLayoutVars>
          <dgm:chPref val="3"/>
        </dgm:presLayoutVars>
      </dgm:prSet>
      <dgm:spPr/>
    </dgm:pt>
    <dgm:pt modelId="{6CDA046A-4E43-4D91-84A0-1B0F23AA35D3}" type="pres">
      <dgm:prSet presAssocID="{A925AB27-723A-449A-8E35-4BCB76154DC1}" presName="horzTwo" presStyleCnt="0"/>
      <dgm:spPr/>
    </dgm:pt>
    <dgm:pt modelId="{8E886622-A6A3-4377-87D6-47EE82B3964C}" type="pres">
      <dgm:prSet presAssocID="{2DFB149B-872D-487D-996E-84B06B6AF280}" presName="sibSpaceTwo" presStyleCnt="0"/>
      <dgm:spPr/>
    </dgm:pt>
    <dgm:pt modelId="{32FD338C-5DC7-4851-BC02-18938C271360}" type="pres">
      <dgm:prSet presAssocID="{179018C0-9979-4FB4-8C10-3CAF16972458}" presName="vertTwo" presStyleCnt="0"/>
      <dgm:spPr/>
    </dgm:pt>
    <dgm:pt modelId="{9C66E1C4-295B-4158-9FEC-EE36B2FBA18C}" type="pres">
      <dgm:prSet presAssocID="{179018C0-9979-4FB4-8C10-3CAF16972458}" presName="txTwo" presStyleLbl="node2" presStyleIdx="1" presStyleCnt="2">
        <dgm:presLayoutVars>
          <dgm:chPref val="3"/>
        </dgm:presLayoutVars>
      </dgm:prSet>
      <dgm:spPr/>
    </dgm:pt>
    <dgm:pt modelId="{20906333-92BC-45F1-BFC8-7C6804621198}" type="pres">
      <dgm:prSet presAssocID="{179018C0-9979-4FB4-8C10-3CAF16972458}" presName="horzTwo" presStyleCnt="0"/>
      <dgm:spPr/>
    </dgm:pt>
  </dgm:ptLst>
  <dgm:cxnLst>
    <dgm:cxn modelId="{2E860B0E-5CE5-4FBA-976C-A7B74A3D4306}" srcId="{85D71116-113E-48BB-ADA8-0E7CCA932608}" destId="{A925AB27-723A-449A-8E35-4BCB76154DC1}" srcOrd="0" destOrd="0" parTransId="{BD92B877-BD59-4C9A-B139-956207D75673}" sibTransId="{2DFB149B-872D-487D-996E-84B06B6AF280}"/>
    <dgm:cxn modelId="{12A31B1A-2469-471A-B5F1-79C88E361573}" type="presOf" srcId="{A925AB27-723A-449A-8E35-4BCB76154DC1}" destId="{B1C55F93-11C5-410A-A6C8-D34174EE676B}" srcOrd="0" destOrd="0" presId="urn:microsoft.com/office/officeart/2005/8/layout/hierarchy4"/>
    <dgm:cxn modelId="{07D6C42E-1E24-47FC-A7DC-C3C74C7ABF4C}" type="presOf" srcId="{179018C0-9979-4FB4-8C10-3CAF16972458}" destId="{9C66E1C4-295B-4158-9FEC-EE36B2FBA18C}" srcOrd="0" destOrd="0" presId="urn:microsoft.com/office/officeart/2005/8/layout/hierarchy4"/>
    <dgm:cxn modelId="{B6EDED54-F549-414D-803C-4C1E2E8ADFE7}" type="presOf" srcId="{07472DB8-DC7F-4796-96E2-0079E72D4FED}" destId="{0A9F46E1-1F48-4A52-A7D0-A362FCEDA8DD}" srcOrd="0" destOrd="0" presId="urn:microsoft.com/office/officeart/2005/8/layout/hierarchy4"/>
    <dgm:cxn modelId="{8B86BE77-F263-4FC0-A248-5B50C08F1E98}" srcId="{07472DB8-DC7F-4796-96E2-0079E72D4FED}" destId="{85D71116-113E-48BB-ADA8-0E7CCA932608}" srcOrd="0" destOrd="0" parTransId="{67269D93-D6CF-40E4-9DE5-A3B89E1990B2}" sibTransId="{3D5F4F4E-4275-41BB-A161-1E9F8D456D7E}"/>
    <dgm:cxn modelId="{DB6CADC1-CAD7-46E4-BA70-33082F833419}" type="presOf" srcId="{85D71116-113E-48BB-ADA8-0E7CCA932608}" destId="{7E861B0C-A731-494B-BC57-BE9DA558C660}" srcOrd="0" destOrd="0" presId="urn:microsoft.com/office/officeart/2005/8/layout/hierarchy4"/>
    <dgm:cxn modelId="{167A3ED3-7559-4890-9D5D-06E10972A16C}" srcId="{85D71116-113E-48BB-ADA8-0E7CCA932608}" destId="{179018C0-9979-4FB4-8C10-3CAF16972458}" srcOrd="1" destOrd="0" parTransId="{FD2D2C69-83C7-4203-B3CE-DEB692112319}" sibTransId="{417A4A2C-B0D7-45B9-B3FA-E36FA5DDF417}"/>
    <dgm:cxn modelId="{61192EC1-8BF4-42FC-B269-11AE829049A6}" type="presParOf" srcId="{0A9F46E1-1F48-4A52-A7D0-A362FCEDA8DD}" destId="{40350828-471E-4B25-A49B-9AA30B66AE1B}" srcOrd="0" destOrd="0" presId="urn:microsoft.com/office/officeart/2005/8/layout/hierarchy4"/>
    <dgm:cxn modelId="{B897A3D7-5B5B-49D8-ADA4-51F50AFD8319}" type="presParOf" srcId="{40350828-471E-4B25-A49B-9AA30B66AE1B}" destId="{7E861B0C-A731-494B-BC57-BE9DA558C660}" srcOrd="0" destOrd="0" presId="urn:microsoft.com/office/officeart/2005/8/layout/hierarchy4"/>
    <dgm:cxn modelId="{1009C9C1-77D7-40D7-AB15-FFFD39517D42}" type="presParOf" srcId="{40350828-471E-4B25-A49B-9AA30B66AE1B}" destId="{3C136917-62EE-4A48-95FE-D0EC80D87DCB}" srcOrd="1" destOrd="0" presId="urn:microsoft.com/office/officeart/2005/8/layout/hierarchy4"/>
    <dgm:cxn modelId="{DBB08E5B-627A-4FF6-82A5-3EBF9F748AC9}" type="presParOf" srcId="{40350828-471E-4B25-A49B-9AA30B66AE1B}" destId="{C90456F5-7A30-43EE-B3F1-FDAB888FC250}" srcOrd="2" destOrd="0" presId="urn:microsoft.com/office/officeart/2005/8/layout/hierarchy4"/>
    <dgm:cxn modelId="{745F8716-5654-40B7-B476-82A83FCAEB10}" type="presParOf" srcId="{C90456F5-7A30-43EE-B3F1-FDAB888FC250}" destId="{0C049AC1-21C2-4AD5-B11D-EB3B6BBDD990}" srcOrd="0" destOrd="0" presId="urn:microsoft.com/office/officeart/2005/8/layout/hierarchy4"/>
    <dgm:cxn modelId="{3F582EE7-C90F-46F0-B241-056C9FBF6293}" type="presParOf" srcId="{0C049AC1-21C2-4AD5-B11D-EB3B6BBDD990}" destId="{B1C55F93-11C5-410A-A6C8-D34174EE676B}" srcOrd="0" destOrd="0" presId="urn:microsoft.com/office/officeart/2005/8/layout/hierarchy4"/>
    <dgm:cxn modelId="{972941C1-681B-4F47-880F-B7106812D994}" type="presParOf" srcId="{0C049AC1-21C2-4AD5-B11D-EB3B6BBDD990}" destId="{6CDA046A-4E43-4D91-84A0-1B0F23AA35D3}" srcOrd="1" destOrd="0" presId="urn:microsoft.com/office/officeart/2005/8/layout/hierarchy4"/>
    <dgm:cxn modelId="{7B8F0AD2-3F9B-40FE-8A10-0171DA7D5921}" type="presParOf" srcId="{C90456F5-7A30-43EE-B3F1-FDAB888FC250}" destId="{8E886622-A6A3-4377-87D6-47EE82B3964C}" srcOrd="1" destOrd="0" presId="urn:microsoft.com/office/officeart/2005/8/layout/hierarchy4"/>
    <dgm:cxn modelId="{50B6405B-55DC-4EF7-8162-B3A5543C32F4}" type="presParOf" srcId="{C90456F5-7A30-43EE-B3F1-FDAB888FC250}" destId="{32FD338C-5DC7-4851-BC02-18938C271360}" srcOrd="2" destOrd="0" presId="urn:microsoft.com/office/officeart/2005/8/layout/hierarchy4"/>
    <dgm:cxn modelId="{3875A039-C017-401D-8DB9-5C0DBAED04F1}" type="presParOf" srcId="{32FD338C-5DC7-4851-BC02-18938C271360}" destId="{9C66E1C4-295B-4158-9FEC-EE36B2FBA18C}" srcOrd="0" destOrd="0" presId="urn:microsoft.com/office/officeart/2005/8/layout/hierarchy4"/>
    <dgm:cxn modelId="{AAB339DE-2352-454C-8588-324F28788001}" type="presParOf" srcId="{32FD338C-5DC7-4851-BC02-18938C271360}" destId="{20906333-92BC-45F1-BFC8-7C680462119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8D62B7D-274F-4DB9-BA49-00BCF2E42706}" type="doc">
      <dgm:prSet loTypeId="urn:microsoft.com/office/officeart/2005/8/layout/process4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6C2C66-2F7D-4D49-837F-6C9BE2E448F0}">
      <dgm:prSet custT="1"/>
      <dgm:spPr/>
      <dgm:t>
        <a:bodyPr anchor="t"/>
        <a:lstStyle/>
        <a:p>
          <a:pPr>
            <a:lnSpc>
              <a:spcPct val="150000"/>
            </a:lnSpc>
          </a:pPr>
          <a:r>
            <a:rPr lang="hr-HR" sz="4400" dirty="0"/>
            <a:t>Najčešći razlozi:</a:t>
          </a:r>
          <a:endParaRPr lang="en-US" sz="4400" dirty="0"/>
        </a:p>
      </dgm:t>
    </dgm:pt>
    <dgm:pt modelId="{44E3D868-D6C9-415E-8E79-5D1F495C4244}" type="parTrans" cxnId="{8FB5DAD1-5FD3-407A-9AF2-7DC2529A5B32}">
      <dgm:prSet/>
      <dgm:spPr/>
      <dgm:t>
        <a:bodyPr/>
        <a:lstStyle/>
        <a:p>
          <a:endParaRPr lang="en-US"/>
        </a:p>
      </dgm:t>
    </dgm:pt>
    <dgm:pt modelId="{1300019C-944C-49D6-96D6-049D6A543B7F}" type="sibTrans" cxnId="{8FB5DAD1-5FD3-407A-9AF2-7DC2529A5B32}">
      <dgm:prSet/>
      <dgm:spPr/>
      <dgm:t>
        <a:bodyPr/>
        <a:lstStyle/>
        <a:p>
          <a:endParaRPr lang="en-US"/>
        </a:p>
      </dgm:t>
    </dgm:pt>
    <dgm:pt modelId="{511A7F7B-8775-404B-BCFC-2D40525AD9B4}">
      <dgm:prSet custT="1"/>
      <dgm:spPr/>
      <dgm:t>
        <a:bodyPr/>
        <a:lstStyle/>
        <a:p>
          <a:r>
            <a:rPr lang="hr-HR" sz="2000" dirty="0"/>
            <a:t>Postoje druge, mnogo važnije AM i/ili predodžbe koje nisu identificirane ili vrednovane</a:t>
          </a:r>
          <a:endParaRPr lang="en-US" sz="2000" dirty="0"/>
        </a:p>
      </dgm:t>
    </dgm:pt>
    <dgm:pt modelId="{F6ED477B-4359-451A-B111-77CADF25683B}" type="parTrans" cxnId="{0502BC7A-A0F6-42BD-AADB-03B3C05848DD}">
      <dgm:prSet/>
      <dgm:spPr/>
      <dgm:t>
        <a:bodyPr/>
        <a:lstStyle/>
        <a:p>
          <a:endParaRPr lang="en-US"/>
        </a:p>
      </dgm:t>
    </dgm:pt>
    <dgm:pt modelId="{059202E5-9A35-492F-8418-4A65073EFFFF}" type="sibTrans" cxnId="{0502BC7A-A0F6-42BD-AADB-03B3C05848DD}">
      <dgm:prSet/>
      <dgm:spPr/>
      <dgm:t>
        <a:bodyPr/>
        <a:lstStyle/>
        <a:p>
          <a:endParaRPr lang="en-US"/>
        </a:p>
      </dgm:t>
    </dgm:pt>
    <dgm:pt modelId="{0F280ADC-7F69-419E-8724-EB8F56E21BFC}">
      <dgm:prSet custT="1"/>
      <dgm:spPr/>
      <dgm:t>
        <a:bodyPr/>
        <a:lstStyle/>
        <a:p>
          <a:r>
            <a:rPr lang="hr-HR" sz="2000"/>
            <a:t>Vrednovanje AM je površno ili neadekvatno</a:t>
          </a:r>
          <a:endParaRPr lang="en-US" sz="2000" dirty="0"/>
        </a:p>
      </dgm:t>
    </dgm:pt>
    <dgm:pt modelId="{943BD44D-0D21-4F78-BBCD-C0C425F5A198}" type="parTrans" cxnId="{2D5AC1AC-774C-4C20-A2ED-BFBCDFFB8C88}">
      <dgm:prSet/>
      <dgm:spPr/>
      <dgm:t>
        <a:bodyPr/>
        <a:lstStyle/>
        <a:p>
          <a:endParaRPr lang="en-US"/>
        </a:p>
      </dgm:t>
    </dgm:pt>
    <dgm:pt modelId="{4277DCAA-BDF0-465F-BE0E-A93129179F15}" type="sibTrans" cxnId="{2D5AC1AC-774C-4C20-A2ED-BFBCDFFB8C88}">
      <dgm:prSet/>
      <dgm:spPr/>
      <dgm:t>
        <a:bodyPr/>
        <a:lstStyle/>
        <a:p>
          <a:endParaRPr lang="en-US"/>
        </a:p>
      </dgm:t>
    </dgm:pt>
    <dgm:pt modelId="{7A16C7C6-9360-4685-8762-549AC1AE318A}">
      <dgm:prSet custT="1"/>
      <dgm:spPr/>
      <dgm:t>
        <a:bodyPr/>
        <a:lstStyle/>
        <a:p>
          <a:r>
            <a:rPr lang="hr-HR" sz="2000"/>
            <a:t>Klijent nije iznio dovoljno dokaza za koje vjeruje da podržavaju AM</a:t>
          </a:r>
          <a:endParaRPr lang="en-US" sz="2000" dirty="0"/>
        </a:p>
      </dgm:t>
    </dgm:pt>
    <dgm:pt modelId="{37CB764A-E0BE-45D6-A84D-6F875BDA4C07}" type="parTrans" cxnId="{8287C49F-6CCC-4F43-BE98-2C022AFE74D1}">
      <dgm:prSet/>
      <dgm:spPr/>
      <dgm:t>
        <a:bodyPr/>
        <a:lstStyle/>
        <a:p>
          <a:endParaRPr lang="en-US"/>
        </a:p>
      </dgm:t>
    </dgm:pt>
    <dgm:pt modelId="{B063CABF-4586-4825-9232-8E69713613C2}" type="sibTrans" cxnId="{8287C49F-6CCC-4F43-BE98-2C022AFE74D1}">
      <dgm:prSet/>
      <dgm:spPr/>
      <dgm:t>
        <a:bodyPr/>
        <a:lstStyle/>
        <a:p>
          <a:endParaRPr lang="en-US"/>
        </a:p>
      </dgm:t>
    </dgm:pt>
    <dgm:pt modelId="{9C951FA4-B096-4182-8AF3-84BA5797BC84}">
      <dgm:prSet custT="1"/>
      <dgm:spPr/>
      <dgm:t>
        <a:bodyPr/>
        <a:lstStyle/>
        <a:p>
          <a:r>
            <a:rPr lang="hr-HR" sz="2000" dirty="0"/>
            <a:t>AM je ujedno i bazično vjerovanje</a:t>
          </a:r>
          <a:endParaRPr lang="en-US" sz="2000" dirty="0"/>
        </a:p>
      </dgm:t>
    </dgm:pt>
    <dgm:pt modelId="{9DD8900D-61CF-4F02-9483-4C31EBAE5E2F}" type="parTrans" cxnId="{97439746-C2A0-4107-B7A2-E28E257DFF42}">
      <dgm:prSet/>
      <dgm:spPr/>
      <dgm:t>
        <a:bodyPr/>
        <a:lstStyle/>
        <a:p>
          <a:endParaRPr lang="en-US"/>
        </a:p>
      </dgm:t>
    </dgm:pt>
    <dgm:pt modelId="{CA51C673-DEC4-485E-B473-C16ED51EC817}" type="sibTrans" cxnId="{97439746-C2A0-4107-B7A2-E28E257DFF42}">
      <dgm:prSet/>
      <dgm:spPr/>
      <dgm:t>
        <a:bodyPr/>
        <a:lstStyle/>
        <a:p>
          <a:endParaRPr lang="en-US"/>
        </a:p>
      </dgm:t>
    </dgm:pt>
    <dgm:pt modelId="{FD10F17C-AAE7-4EFE-8026-FE38B9CC8127}">
      <dgm:prSet custT="1"/>
      <dgm:spPr/>
      <dgm:t>
        <a:bodyPr/>
        <a:lstStyle/>
        <a:p>
          <a:r>
            <a:rPr lang="hr-HR" sz="2000" dirty="0"/>
            <a:t>Klijent je racionalno shvatio da je AM iskrivljena, ali u nju ne vjeruje na emocionalnoj razini</a:t>
          </a:r>
          <a:endParaRPr lang="en-US" sz="2000" dirty="0"/>
        </a:p>
      </dgm:t>
    </dgm:pt>
    <dgm:pt modelId="{2C390C00-5D40-4A5D-99DC-8B93658644E4}" type="parTrans" cxnId="{AB51C474-0BA1-4736-BA80-E83A9F5B3673}">
      <dgm:prSet/>
      <dgm:spPr/>
      <dgm:t>
        <a:bodyPr/>
        <a:lstStyle/>
        <a:p>
          <a:endParaRPr lang="en-US"/>
        </a:p>
      </dgm:t>
    </dgm:pt>
    <dgm:pt modelId="{F19AE60C-48FE-4A57-B8D7-4EC415A2A955}" type="sibTrans" cxnId="{AB51C474-0BA1-4736-BA80-E83A9F5B3673}">
      <dgm:prSet/>
      <dgm:spPr/>
      <dgm:t>
        <a:bodyPr/>
        <a:lstStyle/>
        <a:p>
          <a:endParaRPr lang="en-US"/>
        </a:p>
      </dgm:t>
    </dgm:pt>
    <dgm:pt modelId="{0CEEF057-BDF8-4F28-B88F-D15A01C6FFDF}">
      <dgm:prSet custT="1"/>
      <dgm:spPr/>
      <dgm:t>
        <a:bodyPr/>
        <a:lstStyle/>
        <a:p>
          <a:r>
            <a:rPr lang="hr-HR" sz="2000" dirty="0"/>
            <a:t>Klijent je vrednovanje primio s rezervom (</a:t>
          </a:r>
          <a:r>
            <a:rPr lang="hr-HR" sz="2000" i="1" dirty="0"/>
            <a:t>„Da, ali...” </a:t>
          </a:r>
          <a:r>
            <a:rPr lang="hr-HR" sz="2000" dirty="0"/>
            <a:t>forma)</a:t>
          </a:r>
          <a:endParaRPr lang="en-US" sz="2000" dirty="0"/>
        </a:p>
      </dgm:t>
    </dgm:pt>
    <dgm:pt modelId="{DCAA17E8-DE6F-4E10-92E3-005481A9BECC}" type="parTrans" cxnId="{57B1A74B-FA05-46C1-8D61-854FDCC495E7}">
      <dgm:prSet/>
      <dgm:spPr/>
      <dgm:t>
        <a:bodyPr/>
        <a:lstStyle/>
        <a:p>
          <a:endParaRPr lang="en-US"/>
        </a:p>
      </dgm:t>
    </dgm:pt>
    <dgm:pt modelId="{D6B044DC-7D67-4C5C-8C03-B3BE83B34801}" type="sibTrans" cxnId="{57B1A74B-FA05-46C1-8D61-854FDCC495E7}">
      <dgm:prSet/>
      <dgm:spPr/>
      <dgm:t>
        <a:bodyPr/>
        <a:lstStyle/>
        <a:p>
          <a:endParaRPr lang="en-US"/>
        </a:p>
      </dgm:t>
    </dgm:pt>
    <dgm:pt modelId="{35EBC1EE-7F18-4BFA-8A8A-EAC6861F7950}" type="pres">
      <dgm:prSet presAssocID="{68D62B7D-274F-4DB9-BA49-00BCF2E42706}" presName="Name0" presStyleCnt="0">
        <dgm:presLayoutVars>
          <dgm:dir/>
          <dgm:animLvl val="lvl"/>
          <dgm:resizeHandles val="exact"/>
        </dgm:presLayoutVars>
      </dgm:prSet>
      <dgm:spPr/>
    </dgm:pt>
    <dgm:pt modelId="{E3EEA9AA-5D04-422C-ACC3-0339EDDD7331}" type="pres">
      <dgm:prSet presAssocID="{A86C2C66-2F7D-4D49-837F-6C9BE2E448F0}" presName="boxAndChildren" presStyleCnt="0"/>
      <dgm:spPr/>
    </dgm:pt>
    <dgm:pt modelId="{CAC9CCE4-C9BF-4270-9703-F7200CC154FE}" type="pres">
      <dgm:prSet presAssocID="{A86C2C66-2F7D-4D49-837F-6C9BE2E448F0}" presName="parentTextBox" presStyleLbl="node1" presStyleIdx="0" presStyleCnt="1"/>
      <dgm:spPr/>
    </dgm:pt>
    <dgm:pt modelId="{3ABC8D08-BD62-4748-843B-02EA33DD8A95}" type="pres">
      <dgm:prSet presAssocID="{A86C2C66-2F7D-4D49-837F-6C9BE2E448F0}" presName="entireBox" presStyleLbl="node1" presStyleIdx="0" presStyleCnt="1" custScaleY="117701"/>
      <dgm:spPr/>
    </dgm:pt>
    <dgm:pt modelId="{F9E8C18C-195D-423A-B387-098327AD576D}" type="pres">
      <dgm:prSet presAssocID="{A86C2C66-2F7D-4D49-837F-6C9BE2E448F0}" presName="descendantBox" presStyleCnt="0"/>
      <dgm:spPr/>
    </dgm:pt>
    <dgm:pt modelId="{D42E0CD4-349E-4EDD-8AA4-BD9733EE9300}" type="pres">
      <dgm:prSet presAssocID="{511A7F7B-8775-404B-BCFC-2D40525AD9B4}" presName="childTextBox" presStyleLbl="fgAccFollowNode1" presStyleIdx="0" presStyleCnt="6" custScaleY="147431">
        <dgm:presLayoutVars>
          <dgm:bulletEnabled val="1"/>
        </dgm:presLayoutVars>
      </dgm:prSet>
      <dgm:spPr/>
    </dgm:pt>
    <dgm:pt modelId="{26F9D417-69B8-4670-A4E1-4DD0B03A95BA}" type="pres">
      <dgm:prSet presAssocID="{0F280ADC-7F69-419E-8724-EB8F56E21BFC}" presName="childTextBox" presStyleLbl="fgAccFollowNode1" presStyleIdx="1" presStyleCnt="6" custScaleY="147431">
        <dgm:presLayoutVars>
          <dgm:bulletEnabled val="1"/>
        </dgm:presLayoutVars>
      </dgm:prSet>
      <dgm:spPr/>
    </dgm:pt>
    <dgm:pt modelId="{28342F46-D998-453B-B286-3499029B68D8}" type="pres">
      <dgm:prSet presAssocID="{7A16C7C6-9360-4685-8762-549AC1AE318A}" presName="childTextBox" presStyleLbl="fgAccFollowNode1" presStyleIdx="2" presStyleCnt="6" custScaleY="147431">
        <dgm:presLayoutVars>
          <dgm:bulletEnabled val="1"/>
        </dgm:presLayoutVars>
      </dgm:prSet>
      <dgm:spPr/>
    </dgm:pt>
    <dgm:pt modelId="{2C321D73-F2CD-4CB2-BEF3-90A5DAA8696B}" type="pres">
      <dgm:prSet presAssocID="{9C951FA4-B096-4182-8AF3-84BA5797BC84}" presName="childTextBox" presStyleLbl="fgAccFollowNode1" presStyleIdx="3" presStyleCnt="6" custScaleY="147431">
        <dgm:presLayoutVars>
          <dgm:bulletEnabled val="1"/>
        </dgm:presLayoutVars>
      </dgm:prSet>
      <dgm:spPr/>
    </dgm:pt>
    <dgm:pt modelId="{BF54332C-6BB6-412C-B5F6-C5976273BC6D}" type="pres">
      <dgm:prSet presAssocID="{FD10F17C-AAE7-4EFE-8026-FE38B9CC8127}" presName="childTextBox" presStyleLbl="fgAccFollowNode1" presStyleIdx="4" presStyleCnt="6" custScaleY="147431">
        <dgm:presLayoutVars>
          <dgm:bulletEnabled val="1"/>
        </dgm:presLayoutVars>
      </dgm:prSet>
      <dgm:spPr/>
    </dgm:pt>
    <dgm:pt modelId="{E1E05C2F-6153-47BA-9139-0E65462E688C}" type="pres">
      <dgm:prSet presAssocID="{0CEEF057-BDF8-4F28-B88F-D15A01C6FFDF}" presName="childTextBox" presStyleLbl="fgAccFollowNode1" presStyleIdx="5" presStyleCnt="6" custScaleY="147431">
        <dgm:presLayoutVars>
          <dgm:bulletEnabled val="1"/>
        </dgm:presLayoutVars>
      </dgm:prSet>
      <dgm:spPr/>
    </dgm:pt>
  </dgm:ptLst>
  <dgm:cxnLst>
    <dgm:cxn modelId="{1AEC4F37-9946-4A51-B1E0-253D3FAD68F7}" type="presOf" srcId="{A86C2C66-2F7D-4D49-837F-6C9BE2E448F0}" destId="{CAC9CCE4-C9BF-4270-9703-F7200CC154FE}" srcOrd="0" destOrd="0" presId="urn:microsoft.com/office/officeart/2005/8/layout/process4"/>
    <dgm:cxn modelId="{1DC84866-777D-4A49-BD53-0BFC16AB601F}" type="presOf" srcId="{FD10F17C-AAE7-4EFE-8026-FE38B9CC8127}" destId="{BF54332C-6BB6-412C-B5F6-C5976273BC6D}" srcOrd="0" destOrd="0" presId="urn:microsoft.com/office/officeart/2005/8/layout/process4"/>
    <dgm:cxn modelId="{97439746-C2A0-4107-B7A2-E28E257DFF42}" srcId="{A86C2C66-2F7D-4D49-837F-6C9BE2E448F0}" destId="{9C951FA4-B096-4182-8AF3-84BA5797BC84}" srcOrd="3" destOrd="0" parTransId="{9DD8900D-61CF-4F02-9483-4C31EBAE5E2F}" sibTransId="{CA51C673-DEC4-485E-B473-C16ED51EC817}"/>
    <dgm:cxn modelId="{57B1A74B-FA05-46C1-8D61-854FDCC495E7}" srcId="{A86C2C66-2F7D-4D49-837F-6C9BE2E448F0}" destId="{0CEEF057-BDF8-4F28-B88F-D15A01C6FFDF}" srcOrd="5" destOrd="0" parTransId="{DCAA17E8-DE6F-4E10-92E3-005481A9BECC}" sibTransId="{D6B044DC-7D67-4C5C-8C03-B3BE83B34801}"/>
    <dgm:cxn modelId="{3D3FD74E-9675-403E-A3A0-15455D195E2B}" type="presOf" srcId="{511A7F7B-8775-404B-BCFC-2D40525AD9B4}" destId="{D42E0CD4-349E-4EDD-8AA4-BD9733EE9300}" srcOrd="0" destOrd="0" presId="urn:microsoft.com/office/officeart/2005/8/layout/process4"/>
    <dgm:cxn modelId="{15CC3D51-D616-4BC5-ABB9-6E705FDF144F}" type="presOf" srcId="{A86C2C66-2F7D-4D49-837F-6C9BE2E448F0}" destId="{3ABC8D08-BD62-4748-843B-02EA33DD8A95}" srcOrd="1" destOrd="0" presId="urn:microsoft.com/office/officeart/2005/8/layout/process4"/>
    <dgm:cxn modelId="{AB51C474-0BA1-4736-BA80-E83A9F5B3673}" srcId="{A86C2C66-2F7D-4D49-837F-6C9BE2E448F0}" destId="{FD10F17C-AAE7-4EFE-8026-FE38B9CC8127}" srcOrd="4" destOrd="0" parTransId="{2C390C00-5D40-4A5D-99DC-8B93658644E4}" sibTransId="{F19AE60C-48FE-4A57-B8D7-4EC415A2A955}"/>
    <dgm:cxn modelId="{02663155-F88E-425E-BAC7-401E4A25F3F5}" type="presOf" srcId="{0F280ADC-7F69-419E-8724-EB8F56E21BFC}" destId="{26F9D417-69B8-4670-A4E1-4DD0B03A95BA}" srcOrd="0" destOrd="0" presId="urn:microsoft.com/office/officeart/2005/8/layout/process4"/>
    <dgm:cxn modelId="{0502BC7A-A0F6-42BD-AADB-03B3C05848DD}" srcId="{A86C2C66-2F7D-4D49-837F-6C9BE2E448F0}" destId="{511A7F7B-8775-404B-BCFC-2D40525AD9B4}" srcOrd="0" destOrd="0" parTransId="{F6ED477B-4359-451A-B111-77CADF25683B}" sibTransId="{059202E5-9A35-492F-8418-4A65073EFFFF}"/>
    <dgm:cxn modelId="{48D26E87-7D9F-4E18-8D7D-C30E24771153}" type="presOf" srcId="{7A16C7C6-9360-4685-8762-549AC1AE318A}" destId="{28342F46-D998-453B-B286-3499029B68D8}" srcOrd="0" destOrd="0" presId="urn:microsoft.com/office/officeart/2005/8/layout/process4"/>
    <dgm:cxn modelId="{8287C49F-6CCC-4F43-BE98-2C022AFE74D1}" srcId="{A86C2C66-2F7D-4D49-837F-6C9BE2E448F0}" destId="{7A16C7C6-9360-4685-8762-549AC1AE318A}" srcOrd="2" destOrd="0" parTransId="{37CB764A-E0BE-45D6-A84D-6F875BDA4C07}" sibTransId="{B063CABF-4586-4825-9232-8E69713613C2}"/>
    <dgm:cxn modelId="{2D5AC1AC-774C-4C20-A2ED-BFBCDFFB8C88}" srcId="{A86C2C66-2F7D-4D49-837F-6C9BE2E448F0}" destId="{0F280ADC-7F69-419E-8724-EB8F56E21BFC}" srcOrd="1" destOrd="0" parTransId="{943BD44D-0D21-4F78-BBCD-C0C425F5A198}" sibTransId="{4277DCAA-BDF0-465F-BE0E-A93129179F15}"/>
    <dgm:cxn modelId="{E1B727AD-484A-4B73-A378-A909488C578A}" type="presOf" srcId="{9C951FA4-B096-4182-8AF3-84BA5797BC84}" destId="{2C321D73-F2CD-4CB2-BEF3-90A5DAA8696B}" srcOrd="0" destOrd="0" presId="urn:microsoft.com/office/officeart/2005/8/layout/process4"/>
    <dgm:cxn modelId="{8FB5DAD1-5FD3-407A-9AF2-7DC2529A5B32}" srcId="{68D62B7D-274F-4DB9-BA49-00BCF2E42706}" destId="{A86C2C66-2F7D-4D49-837F-6C9BE2E448F0}" srcOrd="0" destOrd="0" parTransId="{44E3D868-D6C9-415E-8E79-5D1F495C4244}" sibTransId="{1300019C-944C-49D6-96D6-049D6A543B7F}"/>
    <dgm:cxn modelId="{6C93E9E9-2E48-4FB5-9C8C-07D8C63818D3}" type="presOf" srcId="{0CEEF057-BDF8-4F28-B88F-D15A01C6FFDF}" destId="{E1E05C2F-6153-47BA-9139-0E65462E688C}" srcOrd="0" destOrd="0" presId="urn:microsoft.com/office/officeart/2005/8/layout/process4"/>
    <dgm:cxn modelId="{566080F0-9133-4400-9867-F4E9F1A14437}" type="presOf" srcId="{68D62B7D-274F-4DB9-BA49-00BCF2E42706}" destId="{35EBC1EE-7F18-4BFA-8A8A-EAC6861F7950}" srcOrd="0" destOrd="0" presId="urn:microsoft.com/office/officeart/2005/8/layout/process4"/>
    <dgm:cxn modelId="{A7993DEB-1032-4E76-B0DC-F1DD968DB6D7}" type="presParOf" srcId="{35EBC1EE-7F18-4BFA-8A8A-EAC6861F7950}" destId="{E3EEA9AA-5D04-422C-ACC3-0339EDDD7331}" srcOrd="0" destOrd="0" presId="urn:microsoft.com/office/officeart/2005/8/layout/process4"/>
    <dgm:cxn modelId="{2FC1DEE3-62B9-4ABB-8527-DCDC809B02D4}" type="presParOf" srcId="{E3EEA9AA-5D04-422C-ACC3-0339EDDD7331}" destId="{CAC9CCE4-C9BF-4270-9703-F7200CC154FE}" srcOrd="0" destOrd="0" presId="urn:microsoft.com/office/officeart/2005/8/layout/process4"/>
    <dgm:cxn modelId="{CA0E7AAE-48BD-4AE3-9758-CE6582A8CD56}" type="presParOf" srcId="{E3EEA9AA-5D04-422C-ACC3-0339EDDD7331}" destId="{3ABC8D08-BD62-4748-843B-02EA33DD8A95}" srcOrd="1" destOrd="0" presId="urn:microsoft.com/office/officeart/2005/8/layout/process4"/>
    <dgm:cxn modelId="{3932BBF6-F3FB-4740-84FA-5B4DCAB27BC8}" type="presParOf" srcId="{E3EEA9AA-5D04-422C-ACC3-0339EDDD7331}" destId="{F9E8C18C-195D-423A-B387-098327AD576D}" srcOrd="2" destOrd="0" presId="urn:microsoft.com/office/officeart/2005/8/layout/process4"/>
    <dgm:cxn modelId="{337121E6-52FD-4B2D-AFA9-E57D999AF1D8}" type="presParOf" srcId="{F9E8C18C-195D-423A-B387-098327AD576D}" destId="{D42E0CD4-349E-4EDD-8AA4-BD9733EE9300}" srcOrd="0" destOrd="0" presId="urn:microsoft.com/office/officeart/2005/8/layout/process4"/>
    <dgm:cxn modelId="{EE3ED686-246C-46FA-AB9C-98DB0FB87418}" type="presParOf" srcId="{F9E8C18C-195D-423A-B387-098327AD576D}" destId="{26F9D417-69B8-4670-A4E1-4DD0B03A95BA}" srcOrd="1" destOrd="0" presId="urn:microsoft.com/office/officeart/2005/8/layout/process4"/>
    <dgm:cxn modelId="{32136616-88AE-47A2-8F83-DBB50447C639}" type="presParOf" srcId="{F9E8C18C-195D-423A-B387-098327AD576D}" destId="{28342F46-D998-453B-B286-3499029B68D8}" srcOrd="2" destOrd="0" presId="urn:microsoft.com/office/officeart/2005/8/layout/process4"/>
    <dgm:cxn modelId="{90617273-EA6F-4137-B99B-CF8010DA1999}" type="presParOf" srcId="{F9E8C18C-195D-423A-B387-098327AD576D}" destId="{2C321D73-F2CD-4CB2-BEF3-90A5DAA8696B}" srcOrd="3" destOrd="0" presId="urn:microsoft.com/office/officeart/2005/8/layout/process4"/>
    <dgm:cxn modelId="{509DE391-E25F-45D9-B261-FF5E00D564F5}" type="presParOf" srcId="{F9E8C18C-195D-423A-B387-098327AD576D}" destId="{BF54332C-6BB6-412C-B5F6-C5976273BC6D}" srcOrd="4" destOrd="0" presId="urn:microsoft.com/office/officeart/2005/8/layout/process4"/>
    <dgm:cxn modelId="{31BF6F55-C782-4220-B14C-A1E9CBA18CB6}" type="presParOf" srcId="{F9E8C18C-195D-423A-B387-098327AD576D}" destId="{E1E05C2F-6153-47BA-9139-0E65462E688C}" srcOrd="5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49974B-546D-41A2-BA86-0556F5B6BD94}" type="doc">
      <dgm:prSet loTypeId="urn:microsoft.com/office/officeart/2005/8/layout/hierarchy5" loCatId="hierarchy" qsTypeId="urn:microsoft.com/office/officeart/2005/8/quickstyle/simple1" qsCatId="simple" csTypeId="urn:microsoft.com/office/officeart/2005/8/colors/colorful4" csCatId="colorful" phldr="1"/>
      <dgm:spPr/>
    </dgm:pt>
    <dgm:pt modelId="{DB7920B4-1DD9-439A-9301-D40D7F157208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hr-HR" sz="1600" dirty="0">
              <a:solidFill>
                <a:sysClr val="windowText" lastClr="000000"/>
              </a:solidFill>
            </a:rPr>
            <a:t>Kada terapeut odluči </a:t>
          </a:r>
          <a:r>
            <a:rPr lang="hr-HR" sz="1600" b="1" u="sng" dirty="0">
              <a:solidFill>
                <a:sysClr val="windowText" lastClr="000000"/>
              </a:solidFill>
            </a:rPr>
            <a:t>obratiti pozornost </a:t>
          </a:r>
          <a:r>
            <a:rPr lang="hr-HR" sz="1600" dirty="0">
              <a:solidFill>
                <a:sysClr val="windowText" lastClr="000000"/>
              </a:solidFill>
            </a:rPr>
            <a:t>na jednu misao, pokušava potvrditi da je misao vrijedna istraživanja ponavljajući sljedeća pitanja</a:t>
          </a:r>
          <a:endParaRPr lang="en-US" sz="1600" dirty="0">
            <a:solidFill>
              <a:sysClr val="windowText" lastClr="000000"/>
            </a:solidFill>
          </a:endParaRPr>
        </a:p>
      </dgm:t>
    </dgm:pt>
    <dgm:pt modelId="{ADDFE93F-8088-416C-A556-4F82DA101D2B}" type="parTrans" cxnId="{F3F60343-EBDF-4288-BC66-6B9F039DE082}">
      <dgm:prSet/>
      <dgm:spPr/>
      <dgm:t>
        <a:bodyPr/>
        <a:lstStyle/>
        <a:p>
          <a:endParaRPr lang="en-US"/>
        </a:p>
      </dgm:t>
    </dgm:pt>
    <dgm:pt modelId="{2F422852-786C-4346-934C-43FDBDE62A22}" type="sibTrans" cxnId="{F3F60343-EBDF-4288-BC66-6B9F039DE082}">
      <dgm:prSet/>
      <dgm:spPr/>
      <dgm:t>
        <a:bodyPr/>
        <a:lstStyle/>
        <a:p>
          <a:endParaRPr lang="en-US"/>
        </a:p>
      </dgm:t>
    </dgm:pt>
    <dgm:pt modelId="{D1FAC7F2-E6DC-401D-942D-CF1DA08AFF49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+mj-lt"/>
            <a:buNone/>
          </a:pPr>
          <a:r>
            <a:rPr lang="hr-HR" sz="1600" i="1" dirty="0">
              <a:solidFill>
                <a:sysClr val="windowText" lastClr="000000"/>
              </a:solidFill>
            </a:rPr>
            <a:t>Koliko sada </a:t>
          </a:r>
          <a:r>
            <a:rPr lang="hr-HR" sz="1600" b="1" i="1" dirty="0">
              <a:solidFill>
                <a:sysClr val="windowText" lastClr="000000"/>
              </a:solidFill>
            </a:rPr>
            <a:t>vjerujete</a:t>
          </a:r>
          <a:r>
            <a:rPr lang="hr-HR" sz="1600" i="1" dirty="0">
              <a:solidFill>
                <a:sysClr val="windowText" lastClr="000000"/>
              </a:solidFill>
            </a:rPr>
            <a:t> toj misli (0-100%)?</a:t>
          </a:r>
          <a:endParaRPr lang="en-US" sz="1600" i="1" dirty="0">
            <a:solidFill>
              <a:sysClr val="windowText" lastClr="000000"/>
            </a:solidFill>
          </a:endParaRPr>
        </a:p>
        <a:p>
          <a:pPr>
            <a:lnSpc>
              <a:spcPct val="100000"/>
            </a:lnSpc>
            <a:spcAft>
              <a:spcPts val="0"/>
            </a:spcAft>
            <a:buFont typeface="+mj-lt"/>
            <a:buNone/>
          </a:pPr>
          <a:r>
            <a:rPr lang="hr-HR" sz="1600" i="1" dirty="0">
              <a:solidFill>
                <a:sysClr val="windowText" lastClr="000000"/>
              </a:solidFill>
            </a:rPr>
            <a:t>Kako se zbog te misli </a:t>
          </a:r>
          <a:r>
            <a:rPr lang="hr-HR" sz="1600" b="1" i="1" dirty="0">
              <a:solidFill>
                <a:sysClr val="windowText" lastClr="000000"/>
              </a:solidFill>
            </a:rPr>
            <a:t>osjećate</a:t>
          </a:r>
          <a:r>
            <a:rPr lang="hr-HR" sz="1600" i="1" dirty="0">
              <a:solidFill>
                <a:sysClr val="windowText" lastClr="000000"/>
              </a:solidFill>
            </a:rPr>
            <a:t>?</a:t>
          </a:r>
          <a:endParaRPr lang="en-US" sz="1600" i="1" dirty="0">
            <a:solidFill>
              <a:sysClr val="windowText" lastClr="000000"/>
            </a:solidFill>
          </a:endParaRPr>
        </a:p>
        <a:p>
          <a:pPr>
            <a:lnSpc>
              <a:spcPct val="100000"/>
            </a:lnSpc>
            <a:spcAft>
              <a:spcPts val="0"/>
            </a:spcAft>
            <a:buFont typeface="+mj-lt"/>
            <a:buNone/>
          </a:pPr>
          <a:r>
            <a:rPr lang="hr-HR" sz="1600" i="1" dirty="0">
              <a:solidFill>
                <a:sysClr val="windowText" lastClr="000000"/>
              </a:solidFill>
            </a:rPr>
            <a:t>Koliko je </a:t>
          </a:r>
          <a:r>
            <a:rPr lang="hr-HR" sz="1600" b="1" i="1" dirty="0">
              <a:solidFill>
                <a:sysClr val="windowText" lastClr="000000"/>
              </a:solidFill>
            </a:rPr>
            <a:t>jaka</a:t>
          </a:r>
          <a:r>
            <a:rPr lang="hr-HR" sz="1600" i="1" dirty="0">
              <a:solidFill>
                <a:sysClr val="windowText" lastClr="000000"/>
              </a:solidFill>
            </a:rPr>
            <a:t> (0-100%) ta </a:t>
          </a:r>
          <a:r>
            <a:rPr lang="hr-HR" sz="1600" b="1" i="1" dirty="0">
              <a:solidFill>
                <a:sysClr val="windowText" lastClr="000000"/>
              </a:solidFill>
            </a:rPr>
            <a:t>emocija</a:t>
          </a:r>
          <a:r>
            <a:rPr lang="hr-HR" sz="1600" i="1" dirty="0">
              <a:solidFill>
                <a:sysClr val="windowText" lastClr="000000"/>
              </a:solidFill>
            </a:rPr>
            <a:t>?</a:t>
          </a:r>
          <a:endParaRPr lang="en-US" sz="1600" i="1" dirty="0">
            <a:solidFill>
              <a:sysClr val="windowText" lastClr="000000"/>
            </a:solidFill>
          </a:endParaRPr>
        </a:p>
      </dgm:t>
    </dgm:pt>
    <dgm:pt modelId="{5824CC72-3F4C-4E19-A2C5-0BBA37991707}" type="parTrans" cxnId="{5E0E7020-DB7A-40F5-A0C8-ADDA7C652D5D}">
      <dgm:prSet/>
      <dgm:spPr/>
      <dgm:t>
        <a:bodyPr/>
        <a:lstStyle/>
        <a:p>
          <a:endParaRPr lang="en-US"/>
        </a:p>
      </dgm:t>
    </dgm:pt>
    <dgm:pt modelId="{838FD593-133F-4304-9278-3C09EDF0DCC7}" type="sibTrans" cxnId="{5E0E7020-DB7A-40F5-A0C8-ADDA7C652D5D}">
      <dgm:prSet/>
      <dgm:spPr/>
      <dgm:t>
        <a:bodyPr/>
        <a:lstStyle/>
        <a:p>
          <a:endParaRPr lang="en-US"/>
        </a:p>
      </dgm:t>
    </dgm:pt>
    <dgm:pt modelId="{119F44E6-1E79-4AC5-B387-44AE9BB02196}">
      <dgm:prSet phldrT="[Text]" custT="1"/>
      <dgm:spPr>
        <a:solidFill>
          <a:srgbClr val="FF0000"/>
        </a:solidFill>
      </dgm:spPr>
      <dgm:t>
        <a:bodyPr/>
        <a:lstStyle/>
        <a:p>
          <a:r>
            <a:rPr lang="hr-HR" sz="1600" b="1" u="sng" dirty="0"/>
            <a:t>Nizak</a:t>
          </a:r>
          <a:r>
            <a:rPr lang="hr-HR" sz="1600" dirty="0"/>
            <a:t> stupanj vjerovanja i uznemirenosti</a:t>
          </a:r>
        </a:p>
      </dgm:t>
    </dgm:pt>
    <dgm:pt modelId="{B586C5AB-98B0-4C05-A0FF-6FB5BE0C852F}" type="parTrans" cxnId="{F4DBC0DF-F274-4384-9468-67089D60ACA8}">
      <dgm:prSet/>
      <dgm:spPr/>
      <dgm:t>
        <a:bodyPr/>
        <a:lstStyle/>
        <a:p>
          <a:endParaRPr lang="en-US"/>
        </a:p>
      </dgm:t>
    </dgm:pt>
    <dgm:pt modelId="{ACBE7EDB-2080-466C-9250-89BD2562EAF1}" type="sibTrans" cxnId="{F4DBC0DF-F274-4384-9468-67089D60ACA8}">
      <dgm:prSet/>
      <dgm:spPr/>
      <dgm:t>
        <a:bodyPr/>
        <a:lstStyle/>
        <a:p>
          <a:endParaRPr lang="en-US"/>
        </a:p>
      </dgm:t>
    </dgm:pt>
    <dgm:pt modelId="{6BD941F0-6895-4951-94D4-F091790AB516}">
      <dgm:prSet phldrT="[Text]" custT="1"/>
      <dgm:spPr>
        <a:solidFill>
          <a:srgbClr val="FF0000"/>
        </a:solidFill>
      </dgm:spPr>
      <dgm:t>
        <a:bodyPr/>
        <a:lstStyle/>
        <a:p>
          <a:r>
            <a:rPr lang="hr-HR" sz="1600" dirty="0"/>
            <a:t>Prelazak na nešto drugo</a:t>
          </a:r>
          <a:endParaRPr lang="en-US" sz="1600" dirty="0"/>
        </a:p>
      </dgm:t>
    </dgm:pt>
    <dgm:pt modelId="{D8FB2229-6E09-4BAC-82EB-A6D71E3FC046}" type="parTrans" cxnId="{31B47DB1-0707-436A-AB4B-8F958DBB2C7B}">
      <dgm:prSet/>
      <dgm:spPr/>
      <dgm:t>
        <a:bodyPr/>
        <a:lstStyle/>
        <a:p>
          <a:endParaRPr lang="en-US"/>
        </a:p>
      </dgm:t>
    </dgm:pt>
    <dgm:pt modelId="{5661B8BF-7ED1-4D95-99B4-926526A9CE46}" type="sibTrans" cxnId="{31B47DB1-0707-436A-AB4B-8F958DBB2C7B}">
      <dgm:prSet/>
      <dgm:spPr/>
      <dgm:t>
        <a:bodyPr/>
        <a:lstStyle/>
        <a:p>
          <a:endParaRPr lang="en-US"/>
        </a:p>
      </dgm:t>
    </dgm:pt>
    <dgm:pt modelId="{413EA0B9-90EB-4CF8-AEBC-D905E73366B7}">
      <dgm:prSet phldrT="[Text]" custT="1"/>
      <dgm:spPr>
        <a:solidFill>
          <a:srgbClr val="00B050"/>
        </a:solidFill>
      </dgm:spPr>
      <dgm:t>
        <a:bodyPr/>
        <a:lstStyle/>
        <a:p>
          <a:r>
            <a:rPr lang="hr-HR" sz="1600" b="1" u="sng" dirty="0"/>
            <a:t>Visok</a:t>
          </a:r>
          <a:r>
            <a:rPr lang="hr-HR" sz="1600" dirty="0"/>
            <a:t> stupanj vjerovanja i uznemirenosti</a:t>
          </a:r>
          <a:endParaRPr lang="en-US" sz="1600" dirty="0"/>
        </a:p>
      </dgm:t>
    </dgm:pt>
    <dgm:pt modelId="{F79A7FE4-2E79-4218-A16B-116965A32A87}" type="parTrans" cxnId="{28240F8E-8C62-4F05-8446-A3BBBA700CF6}">
      <dgm:prSet/>
      <dgm:spPr/>
      <dgm:t>
        <a:bodyPr/>
        <a:lstStyle/>
        <a:p>
          <a:endParaRPr lang="en-US"/>
        </a:p>
      </dgm:t>
    </dgm:pt>
    <dgm:pt modelId="{35C45598-BB32-4ABE-8EC7-D0657DE7D5A2}" type="sibTrans" cxnId="{28240F8E-8C62-4F05-8446-A3BBBA700CF6}">
      <dgm:prSet/>
      <dgm:spPr/>
      <dgm:t>
        <a:bodyPr/>
        <a:lstStyle/>
        <a:p>
          <a:endParaRPr lang="en-US"/>
        </a:p>
      </dgm:t>
    </dgm:pt>
    <dgm:pt modelId="{7EFC474C-6666-485C-BAB8-387C21F112ED}">
      <dgm:prSet phldrT="[Text]" custT="1"/>
      <dgm:spPr>
        <a:solidFill>
          <a:srgbClr val="00B050"/>
        </a:solidFill>
      </dgm:spPr>
      <dgm:t>
        <a:bodyPr/>
        <a:lstStyle/>
        <a:p>
          <a:r>
            <a:rPr lang="hr-HR" sz="1600" dirty="0"/>
            <a:t>Istraživanje situacije</a:t>
          </a:r>
          <a:endParaRPr lang="en-US" sz="1600" dirty="0"/>
        </a:p>
      </dgm:t>
    </dgm:pt>
    <dgm:pt modelId="{C4AF04E0-3092-4329-AF9E-D6944FDDFF1E}" type="parTrans" cxnId="{469FEBD5-5854-4DC2-A8AE-9A45401303E3}">
      <dgm:prSet/>
      <dgm:spPr/>
      <dgm:t>
        <a:bodyPr/>
        <a:lstStyle/>
        <a:p>
          <a:endParaRPr lang="en-US"/>
        </a:p>
      </dgm:t>
    </dgm:pt>
    <dgm:pt modelId="{493E9BD0-27FF-4BDE-8ED9-8476A7A1BB6A}" type="sibTrans" cxnId="{469FEBD5-5854-4DC2-A8AE-9A45401303E3}">
      <dgm:prSet/>
      <dgm:spPr/>
      <dgm:t>
        <a:bodyPr/>
        <a:lstStyle/>
        <a:p>
          <a:endParaRPr lang="en-US"/>
        </a:p>
      </dgm:t>
    </dgm:pt>
    <dgm:pt modelId="{85E06C12-BC56-4682-B11F-924F089C150D}">
      <dgm:prSet phldrT="[Text]" custT="1"/>
      <dgm:spPr>
        <a:solidFill>
          <a:srgbClr val="00B050"/>
        </a:solidFill>
      </dgm:spPr>
      <dgm:t>
        <a:bodyPr/>
        <a:lstStyle/>
        <a:p>
          <a:pPr>
            <a:buAutoNum type="arabicPeriod"/>
          </a:pPr>
          <a:r>
            <a:rPr lang="hr-HR" sz="1600" i="1" dirty="0"/>
            <a:t>Kada ste to pomislili? U kojoj specifičnoj situaciji?</a:t>
          </a:r>
          <a:endParaRPr lang="en-US" sz="1600" i="1" dirty="0"/>
        </a:p>
      </dgm:t>
    </dgm:pt>
    <dgm:pt modelId="{5700D807-DBA0-4F89-A6CA-FF1274195696}" type="parTrans" cxnId="{56D9CCF0-295E-4C8A-BACE-35B2AA3C4BCC}">
      <dgm:prSet/>
      <dgm:spPr/>
      <dgm:t>
        <a:bodyPr/>
        <a:lstStyle/>
        <a:p>
          <a:endParaRPr lang="en-US"/>
        </a:p>
      </dgm:t>
    </dgm:pt>
    <dgm:pt modelId="{4EC54851-4F8F-4292-A708-39966A217122}" type="sibTrans" cxnId="{56D9CCF0-295E-4C8A-BACE-35B2AA3C4BCC}">
      <dgm:prSet/>
      <dgm:spPr/>
      <dgm:t>
        <a:bodyPr/>
        <a:lstStyle/>
        <a:p>
          <a:endParaRPr lang="en-US"/>
        </a:p>
      </dgm:t>
    </dgm:pt>
    <dgm:pt modelId="{E7E79ED8-D2EB-4548-9430-A267984DD97C}">
      <dgm:prSet custT="1"/>
      <dgm:spPr>
        <a:solidFill>
          <a:srgbClr val="00B050"/>
        </a:solidFill>
      </dgm:spPr>
      <dgm:t>
        <a:bodyPr/>
        <a:lstStyle/>
        <a:p>
          <a:r>
            <a:rPr lang="hr-HR" sz="1600" i="1" dirty="0"/>
            <a:t>Koje ste druge uznemirujuće misli i predodžbe imali u toj situaciji?</a:t>
          </a:r>
        </a:p>
      </dgm:t>
    </dgm:pt>
    <dgm:pt modelId="{5FBD72E4-8F5D-4BFC-9F3F-23616DA6D2D2}" type="parTrans" cxnId="{BBE606A6-7037-4B9B-935E-A2035FE5411C}">
      <dgm:prSet/>
      <dgm:spPr/>
      <dgm:t>
        <a:bodyPr/>
        <a:lstStyle/>
        <a:p>
          <a:endParaRPr lang="en-US"/>
        </a:p>
      </dgm:t>
    </dgm:pt>
    <dgm:pt modelId="{B8817556-F49D-4B17-92FB-B75D0E545A51}" type="sibTrans" cxnId="{BBE606A6-7037-4B9B-935E-A2035FE5411C}">
      <dgm:prSet/>
      <dgm:spPr/>
      <dgm:t>
        <a:bodyPr/>
        <a:lstStyle/>
        <a:p>
          <a:endParaRPr lang="en-US"/>
        </a:p>
      </dgm:t>
    </dgm:pt>
    <dgm:pt modelId="{E99F7063-B60D-4854-8C91-FA15C6242AF6}">
      <dgm:prSet custT="1"/>
      <dgm:spPr>
        <a:solidFill>
          <a:srgbClr val="00B050"/>
        </a:solidFill>
      </dgm:spPr>
      <dgm:t>
        <a:bodyPr/>
        <a:lstStyle/>
        <a:p>
          <a:r>
            <a:rPr lang="hr-HR" sz="1600" i="1" dirty="0"/>
            <a:t>Jeste li zapazili neku promjenu u vašem tijelu?</a:t>
          </a:r>
          <a:r>
            <a:rPr lang="en-US" sz="1600" i="1" dirty="0"/>
            <a:t> </a:t>
          </a:r>
          <a:r>
            <a:rPr lang="hr-HR" sz="1600" i="1" dirty="0"/>
            <a:t>(Naročito za anksiozne pacijente) </a:t>
          </a:r>
        </a:p>
      </dgm:t>
    </dgm:pt>
    <dgm:pt modelId="{B6A0C6F4-C56D-4AD1-B105-34BADCA9F4BF}" type="parTrans" cxnId="{9EBF16BF-25CA-4CC3-BE1B-FCEF5FFF7CCA}">
      <dgm:prSet/>
      <dgm:spPr/>
      <dgm:t>
        <a:bodyPr/>
        <a:lstStyle/>
        <a:p>
          <a:endParaRPr lang="en-US"/>
        </a:p>
      </dgm:t>
    </dgm:pt>
    <dgm:pt modelId="{350AB07B-5D7B-4382-914F-371197764E7B}" type="sibTrans" cxnId="{9EBF16BF-25CA-4CC3-BE1B-FCEF5FFF7CCA}">
      <dgm:prSet/>
      <dgm:spPr/>
      <dgm:t>
        <a:bodyPr/>
        <a:lstStyle/>
        <a:p>
          <a:endParaRPr lang="en-US"/>
        </a:p>
      </dgm:t>
    </dgm:pt>
    <dgm:pt modelId="{3760FA8B-CE09-4F8D-A61F-288B9BA87C1F}">
      <dgm:prSet custT="1"/>
      <dgm:spPr>
        <a:solidFill>
          <a:srgbClr val="00B050"/>
        </a:solidFill>
      </dgm:spPr>
      <dgm:t>
        <a:bodyPr/>
        <a:lstStyle/>
        <a:p>
          <a:r>
            <a:rPr lang="hr-HR" sz="1600" i="1" dirty="0"/>
            <a:t>Što ste onda napravili?</a:t>
          </a:r>
          <a:endParaRPr lang="en-US" sz="1600" i="1" dirty="0"/>
        </a:p>
      </dgm:t>
    </dgm:pt>
    <dgm:pt modelId="{F2908F51-AA16-4A32-BBED-29E838CA57EC}" type="parTrans" cxnId="{D3C07946-984C-4602-9E3B-ABC426F62FBE}">
      <dgm:prSet/>
      <dgm:spPr/>
      <dgm:t>
        <a:bodyPr/>
        <a:lstStyle/>
        <a:p>
          <a:endParaRPr lang="en-US"/>
        </a:p>
      </dgm:t>
    </dgm:pt>
    <dgm:pt modelId="{D80F5947-3C9D-458C-AE4E-1895E28E17EE}" type="sibTrans" cxnId="{D3C07946-984C-4602-9E3B-ABC426F62FBE}">
      <dgm:prSet/>
      <dgm:spPr/>
      <dgm:t>
        <a:bodyPr/>
        <a:lstStyle/>
        <a:p>
          <a:endParaRPr lang="en-US"/>
        </a:p>
      </dgm:t>
    </dgm:pt>
    <dgm:pt modelId="{A3592163-3B5B-4F8B-947A-D407B69CFD87}" type="pres">
      <dgm:prSet presAssocID="{A949974B-546D-41A2-BA86-0556F5B6BD9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0582BB4-993B-4615-B18A-5DA1BA47FA3D}" type="pres">
      <dgm:prSet presAssocID="{A949974B-546D-41A2-BA86-0556F5B6BD94}" presName="hierFlow" presStyleCnt="0"/>
      <dgm:spPr/>
    </dgm:pt>
    <dgm:pt modelId="{6A7A3E77-34BA-4D56-9AB9-F47FBDD8479A}" type="pres">
      <dgm:prSet presAssocID="{A949974B-546D-41A2-BA86-0556F5B6BD9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D28F2E2-41AA-4370-80F1-F962D07E5EC8}" type="pres">
      <dgm:prSet presAssocID="{DB7920B4-1DD9-439A-9301-D40D7F157208}" presName="Name17" presStyleCnt="0"/>
      <dgm:spPr/>
    </dgm:pt>
    <dgm:pt modelId="{BDD2DD7D-7324-4BAB-9039-25C64E43174D}" type="pres">
      <dgm:prSet presAssocID="{DB7920B4-1DD9-439A-9301-D40D7F157208}" presName="level1Shape" presStyleLbl="node0" presStyleIdx="0" presStyleCnt="1" custScaleX="186959" custScaleY="240909">
        <dgm:presLayoutVars>
          <dgm:chPref val="3"/>
        </dgm:presLayoutVars>
      </dgm:prSet>
      <dgm:spPr/>
    </dgm:pt>
    <dgm:pt modelId="{24C9C990-2C57-4A1B-8CC7-E33E34BC3E90}" type="pres">
      <dgm:prSet presAssocID="{DB7920B4-1DD9-439A-9301-D40D7F157208}" presName="hierChild2" presStyleCnt="0"/>
      <dgm:spPr/>
    </dgm:pt>
    <dgm:pt modelId="{B8078F81-D5EA-438A-8FFB-B82DF61F3D1B}" type="pres">
      <dgm:prSet presAssocID="{5824CC72-3F4C-4E19-A2C5-0BBA37991707}" presName="Name25" presStyleLbl="parChTrans1D2" presStyleIdx="0" presStyleCnt="1"/>
      <dgm:spPr/>
    </dgm:pt>
    <dgm:pt modelId="{E2B3A04F-CD23-485D-BA9A-603F7099C6FA}" type="pres">
      <dgm:prSet presAssocID="{5824CC72-3F4C-4E19-A2C5-0BBA37991707}" presName="connTx" presStyleLbl="parChTrans1D2" presStyleIdx="0" presStyleCnt="1"/>
      <dgm:spPr/>
    </dgm:pt>
    <dgm:pt modelId="{A63B2872-8FCB-463F-B2E5-BB551044EC7E}" type="pres">
      <dgm:prSet presAssocID="{D1FAC7F2-E6DC-401D-942D-CF1DA08AFF49}" presName="Name30" presStyleCnt="0"/>
      <dgm:spPr/>
    </dgm:pt>
    <dgm:pt modelId="{702E7343-A933-429E-92B6-26451110E36C}" type="pres">
      <dgm:prSet presAssocID="{D1FAC7F2-E6DC-401D-942D-CF1DA08AFF49}" presName="level2Shape" presStyleLbl="node2" presStyleIdx="0" presStyleCnt="1" custScaleX="186959" custScaleY="239034"/>
      <dgm:spPr/>
    </dgm:pt>
    <dgm:pt modelId="{A9072E8F-63D4-4B46-81D7-91A5179CD388}" type="pres">
      <dgm:prSet presAssocID="{D1FAC7F2-E6DC-401D-942D-CF1DA08AFF49}" presName="hierChild3" presStyleCnt="0"/>
      <dgm:spPr/>
    </dgm:pt>
    <dgm:pt modelId="{77765814-9904-4422-8C7A-604375D9A5F3}" type="pres">
      <dgm:prSet presAssocID="{B586C5AB-98B0-4C05-A0FF-6FB5BE0C852F}" presName="Name25" presStyleLbl="parChTrans1D3" presStyleIdx="0" presStyleCnt="2"/>
      <dgm:spPr/>
    </dgm:pt>
    <dgm:pt modelId="{187232DB-8842-4883-BFEA-B7CB25F4B8A6}" type="pres">
      <dgm:prSet presAssocID="{B586C5AB-98B0-4C05-A0FF-6FB5BE0C852F}" presName="connTx" presStyleLbl="parChTrans1D3" presStyleIdx="0" presStyleCnt="2"/>
      <dgm:spPr/>
    </dgm:pt>
    <dgm:pt modelId="{F092B390-3952-47F3-A564-1A65DE926EA5}" type="pres">
      <dgm:prSet presAssocID="{119F44E6-1E79-4AC5-B387-44AE9BB02196}" presName="Name30" presStyleCnt="0"/>
      <dgm:spPr/>
    </dgm:pt>
    <dgm:pt modelId="{0FABD0F9-39FE-4F60-9594-98722E75D0F4}" type="pres">
      <dgm:prSet presAssocID="{119F44E6-1E79-4AC5-B387-44AE9BB02196}" presName="level2Shape" presStyleLbl="node3" presStyleIdx="0" presStyleCnt="2" custScaleX="119897" custScaleY="122476"/>
      <dgm:spPr/>
    </dgm:pt>
    <dgm:pt modelId="{B15DC1D6-F440-4CE9-8BC1-6CE525420324}" type="pres">
      <dgm:prSet presAssocID="{119F44E6-1E79-4AC5-B387-44AE9BB02196}" presName="hierChild3" presStyleCnt="0"/>
      <dgm:spPr/>
    </dgm:pt>
    <dgm:pt modelId="{961A0DE3-927B-421D-BD03-975AD44D6B66}" type="pres">
      <dgm:prSet presAssocID="{D8FB2229-6E09-4BAC-82EB-A6D71E3FC046}" presName="Name25" presStyleLbl="parChTrans1D4" presStyleIdx="0" presStyleCnt="6"/>
      <dgm:spPr/>
    </dgm:pt>
    <dgm:pt modelId="{892A92DC-2371-4790-BDD6-0C3C2289D1BA}" type="pres">
      <dgm:prSet presAssocID="{D8FB2229-6E09-4BAC-82EB-A6D71E3FC046}" presName="connTx" presStyleLbl="parChTrans1D4" presStyleIdx="0" presStyleCnt="6"/>
      <dgm:spPr/>
    </dgm:pt>
    <dgm:pt modelId="{6CC360F4-30ED-41C9-A279-79D8DAF59FDB}" type="pres">
      <dgm:prSet presAssocID="{6BD941F0-6895-4951-94D4-F091790AB516}" presName="Name30" presStyleCnt="0"/>
      <dgm:spPr/>
    </dgm:pt>
    <dgm:pt modelId="{E6818730-B576-4627-AC36-A1358BFE0699}" type="pres">
      <dgm:prSet presAssocID="{6BD941F0-6895-4951-94D4-F091790AB516}" presName="level2Shape" presStyleLbl="node4" presStyleIdx="0" presStyleCnt="6" custScaleX="118260" custScaleY="125677"/>
      <dgm:spPr/>
    </dgm:pt>
    <dgm:pt modelId="{F41C7916-ED96-4162-9C44-7FDB4CCA5D26}" type="pres">
      <dgm:prSet presAssocID="{6BD941F0-6895-4951-94D4-F091790AB516}" presName="hierChild3" presStyleCnt="0"/>
      <dgm:spPr/>
    </dgm:pt>
    <dgm:pt modelId="{B1A048A6-282D-4D41-8601-6BA963A91E2C}" type="pres">
      <dgm:prSet presAssocID="{F79A7FE4-2E79-4218-A16B-116965A32A87}" presName="Name25" presStyleLbl="parChTrans1D3" presStyleIdx="1" presStyleCnt="2"/>
      <dgm:spPr/>
    </dgm:pt>
    <dgm:pt modelId="{38B66ECE-90DD-41F8-BB5E-8DE8407B45C8}" type="pres">
      <dgm:prSet presAssocID="{F79A7FE4-2E79-4218-A16B-116965A32A87}" presName="connTx" presStyleLbl="parChTrans1D3" presStyleIdx="1" presStyleCnt="2"/>
      <dgm:spPr/>
    </dgm:pt>
    <dgm:pt modelId="{A88ACE21-C589-4D69-AC22-61CF4330127A}" type="pres">
      <dgm:prSet presAssocID="{413EA0B9-90EB-4CF8-AEBC-D905E73366B7}" presName="Name30" presStyleCnt="0"/>
      <dgm:spPr/>
    </dgm:pt>
    <dgm:pt modelId="{950E19BA-4C95-4237-8B05-415032A3ECC0}" type="pres">
      <dgm:prSet presAssocID="{413EA0B9-90EB-4CF8-AEBC-D905E73366B7}" presName="level2Shape" presStyleLbl="node3" presStyleIdx="1" presStyleCnt="2" custScaleX="119897" custScaleY="122476"/>
      <dgm:spPr/>
    </dgm:pt>
    <dgm:pt modelId="{3010E051-7C34-4973-9455-DC200E175F8F}" type="pres">
      <dgm:prSet presAssocID="{413EA0B9-90EB-4CF8-AEBC-D905E73366B7}" presName="hierChild3" presStyleCnt="0"/>
      <dgm:spPr/>
    </dgm:pt>
    <dgm:pt modelId="{48F39E7A-BED9-4A3B-B73E-70F1EB607CE8}" type="pres">
      <dgm:prSet presAssocID="{C4AF04E0-3092-4329-AF9E-D6944FDDFF1E}" presName="Name25" presStyleLbl="parChTrans1D4" presStyleIdx="1" presStyleCnt="6"/>
      <dgm:spPr/>
    </dgm:pt>
    <dgm:pt modelId="{9CD81584-1BA3-4080-A083-12AC5C43989D}" type="pres">
      <dgm:prSet presAssocID="{C4AF04E0-3092-4329-AF9E-D6944FDDFF1E}" presName="connTx" presStyleLbl="parChTrans1D4" presStyleIdx="1" presStyleCnt="6"/>
      <dgm:spPr/>
    </dgm:pt>
    <dgm:pt modelId="{35CD3CA9-B2E0-4A10-B757-90B6192CC582}" type="pres">
      <dgm:prSet presAssocID="{7EFC474C-6666-485C-BAB8-387C21F112ED}" presName="Name30" presStyleCnt="0"/>
      <dgm:spPr/>
    </dgm:pt>
    <dgm:pt modelId="{524EBD84-CBA2-422E-8A25-CA7826CFB95F}" type="pres">
      <dgm:prSet presAssocID="{7EFC474C-6666-485C-BAB8-387C21F112ED}" presName="level2Shape" presStyleLbl="node4" presStyleIdx="1" presStyleCnt="6" custScaleX="118260" custScaleY="125677"/>
      <dgm:spPr/>
    </dgm:pt>
    <dgm:pt modelId="{256ABDF0-4D99-4E79-A734-3FFA7F10E50C}" type="pres">
      <dgm:prSet presAssocID="{7EFC474C-6666-485C-BAB8-387C21F112ED}" presName="hierChild3" presStyleCnt="0"/>
      <dgm:spPr/>
    </dgm:pt>
    <dgm:pt modelId="{6D0F9DD2-4164-4731-8160-ED6BED5D7814}" type="pres">
      <dgm:prSet presAssocID="{5700D807-DBA0-4F89-A6CA-FF1274195696}" presName="Name25" presStyleLbl="parChTrans1D4" presStyleIdx="2" presStyleCnt="6"/>
      <dgm:spPr/>
    </dgm:pt>
    <dgm:pt modelId="{0E0B023F-274D-4985-AD22-2109366377D9}" type="pres">
      <dgm:prSet presAssocID="{5700D807-DBA0-4F89-A6CA-FF1274195696}" presName="connTx" presStyleLbl="parChTrans1D4" presStyleIdx="2" presStyleCnt="6"/>
      <dgm:spPr/>
    </dgm:pt>
    <dgm:pt modelId="{265ABBF5-260B-4E81-97A0-8016C901C329}" type="pres">
      <dgm:prSet presAssocID="{85E06C12-BC56-4682-B11F-924F089C150D}" presName="Name30" presStyleCnt="0"/>
      <dgm:spPr/>
    </dgm:pt>
    <dgm:pt modelId="{D86A99B4-5ADF-4376-8344-7F080D5A77D8}" type="pres">
      <dgm:prSet presAssocID="{85E06C12-BC56-4682-B11F-924F089C150D}" presName="level2Shape" presStyleLbl="node4" presStyleIdx="2" presStyleCnt="6" custScaleX="150326" custScaleY="152170"/>
      <dgm:spPr/>
    </dgm:pt>
    <dgm:pt modelId="{B58FA942-0D01-4892-898F-88FEF36842DB}" type="pres">
      <dgm:prSet presAssocID="{85E06C12-BC56-4682-B11F-924F089C150D}" presName="hierChild3" presStyleCnt="0"/>
      <dgm:spPr/>
    </dgm:pt>
    <dgm:pt modelId="{A0852C27-A92D-4CB3-B397-74BEAEA5214F}" type="pres">
      <dgm:prSet presAssocID="{5FBD72E4-8F5D-4BFC-9F3F-23616DA6D2D2}" presName="Name25" presStyleLbl="parChTrans1D4" presStyleIdx="3" presStyleCnt="6"/>
      <dgm:spPr/>
    </dgm:pt>
    <dgm:pt modelId="{FAA5E3DC-9CF6-423F-8068-F6DD233504AA}" type="pres">
      <dgm:prSet presAssocID="{5FBD72E4-8F5D-4BFC-9F3F-23616DA6D2D2}" presName="connTx" presStyleLbl="parChTrans1D4" presStyleIdx="3" presStyleCnt="6"/>
      <dgm:spPr/>
    </dgm:pt>
    <dgm:pt modelId="{89C559D5-26C8-417F-8496-6123BE1EF86D}" type="pres">
      <dgm:prSet presAssocID="{E7E79ED8-D2EB-4548-9430-A267984DD97C}" presName="Name30" presStyleCnt="0"/>
      <dgm:spPr/>
    </dgm:pt>
    <dgm:pt modelId="{CEE08319-6A22-40E7-87B8-052DAB4207A7}" type="pres">
      <dgm:prSet presAssocID="{E7E79ED8-D2EB-4548-9430-A267984DD97C}" presName="level2Shape" presStyleLbl="node4" presStyleIdx="3" presStyleCnt="6" custScaleX="150326" custScaleY="152170"/>
      <dgm:spPr/>
    </dgm:pt>
    <dgm:pt modelId="{45C7BC5A-2F1E-48B0-816D-24C98C92FB83}" type="pres">
      <dgm:prSet presAssocID="{E7E79ED8-D2EB-4548-9430-A267984DD97C}" presName="hierChild3" presStyleCnt="0"/>
      <dgm:spPr/>
    </dgm:pt>
    <dgm:pt modelId="{37F3A166-79D9-4E71-8A88-18C1717AC167}" type="pres">
      <dgm:prSet presAssocID="{B6A0C6F4-C56D-4AD1-B105-34BADCA9F4BF}" presName="Name25" presStyleLbl="parChTrans1D4" presStyleIdx="4" presStyleCnt="6"/>
      <dgm:spPr/>
    </dgm:pt>
    <dgm:pt modelId="{729D809F-2883-49A3-A544-273BE6287725}" type="pres">
      <dgm:prSet presAssocID="{B6A0C6F4-C56D-4AD1-B105-34BADCA9F4BF}" presName="connTx" presStyleLbl="parChTrans1D4" presStyleIdx="4" presStyleCnt="6"/>
      <dgm:spPr/>
    </dgm:pt>
    <dgm:pt modelId="{5F908BF0-6026-46E6-A3A3-B244E52287F6}" type="pres">
      <dgm:prSet presAssocID="{E99F7063-B60D-4854-8C91-FA15C6242AF6}" presName="Name30" presStyleCnt="0"/>
      <dgm:spPr/>
    </dgm:pt>
    <dgm:pt modelId="{E73C4692-073E-4E3E-95C8-3DF6860DE051}" type="pres">
      <dgm:prSet presAssocID="{E99F7063-B60D-4854-8C91-FA15C6242AF6}" presName="level2Shape" presStyleLbl="node4" presStyleIdx="4" presStyleCnt="6" custScaleX="150326" custScaleY="152170"/>
      <dgm:spPr/>
    </dgm:pt>
    <dgm:pt modelId="{2C4D2E7D-9AF1-411E-8845-F64B07BD04C5}" type="pres">
      <dgm:prSet presAssocID="{E99F7063-B60D-4854-8C91-FA15C6242AF6}" presName="hierChild3" presStyleCnt="0"/>
      <dgm:spPr/>
    </dgm:pt>
    <dgm:pt modelId="{CA371952-B6A4-47FB-8C94-E3292D694133}" type="pres">
      <dgm:prSet presAssocID="{F2908F51-AA16-4A32-BBED-29E838CA57EC}" presName="Name25" presStyleLbl="parChTrans1D4" presStyleIdx="5" presStyleCnt="6"/>
      <dgm:spPr/>
    </dgm:pt>
    <dgm:pt modelId="{38333D08-0926-4AA0-BAFE-741B61B4C777}" type="pres">
      <dgm:prSet presAssocID="{F2908F51-AA16-4A32-BBED-29E838CA57EC}" presName="connTx" presStyleLbl="parChTrans1D4" presStyleIdx="5" presStyleCnt="6"/>
      <dgm:spPr/>
    </dgm:pt>
    <dgm:pt modelId="{4B8BA1E1-E8EE-4B5B-AE91-DC0D8F02351C}" type="pres">
      <dgm:prSet presAssocID="{3760FA8B-CE09-4F8D-A61F-288B9BA87C1F}" presName="Name30" presStyleCnt="0"/>
      <dgm:spPr/>
    </dgm:pt>
    <dgm:pt modelId="{4CFBE804-FACC-4D5D-BF76-3F97413CE357}" type="pres">
      <dgm:prSet presAssocID="{3760FA8B-CE09-4F8D-A61F-288B9BA87C1F}" presName="level2Shape" presStyleLbl="node4" presStyleIdx="5" presStyleCnt="6" custScaleX="150326" custScaleY="152170"/>
      <dgm:spPr/>
    </dgm:pt>
    <dgm:pt modelId="{640F11CC-1EE2-4296-AEB5-39D3DDE801A5}" type="pres">
      <dgm:prSet presAssocID="{3760FA8B-CE09-4F8D-A61F-288B9BA87C1F}" presName="hierChild3" presStyleCnt="0"/>
      <dgm:spPr/>
    </dgm:pt>
    <dgm:pt modelId="{6A2B808B-BCFC-451F-BE5C-1DE63B5A78AD}" type="pres">
      <dgm:prSet presAssocID="{A949974B-546D-41A2-BA86-0556F5B6BD94}" presName="bgShapesFlow" presStyleCnt="0"/>
      <dgm:spPr/>
    </dgm:pt>
  </dgm:ptLst>
  <dgm:cxnLst>
    <dgm:cxn modelId="{0B204A02-7D2B-4585-99A6-B6549297ED70}" type="presOf" srcId="{C4AF04E0-3092-4329-AF9E-D6944FDDFF1E}" destId="{9CD81584-1BA3-4080-A083-12AC5C43989D}" srcOrd="1" destOrd="0" presId="urn:microsoft.com/office/officeart/2005/8/layout/hierarchy5"/>
    <dgm:cxn modelId="{0F06580A-C584-47E1-BDC4-56D7961931FC}" type="presOf" srcId="{6BD941F0-6895-4951-94D4-F091790AB516}" destId="{E6818730-B576-4627-AC36-A1358BFE0699}" srcOrd="0" destOrd="0" presId="urn:microsoft.com/office/officeart/2005/8/layout/hierarchy5"/>
    <dgm:cxn modelId="{63E1C50D-2FC1-4906-84C1-8AE040077A45}" type="presOf" srcId="{D8FB2229-6E09-4BAC-82EB-A6D71E3FC046}" destId="{892A92DC-2371-4790-BDD6-0C3C2289D1BA}" srcOrd="1" destOrd="0" presId="urn:microsoft.com/office/officeart/2005/8/layout/hierarchy5"/>
    <dgm:cxn modelId="{E7B8C115-2671-4E1F-9659-D32429C25123}" type="presOf" srcId="{B586C5AB-98B0-4C05-A0FF-6FB5BE0C852F}" destId="{77765814-9904-4422-8C7A-604375D9A5F3}" srcOrd="0" destOrd="0" presId="urn:microsoft.com/office/officeart/2005/8/layout/hierarchy5"/>
    <dgm:cxn modelId="{B9BF7619-854F-42D0-9FEB-DE127CC38A37}" type="presOf" srcId="{85E06C12-BC56-4682-B11F-924F089C150D}" destId="{D86A99B4-5ADF-4376-8344-7F080D5A77D8}" srcOrd="0" destOrd="0" presId="urn:microsoft.com/office/officeart/2005/8/layout/hierarchy5"/>
    <dgm:cxn modelId="{5E0E7020-DB7A-40F5-A0C8-ADDA7C652D5D}" srcId="{DB7920B4-1DD9-439A-9301-D40D7F157208}" destId="{D1FAC7F2-E6DC-401D-942D-CF1DA08AFF49}" srcOrd="0" destOrd="0" parTransId="{5824CC72-3F4C-4E19-A2C5-0BBA37991707}" sibTransId="{838FD593-133F-4304-9278-3C09EDF0DCC7}"/>
    <dgm:cxn modelId="{63F25C26-E058-4EAC-90BD-DF98EE7B7826}" type="presOf" srcId="{E7E79ED8-D2EB-4548-9430-A267984DD97C}" destId="{CEE08319-6A22-40E7-87B8-052DAB4207A7}" srcOrd="0" destOrd="0" presId="urn:microsoft.com/office/officeart/2005/8/layout/hierarchy5"/>
    <dgm:cxn modelId="{26027227-F361-46A2-9812-A3B2FF021BBA}" type="presOf" srcId="{5700D807-DBA0-4F89-A6CA-FF1274195696}" destId="{0E0B023F-274D-4985-AD22-2109366377D9}" srcOrd="1" destOrd="0" presId="urn:microsoft.com/office/officeart/2005/8/layout/hierarchy5"/>
    <dgm:cxn modelId="{0C8F443B-AF31-41A5-9839-FE89496EE63A}" type="presOf" srcId="{413EA0B9-90EB-4CF8-AEBC-D905E73366B7}" destId="{950E19BA-4C95-4237-8B05-415032A3ECC0}" srcOrd="0" destOrd="0" presId="urn:microsoft.com/office/officeart/2005/8/layout/hierarchy5"/>
    <dgm:cxn modelId="{1AFC1F5D-1EE8-45B0-95BB-573035AA5858}" type="presOf" srcId="{E99F7063-B60D-4854-8C91-FA15C6242AF6}" destId="{E73C4692-073E-4E3E-95C8-3DF6860DE051}" srcOrd="0" destOrd="0" presId="urn:microsoft.com/office/officeart/2005/8/layout/hierarchy5"/>
    <dgm:cxn modelId="{3465E261-FDF9-4581-895A-CE62FCAE1E69}" type="presOf" srcId="{C4AF04E0-3092-4329-AF9E-D6944FDDFF1E}" destId="{48F39E7A-BED9-4A3B-B73E-70F1EB607CE8}" srcOrd="0" destOrd="0" presId="urn:microsoft.com/office/officeart/2005/8/layout/hierarchy5"/>
    <dgm:cxn modelId="{54260262-0A82-4A27-8B7E-791AD001F638}" type="presOf" srcId="{5FBD72E4-8F5D-4BFC-9F3F-23616DA6D2D2}" destId="{A0852C27-A92D-4CB3-B397-74BEAEA5214F}" srcOrd="0" destOrd="0" presId="urn:microsoft.com/office/officeart/2005/8/layout/hierarchy5"/>
    <dgm:cxn modelId="{F3F60343-EBDF-4288-BC66-6B9F039DE082}" srcId="{A949974B-546D-41A2-BA86-0556F5B6BD94}" destId="{DB7920B4-1DD9-439A-9301-D40D7F157208}" srcOrd="0" destOrd="0" parTransId="{ADDFE93F-8088-416C-A556-4F82DA101D2B}" sibTransId="{2F422852-786C-4346-934C-43FDBDE62A22}"/>
    <dgm:cxn modelId="{D3C07946-984C-4602-9E3B-ABC426F62FBE}" srcId="{7EFC474C-6666-485C-BAB8-387C21F112ED}" destId="{3760FA8B-CE09-4F8D-A61F-288B9BA87C1F}" srcOrd="3" destOrd="0" parTransId="{F2908F51-AA16-4A32-BBED-29E838CA57EC}" sibTransId="{D80F5947-3C9D-458C-AE4E-1895E28E17EE}"/>
    <dgm:cxn modelId="{4009E748-B9F1-4D09-B16F-6E6F3B423EB5}" type="presOf" srcId="{5700D807-DBA0-4F89-A6CA-FF1274195696}" destId="{6D0F9DD2-4164-4731-8160-ED6BED5D7814}" srcOrd="0" destOrd="0" presId="urn:microsoft.com/office/officeart/2005/8/layout/hierarchy5"/>
    <dgm:cxn modelId="{C8D55C4A-FDE9-4D02-A070-2D337F830624}" type="presOf" srcId="{3760FA8B-CE09-4F8D-A61F-288B9BA87C1F}" destId="{4CFBE804-FACC-4D5D-BF76-3F97413CE357}" srcOrd="0" destOrd="0" presId="urn:microsoft.com/office/officeart/2005/8/layout/hierarchy5"/>
    <dgm:cxn modelId="{6D4F276D-583E-45ED-872B-4C2AF72BCF66}" type="presOf" srcId="{F79A7FE4-2E79-4218-A16B-116965A32A87}" destId="{B1A048A6-282D-4D41-8601-6BA963A91E2C}" srcOrd="0" destOrd="0" presId="urn:microsoft.com/office/officeart/2005/8/layout/hierarchy5"/>
    <dgm:cxn modelId="{09B5206E-5046-435A-8907-8E19326AA04C}" type="presOf" srcId="{F2908F51-AA16-4A32-BBED-29E838CA57EC}" destId="{CA371952-B6A4-47FB-8C94-E3292D694133}" srcOrd="0" destOrd="0" presId="urn:microsoft.com/office/officeart/2005/8/layout/hierarchy5"/>
    <dgm:cxn modelId="{89ADCE73-A8C6-4B5E-89BC-081D39DDD46B}" type="presOf" srcId="{5824CC72-3F4C-4E19-A2C5-0BBA37991707}" destId="{E2B3A04F-CD23-485D-BA9A-603F7099C6FA}" srcOrd="1" destOrd="0" presId="urn:microsoft.com/office/officeart/2005/8/layout/hierarchy5"/>
    <dgm:cxn modelId="{77035A54-C152-4F35-976F-87695C5A8492}" type="presOf" srcId="{7EFC474C-6666-485C-BAB8-387C21F112ED}" destId="{524EBD84-CBA2-422E-8A25-CA7826CFB95F}" srcOrd="0" destOrd="0" presId="urn:microsoft.com/office/officeart/2005/8/layout/hierarchy5"/>
    <dgm:cxn modelId="{5A798156-4B9E-4E84-AB6A-F40D87E102C0}" type="presOf" srcId="{B6A0C6F4-C56D-4AD1-B105-34BADCA9F4BF}" destId="{729D809F-2883-49A3-A544-273BE6287725}" srcOrd="1" destOrd="0" presId="urn:microsoft.com/office/officeart/2005/8/layout/hierarchy5"/>
    <dgm:cxn modelId="{97ECF58A-C32D-47AC-A0A1-F44EEE72E782}" type="presOf" srcId="{A949974B-546D-41A2-BA86-0556F5B6BD94}" destId="{A3592163-3B5B-4F8B-947A-D407B69CFD87}" srcOrd="0" destOrd="0" presId="urn:microsoft.com/office/officeart/2005/8/layout/hierarchy5"/>
    <dgm:cxn modelId="{28240F8E-8C62-4F05-8446-A3BBBA700CF6}" srcId="{D1FAC7F2-E6DC-401D-942D-CF1DA08AFF49}" destId="{413EA0B9-90EB-4CF8-AEBC-D905E73366B7}" srcOrd="1" destOrd="0" parTransId="{F79A7FE4-2E79-4218-A16B-116965A32A87}" sibTransId="{35C45598-BB32-4ABE-8EC7-D0657DE7D5A2}"/>
    <dgm:cxn modelId="{AF284490-A7E4-4611-95B9-05BEFAB045D6}" type="presOf" srcId="{B586C5AB-98B0-4C05-A0FF-6FB5BE0C852F}" destId="{187232DB-8842-4883-BFEA-B7CB25F4B8A6}" srcOrd="1" destOrd="0" presId="urn:microsoft.com/office/officeart/2005/8/layout/hierarchy5"/>
    <dgm:cxn modelId="{0E83B994-5A19-4B97-AE0E-353110E25238}" type="presOf" srcId="{F2908F51-AA16-4A32-BBED-29E838CA57EC}" destId="{38333D08-0926-4AA0-BAFE-741B61B4C777}" srcOrd="1" destOrd="0" presId="urn:microsoft.com/office/officeart/2005/8/layout/hierarchy5"/>
    <dgm:cxn modelId="{4C1A3C9B-AB69-4077-B127-19108B2A2C13}" type="presOf" srcId="{B6A0C6F4-C56D-4AD1-B105-34BADCA9F4BF}" destId="{37F3A166-79D9-4E71-8A88-18C1717AC167}" srcOrd="0" destOrd="0" presId="urn:microsoft.com/office/officeart/2005/8/layout/hierarchy5"/>
    <dgm:cxn modelId="{FD2503A2-AE4A-4758-A637-08A62B391815}" type="presOf" srcId="{119F44E6-1E79-4AC5-B387-44AE9BB02196}" destId="{0FABD0F9-39FE-4F60-9594-98722E75D0F4}" srcOrd="0" destOrd="0" presId="urn:microsoft.com/office/officeart/2005/8/layout/hierarchy5"/>
    <dgm:cxn modelId="{BBE606A6-7037-4B9B-935E-A2035FE5411C}" srcId="{7EFC474C-6666-485C-BAB8-387C21F112ED}" destId="{E7E79ED8-D2EB-4548-9430-A267984DD97C}" srcOrd="1" destOrd="0" parTransId="{5FBD72E4-8F5D-4BFC-9F3F-23616DA6D2D2}" sibTransId="{B8817556-F49D-4B17-92FB-B75D0E545A51}"/>
    <dgm:cxn modelId="{E54F48A8-E096-47CA-A879-9FAB02DF683B}" type="presOf" srcId="{D1FAC7F2-E6DC-401D-942D-CF1DA08AFF49}" destId="{702E7343-A933-429E-92B6-26451110E36C}" srcOrd="0" destOrd="0" presId="urn:microsoft.com/office/officeart/2005/8/layout/hierarchy5"/>
    <dgm:cxn modelId="{31B47DB1-0707-436A-AB4B-8F958DBB2C7B}" srcId="{119F44E6-1E79-4AC5-B387-44AE9BB02196}" destId="{6BD941F0-6895-4951-94D4-F091790AB516}" srcOrd="0" destOrd="0" parTransId="{D8FB2229-6E09-4BAC-82EB-A6D71E3FC046}" sibTransId="{5661B8BF-7ED1-4D95-99B4-926526A9CE46}"/>
    <dgm:cxn modelId="{250CDDB3-37D5-4770-BE13-0BDD309E0D24}" type="presOf" srcId="{DB7920B4-1DD9-439A-9301-D40D7F157208}" destId="{BDD2DD7D-7324-4BAB-9039-25C64E43174D}" srcOrd="0" destOrd="0" presId="urn:microsoft.com/office/officeart/2005/8/layout/hierarchy5"/>
    <dgm:cxn modelId="{4003ADBD-7241-4895-BC53-E50F3BE168F2}" type="presOf" srcId="{5824CC72-3F4C-4E19-A2C5-0BBA37991707}" destId="{B8078F81-D5EA-438A-8FFB-B82DF61F3D1B}" srcOrd="0" destOrd="0" presId="urn:microsoft.com/office/officeart/2005/8/layout/hierarchy5"/>
    <dgm:cxn modelId="{9EBF16BF-25CA-4CC3-BE1B-FCEF5FFF7CCA}" srcId="{7EFC474C-6666-485C-BAB8-387C21F112ED}" destId="{E99F7063-B60D-4854-8C91-FA15C6242AF6}" srcOrd="2" destOrd="0" parTransId="{B6A0C6F4-C56D-4AD1-B105-34BADCA9F4BF}" sibTransId="{350AB07B-5D7B-4382-914F-371197764E7B}"/>
    <dgm:cxn modelId="{3010BFC5-ACFE-40E6-B7ED-F2CF2795BF1A}" type="presOf" srcId="{5FBD72E4-8F5D-4BFC-9F3F-23616DA6D2D2}" destId="{FAA5E3DC-9CF6-423F-8068-F6DD233504AA}" srcOrd="1" destOrd="0" presId="urn:microsoft.com/office/officeart/2005/8/layout/hierarchy5"/>
    <dgm:cxn modelId="{469FEBD5-5854-4DC2-A8AE-9A45401303E3}" srcId="{413EA0B9-90EB-4CF8-AEBC-D905E73366B7}" destId="{7EFC474C-6666-485C-BAB8-387C21F112ED}" srcOrd="0" destOrd="0" parTransId="{C4AF04E0-3092-4329-AF9E-D6944FDDFF1E}" sibTransId="{493E9BD0-27FF-4BDE-8ED9-8476A7A1BB6A}"/>
    <dgm:cxn modelId="{F4DBC0DF-F274-4384-9468-67089D60ACA8}" srcId="{D1FAC7F2-E6DC-401D-942D-CF1DA08AFF49}" destId="{119F44E6-1E79-4AC5-B387-44AE9BB02196}" srcOrd="0" destOrd="0" parTransId="{B586C5AB-98B0-4C05-A0FF-6FB5BE0C852F}" sibTransId="{ACBE7EDB-2080-466C-9250-89BD2562EAF1}"/>
    <dgm:cxn modelId="{2FF3D2E9-AAD2-4EAF-BEE7-86F64214846C}" type="presOf" srcId="{D8FB2229-6E09-4BAC-82EB-A6D71E3FC046}" destId="{961A0DE3-927B-421D-BD03-975AD44D6B66}" srcOrd="0" destOrd="0" presId="urn:microsoft.com/office/officeart/2005/8/layout/hierarchy5"/>
    <dgm:cxn modelId="{56D9CCF0-295E-4C8A-BACE-35B2AA3C4BCC}" srcId="{7EFC474C-6666-485C-BAB8-387C21F112ED}" destId="{85E06C12-BC56-4682-B11F-924F089C150D}" srcOrd="0" destOrd="0" parTransId="{5700D807-DBA0-4F89-A6CA-FF1274195696}" sibTransId="{4EC54851-4F8F-4292-A708-39966A217122}"/>
    <dgm:cxn modelId="{48F3F5F8-E444-4AB7-A44F-BA098E3603E2}" type="presOf" srcId="{F79A7FE4-2E79-4218-A16B-116965A32A87}" destId="{38B66ECE-90DD-41F8-BB5E-8DE8407B45C8}" srcOrd="1" destOrd="0" presId="urn:microsoft.com/office/officeart/2005/8/layout/hierarchy5"/>
    <dgm:cxn modelId="{17D6E11F-D947-4ABD-9B11-B12ED6BC8D43}" type="presParOf" srcId="{A3592163-3B5B-4F8B-947A-D407B69CFD87}" destId="{20582BB4-993B-4615-B18A-5DA1BA47FA3D}" srcOrd="0" destOrd="0" presId="urn:microsoft.com/office/officeart/2005/8/layout/hierarchy5"/>
    <dgm:cxn modelId="{5458FD89-757A-42E3-ABC4-3688653AE975}" type="presParOf" srcId="{20582BB4-993B-4615-B18A-5DA1BA47FA3D}" destId="{6A7A3E77-34BA-4D56-9AB9-F47FBDD8479A}" srcOrd="0" destOrd="0" presId="urn:microsoft.com/office/officeart/2005/8/layout/hierarchy5"/>
    <dgm:cxn modelId="{8ECD038D-4181-4241-A21B-1CFCD7D2D215}" type="presParOf" srcId="{6A7A3E77-34BA-4D56-9AB9-F47FBDD8479A}" destId="{2D28F2E2-41AA-4370-80F1-F962D07E5EC8}" srcOrd="0" destOrd="0" presId="urn:microsoft.com/office/officeart/2005/8/layout/hierarchy5"/>
    <dgm:cxn modelId="{A08B74A8-324D-4670-AF69-9DB4A553401F}" type="presParOf" srcId="{2D28F2E2-41AA-4370-80F1-F962D07E5EC8}" destId="{BDD2DD7D-7324-4BAB-9039-25C64E43174D}" srcOrd="0" destOrd="0" presId="urn:microsoft.com/office/officeart/2005/8/layout/hierarchy5"/>
    <dgm:cxn modelId="{A3EFAEEA-E9B6-440F-BEAB-37362DAD0074}" type="presParOf" srcId="{2D28F2E2-41AA-4370-80F1-F962D07E5EC8}" destId="{24C9C990-2C57-4A1B-8CC7-E33E34BC3E90}" srcOrd="1" destOrd="0" presId="urn:microsoft.com/office/officeart/2005/8/layout/hierarchy5"/>
    <dgm:cxn modelId="{44BCCA02-7537-4BD1-8C2B-620AE69A09D3}" type="presParOf" srcId="{24C9C990-2C57-4A1B-8CC7-E33E34BC3E90}" destId="{B8078F81-D5EA-438A-8FFB-B82DF61F3D1B}" srcOrd="0" destOrd="0" presId="urn:microsoft.com/office/officeart/2005/8/layout/hierarchy5"/>
    <dgm:cxn modelId="{ADB4E1C7-5E7C-468C-880A-7C9923FCB327}" type="presParOf" srcId="{B8078F81-D5EA-438A-8FFB-B82DF61F3D1B}" destId="{E2B3A04F-CD23-485D-BA9A-603F7099C6FA}" srcOrd="0" destOrd="0" presId="urn:microsoft.com/office/officeart/2005/8/layout/hierarchy5"/>
    <dgm:cxn modelId="{37058A58-864A-44ED-AFE1-47AB42FCB73A}" type="presParOf" srcId="{24C9C990-2C57-4A1B-8CC7-E33E34BC3E90}" destId="{A63B2872-8FCB-463F-B2E5-BB551044EC7E}" srcOrd="1" destOrd="0" presId="urn:microsoft.com/office/officeart/2005/8/layout/hierarchy5"/>
    <dgm:cxn modelId="{7091903D-D4C1-454A-B1EF-D5B3BE2EDEB1}" type="presParOf" srcId="{A63B2872-8FCB-463F-B2E5-BB551044EC7E}" destId="{702E7343-A933-429E-92B6-26451110E36C}" srcOrd="0" destOrd="0" presId="urn:microsoft.com/office/officeart/2005/8/layout/hierarchy5"/>
    <dgm:cxn modelId="{F875DFB6-F3DF-42E3-9F45-22620ABBB0B0}" type="presParOf" srcId="{A63B2872-8FCB-463F-B2E5-BB551044EC7E}" destId="{A9072E8F-63D4-4B46-81D7-91A5179CD388}" srcOrd="1" destOrd="0" presId="urn:microsoft.com/office/officeart/2005/8/layout/hierarchy5"/>
    <dgm:cxn modelId="{7D7DE680-D990-4003-9D17-187B89D6DFDB}" type="presParOf" srcId="{A9072E8F-63D4-4B46-81D7-91A5179CD388}" destId="{77765814-9904-4422-8C7A-604375D9A5F3}" srcOrd="0" destOrd="0" presId="urn:microsoft.com/office/officeart/2005/8/layout/hierarchy5"/>
    <dgm:cxn modelId="{51367DA5-CE9B-4A92-BAC9-95FF95D10996}" type="presParOf" srcId="{77765814-9904-4422-8C7A-604375D9A5F3}" destId="{187232DB-8842-4883-BFEA-B7CB25F4B8A6}" srcOrd="0" destOrd="0" presId="urn:microsoft.com/office/officeart/2005/8/layout/hierarchy5"/>
    <dgm:cxn modelId="{11026E4E-8F65-4E25-A5E7-89A1076F3F11}" type="presParOf" srcId="{A9072E8F-63D4-4B46-81D7-91A5179CD388}" destId="{F092B390-3952-47F3-A564-1A65DE926EA5}" srcOrd="1" destOrd="0" presId="urn:microsoft.com/office/officeart/2005/8/layout/hierarchy5"/>
    <dgm:cxn modelId="{71D1E3D9-41E0-4A7C-8549-1C6EB91AAD2F}" type="presParOf" srcId="{F092B390-3952-47F3-A564-1A65DE926EA5}" destId="{0FABD0F9-39FE-4F60-9594-98722E75D0F4}" srcOrd="0" destOrd="0" presId="urn:microsoft.com/office/officeart/2005/8/layout/hierarchy5"/>
    <dgm:cxn modelId="{8F1AC803-B388-419F-B28B-CDBEB91F92DB}" type="presParOf" srcId="{F092B390-3952-47F3-A564-1A65DE926EA5}" destId="{B15DC1D6-F440-4CE9-8BC1-6CE525420324}" srcOrd="1" destOrd="0" presId="urn:microsoft.com/office/officeart/2005/8/layout/hierarchy5"/>
    <dgm:cxn modelId="{4FD0AFE3-BFF1-409D-AD9A-8ECDB899882A}" type="presParOf" srcId="{B15DC1D6-F440-4CE9-8BC1-6CE525420324}" destId="{961A0DE3-927B-421D-BD03-975AD44D6B66}" srcOrd="0" destOrd="0" presId="urn:microsoft.com/office/officeart/2005/8/layout/hierarchy5"/>
    <dgm:cxn modelId="{F484960E-B63F-402E-B56A-3B603732D7FF}" type="presParOf" srcId="{961A0DE3-927B-421D-BD03-975AD44D6B66}" destId="{892A92DC-2371-4790-BDD6-0C3C2289D1BA}" srcOrd="0" destOrd="0" presId="urn:microsoft.com/office/officeart/2005/8/layout/hierarchy5"/>
    <dgm:cxn modelId="{EAC8F836-7230-464A-9D0A-5F7D75BB9343}" type="presParOf" srcId="{B15DC1D6-F440-4CE9-8BC1-6CE525420324}" destId="{6CC360F4-30ED-41C9-A279-79D8DAF59FDB}" srcOrd="1" destOrd="0" presId="urn:microsoft.com/office/officeart/2005/8/layout/hierarchy5"/>
    <dgm:cxn modelId="{8EBD0ED7-1E33-45ED-A542-4EAA7A66B1C6}" type="presParOf" srcId="{6CC360F4-30ED-41C9-A279-79D8DAF59FDB}" destId="{E6818730-B576-4627-AC36-A1358BFE0699}" srcOrd="0" destOrd="0" presId="urn:microsoft.com/office/officeart/2005/8/layout/hierarchy5"/>
    <dgm:cxn modelId="{A8ABB16F-01B2-48E1-8343-F066AEE3C0BE}" type="presParOf" srcId="{6CC360F4-30ED-41C9-A279-79D8DAF59FDB}" destId="{F41C7916-ED96-4162-9C44-7FDB4CCA5D26}" srcOrd="1" destOrd="0" presId="urn:microsoft.com/office/officeart/2005/8/layout/hierarchy5"/>
    <dgm:cxn modelId="{97349E18-1E44-4BF0-A916-E2F15A2A3EBB}" type="presParOf" srcId="{A9072E8F-63D4-4B46-81D7-91A5179CD388}" destId="{B1A048A6-282D-4D41-8601-6BA963A91E2C}" srcOrd="2" destOrd="0" presId="urn:microsoft.com/office/officeart/2005/8/layout/hierarchy5"/>
    <dgm:cxn modelId="{0B49189D-579A-4E0C-A1C7-9E928BDD4C34}" type="presParOf" srcId="{B1A048A6-282D-4D41-8601-6BA963A91E2C}" destId="{38B66ECE-90DD-41F8-BB5E-8DE8407B45C8}" srcOrd="0" destOrd="0" presId="urn:microsoft.com/office/officeart/2005/8/layout/hierarchy5"/>
    <dgm:cxn modelId="{EDA931F2-BA6C-479A-A808-A7B0945677B3}" type="presParOf" srcId="{A9072E8F-63D4-4B46-81D7-91A5179CD388}" destId="{A88ACE21-C589-4D69-AC22-61CF4330127A}" srcOrd="3" destOrd="0" presId="urn:microsoft.com/office/officeart/2005/8/layout/hierarchy5"/>
    <dgm:cxn modelId="{EA5A00A3-A11C-4DC5-9B68-4EF88D025134}" type="presParOf" srcId="{A88ACE21-C589-4D69-AC22-61CF4330127A}" destId="{950E19BA-4C95-4237-8B05-415032A3ECC0}" srcOrd="0" destOrd="0" presId="urn:microsoft.com/office/officeart/2005/8/layout/hierarchy5"/>
    <dgm:cxn modelId="{C12A0723-B126-49C6-9FFA-32F034021695}" type="presParOf" srcId="{A88ACE21-C589-4D69-AC22-61CF4330127A}" destId="{3010E051-7C34-4973-9455-DC200E175F8F}" srcOrd="1" destOrd="0" presId="urn:microsoft.com/office/officeart/2005/8/layout/hierarchy5"/>
    <dgm:cxn modelId="{A2049230-37B7-455B-8DDF-A340E723356D}" type="presParOf" srcId="{3010E051-7C34-4973-9455-DC200E175F8F}" destId="{48F39E7A-BED9-4A3B-B73E-70F1EB607CE8}" srcOrd="0" destOrd="0" presId="urn:microsoft.com/office/officeart/2005/8/layout/hierarchy5"/>
    <dgm:cxn modelId="{94679953-C749-451C-99C4-759672553F0C}" type="presParOf" srcId="{48F39E7A-BED9-4A3B-B73E-70F1EB607CE8}" destId="{9CD81584-1BA3-4080-A083-12AC5C43989D}" srcOrd="0" destOrd="0" presId="urn:microsoft.com/office/officeart/2005/8/layout/hierarchy5"/>
    <dgm:cxn modelId="{9CB3866F-F803-4AA0-BFCE-669C95F86A10}" type="presParOf" srcId="{3010E051-7C34-4973-9455-DC200E175F8F}" destId="{35CD3CA9-B2E0-4A10-B757-90B6192CC582}" srcOrd="1" destOrd="0" presId="urn:microsoft.com/office/officeart/2005/8/layout/hierarchy5"/>
    <dgm:cxn modelId="{5DBBA67E-D001-446E-8136-2A30E41D3248}" type="presParOf" srcId="{35CD3CA9-B2E0-4A10-B757-90B6192CC582}" destId="{524EBD84-CBA2-422E-8A25-CA7826CFB95F}" srcOrd="0" destOrd="0" presId="urn:microsoft.com/office/officeart/2005/8/layout/hierarchy5"/>
    <dgm:cxn modelId="{411F6F14-D46D-4CCE-AE08-F067992A4A54}" type="presParOf" srcId="{35CD3CA9-B2E0-4A10-B757-90B6192CC582}" destId="{256ABDF0-4D99-4E79-A734-3FFA7F10E50C}" srcOrd="1" destOrd="0" presId="urn:microsoft.com/office/officeart/2005/8/layout/hierarchy5"/>
    <dgm:cxn modelId="{2E8036A5-898C-4CF1-8200-6EACE3F5BD63}" type="presParOf" srcId="{256ABDF0-4D99-4E79-A734-3FFA7F10E50C}" destId="{6D0F9DD2-4164-4731-8160-ED6BED5D7814}" srcOrd="0" destOrd="0" presId="urn:microsoft.com/office/officeart/2005/8/layout/hierarchy5"/>
    <dgm:cxn modelId="{748125FD-17C1-4216-B05F-E1F024B04070}" type="presParOf" srcId="{6D0F9DD2-4164-4731-8160-ED6BED5D7814}" destId="{0E0B023F-274D-4985-AD22-2109366377D9}" srcOrd="0" destOrd="0" presId="urn:microsoft.com/office/officeart/2005/8/layout/hierarchy5"/>
    <dgm:cxn modelId="{B07E6DE3-A14A-4B37-B883-D43E9FE5E9D9}" type="presParOf" srcId="{256ABDF0-4D99-4E79-A734-3FFA7F10E50C}" destId="{265ABBF5-260B-4E81-97A0-8016C901C329}" srcOrd="1" destOrd="0" presId="urn:microsoft.com/office/officeart/2005/8/layout/hierarchy5"/>
    <dgm:cxn modelId="{6325F6BE-0B76-4866-8FCA-FEE4EFE8FECD}" type="presParOf" srcId="{265ABBF5-260B-4E81-97A0-8016C901C329}" destId="{D86A99B4-5ADF-4376-8344-7F080D5A77D8}" srcOrd="0" destOrd="0" presId="urn:microsoft.com/office/officeart/2005/8/layout/hierarchy5"/>
    <dgm:cxn modelId="{0F739135-4AA0-4923-8100-49AA1F9522EE}" type="presParOf" srcId="{265ABBF5-260B-4E81-97A0-8016C901C329}" destId="{B58FA942-0D01-4892-898F-88FEF36842DB}" srcOrd="1" destOrd="0" presId="urn:microsoft.com/office/officeart/2005/8/layout/hierarchy5"/>
    <dgm:cxn modelId="{8EB276CA-5808-4634-AE2F-23A9FAA1D717}" type="presParOf" srcId="{256ABDF0-4D99-4E79-A734-3FFA7F10E50C}" destId="{A0852C27-A92D-4CB3-B397-74BEAEA5214F}" srcOrd="2" destOrd="0" presId="urn:microsoft.com/office/officeart/2005/8/layout/hierarchy5"/>
    <dgm:cxn modelId="{5DEE0841-E95A-46F4-B1F2-8B3572A539B3}" type="presParOf" srcId="{A0852C27-A92D-4CB3-B397-74BEAEA5214F}" destId="{FAA5E3DC-9CF6-423F-8068-F6DD233504AA}" srcOrd="0" destOrd="0" presId="urn:microsoft.com/office/officeart/2005/8/layout/hierarchy5"/>
    <dgm:cxn modelId="{F97C43A4-71BB-4945-A005-4902DACCD998}" type="presParOf" srcId="{256ABDF0-4D99-4E79-A734-3FFA7F10E50C}" destId="{89C559D5-26C8-417F-8496-6123BE1EF86D}" srcOrd="3" destOrd="0" presId="urn:microsoft.com/office/officeart/2005/8/layout/hierarchy5"/>
    <dgm:cxn modelId="{2659A39A-6285-4A2D-9CF7-CEA9045E6912}" type="presParOf" srcId="{89C559D5-26C8-417F-8496-6123BE1EF86D}" destId="{CEE08319-6A22-40E7-87B8-052DAB4207A7}" srcOrd="0" destOrd="0" presId="urn:microsoft.com/office/officeart/2005/8/layout/hierarchy5"/>
    <dgm:cxn modelId="{CCF190FC-009A-4758-9FC9-108680F0E5AD}" type="presParOf" srcId="{89C559D5-26C8-417F-8496-6123BE1EF86D}" destId="{45C7BC5A-2F1E-48B0-816D-24C98C92FB83}" srcOrd="1" destOrd="0" presId="urn:microsoft.com/office/officeart/2005/8/layout/hierarchy5"/>
    <dgm:cxn modelId="{8084E80D-9941-4613-A358-6ABD9DAABDE9}" type="presParOf" srcId="{256ABDF0-4D99-4E79-A734-3FFA7F10E50C}" destId="{37F3A166-79D9-4E71-8A88-18C1717AC167}" srcOrd="4" destOrd="0" presId="urn:microsoft.com/office/officeart/2005/8/layout/hierarchy5"/>
    <dgm:cxn modelId="{A953B49D-DA4C-49F1-8CB7-64D6231E039F}" type="presParOf" srcId="{37F3A166-79D9-4E71-8A88-18C1717AC167}" destId="{729D809F-2883-49A3-A544-273BE6287725}" srcOrd="0" destOrd="0" presId="urn:microsoft.com/office/officeart/2005/8/layout/hierarchy5"/>
    <dgm:cxn modelId="{EE6B5AE9-BAB7-4A16-8DF0-434E83855DD6}" type="presParOf" srcId="{256ABDF0-4D99-4E79-A734-3FFA7F10E50C}" destId="{5F908BF0-6026-46E6-A3A3-B244E52287F6}" srcOrd="5" destOrd="0" presId="urn:microsoft.com/office/officeart/2005/8/layout/hierarchy5"/>
    <dgm:cxn modelId="{D8E4F219-21B4-47E4-AF5F-F481ADFC6F88}" type="presParOf" srcId="{5F908BF0-6026-46E6-A3A3-B244E52287F6}" destId="{E73C4692-073E-4E3E-95C8-3DF6860DE051}" srcOrd="0" destOrd="0" presId="urn:microsoft.com/office/officeart/2005/8/layout/hierarchy5"/>
    <dgm:cxn modelId="{991C2878-F2A7-4505-B0E2-4172C10EE388}" type="presParOf" srcId="{5F908BF0-6026-46E6-A3A3-B244E52287F6}" destId="{2C4D2E7D-9AF1-411E-8845-F64B07BD04C5}" srcOrd="1" destOrd="0" presId="urn:microsoft.com/office/officeart/2005/8/layout/hierarchy5"/>
    <dgm:cxn modelId="{1386E305-C2E5-42A0-8AD4-D0355B6DA51A}" type="presParOf" srcId="{256ABDF0-4D99-4E79-A734-3FFA7F10E50C}" destId="{CA371952-B6A4-47FB-8C94-E3292D694133}" srcOrd="6" destOrd="0" presId="urn:microsoft.com/office/officeart/2005/8/layout/hierarchy5"/>
    <dgm:cxn modelId="{17A3FF57-7B1A-40F7-959F-95C336733824}" type="presParOf" srcId="{CA371952-B6A4-47FB-8C94-E3292D694133}" destId="{38333D08-0926-4AA0-BAFE-741B61B4C777}" srcOrd="0" destOrd="0" presId="urn:microsoft.com/office/officeart/2005/8/layout/hierarchy5"/>
    <dgm:cxn modelId="{E8A824F2-62E2-4127-8CDF-B7E41A2E9E02}" type="presParOf" srcId="{256ABDF0-4D99-4E79-A734-3FFA7F10E50C}" destId="{4B8BA1E1-E8EE-4B5B-AE91-DC0D8F02351C}" srcOrd="7" destOrd="0" presId="urn:microsoft.com/office/officeart/2005/8/layout/hierarchy5"/>
    <dgm:cxn modelId="{A7B28F69-BE4B-4AB1-8590-20D3DB584EC3}" type="presParOf" srcId="{4B8BA1E1-E8EE-4B5B-AE91-DC0D8F02351C}" destId="{4CFBE804-FACC-4D5D-BF76-3F97413CE357}" srcOrd="0" destOrd="0" presId="urn:microsoft.com/office/officeart/2005/8/layout/hierarchy5"/>
    <dgm:cxn modelId="{E8BDB406-5353-4FF5-AA8A-77EC141E5FB9}" type="presParOf" srcId="{4B8BA1E1-E8EE-4B5B-AE91-DC0D8F02351C}" destId="{640F11CC-1EE2-4296-AEB5-39D3DDE801A5}" srcOrd="1" destOrd="0" presId="urn:microsoft.com/office/officeart/2005/8/layout/hierarchy5"/>
    <dgm:cxn modelId="{C804D919-4BF5-4E42-9577-A159585C61D8}" type="presParOf" srcId="{A3592163-3B5B-4F8B-947A-D407B69CFD87}" destId="{6A2B808B-BCFC-451F-BE5C-1DE63B5A78A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6A3AD4-7DA3-4826-A5FD-053E1D40B9CD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458378F-6F1C-406D-91C5-D587DBA7F68C}">
      <dgm:prSet custT="1"/>
      <dgm:spPr/>
      <dgm:t>
        <a:bodyPr/>
        <a:lstStyle/>
        <a:p>
          <a:r>
            <a:rPr lang="hr-HR" sz="1800" dirty="0"/>
            <a:t>Konceptualizirati naglas ili u sebi kako se misao u toj situaciji uklapa u širu konceptualizaciju klijenta</a:t>
          </a:r>
          <a:endParaRPr lang="en-US" sz="1800" dirty="0"/>
        </a:p>
      </dgm:t>
    </dgm:pt>
    <dgm:pt modelId="{4C7E028E-FE25-477B-8AD3-E65CB4F9C139}" type="parTrans" cxnId="{C4BAF533-F431-4E40-90E8-AEBAE8BAAC68}">
      <dgm:prSet/>
      <dgm:spPr/>
      <dgm:t>
        <a:bodyPr/>
        <a:lstStyle/>
        <a:p>
          <a:endParaRPr lang="en-US"/>
        </a:p>
      </dgm:t>
    </dgm:pt>
    <dgm:pt modelId="{E7459B49-8201-4602-80E9-9C33DF9018BF}" type="sibTrans" cxnId="{C4BAF533-F431-4E40-90E8-AEBAE8BAAC68}">
      <dgm:prSet/>
      <dgm:spPr/>
      <dgm:t>
        <a:bodyPr/>
        <a:lstStyle/>
        <a:p>
          <a:endParaRPr lang="en-US"/>
        </a:p>
      </dgm:t>
    </dgm:pt>
    <dgm:pt modelId="{06756129-5D1B-4593-AC55-A4BA075A818D}">
      <dgm:prSet custT="1"/>
      <dgm:spPr/>
      <dgm:t>
        <a:bodyPr/>
        <a:lstStyle/>
        <a:p>
          <a:r>
            <a:rPr lang="hr-HR" sz="1600" i="1" dirty="0"/>
            <a:t>„Može li ovo biti još jedan primjer vašeg upornog predviđanja da ćete pasti?”</a:t>
          </a:r>
          <a:endParaRPr lang="en-US" sz="1600" i="1" dirty="0"/>
        </a:p>
      </dgm:t>
    </dgm:pt>
    <dgm:pt modelId="{F5940BE6-5D2D-4F5B-BA4F-4828586FA4F8}" type="parTrans" cxnId="{256370C0-C80C-4C47-9D56-50A3FE8A4E74}">
      <dgm:prSet/>
      <dgm:spPr/>
      <dgm:t>
        <a:bodyPr/>
        <a:lstStyle/>
        <a:p>
          <a:endParaRPr lang="en-US"/>
        </a:p>
      </dgm:t>
    </dgm:pt>
    <dgm:pt modelId="{0AD3A4E2-A056-416E-9DE9-CDBC49CBBD85}" type="sibTrans" cxnId="{256370C0-C80C-4C47-9D56-50A3FE8A4E74}">
      <dgm:prSet/>
      <dgm:spPr/>
      <dgm:t>
        <a:bodyPr/>
        <a:lstStyle/>
        <a:p>
          <a:endParaRPr lang="en-US"/>
        </a:p>
      </dgm:t>
    </dgm:pt>
    <dgm:pt modelId="{01C42102-06A8-46E9-B90B-AE280FBDB5FE}">
      <dgm:prSet custT="1"/>
      <dgm:spPr/>
      <dgm:t>
        <a:bodyPr/>
        <a:lstStyle/>
        <a:p>
          <a:r>
            <a:rPr lang="hr-HR" sz="1800"/>
            <a:t>Koristiti tu AM za jačanje kognitivnog modela</a:t>
          </a:r>
          <a:endParaRPr lang="en-US" sz="1800"/>
        </a:p>
      </dgm:t>
    </dgm:pt>
    <dgm:pt modelId="{2FF093CE-DB43-4BB6-93F0-8C4DD70182D6}" type="parTrans" cxnId="{32844A36-7072-4A44-8D0C-2AECC85EA7FD}">
      <dgm:prSet/>
      <dgm:spPr/>
      <dgm:t>
        <a:bodyPr/>
        <a:lstStyle/>
        <a:p>
          <a:endParaRPr lang="en-US"/>
        </a:p>
      </dgm:t>
    </dgm:pt>
    <dgm:pt modelId="{DE87505E-7451-4C36-AB52-96FEE34645CD}" type="sibTrans" cxnId="{32844A36-7072-4A44-8D0C-2AECC85EA7FD}">
      <dgm:prSet/>
      <dgm:spPr/>
      <dgm:t>
        <a:bodyPr/>
        <a:lstStyle/>
        <a:p>
          <a:endParaRPr lang="en-US"/>
        </a:p>
      </dgm:t>
    </dgm:pt>
    <dgm:pt modelId="{83C959D2-DCA8-4954-94CC-AD3CE8712B65}">
      <dgm:prSet custT="1"/>
      <dgm:spPr/>
      <dgm:t>
        <a:bodyPr/>
        <a:lstStyle/>
        <a:p>
          <a:r>
            <a:rPr lang="hr-HR" sz="1600" i="1" dirty="0"/>
            <a:t>„Kad ste bili u knjižnici, pokušavajući učiti, pomislili ste: Nikad neću ovo naučiti. Ta vas je misao učinila tužnom i vodila zatvaranju knjige i odustajanju. Je li to točno?”</a:t>
          </a:r>
          <a:endParaRPr lang="en-US" sz="1600" i="1" dirty="0"/>
        </a:p>
      </dgm:t>
    </dgm:pt>
    <dgm:pt modelId="{8AD20D90-6C0E-454D-AB0F-918CF94922DB}" type="parTrans" cxnId="{95AA82F6-8245-48F1-B296-948B00138C60}">
      <dgm:prSet/>
      <dgm:spPr/>
      <dgm:t>
        <a:bodyPr/>
        <a:lstStyle/>
        <a:p>
          <a:endParaRPr lang="en-US"/>
        </a:p>
      </dgm:t>
    </dgm:pt>
    <dgm:pt modelId="{FA58B1F3-4F37-487E-B402-4E5FF7D10B1E}" type="sibTrans" cxnId="{95AA82F6-8245-48F1-B296-948B00138C60}">
      <dgm:prSet/>
      <dgm:spPr/>
      <dgm:t>
        <a:bodyPr/>
        <a:lstStyle/>
        <a:p>
          <a:endParaRPr lang="en-US"/>
        </a:p>
      </dgm:t>
    </dgm:pt>
    <dgm:pt modelId="{D550859F-22BA-40B0-84D9-761BC62E27EA}">
      <dgm:prSet custT="1"/>
      <dgm:spPr/>
      <dgm:t>
        <a:bodyPr/>
        <a:lstStyle/>
        <a:p>
          <a:r>
            <a:rPr lang="hr-HR" sz="1800"/>
            <a:t>Pomoći klijentu vrednovati i odgovoriti na AM pomoću sokratovog dijaloga</a:t>
          </a:r>
          <a:endParaRPr lang="en-US" sz="1800"/>
        </a:p>
      </dgm:t>
    </dgm:pt>
    <dgm:pt modelId="{6AC909C1-2FAD-4459-A418-84AE0F883ADE}" type="parTrans" cxnId="{CD3AD218-F3BD-4702-9232-F25894710C8E}">
      <dgm:prSet/>
      <dgm:spPr/>
      <dgm:t>
        <a:bodyPr/>
        <a:lstStyle/>
        <a:p>
          <a:endParaRPr lang="en-US"/>
        </a:p>
      </dgm:t>
    </dgm:pt>
    <dgm:pt modelId="{12D0A6FE-DE56-49BA-8789-BF764E393841}" type="sibTrans" cxnId="{CD3AD218-F3BD-4702-9232-F25894710C8E}">
      <dgm:prSet/>
      <dgm:spPr/>
      <dgm:t>
        <a:bodyPr/>
        <a:lstStyle/>
        <a:p>
          <a:endParaRPr lang="en-US"/>
        </a:p>
      </dgm:t>
    </dgm:pt>
    <dgm:pt modelId="{FCE05834-FD60-4D8C-B71A-496E7FB71A97}">
      <dgm:prSet custT="1"/>
      <dgm:spPr/>
      <dgm:t>
        <a:bodyPr/>
        <a:lstStyle/>
        <a:p>
          <a:r>
            <a:rPr lang="hr-HR" sz="1600" i="1"/>
            <a:t>„Što je dokaz da nikada nećete naučiti kemiju?”</a:t>
          </a:r>
          <a:endParaRPr lang="en-US" sz="1600" i="1"/>
        </a:p>
      </dgm:t>
    </dgm:pt>
    <dgm:pt modelId="{2AD2CAD5-E7B1-43ED-865D-DF68C2B07959}" type="parTrans" cxnId="{E1D3BAAA-33A2-411B-B708-0682656FC52E}">
      <dgm:prSet/>
      <dgm:spPr/>
      <dgm:t>
        <a:bodyPr/>
        <a:lstStyle/>
        <a:p>
          <a:endParaRPr lang="en-US"/>
        </a:p>
      </dgm:t>
    </dgm:pt>
    <dgm:pt modelId="{ADFB44D6-2323-43A5-B362-AE689E5CA391}" type="sibTrans" cxnId="{E1D3BAAA-33A2-411B-B708-0682656FC52E}">
      <dgm:prSet/>
      <dgm:spPr/>
      <dgm:t>
        <a:bodyPr/>
        <a:lstStyle/>
        <a:p>
          <a:endParaRPr lang="en-US"/>
        </a:p>
      </dgm:t>
    </dgm:pt>
    <dgm:pt modelId="{4AD1B819-B0B7-4C1C-80D6-A0E8372BC170}">
      <dgm:prSet custT="1"/>
      <dgm:spPr/>
      <dgm:t>
        <a:bodyPr/>
        <a:lstStyle/>
        <a:p>
          <a:r>
            <a:rPr lang="hr-HR" sz="1800"/>
            <a:t>Rješavati problem s klijentom</a:t>
          </a:r>
          <a:endParaRPr lang="en-US" sz="1800"/>
        </a:p>
      </dgm:t>
    </dgm:pt>
    <dgm:pt modelId="{44DDF720-11E5-4D04-BC06-C152BDCFEAE5}" type="parTrans" cxnId="{AA8F983D-5D44-49B3-B82D-E78ABFE7E8F1}">
      <dgm:prSet/>
      <dgm:spPr/>
      <dgm:t>
        <a:bodyPr/>
        <a:lstStyle/>
        <a:p>
          <a:endParaRPr lang="en-US"/>
        </a:p>
      </dgm:t>
    </dgm:pt>
    <dgm:pt modelId="{4E0DBADD-8EFB-461D-9747-CDCCA3F2BD72}" type="sibTrans" cxnId="{AA8F983D-5D44-49B3-B82D-E78ABFE7E8F1}">
      <dgm:prSet/>
      <dgm:spPr/>
      <dgm:t>
        <a:bodyPr/>
        <a:lstStyle/>
        <a:p>
          <a:endParaRPr lang="en-US"/>
        </a:p>
      </dgm:t>
    </dgm:pt>
    <dgm:pt modelId="{E728F28C-5D7E-4C1F-9462-594A12478688}">
      <dgm:prSet custT="1"/>
      <dgm:spPr/>
      <dgm:t>
        <a:bodyPr/>
        <a:lstStyle/>
        <a:p>
          <a:r>
            <a:rPr lang="hr-HR" sz="1600" i="1"/>
            <a:t>„Što biste mogli napraviti kako biste to bolje naučili?”</a:t>
          </a:r>
          <a:endParaRPr lang="en-US" sz="1600" i="1"/>
        </a:p>
      </dgm:t>
    </dgm:pt>
    <dgm:pt modelId="{68071BEE-DA49-46FB-89D9-ADD404FE93B7}" type="parTrans" cxnId="{C10FB377-AA23-43F6-9C37-0F718808F205}">
      <dgm:prSet/>
      <dgm:spPr/>
      <dgm:t>
        <a:bodyPr/>
        <a:lstStyle/>
        <a:p>
          <a:endParaRPr lang="en-US"/>
        </a:p>
      </dgm:t>
    </dgm:pt>
    <dgm:pt modelId="{F0B0FB61-B019-4B7E-AD94-E62281384C57}" type="sibTrans" cxnId="{C10FB377-AA23-43F6-9C37-0F718808F205}">
      <dgm:prSet/>
      <dgm:spPr/>
      <dgm:t>
        <a:bodyPr/>
        <a:lstStyle/>
        <a:p>
          <a:endParaRPr lang="en-US"/>
        </a:p>
      </dgm:t>
    </dgm:pt>
    <dgm:pt modelId="{BA4ABDEB-5D5A-496F-8D7F-707A370D4ACC}">
      <dgm:prSet custT="1"/>
      <dgm:spPr/>
      <dgm:t>
        <a:bodyPr/>
        <a:lstStyle/>
        <a:p>
          <a:r>
            <a:rPr lang="hr-HR" sz="1800"/>
            <a:t>Koristiti tehniku silazne strelice za otkrivanje bazičnog vjerovanja</a:t>
          </a:r>
          <a:endParaRPr lang="en-US" sz="1800"/>
        </a:p>
      </dgm:t>
    </dgm:pt>
    <dgm:pt modelId="{C2B7C9AE-E069-4406-9429-60E4AEB24EB9}" type="parTrans" cxnId="{F469031F-1A9D-4B81-A30A-E761BACA8FE3}">
      <dgm:prSet/>
      <dgm:spPr/>
      <dgm:t>
        <a:bodyPr/>
        <a:lstStyle/>
        <a:p>
          <a:endParaRPr lang="en-US"/>
        </a:p>
      </dgm:t>
    </dgm:pt>
    <dgm:pt modelId="{AAD8F58E-E284-409F-A72E-F19DD0E52C4F}" type="sibTrans" cxnId="{F469031F-1A9D-4B81-A30A-E761BACA8FE3}">
      <dgm:prSet/>
      <dgm:spPr/>
      <dgm:t>
        <a:bodyPr/>
        <a:lstStyle/>
        <a:p>
          <a:endParaRPr lang="en-US"/>
        </a:p>
      </dgm:t>
    </dgm:pt>
    <dgm:pt modelId="{F425407E-0E98-45AD-97FC-480B653B5869}">
      <dgm:prSet custT="1"/>
      <dgm:spPr/>
      <dgm:t>
        <a:bodyPr/>
        <a:lstStyle/>
        <a:p>
          <a:r>
            <a:rPr lang="hr-HR" sz="1600" i="1"/>
            <a:t>„Ako je istinito da ne možete naučiti kemiju, što bi to vama značilo?”</a:t>
          </a:r>
          <a:endParaRPr lang="en-US" sz="1600" i="1"/>
        </a:p>
      </dgm:t>
    </dgm:pt>
    <dgm:pt modelId="{32D874D3-EBE8-445F-8128-16A2C6982BAA}" type="parTrans" cxnId="{D86D6E6E-3BCD-47BA-BDD9-15F8F01BD2CA}">
      <dgm:prSet/>
      <dgm:spPr/>
      <dgm:t>
        <a:bodyPr/>
        <a:lstStyle/>
        <a:p>
          <a:endParaRPr lang="en-US"/>
        </a:p>
      </dgm:t>
    </dgm:pt>
    <dgm:pt modelId="{242DEB57-F1EE-4AC4-A5DC-C530726F01B7}" type="sibTrans" cxnId="{D86D6E6E-3BCD-47BA-BDD9-15F8F01BD2CA}">
      <dgm:prSet/>
      <dgm:spPr/>
      <dgm:t>
        <a:bodyPr/>
        <a:lstStyle/>
        <a:p>
          <a:endParaRPr lang="en-US"/>
        </a:p>
      </dgm:t>
    </dgm:pt>
    <dgm:pt modelId="{DF8C279F-2559-4061-93FC-265D24DD382D}" type="pres">
      <dgm:prSet presAssocID="{446A3AD4-7DA3-4826-A5FD-053E1D40B9CD}" presName="Name0" presStyleCnt="0">
        <dgm:presLayoutVars>
          <dgm:dir/>
          <dgm:animLvl val="lvl"/>
          <dgm:resizeHandles val="exact"/>
        </dgm:presLayoutVars>
      </dgm:prSet>
      <dgm:spPr/>
    </dgm:pt>
    <dgm:pt modelId="{40126E8C-AD61-45C9-AE5C-CD8D22A9E8CE}" type="pres">
      <dgm:prSet presAssocID="{5458378F-6F1C-406D-91C5-D587DBA7F68C}" presName="linNode" presStyleCnt="0"/>
      <dgm:spPr/>
    </dgm:pt>
    <dgm:pt modelId="{FE62E231-A70D-42A9-AB32-37CAFBD41AA7}" type="pres">
      <dgm:prSet presAssocID="{5458378F-6F1C-406D-91C5-D587DBA7F68C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D7E6F146-9985-486D-BE84-E2484DE9A82F}" type="pres">
      <dgm:prSet presAssocID="{5458378F-6F1C-406D-91C5-D587DBA7F68C}" presName="descendantText" presStyleLbl="alignAccFollowNode1" presStyleIdx="0" presStyleCnt="5">
        <dgm:presLayoutVars>
          <dgm:bulletEnabled val="1"/>
        </dgm:presLayoutVars>
      </dgm:prSet>
      <dgm:spPr/>
    </dgm:pt>
    <dgm:pt modelId="{63B2CBBD-7930-49DE-B9C3-D4C242087FF9}" type="pres">
      <dgm:prSet presAssocID="{E7459B49-8201-4602-80E9-9C33DF9018BF}" presName="sp" presStyleCnt="0"/>
      <dgm:spPr/>
    </dgm:pt>
    <dgm:pt modelId="{E96028CE-2AAD-416F-8C8C-89901141DEC3}" type="pres">
      <dgm:prSet presAssocID="{01C42102-06A8-46E9-B90B-AE280FBDB5FE}" presName="linNode" presStyleCnt="0"/>
      <dgm:spPr/>
    </dgm:pt>
    <dgm:pt modelId="{00E2E04F-A7BD-43F2-AF11-B3C3F01D5A25}" type="pres">
      <dgm:prSet presAssocID="{01C42102-06A8-46E9-B90B-AE280FBDB5FE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3D7B0A06-A3E3-4A04-8C97-10CB6E1710BB}" type="pres">
      <dgm:prSet presAssocID="{01C42102-06A8-46E9-B90B-AE280FBDB5FE}" presName="descendantText" presStyleLbl="alignAccFollowNode1" presStyleIdx="1" presStyleCnt="5">
        <dgm:presLayoutVars>
          <dgm:bulletEnabled val="1"/>
        </dgm:presLayoutVars>
      </dgm:prSet>
      <dgm:spPr/>
    </dgm:pt>
    <dgm:pt modelId="{C94C7F8D-61B2-462C-A017-E808B957A173}" type="pres">
      <dgm:prSet presAssocID="{DE87505E-7451-4C36-AB52-96FEE34645CD}" presName="sp" presStyleCnt="0"/>
      <dgm:spPr/>
    </dgm:pt>
    <dgm:pt modelId="{942FE3AE-7522-4909-938A-AFCEC7ED8B74}" type="pres">
      <dgm:prSet presAssocID="{D550859F-22BA-40B0-84D9-761BC62E27EA}" presName="linNode" presStyleCnt="0"/>
      <dgm:spPr/>
    </dgm:pt>
    <dgm:pt modelId="{77EAF79F-57DB-440E-B647-CBF5FDCCA886}" type="pres">
      <dgm:prSet presAssocID="{D550859F-22BA-40B0-84D9-761BC62E27EA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EF2EA246-C2B0-41AF-A487-B2948E7FFB28}" type="pres">
      <dgm:prSet presAssocID="{D550859F-22BA-40B0-84D9-761BC62E27EA}" presName="descendantText" presStyleLbl="alignAccFollowNode1" presStyleIdx="2" presStyleCnt="5">
        <dgm:presLayoutVars>
          <dgm:bulletEnabled val="1"/>
        </dgm:presLayoutVars>
      </dgm:prSet>
      <dgm:spPr/>
    </dgm:pt>
    <dgm:pt modelId="{24D9DDA8-AB06-4B96-AF76-3126C4B2A6EE}" type="pres">
      <dgm:prSet presAssocID="{12D0A6FE-DE56-49BA-8789-BF764E393841}" presName="sp" presStyleCnt="0"/>
      <dgm:spPr/>
    </dgm:pt>
    <dgm:pt modelId="{1AB63E5E-BEA2-4895-AC92-5D724467A260}" type="pres">
      <dgm:prSet presAssocID="{4AD1B819-B0B7-4C1C-80D6-A0E8372BC170}" presName="linNode" presStyleCnt="0"/>
      <dgm:spPr/>
    </dgm:pt>
    <dgm:pt modelId="{D781C8F2-83AD-4F86-BB25-72C8A353BECB}" type="pres">
      <dgm:prSet presAssocID="{4AD1B819-B0B7-4C1C-80D6-A0E8372BC170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2F5BC13D-DE3B-4AD1-9D15-923410DE1E06}" type="pres">
      <dgm:prSet presAssocID="{4AD1B819-B0B7-4C1C-80D6-A0E8372BC170}" presName="descendantText" presStyleLbl="alignAccFollowNode1" presStyleIdx="3" presStyleCnt="5">
        <dgm:presLayoutVars>
          <dgm:bulletEnabled val="1"/>
        </dgm:presLayoutVars>
      </dgm:prSet>
      <dgm:spPr/>
    </dgm:pt>
    <dgm:pt modelId="{71B74C3D-4B78-4F08-8FDA-E7A1A5213E13}" type="pres">
      <dgm:prSet presAssocID="{4E0DBADD-8EFB-461D-9747-CDCCA3F2BD72}" presName="sp" presStyleCnt="0"/>
      <dgm:spPr/>
    </dgm:pt>
    <dgm:pt modelId="{85574E92-271F-4AFC-8C74-10AAA336EA55}" type="pres">
      <dgm:prSet presAssocID="{BA4ABDEB-5D5A-496F-8D7F-707A370D4ACC}" presName="linNode" presStyleCnt="0"/>
      <dgm:spPr/>
    </dgm:pt>
    <dgm:pt modelId="{7308DA7E-DCFF-4C45-BE21-8FEAF330A722}" type="pres">
      <dgm:prSet presAssocID="{BA4ABDEB-5D5A-496F-8D7F-707A370D4ACC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D2CF5E3A-9A2D-4AAC-92C5-E81738EFB55F}" type="pres">
      <dgm:prSet presAssocID="{BA4ABDEB-5D5A-496F-8D7F-707A370D4ACC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004BDB02-924B-45E9-8CD9-7D1791F6B36E}" type="presOf" srcId="{4AD1B819-B0B7-4C1C-80D6-A0E8372BC170}" destId="{D781C8F2-83AD-4F86-BB25-72C8A353BECB}" srcOrd="0" destOrd="0" presId="urn:microsoft.com/office/officeart/2005/8/layout/vList5"/>
    <dgm:cxn modelId="{BB31F90B-4CAA-4E62-84C6-04300342AD10}" type="presOf" srcId="{F425407E-0E98-45AD-97FC-480B653B5869}" destId="{D2CF5E3A-9A2D-4AAC-92C5-E81738EFB55F}" srcOrd="0" destOrd="0" presId="urn:microsoft.com/office/officeart/2005/8/layout/vList5"/>
    <dgm:cxn modelId="{4FF3E015-2964-4969-AC83-0F87D3E2DC44}" type="presOf" srcId="{83C959D2-DCA8-4954-94CC-AD3CE8712B65}" destId="{3D7B0A06-A3E3-4A04-8C97-10CB6E1710BB}" srcOrd="0" destOrd="0" presId="urn:microsoft.com/office/officeart/2005/8/layout/vList5"/>
    <dgm:cxn modelId="{ECD6EC17-D853-4CCF-8FC5-63F18E74EBAD}" type="presOf" srcId="{446A3AD4-7DA3-4826-A5FD-053E1D40B9CD}" destId="{DF8C279F-2559-4061-93FC-265D24DD382D}" srcOrd="0" destOrd="0" presId="urn:microsoft.com/office/officeart/2005/8/layout/vList5"/>
    <dgm:cxn modelId="{CD3AD218-F3BD-4702-9232-F25894710C8E}" srcId="{446A3AD4-7DA3-4826-A5FD-053E1D40B9CD}" destId="{D550859F-22BA-40B0-84D9-761BC62E27EA}" srcOrd="2" destOrd="0" parTransId="{6AC909C1-2FAD-4459-A418-84AE0F883ADE}" sibTransId="{12D0A6FE-DE56-49BA-8789-BF764E393841}"/>
    <dgm:cxn modelId="{F469031F-1A9D-4B81-A30A-E761BACA8FE3}" srcId="{446A3AD4-7DA3-4826-A5FD-053E1D40B9CD}" destId="{BA4ABDEB-5D5A-496F-8D7F-707A370D4ACC}" srcOrd="4" destOrd="0" parTransId="{C2B7C9AE-E069-4406-9429-60E4AEB24EB9}" sibTransId="{AAD8F58E-E284-409F-A72E-F19DD0E52C4F}"/>
    <dgm:cxn modelId="{C4BAF533-F431-4E40-90E8-AEBAE8BAAC68}" srcId="{446A3AD4-7DA3-4826-A5FD-053E1D40B9CD}" destId="{5458378F-6F1C-406D-91C5-D587DBA7F68C}" srcOrd="0" destOrd="0" parTransId="{4C7E028E-FE25-477B-8AD3-E65CB4F9C139}" sibTransId="{E7459B49-8201-4602-80E9-9C33DF9018BF}"/>
    <dgm:cxn modelId="{32844A36-7072-4A44-8D0C-2AECC85EA7FD}" srcId="{446A3AD4-7DA3-4826-A5FD-053E1D40B9CD}" destId="{01C42102-06A8-46E9-B90B-AE280FBDB5FE}" srcOrd="1" destOrd="0" parTransId="{2FF093CE-DB43-4BB6-93F0-8C4DD70182D6}" sibTransId="{DE87505E-7451-4C36-AB52-96FEE34645CD}"/>
    <dgm:cxn modelId="{BC9E273A-8035-4687-8B1F-2E0443C65A9D}" type="presOf" srcId="{E728F28C-5D7E-4C1F-9462-594A12478688}" destId="{2F5BC13D-DE3B-4AD1-9D15-923410DE1E06}" srcOrd="0" destOrd="0" presId="urn:microsoft.com/office/officeart/2005/8/layout/vList5"/>
    <dgm:cxn modelId="{AA8F983D-5D44-49B3-B82D-E78ABFE7E8F1}" srcId="{446A3AD4-7DA3-4826-A5FD-053E1D40B9CD}" destId="{4AD1B819-B0B7-4C1C-80D6-A0E8372BC170}" srcOrd="3" destOrd="0" parTransId="{44DDF720-11E5-4D04-BC06-C152BDCFEAE5}" sibTransId="{4E0DBADD-8EFB-461D-9747-CDCCA3F2BD72}"/>
    <dgm:cxn modelId="{D86D6E6E-3BCD-47BA-BDD9-15F8F01BD2CA}" srcId="{BA4ABDEB-5D5A-496F-8D7F-707A370D4ACC}" destId="{F425407E-0E98-45AD-97FC-480B653B5869}" srcOrd="0" destOrd="0" parTransId="{32D874D3-EBE8-445F-8128-16A2C6982BAA}" sibTransId="{242DEB57-F1EE-4AC4-A5DC-C530726F01B7}"/>
    <dgm:cxn modelId="{C10FB377-AA23-43F6-9C37-0F718808F205}" srcId="{4AD1B819-B0B7-4C1C-80D6-A0E8372BC170}" destId="{E728F28C-5D7E-4C1F-9462-594A12478688}" srcOrd="0" destOrd="0" parTransId="{68071BEE-DA49-46FB-89D9-ADD404FE93B7}" sibTransId="{F0B0FB61-B019-4B7E-AD94-E62281384C57}"/>
    <dgm:cxn modelId="{5675EB7B-6CA3-4A3D-81D9-A41FB61EC7BA}" type="presOf" srcId="{06756129-5D1B-4593-AC55-A4BA075A818D}" destId="{D7E6F146-9985-486D-BE84-E2484DE9A82F}" srcOrd="0" destOrd="0" presId="urn:microsoft.com/office/officeart/2005/8/layout/vList5"/>
    <dgm:cxn modelId="{BF8C7785-7719-4A6B-A993-01A1269A5B70}" type="presOf" srcId="{BA4ABDEB-5D5A-496F-8D7F-707A370D4ACC}" destId="{7308DA7E-DCFF-4C45-BE21-8FEAF330A722}" srcOrd="0" destOrd="0" presId="urn:microsoft.com/office/officeart/2005/8/layout/vList5"/>
    <dgm:cxn modelId="{98604187-1EB5-450B-A962-C83331C3B163}" type="presOf" srcId="{FCE05834-FD60-4D8C-B71A-496E7FB71A97}" destId="{EF2EA246-C2B0-41AF-A487-B2948E7FFB28}" srcOrd="0" destOrd="0" presId="urn:microsoft.com/office/officeart/2005/8/layout/vList5"/>
    <dgm:cxn modelId="{E1D3BAAA-33A2-411B-B708-0682656FC52E}" srcId="{D550859F-22BA-40B0-84D9-761BC62E27EA}" destId="{FCE05834-FD60-4D8C-B71A-496E7FB71A97}" srcOrd="0" destOrd="0" parTransId="{2AD2CAD5-E7B1-43ED-865D-DF68C2B07959}" sibTransId="{ADFB44D6-2323-43A5-B362-AE689E5CA391}"/>
    <dgm:cxn modelId="{8A498CB2-06A3-4037-84FF-60313829CD92}" type="presOf" srcId="{D550859F-22BA-40B0-84D9-761BC62E27EA}" destId="{77EAF79F-57DB-440E-B647-CBF5FDCCA886}" srcOrd="0" destOrd="0" presId="urn:microsoft.com/office/officeart/2005/8/layout/vList5"/>
    <dgm:cxn modelId="{256370C0-C80C-4C47-9D56-50A3FE8A4E74}" srcId="{5458378F-6F1C-406D-91C5-D587DBA7F68C}" destId="{06756129-5D1B-4593-AC55-A4BA075A818D}" srcOrd="0" destOrd="0" parTransId="{F5940BE6-5D2D-4F5B-BA4F-4828586FA4F8}" sibTransId="{0AD3A4E2-A056-416E-9DE9-CDBC49CBBD85}"/>
    <dgm:cxn modelId="{5384E4DC-9427-47D5-8684-91B256D85F38}" type="presOf" srcId="{01C42102-06A8-46E9-B90B-AE280FBDB5FE}" destId="{00E2E04F-A7BD-43F2-AF11-B3C3F01D5A25}" srcOrd="0" destOrd="0" presId="urn:microsoft.com/office/officeart/2005/8/layout/vList5"/>
    <dgm:cxn modelId="{183B37DE-993C-40CB-AECB-E466B0AABDFC}" type="presOf" srcId="{5458378F-6F1C-406D-91C5-D587DBA7F68C}" destId="{FE62E231-A70D-42A9-AB32-37CAFBD41AA7}" srcOrd="0" destOrd="0" presId="urn:microsoft.com/office/officeart/2005/8/layout/vList5"/>
    <dgm:cxn modelId="{95AA82F6-8245-48F1-B296-948B00138C60}" srcId="{01C42102-06A8-46E9-B90B-AE280FBDB5FE}" destId="{83C959D2-DCA8-4954-94CC-AD3CE8712B65}" srcOrd="0" destOrd="0" parTransId="{8AD20D90-6C0E-454D-AB0F-918CF94922DB}" sibTransId="{FA58B1F3-4F37-487E-B402-4E5FF7D10B1E}"/>
    <dgm:cxn modelId="{666B75A5-8F3A-4D2A-BC41-A92C271F8293}" type="presParOf" srcId="{DF8C279F-2559-4061-93FC-265D24DD382D}" destId="{40126E8C-AD61-45C9-AE5C-CD8D22A9E8CE}" srcOrd="0" destOrd="0" presId="urn:microsoft.com/office/officeart/2005/8/layout/vList5"/>
    <dgm:cxn modelId="{81C95661-D860-4BA2-9A60-658C38A7B39C}" type="presParOf" srcId="{40126E8C-AD61-45C9-AE5C-CD8D22A9E8CE}" destId="{FE62E231-A70D-42A9-AB32-37CAFBD41AA7}" srcOrd="0" destOrd="0" presId="urn:microsoft.com/office/officeart/2005/8/layout/vList5"/>
    <dgm:cxn modelId="{A092F2D4-E1B3-4AAB-B93D-DD9376034378}" type="presParOf" srcId="{40126E8C-AD61-45C9-AE5C-CD8D22A9E8CE}" destId="{D7E6F146-9985-486D-BE84-E2484DE9A82F}" srcOrd="1" destOrd="0" presId="urn:microsoft.com/office/officeart/2005/8/layout/vList5"/>
    <dgm:cxn modelId="{17BA9B1C-5EFE-463D-9649-2CD9491263AB}" type="presParOf" srcId="{DF8C279F-2559-4061-93FC-265D24DD382D}" destId="{63B2CBBD-7930-49DE-B9C3-D4C242087FF9}" srcOrd="1" destOrd="0" presId="urn:microsoft.com/office/officeart/2005/8/layout/vList5"/>
    <dgm:cxn modelId="{55489F4B-24E6-4B09-A8B3-DDBA34F0219B}" type="presParOf" srcId="{DF8C279F-2559-4061-93FC-265D24DD382D}" destId="{E96028CE-2AAD-416F-8C8C-89901141DEC3}" srcOrd="2" destOrd="0" presId="urn:microsoft.com/office/officeart/2005/8/layout/vList5"/>
    <dgm:cxn modelId="{4F4C3783-66F2-4A3B-A46F-2984BB85299A}" type="presParOf" srcId="{E96028CE-2AAD-416F-8C8C-89901141DEC3}" destId="{00E2E04F-A7BD-43F2-AF11-B3C3F01D5A25}" srcOrd="0" destOrd="0" presId="urn:microsoft.com/office/officeart/2005/8/layout/vList5"/>
    <dgm:cxn modelId="{C4DE991E-8022-4CA7-8B37-EC773E8DADFE}" type="presParOf" srcId="{E96028CE-2AAD-416F-8C8C-89901141DEC3}" destId="{3D7B0A06-A3E3-4A04-8C97-10CB6E1710BB}" srcOrd="1" destOrd="0" presId="urn:microsoft.com/office/officeart/2005/8/layout/vList5"/>
    <dgm:cxn modelId="{E10DC326-F486-4100-8428-9F388E048FD5}" type="presParOf" srcId="{DF8C279F-2559-4061-93FC-265D24DD382D}" destId="{C94C7F8D-61B2-462C-A017-E808B957A173}" srcOrd="3" destOrd="0" presId="urn:microsoft.com/office/officeart/2005/8/layout/vList5"/>
    <dgm:cxn modelId="{9B70391C-1E36-4242-882F-2A7F463596FF}" type="presParOf" srcId="{DF8C279F-2559-4061-93FC-265D24DD382D}" destId="{942FE3AE-7522-4909-938A-AFCEC7ED8B74}" srcOrd="4" destOrd="0" presId="urn:microsoft.com/office/officeart/2005/8/layout/vList5"/>
    <dgm:cxn modelId="{AA1265ED-E1C8-426C-9AEF-4B140771111D}" type="presParOf" srcId="{942FE3AE-7522-4909-938A-AFCEC7ED8B74}" destId="{77EAF79F-57DB-440E-B647-CBF5FDCCA886}" srcOrd="0" destOrd="0" presId="urn:microsoft.com/office/officeart/2005/8/layout/vList5"/>
    <dgm:cxn modelId="{A75FB126-8115-46F8-9541-7448027FD7FA}" type="presParOf" srcId="{942FE3AE-7522-4909-938A-AFCEC7ED8B74}" destId="{EF2EA246-C2B0-41AF-A487-B2948E7FFB28}" srcOrd="1" destOrd="0" presId="urn:microsoft.com/office/officeart/2005/8/layout/vList5"/>
    <dgm:cxn modelId="{7ACE2F6C-15D8-4F89-8204-289123FA620E}" type="presParOf" srcId="{DF8C279F-2559-4061-93FC-265D24DD382D}" destId="{24D9DDA8-AB06-4B96-AF76-3126C4B2A6EE}" srcOrd="5" destOrd="0" presId="urn:microsoft.com/office/officeart/2005/8/layout/vList5"/>
    <dgm:cxn modelId="{5E586C8A-5AAC-4A85-A71B-6B2CD55F0E0F}" type="presParOf" srcId="{DF8C279F-2559-4061-93FC-265D24DD382D}" destId="{1AB63E5E-BEA2-4895-AC92-5D724467A260}" srcOrd="6" destOrd="0" presId="urn:microsoft.com/office/officeart/2005/8/layout/vList5"/>
    <dgm:cxn modelId="{67754B1F-7568-4B38-B6A0-BEBD5B4CB9DE}" type="presParOf" srcId="{1AB63E5E-BEA2-4895-AC92-5D724467A260}" destId="{D781C8F2-83AD-4F86-BB25-72C8A353BECB}" srcOrd="0" destOrd="0" presId="urn:microsoft.com/office/officeart/2005/8/layout/vList5"/>
    <dgm:cxn modelId="{02611BB4-A0F9-4F24-9931-14297D6F9F48}" type="presParOf" srcId="{1AB63E5E-BEA2-4895-AC92-5D724467A260}" destId="{2F5BC13D-DE3B-4AD1-9D15-923410DE1E06}" srcOrd="1" destOrd="0" presId="urn:microsoft.com/office/officeart/2005/8/layout/vList5"/>
    <dgm:cxn modelId="{6DF60F9E-A1E8-4310-A875-FDE667ECE684}" type="presParOf" srcId="{DF8C279F-2559-4061-93FC-265D24DD382D}" destId="{71B74C3D-4B78-4F08-8FDA-E7A1A5213E13}" srcOrd="7" destOrd="0" presId="urn:microsoft.com/office/officeart/2005/8/layout/vList5"/>
    <dgm:cxn modelId="{93A937F0-A66C-4D7F-B423-FFA31CF00790}" type="presParOf" srcId="{DF8C279F-2559-4061-93FC-265D24DD382D}" destId="{85574E92-271F-4AFC-8C74-10AAA336EA55}" srcOrd="8" destOrd="0" presId="urn:microsoft.com/office/officeart/2005/8/layout/vList5"/>
    <dgm:cxn modelId="{B76CF1A8-A2EA-40D3-9ABD-D0BA63F3C0F4}" type="presParOf" srcId="{85574E92-271F-4AFC-8C74-10AAA336EA55}" destId="{7308DA7E-DCFF-4C45-BE21-8FEAF330A722}" srcOrd="0" destOrd="0" presId="urn:microsoft.com/office/officeart/2005/8/layout/vList5"/>
    <dgm:cxn modelId="{1BC714B0-BAE7-490A-A7CB-896C6B0724A8}" type="presParOf" srcId="{85574E92-271F-4AFC-8C74-10AAA336EA55}" destId="{D2CF5E3A-9A2D-4AAC-92C5-E81738EFB55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95C58C-70C0-4B40-B7AA-7BE5A22BF4B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93E225C-E33E-42B0-8042-1FBCF2027FF0}">
      <dgm:prSet custT="1"/>
      <dgm:spPr/>
      <dgm:t>
        <a:bodyPr/>
        <a:lstStyle/>
        <a:p>
          <a:r>
            <a:rPr lang="hr-HR" sz="2100"/>
            <a:t>Što je dokaz? Što je dokaz koji podržava tu ideju? Što je dokaz protiv te ideje?</a:t>
          </a:r>
          <a:endParaRPr lang="en-US" sz="2100"/>
        </a:p>
      </dgm:t>
    </dgm:pt>
    <dgm:pt modelId="{DEE1606F-7483-4E71-917F-B153CB859D55}" type="parTrans" cxnId="{0FADEDB8-64FD-4A10-A747-94C77630A250}">
      <dgm:prSet/>
      <dgm:spPr/>
      <dgm:t>
        <a:bodyPr/>
        <a:lstStyle/>
        <a:p>
          <a:endParaRPr lang="en-US" sz="2100"/>
        </a:p>
      </dgm:t>
    </dgm:pt>
    <dgm:pt modelId="{6FE70D01-2A92-4F78-99F3-0DA413A5B1B2}" type="sibTrans" cxnId="{0FADEDB8-64FD-4A10-A747-94C77630A250}">
      <dgm:prSet/>
      <dgm:spPr/>
      <dgm:t>
        <a:bodyPr/>
        <a:lstStyle/>
        <a:p>
          <a:endParaRPr lang="en-US" sz="2100"/>
        </a:p>
      </dgm:t>
    </dgm:pt>
    <dgm:pt modelId="{FA6A060A-BE19-4047-A0DD-607A8558C8EF}">
      <dgm:prSet custT="1"/>
      <dgm:spPr/>
      <dgm:t>
        <a:bodyPr/>
        <a:lstStyle/>
        <a:p>
          <a:r>
            <a:rPr lang="hr-HR" sz="2100"/>
            <a:t>Postoji li alternativno objašnjenje?</a:t>
          </a:r>
          <a:endParaRPr lang="en-US" sz="2100"/>
        </a:p>
      </dgm:t>
    </dgm:pt>
    <dgm:pt modelId="{D6BDC03B-3CD4-48A0-8205-7664D52794FE}" type="parTrans" cxnId="{E617AD22-E33C-4C97-A3BF-2A53A953E53D}">
      <dgm:prSet/>
      <dgm:spPr/>
      <dgm:t>
        <a:bodyPr/>
        <a:lstStyle/>
        <a:p>
          <a:endParaRPr lang="en-US" sz="2100"/>
        </a:p>
      </dgm:t>
    </dgm:pt>
    <dgm:pt modelId="{D33415B5-94F3-412C-8F17-D6AD53353D55}" type="sibTrans" cxnId="{E617AD22-E33C-4C97-A3BF-2A53A953E53D}">
      <dgm:prSet/>
      <dgm:spPr/>
      <dgm:t>
        <a:bodyPr/>
        <a:lstStyle/>
        <a:p>
          <a:endParaRPr lang="en-US" sz="2100"/>
        </a:p>
      </dgm:t>
    </dgm:pt>
    <dgm:pt modelId="{D1E08D21-2DBF-4115-B2ED-A1C279EEE0D4}">
      <dgm:prSet custT="1"/>
      <dgm:spPr/>
      <dgm:t>
        <a:bodyPr/>
        <a:lstStyle/>
        <a:p>
          <a:r>
            <a:rPr lang="hr-HR" sz="2100"/>
            <a:t>Što je najgore što se može dogoditi? Mogu li to preživjeti? Što je najbolje što se može dogoditi? Što je najrealističnija posljedica?</a:t>
          </a:r>
          <a:endParaRPr lang="en-US" sz="2100"/>
        </a:p>
      </dgm:t>
    </dgm:pt>
    <dgm:pt modelId="{DA12133F-3428-4589-B149-CD1C2B56830C}" type="parTrans" cxnId="{38E3400E-228F-46EB-B58A-B8004C30717B}">
      <dgm:prSet/>
      <dgm:spPr/>
      <dgm:t>
        <a:bodyPr/>
        <a:lstStyle/>
        <a:p>
          <a:endParaRPr lang="en-US" sz="2100"/>
        </a:p>
      </dgm:t>
    </dgm:pt>
    <dgm:pt modelId="{BD71D2B4-54DC-44A0-ABBD-2952DE0603A4}" type="sibTrans" cxnId="{38E3400E-228F-46EB-B58A-B8004C30717B}">
      <dgm:prSet/>
      <dgm:spPr/>
      <dgm:t>
        <a:bodyPr/>
        <a:lstStyle/>
        <a:p>
          <a:endParaRPr lang="en-US" sz="2100"/>
        </a:p>
      </dgm:t>
    </dgm:pt>
    <dgm:pt modelId="{30594327-2330-49E1-8388-8E248F71220B}">
      <dgm:prSet custT="1"/>
      <dgm:spPr/>
      <dgm:t>
        <a:bodyPr/>
        <a:lstStyle/>
        <a:p>
          <a:r>
            <a:rPr lang="hr-HR" sz="2100"/>
            <a:t>Koje su posljedice mog vjerovanja u AM? Što bi mogle biti posljedice promjene u mom mišljenju?</a:t>
          </a:r>
          <a:endParaRPr lang="en-US" sz="2100"/>
        </a:p>
      </dgm:t>
    </dgm:pt>
    <dgm:pt modelId="{770B17AD-6A34-4EA1-A1A6-780A98A29AA1}" type="parTrans" cxnId="{46C01228-70DF-4F4F-A206-0A6B52025782}">
      <dgm:prSet/>
      <dgm:spPr/>
      <dgm:t>
        <a:bodyPr/>
        <a:lstStyle/>
        <a:p>
          <a:endParaRPr lang="en-US" sz="2100"/>
        </a:p>
      </dgm:t>
    </dgm:pt>
    <dgm:pt modelId="{B311C867-B5AE-43B7-B097-B46AD3B5ABA3}" type="sibTrans" cxnId="{46C01228-70DF-4F4F-A206-0A6B52025782}">
      <dgm:prSet/>
      <dgm:spPr/>
      <dgm:t>
        <a:bodyPr/>
        <a:lstStyle/>
        <a:p>
          <a:endParaRPr lang="en-US" sz="2100"/>
        </a:p>
      </dgm:t>
    </dgm:pt>
    <dgm:pt modelId="{7317A8E4-BB7B-4F40-8BF4-8900A1409A67}">
      <dgm:prSet custT="1"/>
      <dgm:spPr/>
      <dgm:t>
        <a:bodyPr/>
        <a:lstStyle/>
        <a:p>
          <a:r>
            <a:rPr lang="hr-HR" sz="2100"/>
            <a:t>Što ću u vezi s tim poduzeti?</a:t>
          </a:r>
          <a:endParaRPr lang="en-US" sz="2100"/>
        </a:p>
      </dgm:t>
    </dgm:pt>
    <dgm:pt modelId="{C2899DCC-65D9-4B71-8D16-46C1E6B30767}" type="parTrans" cxnId="{AE340B4D-1B34-4400-A116-B8F0EC148370}">
      <dgm:prSet/>
      <dgm:spPr/>
      <dgm:t>
        <a:bodyPr/>
        <a:lstStyle/>
        <a:p>
          <a:endParaRPr lang="en-US" sz="2100"/>
        </a:p>
      </dgm:t>
    </dgm:pt>
    <dgm:pt modelId="{DD58F7B1-97F8-4129-B9A1-890E81B1E0D6}" type="sibTrans" cxnId="{AE340B4D-1B34-4400-A116-B8F0EC148370}">
      <dgm:prSet/>
      <dgm:spPr/>
      <dgm:t>
        <a:bodyPr/>
        <a:lstStyle/>
        <a:p>
          <a:endParaRPr lang="en-US" sz="2100"/>
        </a:p>
      </dgm:t>
    </dgm:pt>
    <dgm:pt modelId="{CA985661-9B62-49E8-BD04-032753439FE9}">
      <dgm:prSet custT="1"/>
      <dgm:spPr/>
      <dgm:t>
        <a:bodyPr/>
        <a:lstStyle/>
        <a:p>
          <a:r>
            <a:rPr lang="hr-HR" sz="2100"/>
            <a:t>Što bih ja rekao_______ (npr. prijatelju) kad bi on ili ona bili u istoj situaciji?</a:t>
          </a:r>
          <a:endParaRPr lang="en-US" sz="2100"/>
        </a:p>
      </dgm:t>
    </dgm:pt>
    <dgm:pt modelId="{4F5C2A22-0674-40AB-B98E-D2328077BC20}" type="parTrans" cxnId="{D17A2841-12C2-4DCD-8441-5F424EE239E1}">
      <dgm:prSet/>
      <dgm:spPr/>
      <dgm:t>
        <a:bodyPr/>
        <a:lstStyle/>
        <a:p>
          <a:endParaRPr lang="en-US" sz="2100"/>
        </a:p>
      </dgm:t>
    </dgm:pt>
    <dgm:pt modelId="{AB110D92-8287-46E6-B51D-B2A041B643DA}" type="sibTrans" cxnId="{D17A2841-12C2-4DCD-8441-5F424EE239E1}">
      <dgm:prSet/>
      <dgm:spPr/>
      <dgm:t>
        <a:bodyPr/>
        <a:lstStyle/>
        <a:p>
          <a:endParaRPr lang="en-US" sz="2100"/>
        </a:p>
      </dgm:t>
    </dgm:pt>
    <dgm:pt modelId="{646DECA3-69F4-445C-8D8C-5A0E154D2ECF}" type="pres">
      <dgm:prSet presAssocID="{CB95C58C-70C0-4B40-B7AA-7BE5A22BF4BB}" presName="linear" presStyleCnt="0">
        <dgm:presLayoutVars>
          <dgm:animLvl val="lvl"/>
          <dgm:resizeHandles val="exact"/>
        </dgm:presLayoutVars>
      </dgm:prSet>
      <dgm:spPr/>
    </dgm:pt>
    <dgm:pt modelId="{3102C616-E53D-4CD3-9C79-9745B2C779B7}" type="pres">
      <dgm:prSet presAssocID="{593E225C-E33E-42B0-8042-1FBCF2027FF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E80315E-B42B-4623-8943-DD4DCCFB56B4}" type="pres">
      <dgm:prSet presAssocID="{6FE70D01-2A92-4F78-99F3-0DA413A5B1B2}" presName="spacer" presStyleCnt="0"/>
      <dgm:spPr/>
    </dgm:pt>
    <dgm:pt modelId="{08FBC665-71ED-4916-A999-28B99968E4EF}" type="pres">
      <dgm:prSet presAssocID="{FA6A060A-BE19-4047-A0DD-607A8558C8E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D1D4F37-0C14-4DF6-829B-FE277D255911}" type="pres">
      <dgm:prSet presAssocID="{D33415B5-94F3-412C-8F17-D6AD53353D55}" presName="spacer" presStyleCnt="0"/>
      <dgm:spPr/>
    </dgm:pt>
    <dgm:pt modelId="{67C30569-6954-4E65-A6CA-C81428BE5A71}" type="pres">
      <dgm:prSet presAssocID="{D1E08D21-2DBF-4115-B2ED-A1C279EEE0D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D5C6A0D-59BE-40A5-BD50-A897AF885487}" type="pres">
      <dgm:prSet presAssocID="{BD71D2B4-54DC-44A0-ABBD-2952DE0603A4}" presName="spacer" presStyleCnt="0"/>
      <dgm:spPr/>
    </dgm:pt>
    <dgm:pt modelId="{A35D2C21-BB74-4EB2-9703-C3E5201FC444}" type="pres">
      <dgm:prSet presAssocID="{30594327-2330-49E1-8388-8E248F71220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26E2EA0-6B58-4B2A-9B30-D224CA535F43}" type="pres">
      <dgm:prSet presAssocID="{B311C867-B5AE-43B7-B097-B46AD3B5ABA3}" presName="spacer" presStyleCnt="0"/>
      <dgm:spPr/>
    </dgm:pt>
    <dgm:pt modelId="{B9B2F9F8-EB50-4899-87AD-48EB5CC2C33C}" type="pres">
      <dgm:prSet presAssocID="{7317A8E4-BB7B-4F40-8BF4-8900A1409A6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1078071-C761-46DF-9DBE-92895D0C06C9}" type="pres">
      <dgm:prSet presAssocID="{DD58F7B1-97F8-4129-B9A1-890E81B1E0D6}" presName="spacer" presStyleCnt="0"/>
      <dgm:spPr/>
    </dgm:pt>
    <dgm:pt modelId="{8EE0F885-295C-44DF-AED2-C4F26426627B}" type="pres">
      <dgm:prSet presAssocID="{CA985661-9B62-49E8-BD04-032753439FE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8E3400E-228F-46EB-B58A-B8004C30717B}" srcId="{CB95C58C-70C0-4B40-B7AA-7BE5A22BF4BB}" destId="{D1E08D21-2DBF-4115-B2ED-A1C279EEE0D4}" srcOrd="2" destOrd="0" parTransId="{DA12133F-3428-4589-B149-CD1C2B56830C}" sibTransId="{BD71D2B4-54DC-44A0-ABBD-2952DE0603A4}"/>
    <dgm:cxn modelId="{DC03B81E-FF1D-4624-AFA0-6D67312CF638}" type="presOf" srcId="{7317A8E4-BB7B-4F40-8BF4-8900A1409A67}" destId="{B9B2F9F8-EB50-4899-87AD-48EB5CC2C33C}" srcOrd="0" destOrd="0" presId="urn:microsoft.com/office/officeart/2005/8/layout/vList2"/>
    <dgm:cxn modelId="{3A21941F-3799-4591-97BE-61A52D36FAF3}" type="presOf" srcId="{D1E08D21-2DBF-4115-B2ED-A1C279EEE0D4}" destId="{67C30569-6954-4E65-A6CA-C81428BE5A71}" srcOrd="0" destOrd="0" presId="urn:microsoft.com/office/officeart/2005/8/layout/vList2"/>
    <dgm:cxn modelId="{E617AD22-E33C-4C97-A3BF-2A53A953E53D}" srcId="{CB95C58C-70C0-4B40-B7AA-7BE5A22BF4BB}" destId="{FA6A060A-BE19-4047-A0DD-607A8558C8EF}" srcOrd="1" destOrd="0" parTransId="{D6BDC03B-3CD4-48A0-8205-7664D52794FE}" sibTransId="{D33415B5-94F3-412C-8F17-D6AD53353D55}"/>
    <dgm:cxn modelId="{46C01228-70DF-4F4F-A206-0A6B52025782}" srcId="{CB95C58C-70C0-4B40-B7AA-7BE5A22BF4BB}" destId="{30594327-2330-49E1-8388-8E248F71220B}" srcOrd="3" destOrd="0" parTransId="{770B17AD-6A34-4EA1-A1A6-780A98A29AA1}" sibTransId="{B311C867-B5AE-43B7-B097-B46AD3B5ABA3}"/>
    <dgm:cxn modelId="{D17A2841-12C2-4DCD-8441-5F424EE239E1}" srcId="{CB95C58C-70C0-4B40-B7AA-7BE5A22BF4BB}" destId="{CA985661-9B62-49E8-BD04-032753439FE9}" srcOrd="5" destOrd="0" parTransId="{4F5C2A22-0674-40AB-B98E-D2328077BC20}" sibTransId="{AB110D92-8287-46E6-B51D-B2A041B643DA}"/>
    <dgm:cxn modelId="{AE340B4D-1B34-4400-A116-B8F0EC148370}" srcId="{CB95C58C-70C0-4B40-B7AA-7BE5A22BF4BB}" destId="{7317A8E4-BB7B-4F40-8BF4-8900A1409A67}" srcOrd="4" destOrd="0" parTransId="{C2899DCC-65D9-4B71-8D16-46C1E6B30767}" sibTransId="{DD58F7B1-97F8-4129-B9A1-890E81B1E0D6}"/>
    <dgm:cxn modelId="{76AAFF4E-2BEE-4B5D-89F6-D14D39B67D09}" type="presOf" srcId="{593E225C-E33E-42B0-8042-1FBCF2027FF0}" destId="{3102C616-E53D-4CD3-9C79-9745B2C779B7}" srcOrd="0" destOrd="0" presId="urn:microsoft.com/office/officeart/2005/8/layout/vList2"/>
    <dgm:cxn modelId="{8567C074-EB9F-4EFB-A6C5-0D4A52322E28}" type="presOf" srcId="{CB95C58C-70C0-4B40-B7AA-7BE5A22BF4BB}" destId="{646DECA3-69F4-445C-8D8C-5A0E154D2ECF}" srcOrd="0" destOrd="0" presId="urn:microsoft.com/office/officeart/2005/8/layout/vList2"/>
    <dgm:cxn modelId="{1E9B2587-5CC8-4F35-94B2-9F34B9214157}" type="presOf" srcId="{FA6A060A-BE19-4047-A0DD-607A8558C8EF}" destId="{08FBC665-71ED-4916-A999-28B99968E4EF}" srcOrd="0" destOrd="0" presId="urn:microsoft.com/office/officeart/2005/8/layout/vList2"/>
    <dgm:cxn modelId="{E99CF28D-376C-480C-8815-DB8EAD85480F}" type="presOf" srcId="{CA985661-9B62-49E8-BD04-032753439FE9}" destId="{8EE0F885-295C-44DF-AED2-C4F26426627B}" srcOrd="0" destOrd="0" presId="urn:microsoft.com/office/officeart/2005/8/layout/vList2"/>
    <dgm:cxn modelId="{1EC6C4AB-63A8-4242-B2E2-91A3B32351DE}" type="presOf" srcId="{30594327-2330-49E1-8388-8E248F71220B}" destId="{A35D2C21-BB74-4EB2-9703-C3E5201FC444}" srcOrd="0" destOrd="0" presId="urn:microsoft.com/office/officeart/2005/8/layout/vList2"/>
    <dgm:cxn modelId="{0FADEDB8-64FD-4A10-A747-94C77630A250}" srcId="{CB95C58C-70C0-4B40-B7AA-7BE5A22BF4BB}" destId="{593E225C-E33E-42B0-8042-1FBCF2027FF0}" srcOrd="0" destOrd="0" parTransId="{DEE1606F-7483-4E71-917F-B153CB859D55}" sibTransId="{6FE70D01-2A92-4F78-99F3-0DA413A5B1B2}"/>
    <dgm:cxn modelId="{79A5A1B6-7844-4FAD-96ED-3ACE26822E0A}" type="presParOf" srcId="{646DECA3-69F4-445C-8D8C-5A0E154D2ECF}" destId="{3102C616-E53D-4CD3-9C79-9745B2C779B7}" srcOrd="0" destOrd="0" presId="urn:microsoft.com/office/officeart/2005/8/layout/vList2"/>
    <dgm:cxn modelId="{249F787F-E718-410A-BDA2-BA6F12705E92}" type="presParOf" srcId="{646DECA3-69F4-445C-8D8C-5A0E154D2ECF}" destId="{AE80315E-B42B-4623-8943-DD4DCCFB56B4}" srcOrd="1" destOrd="0" presId="urn:microsoft.com/office/officeart/2005/8/layout/vList2"/>
    <dgm:cxn modelId="{C1BF5D4C-BA3F-4981-9902-8D2C9F691843}" type="presParOf" srcId="{646DECA3-69F4-445C-8D8C-5A0E154D2ECF}" destId="{08FBC665-71ED-4916-A999-28B99968E4EF}" srcOrd="2" destOrd="0" presId="urn:microsoft.com/office/officeart/2005/8/layout/vList2"/>
    <dgm:cxn modelId="{9BEF98D9-4E2C-47CD-BBED-B446B3A2BC81}" type="presParOf" srcId="{646DECA3-69F4-445C-8D8C-5A0E154D2ECF}" destId="{7D1D4F37-0C14-4DF6-829B-FE277D255911}" srcOrd="3" destOrd="0" presId="urn:microsoft.com/office/officeart/2005/8/layout/vList2"/>
    <dgm:cxn modelId="{77D4D002-FB9A-4E33-9DAF-B194E921CD21}" type="presParOf" srcId="{646DECA3-69F4-445C-8D8C-5A0E154D2ECF}" destId="{67C30569-6954-4E65-A6CA-C81428BE5A71}" srcOrd="4" destOrd="0" presId="urn:microsoft.com/office/officeart/2005/8/layout/vList2"/>
    <dgm:cxn modelId="{864A5508-D0C2-4385-894F-ED747CFF9923}" type="presParOf" srcId="{646DECA3-69F4-445C-8D8C-5A0E154D2ECF}" destId="{FD5C6A0D-59BE-40A5-BD50-A897AF885487}" srcOrd="5" destOrd="0" presId="urn:microsoft.com/office/officeart/2005/8/layout/vList2"/>
    <dgm:cxn modelId="{5989F564-7559-4E1E-83CF-E1B49CE6A8B9}" type="presParOf" srcId="{646DECA3-69F4-445C-8D8C-5A0E154D2ECF}" destId="{A35D2C21-BB74-4EB2-9703-C3E5201FC444}" srcOrd="6" destOrd="0" presId="urn:microsoft.com/office/officeart/2005/8/layout/vList2"/>
    <dgm:cxn modelId="{EEFA67CF-7C0A-4594-9E14-237B14DD3640}" type="presParOf" srcId="{646DECA3-69F4-445C-8D8C-5A0E154D2ECF}" destId="{A26E2EA0-6B58-4B2A-9B30-D224CA535F43}" srcOrd="7" destOrd="0" presId="urn:microsoft.com/office/officeart/2005/8/layout/vList2"/>
    <dgm:cxn modelId="{B5DC2D89-70AA-4E96-BCA4-C73F27964938}" type="presParOf" srcId="{646DECA3-69F4-445C-8D8C-5A0E154D2ECF}" destId="{B9B2F9F8-EB50-4899-87AD-48EB5CC2C33C}" srcOrd="8" destOrd="0" presId="urn:microsoft.com/office/officeart/2005/8/layout/vList2"/>
    <dgm:cxn modelId="{A822DBBE-20C8-407C-94EE-D02D4B539304}" type="presParOf" srcId="{646DECA3-69F4-445C-8D8C-5A0E154D2ECF}" destId="{71078071-C761-46DF-9DBE-92895D0C06C9}" srcOrd="9" destOrd="0" presId="urn:microsoft.com/office/officeart/2005/8/layout/vList2"/>
    <dgm:cxn modelId="{1064883A-F14C-46F7-B196-8E8DFD0E11D3}" type="presParOf" srcId="{646DECA3-69F4-445C-8D8C-5A0E154D2ECF}" destId="{8EE0F885-295C-44DF-AED2-C4F26426627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467CDB-5691-4020-9A0A-CD86C70E44D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27C3C10-B079-464D-B31B-92BD01C9F2D3}">
      <dgm:prSet/>
      <dgm:spPr/>
      <dgm:t>
        <a:bodyPr/>
        <a:lstStyle/>
        <a:p>
          <a:r>
            <a:rPr lang="hr-HR"/>
            <a:t>Terapeut</a:t>
          </a:r>
          <a:r>
            <a:rPr lang="hr-HR" b="1"/>
            <a:t> nikad ne izaziva izravno AM</a:t>
          </a:r>
          <a:r>
            <a:rPr lang="hr-HR"/>
            <a:t>, jer:</a:t>
          </a:r>
          <a:endParaRPr lang="en-US"/>
        </a:p>
      </dgm:t>
    </dgm:pt>
    <dgm:pt modelId="{528D333E-51D3-4831-B9E6-0C627A179193}" type="parTrans" cxnId="{83412768-C829-4599-8699-48AFF4F4BA16}">
      <dgm:prSet/>
      <dgm:spPr/>
      <dgm:t>
        <a:bodyPr/>
        <a:lstStyle/>
        <a:p>
          <a:endParaRPr lang="en-US"/>
        </a:p>
      </dgm:t>
    </dgm:pt>
    <dgm:pt modelId="{59E150BA-3CEB-42D6-8ECC-135D848AF0FE}" type="sibTrans" cxnId="{83412768-C829-4599-8699-48AFF4F4BA16}">
      <dgm:prSet/>
      <dgm:spPr/>
      <dgm:t>
        <a:bodyPr/>
        <a:lstStyle/>
        <a:p>
          <a:endParaRPr lang="en-US"/>
        </a:p>
      </dgm:t>
    </dgm:pt>
    <dgm:pt modelId="{BAE9781D-46EB-4385-AB51-5839588EBC4B}">
      <dgm:prSet/>
      <dgm:spPr/>
      <dgm:t>
        <a:bodyPr/>
        <a:lstStyle/>
        <a:p>
          <a:r>
            <a:rPr lang="hr-HR"/>
            <a:t>Ne zna unaprijed je li neka AM iskrivljena</a:t>
          </a:r>
          <a:endParaRPr lang="en-US"/>
        </a:p>
      </dgm:t>
    </dgm:pt>
    <dgm:pt modelId="{E5E1363E-9F89-492F-A8C0-CAA44294785C}" type="parTrans" cxnId="{545F4C54-EFB5-4E8E-A61E-E539C09361FC}">
      <dgm:prSet/>
      <dgm:spPr/>
      <dgm:t>
        <a:bodyPr/>
        <a:lstStyle/>
        <a:p>
          <a:endParaRPr lang="en-US"/>
        </a:p>
      </dgm:t>
    </dgm:pt>
    <dgm:pt modelId="{F68EE70D-494A-4F8A-B66E-1DE6E561B30C}" type="sibTrans" cxnId="{545F4C54-EFB5-4E8E-A61E-E539C09361FC}">
      <dgm:prSet/>
      <dgm:spPr/>
      <dgm:t>
        <a:bodyPr/>
        <a:lstStyle/>
        <a:p>
          <a:endParaRPr lang="en-US"/>
        </a:p>
      </dgm:t>
    </dgm:pt>
    <dgm:pt modelId="{C113708D-6EC1-439D-8D8A-1FD1F6ADCA23}">
      <dgm:prSet/>
      <dgm:spPr/>
      <dgm:t>
        <a:bodyPr/>
        <a:lstStyle/>
        <a:p>
          <a:r>
            <a:rPr lang="hr-HR"/>
            <a:t>Izravno izazivanje krši osnovni princip kog. terapije o </a:t>
          </a:r>
          <a:r>
            <a:rPr lang="hr-HR" b="1"/>
            <a:t>suradničkom empirizmu</a:t>
          </a:r>
          <a:r>
            <a:rPr lang="en-US" b="1"/>
            <a:t> </a:t>
          </a:r>
          <a:r>
            <a:rPr lang="hr-HR"/>
            <a:t>(klijent i terapeut </a:t>
          </a:r>
          <a:r>
            <a:rPr lang="hr-HR" b="1"/>
            <a:t>zajedno</a:t>
          </a:r>
          <a:r>
            <a:rPr lang="hr-HR"/>
            <a:t> istražuju AM, testiraju njenu valjanost i/ili korisnost i razvijaju adaptivnije odgovore</a:t>
          </a:r>
          <a:r>
            <a:rPr lang="en-US"/>
            <a:t>)</a:t>
          </a:r>
        </a:p>
      </dgm:t>
    </dgm:pt>
    <dgm:pt modelId="{ABC75A67-3FB8-4588-A620-63379EC9B387}" type="parTrans" cxnId="{AA255079-3CDC-421F-A160-C69571CEC23E}">
      <dgm:prSet/>
      <dgm:spPr/>
      <dgm:t>
        <a:bodyPr/>
        <a:lstStyle/>
        <a:p>
          <a:endParaRPr lang="en-US"/>
        </a:p>
      </dgm:t>
    </dgm:pt>
    <dgm:pt modelId="{636DE609-CB33-4FCA-A603-65033EFC88CD}" type="sibTrans" cxnId="{AA255079-3CDC-421F-A160-C69571CEC23E}">
      <dgm:prSet/>
      <dgm:spPr/>
      <dgm:t>
        <a:bodyPr/>
        <a:lstStyle/>
        <a:p>
          <a:endParaRPr lang="en-US"/>
        </a:p>
      </dgm:t>
    </dgm:pt>
    <dgm:pt modelId="{F79D25A1-1994-417F-A946-D631FDE3A67A}">
      <dgm:prSet/>
      <dgm:spPr/>
      <dgm:t>
        <a:bodyPr/>
        <a:lstStyle/>
        <a:p>
          <a:r>
            <a:rPr lang="hr-HR"/>
            <a:t>Terapeut stalno ima na umu da je </a:t>
          </a:r>
          <a:r>
            <a:rPr lang="hr-HR" b="1"/>
            <a:t>AM rijetko potpuno netočna</a:t>
          </a:r>
          <a:r>
            <a:rPr lang="hr-HR"/>
            <a:t>, ako u njoj postoji nešto istine, nju je važno otkriti</a:t>
          </a:r>
          <a:endParaRPr lang="en-US"/>
        </a:p>
      </dgm:t>
    </dgm:pt>
    <dgm:pt modelId="{3E348831-B94C-43CE-BB24-3E02108D7E15}" type="parTrans" cxnId="{ABAF7C4C-1411-4C25-BC16-CF9A3EEED844}">
      <dgm:prSet/>
      <dgm:spPr/>
      <dgm:t>
        <a:bodyPr/>
        <a:lstStyle/>
        <a:p>
          <a:endParaRPr lang="en-US"/>
        </a:p>
      </dgm:t>
    </dgm:pt>
    <dgm:pt modelId="{8C9AB47A-2136-40B1-ACA1-17A262BC04F8}" type="sibTrans" cxnId="{ABAF7C4C-1411-4C25-BC16-CF9A3EEED844}">
      <dgm:prSet/>
      <dgm:spPr/>
      <dgm:t>
        <a:bodyPr/>
        <a:lstStyle/>
        <a:p>
          <a:endParaRPr lang="en-US"/>
        </a:p>
      </dgm:t>
    </dgm:pt>
    <dgm:pt modelId="{76B0DD4E-28EA-44AF-9ECC-122209FC7B9A}">
      <dgm:prSet/>
      <dgm:spPr/>
      <dgm:t>
        <a:bodyPr/>
        <a:lstStyle/>
        <a:p>
          <a:r>
            <a:rPr lang="hr-HR" dirty="0"/>
            <a:t>Terapeutu </a:t>
          </a:r>
          <a:r>
            <a:rPr lang="hr-HR" b="1" dirty="0"/>
            <a:t>početniku</a:t>
          </a:r>
          <a:r>
            <a:rPr lang="hr-HR" dirty="0"/>
            <a:t> savjetuje se </a:t>
          </a:r>
          <a:r>
            <a:rPr lang="hr-HR" b="1" dirty="0"/>
            <a:t>koristiti</a:t>
          </a:r>
          <a:r>
            <a:rPr lang="hr-HR" dirty="0"/>
            <a:t> ranije navedena </a:t>
          </a:r>
          <a:r>
            <a:rPr lang="hr-HR" b="1" dirty="0"/>
            <a:t>pitanja</a:t>
          </a:r>
          <a:r>
            <a:rPr lang="hr-HR" dirty="0"/>
            <a:t> za vrednovanje AM, no ona se često moraju modificirati za specifične </a:t>
          </a:r>
          <a:r>
            <a:rPr lang="en-US" dirty="0"/>
            <a:t>AM</a:t>
          </a:r>
        </a:p>
      </dgm:t>
    </dgm:pt>
    <dgm:pt modelId="{8F84C400-B4AF-4CD0-B237-79A7A0433840}" type="parTrans" cxnId="{2E5E3D02-22A5-43FA-A1CC-F3F1D696C495}">
      <dgm:prSet/>
      <dgm:spPr/>
      <dgm:t>
        <a:bodyPr/>
        <a:lstStyle/>
        <a:p>
          <a:endParaRPr lang="en-US"/>
        </a:p>
      </dgm:t>
    </dgm:pt>
    <dgm:pt modelId="{DF9EE2D2-2BE4-4407-82B5-F34E123ADD41}" type="sibTrans" cxnId="{2E5E3D02-22A5-43FA-A1CC-F3F1D696C495}">
      <dgm:prSet/>
      <dgm:spPr/>
      <dgm:t>
        <a:bodyPr/>
        <a:lstStyle/>
        <a:p>
          <a:endParaRPr lang="en-US"/>
        </a:p>
      </dgm:t>
    </dgm:pt>
    <dgm:pt modelId="{AE4AC713-05A7-4D0D-B97A-C5AF00FBE192}">
      <dgm:prSet/>
      <dgm:spPr/>
      <dgm:t>
        <a:bodyPr/>
        <a:lstStyle/>
        <a:p>
          <a:r>
            <a:rPr lang="hr-HR" b="1" dirty="0"/>
            <a:t>Oprezno</a:t>
          </a:r>
          <a:r>
            <a:rPr lang="hr-HR" dirty="0"/>
            <a:t> pokušati otkriti dokaze za i protiv te misli</a:t>
          </a:r>
          <a:endParaRPr lang="en-US" dirty="0"/>
        </a:p>
      </dgm:t>
    </dgm:pt>
    <dgm:pt modelId="{4F46D654-D2FC-40FD-8924-64A32A31ACE5}" type="parTrans" cxnId="{197B2AAD-FC33-4C11-873A-F5C76E70A8A2}">
      <dgm:prSet/>
      <dgm:spPr/>
      <dgm:t>
        <a:bodyPr/>
        <a:lstStyle/>
        <a:p>
          <a:endParaRPr lang="en-US"/>
        </a:p>
      </dgm:t>
    </dgm:pt>
    <dgm:pt modelId="{B6E80287-611F-4649-ABAF-E890254CE4F4}" type="sibTrans" cxnId="{197B2AAD-FC33-4C11-873A-F5C76E70A8A2}">
      <dgm:prSet/>
      <dgm:spPr/>
      <dgm:t>
        <a:bodyPr/>
        <a:lstStyle/>
        <a:p>
          <a:endParaRPr lang="en-US"/>
        </a:p>
      </dgm:t>
    </dgm:pt>
    <dgm:pt modelId="{2D60F555-9B51-4B53-830B-74786D13F643}">
      <dgm:prSet/>
      <dgm:spPr/>
      <dgm:t>
        <a:bodyPr/>
        <a:lstStyle/>
        <a:p>
          <a:r>
            <a:rPr lang="hr-HR" b="1" dirty="0"/>
            <a:t>Ne trebaju </a:t>
          </a:r>
          <a:r>
            <a:rPr lang="hr-HR" dirty="0"/>
            <a:t>se prolaziti </a:t>
          </a:r>
          <a:r>
            <a:rPr lang="hr-HR" b="1" dirty="0"/>
            <a:t>svi koraci </a:t>
          </a:r>
          <a:r>
            <a:rPr lang="hr-HR" dirty="0"/>
            <a:t>za svaku misao</a:t>
          </a:r>
          <a:endParaRPr lang="en-US" dirty="0"/>
        </a:p>
      </dgm:t>
    </dgm:pt>
    <dgm:pt modelId="{8EA7FC1C-8C51-4399-B7BE-2B55216322B0}" type="parTrans" cxnId="{A2FD529D-FE05-4BA2-A268-D4D13F6F7EE4}">
      <dgm:prSet/>
      <dgm:spPr/>
      <dgm:t>
        <a:bodyPr/>
        <a:lstStyle/>
        <a:p>
          <a:endParaRPr lang="en-US"/>
        </a:p>
      </dgm:t>
    </dgm:pt>
    <dgm:pt modelId="{8BE2A470-C791-4D39-AE83-F4DD0BB95594}" type="sibTrans" cxnId="{A2FD529D-FE05-4BA2-A268-D4D13F6F7EE4}">
      <dgm:prSet/>
      <dgm:spPr/>
      <dgm:t>
        <a:bodyPr/>
        <a:lstStyle/>
        <a:p>
          <a:endParaRPr lang="en-US"/>
        </a:p>
      </dgm:t>
    </dgm:pt>
    <dgm:pt modelId="{91F70FA3-622E-4381-B442-15321E8D46F3}" type="pres">
      <dgm:prSet presAssocID="{7B467CDB-5691-4020-9A0A-CD86C70E44D6}" presName="linear" presStyleCnt="0">
        <dgm:presLayoutVars>
          <dgm:animLvl val="lvl"/>
          <dgm:resizeHandles val="exact"/>
        </dgm:presLayoutVars>
      </dgm:prSet>
      <dgm:spPr/>
    </dgm:pt>
    <dgm:pt modelId="{BEDE2BA8-11D3-4366-A180-C5A6E221226B}" type="pres">
      <dgm:prSet presAssocID="{427C3C10-B079-464D-B31B-92BD01C9F2D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31DD688-062E-447E-A86C-F1040D4F8574}" type="pres">
      <dgm:prSet presAssocID="{427C3C10-B079-464D-B31B-92BD01C9F2D3}" presName="childText" presStyleLbl="revTx" presStyleIdx="0" presStyleCnt="1">
        <dgm:presLayoutVars>
          <dgm:bulletEnabled val="1"/>
        </dgm:presLayoutVars>
      </dgm:prSet>
      <dgm:spPr/>
    </dgm:pt>
    <dgm:pt modelId="{FDCB4D0A-1D23-443C-BDA7-565EBDD9062C}" type="pres">
      <dgm:prSet presAssocID="{F79D25A1-1994-417F-A946-D631FDE3A67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DE9ACBC-DFB2-4F03-9D23-0590452A8C1E}" type="pres">
      <dgm:prSet presAssocID="{8C9AB47A-2136-40B1-ACA1-17A262BC04F8}" presName="spacer" presStyleCnt="0"/>
      <dgm:spPr/>
    </dgm:pt>
    <dgm:pt modelId="{2ED309FE-36FA-4717-AA60-7CE7D0090CD7}" type="pres">
      <dgm:prSet presAssocID="{76B0DD4E-28EA-44AF-9ECC-122209FC7B9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BFBF762-2228-485E-B0BC-4F79CF97ECD8}" type="pres">
      <dgm:prSet presAssocID="{DF9EE2D2-2BE4-4407-82B5-F34E123ADD41}" presName="spacer" presStyleCnt="0"/>
      <dgm:spPr/>
    </dgm:pt>
    <dgm:pt modelId="{8E4712E9-3DE1-4993-A1A5-6707EDCC51FB}" type="pres">
      <dgm:prSet presAssocID="{AE4AC713-05A7-4D0D-B97A-C5AF00FBE19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A4566E3-C91E-4B47-98CE-43EDCCF4835E}" type="pres">
      <dgm:prSet presAssocID="{B6E80287-611F-4649-ABAF-E890254CE4F4}" presName="spacer" presStyleCnt="0"/>
      <dgm:spPr/>
    </dgm:pt>
    <dgm:pt modelId="{2A628698-4E6C-487F-9E8E-8F8B52A88879}" type="pres">
      <dgm:prSet presAssocID="{2D60F555-9B51-4B53-830B-74786D13F64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E5E3D02-22A5-43FA-A1CC-F3F1D696C495}" srcId="{7B467CDB-5691-4020-9A0A-CD86C70E44D6}" destId="{76B0DD4E-28EA-44AF-9ECC-122209FC7B9A}" srcOrd="2" destOrd="0" parTransId="{8F84C400-B4AF-4CD0-B237-79A7A0433840}" sibTransId="{DF9EE2D2-2BE4-4407-82B5-F34E123ADD41}"/>
    <dgm:cxn modelId="{53B7680A-A51A-4A07-91EB-D66A206A4E2C}" type="presOf" srcId="{C113708D-6EC1-439D-8D8A-1FD1F6ADCA23}" destId="{A31DD688-062E-447E-A86C-F1040D4F8574}" srcOrd="0" destOrd="1" presId="urn:microsoft.com/office/officeart/2005/8/layout/vList2"/>
    <dgm:cxn modelId="{FCEC5E12-B86B-4F66-8382-3A4D01098FAC}" type="presOf" srcId="{7B467CDB-5691-4020-9A0A-CD86C70E44D6}" destId="{91F70FA3-622E-4381-B442-15321E8D46F3}" srcOrd="0" destOrd="0" presId="urn:microsoft.com/office/officeart/2005/8/layout/vList2"/>
    <dgm:cxn modelId="{5BD44B14-33C3-47FF-BF75-CEECF7192773}" type="presOf" srcId="{76B0DD4E-28EA-44AF-9ECC-122209FC7B9A}" destId="{2ED309FE-36FA-4717-AA60-7CE7D0090CD7}" srcOrd="0" destOrd="0" presId="urn:microsoft.com/office/officeart/2005/8/layout/vList2"/>
    <dgm:cxn modelId="{F2A49026-BB5F-4B4A-805B-DD2337B29727}" type="presOf" srcId="{F79D25A1-1994-417F-A946-D631FDE3A67A}" destId="{FDCB4D0A-1D23-443C-BDA7-565EBDD9062C}" srcOrd="0" destOrd="0" presId="urn:microsoft.com/office/officeart/2005/8/layout/vList2"/>
    <dgm:cxn modelId="{6C33783B-0FE6-44BA-B8C0-AF9B4AACD873}" type="presOf" srcId="{2D60F555-9B51-4B53-830B-74786D13F643}" destId="{2A628698-4E6C-487F-9E8E-8F8B52A88879}" srcOrd="0" destOrd="0" presId="urn:microsoft.com/office/officeart/2005/8/layout/vList2"/>
    <dgm:cxn modelId="{83412768-C829-4599-8699-48AFF4F4BA16}" srcId="{7B467CDB-5691-4020-9A0A-CD86C70E44D6}" destId="{427C3C10-B079-464D-B31B-92BD01C9F2D3}" srcOrd="0" destOrd="0" parTransId="{528D333E-51D3-4831-B9E6-0C627A179193}" sibTransId="{59E150BA-3CEB-42D6-8ECC-135D848AF0FE}"/>
    <dgm:cxn modelId="{ABAF7C4C-1411-4C25-BC16-CF9A3EEED844}" srcId="{7B467CDB-5691-4020-9A0A-CD86C70E44D6}" destId="{F79D25A1-1994-417F-A946-D631FDE3A67A}" srcOrd="1" destOrd="0" parTransId="{3E348831-B94C-43CE-BB24-3E02108D7E15}" sibTransId="{8C9AB47A-2136-40B1-ACA1-17A262BC04F8}"/>
    <dgm:cxn modelId="{92C8DE6F-05F9-4B35-A0F4-2629CFD2E744}" type="presOf" srcId="{BAE9781D-46EB-4385-AB51-5839588EBC4B}" destId="{A31DD688-062E-447E-A86C-F1040D4F8574}" srcOrd="0" destOrd="0" presId="urn:microsoft.com/office/officeart/2005/8/layout/vList2"/>
    <dgm:cxn modelId="{EFA75A53-121C-4FFA-BB9A-FEDEFEDB9285}" type="presOf" srcId="{AE4AC713-05A7-4D0D-B97A-C5AF00FBE192}" destId="{8E4712E9-3DE1-4993-A1A5-6707EDCC51FB}" srcOrd="0" destOrd="0" presId="urn:microsoft.com/office/officeart/2005/8/layout/vList2"/>
    <dgm:cxn modelId="{545F4C54-EFB5-4E8E-A61E-E539C09361FC}" srcId="{427C3C10-B079-464D-B31B-92BD01C9F2D3}" destId="{BAE9781D-46EB-4385-AB51-5839588EBC4B}" srcOrd="0" destOrd="0" parTransId="{E5E1363E-9F89-492F-A8C0-CAA44294785C}" sibTransId="{F68EE70D-494A-4F8A-B66E-1DE6E561B30C}"/>
    <dgm:cxn modelId="{B1F85D57-F3B0-4024-8E57-366041139EFA}" type="presOf" srcId="{427C3C10-B079-464D-B31B-92BD01C9F2D3}" destId="{BEDE2BA8-11D3-4366-A180-C5A6E221226B}" srcOrd="0" destOrd="0" presId="urn:microsoft.com/office/officeart/2005/8/layout/vList2"/>
    <dgm:cxn modelId="{AA255079-3CDC-421F-A160-C69571CEC23E}" srcId="{427C3C10-B079-464D-B31B-92BD01C9F2D3}" destId="{C113708D-6EC1-439D-8D8A-1FD1F6ADCA23}" srcOrd="1" destOrd="0" parTransId="{ABC75A67-3FB8-4588-A620-63379EC9B387}" sibTransId="{636DE609-CB33-4FCA-A603-65033EFC88CD}"/>
    <dgm:cxn modelId="{A2FD529D-FE05-4BA2-A268-D4D13F6F7EE4}" srcId="{7B467CDB-5691-4020-9A0A-CD86C70E44D6}" destId="{2D60F555-9B51-4B53-830B-74786D13F643}" srcOrd="4" destOrd="0" parTransId="{8EA7FC1C-8C51-4399-B7BE-2B55216322B0}" sibTransId="{8BE2A470-C791-4D39-AE83-F4DD0BB95594}"/>
    <dgm:cxn modelId="{197B2AAD-FC33-4C11-873A-F5C76E70A8A2}" srcId="{7B467CDB-5691-4020-9A0A-CD86C70E44D6}" destId="{AE4AC713-05A7-4D0D-B97A-C5AF00FBE192}" srcOrd="3" destOrd="0" parTransId="{4F46D654-D2FC-40FD-8924-64A32A31ACE5}" sibTransId="{B6E80287-611F-4649-ABAF-E890254CE4F4}"/>
    <dgm:cxn modelId="{C9939085-6CA5-49DE-A8F3-878C066FE63E}" type="presParOf" srcId="{91F70FA3-622E-4381-B442-15321E8D46F3}" destId="{BEDE2BA8-11D3-4366-A180-C5A6E221226B}" srcOrd="0" destOrd="0" presId="urn:microsoft.com/office/officeart/2005/8/layout/vList2"/>
    <dgm:cxn modelId="{F1ACBC6D-E51C-4DB5-884D-D3E2C1BEC544}" type="presParOf" srcId="{91F70FA3-622E-4381-B442-15321E8D46F3}" destId="{A31DD688-062E-447E-A86C-F1040D4F8574}" srcOrd="1" destOrd="0" presId="urn:microsoft.com/office/officeart/2005/8/layout/vList2"/>
    <dgm:cxn modelId="{4B25AD0E-CFE4-4574-8B69-6E5A11D0DAC7}" type="presParOf" srcId="{91F70FA3-622E-4381-B442-15321E8D46F3}" destId="{FDCB4D0A-1D23-443C-BDA7-565EBDD9062C}" srcOrd="2" destOrd="0" presId="urn:microsoft.com/office/officeart/2005/8/layout/vList2"/>
    <dgm:cxn modelId="{0DB45BEB-1A44-407B-81ED-3940D6115429}" type="presParOf" srcId="{91F70FA3-622E-4381-B442-15321E8D46F3}" destId="{2DE9ACBC-DFB2-4F03-9D23-0590452A8C1E}" srcOrd="3" destOrd="0" presId="urn:microsoft.com/office/officeart/2005/8/layout/vList2"/>
    <dgm:cxn modelId="{D931E749-9489-469C-A8DB-F2AD28811205}" type="presParOf" srcId="{91F70FA3-622E-4381-B442-15321E8D46F3}" destId="{2ED309FE-36FA-4717-AA60-7CE7D0090CD7}" srcOrd="4" destOrd="0" presId="urn:microsoft.com/office/officeart/2005/8/layout/vList2"/>
    <dgm:cxn modelId="{44871309-EB28-4716-8524-5409BE01C6A4}" type="presParOf" srcId="{91F70FA3-622E-4381-B442-15321E8D46F3}" destId="{EBFBF762-2228-485E-B0BC-4F79CF97ECD8}" srcOrd="5" destOrd="0" presId="urn:microsoft.com/office/officeart/2005/8/layout/vList2"/>
    <dgm:cxn modelId="{D171DA9D-22FB-4FF7-94B9-362980A7CB73}" type="presParOf" srcId="{91F70FA3-622E-4381-B442-15321E8D46F3}" destId="{8E4712E9-3DE1-4993-A1A5-6707EDCC51FB}" srcOrd="6" destOrd="0" presId="urn:microsoft.com/office/officeart/2005/8/layout/vList2"/>
    <dgm:cxn modelId="{320EE3AA-7DEB-4B41-A84D-24BFC741A2BA}" type="presParOf" srcId="{91F70FA3-622E-4381-B442-15321E8D46F3}" destId="{7A4566E3-C91E-4B47-98CE-43EDCCF4835E}" srcOrd="7" destOrd="0" presId="urn:microsoft.com/office/officeart/2005/8/layout/vList2"/>
    <dgm:cxn modelId="{D592CFAE-43D9-4C2E-974A-09826C11D513}" type="presParOf" srcId="{91F70FA3-622E-4381-B442-15321E8D46F3}" destId="{2A628698-4E6C-487F-9E8E-8F8B52A8887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7497B6-2105-4B36-BA6F-E7DB2EE702C5}" type="doc">
      <dgm:prSet loTypeId="urn:microsoft.com/office/officeart/2008/layout/LinedList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6D9E6DE-6633-4B3F-8745-6F19ED290987}">
      <dgm:prSet/>
      <dgm:spPr/>
      <dgm:t>
        <a:bodyPr/>
        <a:lstStyle/>
        <a:p>
          <a:r>
            <a:rPr lang="hr-HR" i="1" dirty="0"/>
            <a:t>Česta sustavna negativna sklonost u kognitivnom procesuiranju klijenata</a:t>
          </a:r>
          <a:endParaRPr lang="en-US" i="1" dirty="0"/>
        </a:p>
      </dgm:t>
    </dgm:pt>
    <dgm:pt modelId="{7A83F4ED-879C-4ABE-970B-174A5E3BFA8D}" type="parTrans" cxnId="{5121D0F8-1951-402C-B724-7DA9ECF1C837}">
      <dgm:prSet/>
      <dgm:spPr/>
      <dgm:t>
        <a:bodyPr/>
        <a:lstStyle/>
        <a:p>
          <a:endParaRPr lang="en-US"/>
        </a:p>
      </dgm:t>
    </dgm:pt>
    <dgm:pt modelId="{CE341CCB-D38A-47B2-AFFB-B2612D79ABD1}" type="sibTrans" cxnId="{5121D0F8-1951-402C-B724-7DA9ECF1C837}">
      <dgm:prSet/>
      <dgm:spPr/>
      <dgm:t>
        <a:bodyPr/>
        <a:lstStyle/>
        <a:p>
          <a:endParaRPr lang="en-US"/>
        </a:p>
      </dgm:t>
    </dgm:pt>
    <dgm:pt modelId="{6942D037-55B7-4271-9A8D-7B23AAAE74F2}">
      <dgm:prSet/>
      <dgm:spPr/>
      <dgm:t>
        <a:bodyPr/>
        <a:lstStyle/>
        <a:p>
          <a:r>
            <a:rPr lang="hr-HR" b="1" dirty="0"/>
            <a:t>Klijent</a:t>
          </a:r>
          <a:r>
            <a:rPr lang="hr-HR" dirty="0"/>
            <a:t> </a:t>
          </a:r>
          <a:r>
            <a:rPr lang="hr-HR" b="1" dirty="0"/>
            <a:t>sam</a:t>
          </a:r>
          <a:r>
            <a:rPr lang="hr-HR" dirty="0"/>
            <a:t> označi svoje kognitivne distorzije (objektivnije vrednovanje valjanosti svojih misli)</a:t>
          </a:r>
          <a:endParaRPr lang="en-US" dirty="0"/>
        </a:p>
      </dgm:t>
    </dgm:pt>
    <dgm:pt modelId="{32DD54DB-23C7-4C9C-9396-F4203624CE85}" type="parTrans" cxnId="{8EF013ED-9627-486D-A1F3-F5E501F097ED}">
      <dgm:prSet/>
      <dgm:spPr/>
      <dgm:t>
        <a:bodyPr/>
        <a:lstStyle/>
        <a:p>
          <a:endParaRPr lang="en-US"/>
        </a:p>
      </dgm:t>
    </dgm:pt>
    <dgm:pt modelId="{AA522C3A-0D02-42A0-AE8A-4841691B05D1}" type="sibTrans" cxnId="{8EF013ED-9627-486D-A1F3-F5E501F097ED}">
      <dgm:prSet/>
      <dgm:spPr/>
      <dgm:t>
        <a:bodyPr/>
        <a:lstStyle/>
        <a:p>
          <a:endParaRPr lang="en-US"/>
        </a:p>
      </dgm:t>
    </dgm:pt>
    <dgm:pt modelId="{4F1C934C-A96C-4340-A224-7A5D713132DF}">
      <dgm:prSet/>
      <dgm:spPr/>
      <dgm:t>
        <a:bodyPr/>
        <a:lstStyle/>
        <a:p>
          <a:r>
            <a:rPr lang="hr-HR" dirty="0"/>
            <a:t>Ako je lista preteška, </a:t>
          </a:r>
          <a:r>
            <a:rPr lang="hr-HR" b="1" dirty="0"/>
            <a:t>terapeut</a:t>
          </a:r>
          <a:r>
            <a:rPr lang="hr-HR" dirty="0"/>
            <a:t> tada označi i opiše samo distorziju tipičnu za tog klijenta</a:t>
          </a:r>
          <a:endParaRPr lang="en-US" dirty="0"/>
        </a:p>
      </dgm:t>
    </dgm:pt>
    <dgm:pt modelId="{70187192-9CD7-4E3B-B16F-793CFC9F50D0}" type="parTrans" cxnId="{3E1E22C7-0891-4137-9587-28A6E5C75EF3}">
      <dgm:prSet/>
      <dgm:spPr/>
      <dgm:t>
        <a:bodyPr/>
        <a:lstStyle/>
        <a:p>
          <a:endParaRPr lang="en-US"/>
        </a:p>
      </dgm:t>
    </dgm:pt>
    <dgm:pt modelId="{4080E77D-5A59-4D50-8D24-2F63D2D52D8A}" type="sibTrans" cxnId="{3E1E22C7-0891-4137-9587-28A6E5C75EF3}">
      <dgm:prSet/>
      <dgm:spPr/>
      <dgm:t>
        <a:bodyPr/>
        <a:lstStyle/>
        <a:p>
          <a:endParaRPr lang="en-US"/>
        </a:p>
      </dgm:t>
    </dgm:pt>
    <dgm:pt modelId="{AF2421B2-39D5-4D6F-8D9B-FA67D5F7C8CA}">
      <dgm:prSet/>
      <dgm:spPr/>
      <dgm:t>
        <a:bodyPr/>
        <a:lstStyle/>
        <a:p>
          <a:r>
            <a:rPr lang="hr-HR" dirty="0"/>
            <a:t>Moguće je </a:t>
          </a:r>
          <a:r>
            <a:rPr lang="hr-HR" b="1" dirty="0"/>
            <a:t>klijentu</a:t>
          </a:r>
          <a:r>
            <a:rPr lang="hr-HR" dirty="0"/>
            <a:t> </a:t>
          </a:r>
          <a:r>
            <a:rPr lang="hr-HR" b="1" dirty="0"/>
            <a:t>ponuditi</a:t>
          </a:r>
          <a:r>
            <a:rPr lang="hr-HR" dirty="0"/>
            <a:t> </a:t>
          </a:r>
          <a:r>
            <a:rPr lang="hr-HR" b="1" dirty="0"/>
            <a:t>listu</a:t>
          </a:r>
          <a:r>
            <a:rPr lang="hr-HR" dirty="0"/>
            <a:t> distorzija da provjeri samo </a:t>
          </a:r>
          <a:r>
            <a:rPr lang="hr-HR" b="1" dirty="0"/>
            <a:t>1, 2 ili 3</a:t>
          </a:r>
          <a:r>
            <a:rPr lang="hr-HR" dirty="0"/>
            <a:t> </a:t>
          </a:r>
          <a:r>
            <a:rPr lang="hr-HR" b="1" dirty="0"/>
            <a:t>najčešće</a:t>
          </a:r>
          <a:r>
            <a:rPr lang="hr-HR" dirty="0"/>
            <a:t> </a:t>
          </a:r>
          <a:r>
            <a:rPr lang="hr-HR" b="1" dirty="0"/>
            <a:t>pogreške</a:t>
          </a:r>
          <a:r>
            <a:rPr lang="hr-HR" dirty="0"/>
            <a:t> koje ima</a:t>
          </a:r>
          <a:endParaRPr lang="en-US" dirty="0"/>
        </a:p>
      </dgm:t>
    </dgm:pt>
    <dgm:pt modelId="{C8E81BAC-786E-4B50-A42F-33D542B90ABF}" type="parTrans" cxnId="{86126DCD-D631-4863-8868-C51588B60DC1}">
      <dgm:prSet/>
      <dgm:spPr/>
      <dgm:t>
        <a:bodyPr/>
        <a:lstStyle/>
        <a:p>
          <a:endParaRPr lang="en-US"/>
        </a:p>
      </dgm:t>
    </dgm:pt>
    <dgm:pt modelId="{35501B86-B395-4E7D-801A-E05CBD42D9CB}" type="sibTrans" cxnId="{86126DCD-D631-4863-8868-C51588B60DC1}">
      <dgm:prSet/>
      <dgm:spPr/>
      <dgm:t>
        <a:bodyPr/>
        <a:lstStyle/>
        <a:p>
          <a:endParaRPr lang="en-US"/>
        </a:p>
      </dgm:t>
    </dgm:pt>
    <dgm:pt modelId="{983A6626-C7B2-480A-A018-A05A63B42721}" type="pres">
      <dgm:prSet presAssocID="{FF7497B6-2105-4B36-BA6F-E7DB2EE702C5}" presName="vert0" presStyleCnt="0">
        <dgm:presLayoutVars>
          <dgm:dir/>
          <dgm:animOne val="branch"/>
          <dgm:animLvl val="lvl"/>
        </dgm:presLayoutVars>
      </dgm:prSet>
      <dgm:spPr/>
    </dgm:pt>
    <dgm:pt modelId="{4E29314F-BB19-4B9D-8909-18B6DB1EFA89}" type="pres">
      <dgm:prSet presAssocID="{D6D9E6DE-6633-4B3F-8745-6F19ED290987}" presName="thickLine" presStyleLbl="alignNode1" presStyleIdx="0" presStyleCnt="1"/>
      <dgm:spPr/>
    </dgm:pt>
    <dgm:pt modelId="{62A97E93-83CE-4272-A000-842DA7A75624}" type="pres">
      <dgm:prSet presAssocID="{D6D9E6DE-6633-4B3F-8745-6F19ED290987}" presName="horz1" presStyleCnt="0"/>
      <dgm:spPr/>
    </dgm:pt>
    <dgm:pt modelId="{D39827B3-2CA2-4097-A93D-A3B081BEA503}" type="pres">
      <dgm:prSet presAssocID="{D6D9E6DE-6633-4B3F-8745-6F19ED290987}" presName="tx1" presStyleLbl="revTx" presStyleIdx="0" presStyleCnt="4" custScaleX="178618" custScaleY="49100"/>
      <dgm:spPr/>
    </dgm:pt>
    <dgm:pt modelId="{E4A0EA1E-C6E9-4055-9BB7-763ED9BD994F}" type="pres">
      <dgm:prSet presAssocID="{D6D9E6DE-6633-4B3F-8745-6F19ED290987}" presName="vert1" presStyleCnt="0"/>
      <dgm:spPr/>
    </dgm:pt>
    <dgm:pt modelId="{439CD0FA-E9A3-49FC-8AEB-097C9699EBE1}" type="pres">
      <dgm:prSet presAssocID="{6942D037-55B7-4271-9A8D-7B23AAAE74F2}" presName="vertSpace2a" presStyleCnt="0"/>
      <dgm:spPr/>
    </dgm:pt>
    <dgm:pt modelId="{2B5D882E-FA14-4728-8FEB-E5F8745D7CBC}" type="pres">
      <dgm:prSet presAssocID="{6942D037-55B7-4271-9A8D-7B23AAAE74F2}" presName="horz2" presStyleCnt="0"/>
      <dgm:spPr/>
    </dgm:pt>
    <dgm:pt modelId="{BE056FA3-89C9-4A7C-BF10-441A31B39021}" type="pres">
      <dgm:prSet presAssocID="{6942D037-55B7-4271-9A8D-7B23AAAE74F2}" presName="horzSpace2" presStyleCnt="0"/>
      <dgm:spPr/>
    </dgm:pt>
    <dgm:pt modelId="{5A023B67-DE99-4AE0-9D86-3A47FD9F2EC6}" type="pres">
      <dgm:prSet presAssocID="{6942D037-55B7-4271-9A8D-7B23AAAE74F2}" presName="tx2" presStyleLbl="revTx" presStyleIdx="1" presStyleCnt="4"/>
      <dgm:spPr/>
    </dgm:pt>
    <dgm:pt modelId="{188AC320-D021-45EE-A7D7-32171A8F6F71}" type="pres">
      <dgm:prSet presAssocID="{6942D037-55B7-4271-9A8D-7B23AAAE74F2}" presName="vert2" presStyleCnt="0"/>
      <dgm:spPr/>
    </dgm:pt>
    <dgm:pt modelId="{9769706C-6D69-450B-8D6E-1D1AC8FB9183}" type="pres">
      <dgm:prSet presAssocID="{6942D037-55B7-4271-9A8D-7B23AAAE74F2}" presName="thinLine2b" presStyleLbl="callout" presStyleIdx="0" presStyleCnt="3"/>
      <dgm:spPr/>
    </dgm:pt>
    <dgm:pt modelId="{8798AADA-2F53-4DA5-A042-FA47B5E89F0E}" type="pres">
      <dgm:prSet presAssocID="{6942D037-55B7-4271-9A8D-7B23AAAE74F2}" presName="vertSpace2b" presStyleCnt="0"/>
      <dgm:spPr/>
    </dgm:pt>
    <dgm:pt modelId="{961509BB-9163-4B6E-A5B5-F3264DF95BDC}" type="pres">
      <dgm:prSet presAssocID="{4F1C934C-A96C-4340-A224-7A5D713132DF}" presName="horz2" presStyleCnt="0"/>
      <dgm:spPr/>
    </dgm:pt>
    <dgm:pt modelId="{598AF501-AADE-461D-8CFB-368A12361F27}" type="pres">
      <dgm:prSet presAssocID="{4F1C934C-A96C-4340-A224-7A5D713132DF}" presName="horzSpace2" presStyleCnt="0"/>
      <dgm:spPr/>
    </dgm:pt>
    <dgm:pt modelId="{1FC25FB6-1EFD-4AB1-B611-BE054C5DD8E7}" type="pres">
      <dgm:prSet presAssocID="{4F1C934C-A96C-4340-A224-7A5D713132DF}" presName="tx2" presStyleLbl="revTx" presStyleIdx="2" presStyleCnt="4"/>
      <dgm:spPr/>
    </dgm:pt>
    <dgm:pt modelId="{9BDD933A-1BC6-4805-98D0-4E0886BD717F}" type="pres">
      <dgm:prSet presAssocID="{4F1C934C-A96C-4340-A224-7A5D713132DF}" presName="vert2" presStyleCnt="0"/>
      <dgm:spPr/>
    </dgm:pt>
    <dgm:pt modelId="{433984A4-41D6-4F0A-946C-B9FDB29115E9}" type="pres">
      <dgm:prSet presAssocID="{4F1C934C-A96C-4340-A224-7A5D713132DF}" presName="thinLine2b" presStyleLbl="callout" presStyleIdx="1" presStyleCnt="3"/>
      <dgm:spPr/>
    </dgm:pt>
    <dgm:pt modelId="{BE796403-6F1D-4A6E-8F1B-7EB4A61246C2}" type="pres">
      <dgm:prSet presAssocID="{4F1C934C-A96C-4340-A224-7A5D713132DF}" presName="vertSpace2b" presStyleCnt="0"/>
      <dgm:spPr/>
    </dgm:pt>
    <dgm:pt modelId="{830C6EEE-8EA3-4F75-85E7-243C4D7D58D7}" type="pres">
      <dgm:prSet presAssocID="{AF2421B2-39D5-4D6F-8D9B-FA67D5F7C8CA}" presName="horz2" presStyleCnt="0"/>
      <dgm:spPr/>
    </dgm:pt>
    <dgm:pt modelId="{591BA686-F8F1-4740-ACCB-9A529B1AD97E}" type="pres">
      <dgm:prSet presAssocID="{AF2421B2-39D5-4D6F-8D9B-FA67D5F7C8CA}" presName="horzSpace2" presStyleCnt="0"/>
      <dgm:spPr/>
    </dgm:pt>
    <dgm:pt modelId="{0D79662F-134E-4F94-8293-9BA06927BD66}" type="pres">
      <dgm:prSet presAssocID="{AF2421B2-39D5-4D6F-8D9B-FA67D5F7C8CA}" presName="tx2" presStyleLbl="revTx" presStyleIdx="3" presStyleCnt="4"/>
      <dgm:spPr/>
    </dgm:pt>
    <dgm:pt modelId="{FDEA75E0-7F95-49AC-93E6-1095D6020AC5}" type="pres">
      <dgm:prSet presAssocID="{AF2421B2-39D5-4D6F-8D9B-FA67D5F7C8CA}" presName="vert2" presStyleCnt="0"/>
      <dgm:spPr/>
    </dgm:pt>
    <dgm:pt modelId="{158A43A6-3628-4D80-A77F-ABD2D2690641}" type="pres">
      <dgm:prSet presAssocID="{AF2421B2-39D5-4D6F-8D9B-FA67D5F7C8CA}" presName="thinLine2b" presStyleLbl="callout" presStyleIdx="2" presStyleCnt="3"/>
      <dgm:spPr/>
    </dgm:pt>
    <dgm:pt modelId="{2995682E-8C3D-4A6E-8F0F-549F9EFEBC59}" type="pres">
      <dgm:prSet presAssocID="{AF2421B2-39D5-4D6F-8D9B-FA67D5F7C8CA}" presName="vertSpace2b" presStyleCnt="0"/>
      <dgm:spPr/>
    </dgm:pt>
  </dgm:ptLst>
  <dgm:cxnLst>
    <dgm:cxn modelId="{0BBC5B0E-4CEC-4EC9-8F7D-5C14E1FA0C76}" type="presOf" srcId="{AF2421B2-39D5-4D6F-8D9B-FA67D5F7C8CA}" destId="{0D79662F-134E-4F94-8293-9BA06927BD66}" srcOrd="0" destOrd="0" presId="urn:microsoft.com/office/officeart/2008/layout/LinedList"/>
    <dgm:cxn modelId="{52CA3A13-4E41-4A14-B354-1932C9F8EA9D}" type="presOf" srcId="{6942D037-55B7-4271-9A8D-7B23AAAE74F2}" destId="{5A023B67-DE99-4AE0-9D86-3A47FD9F2EC6}" srcOrd="0" destOrd="0" presId="urn:microsoft.com/office/officeart/2008/layout/LinedList"/>
    <dgm:cxn modelId="{ED2B0685-0E21-4A85-98C0-7DEAB211E5F0}" type="presOf" srcId="{4F1C934C-A96C-4340-A224-7A5D713132DF}" destId="{1FC25FB6-1EFD-4AB1-B611-BE054C5DD8E7}" srcOrd="0" destOrd="0" presId="urn:microsoft.com/office/officeart/2008/layout/LinedList"/>
    <dgm:cxn modelId="{BD2A8985-BAEC-401C-A952-938778CDAAF1}" type="presOf" srcId="{D6D9E6DE-6633-4B3F-8745-6F19ED290987}" destId="{D39827B3-2CA2-4097-A93D-A3B081BEA503}" srcOrd="0" destOrd="0" presId="urn:microsoft.com/office/officeart/2008/layout/LinedList"/>
    <dgm:cxn modelId="{3E1E22C7-0891-4137-9587-28A6E5C75EF3}" srcId="{D6D9E6DE-6633-4B3F-8745-6F19ED290987}" destId="{4F1C934C-A96C-4340-A224-7A5D713132DF}" srcOrd="1" destOrd="0" parTransId="{70187192-9CD7-4E3B-B16F-793CFC9F50D0}" sibTransId="{4080E77D-5A59-4D50-8D24-2F63D2D52D8A}"/>
    <dgm:cxn modelId="{0E587FC9-DFC3-4D03-AFA0-A03DACE8B441}" type="presOf" srcId="{FF7497B6-2105-4B36-BA6F-E7DB2EE702C5}" destId="{983A6626-C7B2-480A-A018-A05A63B42721}" srcOrd="0" destOrd="0" presId="urn:microsoft.com/office/officeart/2008/layout/LinedList"/>
    <dgm:cxn modelId="{86126DCD-D631-4863-8868-C51588B60DC1}" srcId="{D6D9E6DE-6633-4B3F-8745-6F19ED290987}" destId="{AF2421B2-39D5-4D6F-8D9B-FA67D5F7C8CA}" srcOrd="2" destOrd="0" parTransId="{C8E81BAC-786E-4B50-A42F-33D542B90ABF}" sibTransId="{35501B86-B395-4E7D-801A-E05CBD42D9CB}"/>
    <dgm:cxn modelId="{8EF013ED-9627-486D-A1F3-F5E501F097ED}" srcId="{D6D9E6DE-6633-4B3F-8745-6F19ED290987}" destId="{6942D037-55B7-4271-9A8D-7B23AAAE74F2}" srcOrd="0" destOrd="0" parTransId="{32DD54DB-23C7-4C9C-9396-F4203624CE85}" sibTransId="{AA522C3A-0D02-42A0-AE8A-4841691B05D1}"/>
    <dgm:cxn modelId="{5121D0F8-1951-402C-B724-7DA9ECF1C837}" srcId="{FF7497B6-2105-4B36-BA6F-E7DB2EE702C5}" destId="{D6D9E6DE-6633-4B3F-8745-6F19ED290987}" srcOrd="0" destOrd="0" parTransId="{7A83F4ED-879C-4ABE-970B-174A5E3BFA8D}" sibTransId="{CE341CCB-D38A-47B2-AFFB-B2612D79ABD1}"/>
    <dgm:cxn modelId="{89B30C42-35E8-4327-84E1-1BB65E614317}" type="presParOf" srcId="{983A6626-C7B2-480A-A018-A05A63B42721}" destId="{4E29314F-BB19-4B9D-8909-18B6DB1EFA89}" srcOrd="0" destOrd="0" presId="urn:microsoft.com/office/officeart/2008/layout/LinedList"/>
    <dgm:cxn modelId="{0033C44A-7705-4AC1-A3BE-7709A5FA50EA}" type="presParOf" srcId="{983A6626-C7B2-480A-A018-A05A63B42721}" destId="{62A97E93-83CE-4272-A000-842DA7A75624}" srcOrd="1" destOrd="0" presId="urn:microsoft.com/office/officeart/2008/layout/LinedList"/>
    <dgm:cxn modelId="{C2B70EEF-D17A-4C3F-8AE6-5C658AA52D95}" type="presParOf" srcId="{62A97E93-83CE-4272-A000-842DA7A75624}" destId="{D39827B3-2CA2-4097-A93D-A3B081BEA503}" srcOrd="0" destOrd="0" presId="urn:microsoft.com/office/officeart/2008/layout/LinedList"/>
    <dgm:cxn modelId="{E42CC149-EDD9-45C2-AD7B-CF0EED4C3D19}" type="presParOf" srcId="{62A97E93-83CE-4272-A000-842DA7A75624}" destId="{E4A0EA1E-C6E9-4055-9BB7-763ED9BD994F}" srcOrd="1" destOrd="0" presId="urn:microsoft.com/office/officeart/2008/layout/LinedList"/>
    <dgm:cxn modelId="{1E751DFF-D118-4077-B4AF-96D22509C774}" type="presParOf" srcId="{E4A0EA1E-C6E9-4055-9BB7-763ED9BD994F}" destId="{439CD0FA-E9A3-49FC-8AEB-097C9699EBE1}" srcOrd="0" destOrd="0" presId="urn:microsoft.com/office/officeart/2008/layout/LinedList"/>
    <dgm:cxn modelId="{C2472B78-5A63-4246-9A9E-A149D449814A}" type="presParOf" srcId="{E4A0EA1E-C6E9-4055-9BB7-763ED9BD994F}" destId="{2B5D882E-FA14-4728-8FEB-E5F8745D7CBC}" srcOrd="1" destOrd="0" presId="urn:microsoft.com/office/officeart/2008/layout/LinedList"/>
    <dgm:cxn modelId="{8D2F5D45-9DC3-43EA-9444-1F7784645D1F}" type="presParOf" srcId="{2B5D882E-FA14-4728-8FEB-E5F8745D7CBC}" destId="{BE056FA3-89C9-4A7C-BF10-441A31B39021}" srcOrd="0" destOrd="0" presId="urn:microsoft.com/office/officeart/2008/layout/LinedList"/>
    <dgm:cxn modelId="{47E9C114-270B-4B80-A358-5A1CA838ADFB}" type="presParOf" srcId="{2B5D882E-FA14-4728-8FEB-E5F8745D7CBC}" destId="{5A023B67-DE99-4AE0-9D86-3A47FD9F2EC6}" srcOrd="1" destOrd="0" presId="urn:microsoft.com/office/officeart/2008/layout/LinedList"/>
    <dgm:cxn modelId="{BDA578F5-3A31-45F1-B5C3-5E80B142F877}" type="presParOf" srcId="{2B5D882E-FA14-4728-8FEB-E5F8745D7CBC}" destId="{188AC320-D021-45EE-A7D7-32171A8F6F71}" srcOrd="2" destOrd="0" presId="urn:microsoft.com/office/officeart/2008/layout/LinedList"/>
    <dgm:cxn modelId="{68709DBC-3B7F-4929-8B62-AF7D652D95DF}" type="presParOf" srcId="{E4A0EA1E-C6E9-4055-9BB7-763ED9BD994F}" destId="{9769706C-6D69-450B-8D6E-1D1AC8FB9183}" srcOrd="2" destOrd="0" presId="urn:microsoft.com/office/officeart/2008/layout/LinedList"/>
    <dgm:cxn modelId="{CCC248D6-B993-4DE5-9003-2388CC39B2E4}" type="presParOf" srcId="{E4A0EA1E-C6E9-4055-9BB7-763ED9BD994F}" destId="{8798AADA-2F53-4DA5-A042-FA47B5E89F0E}" srcOrd="3" destOrd="0" presId="urn:microsoft.com/office/officeart/2008/layout/LinedList"/>
    <dgm:cxn modelId="{67E99683-9FFF-45A1-BCE4-51E7203010E3}" type="presParOf" srcId="{E4A0EA1E-C6E9-4055-9BB7-763ED9BD994F}" destId="{961509BB-9163-4B6E-A5B5-F3264DF95BDC}" srcOrd="4" destOrd="0" presId="urn:microsoft.com/office/officeart/2008/layout/LinedList"/>
    <dgm:cxn modelId="{93A21B55-CFBF-491C-B3A0-606739F232FC}" type="presParOf" srcId="{961509BB-9163-4B6E-A5B5-F3264DF95BDC}" destId="{598AF501-AADE-461D-8CFB-368A12361F27}" srcOrd="0" destOrd="0" presId="urn:microsoft.com/office/officeart/2008/layout/LinedList"/>
    <dgm:cxn modelId="{835A5741-6F3E-420F-B24B-33F0975CFCB8}" type="presParOf" srcId="{961509BB-9163-4B6E-A5B5-F3264DF95BDC}" destId="{1FC25FB6-1EFD-4AB1-B611-BE054C5DD8E7}" srcOrd="1" destOrd="0" presId="urn:microsoft.com/office/officeart/2008/layout/LinedList"/>
    <dgm:cxn modelId="{25027225-66B4-4C43-978B-ACB263F5F256}" type="presParOf" srcId="{961509BB-9163-4B6E-A5B5-F3264DF95BDC}" destId="{9BDD933A-1BC6-4805-98D0-4E0886BD717F}" srcOrd="2" destOrd="0" presId="urn:microsoft.com/office/officeart/2008/layout/LinedList"/>
    <dgm:cxn modelId="{40D3E5A9-D86D-418B-8A12-94D399485AD3}" type="presParOf" srcId="{E4A0EA1E-C6E9-4055-9BB7-763ED9BD994F}" destId="{433984A4-41D6-4F0A-946C-B9FDB29115E9}" srcOrd="5" destOrd="0" presId="urn:microsoft.com/office/officeart/2008/layout/LinedList"/>
    <dgm:cxn modelId="{51FCCA88-79CE-49C3-B851-156691DC1DB1}" type="presParOf" srcId="{E4A0EA1E-C6E9-4055-9BB7-763ED9BD994F}" destId="{BE796403-6F1D-4A6E-8F1B-7EB4A61246C2}" srcOrd="6" destOrd="0" presId="urn:microsoft.com/office/officeart/2008/layout/LinedList"/>
    <dgm:cxn modelId="{C4B47A70-E72F-4888-B7E2-1AE21B2A6239}" type="presParOf" srcId="{E4A0EA1E-C6E9-4055-9BB7-763ED9BD994F}" destId="{830C6EEE-8EA3-4F75-85E7-243C4D7D58D7}" srcOrd="7" destOrd="0" presId="urn:microsoft.com/office/officeart/2008/layout/LinedList"/>
    <dgm:cxn modelId="{F5547149-9F7C-46EA-A716-A3E51DAFC243}" type="presParOf" srcId="{830C6EEE-8EA3-4F75-85E7-243C4D7D58D7}" destId="{591BA686-F8F1-4740-ACCB-9A529B1AD97E}" srcOrd="0" destOrd="0" presId="urn:microsoft.com/office/officeart/2008/layout/LinedList"/>
    <dgm:cxn modelId="{1F097308-B54D-40AB-AE99-73FF3A9B8945}" type="presParOf" srcId="{830C6EEE-8EA3-4F75-85E7-243C4D7D58D7}" destId="{0D79662F-134E-4F94-8293-9BA06927BD66}" srcOrd="1" destOrd="0" presId="urn:microsoft.com/office/officeart/2008/layout/LinedList"/>
    <dgm:cxn modelId="{4C2099D4-C392-4CAB-B927-97D5AFA61743}" type="presParOf" srcId="{830C6EEE-8EA3-4F75-85E7-243C4D7D58D7}" destId="{FDEA75E0-7F95-49AC-93E6-1095D6020AC5}" srcOrd="2" destOrd="0" presId="urn:microsoft.com/office/officeart/2008/layout/LinedList"/>
    <dgm:cxn modelId="{02466FEB-E8C4-4FDB-8A54-AABFA72DAA05}" type="presParOf" srcId="{E4A0EA1E-C6E9-4055-9BB7-763ED9BD994F}" destId="{158A43A6-3628-4D80-A77F-ABD2D2690641}" srcOrd="8" destOrd="0" presId="urn:microsoft.com/office/officeart/2008/layout/LinedList"/>
    <dgm:cxn modelId="{2718B46C-FB54-48CB-82C8-2FEAD3067745}" type="presParOf" srcId="{E4A0EA1E-C6E9-4055-9BB7-763ED9BD994F}" destId="{2995682E-8C3D-4A6E-8F0F-549F9EFEBC5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35DF47-5A67-42E8-BA19-975BDAC74241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04132F3-DB11-455E-B120-DBF276D17E0F}">
      <dgm:prSet custT="1"/>
      <dgm:spPr/>
      <dgm:t>
        <a:bodyPr/>
        <a:lstStyle/>
        <a:p>
          <a:r>
            <a:rPr lang="hr-HR" sz="1600" dirty="0"/>
            <a:t>Sve ili ništa mišljenje</a:t>
          </a:r>
          <a:endParaRPr lang="en-US" sz="1600" dirty="0"/>
        </a:p>
      </dgm:t>
    </dgm:pt>
    <dgm:pt modelId="{C9A8D850-393F-4A36-A04F-8213C8A30EB6}" type="parTrans" cxnId="{902AB3CE-4FBF-423F-8F10-0B08F1423B81}">
      <dgm:prSet/>
      <dgm:spPr/>
      <dgm:t>
        <a:bodyPr/>
        <a:lstStyle/>
        <a:p>
          <a:endParaRPr lang="en-US" sz="2000"/>
        </a:p>
      </dgm:t>
    </dgm:pt>
    <dgm:pt modelId="{ED5BD347-2DF3-451D-9DB1-29AAA167B5BB}" type="sibTrans" cxnId="{902AB3CE-4FBF-423F-8F10-0B08F1423B81}">
      <dgm:prSet/>
      <dgm:spPr/>
      <dgm:t>
        <a:bodyPr/>
        <a:lstStyle/>
        <a:p>
          <a:endParaRPr lang="en-US" sz="2000"/>
        </a:p>
      </dgm:t>
    </dgm:pt>
    <dgm:pt modelId="{B5144BA3-13B1-486D-BFA7-888DACB91D5F}">
      <dgm:prSet custT="1"/>
      <dgm:spPr/>
      <dgm:t>
        <a:bodyPr/>
        <a:lstStyle/>
        <a:p>
          <a:r>
            <a:rPr lang="hr-HR" sz="1400" i="1" dirty="0"/>
            <a:t>„Ako nisam potpuno savršen, nisam uspješan”</a:t>
          </a:r>
          <a:endParaRPr lang="en-US" sz="1400" i="1" dirty="0"/>
        </a:p>
      </dgm:t>
    </dgm:pt>
    <dgm:pt modelId="{B3130234-5EBA-4931-BA6B-273F5A42D4C1}" type="parTrans" cxnId="{3696A2D3-A0F3-418E-AF1A-6545D589542C}">
      <dgm:prSet/>
      <dgm:spPr/>
      <dgm:t>
        <a:bodyPr/>
        <a:lstStyle/>
        <a:p>
          <a:endParaRPr lang="en-US" sz="2000"/>
        </a:p>
      </dgm:t>
    </dgm:pt>
    <dgm:pt modelId="{DBEE4C42-FECA-40F3-A753-069AEDA836F5}" type="sibTrans" cxnId="{3696A2D3-A0F3-418E-AF1A-6545D589542C}">
      <dgm:prSet/>
      <dgm:spPr/>
      <dgm:t>
        <a:bodyPr/>
        <a:lstStyle/>
        <a:p>
          <a:endParaRPr lang="en-US" sz="2000"/>
        </a:p>
      </dgm:t>
    </dgm:pt>
    <dgm:pt modelId="{3E049947-4227-4EB6-A603-A5579FCF17AA}">
      <dgm:prSet custT="1"/>
      <dgm:spPr/>
      <dgm:t>
        <a:bodyPr/>
        <a:lstStyle/>
        <a:p>
          <a:r>
            <a:rPr lang="hr-HR" sz="1600" dirty="0"/>
            <a:t>Katastrofiziranje</a:t>
          </a:r>
          <a:endParaRPr lang="en-US" sz="1600" dirty="0"/>
        </a:p>
      </dgm:t>
    </dgm:pt>
    <dgm:pt modelId="{1DBFFA66-8A20-49D4-9979-4D0876F5D6C2}" type="parTrans" cxnId="{3315FCF7-539B-4D4F-95E7-4A15D0BA48EB}">
      <dgm:prSet/>
      <dgm:spPr/>
      <dgm:t>
        <a:bodyPr/>
        <a:lstStyle/>
        <a:p>
          <a:endParaRPr lang="en-US" sz="2000"/>
        </a:p>
      </dgm:t>
    </dgm:pt>
    <dgm:pt modelId="{F1F5F3FB-C5F3-4C27-9E5B-9C90E89055DD}" type="sibTrans" cxnId="{3315FCF7-539B-4D4F-95E7-4A15D0BA48EB}">
      <dgm:prSet/>
      <dgm:spPr/>
      <dgm:t>
        <a:bodyPr/>
        <a:lstStyle/>
        <a:p>
          <a:endParaRPr lang="en-US" sz="2000"/>
        </a:p>
      </dgm:t>
    </dgm:pt>
    <dgm:pt modelId="{E25A04F9-FEF0-4186-8A91-7D64B4899054}">
      <dgm:prSet custT="1"/>
      <dgm:spPr/>
      <dgm:t>
        <a:bodyPr/>
        <a:lstStyle/>
        <a:p>
          <a:r>
            <a:rPr lang="hr-HR" sz="1400" i="1" dirty="0"/>
            <a:t>„Bit ću toliko uznemiren da neću uopće moći funkcionirati.”</a:t>
          </a:r>
          <a:endParaRPr lang="en-US" sz="1400" i="1" dirty="0"/>
        </a:p>
      </dgm:t>
    </dgm:pt>
    <dgm:pt modelId="{429050BB-4C2A-4327-9099-C171AAD9ADD3}" type="parTrans" cxnId="{0782A3B1-C206-441C-8187-46F712D9C657}">
      <dgm:prSet/>
      <dgm:spPr/>
      <dgm:t>
        <a:bodyPr/>
        <a:lstStyle/>
        <a:p>
          <a:endParaRPr lang="en-US" sz="2000"/>
        </a:p>
      </dgm:t>
    </dgm:pt>
    <dgm:pt modelId="{A64FE385-2436-4CDA-8EE4-3537A3403498}" type="sibTrans" cxnId="{0782A3B1-C206-441C-8187-46F712D9C657}">
      <dgm:prSet/>
      <dgm:spPr/>
      <dgm:t>
        <a:bodyPr/>
        <a:lstStyle/>
        <a:p>
          <a:endParaRPr lang="en-US" sz="2000"/>
        </a:p>
      </dgm:t>
    </dgm:pt>
    <dgm:pt modelId="{B0CEB91B-FC7C-4B0F-A7F0-9337124F3245}">
      <dgm:prSet custT="1"/>
      <dgm:spPr/>
      <dgm:t>
        <a:bodyPr/>
        <a:lstStyle/>
        <a:p>
          <a:r>
            <a:rPr lang="hr-HR" sz="1600"/>
            <a:t>Diskvalificiranje ili negiranje pozitivnog</a:t>
          </a:r>
          <a:endParaRPr lang="en-US" sz="1600"/>
        </a:p>
      </dgm:t>
    </dgm:pt>
    <dgm:pt modelId="{E17A0050-F901-49E8-A317-001DCC84B7CB}" type="parTrans" cxnId="{38B131FD-2202-4D4E-B6D5-945753C517B5}">
      <dgm:prSet/>
      <dgm:spPr/>
      <dgm:t>
        <a:bodyPr/>
        <a:lstStyle/>
        <a:p>
          <a:endParaRPr lang="en-US" sz="2000"/>
        </a:p>
      </dgm:t>
    </dgm:pt>
    <dgm:pt modelId="{5BCF3CE2-ED6E-44E2-A0EF-D5ECFC4EFA52}" type="sibTrans" cxnId="{38B131FD-2202-4D4E-B6D5-945753C517B5}">
      <dgm:prSet/>
      <dgm:spPr/>
      <dgm:t>
        <a:bodyPr/>
        <a:lstStyle/>
        <a:p>
          <a:endParaRPr lang="en-US" sz="2000"/>
        </a:p>
      </dgm:t>
    </dgm:pt>
    <dgm:pt modelId="{4FFD85BE-A196-4ABA-B690-956A28CF4E32}">
      <dgm:prSet custT="1"/>
      <dgm:spPr/>
      <dgm:t>
        <a:bodyPr/>
        <a:lstStyle/>
        <a:p>
          <a:r>
            <a:rPr lang="hr-HR" sz="1400" i="1" dirty="0"/>
            <a:t>„Taj sam zadatak obavio dobro, ali to neznači da sam sposoban; samo sam imao sreće.”</a:t>
          </a:r>
          <a:endParaRPr lang="en-US" sz="1400" i="1" dirty="0"/>
        </a:p>
      </dgm:t>
    </dgm:pt>
    <dgm:pt modelId="{BE378D95-754B-4868-90DB-AB0AF228412E}" type="parTrans" cxnId="{8CBF667A-A6A7-4DF9-84F7-AECC0DE1482E}">
      <dgm:prSet/>
      <dgm:spPr/>
      <dgm:t>
        <a:bodyPr/>
        <a:lstStyle/>
        <a:p>
          <a:endParaRPr lang="en-US" sz="2000"/>
        </a:p>
      </dgm:t>
    </dgm:pt>
    <dgm:pt modelId="{607186FC-ED21-4DBE-A27E-7BFCB730BFDE}" type="sibTrans" cxnId="{8CBF667A-A6A7-4DF9-84F7-AECC0DE1482E}">
      <dgm:prSet/>
      <dgm:spPr/>
      <dgm:t>
        <a:bodyPr/>
        <a:lstStyle/>
        <a:p>
          <a:endParaRPr lang="en-US" sz="2000"/>
        </a:p>
      </dgm:t>
    </dgm:pt>
    <dgm:pt modelId="{DA5AA2A2-5BB7-432E-B055-0F9E5E5EDD0A}">
      <dgm:prSet custT="1"/>
      <dgm:spPr/>
      <dgm:t>
        <a:bodyPr/>
        <a:lstStyle/>
        <a:p>
          <a:r>
            <a:rPr lang="hr-HR" sz="1600"/>
            <a:t>Emocionalno zaključivanje</a:t>
          </a:r>
          <a:endParaRPr lang="en-US" sz="1600"/>
        </a:p>
      </dgm:t>
    </dgm:pt>
    <dgm:pt modelId="{60209997-B0ED-4718-B607-8C977F1D7443}" type="parTrans" cxnId="{5DC7D2D9-2192-468A-95C4-AE15E7FED647}">
      <dgm:prSet/>
      <dgm:spPr/>
      <dgm:t>
        <a:bodyPr/>
        <a:lstStyle/>
        <a:p>
          <a:endParaRPr lang="en-US" sz="2000"/>
        </a:p>
      </dgm:t>
    </dgm:pt>
    <dgm:pt modelId="{BA17863A-560B-4F14-BBFC-0DFE7932E9AD}" type="sibTrans" cxnId="{5DC7D2D9-2192-468A-95C4-AE15E7FED647}">
      <dgm:prSet/>
      <dgm:spPr/>
      <dgm:t>
        <a:bodyPr/>
        <a:lstStyle/>
        <a:p>
          <a:endParaRPr lang="en-US" sz="2000"/>
        </a:p>
      </dgm:t>
    </dgm:pt>
    <dgm:pt modelId="{AFF6C41C-B881-4F8E-BCE7-B1BA9FA12FB9}">
      <dgm:prSet custT="1"/>
      <dgm:spPr/>
      <dgm:t>
        <a:bodyPr/>
        <a:lstStyle/>
        <a:p>
          <a:r>
            <a:rPr lang="hr-HR" sz="1400" i="1" dirty="0"/>
            <a:t>„Znam da sam napravio dosta toga dobro an poslu, ali se još uvijek osjećam neuspješno.”</a:t>
          </a:r>
          <a:endParaRPr lang="en-US" sz="1400" i="1" dirty="0"/>
        </a:p>
      </dgm:t>
    </dgm:pt>
    <dgm:pt modelId="{71C22A7A-6E88-40FC-8F3F-8E419D0E21ED}" type="parTrans" cxnId="{598A622D-AD91-4E5A-B755-E75134BE089F}">
      <dgm:prSet/>
      <dgm:spPr/>
      <dgm:t>
        <a:bodyPr/>
        <a:lstStyle/>
        <a:p>
          <a:endParaRPr lang="en-US" sz="2000"/>
        </a:p>
      </dgm:t>
    </dgm:pt>
    <dgm:pt modelId="{67A64EC6-2DE1-40C8-8B6A-F121A2DB3EB5}" type="sibTrans" cxnId="{598A622D-AD91-4E5A-B755-E75134BE089F}">
      <dgm:prSet/>
      <dgm:spPr/>
      <dgm:t>
        <a:bodyPr/>
        <a:lstStyle/>
        <a:p>
          <a:endParaRPr lang="en-US" sz="2000"/>
        </a:p>
      </dgm:t>
    </dgm:pt>
    <dgm:pt modelId="{E597FC31-3A35-457D-AD05-E7A7293E3E10}">
      <dgm:prSet custT="1"/>
      <dgm:spPr/>
      <dgm:t>
        <a:bodyPr/>
        <a:lstStyle/>
        <a:p>
          <a:r>
            <a:rPr lang="hr-HR" sz="1600" dirty="0"/>
            <a:t>Etiketiranje, pridavanje pogrešnih oznaka</a:t>
          </a:r>
          <a:endParaRPr lang="en-US" sz="1600" dirty="0"/>
        </a:p>
      </dgm:t>
    </dgm:pt>
    <dgm:pt modelId="{5B170F9B-702C-4D05-8184-7B58D905C8BB}" type="parTrans" cxnId="{DBCF333C-0070-4BD5-B8AF-BA02B3F80E67}">
      <dgm:prSet/>
      <dgm:spPr/>
      <dgm:t>
        <a:bodyPr/>
        <a:lstStyle/>
        <a:p>
          <a:endParaRPr lang="en-US" sz="2000"/>
        </a:p>
      </dgm:t>
    </dgm:pt>
    <dgm:pt modelId="{28946063-3A3E-4ED7-AAFF-D8547D48C061}" type="sibTrans" cxnId="{DBCF333C-0070-4BD5-B8AF-BA02B3F80E67}">
      <dgm:prSet/>
      <dgm:spPr/>
      <dgm:t>
        <a:bodyPr/>
        <a:lstStyle/>
        <a:p>
          <a:endParaRPr lang="en-US" sz="2000"/>
        </a:p>
      </dgm:t>
    </dgm:pt>
    <dgm:pt modelId="{A91077FC-6159-4ADE-8833-54C954C7C097}">
      <dgm:prSet custT="1"/>
      <dgm:spPr/>
      <dgm:t>
        <a:bodyPr/>
        <a:lstStyle/>
        <a:p>
          <a:r>
            <a:rPr lang="hr-HR" sz="1400" i="1" dirty="0"/>
            <a:t>„Ja sam gubitnik. On nije dobar.”</a:t>
          </a:r>
          <a:endParaRPr lang="en-US" sz="1400" i="1" dirty="0"/>
        </a:p>
      </dgm:t>
    </dgm:pt>
    <dgm:pt modelId="{D4D00015-2940-44BC-90EF-DBF18921A090}" type="parTrans" cxnId="{25A71DB6-CB5C-472E-8C61-B7DCD64FFCA0}">
      <dgm:prSet/>
      <dgm:spPr/>
      <dgm:t>
        <a:bodyPr/>
        <a:lstStyle/>
        <a:p>
          <a:endParaRPr lang="en-US" sz="2000"/>
        </a:p>
      </dgm:t>
    </dgm:pt>
    <dgm:pt modelId="{AD3A80A2-D015-4207-89AE-0B7ECB69D3B5}" type="sibTrans" cxnId="{25A71DB6-CB5C-472E-8C61-B7DCD64FFCA0}">
      <dgm:prSet/>
      <dgm:spPr/>
      <dgm:t>
        <a:bodyPr/>
        <a:lstStyle/>
        <a:p>
          <a:endParaRPr lang="en-US" sz="2000"/>
        </a:p>
      </dgm:t>
    </dgm:pt>
    <dgm:pt modelId="{384B5B1E-DB3D-4270-A0E5-C16A4D93AD26}">
      <dgm:prSet custT="1"/>
      <dgm:spPr/>
      <dgm:t>
        <a:bodyPr/>
        <a:lstStyle/>
        <a:p>
          <a:r>
            <a:rPr lang="hr-HR" sz="1600"/>
            <a:t>Pretjerano uveličavanje/umanjivanje</a:t>
          </a:r>
          <a:endParaRPr lang="en-US" sz="1600"/>
        </a:p>
      </dgm:t>
    </dgm:pt>
    <dgm:pt modelId="{58595286-F80E-431C-A075-E3F711E50DE4}" type="parTrans" cxnId="{09A0F9E5-C533-4F47-9662-F6E0DF59CD0F}">
      <dgm:prSet/>
      <dgm:spPr/>
      <dgm:t>
        <a:bodyPr/>
        <a:lstStyle/>
        <a:p>
          <a:endParaRPr lang="en-US" sz="2000"/>
        </a:p>
      </dgm:t>
    </dgm:pt>
    <dgm:pt modelId="{43BC63FF-552D-4577-A620-2BBDE7ACA9CE}" type="sibTrans" cxnId="{09A0F9E5-C533-4F47-9662-F6E0DF59CD0F}">
      <dgm:prSet/>
      <dgm:spPr/>
      <dgm:t>
        <a:bodyPr/>
        <a:lstStyle/>
        <a:p>
          <a:endParaRPr lang="en-US" sz="2000"/>
        </a:p>
      </dgm:t>
    </dgm:pt>
    <dgm:pt modelId="{9187FDCE-3718-4E9E-91B7-A2DBC8F095B3}">
      <dgm:prSet custT="1"/>
      <dgm:spPr/>
      <dgm:t>
        <a:bodyPr/>
        <a:lstStyle/>
        <a:p>
          <a:r>
            <a:rPr lang="hr-HR" sz="1400" i="1" dirty="0"/>
            <a:t>„Dobivanje osrednjih ocjena dokazuje moju nesposobnost. Dobivanje visokih ocjena ne znači da sam pametan.”</a:t>
          </a:r>
          <a:endParaRPr lang="en-US" sz="1400" i="1" dirty="0"/>
        </a:p>
      </dgm:t>
    </dgm:pt>
    <dgm:pt modelId="{62BE72B6-0F6C-4C2C-8C10-08C3276DE8B5}" type="parTrans" cxnId="{16CD8383-17ED-42D6-9F6C-D0A2035C21F0}">
      <dgm:prSet/>
      <dgm:spPr/>
      <dgm:t>
        <a:bodyPr/>
        <a:lstStyle/>
        <a:p>
          <a:endParaRPr lang="en-US" sz="2000"/>
        </a:p>
      </dgm:t>
    </dgm:pt>
    <dgm:pt modelId="{2FDEE96C-4D6E-4C12-9CE2-60FF5EB7D1AE}" type="sibTrans" cxnId="{16CD8383-17ED-42D6-9F6C-D0A2035C21F0}">
      <dgm:prSet/>
      <dgm:spPr/>
      <dgm:t>
        <a:bodyPr/>
        <a:lstStyle/>
        <a:p>
          <a:endParaRPr lang="en-US" sz="2000"/>
        </a:p>
      </dgm:t>
    </dgm:pt>
    <dgm:pt modelId="{39EDF91D-0A7D-4FD1-A908-06C33E5BE7B8}">
      <dgm:prSet custT="1"/>
      <dgm:spPr/>
      <dgm:t>
        <a:bodyPr/>
        <a:lstStyle/>
        <a:p>
          <a:r>
            <a:rPr lang="hr-HR" sz="1600"/>
            <a:t>Mentalni filter</a:t>
          </a:r>
          <a:endParaRPr lang="en-US" sz="1600"/>
        </a:p>
      </dgm:t>
    </dgm:pt>
    <dgm:pt modelId="{FFB605CB-863A-4CF3-99C1-3040CD96FAC3}" type="parTrans" cxnId="{EE15EC33-B5E2-4F39-9983-983F8E6EF6B2}">
      <dgm:prSet/>
      <dgm:spPr/>
      <dgm:t>
        <a:bodyPr/>
        <a:lstStyle/>
        <a:p>
          <a:endParaRPr lang="en-US" sz="2000"/>
        </a:p>
      </dgm:t>
    </dgm:pt>
    <dgm:pt modelId="{CD09BD0A-F259-43A0-A30F-3D52D9AB9F82}" type="sibTrans" cxnId="{EE15EC33-B5E2-4F39-9983-983F8E6EF6B2}">
      <dgm:prSet/>
      <dgm:spPr/>
      <dgm:t>
        <a:bodyPr/>
        <a:lstStyle/>
        <a:p>
          <a:endParaRPr lang="en-US" sz="2000"/>
        </a:p>
      </dgm:t>
    </dgm:pt>
    <dgm:pt modelId="{B9A660B6-5977-4523-9D0E-08BA2C02DFEF}">
      <dgm:prSet custT="1"/>
      <dgm:spPr/>
      <dgm:t>
        <a:bodyPr/>
        <a:lstStyle/>
        <a:p>
          <a:r>
            <a:rPr lang="hr-HR" sz="1400" i="1" dirty="0"/>
            <a:t>„Zato što sam dobio jednu lošu ocjenu u svjedodžbi (koja također sadrži i nekoliko visokih ocjena) znači da sam napravio loš posao.”</a:t>
          </a:r>
          <a:endParaRPr lang="en-US" sz="1400" i="1" dirty="0"/>
        </a:p>
      </dgm:t>
    </dgm:pt>
    <dgm:pt modelId="{E7589A4A-0931-49A9-BD6D-677EB5139FA9}" type="parTrans" cxnId="{DDEE03D9-F671-4268-A948-061E5785555D}">
      <dgm:prSet/>
      <dgm:spPr/>
      <dgm:t>
        <a:bodyPr/>
        <a:lstStyle/>
        <a:p>
          <a:endParaRPr lang="en-US" sz="2000"/>
        </a:p>
      </dgm:t>
    </dgm:pt>
    <dgm:pt modelId="{DC0CAD40-D60A-4AF5-8DDD-7CCA3331616A}" type="sibTrans" cxnId="{DDEE03D9-F671-4268-A948-061E5785555D}">
      <dgm:prSet/>
      <dgm:spPr/>
      <dgm:t>
        <a:bodyPr/>
        <a:lstStyle/>
        <a:p>
          <a:endParaRPr lang="en-US" sz="2000"/>
        </a:p>
      </dgm:t>
    </dgm:pt>
    <dgm:pt modelId="{B0D0F2CC-4F66-4BB9-A8B0-008275F1D294}">
      <dgm:prSet custT="1"/>
      <dgm:spPr/>
      <dgm:t>
        <a:bodyPr/>
        <a:lstStyle/>
        <a:p>
          <a:r>
            <a:rPr lang="hr-HR" sz="1600" i="1" dirty="0"/>
            <a:t>Čitanje misli</a:t>
          </a:r>
          <a:endParaRPr lang="en-US" sz="1600" i="1" dirty="0"/>
        </a:p>
      </dgm:t>
    </dgm:pt>
    <dgm:pt modelId="{0D88FC23-EC9F-4DF5-9FB8-D9251E352E16}" type="parTrans" cxnId="{A3E24BFC-64A3-4166-97A4-6552252E1BC2}">
      <dgm:prSet/>
      <dgm:spPr/>
      <dgm:t>
        <a:bodyPr/>
        <a:lstStyle/>
        <a:p>
          <a:endParaRPr lang="en-US" sz="2000"/>
        </a:p>
      </dgm:t>
    </dgm:pt>
    <dgm:pt modelId="{7FBDA4E4-53E3-4EA5-915A-B79833464262}" type="sibTrans" cxnId="{A3E24BFC-64A3-4166-97A4-6552252E1BC2}">
      <dgm:prSet/>
      <dgm:spPr/>
      <dgm:t>
        <a:bodyPr/>
        <a:lstStyle/>
        <a:p>
          <a:endParaRPr lang="en-US" sz="2000"/>
        </a:p>
      </dgm:t>
    </dgm:pt>
    <dgm:pt modelId="{26CD8D8D-0724-469C-AC4D-E95431C4032F}">
      <dgm:prSet custT="1"/>
      <dgm:spPr/>
      <dgm:t>
        <a:bodyPr/>
        <a:lstStyle/>
        <a:p>
          <a:r>
            <a:rPr lang="hr-HR" sz="1400" i="1" dirty="0"/>
            <a:t>„On misli kako ja ne znam najvažniju stvar o ovom projektu.”</a:t>
          </a:r>
          <a:endParaRPr lang="en-US" sz="1400" i="1" dirty="0"/>
        </a:p>
      </dgm:t>
    </dgm:pt>
    <dgm:pt modelId="{5FD99213-7778-4048-ABA8-3345D4878BEA}" type="parTrans" cxnId="{7635CF90-F6C5-4D1D-8D2B-F3D7BF1E4FEC}">
      <dgm:prSet/>
      <dgm:spPr/>
      <dgm:t>
        <a:bodyPr/>
        <a:lstStyle/>
        <a:p>
          <a:endParaRPr lang="en-US" sz="2000"/>
        </a:p>
      </dgm:t>
    </dgm:pt>
    <dgm:pt modelId="{AA0D1495-999C-4451-867D-EA116FCFB671}" type="sibTrans" cxnId="{7635CF90-F6C5-4D1D-8D2B-F3D7BF1E4FEC}">
      <dgm:prSet/>
      <dgm:spPr/>
      <dgm:t>
        <a:bodyPr/>
        <a:lstStyle/>
        <a:p>
          <a:endParaRPr lang="en-US" sz="2000"/>
        </a:p>
      </dgm:t>
    </dgm:pt>
    <dgm:pt modelId="{E291CFC9-AD76-4279-892F-6391D9D94BEF}">
      <dgm:prSet custT="1"/>
      <dgm:spPr/>
      <dgm:t>
        <a:bodyPr/>
        <a:lstStyle/>
        <a:p>
          <a:r>
            <a:rPr lang="hr-HR" sz="1600"/>
            <a:t>Pretjerana generalizacija</a:t>
          </a:r>
          <a:endParaRPr lang="en-US" sz="1600"/>
        </a:p>
      </dgm:t>
    </dgm:pt>
    <dgm:pt modelId="{CFB75B6B-BC09-4112-A3A6-D962F9B3D705}" type="parTrans" cxnId="{C41E6FD4-CD9F-441C-B5EA-F96E8A18F913}">
      <dgm:prSet/>
      <dgm:spPr/>
      <dgm:t>
        <a:bodyPr/>
        <a:lstStyle/>
        <a:p>
          <a:endParaRPr lang="en-US" sz="2000"/>
        </a:p>
      </dgm:t>
    </dgm:pt>
    <dgm:pt modelId="{ADA97FFD-DBC0-4434-97B4-D0230F453D98}" type="sibTrans" cxnId="{C41E6FD4-CD9F-441C-B5EA-F96E8A18F913}">
      <dgm:prSet/>
      <dgm:spPr/>
      <dgm:t>
        <a:bodyPr/>
        <a:lstStyle/>
        <a:p>
          <a:endParaRPr lang="en-US" sz="2000"/>
        </a:p>
      </dgm:t>
    </dgm:pt>
    <dgm:pt modelId="{912C9F5D-52E6-485B-BB49-55D128CADF88}">
      <dgm:prSet custT="1"/>
      <dgm:spPr/>
      <dgm:t>
        <a:bodyPr/>
        <a:lstStyle/>
        <a:p>
          <a:r>
            <a:rPr lang="hr-HR" sz="1400" i="1" dirty="0"/>
            <a:t>„Zato što sam se osjećao neugodno na druženju nemam ono što je potrebno za prijateljstvo.”</a:t>
          </a:r>
          <a:endParaRPr lang="en-US" sz="1400" i="1" dirty="0"/>
        </a:p>
      </dgm:t>
    </dgm:pt>
    <dgm:pt modelId="{0AD2AFA2-7745-402F-9DE0-696B1B60E305}" type="parTrans" cxnId="{29451F9A-220B-496F-8D33-DF6C80575861}">
      <dgm:prSet/>
      <dgm:spPr/>
      <dgm:t>
        <a:bodyPr/>
        <a:lstStyle/>
        <a:p>
          <a:endParaRPr lang="en-US" sz="2000"/>
        </a:p>
      </dgm:t>
    </dgm:pt>
    <dgm:pt modelId="{20B4851D-B380-43AD-AA01-1B9FAFD09B1E}" type="sibTrans" cxnId="{29451F9A-220B-496F-8D33-DF6C80575861}">
      <dgm:prSet/>
      <dgm:spPr/>
      <dgm:t>
        <a:bodyPr/>
        <a:lstStyle/>
        <a:p>
          <a:endParaRPr lang="en-US" sz="2000"/>
        </a:p>
      </dgm:t>
    </dgm:pt>
    <dgm:pt modelId="{68FD4FAC-9B46-49A7-9389-E5FD30B03568}">
      <dgm:prSet custT="1"/>
      <dgm:spPr/>
      <dgm:t>
        <a:bodyPr/>
        <a:lstStyle/>
        <a:p>
          <a:r>
            <a:rPr lang="hr-HR" sz="1600"/>
            <a:t>Personalizacija</a:t>
          </a:r>
          <a:endParaRPr lang="en-US" sz="1600"/>
        </a:p>
      </dgm:t>
    </dgm:pt>
    <dgm:pt modelId="{6E3BF49B-D47C-420E-A2AC-A0131DC258EF}" type="parTrans" cxnId="{CFC49233-6341-43FC-86E7-4BC3BB9AEFD2}">
      <dgm:prSet/>
      <dgm:spPr/>
      <dgm:t>
        <a:bodyPr/>
        <a:lstStyle/>
        <a:p>
          <a:endParaRPr lang="en-US" sz="2000"/>
        </a:p>
      </dgm:t>
    </dgm:pt>
    <dgm:pt modelId="{F3334B60-54FD-4DEA-96CE-75991E7F2556}" type="sibTrans" cxnId="{CFC49233-6341-43FC-86E7-4BC3BB9AEFD2}">
      <dgm:prSet/>
      <dgm:spPr/>
      <dgm:t>
        <a:bodyPr/>
        <a:lstStyle/>
        <a:p>
          <a:endParaRPr lang="en-US" sz="2000"/>
        </a:p>
      </dgm:t>
    </dgm:pt>
    <dgm:pt modelId="{21480DAB-1B05-408E-B3F2-0FD437322117}">
      <dgm:prSet custT="1"/>
      <dgm:spPr/>
      <dgm:t>
        <a:bodyPr/>
        <a:lstStyle/>
        <a:p>
          <a:r>
            <a:rPr lang="hr-HR" sz="1400" i="1" dirty="0"/>
            <a:t>„Majstor je bio oštar prema meni jer sam napravio nešto loše.”</a:t>
          </a:r>
          <a:endParaRPr lang="en-US" sz="1400" i="1" dirty="0"/>
        </a:p>
      </dgm:t>
    </dgm:pt>
    <dgm:pt modelId="{6426EA77-4373-4746-88F9-BC6ECB9C43E4}" type="parTrans" cxnId="{B2D44D6C-3FF6-4C58-A149-FEB26D137CAC}">
      <dgm:prSet/>
      <dgm:spPr/>
      <dgm:t>
        <a:bodyPr/>
        <a:lstStyle/>
        <a:p>
          <a:endParaRPr lang="en-US" sz="2000"/>
        </a:p>
      </dgm:t>
    </dgm:pt>
    <dgm:pt modelId="{B1266C7A-EDA9-4D48-8B90-860DAB168790}" type="sibTrans" cxnId="{B2D44D6C-3FF6-4C58-A149-FEB26D137CAC}">
      <dgm:prSet/>
      <dgm:spPr/>
      <dgm:t>
        <a:bodyPr/>
        <a:lstStyle/>
        <a:p>
          <a:endParaRPr lang="en-US" sz="2000"/>
        </a:p>
      </dgm:t>
    </dgm:pt>
    <dgm:pt modelId="{B69E90B4-60A7-4FD5-82AA-55AA524D5416}">
      <dgm:prSet custT="1"/>
      <dgm:spPr/>
      <dgm:t>
        <a:bodyPr/>
        <a:lstStyle/>
        <a:p>
          <a:r>
            <a:rPr lang="hr-HR" sz="1600"/>
            <a:t>Izjave „trebati” i „morati”</a:t>
          </a:r>
          <a:endParaRPr lang="en-US" sz="1600"/>
        </a:p>
      </dgm:t>
    </dgm:pt>
    <dgm:pt modelId="{DA3D3CE8-D495-4AE8-8BAA-4DA5CC409B4A}" type="parTrans" cxnId="{BF425090-26C6-447C-A942-648287035530}">
      <dgm:prSet/>
      <dgm:spPr/>
      <dgm:t>
        <a:bodyPr/>
        <a:lstStyle/>
        <a:p>
          <a:endParaRPr lang="en-US" sz="2000"/>
        </a:p>
      </dgm:t>
    </dgm:pt>
    <dgm:pt modelId="{3AD32B25-E2C0-44F3-95B0-C490001E209A}" type="sibTrans" cxnId="{BF425090-26C6-447C-A942-648287035530}">
      <dgm:prSet/>
      <dgm:spPr/>
      <dgm:t>
        <a:bodyPr/>
        <a:lstStyle/>
        <a:p>
          <a:endParaRPr lang="en-US" sz="2000"/>
        </a:p>
      </dgm:t>
    </dgm:pt>
    <dgm:pt modelId="{89CB2465-C492-46AC-A89D-E3F514FAEB1A}">
      <dgm:prSet custT="1"/>
      <dgm:spPr/>
      <dgm:t>
        <a:bodyPr/>
        <a:lstStyle/>
        <a:p>
          <a:r>
            <a:rPr lang="hr-HR" sz="1400" i="1" dirty="0"/>
            <a:t>„Strašno je što sam napravio pogrešku. Trebam uvijek dati najviše od sebe.”</a:t>
          </a:r>
          <a:endParaRPr lang="en-US" sz="1400" i="1" dirty="0"/>
        </a:p>
      </dgm:t>
    </dgm:pt>
    <dgm:pt modelId="{7A5D1C88-E904-4803-9453-81E823D0F3F1}" type="parTrans" cxnId="{FF2E6A95-8CAB-4720-A6E7-5AB638426873}">
      <dgm:prSet/>
      <dgm:spPr/>
      <dgm:t>
        <a:bodyPr/>
        <a:lstStyle/>
        <a:p>
          <a:endParaRPr lang="en-US" sz="2000"/>
        </a:p>
      </dgm:t>
    </dgm:pt>
    <dgm:pt modelId="{9B39A6A6-70D8-4DF1-BCEA-922593B11FCB}" type="sibTrans" cxnId="{FF2E6A95-8CAB-4720-A6E7-5AB638426873}">
      <dgm:prSet/>
      <dgm:spPr/>
      <dgm:t>
        <a:bodyPr/>
        <a:lstStyle/>
        <a:p>
          <a:endParaRPr lang="en-US" sz="2000"/>
        </a:p>
      </dgm:t>
    </dgm:pt>
    <dgm:pt modelId="{C4B2F802-26D1-4EC2-AA6F-B0FC565A0B0A}">
      <dgm:prSet custT="1"/>
      <dgm:spPr/>
      <dgm:t>
        <a:bodyPr/>
        <a:lstStyle/>
        <a:p>
          <a:r>
            <a:rPr lang="hr-HR" sz="1600"/>
            <a:t>Tunelsko gledanje</a:t>
          </a:r>
          <a:endParaRPr lang="en-US" sz="1600"/>
        </a:p>
      </dgm:t>
    </dgm:pt>
    <dgm:pt modelId="{5D0DF271-5009-457A-BD85-E42F8F10C4E0}" type="parTrans" cxnId="{AA488CD2-11E4-4A4C-AEDD-28F9BF5267BE}">
      <dgm:prSet/>
      <dgm:spPr/>
      <dgm:t>
        <a:bodyPr/>
        <a:lstStyle/>
        <a:p>
          <a:endParaRPr lang="en-US" sz="2000"/>
        </a:p>
      </dgm:t>
    </dgm:pt>
    <dgm:pt modelId="{A7D23096-3DA2-48F1-9202-E5CC816B06DF}" type="sibTrans" cxnId="{AA488CD2-11E4-4A4C-AEDD-28F9BF5267BE}">
      <dgm:prSet/>
      <dgm:spPr/>
      <dgm:t>
        <a:bodyPr/>
        <a:lstStyle/>
        <a:p>
          <a:endParaRPr lang="en-US" sz="2000"/>
        </a:p>
      </dgm:t>
    </dgm:pt>
    <dgm:pt modelId="{8B579A01-471C-475A-8D03-244C83AE8B7E}">
      <dgm:prSet custT="1"/>
      <dgm:spPr/>
      <dgm:t>
        <a:bodyPr/>
        <a:lstStyle/>
        <a:p>
          <a:r>
            <a:rPr lang="hr-HR" sz="1400" i="1" dirty="0"/>
            <a:t>„Učitelj mog sina ne može ništa napraviti kako treba. On je kritičan i neosjetljiv i loš u podučavanju.”</a:t>
          </a:r>
          <a:endParaRPr lang="en-US" sz="1400" i="1" dirty="0"/>
        </a:p>
      </dgm:t>
    </dgm:pt>
    <dgm:pt modelId="{7BC990F1-AE73-4679-8382-0A3001449116}" type="parTrans" cxnId="{3688EC61-6061-40C4-8CBF-092A5F007768}">
      <dgm:prSet/>
      <dgm:spPr/>
      <dgm:t>
        <a:bodyPr/>
        <a:lstStyle/>
        <a:p>
          <a:endParaRPr lang="en-US" sz="2000"/>
        </a:p>
      </dgm:t>
    </dgm:pt>
    <dgm:pt modelId="{E3379934-D7BA-4B11-A8B4-1A3ACBB04583}" type="sibTrans" cxnId="{3688EC61-6061-40C4-8CBF-092A5F007768}">
      <dgm:prSet/>
      <dgm:spPr/>
      <dgm:t>
        <a:bodyPr/>
        <a:lstStyle/>
        <a:p>
          <a:endParaRPr lang="en-US" sz="2000"/>
        </a:p>
      </dgm:t>
    </dgm:pt>
    <dgm:pt modelId="{7234010D-C3E1-43D1-A575-30EFA771DE1B}" type="pres">
      <dgm:prSet presAssocID="{3535DF47-5A67-42E8-BA19-975BDAC74241}" presName="Name0" presStyleCnt="0">
        <dgm:presLayoutVars>
          <dgm:dir/>
          <dgm:animLvl val="lvl"/>
          <dgm:resizeHandles val="exact"/>
        </dgm:presLayoutVars>
      </dgm:prSet>
      <dgm:spPr/>
    </dgm:pt>
    <dgm:pt modelId="{C936AADF-C3BA-4019-B994-5744CA485E18}" type="pres">
      <dgm:prSet presAssocID="{A04132F3-DB11-455E-B120-DBF276D17E0F}" presName="linNode" presStyleCnt="0"/>
      <dgm:spPr/>
    </dgm:pt>
    <dgm:pt modelId="{7D53C9FE-21ED-4E65-8C43-534C05E714C1}" type="pres">
      <dgm:prSet presAssocID="{A04132F3-DB11-455E-B120-DBF276D17E0F}" presName="parentText" presStyleLbl="alignNode1" presStyleIdx="0" presStyleCnt="12" custScaleX="195013">
        <dgm:presLayoutVars>
          <dgm:chMax val="1"/>
          <dgm:bulletEnabled/>
        </dgm:presLayoutVars>
      </dgm:prSet>
      <dgm:spPr/>
    </dgm:pt>
    <dgm:pt modelId="{054A981B-AF44-4821-97E9-CA055BDA8576}" type="pres">
      <dgm:prSet presAssocID="{A04132F3-DB11-455E-B120-DBF276D17E0F}" presName="descendantText" presStyleLbl="alignAccFollowNode1" presStyleIdx="0" presStyleCnt="12">
        <dgm:presLayoutVars>
          <dgm:bulletEnabled/>
        </dgm:presLayoutVars>
      </dgm:prSet>
      <dgm:spPr/>
    </dgm:pt>
    <dgm:pt modelId="{7C17E208-E0B5-4FA4-B7DB-9207F89E8787}" type="pres">
      <dgm:prSet presAssocID="{ED5BD347-2DF3-451D-9DB1-29AAA167B5BB}" presName="sp" presStyleCnt="0"/>
      <dgm:spPr/>
    </dgm:pt>
    <dgm:pt modelId="{8688077F-2A68-4B68-94D1-F5C458EA0EE6}" type="pres">
      <dgm:prSet presAssocID="{3E049947-4227-4EB6-A603-A5579FCF17AA}" presName="linNode" presStyleCnt="0"/>
      <dgm:spPr/>
    </dgm:pt>
    <dgm:pt modelId="{145836BF-2FDF-462E-A82B-9178F5D200BC}" type="pres">
      <dgm:prSet presAssocID="{3E049947-4227-4EB6-A603-A5579FCF17AA}" presName="parentText" presStyleLbl="alignNode1" presStyleIdx="1" presStyleCnt="12" custScaleX="195013">
        <dgm:presLayoutVars>
          <dgm:chMax val="1"/>
          <dgm:bulletEnabled/>
        </dgm:presLayoutVars>
      </dgm:prSet>
      <dgm:spPr/>
    </dgm:pt>
    <dgm:pt modelId="{C697E928-5820-4F58-B179-FE553732E91E}" type="pres">
      <dgm:prSet presAssocID="{3E049947-4227-4EB6-A603-A5579FCF17AA}" presName="descendantText" presStyleLbl="alignAccFollowNode1" presStyleIdx="1" presStyleCnt="12">
        <dgm:presLayoutVars>
          <dgm:bulletEnabled/>
        </dgm:presLayoutVars>
      </dgm:prSet>
      <dgm:spPr/>
    </dgm:pt>
    <dgm:pt modelId="{B9534FA1-9EC0-4D8A-BECF-3658DF09F8BF}" type="pres">
      <dgm:prSet presAssocID="{F1F5F3FB-C5F3-4C27-9E5B-9C90E89055DD}" presName="sp" presStyleCnt="0"/>
      <dgm:spPr/>
    </dgm:pt>
    <dgm:pt modelId="{231FCC1D-6C8C-4643-8DF9-8DD5E2A3F552}" type="pres">
      <dgm:prSet presAssocID="{B0CEB91B-FC7C-4B0F-A7F0-9337124F3245}" presName="linNode" presStyleCnt="0"/>
      <dgm:spPr/>
    </dgm:pt>
    <dgm:pt modelId="{0BE44493-3AF0-42DC-B75B-F243C665DD94}" type="pres">
      <dgm:prSet presAssocID="{B0CEB91B-FC7C-4B0F-A7F0-9337124F3245}" presName="parentText" presStyleLbl="alignNode1" presStyleIdx="2" presStyleCnt="12" custScaleX="195013">
        <dgm:presLayoutVars>
          <dgm:chMax val="1"/>
          <dgm:bulletEnabled/>
        </dgm:presLayoutVars>
      </dgm:prSet>
      <dgm:spPr/>
    </dgm:pt>
    <dgm:pt modelId="{DFA6D516-1786-4E90-9B5F-8F30F4017AA9}" type="pres">
      <dgm:prSet presAssocID="{B0CEB91B-FC7C-4B0F-A7F0-9337124F3245}" presName="descendantText" presStyleLbl="alignAccFollowNode1" presStyleIdx="2" presStyleCnt="12">
        <dgm:presLayoutVars>
          <dgm:bulletEnabled/>
        </dgm:presLayoutVars>
      </dgm:prSet>
      <dgm:spPr/>
    </dgm:pt>
    <dgm:pt modelId="{421537C9-B885-4B85-BFB1-6A17F7BD2AA0}" type="pres">
      <dgm:prSet presAssocID="{5BCF3CE2-ED6E-44E2-A0EF-D5ECFC4EFA52}" presName="sp" presStyleCnt="0"/>
      <dgm:spPr/>
    </dgm:pt>
    <dgm:pt modelId="{24D401D8-B036-4C35-B1E8-3F6CB3566802}" type="pres">
      <dgm:prSet presAssocID="{DA5AA2A2-5BB7-432E-B055-0F9E5E5EDD0A}" presName="linNode" presStyleCnt="0"/>
      <dgm:spPr/>
    </dgm:pt>
    <dgm:pt modelId="{243406D5-A5E6-443C-B94A-4F6674EB34A9}" type="pres">
      <dgm:prSet presAssocID="{DA5AA2A2-5BB7-432E-B055-0F9E5E5EDD0A}" presName="parentText" presStyleLbl="alignNode1" presStyleIdx="3" presStyleCnt="12" custScaleX="195013">
        <dgm:presLayoutVars>
          <dgm:chMax val="1"/>
          <dgm:bulletEnabled/>
        </dgm:presLayoutVars>
      </dgm:prSet>
      <dgm:spPr/>
    </dgm:pt>
    <dgm:pt modelId="{ECCE2D2E-08FD-4F44-B365-944E2EF3E3D2}" type="pres">
      <dgm:prSet presAssocID="{DA5AA2A2-5BB7-432E-B055-0F9E5E5EDD0A}" presName="descendantText" presStyleLbl="alignAccFollowNode1" presStyleIdx="3" presStyleCnt="12">
        <dgm:presLayoutVars>
          <dgm:bulletEnabled/>
        </dgm:presLayoutVars>
      </dgm:prSet>
      <dgm:spPr/>
    </dgm:pt>
    <dgm:pt modelId="{6AFD64A1-5578-4F7C-9005-A37242EB34D1}" type="pres">
      <dgm:prSet presAssocID="{BA17863A-560B-4F14-BBFC-0DFE7932E9AD}" presName="sp" presStyleCnt="0"/>
      <dgm:spPr/>
    </dgm:pt>
    <dgm:pt modelId="{9C18A008-7F00-446E-B9B7-D33ED1201459}" type="pres">
      <dgm:prSet presAssocID="{E597FC31-3A35-457D-AD05-E7A7293E3E10}" presName="linNode" presStyleCnt="0"/>
      <dgm:spPr/>
    </dgm:pt>
    <dgm:pt modelId="{FB905B75-D116-4A1B-A024-E168AF78558D}" type="pres">
      <dgm:prSet presAssocID="{E597FC31-3A35-457D-AD05-E7A7293E3E10}" presName="parentText" presStyleLbl="alignNode1" presStyleIdx="4" presStyleCnt="12" custScaleX="195013">
        <dgm:presLayoutVars>
          <dgm:chMax val="1"/>
          <dgm:bulletEnabled/>
        </dgm:presLayoutVars>
      </dgm:prSet>
      <dgm:spPr/>
    </dgm:pt>
    <dgm:pt modelId="{4CC26C25-596C-4CF7-9070-4D352CA79211}" type="pres">
      <dgm:prSet presAssocID="{E597FC31-3A35-457D-AD05-E7A7293E3E10}" presName="descendantText" presStyleLbl="alignAccFollowNode1" presStyleIdx="4" presStyleCnt="12">
        <dgm:presLayoutVars>
          <dgm:bulletEnabled/>
        </dgm:presLayoutVars>
      </dgm:prSet>
      <dgm:spPr/>
    </dgm:pt>
    <dgm:pt modelId="{3F1AC5D0-F826-4EE1-81BC-D591EE96DD0F}" type="pres">
      <dgm:prSet presAssocID="{28946063-3A3E-4ED7-AAFF-D8547D48C061}" presName="sp" presStyleCnt="0"/>
      <dgm:spPr/>
    </dgm:pt>
    <dgm:pt modelId="{B668CF12-40D8-4AC2-93E9-BAADFA7C324F}" type="pres">
      <dgm:prSet presAssocID="{384B5B1E-DB3D-4270-A0E5-C16A4D93AD26}" presName="linNode" presStyleCnt="0"/>
      <dgm:spPr/>
    </dgm:pt>
    <dgm:pt modelId="{3E5CA8EA-1AC8-47CB-8456-B5FC351D9F32}" type="pres">
      <dgm:prSet presAssocID="{384B5B1E-DB3D-4270-A0E5-C16A4D93AD26}" presName="parentText" presStyleLbl="alignNode1" presStyleIdx="5" presStyleCnt="12" custScaleX="195013">
        <dgm:presLayoutVars>
          <dgm:chMax val="1"/>
          <dgm:bulletEnabled/>
        </dgm:presLayoutVars>
      </dgm:prSet>
      <dgm:spPr/>
    </dgm:pt>
    <dgm:pt modelId="{71CD3A84-4432-4760-A203-8AE5F091CA42}" type="pres">
      <dgm:prSet presAssocID="{384B5B1E-DB3D-4270-A0E5-C16A4D93AD26}" presName="descendantText" presStyleLbl="alignAccFollowNode1" presStyleIdx="5" presStyleCnt="12">
        <dgm:presLayoutVars>
          <dgm:bulletEnabled/>
        </dgm:presLayoutVars>
      </dgm:prSet>
      <dgm:spPr/>
    </dgm:pt>
    <dgm:pt modelId="{219148A9-C243-4F3F-A06B-E77169CF12AE}" type="pres">
      <dgm:prSet presAssocID="{43BC63FF-552D-4577-A620-2BBDE7ACA9CE}" presName="sp" presStyleCnt="0"/>
      <dgm:spPr/>
    </dgm:pt>
    <dgm:pt modelId="{10AC24AE-BFA2-427B-B838-ED01F7EC29E3}" type="pres">
      <dgm:prSet presAssocID="{39EDF91D-0A7D-4FD1-A908-06C33E5BE7B8}" presName="linNode" presStyleCnt="0"/>
      <dgm:spPr/>
    </dgm:pt>
    <dgm:pt modelId="{B80FA46A-902E-4B47-873A-85193A067047}" type="pres">
      <dgm:prSet presAssocID="{39EDF91D-0A7D-4FD1-A908-06C33E5BE7B8}" presName="parentText" presStyleLbl="alignNode1" presStyleIdx="6" presStyleCnt="12" custScaleX="195013">
        <dgm:presLayoutVars>
          <dgm:chMax val="1"/>
          <dgm:bulletEnabled/>
        </dgm:presLayoutVars>
      </dgm:prSet>
      <dgm:spPr/>
    </dgm:pt>
    <dgm:pt modelId="{6B2ACBDB-675F-4D6A-B71C-C8972B3DAB20}" type="pres">
      <dgm:prSet presAssocID="{39EDF91D-0A7D-4FD1-A908-06C33E5BE7B8}" presName="descendantText" presStyleLbl="alignAccFollowNode1" presStyleIdx="6" presStyleCnt="12">
        <dgm:presLayoutVars>
          <dgm:bulletEnabled/>
        </dgm:presLayoutVars>
      </dgm:prSet>
      <dgm:spPr/>
    </dgm:pt>
    <dgm:pt modelId="{1A6B40FE-5D74-47AE-95AC-6D838747131B}" type="pres">
      <dgm:prSet presAssocID="{CD09BD0A-F259-43A0-A30F-3D52D9AB9F82}" presName="sp" presStyleCnt="0"/>
      <dgm:spPr/>
    </dgm:pt>
    <dgm:pt modelId="{1AC49161-CC65-4750-B0F0-80EAFF3FA238}" type="pres">
      <dgm:prSet presAssocID="{B0D0F2CC-4F66-4BB9-A8B0-008275F1D294}" presName="linNode" presStyleCnt="0"/>
      <dgm:spPr/>
    </dgm:pt>
    <dgm:pt modelId="{17B3145D-7F93-4B0B-B364-FB6DAC3080C5}" type="pres">
      <dgm:prSet presAssocID="{B0D0F2CC-4F66-4BB9-A8B0-008275F1D294}" presName="parentText" presStyleLbl="alignNode1" presStyleIdx="7" presStyleCnt="12" custScaleX="195013">
        <dgm:presLayoutVars>
          <dgm:chMax val="1"/>
          <dgm:bulletEnabled/>
        </dgm:presLayoutVars>
      </dgm:prSet>
      <dgm:spPr/>
    </dgm:pt>
    <dgm:pt modelId="{E2B3AD4D-7F92-4013-8C15-5A10F047B58A}" type="pres">
      <dgm:prSet presAssocID="{B0D0F2CC-4F66-4BB9-A8B0-008275F1D294}" presName="descendantText" presStyleLbl="alignAccFollowNode1" presStyleIdx="7" presStyleCnt="12">
        <dgm:presLayoutVars>
          <dgm:bulletEnabled/>
        </dgm:presLayoutVars>
      </dgm:prSet>
      <dgm:spPr/>
    </dgm:pt>
    <dgm:pt modelId="{8665B448-4DCC-4C24-92A1-9E42C7C021EF}" type="pres">
      <dgm:prSet presAssocID="{7FBDA4E4-53E3-4EA5-915A-B79833464262}" presName="sp" presStyleCnt="0"/>
      <dgm:spPr/>
    </dgm:pt>
    <dgm:pt modelId="{DB15A9B3-4ABA-4B5F-8505-3AB8225B89A5}" type="pres">
      <dgm:prSet presAssocID="{E291CFC9-AD76-4279-892F-6391D9D94BEF}" presName="linNode" presStyleCnt="0"/>
      <dgm:spPr/>
    </dgm:pt>
    <dgm:pt modelId="{5CFCD46C-5630-41D4-AA2A-874F2475DAC0}" type="pres">
      <dgm:prSet presAssocID="{E291CFC9-AD76-4279-892F-6391D9D94BEF}" presName="parentText" presStyleLbl="alignNode1" presStyleIdx="8" presStyleCnt="12" custScaleX="195013">
        <dgm:presLayoutVars>
          <dgm:chMax val="1"/>
          <dgm:bulletEnabled/>
        </dgm:presLayoutVars>
      </dgm:prSet>
      <dgm:spPr/>
    </dgm:pt>
    <dgm:pt modelId="{16267C06-CCC0-4DEF-8BE3-FB6BE9670435}" type="pres">
      <dgm:prSet presAssocID="{E291CFC9-AD76-4279-892F-6391D9D94BEF}" presName="descendantText" presStyleLbl="alignAccFollowNode1" presStyleIdx="8" presStyleCnt="12">
        <dgm:presLayoutVars>
          <dgm:bulletEnabled/>
        </dgm:presLayoutVars>
      </dgm:prSet>
      <dgm:spPr/>
    </dgm:pt>
    <dgm:pt modelId="{2905B5A4-D061-4451-AE69-88837FC1261A}" type="pres">
      <dgm:prSet presAssocID="{ADA97FFD-DBC0-4434-97B4-D0230F453D98}" presName="sp" presStyleCnt="0"/>
      <dgm:spPr/>
    </dgm:pt>
    <dgm:pt modelId="{984BC2A7-1F11-4A33-9288-52BE2AE92E8A}" type="pres">
      <dgm:prSet presAssocID="{68FD4FAC-9B46-49A7-9389-E5FD30B03568}" presName="linNode" presStyleCnt="0"/>
      <dgm:spPr/>
    </dgm:pt>
    <dgm:pt modelId="{513DB36A-A768-4D6C-8749-3B28E1BBC229}" type="pres">
      <dgm:prSet presAssocID="{68FD4FAC-9B46-49A7-9389-E5FD30B03568}" presName="parentText" presStyleLbl="alignNode1" presStyleIdx="9" presStyleCnt="12" custScaleX="195013">
        <dgm:presLayoutVars>
          <dgm:chMax val="1"/>
          <dgm:bulletEnabled/>
        </dgm:presLayoutVars>
      </dgm:prSet>
      <dgm:spPr/>
    </dgm:pt>
    <dgm:pt modelId="{9EBAB416-96B5-4F0E-83D7-A5E6B93EDA48}" type="pres">
      <dgm:prSet presAssocID="{68FD4FAC-9B46-49A7-9389-E5FD30B03568}" presName="descendantText" presStyleLbl="alignAccFollowNode1" presStyleIdx="9" presStyleCnt="12">
        <dgm:presLayoutVars>
          <dgm:bulletEnabled/>
        </dgm:presLayoutVars>
      </dgm:prSet>
      <dgm:spPr/>
    </dgm:pt>
    <dgm:pt modelId="{290A2D2A-2A1D-47B5-81D6-97AEC41EEACF}" type="pres">
      <dgm:prSet presAssocID="{F3334B60-54FD-4DEA-96CE-75991E7F2556}" presName="sp" presStyleCnt="0"/>
      <dgm:spPr/>
    </dgm:pt>
    <dgm:pt modelId="{442E29E7-D497-4480-AEDB-9CD5F376723E}" type="pres">
      <dgm:prSet presAssocID="{B69E90B4-60A7-4FD5-82AA-55AA524D5416}" presName="linNode" presStyleCnt="0"/>
      <dgm:spPr/>
    </dgm:pt>
    <dgm:pt modelId="{5B5D58ED-D9E0-409C-94A3-24958D967DE8}" type="pres">
      <dgm:prSet presAssocID="{B69E90B4-60A7-4FD5-82AA-55AA524D5416}" presName="parentText" presStyleLbl="alignNode1" presStyleIdx="10" presStyleCnt="12" custScaleX="195013">
        <dgm:presLayoutVars>
          <dgm:chMax val="1"/>
          <dgm:bulletEnabled/>
        </dgm:presLayoutVars>
      </dgm:prSet>
      <dgm:spPr/>
    </dgm:pt>
    <dgm:pt modelId="{A1CA2C1D-E036-4C63-A9A6-DD0D1CDB72E4}" type="pres">
      <dgm:prSet presAssocID="{B69E90B4-60A7-4FD5-82AA-55AA524D5416}" presName="descendantText" presStyleLbl="alignAccFollowNode1" presStyleIdx="10" presStyleCnt="12">
        <dgm:presLayoutVars>
          <dgm:bulletEnabled/>
        </dgm:presLayoutVars>
      </dgm:prSet>
      <dgm:spPr/>
    </dgm:pt>
    <dgm:pt modelId="{13008480-DDD5-47ED-B10D-AFE93344E4DE}" type="pres">
      <dgm:prSet presAssocID="{3AD32B25-E2C0-44F3-95B0-C490001E209A}" presName="sp" presStyleCnt="0"/>
      <dgm:spPr/>
    </dgm:pt>
    <dgm:pt modelId="{FD24928E-E474-46A2-B7C0-58021FBDE4F7}" type="pres">
      <dgm:prSet presAssocID="{C4B2F802-26D1-4EC2-AA6F-B0FC565A0B0A}" presName="linNode" presStyleCnt="0"/>
      <dgm:spPr/>
    </dgm:pt>
    <dgm:pt modelId="{5E3D8FC6-898C-47F0-88D8-FE22B2EF43C3}" type="pres">
      <dgm:prSet presAssocID="{C4B2F802-26D1-4EC2-AA6F-B0FC565A0B0A}" presName="parentText" presStyleLbl="alignNode1" presStyleIdx="11" presStyleCnt="12" custScaleX="195013">
        <dgm:presLayoutVars>
          <dgm:chMax val="1"/>
          <dgm:bulletEnabled/>
        </dgm:presLayoutVars>
      </dgm:prSet>
      <dgm:spPr/>
    </dgm:pt>
    <dgm:pt modelId="{25119616-1556-417C-96A2-EA8506F7DC68}" type="pres">
      <dgm:prSet presAssocID="{C4B2F802-26D1-4EC2-AA6F-B0FC565A0B0A}" presName="descendantText" presStyleLbl="alignAccFollowNode1" presStyleIdx="11" presStyleCnt="12">
        <dgm:presLayoutVars>
          <dgm:bulletEnabled/>
        </dgm:presLayoutVars>
      </dgm:prSet>
      <dgm:spPr/>
    </dgm:pt>
  </dgm:ptLst>
  <dgm:cxnLst>
    <dgm:cxn modelId="{3B831601-0A08-48DB-B419-B12BC3414B59}" type="presOf" srcId="{B0CEB91B-FC7C-4B0F-A7F0-9337124F3245}" destId="{0BE44493-3AF0-42DC-B75B-F243C665DD94}" srcOrd="0" destOrd="0" presId="urn:microsoft.com/office/officeart/2016/7/layout/VerticalSolidActionList"/>
    <dgm:cxn modelId="{E6673009-0FB6-40A6-8CAC-50F2735B0A42}" type="presOf" srcId="{39EDF91D-0A7D-4FD1-A908-06C33E5BE7B8}" destId="{B80FA46A-902E-4B47-873A-85193A067047}" srcOrd="0" destOrd="0" presId="urn:microsoft.com/office/officeart/2016/7/layout/VerticalSolidActionList"/>
    <dgm:cxn modelId="{BB74F50C-58B2-4D1B-9EB4-EC33E7B4929D}" type="presOf" srcId="{E25A04F9-FEF0-4186-8A91-7D64B4899054}" destId="{C697E928-5820-4F58-B179-FE553732E91E}" srcOrd="0" destOrd="0" presId="urn:microsoft.com/office/officeart/2016/7/layout/VerticalSolidActionList"/>
    <dgm:cxn modelId="{598A622D-AD91-4E5A-B755-E75134BE089F}" srcId="{DA5AA2A2-5BB7-432E-B055-0F9E5E5EDD0A}" destId="{AFF6C41C-B881-4F8E-BCE7-B1BA9FA12FB9}" srcOrd="0" destOrd="0" parTransId="{71C22A7A-6E88-40FC-8F3F-8E419D0E21ED}" sibTransId="{67A64EC6-2DE1-40C8-8B6A-F121A2DB3EB5}"/>
    <dgm:cxn modelId="{CFC49233-6341-43FC-86E7-4BC3BB9AEFD2}" srcId="{3535DF47-5A67-42E8-BA19-975BDAC74241}" destId="{68FD4FAC-9B46-49A7-9389-E5FD30B03568}" srcOrd="9" destOrd="0" parTransId="{6E3BF49B-D47C-420E-A2AC-A0131DC258EF}" sibTransId="{F3334B60-54FD-4DEA-96CE-75991E7F2556}"/>
    <dgm:cxn modelId="{EE15EC33-B5E2-4F39-9983-983F8E6EF6B2}" srcId="{3535DF47-5A67-42E8-BA19-975BDAC74241}" destId="{39EDF91D-0A7D-4FD1-A908-06C33E5BE7B8}" srcOrd="6" destOrd="0" parTransId="{FFB605CB-863A-4CF3-99C1-3040CD96FAC3}" sibTransId="{CD09BD0A-F259-43A0-A30F-3D52D9AB9F82}"/>
    <dgm:cxn modelId="{DAE8B13B-ED77-4E7F-9B83-3C08C221FB07}" type="presOf" srcId="{B5144BA3-13B1-486D-BFA7-888DACB91D5F}" destId="{054A981B-AF44-4821-97E9-CA055BDA8576}" srcOrd="0" destOrd="0" presId="urn:microsoft.com/office/officeart/2016/7/layout/VerticalSolidActionList"/>
    <dgm:cxn modelId="{DBCF333C-0070-4BD5-B8AF-BA02B3F80E67}" srcId="{3535DF47-5A67-42E8-BA19-975BDAC74241}" destId="{E597FC31-3A35-457D-AD05-E7A7293E3E10}" srcOrd="4" destOrd="0" parTransId="{5B170F9B-702C-4D05-8184-7B58D905C8BB}" sibTransId="{28946063-3A3E-4ED7-AAFF-D8547D48C061}"/>
    <dgm:cxn modelId="{A540845B-4E33-4382-A8A7-2558A82603B5}" type="presOf" srcId="{AFF6C41C-B881-4F8E-BCE7-B1BA9FA12FB9}" destId="{ECCE2D2E-08FD-4F44-B365-944E2EF3E3D2}" srcOrd="0" destOrd="0" presId="urn:microsoft.com/office/officeart/2016/7/layout/VerticalSolidActionList"/>
    <dgm:cxn modelId="{3688EC61-6061-40C4-8CBF-092A5F007768}" srcId="{C4B2F802-26D1-4EC2-AA6F-B0FC565A0B0A}" destId="{8B579A01-471C-475A-8D03-244C83AE8B7E}" srcOrd="0" destOrd="0" parTransId="{7BC990F1-AE73-4679-8382-0A3001449116}" sibTransId="{E3379934-D7BA-4B11-A8B4-1A3ACBB04583}"/>
    <dgm:cxn modelId="{E1A74843-14FF-49DF-B683-0E971A21C293}" type="presOf" srcId="{B69E90B4-60A7-4FD5-82AA-55AA524D5416}" destId="{5B5D58ED-D9E0-409C-94A3-24958D967DE8}" srcOrd="0" destOrd="0" presId="urn:microsoft.com/office/officeart/2016/7/layout/VerticalSolidActionList"/>
    <dgm:cxn modelId="{B2D44D6C-3FF6-4C58-A149-FEB26D137CAC}" srcId="{68FD4FAC-9B46-49A7-9389-E5FD30B03568}" destId="{21480DAB-1B05-408E-B3F2-0FD437322117}" srcOrd="0" destOrd="0" parTransId="{6426EA77-4373-4746-88F9-BC6ECB9C43E4}" sibTransId="{B1266C7A-EDA9-4D48-8B90-860DAB168790}"/>
    <dgm:cxn modelId="{52119E74-9D52-4EFD-89E3-62509CBBC6FE}" type="presOf" srcId="{68FD4FAC-9B46-49A7-9389-E5FD30B03568}" destId="{513DB36A-A768-4D6C-8749-3B28E1BBC229}" srcOrd="0" destOrd="0" presId="urn:microsoft.com/office/officeart/2016/7/layout/VerticalSolidActionList"/>
    <dgm:cxn modelId="{202A2177-2DC4-483C-8A2F-2570EB2C939E}" type="presOf" srcId="{B9A660B6-5977-4523-9D0E-08BA2C02DFEF}" destId="{6B2ACBDB-675F-4D6A-B71C-C8972B3DAB20}" srcOrd="0" destOrd="0" presId="urn:microsoft.com/office/officeart/2016/7/layout/VerticalSolidActionList"/>
    <dgm:cxn modelId="{0C796178-BC0B-4284-A283-86D30E0FC2C4}" type="presOf" srcId="{DA5AA2A2-5BB7-432E-B055-0F9E5E5EDD0A}" destId="{243406D5-A5E6-443C-B94A-4F6674EB34A9}" srcOrd="0" destOrd="0" presId="urn:microsoft.com/office/officeart/2016/7/layout/VerticalSolidActionList"/>
    <dgm:cxn modelId="{8CBF667A-A6A7-4DF9-84F7-AECC0DE1482E}" srcId="{B0CEB91B-FC7C-4B0F-A7F0-9337124F3245}" destId="{4FFD85BE-A196-4ABA-B690-956A28CF4E32}" srcOrd="0" destOrd="0" parTransId="{BE378D95-754B-4868-90DB-AB0AF228412E}" sibTransId="{607186FC-ED21-4DBE-A27E-7BFCB730BFDE}"/>
    <dgm:cxn modelId="{16CD8383-17ED-42D6-9F6C-D0A2035C21F0}" srcId="{384B5B1E-DB3D-4270-A0E5-C16A4D93AD26}" destId="{9187FDCE-3718-4E9E-91B7-A2DBC8F095B3}" srcOrd="0" destOrd="0" parTransId="{62BE72B6-0F6C-4C2C-8C10-08C3276DE8B5}" sibTransId="{2FDEE96C-4D6E-4C12-9CE2-60FF5EB7D1AE}"/>
    <dgm:cxn modelId="{0C714A8B-8441-4AAF-BCC5-A88123ACD079}" type="presOf" srcId="{3E049947-4227-4EB6-A603-A5579FCF17AA}" destId="{145836BF-2FDF-462E-A82B-9178F5D200BC}" srcOrd="0" destOrd="0" presId="urn:microsoft.com/office/officeart/2016/7/layout/VerticalSolidActionList"/>
    <dgm:cxn modelId="{BF425090-26C6-447C-A942-648287035530}" srcId="{3535DF47-5A67-42E8-BA19-975BDAC74241}" destId="{B69E90B4-60A7-4FD5-82AA-55AA524D5416}" srcOrd="10" destOrd="0" parTransId="{DA3D3CE8-D495-4AE8-8BAA-4DA5CC409B4A}" sibTransId="{3AD32B25-E2C0-44F3-95B0-C490001E209A}"/>
    <dgm:cxn modelId="{7635CF90-F6C5-4D1D-8D2B-F3D7BF1E4FEC}" srcId="{B0D0F2CC-4F66-4BB9-A8B0-008275F1D294}" destId="{26CD8D8D-0724-469C-AC4D-E95431C4032F}" srcOrd="0" destOrd="0" parTransId="{5FD99213-7778-4048-ABA8-3345D4878BEA}" sibTransId="{AA0D1495-999C-4451-867D-EA116FCFB671}"/>
    <dgm:cxn modelId="{9C40A792-559B-4FC7-8A2F-217EDB0A4532}" type="presOf" srcId="{912C9F5D-52E6-485B-BB49-55D128CADF88}" destId="{16267C06-CCC0-4DEF-8BE3-FB6BE9670435}" srcOrd="0" destOrd="0" presId="urn:microsoft.com/office/officeart/2016/7/layout/VerticalSolidActionList"/>
    <dgm:cxn modelId="{FF2E6A95-8CAB-4720-A6E7-5AB638426873}" srcId="{B69E90B4-60A7-4FD5-82AA-55AA524D5416}" destId="{89CB2465-C492-46AC-A89D-E3F514FAEB1A}" srcOrd="0" destOrd="0" parTransId="{7A5D1C88-E904-4803-9453-81E823D0F3F1}" sibTransId="{9B39A6A6-70D8-4DF1-BCEA-922593B11FCB}"/>
    <dgm:cxn modelId="{29451F9A-220B-496F-8D33-DF6C80575861}" srcId="{E291CFC9-AD76-4279-892F-6391D9D94BEF}" destId="{912C9F5D-52E6-485B-BB49-55D128CADF88}" srcOrd="0" destOrd="0" parTransId="{0AD2AFA2-7745-402F-9DE0-696B1B60E305}" sibTransId="{20B4851D-B380-43AD-AA01-1B9FAFD09B1E}"/>
    <dgm:cxn modelId="{CFAED39D-9A14-442B-A226-E76078E3D029}" type="presOf" srcId="{26CD8D8D-0724-469C-AC4D-E95431C4032F}" destId="{E2B3AD4D-7F92-4013-8C15-5A10F047B58A}" srcOrd="0" destOrd="0" presId="urn:microsoft.com/office/officeart/2016/7/layout/VerticalSolidActionList"/>
    <dgm:cxn modelId="{4A0EDDA0-4DFC-423D-B516-7CD44413EA93}" type="presOf" srcId="{A91077FC-6159-4ADE-8833-54C954C7C097}" destId="{4CC26C25-596C-4CF7-9070-4D352CA79211}" srcOrd="0" destOrd="0" presId="urn:microsoft.com/office/officeart/2016/7/layout/VerticalSolidActionList"/>
    <dgm:cxn modelId="{B086D8A5-4EB2-41DA-BCCD-F87A892EF452}" type="presOf" srcId="{21480DAB-1B05-408E-B3F2-0FD437322117}" destId="{9EBAB416-96B5-4F0E-83D7-A5E6B93EDA48}" srcOrd="0" destOrd="0" presId="urn:microsoft.com/office/officeart/2016/7/layout/VerticalSolidActionList"/>
    <dgm:cxn modelId="{A8C922A7-5B82-4113-B86C-1529CC764FBC}" type="presOf" srcId="{89CB2465-C492-46AC-A89D-E3F514FAEB1A}" destId="{A1CA2C1D-E036-4C63-A9A6-DD0D1CDB72E4}" srcOrd="0" destOrd="0" presId="urn:microsoft.com/office/officeart/2016/7/layout/VerticalSolidActionList"/>
    <dgm:cxn modelId="{0782A3B1-C206-441C-8187-46F712D9C657}" srcId="{3E049947-4227-4EB6-A603-A5579FCF17AA}" destId="{E25A04F9-FEF0-4186-8A91-7D64B4899054}" srcOrd="0" destOrd="0" parTransId="{429050BB-4C2A-4327-9099-C171AAD9ADD3}" sibTransId="{A64FE385-2436-4CDA-8EE4-3537A3403498}"/>
    <dgm:cxn modelId="{25A71DB6-CB5C-472E-8C61-B7DCD64FFCA0}" srcId="{E597FC31-3A35-457D-AD05-E7A7293E3E10}" destId="{A91077FC-6159-4ADE-8833-54C954C7C097}" srcOrd="0" destOrd="0" parTransId="{D4D00015-2940-44BC-90EF-DBF18921A090}" sibTransId="{AD3A80A2-D015-4207-89AE-0B7ECB69D3B5}"/>
    <dgm:cxn modelId="{E7E063B6-8EA6-4D12-8F15-DF726CB3C2E6}" type="presOf" srcId="{E291CFC9-AD76-4279-892F-6391D9D94BEF}" destId="{5CFCD46C-5630-41D4-AA2A-874F2475DAC0}" srcOrd="0" destOrd="0" presId="urn:microsoft.com/office/officeart/2016/7/layout/VerticalSolidActionList"/>
    <dgm:cxn modelId="{7AB190B8-D892-4D41-B2A3-3C97169B6648}" type="presOf" srcId="{8B579A01-471C-475A-8D03-244C83AE8B7E}" destId="{25119616-1556-417C-96A2-EA8506F7DC68}" srcOrd="0" destOrd="0" presId="urn:microsoft.com/office/officeart/2016/7/layout/VerticalSolidActionList"/>
    <dgm:cxn modelId="{658362CD-D682-479A-9573-38606508DE24}" type="presOf" srcId="{B0D0F2CC-4F66-4BB9-A8B0-008275F1D294}" destId="{17B3145D-7F93-4B0B-B364-FB6DAC3080C5}" srcOrd="0" destOrd="0" presId="urn:microsoft.com/office/officeart/2016/7/layout/VerticalSolidActionList"/>
    <dgm:cxn modelId="{902AB3CE-4FBF-423F-8F10-0B08F1423B81}" srcId="{3535DF47-5A67-42E8-BA19-975BDAC74241}" destId="{A04132F3-DB11-455E-B120-DBF276D17E0F}" srcOrd="0" destOrd="0" parTransId="{C9A8D850-393F-4A36-A04F-8213C8A30EB6}" sibTransId="{ED5BD347-2DF3-451D-9DB1-29AAA167B5BB}"/>
    <dgm:cxn modelId="{0AF87CD2-65E3-4431-8840-8867C233E667}" type="presOf" srcId="{A04132F3-DB11-455E-B120-DBF276D17E0F}" destId="{7D53C9FE-21ED-4E65-8C43-534C05E714C1}" srcOrd="0" destOrd="0" presId="urn:microsoft.com/office/officeart/2016/7/layout/VerticalSolidActionList"/>
    <dgm:cxn modelId="{AA488CD2-11E4-4A4C-AEDD-28F9BF5267BE}" srcId="{3535DF47-5A67-42E8-BA19-975BDAC74241}" destId="{C4B2F802-26D1-4EC2-AA6F-B0FC565A0B0A}" srcOrd="11" destOrd="0" parTransId="{5D0DF271-5009-457A-BD85-E42F8F10C4E0}" sibTransId="{A7D23096-3DA2-48F1-9202-E5CC816B06DF}"/>
    <dgm:cxn modelId="{3696A2D3-A0F3-418E-AF1A-6545D589542C}" srcId="{A04132F3-DB11-455E-B120-DBF276D17E0F}" destId="{B5144BA3-13B1-486D-BFA7-888DACB91D5F}" srcOrd="0" destOrd="0" parTransId="{B3130234-5EBA-4931-BA6B-273F5A42D4C1}" sibTransId="{DBEE4C42-FECA-40F3-A753-069AEDA836F5}"/>
    <dgm:cxn modelId="{C41E6FD4-CD9F-441C-B5EA-F96E8A18F913}" srcId="{3535DF47-5A67-42E8-BA19-975BDAC74241}" destId="{E291CFC9-AD76-4279-892F-6391D9D94BEF}" srcOrd="8" destOrd="0" parTransId="{CFB75B6B-BC09-4112-A3A6-D962F9B3D705}" sibTransId="{ADA97FFD-DBC0-4434-97B4-D0230F453D98}"/>
    <dgm:cxn modelId="{DDEE03D9-F671-4268-A948-061E5785555D}" srcId="{39EDF91D-0A7D-4FD1-A908-06C33E5BE7B8}" destId="{B9A660B6-5977-4523-9D0E-08BA2C02DFEF}" srcOrd="0" destOrd="0" parTransId="{E7589A4A-0931-49A9-BD6D-677EB5139FA9}" sibTransId="{DC0CAD40-D60A-4AF5-8DDD-7CCA3331616A}"/>
    <dgm:cxn modelId="{5DC7D2D9-2192-468A-95C4-AE15E7FED647}" srcId="{3535DF47-5A67-42E8-BA19-975BDAC74241}" destId="{DA5AA2A2-5BB7-432E-B055-0F9E5E5EDD0A}" srcOrd="3" destOrd="0" parTransId="{60209997-B0ED-4718-B607-8C977F1D7443}" sibTransId="{BA17863A-560B-4F14-BBFC-0DFE7932E9AD}"/>
    <dgm:cxn modelId="{ACCD30E5-5C43-4CF4-BE49-2E2AB6AEF5E8}" type="presOf" srcId="{3535DF47-5A67-42E8-BA19-975BDAC74241}" destId="{7234010D-C3E1-43D1-A575-30EFA771DE1B}" srcOrd="0" destOrd="0" presId="urn:microsoft.com/office/officeart/2016/7/layout/VerticalSolidActionList"/>
    <dgm:cxn modelId="{09A0F9E5-C533-4F47-9662-F6E0DF59CD0F}" srcId="{3535DF47-5A67-42E8-BA19-975BDAC74241}" destId="{384B5B1E-DB3D-4270-A0E5-C16A4D93AD26}" srcOrd="5" destOrd="0" parTransId="{58595286-F80E-431C-A075-E3F711E50DE4}" sibTransId="{43BC63FF-552D-4577-A620-2BBDE7ACA9CE}"/>
    <dgm:cxn modelId="{175360F2-7161-49C8-9CA2-8E47A4460C59}" type="presOf" srcId="{C4B2F802-26D1-4EC2-AA6F-B0FC565A0B0A}" destId="{5E3D8FC6-898C-47F0-88D8-FE22B2EF43C3}" srcOrd="0" destOrd="0" presId="urn:microsoft.com/office/officeart/2016/7/layout/VerticalSolidActionList"/>
    <dgm:cxn modelId="{EC3EA4F2-675A-4BFF-8221-730031B1D14B}" type="presOf" srcId="{4FFD85BE-A196-4ABA-B690-956A28CF4E32}" destId="{DFA6D516-1786-4E90-9B5F-8F30F4017AA9}" srcOrd="0" destOrd="0" presId="urn:microsoft.com/office/officeart/2016/7/layout/VerticalSolidActionList"/>
    <dgm:cxn modelId="{284E5AF4-1B96-46C7-B151-5440DE328B60}" type="presOf" srcId="{E597FC31-3A35-457D-AD05-E7A7293E3E10}" destId="{FB905B75-D116-4A1B-A024-E168AF78558D}" srcOrd="0" destOrd="0" presId="urn:microsoft.com/office/officeart/2016/7/layout/VerticalSolidActionList"/>
    <dgm:cxn modelId="{8AD5C8F6-4B8B-4DF6-B006-0FCFDDC6F5C1}" type="presOf" srcId="{384B5B1E-DB3D-4270-A0E5-C16A4D93AD26}" destId="{3E5CA8EA-1AC8-47CB-8456-B5FC351D9F32}" srcOrd="0" destOrd="0" presId="urn:microsoft.com/office/officeart/2016/7/layout/VerticalSolidActionList"/>
    <dgm:cxn modelId="{3315FCF7-539B-4D4F-95E7-4A15D0BA48EB}" srcId="{3535DF47-5A67-42E8-BA19-975BDAC74241}" destId="{3E049947-4227-4EB6-A603-A5579FCF17AA}" srcOrd="1" destOrd="0" parTransId="{1DBFFA66-8A20-49D4-9979-4D0876F5D6C2}" sibTransId="{F1F5F3FB-C5F3-4C27-9E5B-9C90E89055DD}"/>
    <dgm:cxn modelId="{A3E24BFC-64A3-4166-97A4-6552252E1BC2}" srcId="{3535DF47-5A67-42E8-BA19-975BDAC74241}" destId="{B0D0F2CC-4F66-4BB9-A8B0-008275F1D294}" srcOrd="7" destOrd="0" parTransId="{0D88FC23-EC9F-4DF5-9FB8-D9251E352E16}" sibTransId="{7FBDA4E4-53E3-4EA5-915A-B79833464262}"/>
    <dgm:cxn modelId="{A88803FD-8EA9-47C1-8E1B-40531152E4A8}" type="presOf" srcId="{9187FDCE-3718-4E9E-91B7-A2DBC8F095B3}" destId="{71CD3A84-4432-4760-A203-8AE5F091CA42}" srcOrd="0" destOrd="0" presId="urn:microsoft.com/office/officeart/2016/7/layout/VerticalSolidActionList"/>
    <dgm:cxn modelId="{38B131FD-2202-4D4E-B6D5-945753C517B5}" srcId="{3535DF47-5A67-42E8-BA19-975BDAC74241}" destId="{B0CEB91B-FC7C-4B0F-A7F0-9337124F3245}" srcOrd="2" destOrd="0" parTransId="{E17A0050-F901-49E8-A317-001DCC84B7CB}" sibTransId="{5BCF3CE2-ED6E-44E2-A0EF-D5ECFC4EFA52}"/>
    <dgm:cxn modelId="{1C80E994-1E2B-4295-B5EB-32308914F90A}" type="presParOf" srcId="{7234010D-C3E1-43D1-A575-30EFA771DE1B}" destId="{C936AADF-C3BA-4019-B994-5744CA485E18}" srcOrd="0" destOrd="0" presId="urn:microsoft.com/office/officeart/2016/7/layout/VerticalSolidActionList"/>
    <dgm:cxn modelId="{E44384F6-3709-4233-BE53-B7FD30AA8188}" type="presParOf" srcId="{C936AADF-C3BA-4019-B994-5744CA485E18}" destId="{7D53C9FE-21ED-4E65-8C43-534C05E714C1}" srcOrd="0" destOrd="0" presId="urn:microsoft.com/office/officeart/2016/7/layout/VerticalSolidActionList"/>
    <dgm:cxn modelId="{CAECC836-6063-4973-BEE8-90E96AD8B328}" type="presParOf" srcId="{C936AADF-C3BA-4019-B994-5744CA485E18}" destId="{054A981B-AF44-4821-97E9-CA055BDA8576}" srcOrd="1" destOrd="0" presId="urn:microsoft.com/office/officeart/2016/7/layout/VerticalSolidActionList"/>
    <dgm:cxn modelId="{EB1BAA18-1C32-48ED-A578-0EBCC9F65B19}" type="presParOf" srcId="{7234010D-C3E1-43D1-A575-30EFA771DE1B}" destId="{7C17E208-E0B5-4FA4-B7DB-9207F89E8787}" srcOrd="1" destOrd="0" presId="urn:microsoft.com/office/officeart/2016/7/layout/VerticalSolidActionList"/>
    <dgm:cxn modelId="{9B7321CE-3F6F-4E19-953F-52256BB1DF0F}" type="presParOf" srcId="{7234010D-C3E1-43D1-A575-30EFA771DE1B}" destId="{8688077F-2A68-4B68-94D1-F5C458EA0EE6}" srcOrd="2" destOrd="0" presId="urn:microsoft.com/office/officeart/2016/7/layout/VerticalSolidActionList"/>
    <dgm:cxn modelId="{887B34F1-E98F-4C68-B6DD-F8315863DAE1}" type="presParOf" srcId="{8688077F-2A68-4B68-94D1-F5C458EA0EE6}" destId="{145836BF-2FDF-462E-A82B-9178F5D200BC}" srcOrd="0" destOrd="0" presId="urn:microsoft.com/office/officeart/2016/7/layout/VerticalSolidActionList"/>
    <dgm:cxn modelId="{E2F5740D-DA79-4D8F-9C5E-C9E0FB15BE3F}" type="presParOf" srcId="{8688077F-2A68-4B68-94D1-F5C458EA0EE6}" destId="{C697E928-5820-4F58-B179-FE553732E91E}" srcOrd="1" destOrd="0" presId="urn:microsoft.com/office/officeart/2016/7/layout/VerticalSolidActionList"/>
    <dgm:cxn modelId="{4345D4F0-9754-4E43-983F-72117C01B7B2}" type="presParOf" srcId="{7234010D-C3E1-43D1-A575-30EFA771DE1B}" destId="{B9534FA1-9EC0-4D8A-BECF-3658DF09F8BF}" srcOrd="3" destOrd="0" presId="urn:microsoft.com/office/officeart/2016/7/layout/VerticalSolidActionList"/>
    <dgm:cxn modelId="{5B54686C-5822-4B65-94CB-3CF879062CDB}" type="presParOf" srcId="{7234010D-C3E1-43D1-A575-30EFA771DE1B}" destId="{231FCC1D-6C8C-4643-8DF9-8DD5E2A3F552}" srcOrd="4" destOrd="0" presId="urn:microsoft.com/office/officeart/2016/7/layout/VerticalSolidActionList"/>
    <dgm:cxn modelId="{B4D863AB-C27D-4EC7-8BB8-DBFEFBD08780}" type="presParOf" srcId="{231FCC1D-6C8C-4643-8DF9-8DD5E2A3F552}" destId="{0BE44493-3AF0-42DC-B75B-F243C665DD94}" srcOrd="0" destOrd="0" presId="urn:microsoft.com/office/officeart/2016/7/layout/VerticalSolidActionList"/>
    <dgm:cxn modelId="{4D4F5853-AEA3-49F7-B7BB-9827B181B853}" type="presParOf" srcId="{231FCC1D-6C8C-4643-8DF9-8DD5E2A3F552}" destId="{DFA6D516-1786-4E90-9B5F-8F30F4017AA9}" srcOrd="1" destOrd="0" presId="urn:microsoft.com/office/officeart/2016/7/layout/VerticalSolidActionList"/>
    <dgm:cxn modelId="{79276E6A-FB6E-4AA7-995F-565E34F75D7E}" type="presParOf" srcId="{7234010D-C3E1-43D1-A575-30EFA771DE1B}" destId="{421537C9-B885-4B85-BFB1-6A17F7BD2AA0}" srcOrd="5" destOrd="0" presId="urn:microsoft.com/office/officeart/2016/7/layout/VerticalSolidActionList"/>
    <dgm:cxn modelId="{AFBFAF9F-8C31-49DB-A841-280BF49BD48E}" type="presParOf" srcId="{7234010D-C3E1-43D1-A575-30EFA771DE1B}" destId="{24D401D8-B036-4C35-B1E8-3F6CB3566802}" srcOrd="6" destOrd="0" presId="urn:microsoft.com/office/officeart/2016/7/layout/VerticalSolidActionList"/>
    <dgm:cxn modelId="{19A75439-01B3-408C-A47C-BAD8ABFFB5EB}" type="presParOf" srcId="{24D401D8-B036-4C35-B1E8-3F6CB3566802}" destId="{243406D5-A5E6-443C-B94A-4F6674EB34A9}" srcOrd="0" destOrd="0" presId="urn:microsoft.com/office/officeart/2016/7/layout/VerticalSolidActionList"/>
    <dgm:cxn modelId="{DD2492EA-554B-460D-B902-62AFE84A0036}" type="presParOf" srcId="{24D401D8-B036-4C35-B1E8-3F6CB3566802}" destId="{ECCE2D2E-08FD-4F44-B365-944E2EF3E3D2}" srcOrd="1" destOrd="0" presId="urn:microsoft.com/office/officeart/2016/7/layout/VerticalSolidActionList"/>
    <dgm:cxn modelId="{D17D32C7-495F-4BED-8ECC-E77987F2DF69}" type="presParOf" srcId="{7234010D-C3E1-43D1-A575-30EFA771DE1B}" destId="{6AFD64A1-5578-4F7C-9005-A37242EB34D1}" srcOrd="7" destOrd="0" presId="urn:microsoft.com/office/officeart/2016/7/layout/VerticalSolidActionList"/>
    <dgm:cxn modelId="{7E2C52B0-E25A-435F-A68B-8307551EC138}" type="presParOf" srcId="{7234010D-C3E1-43D1-A575-30EFA771DE1B}" destId="{9C18A008-7F00-446E-B9B7-D33ED1201459}" srcOrd="8" destOrd="0" presId="urn:microsoft.com/office/officeart/2016/7/layout/VerticalSolidActionList"/>
    <dgm:cxn modelId="{A09817AD-19E9-4E78-A306-36592BF9ACC7}" type="presParOf" srcId="{9C18A008-7F00-446E-B9B7-D33ED1201459}" destId="{FB905B75-D116-4A1B-A024-E168AF78558D}" srcOrd="0" destOrd="0" presId="urn:microsoft.com/office/officeart/2016/7/layout/VerticalSolidActionList"/>
    <dgm:cxn modelId="{B684606B-C515-4314-BC1E-F428794ABF4C}" type="presParOf" srcId="{9C18A008-7F00-446E-B9B7-D33ED1201459}" destId="{4CC26C25-596C-4CF7-9070-4D352CA79211}" srcOrd="1" destOrd="0" presId="urn:microsoft.com/office/officeart/2016/7/layout/VerticalSolidActionList"/>
    <dgm:cxn modelId="{A8E22312-5909-4F45-B414-2450AD019F94}" type="presParOf" srcId="{7234010D-C3E1-43D1-A575-30EFA771DE1B}" destId="{3F1AC5D0-F826-4EE1-81BC-D591EE96DD0F}" srcOrd="9" destOrd="0" presId="urn:microsoft.com/office/officeart/2016/7/layout/VerticalSolidActionList"/>
    <dgm:cxn modelId="{55C38598-64EB-4FA3-8BB9-42C2E7FE5310}" type="presParOf" srcId="{7234010D-C3E1-43D1-A575-30EFA771DE1B}" destId="{B668CF12-40D8-4AC2-93E9-BAADFA7C324F}" srcOrd="10" destOrd="0" presId="urn:microsoft.com/office/officeart/2016/7/layout/VerticalSolidActionList"/>
    <dgm:cxn modelId="{FA4284DB-219F-416B-8BCD-C1DF9C2EFCEC}" type="presParOf" srcId="{B668CF12-40D8-4AC2-93E9-BAADFA7C324F}" destId="{3E5CA8EA-1AC8-47CB-8456-B5FC351D9F32}" srcOrd="0" destOrd="0" presId="urn:microsoft.com/office/officeart/2016/7/layout/VerticalSolidActionList"/>
    <dgm:cxn modelId="{6E99B9E7-F811-4469-90B4-13061BAAC3C0}" type="presParOf" srcId="{B668CF12-40D8-4AC2-93E9-BAADFA7C324F}" destId="{71CD3A84-4432-4760-A203-8AE5F091CA42}" srcOrd="1" destOrd="0" presId="urn:microsoft.com/office/officeart/2016/7/layout/VerticalSolidActionList"/>
    <dgm:cxn modelId="{476B8E9E-6C30-4B1F-A608-525B7BE6EA85}" type="presParOf" srcId="{7234010D-C3E1-43D1-A575-30EFA771DE1B}" destId="{219148A9-C243-4F3F-A06B-E77169CF12AE}" srcOrd="11" destOrd="0" presId="urn:microsoft.com/office/officeart/2016/7/layout/VerticalSolidActionList"/>
    <dgm:cxn modelId="{2CF7FDDA-49DC-4949-A21A-CB7CE5F2B35B}" type="presParOf" srcId="{7234010D-C3E1-43D1-A575-30EFA771DE1B}" destId="{10AC24AE-BFA2-427B-B838-ED01F7EC29E3}" srcOrd="12" destOrd="0" presId="urn:microsoft.com/office/officeart/2016/7/layout/VerticalSolidActionList"/>
    <dgm:cxn modelId="{5762941B-0E5C-4487-8567-1E412763EBA2}" type="presParOf" srcId="{10AC24AE-BFA2-427B-B838-ED01F7EC29E3}" destId="{B80FA46A-902E-4B47-873A-85193A067047}" srcOrd="0" destOrd="0" presId="urn:microsoft.com/office/officeart/2016/7/layout/VerticalSolidActionList"/>
    <dgm:cxn modelId="{79DA498E-9F60-44F5-9461-2794AD704E3D}" type="presParOf" srcId="{10AC24AE-BFA2-427B-B838-ED01F7EC29E3}" destId="{6B2ACBDB-675F-4D6A-B71C-C8972B3DAB20}" srcOrd="1" destOrd="0" presId="urn:microsoft.com/office/officeart/2016/7/layout/VerticalSolidActionList"/>
    <dgm:cxn modelId="{09501F66-22B4-4C64-BB09-CA57019F947D}" type="presParOf" srcId="{7234010D-C3E1-43D1-A575-30EFA771DE1B}" destId="{1A6B40FE-5D74-47AE-95AC-6D838747131B}" srcOrd="13" destOrd="0" presId="urn:microsoft.com/office/officeart/2016/7/layout/VerticalSolidActionList"/>
    <dgm:cxn modelId="{F09AE4E4-CEBD-4CBD-8F31-3B72D17B20FF}" type="presParOf" srcId="{7234010D-C3E1-43D1-A575-30EFA771DE1B}" destId="{1AC49161-CC65-4750-B0F0-80EAFF3FA238}" srcOrd="14" destOrd="0" presId="urn:microsoft.com/office/officeart/2016/7/layout/VerticalSolidActionList"/>
    <dgm:cxn modelId="{6981A1A6-B336-42DD-8BE9-5FBE6E44321F}" type="presParOf" srcId="{1AC49161-CC65-4750-B0F0-80EAFF3FA238}" destId="{17B3145D-7F93-4B0B-B364-FB6DAC3080C5}" srcOrd="0" destOrd="0" presId="urn:microsoft.com/office/officeart/2016/7/layout/VerticalSolidActionList"/>
    <dgm:cxn modelId="{B3345324-4238-4DA9-A129-BAFA84A0E7DB}" type="presParOf" srcId="{1AC49161-CC65-4750-B0F0-80EAFF3FA238}" destId="{E2B3AD4D-7F92-4013-8C15-5A10F047B58A}" srcOrd="1" destOrd="0" presId="urn:microsoft.com/office/officeart/2016/7/layout/VerticalSolidActionList"/>
    <dgm:cxn modelId="{C8C88C2F-F39F-40F9-82D3-AF7F73917C0C}" type="presParOf" srcId="{7234010D-C3E1-43D1-A575-30EFA771DE1B}" destId="{8665B448-4DCC-4C24-92A1-9E42C7C021EF}" srcOrd="15" destOrd="0" presId="urn:microsoft.com/office/officeart/2016/7/layout/VerticalSolidActionList"/>
    <dgm:cxn modelId="{BB0DB362-ED1D-4F75-A7BA-7EEEEE4EDC26}" type="presParOf" srcId="{7234010D-C3E1-43D1-A575-30EFA771DE1B}" destId="{DB15A9B3-4ABA-4B5F-8505-3AB8225B89A5}" srcOrd="16" destOrd="0" presId="urn:microsoft.com/office/officeart/2016/7/layout/VerticalSolidActionList"/>
    <dgm:cxn modelId="{D15DEE6B-C8F6-4997-9032-51A3108D04C1}" type="presParOf" srcId="{DB15A9B3-4ABA-4B5F-8505-3AB8225B89A5}" destId="{5CFCD46C-5630-41D4-AA2A-874F2475DAC0}" srcOrd="0" destOrd="0" presId="urn:microsoft.com/office/officeart/2016/7/layout/VerticalSolidActionList"/>
    <dgm:cxn modelId="{6E30712B-073C-4F5A-8454-A066585E3772}" type="presParOf" srcId="{DB15A9B3-4ABA-4B5F-8505-3AB8225B89A5}" destId="{16267C06-CCC0-4DEF-8BE3-FB6BE9670435}" srcOrd="1" destOrd="0" presId="urn:microsoft.com/office/officeart/2016/7/layout/VerticalSolidActionList"/>
    <dgm:cxn modelId="{81455D9E-6013-4316-9DB0-2A825794014C}" type="presParOf" srcId="{7234010D-C3E1-43D1-A575-30EFA771DE1B}" destId="{2905B5A4-D061-4451-AE69-88837FC1261A}" srcOrd="17" destOrd="0" presId="urn:microsoft.com/office/officeart/2016/7/layout/VerticalSolidActionList"/>
    <dgm:cxn modelId="{CDD2A403-5B60-47BC-8B53-C5A4C279E8D3}" type="presParOf" srcId="{7234010D-C3E1-43D1-A575-30EFA771DE1B}" destId="{984BC2A7-1F11-4A33-9288-52BE2AE92E8A}" srcOrd="18" destOrd="0" presId="urn:microsoft.com/office/officeart/2016/7/layout/VerticalSolidActionList"/>
    <dgm:cxn modelId="{3F5B961B-B4AA-41AD-97A9-769FC12A6845}" type="presParOf" srcId="{984BC2A7-1F11-4A33-9288-52BE2AE92E8A}" destId="{513DB36A-A768-4D6C-8749-3B28E1BBC229}" srcOrd="0" destOrd="0" presId="urn:microsoft.com/office/officeart/2016/7/layout/VerticalSolidActionList"/>
    <dgm:cxn modelId="{C70D2785-F4C6-47F1-ACD9-72ABE3441E76}" type="presParOf" srcId="{984BC2A7-1F11-4A33-9288-52BE2AE92E8A}" destId="{9EBAB416-96B5-4F0E-83D7-A5E6B93EDA48}" srcOrd="1" destOrd="0" presId="urn:microsoft.com/office/officeart/2016/7/layout/VerticalSolidActionList"/>
    <dgm:cxn modelId="{55315703-2C4D-4D99-B25C-EC251CCA8D00}" type="presParOf" srcId="{7234010D-C3E1-43D1-A575-30EFA771DE1B}" destId="{290A2D2A-2A1D-47B5-81D6-97AEC41EEACF}" srcOrd="19" destOrd="0" presId="urn:microsoft.com/office/officeart/2016/7/layout/VerticalSolidActionList"/>
    <dgm:cxn modelId="{8385F78A-E17C-496C-940F-D9706A475802}" type="presParOf" srcId="{7234010D-C3E1-43D1-A575-30EFA771DE1B}" destId="{442E29E7-D497-4480-AEDB-9CD5F376723E}" srcOrd="20" destOrd="0" presId="urn:microsoft.com/office/officeart/2016/7/layout/VerticalSolidActionList"/>
    <dgm:cxn modelId="{6CF5C63A-9856-402D-9DB2-70D7D91329FB}" type="presParOf" srcId="{442E29E7-D497-4480-AEDB-9CD5F376723E}" destId="{5B5D58ED-D9E0-409C-94A3-24958D967DE8}" srcOrd="0" destOrd="0" presId="urn:microsoft.com/office/officeart/2016/7/layout/VerticalSolidActionList"/>
    <dgm:cxn modelId="{9C8E13C7-7E6C-4EBC-AC2B-029B1A7A19FF}" type="presParOf" srcId="{442E29E7-D497-4480-AEDB-9CD5F376723E}" destId="{A1CA2C1D-E036-4C63-A9A6-DD0D1CDB72E4}" srcOrd="1" destOrd="0" presId="urn:microsoft.com/office/officeart/2016/7/layout/VerticalSolidActionList"/>
    <dgm:cxn modelId="{F4A15BFD-0EFE-4DEC-924D-1A51433E1E65}" type="presParOf" srcId="{7234010D-C3E1-43D1-A575-30EFA771DE1B}" destId="{13008480-DDD5-47ED-B10D-AFE93344E4DE}" srcOrd="21" destOrd="0" presId="urn:microsoft.com/office/officeart/2016/7/layout/VerticalSolidActionList"/>
    <dgm:cxn modelId="{5F2418D3-1F21-48E9-A023-F3F58B0773C0}" type="presParOf" srcId="{7234010D-C3E1-43D1-A575-30EFA771DE1B}" destId="{FD24928E-E474-46A2-B7C0-58021FBDE4F7}" srcOrd="22" destOrd="0" presId="urn:microsoft.com/office/officeart/2016/7/layout/VerticalSolidActionList"/>
    <dgm:cxn modelId="{082A79DF-631A-4042-B7EA-E12A71CC2914}" type="presParOf" srcId="{FD24928E-E474-46A2-B7C0-58021FBDE4F7}" destId="{5E3D8FC6-898C-47F0-88D8-FE22B2EF43C3}" srcOrd="0" destOrd="0" presId="urn:microsoft.com/office/officeart/2016/7/layout/VerticalSolidActionList"/>
    <dgm:cxn modelId="{A9DE0C21-50BD-4D52-89E9-1566E2D26D7D}" type="presParOf" srcId="{FD24928E-E474-46A2-B7C0-58021FBDE4F7}" destId="{25119616-1556-417C-96A2-EA8506F7DC68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B6D7F6A-5152-4F38-8030-D2DC283EFC0D}" type="doc">
      <dgm:prSet loTypeId="urn:microsoft.com/office/officeart/2016/7/layout/Basic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F892D6-1FDE-4797-912C-C24B7BAD6EAC}">
      <dgm:prSet/>
      <dgm:spPr/>
      <dgm:t>
        <a:bodyPr/>
        <a:lstStyle/>
        <a:p>
          <a:r>
            <a:rPr lang="hr-HR" dirty="0"/>
            <a:t>Dvije mogućnosti:</a:t>
          </a:r>
          <a:endParaRPr lang="en-US" dirty="0"/>
        </a:p>
      </dgm:t>
    </dgm:pt>
    <dgm:pt modelId="{CB252364-C471-41AE-A80B-842022D81008}" type="parTrans" cxnId="{B56F493D-9A8D-4660-BACC-44D44DA8ED75}">
      <dgm:prSet/>
      <dgm:spPr/>
      <dgm:t>
        <a:bodyPr/>
        <a:lstStyle/>
        <a:p>
          <a:endParaRPr lang="en-US"/>
        </a:p>
      </dgm:t>
    </dgm:pt>
    <dgm:pt modelId="{46D68766-D31D-4977-9DCD-8AB96955B2EB}" type="sibTrans" cxnId="{B56F493D-9A8D-4660-BACC-44D44DA8ED75}">
      <dgm:prSet/>
      <dgm:spPr/>
      <dgm:t>
        <a:bodyPr/>
        <a:lstStyle/>
        <a:p>
          <a:endParaRPr lang="en-US"/>
        </a:p>
      </dgm:t>
    </dgm:pt>
    <dgm:pt modelId="{06A0A3B5-7102-444E-BA35-2DBB67A97727}">
      <dgm:prSet/>
      <dgm:spPr/>
      <dgm:t>
        <a:bodyPr/>
        <a:lstStyle/>
        <a:p>
          <a:r>
            <a:rPr lang="hr-HR"/>
            <a:t>Valjane AM</a:t>
          </a:r>
          <a:endParaRPr lang="en-US"/>
        </a:p>
      </dgm:t>
    </dgm:pt>
    <dgm:pt modelId="{357F15C1-3B28-49F2-8D3B-1425A815C60D}" type="parTrans" cxnId="{33836C98-438B-4BDB-9AD0-F2616A96FFB7}">
      <dgm:prSet/>
      <dgm:spPr/>
      <dgm:t>
        <a:bodyPr/>
        <a:lstStyle/>
        <a:p>
          <a:endParaRPr lang="en-US"/>
        </a:p>
      </dgm:t>
    </dgm:pt>
    <dgm:pt modelId="{FDFB30A2-ECC1-49E3-93B6-5750365F2E87}" type="sibTrans" cxnId="{33836C98-438B-4BDB-9AD0-F2616A96FFB7}">
      <dgm:prSet/>
      <dgm:spPr/>
      <dgm:t>
        <a:bodyPr/>
        <a:lstStyle/>
        <a:p>
          <a:endParaRPr lang="en-US"/>
        </a:p>
      </dgm:t>
    </dgm:pt>
    <dgm:pt modelId="{98B219D2-C5D6-42A1-9020-41C7EF286375}">
      <dgm:prSet/>
      <dgm:spPr/>
      <dgm:t>
        <a:bodyPr/>
        <a:lstStyle/>
        <a:p>
          <a:r>
            <a:rPr lang="hr-HR" dirty="0"/>
            <a:t>Klijent vjeruje da su AM valjane, čak i kad one to nisu </a:t>
          </a:r>
          <a:r>
            <a:rPr lang="en-US" dirty="0"/>
            <a:t>→</a:t>
          </a:r>
          <a:r>
            <a:rPr lang="hr-HR" dirty="0"/>
            <a:t> tada se procjenjuje </a:t>
          </a:r>
          <a:r>
            <a:rPr lang="hr-HR" b="1" u="sng" dirty="0"/>
            <a:t>korisnost</a:t>
          </a:r>
          <a:r>
            <a:rPr lang="hr-HR" dirty="0"/>
            <a:t> misli</a:t>
          </a:r>
          <a:endParaRPr lang="en-US" dirty="0"/>
        </a:p>
      </dgm:t>
    </dgm:pt>
    <dgm:pt modelId="{46E7A4F6-2251-46E8-85DA-39AE1645C3B6}" type="parTrans" cxnId="{663E2A2E-B564-4FF8-86ED-56F095D792EB}">
      <dgm:prSet/>
      <dgm:spPr/>
      <dgm:t>
        <a:bodyPr/>
        <a:lstStyle/>
        <a:p>
          <a:endParaRPr lang="en-US"/>
        </a:p>
      </dgm:t>
    </dgm:pt>
    <dgm:pt modelId="{2CD2331D-BE49-47CD-917C-5CB2CDEF7B3C}" type="sibTrans" cxnId="{663E2A2E-B564-4FF8-86ED-56F095D792EB}">
      <dgm:prSet/>
      <dgm:spPr/>
      <dgm:t>
        <a:bodyPr/>
        <a:lstStyle/>
        <a:p>
          <a:endParaRPr lang="en-US"/>
        </a:p>
      </dgm:t>
    </dgm:pt>
    <dgm:pt modelId="{A83644EB-796B-4E51-8BD3-84928A63575F}">
      <dgm:prSet/>
      <dgm:spPr/>
      <dgm:t>
        <a:bodyPr/>
        <a:lstStyle/>
        <a:p>
          <a:r>
            <a:rPr lang="hr-HR" dirty="0"/>
            <a:t>Uloga terapeuta u procjeni korisnosti</a:t>
          </a:r>
          <a:endParaRPr lang="en-US" dirty="0"/>
        </a:p>
      </dgm:t>
    </dgm:pt>
    <dgm:pt modelId="{5ADFE14F-4AE8-4E16-B164-EE60B23D99A7}" type="parTrans" cxnId="{EE96CC84-B2A8-4C6A-A1B9-DBF60B1DC170}">
      <dgm:prSet/>
      <dgm:spPr/>
      <dgm:t>
        <a:bodyPr/>
        <a:lstStyle/>
        <a:p>
          <a:endParaRPr lang="en-US"/>
        </a:p>
      </dgm:t>
    </dgm:pt>
    <dgm:pt modelId="{7B8E0123-CE56-48DE-BC32-4BF3446FB2A1}" type="sibTrans" cxnId="{EE96CC84-B2A8-4C6A-A1B9-DBF60B1DC170}">
      <dgm:prSet/>
      <dgm:spPr/>
      <dgm:t>
        <a:bodyPr/>
        <a:lstStyle/>
        <a:p>
          <a:endParaRPr lang="en-US"/>
        </a:p>
      </dgm:t>
    </dgm:pt>
    <dgm:pt modelId="{CE141DB3-BEFF-4430-8FAE-D7E20FB81638}">
      <dgm:prSet/>
      <dgm:spPr/>
      <dgm:t>
        <a:bodyPr/>
        <a:lstStyle/>
        <a:p>
          <a:r>
            <a:rPr lang="hr-HR" dirty="0"/>
            <a:t>Pomoći klijentu odrediti učinak svog mišljenja</a:t>
          </a:r>
          <a:endParaRPr lang="en-US" dirty="0"/>
        </a:p>
      </dgm:t>
    </dgm:pt>
    <dgm:pt modelId="{1260012B-AABA-44F2-A50C-C71841E6C428}" type="parTrans" cxnId="{6A30377C-E7D7-497A-AF2C-F9B840D1947D}">
      <dgm:prSet/>
      <dgm:spPr/>
      <dgm:t>
        <a:bodyPr/>
        <a:lstStyle/>
        <a:p>
          <a:endParaRPr lang="en-US"/>
        </a:p>
      </dgm:t>
    </dgm:pt>
    <dgm:pt modelId="{446D083C-A4CB-4E88-9851-439FDF664FA4}" type="sibTrans" cxnId="{6A30377C-E7D7-497A-AF2C-F9B840D1947D}">
      <dgm:prSet/>
      <dgm:spPr/>
      <dgm:t>
        <a:bodyPr/>
        <a:lstStyle/>
        <a:p>
          <a:endParaRPr lang="en-US"/>
        </a:p>
      </dgm:t>
    </dgm:pt>
    <dgm:pt modelId="{11E20654-10B2-4378-85F9-CC45330B6938}">
      <dgm:prSet/>
      <dgm:spPr/>
      <dgm:t>
        <a:bodyPr/>
        <a:lstStyle/>
        <a:p>
          <a:r>
            <a:rPr lang="en-US" dirty="0"/>
            <a:t>Pomo</a:t>
          </a:r>
          <a:r>
            <a:rPr lang="hr-HR" dirty="0"/>
            <a:t>ći tražiti prednosti i nedostatke zadržavanja takve misli uz adaptivni odgovor na misao</a:t>
          </a:r>
          <a:endParaRPr lang="en-US" dirty="0"/>
        </a:p>
      </dgm:t>
    </dgm:pt>
    <dgm:pt modelId="{30CFA061-48CA-42F7-BEA0-71A8426E3F89}" type="parTrans" cxnId="{DC320A88-62FE-4392-80E1-058835C50B3B}">
      <dgm:prSet/>
      <dgm:spPr/>
      <dgm:t>
        <a:bodyPr/>
        <a:lstStyle/>
        <a:p>
          <a:endParaRPr lang="en-US"/>
        </a:p>
      </dgm:t>
    </dgm:pt>
    <dgm:pt modelId="{7344EAD6-8897-45CD-A30E-082F6FC329F5}" type="sibTrans" cxnId="{DC320A88-62FE-4392-80E1-058835C50B3B}">
      <dgm:prSet/>
      <dgm:spPr/>
      <dgm:t>
        <a:bodyPr/>
        <a:lstStyle/>
        <a:p>
          <a:endParaRPr lang="en-US"/>
        </a:p>
      </dgm:t>
    </dgm:pt>
    <dgm:pt modelId="{B8D5D925-A3BB-4A51-BFFE-8113A45C6900}">
      <dgm:prSet/>
      <dgm:spPr/>
      <dgm:t>
        <a:bodyPr/>
        <a:lstStyle/>
        <a:p>
          <a:r>
            <a:rPr lang="hr-HR" dirty="0"/>
            <a:t>Usmjeriti svoju pozornost na misao i tražiti značenje koje je u podlozi</a:t>
          </a:r>
          <a:endParaRPr lang="en-US" dirty="0"/>
        </a:p>
      </dgm:t>
    </dgm:pt>
    <dgm:pt modelId="{47650E44-E98D-4A30-92C1-3E278310C3F8}" type="parTrans" cxnId="{2D5C55D6-D6C3-4BAA-81EA-598FDB951973}">
      <dgm:prSet/>
      <dgm:spPr/>
      <dgm:t>
        <a:bodyPr/>
        <a:lstStyle/>
        <a:p>
          <a:endParaRPr lang="en-US"/>
        </a:p>
      </dgm:t>
    </dgm:pt>
    <dgm:pt modelId="{B3C3DC79-2629-4964-B5DA-7DD2434AFC31}" type="sibTrans" cxnId="{2D5C55D6-D6C3-4BAA-81EA-598FDB951973}">
      <dgm:prSet/>
      <dgm:spPr/>
      <dgm:t>
        <a:bodyPr/>
        <a:lstStyle/>
        <a:p>
          <a:endParaRPr lang="en-US"/>
        </a:p>
      </dgm:t>
    </dgm:pt>
    <dgm:pt modelId="{A9DF6F8D-FAE8-455D-BC7A-BEF82A8C509D}" type="pres">
      <dgm:prSet presAssocID="{2B6D7F6A-5152-4F38-8030-D2DC283EFC0D}" presName="Name0" presStyleCnt="0">
        <dgm:presLayoutVars>
          <dgm:dir/>
          <dgm:resizeHandles val="exact"/>
        </dgm:presLayoutVars>
      </dgm:prSet>
      <dgm:spPr/>
    </dgm:pt>
    <dgm:pt modelId="{2A38F4B8-9C71-4A6F-B69F-3A71EE34C8AC}" type="pres">
      <dgm:prSet presAssocID="{AFF892D6-1FDE-4797-912C-C24B7BAD6EAC}" presName="node" presStyleLbl="node1" presStyleIdx="0" presStyleCnt="3" custScaleY="116387">
        <dgm:presLayoutVars>
          <dgm:bulletEnabled val="1"/>
        </dgm:presLayoutVars>
      </dgm:prSet>
      <dgm:spPr/>
    </dgm:pt>
    <dgm:pt modelId="{9BCC3931-8C1F-4A20-B15B-D1B5A3D25663}" type="pres">
      <dgm:prSet presAssocID="{46D68766-D31D-4977-9DCD-8AB96955B2EB}" presName="sibTransSpacerBeforeConnector" presStyleCnt="0"/>
      <dgm:spPr/>
    </dgm:pt>
    <dgm:pt modelId="{1F5A8F76-1426-4480-9CF2-CAF3C832C82B}" type="pres">
      <dgm:prSet presAssocID="{46D68766-D31D-4977-9DCD-8AB96955B2EB}" presName="sibTrans" presStyleLbl="node1" presStyleIdx="1" presStyleCnt="3"/>
      <dgm:spPr/>
    </dgm:pt>
    <dgm:pt modelId="{5F81DB59-6A51-438F-9BFD-5EE4DA14021E}" type="pres">
      <dgm:prSet presAssocID="{46D68766-D31D-4977-9DCD-8AB96955B2EB}" presName="sibTransSpacerAfterConnector" presStyleCnt="0"/>
      <dgm:spPr/>
    </dgm:pt>
    <dgm:pt modelId="{482D4201-CCD9-48F7-8076-FB246C651931}" type="pres">
      <dgm:prSet presAssocID="{A83644EB-796B-4E51-8BD3-84928A63575F}" presName="node" presStyleLbl="node1" presStyleIdx="2" presStyleCnt="3" custScaleY="116387">
        <dgm:presLayoutVars>
          <dgm:bulletEnabled val="1"/>
        </dgm:presLayoutVars>
      </dgm:prSet>
      <dgm:spPr/>
    </dgm:pt>
  </dgm:ptLst>
  <dgm:cxnLst>
    <dgm:cxn modelId="{F5A96611-CB53-40EB-8FB4-4392EA7FFFF2}" type="presOf" srcId="{06A0A3B5-7102-444E-BA35-2DBB67A97727}" destId="{2A38F4B8-9C71-4A6F-B69F-3A71EE34C8AC}" srcOrd="0" destOrd="1" presId="urn:microsoft.com/office/officeart/2016/7/layout/BasicProcessNew"/>
    <dgm:cxn modelId="{47627E1D-156F-4241-A2F1-2467EC1943FE}" type="presOf" srcId="{11E20654-10B2-4378-85F9-CC45330B6938}" destId="{482D4201-CCD9-48F7-8076-FB246C651931}" srcOrd="0" destOrd="2" presId="urn:microsoft.com/office/officeart/2016/7/layout/BasicProcessNew"/>
    <dgm:cxn modelId="{663E2A2E-B564-4FF8-86ED-56F095D792EB}" srcId="{AFF892D6-1FDE-4797-912C-C24B7BAD6EAC}" destId="{98B219D2-C5D6-42A1-9020-41C7EF286375}" srcOrd="1" destOrd="0" parTransId="{46E7A4F6-2251-46E8-85DA-39AE1645C3B6}" sibTransId="{2CD2331D-BE49-47CD-917C-5CB2CDEF7B3C}"/>
    <dgm:cxn modelId="{B56F493D-9A8D-4660-BACC-44D44DA8ED75}" srcId="{2B6D7F6A-5152-4F38-8030-D2DC283EFC0D}" destId="{AFF892D6-1FDE-4797-912C-C24B7BAD6EAC}" srcOrd="0" destOrd="0" parTransId="{CB252364-C471-41AE-A80B-842022D81008}" sibTransId="{46D68766-D31D-4977-9DCD-8AB96955B2EB}"/>
    <dgm:cxn modelId="{CFCDD23E-82CC-4822-9A7C-B35C51581C95}" type="presOf" srcId="{AFF892D6-1FDE-4797-912C-C24B7BAD6EAC}" destId="{2A38F4B8-9C71-4A6F-B69F-3A71EE34C8AC}" srcOrd="0" destOrd="0" presId="urn:microsoft.com/office/officeart/2016/7/layout/BasicProcessNew"/>
    <dgm:cxn modelId="{62270647-6D28-4D88-87FB-D89D0DF0DE56}" type="presOf" srcId="{46D68766-D31D-4977-9DCD-8AB96955B2EB}" destId="{1F5A8F76-1426-4480-9CF2-CAF3C832C82B}" srcOrd="0" destOrd="0" presId="urn:microsoft.com/office/officeart/2016/7/layout/BasicProcessNew"/>
    <dgm:cxn modelId="{691E7973-72F7-49A0-B5C4-0A3B2CBFDC97}" type="presOf" srcId="{A83644EB-796B-4E51-8BD3-84928A63575F}" destId="{482D4201-CCD9-48F7-8076-FB246C651931}" srcOrd="0" destOrd="0" presId="urn:microsoft.com/office/officeart/2016/7/layout/BasicProcessNew"/>
    <dgm:cxn modelId="{6A30377C-E7D7-497A-AF2C-F9B840D1947D}" srcId="{A83644EB-796B-4E51-8BD3-84928A63575F}" destId="{CE141DB3-BEFF-4430-8FAE-D7E20FB81638}" srcOrd="0" destOrd="0" parTransId="{1260012B-AABA-44F2-A50C-C71841E6C428}" sibTransId="{446D083C-A4CB-4E88-9851-439FDF664FA4}"/>
    <dgm:cxn modelId="{FB3F4580-E654-4913-9003-298E0DAC0A5E}" type="presOf" srcId="{B8D5D925-A3BB-4A51-BFFE-8113A45C6900}" destId="{482D4201-CCD9-48F7-8076-FB246C651931}" srcOrd="0" destOrd="3" presId="urn:microsoft.com/office/officeart/2016/7/layout/BasicProcessNew"/>
    <dgm:cxn modelId="{EE96CC84-B2A8-4C6A-A1B9-DBF60B1DC170}" srcId="{2B6D7F6A-5152-4F38-8030-D2DC283EFC0D}" destId="{A83644EB-796B-4E51-8BD3-84928A63575F}" srcOrd="1" destOrd="0" parTransId="{5ADFE14F-4AE8-4E16-B164-EE60B23D99A7}" sibTransId="{7B8E0123-CE56-48DE-BC32-4BF3446FB2A1}"/>
    <dgm:cxn modelId="{DC320A88-62FE-4392-80E1-058835C50B3B}" srcId="{A83644EB-796B-4E51-8BD3-84928A63575F}" destId="{11E20654-10B2-4378-85F9-CC45330B6938}" srcOrd="1" destOrd="0" parTransId="{30CFA061-48CA-42F7-BEA0-71A8426E3F89}" sibTransId="{7344EAD6-8897-45CD-A30E-082F6FC329F5}"/>
    <dgm:cxn modelId="{33836C98-438B-4BDB-9AD0-F2616A96FFB7}" srcId="{AFF892D6-1FDE-4797-912C-C24B7BAD6EAC}" destId="{06A0A3B5-7102-444E-BA35-2DBB67A97727}" srcOrd="0" destOrd="0" parTransId="{357F15C1-3B28-49F2-8D3B-1425A815C60D}" sibTransId="{FDFB30A2-ECC1-49E3-93B6-5750365F2E87}"/>
    <dgm:cxn modelId="{28FAFBB5-CCFB-4EAB-9163-ABA7690D542C}" type="presOf" srcId="{98B219D2-C5D6-42A1-9020-41C7EF286375}" destId="{2A38F4B8-9C71-4A6F-B69F-3A71EE34C8AC}" srcOrd="0" destOrd="2" presId="urn:microsoft.com/office/officeart/2016/7/layout/BasicProcessNew"/>
    <dgm:cxn modelId="{3535BFBE-E0F5-4FF4-B602-C9AFA78301A6}" type="presOf" srcId="{2B6D7F6A-5152-4F38-8030-D2DC283EFC0D}" destId="{A9DF6F8D-FAE8-455D-BC7A-BEF82A8C509D}" srcOrd="0" destOrd="0" presId="urn:microsoft.com/office/officeart/2016/7/layout/BasicProcessNew"/>
    <dgm:cxn modelId="{2D5C55D6-D6C3-4BAA-81EA-598FDB951973}" srcId="{A83644EB-796B-4E51-8BD3-84928A63575F}" destId="{B8D5D925-A3BB-4A51-BFFE-8113A45C6900}" srcOrd="2" destOrd="0" parTransId="{47650E44-E98D-4A30-92C1-3E278310C3F8}" sibTransId="{B3C3DC79-2629-4964-B5DA-7DD2434AFC31}"/>
    <dgm:cxn modelId="{C78271DA-8324-47EB-960A-DB5A24D372CD}" type="presOf" srcId="{CE141DB3-BEFF-4430-8FAE-D7E20FB81638}" destId="{482D4201-CCD9-48F7-8076-FB246C651931}" srcOrd="0" destOrd="1" presId="urn:microsoft.com/office/officeart/2016/7/layout/BasicProcessNew"/>
    <dgm:cxn modelId="{5FA8B3C8-52D1-442B-A83C-DC6F6360E255}" type="presParOf" srcId="{A9DF6F8D-FAE8-455D-BC7A-BEF82A8C509D}" destId="{2A38F4B8-9C71-4A6F-B69F-3A71EE34C8AC}" srcOrd="0" destOrd="0" presId="urn:microsoft.com/office/officeart/2016/7/layout/BasicProcessNew"/>
    <dgm:cxn modelId="{B9B1925F-B681-438D-9FBC-96F78D930DF9}" type="presParOf" srcId="{A9DF6F8D-FAE8-455D-BC7A-BEF82A8C509D}" destId="{9BCC3931-8C1F-4A20-B15B-D1B5A3D25663}" srcOrd="1" destOrd="0" presId="urn:microsoft.com/office/officeart/2016/7/layout/BasicProcessNew"/>
    <dgm:cxn modelId="{82955511-4741-4140-9424-175A389CDBFD}" type="presParOf" srcId="{A9DF6F8D-FAE8-455D-BC7A-BEF82A8C509D}" destId="{1F5A8F76-1426-4480-9CF2-CAF3C832C82B}" srcOrd="2" destOrd="0" presId="urn:microsoft.com/office/officeart/2016/7/layout/BasicProcessNew"/>
    <dgm:cxn modelId="{10F03763-D27D-46E7-B982-0432B5EF9B94}" type="presParOf" srcId="{A9DF6F8D-FAE8-455D-BC7A-BEF82A8C509D}" destId="{5F81DB59-6A51-438F-9BFD-5EE4DA14021E}" srcOrd="3" destOrd="0" presId="urn:microsoft.com/office/officeart/2016/7/layout/BasicProcessNew"/>
    <dgm:cxn modelId="{E916FF03-EA12-4732-A8AB-354E71958B45}" type="presParOf" srcId="{A9DF6F8D-FAE8-455D-BC7A-BEF82A8C509D}" destId="{482D4201-CCD9-48F7-8076-FB246C651931}" srcOrd="4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7472DB8-DC7F-4796-96E2-0079E72D4FED}" type="doc">
      <dgm:prSet loTypeId="urn:microsoft.com/office/officeart/2005/8/layout/hierarchy4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D71116-113E-48BB-ADA8-0E7CCA932608}">
      <dgm:prSet/>
      <dgm:spPr/>
      <dgm:t>
        <a:bodyPr/>
        <a:lstStyle/>
        <a:p>
          <a:r>
            <a:rPr lang="hr-HR" dirty="0"/>
            <a:t>Koristeći standardna ili nestandardna pitanja ili bihevioralni eksperiment</a:t>
          </a:r>
          <a:endParaRPr lang="en-US" dirty="0"/>
        </a:p>
      </dgm:t>
    </dgm:pt>
    <dgm:pt modelId="{67269D93-D6CF-40E4-9DE5-A3B89E1990B2}" type="parTrans" cxnId="{8B86BE77-F263-4FC0-A248-5B50C08F1E98}">
      <dgm:prSet/>
      <dgm:spPr/>
      <dgm:t>
        <a:bodyPr/>
        <a:lstStyle/>
        <a:p>
          <a:endParaRPr lang="en-US"/>
        </a:p>
      </dgm:t>
    </dgm:pt>
    <dgm:pt modelId="{3D5F4F4E-4275-41BB-A161-1E9F8D456D7E}" type="sibTrans" cxnId="{8B86BE77-F263-4FC0-A248-5B50C08F1E98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A925AB27-723A-449A-8E35-4BCB76154DC1}">
          <dgm:prSet/>
          <dgm:spPr/>
          <dgm:t>
            <a:bodyPr/>
            <a:lstStyle/>
            <a:p>
              <a:r>
                <a:rPr lang="hr-HR" dirty="0"/>
                <a:t>Ako </a:t>
              </a:r>
              <a:r>
                <a:rPr lang="hr-HR" u="none" dirty="0"/>
                <a:t>klijent više </a:t>
              </a:r>
              <a:r>
                <a:rPr lang="hr-HR" b="1" u="none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ne vjeruje jako u AM</a:t>
              </a:r>
              <a:r>
                <a:rPr lang="hr-HR" u="none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hr-HR" u="none" dirty="0"/>
                <a:t>i ako je njegova </a:t>
              </a:r>
              <a:r>
                <a:rPr lang="hr-HR" b="1" u="none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emocionalna rekacija značajno snižena </a:t>
              </a:r>
              <a14:m>
                <m:oMath xmlns:m="http://schemas.openxmlformats.org/officeDocument/2006/math">
                  <m:r>
                    <a:rPr lang="hr-HR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→</m:t>
                  </m:r>
                </m:oMath>
              </a14:m>
              <a:r>
                <a:rPr lang="hr-HR" dirty="0"/>
                <a:t> terapeut </a:t>
              </a:r>
              <a:r>
                <a:rPr lang="hr-HR" b="1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može ići dalje</a:t>
              </a:r>
              <a:endParaRPr lang="en-US" b="1" dirty="0">
                <a:solidFill>
                  <a:schemeClr val="bg1">
                    <a:lumMod val="85000"/>
                    <a:lumOff val="15000"/>
                  </a:schemeClr>
                </a:solidFill>
              </a:endParaRPr>
            </a:p>
          </dgm:t>
        </dgm:pt>
      </mc:Choice>
      <mc:Fallback>
        <dgm:pt modelId="{A925AB27-723A-449A-8E35-4BCB76154DC1}">
          <dgm:prSet/>
          <dgm:spPr/>
          <dgm:t>
            <a:bodyPr/>
            <a:lstStyle/>
            <a:p>
              <a:r>
                <a:rPr lang="hr-HR" dirty="0"/>
                <a:t>Ako </a:t>
              </a:r>
              <a:r>
                <a:rPr lang="hr-HR" u="none" dirty="0"/>
                <a:t>klijent više </a:t>
              </a:r>
              <a:r>
                <a:rPr lang="hr-HR" b="1" u="none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ne vjeruje jako u AM</a:t>
              </a:r>
              <a:r>
                <a:rPr lang="hr-HR" u="none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hr-HR" u="none" dirty="0"/>
                <a:t>i ako je njegova </a:t>
              </a:r>
              <a:r>
                <a:rPr lang="hr-HR" b="1" u="none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emocionalna rekacija značajno snižena </a:t>
              </a:r>
              <a:r>
                <a:rPr lang="hr-HR" i="0">
                  <a:latin typeface="Cambria Math" panose="02040503050406030204" pitchFamily="18" charset="0"/>
                  <a:ea typeface="Cambria Math" panose="02040503050406030204" pitchFamily="18" charset="0"/>
                </a:rPr>
                <a:t>→</a:t>
              </a:r>
              <a:r>
                <a:rPr lang="hr-HR" dirty="0"/>
                <a:t> terapeut </a:t>
              </a:r>
              <a:r>
                <a:rPr lang="hr-HR" b="1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može ići dalje</a:t>
              </a:r>
              <a:endParaRPr lang="en-US" b="1" dirty="0">
                <a:solidFill>
                  <a:schemeClr val="bg1">
                    <a:lumMod val="85000"/>
                    <a:lumOff val="15000"/>
                  </a:schemeClr>
                </a:solidFill>
              </a:endParaRPr>
            </a:p>
          </dgm:t>
        </dgm:pt>
      </mc:Fallback>
    </mc:AlternateContent>
    <dgm:pt modelId="{BD92B877-BD59-4C9A-B139-956207D75673}" type="parTrans" cxnId="{2E860B0E-5CE5-4FBA-976C-A7B74A3D4306}">
      <dgm:prSet/>
      <dgm:spPr/>
      <dgm:t>
        <a:bodyPr/>
        <a:lstStyle/>
        <a:p>
          <a:endParaRPr lang="en-US"/>
        </a:p>
      </dgm:t>
    </dgm:pt>
    <dgm:pt modelId="{2DFB149B-872D-487D-996E-84B06B6AF280}" type="sibTrans" cxnId="{2E860B0E-5CE5-4FBA-976C-A7B74A3D430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179018C0-9979-4FB4-8C10-3CAF16972458}">
          <dgm:prSet/>
          <dgm:spPr/>
          <dgm:t>
            <a:bodyPr/>
            <a:lstStyle/>
            <a:p>
              <a:r>
                <a:rPr lang="hr-HR" dirty="0"/>
                <a:t>Ako klijent </a:t>
              </a:r>
              <a:r>
                <a:rPr lang="hr-HR" b="1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i dalje vjeruje AM i emocionalno nije bolje </a:t>
              </a:r>
              <a14:m>
                <m:oMath xmlns:m="http://schemas.openxmlformats.org/officeDocument/2006/math">
                  <m:r>
                    <a:rPr lang="hr-HR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→</m:t>
                  </m:r>
                </m:oMath>
              </a14:m>
              <a:r>
                <a:rPr lang="hr-HR" dirty="0"/>
                <a:t> terapeut nastoji </a:t>
              </a:r>
              <a:r>
                <a:rPr lang="hr-HR" b="1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razumjeti</a:t>
              </a:r>
              <a:r>
                <a:rPr lang="hr-HR" dirty="0"/>
                <a:t> zbog čega kognitivna restrukturacije nije bila učinkovita</a:t>
              </a:r>
              <a:endParaRPr lang="en-US" dirty="0"/>
            </a:p>
          </dgm:t>
        </dgm:pt>
      </mc:Choice>
      <mc:Fallback>
        <dgm:pt modelId="{179018C0-9979-4FB4-8C10-3CAF16972458}">
          <dgm:prSet/>
          <dgm:spPr/>
          <dgm:t>
            <a:bodyPr/>
            <a:lstStyle/>
            <a:p>
              <a:r>
                <a:rPr lang="hr-HR" dirty="0"/>
                <a:t>Ako klijent </a:t>
              </a:r>
              <a:r>
                <a:rPr lang="hr-HR" b="1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i dalje vjeruje AM i emocionalno nije bolje </a:t>
              </a:r>
              <a:r>
                <a:rPr lang="hr-HR" i="0">
                  <a:latin typeface="Cambria Math" panose="02040503050406030204" pitchFamily="18" charset="0"/>
                  <a:ea typeface="Cambria Math" panose="02040503050406030204" pitchFamily="18" charset="0"/>
                </a:rPr>
                <a:t>→</a:t>
              </a:r>
              <a:r>
                <a:rPr lang="hr-HR" dirty="0"/>
                <a:t> terapeut nastoji </a:t>
              </a:r>
              <a:r>
                <a:rPr lang="hr-HR" b="1" dirty="0">
                  <a:solidFill>
                    <a:schemeClr val="bg1">
                      <a:lumMod val="85000"/>
                      <a:lumOff val="15000"/>
                    </a:schemeClr>
                  </a:solidFill>
                </a:rPr>
                <a:t>razumjeti</a:t>
              </a:r>
              <a:r>
                <a:rPr lang="hr-HR" dirty="0"/>
                <a:t> zbog čega kognitivna restrukturacije nije bila učinkovita</a:t>
              </a:r>
              <a:endParaRPr lang="en-US" dirty="0"/>
            </a:p>
          </dgm:t>
        </dgm:pt>
      </mc:Fallback>
    </mc:AlternateContent>
    <dgm:pt modelId="{FD2D2C69-83C7-4203-B3CE-DEB692112319}" type="parTrans" cxnId="{167A3ED3-7559-4890-9D5D-06E10972A16C}">
      <dgm:prSet/>
      <dgm:spPr/>
      <dgm:t>
        <a:bodyPr/>
        <a:lstStyle/>
        <a:p>
          <a:endParaRPr lang="en-US"/>
        </a:p>
      </dgm:t>
    </dgm:pt>
    <dgm:pt modelId="{417A4A2C-B0D7-45B9-B3FA-E36FA5DDF417}" type="sibTrans" cxnId="{167A3ED3-7559-4890-9D5D-06E10972A16C}">
      <dgm:prSet/>
      <dgm:spPr/>
      <dgm:t>
        <a:bodyPr/>
        <a:lstStyle/>
        <a:p>
          <a:endParaRPr lang="en-US"/>
        </a:p>
      </dgm:t>
    </dgm:pt>
    <dgm:pt modelId="{0A9F46E1-1F48-4A52-A7D0-A362FCEDA8DD}" type="pres">
      <dgm:prSet presAssocID="{07472DB8-DC7F-4796-96E2-0079E72D4FE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0350828-471E-4B25-A49B-9AA30B66AE1B}" type="pres">
      <dgm:prSet presAssocID="{85D71116-113E-48BB-ADA8-0E7CCA932608}" presName="vertOne" presStyleCnt="0"/>
      <dgm:spPr/>
    </dgm:pt>
    <dgm:pt modelId="{7E861B0C-A731-494B-BC57-BE9DA558C660}" type="pres">
      <dgm:prSet presAssocID="{85D71116-113E-48BB-ADA8-0E7CCA932608}" presName="txOne" presStyleLbl="node0" presStyleIdx="0" presStyleCnt="1">
        <dgm:presLayoutVars>
          <dgm:chPref val="3"/>
        </dgm:presLayoutVars>
      </dgm:prSet>
      <dgm:spPr/>
    </dgm:pt>
    <dgm:pt modelId="{3C136917-62EE-4A48-95FE-D0EC80D87DCB}" type="pres">
      <dgm:prSet presAssocID="{85D71116-113E-48BB-ADA8-0E7CCA932608}" presName="parTransOne" presStyleCnt="0"/>
      <dgm:spPr/>
    </dgm:pt>
    <dgm:pt modelId="{C90456F5-7A30-43EE-B3F1-FDAB888FC250}" type="pres">
      <dgm:prSet presAssocID="{85D71116-113E-48BB-ADA8-0E7CCA932608}" presName="horzOne" presStyleCnt="0"/>
      <dgm:spPr/>
    </dgm:pt>
    <dgm:pt modelId="{0C049AC1-21C2-4AD5-B11D-EB3B6BBDD990}" type="pres">
      <dgm:prSet presAssocID="{A925AB27-723A-449A-8E35-4BCB76154DC1}" presName="vertTwo" presStyleCnt="0"/>
      <dgm:spPr/>
    </dgm:pt>
    <dgm:pt modelId="{B1C55F93-11C5-410A-A6C8-D34174EE676B}" type="pres">
      <dgm:prSet presAssocID="{A925AB27-723A-449A-8E35-4BCB76154DC1}" presName="txTwo" presStyleLbl="node2" presStyleIdx="0" presStyleCnt="2">
        <dgm:presLayoutVars>
          <dgm:chPref val="3"/>
        </dgm:presLayoutVars>
      </dgm:prSet>
      <dgm:spPr/>
    </dgm:pt>
    <dgm:pt modelId="{6CDA046A-4E43-4D91-84A0-1B0F23AA35D3}" type="pres">
      <dgm:prSet presAssocID="{A925AB27-723A-449A-8E35-4BCB76154DC1}" presName="horzTwo" presStyleCnt="0"/>
      <dgm:spPr/>
    </dgm:pt>
    <dgm:pt modelId="{8E886622-A6A3-4377-87D6-47EE82B3964C}" type="pres">
      <dgm:prSet presAssocID="{2DFB149B-872D-487D-996E-84B06B6AF280}" presName="sibSpaceTwo" presStyleCnt="0"/>
      <dgm:spPr/>
    </dgm:pt>
    <dgm:pt modelId="{32FD338C-5DC7-4851-BC02-18938C271360}" type="pres">
      <dgm:prSet presAssocID="{179018C0-9979-4FB4-8C10-3CAF16972458}" presName="vertTwo" presStyleCnt="0"/>
      <dgm:spPr/>
    </dgm:pt>
    <dgm:pt modelId="{9C66E1C4-295B-4158-9FEC-EE36B2FBA18C}" type="pres">
      <dgm:prSet presAssocID="{179018C0-9979-4FB4-8C10-3CAF16972458}" presName="txTwo" presStyleLbl="node2" presStyleIdx="1" presStyleCnt="2">
        <dgm:presLayoutVars>
          <dgm:chPref val="3"/>
        </dgm:presLayoutVars>
      </dgm:prSet>
      <dgm:spPr/>
    </dgm:pt>
    <dgm:pt modelId="{20906333-92BC-45F1-BFC8-7C6804621198}" type="pres">
      <dgm:prSet presAssocID="{179018C0-9979-4FB4-8C10-3CAF16972458}" presName="horzTwo" presStyleCnt="0"/>
      <dgm:spPr/>
    </dgm:pt>
  </dgm:ptLst>
  <dgm:cxnLst>
    <dgm:cxn modelId="{2E860B0E-5CE5-4FBA-976C-A7B74A3D4306}" srcId="{85D71116-113E-48BB-ADA8-0E7CCA932608}" destId="{A925AB27-723A-449A-8E35-4BCB76154DC1}" srcOrd="0" destOrd="0" parTransId="{BD92B877-BD59-4C9A-B139-956207D75673}" sibTransId="{2DFB149B-872D-487D-996E-84B06B6AF280}"/>
    <dgm:cxn modelId="{12A31B1A-2469-471A-B5F1-79C88E361573}" type="presOf" srcId="{A925AB27-723A-449A-8E35-4BCB76154DC1}" destId="{B1C55F93-11C5-410A-A6C8-D34174EE676B}" srcOrd="0" destOrd="0" presId="urn:microsoft.com/office/officeart/2005/8/layout/hierarchy4"/>
    <dgm:cxn modelId="{07D6C42E-1E24-47FC-A7DC-C3C74C7ABF4C}" type="presOf" srcId="{179018C0-9979-4FB4-8C10-3CAF16972458}" destId="{9C66E1C4-295B-4158-9FEC-EE36B2FBA18C}" srcOrd="0" destOrd="0" presId="urn:microsoft.com/office/officeart/2005/8/layout/hierarchy4"/>
    <dgm:cxn modelId="{B6EDED54-F549-414D-803C-4C1E2E8ADFE7}" type="presOf" srcId="{07472DB8-DC7F-4796-96E2-0079E72D4FED}" destId="{0A9F46E1-1F48-4A52-A7D0-A362FCEDA8DD}" srcOrd="0" destOrd="0" presId="urn:microsoft.com/office/officeart/2005/8/layout/hierarchy4"/>
    <dgm:cxn modelId="{8B86BE77-F263-4FC0-A248-5B50C08F1E98}" srcId="{07472DB8-DC7F-4796-96E2-0079E72D4FED}" destId="{85D71116-113E-48BB-ADA8-0E7CCA932608}" srcOrd="0" destOrd="0" parTransId="{67269D93-D6CF-40E4-9DE5-A3B89E1990B2}" sibTransId="{3D5F4F4E-4275-41BB-A161-1E9F8D456D7E}"/>
    <dgm:cxn modelId="{DB6CADC1-CAD7-46E4-BA70-33082F833419}" type="presOf" srcId="{85D71116-113E-48BB-ADA8-0E7CCA932608}" destId="{7E861B0C-A731-494B-BC57-BE9DA558C660}" srcOrd="0" destOrd="0" presId="urn:microsoft.com/office/officeart/2005/8/layout/hierarchy4"/>
    <dgm:cxn modelId="{167A3ED3-7559-4890-9D5D-06E10972A16C}" srcId="{85D71116-113E-48BB-ADA8-0E7CCA932608}" destId="{179018C0-9979-4FB4-8C10-3CAF16972458}" srcOrd="1" destOrd="0" parTransId="{FD2D2C69-83C7-4203-B3CE-DEB692112319}" sibTransId="{417A4A2C-B0D7-45B9-B3FA-E36FA5DDF417}"/>
    <dgm:cxn modelId="{61192EC1-8BF4-42FC-B269-11AE829049A6}" type="presParOf" srcId="{0A9F46E1-1F48-4A52-A7D0-A362FCEDA8DD}" destId="{40350828-471E-4B25-A49B-9AA30B66AE1B}" srcOrd="0" destOrd="0" presId="urn:microsoft.com/office/officeart/2005/8/layout/hierarchy4"/>
    <dgm:cxn modelId="{B897A3D7-5B5B-49D8-ADA4-51F50AFD8319}" type="presParOf" srcId="{40350828-471E-4B25-A49B-9AA30B66AE1B}" destId="{7E861B0C-A731-494B-BC57-BE9DA558C660}" srcOrd="0" destOrd="0" presId="urn:microsoft.com/office/officeart/2005/8/layout/hierarchy4"/>
    <dgm:cxn modelId="{1009C9C1-77D7-40D7-AB15-FFFD39517D42}" type="presParOf" srcId="{40350828-471E-4B25-A49B-9AA30B66AE1B}" destId="{3C136917-62EE-4A48-95FE-D0EC80D87DCB}" srcOrd="1" destOrd="0" presId="urn:microsoft.com/office/officeart/2005/8/layout/hierarchy4"/>
    <dgm:cxn modelId="{DBB08E5B-627A-4FF6-82A5-3EBF9F748AC9}" type="presParOf" srcId="{40350828-471E-4B25-A49B-9AA30B66AE1B}" destId="{C90456F5-7A30-43EE-B3F1-FDAB888FC250}" srcOrd="2" destOrd="0" presId="urn:microsoft.com/office/officeart/2005/8/layout/hierarchy4"/>
    <dgm:cxn modelId="{745F8716-5654-40B7-B476-82A83FCAEB10}" type="presParOf" srcId="{C90456F5-7A30-43EE-B3F1-FDAB888FC250}" destId="{0C049AC1-21C2-4AD5-B11D-EB3B6BBDD990}" srcOrd="0" destOrd="0" presId="urn:microsoft.com/office/officeart/2005/8/layout/hierarchy4"/>
    <dgm:cxn modelId="{3F582EE7-C90F-46F0-B241-056C9FBF6293}" type="presParOf" srcId="{0C049AC1-21C2-4AD5-B11D-EB3B6BBDD990}" destId="{B1C55F93-11C5-410A-A6C8-D34174EE676B}" srcOrd="0" destOrd="0" presId="urn:microsoft.com/office/officeart/2005/8/layout/hierarchy4"/>
    <dgm:cxn modelId="{972941C1-681B-4F47-880F-B7106812D994}" type="presParOf" srcId="{0C049AC1-21C2-4AD5-B11D-EB3B6BBDD990}" destId="{6CDA046A-4E43-4D91-84A0-1B0F23AA35D3}" srcOrd="1" destOrd="0" presId="urn:microsoft.com/office/officeart/2005/8/layout/hierarchy4"/>
    <dgm:cxn modelId="{7B8F0AD2-3F9B-40FE-8A10-0171DA7D5921}" type="presParOf" srcId="{C90456F5-7A30-43EE-B3F1-FDAB888FC250}" destId="{8E886622-A6A3-4377-87D6-47EE82B3964C}" srcOrd="1" destOrd="0" presId="urn:microsoft.com/office/officeart/2005/8/layout/hierarchy4"/>
    <dgm:cxn modelId="{50B6405B-55DC-4EF7-8162-B3A5543C32F4}" type="presParOf" srcId="{C90456F5-7A30-43EE-B3F1-FDAB888FC250}" destId="{32FD338C-5DC7-4851-BC02-18938C271360}" srcOrd="2" destOrd="0" presId="urn:microsoft.com/office/officeart/2005/8/layout/hierarchy4"/>
    <dgm:cxn modelId="{3875A039-C017-401D-8DB9-5C0DBAED04F1}" type="presParOf" srcId="{32FD338C-5DC7-4851-BC02-18938C271360}" destId="{9C66E1C4-295B-4158-9FEC-EE36B2FBA18C}" srcOrd="0" destOrd="0" presId="urn:microsoft.com/office/officeart/2005/8/layout/hierarchy4"/>
    <dgm:cxn modelId="{AAB339DE-2352-454C-8588-324F28788001}" type="presParOf" srcId="{32FD338C-5DC7-4851-BC02-18938C271360}" destId="{20906333-92BC-45F1-BFC8-7C680462119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1AE13A-6E81-41DB-956A-50E35628D6FB}">
      <dsp:nvSpPr>
        <dsp:cNvPr id="0" name=""/>
        <dsp:cNvSpPr/>
      </dsp:nvSpPr>
      <dsp:spPr>
        <a:xfrm>
          <a:off x="5775915" y="1982435"/>
          <a:ext cx="3808781" cy="906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7628"/>
              </a:lnTo>
              <a:lnTo>
                <a:pt x="3808781" y="617628"/>
              </a:lnTo>
              <a:lnTo>
                <a:pt x="3808781" y="90631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5E550-127F-4A9C-9F64-F507157FE0DC}">
      <dsp:nvSpPr>
        <dsp:cNvPr id="0" name=""/>
        <dsp:cNvSpPr/>
      </dsp:nvSpPr>
      <dsp:spPr>
        <a:xfrm>
          <a:off x="5730195" y="1982435"/>
          <a:ext cx="91440" cy="9063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631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1FABC-52E1-4CAA-A341-2153C97BB8E9}">
      <dsp:nvSpPr>
        <dsp:cNvPr id="0" name=""/>
        <dsp:cNvSpPr/>
      </dsp:nvSpPr>
      <dsp:spPr>
        <a:xfrm>
          <a:off x="1967134" y="1982435"/>
          <a:ext cx="3808781" cy="906316"/>
        </a:xfrm>
        <a:custGeom>
          <a:avLst/>
          <a:gdLst/>
          <a:ahLst/>
          <a:cxnLst/>
          <a:rect l="0" t="0" r="0" b="0"/>
          <a:pathLst>
            <a:path>
              <a:moveTo>
                <a:pt x="3808781" y="0"/>
              </a:moveTo>
              <a:lnTo>
                <a:pt x="3808781" y="617628"/>
              </a:lnTo>
              <a:lnTo>
                <a:pt x="0" y="617628"/>
              </a:lnTo>
              <a:lnTo>
                <a:pt x="0" y="90631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CC6242-C715-441A-8EA6-CD7150864AF0}">
      <dsp:nvSpPr>
        <dsp:cNvPr id="0" name=""/>
        <dsp:cNvSpPr/>
      </dsp:nvSpPr>
      <dsp:spPr>
        <a:xfrm>
          <a:off x="4217777" y="3600"/>
          <a:ext cx="3116275" cy="1978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22F449-6F45-4889-A192-EFD7784CC0AF}">
      <dsp:nvSpPr>
        <dsp:cNvPr id="0" name=""/>
        <dsp:cNvSpPr/>
      </dsp:nvSpPr>
      <dsp:spPr>
        <a:xfrm>
          <a:off x="4564030" y="332540"/>
          <a:ext cx="3116275" cy="1978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Kako odabrati?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(ili </a:t>
          </a:r>
          <a:r>
            <a:rPr lang="hr-HR" sz="2000" i="1" kern="1200" dirty="0"/>
            <a:t>terapeut se pita...</a:t>
          </a:r>
          <a:r>
            <a:rPr lang="hr-HR" sz="2000" kern="1200" dirty="0"/>
            <a:t>)</a:t>
          </a:r>
          <a:endParaRPr lang="en-US" sz="2000" kern="1200" dirty="0"/>
        </a:p>
      </dsp:txBody>
      <dsp:txXfrm>
        <a:off x="4621988" y="390498"/>
        <a:ext cx="3000359" cy="1862918"/>
      </dsp:txXfrm>
    </dsp:sp>
    <dsp:sp modelId="{A03E3DEF-85F5-466B-B889-2C12EB6543EC}">
      <dsp:nvSpPr>
        <dsp:cNvPr id="0" name=""/>
        <dsp:cNvSpPr/>
      </dsp:nvSpPr>
      <dsp:spPr>
        <a:xfrm>
          <a:off x="408996" y="2888751"/>
          <a:ext cx="3116275" cy="1978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7FC9533-BEF4-46D9-A68A-FF286A547634}">
      <dsp:nvSpPr>
        <dsp:cNvPr id="0" name=""/>
        <dsp:cNvSpPr/>
      </dsp:nvSpPr>
      <dsp:spPr>
        <a:xfrm>
          <a:off x="755249" y="3217691"/>
          <a:ext cx="3116275" cy="1978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b="1" kern="1200" dirty="0"/>
            <a:t>Što želim postići na ovoj seansi? </a:t>
          </a:r>
          <a:r>
            <a:rPr lang="hr-HR" sz="1500" kern="1200" dirty="0"/>
            <a:t>Hoće li nam rad na ovoj misli pomoći u dostizanju terapijskih ciljeva za ovu seansu?</a:t>
          </a:r>
          <a:endParaRPr lang="en-US" sz="1500" kern="1200" dirty="0"/>
        </a:p>
      </dsp:txBody>
      <dsp:txXfrm>
        <a:off x="813207" y="3275649"/>
        <a:ext cx="3000359" cy="1862918"/>
      </dsp:txXfrm>
    </dsp:sp>
    <dsp:sp modelId="{6AE5F645-B581-4F92-A48A-09ECA5EC7F80}">
      <dsp:nvSpPr>
        <dsp:cNvPr id="0" name=""/>
        <dsp:cNvSpPr/>
      </dsp:nvSpPr>
      <dsp:spPr>
        <a:xfrm>
          <a:off x="4217777" y="2888751"/>
          <a:ext cx="3116275" cy="1978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7F55A28-613F-4AE9-A35B-B931FA163BE8}">
      <dsp:nvSpPr>
        <dsp:cNvPr id="0" name=""/>
        <dsp:cNvSpPr/>
      </dsp:nvSpPr>
      <dsp:spPr>
        <a:xfrm>
          <a:off x="4564030" y="3217691"/>
          <a:ext cx="3116275" cy="1978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b="1" kern="1200" dirty="0"/>
            <a:t>Što je pacijent stavio na dnevni red? </a:t>
          </a:r>
          <a:r>
            <a:rPr lang="hr-HR" sz="1500" kern="1200" dirty="0"/>
            <a:t>Hoće li se usmjeravanje na tu misao podudarati s problemom na kojem klijent želi raditi? Ako ne, hoćemo li imati dovoljno vremena doći do onoga što on želi? Hoće li surađivati sa mnom u vrednovanju te misli?</a:t>
          </a:r>
          <a:endParaRPr lang="en-US" sz="1500" kern="1200" dirty="0"/>
        </a:p>
      </dsp:txBody>
      <dsp:txXfrm>
        <a:off x="4621988" y="3275649"/>
        <a:ext cx="3000359" cy="1862918"/>
      </dsp:txXfrm>
    </dsp:sp>
    <dsp:sp modelId="{1C937DD2-70BE-43F5-8995-EB709E9EF459}">
      <dsp:nvSpPr>
        <dsp:cNvPr id="0" name=""/>
        <dsp:cNvSpPr/>
      </dsp:nvSpPr>
      <dsp:spPr>
        <a:xfrm>
          <a:off x="8026559" y="2888751"/>
          <a:ext cx="3116275" cy="1978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27D80C7-DAA3-4BF7-B193-2657C5412BBE}">
      <dsp:nvSpPr>
        <dsp:cNvPr id="0" name=""/>
        <dsp:cNvSpPr/>
      </dsp:nvSpPr>
      <dsp:spPr>
        <a:xfrm>
          <a:off x="8372811" y="3217691"/>
          <a:ext cx="3116275" cy="1978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b="1" kern="1200" dirty="0"/>
            <a:t>Je li misao na koju ću se usmjeriti važna? </a:t>
          </a:r>
          <a:r>
            <a:rPr lang="hr-HR" sz="1500" kern="1200" dirty="0"/>
            <a:t>Izgleda li značajno iskrivljena ili disfunkcionalna? Koliko je tipična ili središnja? Hoće li usmjeravanje na nju pomoći klijentu u više nego jednoj situaciji? Hoće li njeno istraživanje pomoći meni u boljoj konceptualizaciji klijenta?</a:t>
          </a:r>
          <a:endParaRPr lang="en-US" sz="1500" kern="1200" dirty="0"/>
        </a:p>
      </dsp:txBody>
      <dsp:txXfrm>
        <a:off x="8430769" y="3275649"/>
        <a:ext cx="3000359" cy="18629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BC8D08-BD62-4748-843B-02EA33DD8A95}">
      <dsp:nvSpPr>
        <dsp:cNvPr id="0" name=""/>
        <dsp:cNvSpPr/>
      </dsp:nvSpPr>
      <dsp:spPr>
        <a:xfrm>
          <a:off x="0" y="1343"/>
          <a:ext cx="11321141" cy="41086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t" anchorCtr="0">
          <a:noAutofit/>
        </a:bodyPr>
        <a:lstStyle/>
        <a:p>
          <a:pPr marL="0" lvl="0" indent="0" algn="ctr" defTabSz="19558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4400" kern="1200" dirty="0"/>
            <a:t>Najčešći razlozi:</a:t>
          </a:r>
          <a:endParaRPr lang="en-US" sz="4400" kern="1200" dirty="0"/>
        </a:p>
      </dsp:txBody>
      <dsp:txXfrm>
        <a:off x="0" y="1343"/>
        <a:ext cx="11321141" cy="2218669"/>
      </dsp:txXfrm>
    </dsp:sp>
    <dsp:sp modelId="{D42E0CD4-349E-4EDD-8AA4-BD9733EE9300}">
      <dsp:nvSpPr>
        <dsp:cNvPr id="0" name=""/>
        <dsp:cNvSpPr/>
      </dsp:nvSpPr>
      <dsp:spPr>
        <a:xfrm>
          <a:off x="5527" y="1744671"/>
          <a:ext cx="1885014" cy="236736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Postoje druge, mnogo važnije AM i/ili predodžbe koje nisu identificirane ili vrednovane</a:t>
          </a:r>
          <a:endParaRPr lang="en-US" sz="2000" kern="1200" dirty="0"/>
        </a:p>
      </dsp:txBody>
      <dsp:txXfrm>
        <a:off x="5527" y="1744671"/>
        <a:ext cx="1885014" cy="2367365"/>
      </dsp:txXfrm>
    </dsp:sp>
    <dsp:sp modelId="{26F9D417-69B8-4670-A4E1-4DD0B03A95BA}">
      <dsp:nvSpPr>
        <dsp:cNvPr id="0" name=""/>
        <dsp:cNvSpPr/>
      </dsp:nvSpPr>
      <dsp:spPr>
        <a:xfrm>
          <a:off x="1890542" y="1744671"/>
          <a:ext cx="1885014" cy="2367365"/>
        </a:xfrm>
        <a:prstGeom prst="rect">
          <a:avLst/>
        </a:prstGeom>
        <a:solidFill>
          <a:schemeClr val="accent2">
            <a:tint val="40000"/>
            <a:alpha val="90000"/>
            <a:hueOff val="-169845"/>
            <a:satOff val="-15069"/>
            <a:lumOff val="-15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69845"/>
              <a:satOff val="-15069"/>
              <a:lumOff val="-1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/>
            <a:t>Vrednovanje AM je površno ili neadekvatno</a:t>
          </a:r>
          <a:endParaRPr lang="en-US" sz="2000" kern="1200" dirty="0"/>
        </a:p>
      </dsp:txBody>
      <dsp:txXfrm>
        <a:off x="1890542" y="1744671"/>
        <a:ext cx="1885014" cy="2367365"/>
      </dsp:txXfrm>
    </dsp:sp>
    <dsp:sp modelId="{28342F46-D998-453B-B286-3499029B68D8}">
      <dsp:nvSpPr>
        <dsp:cNvPr id="0" name=""/>
        <dsp:cNvSpPr/>
      </dsp:nvSpPr>
      <dsp:spPr>
        <a:xfrm>
          <a:off x="3775556" y="1744671"/>
          <a:ext cx="1885014" cy="2367365"/>
        </a:xfrm>
        <a:prstGeom prst="rect">
          <a:avLst/>
        </a:prstGeom>
        <a:solidFill>
          <a:schemeClr val="accent2">
            <a:tint val="40000"/>
            <a:alpha val="90000"/>
            <a:hueOff val="-339690"/>
            <a:satOff val="-30138"/>
            <a:lumOff val="-3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39690"/>
              <a:satOff val="-30138"/>
              <a:lumOff val="-3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/>
            <a:t>Klijent nije iznio dovoljno dokaza za koje vjeruje da podržavaju AM</a:t>
          </a:r>
          <a:endParaRPr lang="en-US" sz="2000" kern="1200" dirty="0"/>
        </a:p>
      </dsp:txBody>
      <dsp:txXfrm>
        <a:off x="3775556" y="1744671"/>
        <a:ext cx="1885014" cy="2367365"/>
      </dsp:txXfrm>
    </dsp:sp>
    <dsp:sp modelId="{2C321D73-F2CD-4CB2-BEF3-90A5DAA8696B}">
      <dsp:nvSpPr>
        <dsp:cNvPr id="0" name=""/>
        <dsp:cNvSpPr/>
      </dsp:nvSpPr>
      <dsp:spPr>
        <a:xfrm>
          <a:off x="5660570" y="1744671"/>
          <a:ext cx="1885014" cy="2367365"/>
        </a:xfrm>
        <a:prstGeom prst="rect">
          <a:avLst/>
        </a:prstGeom>
        <a:solidFill>
          <a:schemeClr val="accent2">
            <a:tint val="40000"/>
            <a:alpha val="90000"/>
            <a:hueOff val="-509536"/>
            <a:satOff val="-45208"/>
            <a:lumOff val="-46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09536"/>
              <a:satOff val="-45208"/>
              <a:lumOff val="-4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AM je ujedno i bazično vjerovanje</a:t>
          </a:r>
          <a:endParaRPr lang="en-US" sz="2000" kern="1200" dirty="0"/>
        </a:p>
      </dsp:txBody>
      <dsp:txXfrm>
        <a:off x="5660570" y="1744671"/>
        <a:ext cx="1885014" cy="2367365"/>
      </dsp:txXfrm>
    </dsp:sp>
    <dsp:sp modelId="{BF54332C-6BB6-412C-B5F6-C5976273BC6D}">
      <dsp:nvSpPr>
        <dsp:cNvPr id="0" name=""/>
        <dsp:cNvSpPr/>
      </dsp:nvSpPr>
      <dsp:spPr>
        <a:xfrm>
          <a:off x="7545585" y="1744671"/>
          <a:ext cx="1885014" cy="2367365"/>
        </a:xfrm>
        <a:prstGeom prst="rect">
          <a:avLst/>
        </a:prstGeom>
        <a:solidFill>
          <a:schemeClr val="accent2">
            <a:tint val="40000"/>
            <a:alpha val="90000"/>
            <a:hueOff val="-679381"/>
            <a:satOff val="-60277"/>
            <a:lumOff val="-6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679381"/>
              <a:satOff val="-60277"/>
              <a:lumOff val="-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Klijent je racionalno shvatio da je AM iskrivljena, ali u nju ne vjeruje na emocionalnoj razini</a:t>
          </a:r>
          <a:endParaRPr lang="en-US" sz="2000" kern="1200" dirty="0"/>
        </a:p>
      </dsp:txBody>
      <dsp:txXfrm>
        <a:off x="7545585" y="1744671"/>
        <a:ext cx="1885014" cy="2367365"/>
      </dsp:txXfrm>
    </dsp:sp>
    <dsp:sp modelId="{E1E05C2F-6153-47BA-9139-0E65462E688C}">
      <dsp:nvSpPr>
        <dsp:cNvPr id="0" name=""/>
        <dsp:cNvSpPr/>
      </dsp:nvSpPr>
      <dsp:spPr>
        <a:xfrm>
          <a:off x="9430599" y="1744671"/>
          <a:ext cx="1885014" cy="236736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Klijent je vrednovanje primio s rezervom (</a:t>
          </a:r>
          <a:r>
            <a:rPr lang="hr-HR" sz="2000" i="1" kern="1200" dirty="0"/>
            <a:t>„Da, ali...” </a:t>
          </a:r>
          <a:r>
            <a:rPr lang="hr-HR" sz="2000" kern="1200" dirty="0"/>
            <a:t>forma)</a:t>
          </a:r>
          <a:endParaRPr lang="en-US" sz="2000" kern="1200" dirty="0"/>
        </a:p>
      </dsp:txBody>
      <dsp:txXfrm>
        <a:off x="9430599" y="1744671"/>
        <a:ext cx="1885014" cy="23673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2DD7D-7324-4BAB-9039-25C64E43174D}">
      <dsp:nvSpPr>
        <dsp:cNvPr id="0" name=""/>
        <dsp:cNvSpPr/>
      </dsp:nvSpPr>
      <dsp:spPr>
        <a:xfrm>
          <a:off x="3139" y="1823502"/>
          <a:ext cx="2469891" cy="1591308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solidFill>
                <a:sysClr val="windowText" lastClr="000000"/>
              </a:solidFill>
            </a:rPr>
            <a:t>Kada terapeut odluči </a:t>
          </a:r>
          <a:r>
            <a:rPr lang="hr-HR" sz="1600" b="1" u="sng" kern="1200" dirty="0">
              <a:solidFill>
                <a:sysClr val="windowText" lastClr="000000"/>
              </a:solidFill>
            </a:rPr>
            <a:t>obratiti pozornost </a:t>
          </a:r>
          <a:r>
            <a:rPr lang="hr-HR" sz="1600" kern="1200" dirty="0">
              <a:solidFill>
                <a:sysClr val="windowText" lastClr="000000"/>
              </a:solidFill>
            </a:rPr>
            <a:t>na jednu misao, pokušava potvrditi da je misao vrijedna istraživanja ponavljajući sljedeća pitanja</a:t>
          </a:r>
          <a:endParaRPr lang="en-US" sz="1600" kern="1200" dirty="0">
            <a:solidFill>
              <a:sysClr val="windowText" lastClr="000000"/>
            </a:solidFill>
          </a:endParaRPr>
        </a:p>
      </dsp:txBody>
      <dsp:txXfrm>
        <a:off x="49747" y="1870110"/>
        <a:ext cx="2376675" cy="1498092"/>
      </dsp:txXfrm>
    </dsp:sp>
    <dsp:sp modelId="{B8078F81-D5EA-438A-8FFB-B82DF61F3D1B}">
      <dsp:nvSpPr>
        <dsp:cNvPr id="0" name=""/>
        <dsp:cNvSpPr/>
      </dsp:nvSpPr>
      <dsp:spPr>
        <a:xfrm>
          <a:off x="2473030" y="2610642"/>
          <a:ext cx="528434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528434" y="851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724037" y="2605946"/>
        <a:ext cx="26421" cy="26421"/>
      </dsp:txXfrm>
    </dsp:sp>
    <dsp:sp modelId="{702E7343-A933-429E-92B6-26451110E36C}">
      <dsp:nvSpPr>
        <dsp:cNvPr id="0" name=""/>
        <dsp:cNvSpPr/>
      </dsp:nvSpPr>
      <dsp:spPr>
        <a:xfrm>
          <a:off x="3001465" y="1829695"/>
          <a:ext cx="2469891" cy="1578923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+mj-lt"/>
            <a:buNone/>
          </a:pPr>
          <a:r>
            <a:rPr lang="hr-HR" sz="1600" i="1" kern="1200" dirty="0">
              <a:solidFill>
                <a:sysClr val="windowText" lastClr="000000"/>
              </a:solidFill>
            </a:rPr>
            <a:t>Koliko sada </a:t>
          </a:r>
          <a:r>
            <a:rPr lang="hr-HR" sz="1600" b="1" i="1" kern="1200" dirty="0">
              <a:solidFill>
                <a:sysClr val="windowText" lastClr="000000"/>
              </a:solidFill>
            </a:rPr>
            <a:t>vjerujete</a:t>
          </a:r>
          <a:r>
            <a:rPr lang="hr-HR" sz="1600" i="1" kern="1200" dirty="0">
              <a:solidFill>
                <a:sysClr val="windowText" lastClr="000000"/>
              </a:solidFill>
            </a:rPr>
            <a:t> toj misli (0-100%)?</a:t>
          </a:r>
          <a:endParaRPr lang="en-US" sz="1600" i="1" kern="1200" dirty="0">
            <a:solidFill>
              <a:sysClr val="windowText" lastClr="000000"/>
            </a:solidFill>
          </a:endParaRP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+mj-lt"/>
            <a:buNone/>
          </a:pPr>
          <a:r>
            <a:rPr lang="hr-HR" sz="1600" i="1" kern="1200" dirty="0">
              <a:solidFill>
                <a:sysClr val="windowText" lastClr="000000"/>
              </a:solidFill>
            </a:rPr>
            <a:t>Kako se zbog te misli </a:t>
          </a:r>
          <a:r>
            <a:rPr lang="hr-HR" sz="1600" b="1" i="1" kern="1200" dirty="0">
              <a:solidFill>
                <a:sysClr val="windowText" lastClr="000000"/>
              </a:solidFill>
            </a:rPr>
            <a:t>osjećate</a:t>
          </a:r>
          <a:r>
            <a:rPr lang="hr-HR" sz="1600" i="1" kern="1200" dirty="0">
              <a:solidFill>
                <a:sysClr val="windowText" lastClr="000000"/>
              </a:solidFill>
            </a:rPr>
            <a:t>?</a:t>
          </a:r>
          <a:endParaRPr lang="en-US" sz="1600" i="1" kern="1200" dirty="0">
            <a:solidFill>
              <a:sysClr val="windowText" lastClr="000000"/>
            </a:solidFill>
          </a:endParaRP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+mj-lt"/>
            <a:buNone/>
          </a:pPr>
          <a:r>
            <a:rPr lang="hr-HR" sz="1600" i="1" kern="1200" dirty="0">
              <a:solidFill>
                <a:sysClr val="windowText" lastClr="000000"/>
              </a:solidFill>
            </a:rPr>
            <a:t>Koliko je </a:t>
          </a:r>
          <a:r>
            <a:rPr lang="hr-HR" sz="1600" b="1" i="1" kern="1200" dirty="0">
              <a:solidFill>
                <a:sysClr val="windowText" lastClr="000000"/>
              </a:solidFill>
            </a:rPr>
            <a:t>jaka</a:t>
          </a:r>
          <a:r>
            <a:rPr lang="hr-HR" sz="1600" i="1" kern="1200" dirty="0">
              <a:solidFill>
                <a:sysClr val="windowText" lastClr="000000"/>
              </a:solidFill>
            </a:rPr>
            <a:t> (0-100%) ta </a:t>
          </a:r>
          <a:r>
            <a:rPr lang="hr-HR" sz="1600" b="1" i="1" kern="1200" dirty="0">
              <a:solidFill>
                <a:sysClr val="windowText" lastClr="000000"/>
              </a:solidFill>
            </a:rPr>
            <a:t>emocija</a:t>
          </a:r>
          <a:r>
            <a:rPr lang="hr-HR" sz="1600" i="1" kern="1200" dirty="0">
              <a:solidFill>
                <a:sysClr val="windowText" lastClr="000000"/>
              </a:solidFill>
            </a:rPr>
            <a:t>?</a:t>
          </a:r>
          <a:endParaRPr lang="en-US" sz="1600" i="1" kern="1200" dirty="0">
            <a:solidFill>
              <a:sysClr val="windowText" lastClr="000000"/>
            </a:solidFill>
          </a:endParaRPr>
        </a:p>
      </dsp:txBody>
      <dsp:txXfrm>
        <a:off x="3047710" y="1875940"/>
        <a:ext cx="2377401" cy="1486433"/>
      </dsp:txXfrm>
    </dsp:sp>
    <dsp:sp modelId="{77765814-9904-4422-8C7A-604375D9A5F3}">
      <dsp:nvSpPr>
        <dsp:cNvPr id="0" name=""/>
        <dsp:cNvSpPr/>
      </dsp:nvSpPr>
      <dsp:spPr>
        <a:xfrm rot="17494358">
          <a:off x="5016968" y="1942373"/>
          <a:ext cx="1437212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1437212" y="851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99644" y="1914957"/>
        <a:ext cx="71860" cy="71860"/>
      </dsp:txXfrm>
    </dsp:sp>
    <dsp:sp modelId="{0FABD0F9-39FE-4F60-9594-98722E75D0F4}">
      <dsp:nvSpPr>
        <dsp:cNvPr id="0" name=""/>
        <dsp:cNvSpPr/>
      </dsp:nvSpPr>
      <dsp:spPr>
        <a:xfrm>
          <a:off x="5999791" y="878114"/>
          <a:ext cx="1583943" cy="80900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u="sng" kern="1200" dirty="0"/>
            <a:t>Nizak</a:t>
          </a:r>
          <a:r>
            <a:rPr lang="hr-HR" sz="1600" kern="1200" dirty="0"/>
            <a:t> stupanj vjerovanja i uznemirenosti</a:t>
          </a:r>
        </a:p>
      </dsp:txBody>
      <dsp:txXfrm>
        <a:off x="6023486" y="901809"/>
        <a:ext cx="1536553" cy="761617"/>
      </dsp:txXfrm>
    </dsp:sp>
    <dsp:sp modelId="{961A0DE3-927B-421D-BD03-975AD44D6B66}">
      <dsp:nvSpPr>
        <dsp:cNvPr id="0" name=""/>
        <dsp:cNvSpPr/>
      </dsp:nvSpPr>
      <dsp:spPr>
        <a:xfrm>
          <a:off x="7583735" y="1274103"/>
          <a:ext cx="528434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528434" y="85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834742" y="1269407"/>
        <a:ext cx="26421" cy="26421"/>
      </dsp:txXfrm>
    </dsp:sp>
    <dsp:sp modelId="{E6818730-B576-4627-AC36-A1358BFE0699}">
      <dsp:nvSpPr>
        <dsp:cNvPr id="0" name=""/>
        <dsp:cNvSpPr/>
      </dsp:nvSpPr>
      <dsp:spPr>
        <a:xfrm>
          <a:off x="8112170" y="867542"/>
          <a:ext cx="1562317" cy="830151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Prelazak na nešto drugo</a:t>
          </a:r>
          <a:endParaRPr lang="en-US" sz="1600" kern="1200" dirty="0"/>
        </a:p>
      </dsp:txBody>
      <dsp:txXfrm>
        <a:off x="8136484" y="891856"/>
        <a:ext cx="1513689" cy="781523"/>
      </dsp:txXfrm>
    </dsp:sp>
    <dsp:sp modelId="{B1A048A6-282D-4D41-8601-6BA963A91E2C}">
      <dsp:nvSpPr>
        <dsp:cNvPr id="0" name=""/>
        <dsp:cNvSpPr/>
      </dsp:nvSpPr>
      <dsp:spPr>
        <a:xfrm rot="4105642">
          <a:off x="5016968" y="3278912"/>
          <a:ext cx="1437212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1437212" y="851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99644" y="3251496"/>
        <a:ext cx="71860" cy="71860"/>
      </dsp:txXfrm>
    </dsp:sp>
    <dsp:sp modelId="{950E19BA-4C95-4237-8B05-415032A3ECC0}">
      <dsp:nvSpPr>
        <dsp:cNvPr id="0" name=""/>
        <dsp:cNvSpPr/>
      </dsp:nvSpPr>
      <dsp:spPr>
        <a:xfrm>
          <a:off x="5999791" y="3551192"/>
          <a:ext cx="1583943" cy="809007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u="sng" kern="1200" dirty="0"/>
            <a:t>Visok</a:t>
          </a:r>
          <a:r>
            <a:rPr lang="hr-HR" sz="1600" kern="1200" dirty="0"/>
            <a:t> stupanj vjerovanja i uznemirenosti</a:t>
          </a:r>
          <a:endParaRPr lang="en-US" sz="1600" kern="1200" dirty="0"/>
        </a:p>
      </dsp:txBody>
      <dsp:txXfrm>
        <a:off x="6023486" y="3574887"/>
        <a:ext cx="1536553" cy="761617"/>
      </dsp:txXfrm>
    </dsp:sp>
    <dsp:sp modelId="{48F39E7A-BED9-4A3B-B73E-70F1EB607CE8}">
      <dsp:nvSpPr>
        <dsp:cNvPr id="0" name=""/>
        <dsp:cNvSpPr/>
      </dsp:nvSpPr>
      <dsp:spPr>
        <a:xfrm>
          <a:off x="7583735" y="3947181"/>
          <a:ext cx="528434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528434" y="85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834742" y="3942485"/>
        <a:ext cx="26421" cy="26421"/>
      </dsp:txXfrm>
    </dsp:sp>
    <dsp:sp modelId="{524EBD84-CBA2-422E-8A25-CA7826CFB95F}">
      <dsp:nvSpPr>
        <dsp:cNvPr id="0" name=""/>
        <dsp:cNvSpPr/>
      </dsp:nvSpPr>
      <dsp:spPr>
        <a:xfrm>
          <a:off x="8112170" y="3540620"/>
          <a:ext cx="1562317" cy="830151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Istraživanje situacije</a:t>
          </a:r>
          <a:endParaRPr lang="en-US" sz="1600" kern="1200" dirty="0"/>
        </a:p>
      </dsp:txBody>
      <dsp:txXfrm>
        <a:off x="8136484" y="3564934"/>
        <a:ext cx="1513689" cy="781523"/>
      </dsp:txXfrm>
    </dsp:sp>
    <dsp:sp modelId="{6D0F9DD2-4164-4731-8160-ED6BED5D7814}">
      <dsp:nvSpPr>
        <dsp:cNvPr id="0" name=""/>
        <dsp:cNvSpPr/>
      </dsp:nvSpPr>
      <dsp:spPr>
        <a:xfrm rot="17261675">
          <a:off x="9069406" y="3119008"/>
          <a:ext cx="1738598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1738598" y="85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9895240" y="3084057"/>
        <a:ext cx="86929" cy="86929"/>
      </dsp:txXfrm>
    </dsp:sp>
    <dsp:sp modelId="{D86A99B4-5ADF-4376-8344-7F080D5A77D8}">
      <dsp:nvSpPr>
        <dsp:cNvPr id="0" name=""/>
        <dsp:cNvSpPr/>
      </dsp:nvSpPr>
      <dsp:spPr>
        <a:xfrm>
          <a:off x="10202923" y="1796775"/>
          <a:ext cx="1985937" cy="1005149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i="1" kern="1200" dirty="0"/>
            <a:t>Kada ste to pomislili? U kojoj specifičnoj situaciji?</a:t>
          </a:r>
          <a:endParaRPr lang="en-US" sz="1600" i="1" kern="1200" dirty="0"/>
        </a:p>
      </dsp:txBody>
      <dsp:txXfrm>
        <a:off x="10232363" y="1826215"/>
        <a:ext cx="1927057" cy="946269"/>
      </dsp:txXfrm>
    </dsp:sp>
    <dsp:sp modelId="{A0852C27-A92D-4CB3-B397-74BEAEA5214F}">
      <dsp:nvSpPr>
        <dsp:cNvPr id="0" name=""/>
        <dsp:cNvSpPr/>
      </dsp:nvSpPr>
      <dsp:spPr>
        <a:xfrm rot="18824673">
          <a:off x="9556581" y="3671123"/>
          <a:ext cx="764247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764247" y="85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9919599" y="3660532"/>
        <a:ext cx="38212" cy="38212"/>
      </dsp:txXfrm>
    </dsp:sp>
    <dsp:sp modelId="{CEE08319-6A22-40E7-87B8-052DAB4207A7}">
      <dsp:nvSpPr>
        <dsp:cNvPr id="0" name=""/>
        <dsp:cNvSpPr/>
      </dsp:nvSpPr>
      <dsp:spPr>
        <a:xfrm>
          <a:off x="10202923" y="2901005"/>
          <a:ext cx="1985937" cy="1005149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i="1" kern="1200" dirty="0"/>
            <a:t>Koje ste druge uznemirujuće misli i predodžbe imali u toj situaciji?</a:t>
          </a:r>
        </a:p>
      </dsp:txBody>
      <dsp:txXfrm>
        <a:off x="10232363" y="2930445"/>
        <a:ext cx="1927057" cy="946269"/>
      </dsp:txXfrm>
    </dsp:sp>
    <dsp:sp modelId="{37F3A166-79D9-4E71-8A88-18C1717AC167}">
      <dsp:nvSpPr>
        <dsp:cNvPr id="0" name=""/>
        <dsp:cNvSpPr/>
      </dsp:nvSpPr>
      <dsp:spPr>
        <a:xfrm rot="2775327">
          <a:off x="9556581" y="4223239"/>
          <a:ext cx="764247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764247" y="85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9919599" y="4212647"/>
        <a:ext cx="38212" cy="38212"/>
      </dsp:txXfrm>
    </dsp:sp>
    <dsp:sp modelId="{E73C4692-073E-4E3E-95C8-3DF6860DE051}">
      <dsp:nvSpPr>
        <dsp:cNvPr id="0" name=""/>
        <dsp:cNvSpPr/>
      </dsp:nvSpPr>
      <dsp:spPr>
        <a:xfrm>
          <a:off x="10202923" y="4005236"/>
          <a:ext cx="1985937" cy="1005149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i="1" kern="1200" dirty="0"/>
            <a:t>Jeste li zapazili neku promjenu u vašem tijelu?</a:t>
          </a:r>
          <a:r>
            <a:rPr lang="en-US" sz="1600" i="1" kern="1200" dirty="0"/>
            <a:t> </a:t>
          </a:r>
          <a:r>
            <a:rPr lang="hr-HR" sz="1600" i="1" kern="1200" dirty="0"/>
            <a:t>(Naročito za anksiozne pacijente) </a:t>
          </a:r>
        </a:p>
      </dsp:txBody>
      <dsp:txXfrm>
        <a:off x="10232363" y="4034676"/>
        <a:ext cx="1927057" cy="946269"/>
      </dsp:txXfrm>
    </dsp:sp>
    <dsp:sp modelId="{CA371952-B6A4-47FB-8C94-E3292D694133}">
      <dsp:nvSpPr>
        <dsp:cNvPr id="0" name=""/>
        <dsp:cNvSpPr/>
      </dsp:nvSpPr>
      <dsp:spPr>
        <a:xfrm rot="4338325">
          <a:off x="9069406" y="4775354"/>
          <a:ext cx="1738598" cy="17028"/>
        </a:xfrm>
        <a:custGeom>
          <a:avLst/>
          <a:gdLst/>
          <a:ahLst/>
          <a:cxnLst/>
          <a:rect l="0" t="0" r="0" b="0"/>
          <a:pathLst>
            <a:path>
              <a:moveTo>
                <a:pt x="0" y="8514"/>
              </a:moveTo>
              <a:lnTo>
                <a:pt x="1738598" y="85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9895240" y="4740404"/>
        <a:ext cx="86929" cy="86929"/>
      </dsp:txXfrm>
    </dsp:sp>
    <dsp:sp modelId="{4CFBE804-FACC-4D5D-BF76-3F97413CE357}">
      <dsp:nvSpPr>
        <dsp:cNvPr id="0" name=""/>
        <dsp:cNvSpPr/>
      </dsp:nvSpPr>
      <dsp:spPr>
        <a:xfrm>
          <a:off x="10202923" y="5109467"/>
          <a:ext cx="1985937" cy="1005149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i="1" kern="1200" dirty="0"/>
            <a:t>Što ste onda napravili?</a:t>
          </a:r>
          <a:endParaRPr lang="en-US" sz="1600" i="1" kern="1200" dirty="0"/>
        </a:p>
      </dsp:txBody>
      <dsp:txXfrm>
        <a:off x="10232363" y="5138907"/>
        <a:ext cx="1927057" cy="9462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6F146-9985-486D-BE84-E2484DE9A82F}">
      <dsp:nvSpPr>
        <dsp:cNvPr id="0" name=""/>
        <dsp:cNvSpPr/>
      </dsp:nvSpPr>
      <dsp:spPr>
        <a:xfrm rot="5400000">
          <a:off x="4416338" y="-1680427"/>
          <a:ext cx="1013462" cy="4633477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i="1" kern="1200" dirty="0"/>
            <a:t>„Može li ovo biti još jedan primjer vašeg upornog predviđanja da ćete pasti?”</a:t>
          </a:r>
          <a:endParaRPr lang="en-US" sz="1600" i="1" kern="1200" dirty="0"/>
        </a:p>
      </dsp:txBody>
      <dsp:txXfrm rot="-5400000">
        <a:off x="2606331" y="179053"/>
        <a:ext cx="4584004" cy="914516"/>
      </dsp:txXfrm>
    </dsp:sp>
    <dsp:sp modelId="{FE62E231-A70D-42A9-AB32-37CAFBD41AA7}">
      <dsp:nvSpPr>
        <dsp:cNvPr id="0" name=""/>
        <dsp:cNvSpPr/>
      </dsp:nvSpPr>
      <dsp:spPr>
        <a:xfrm>
          <a:off x="0" y="2897"/>
          <a:ext cx="2606331" cy="12668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Konceptualizirati naglas ili u sebi kako se misao u toj situaciji uklapa u širu konceptualizaciju klijenta</a:t>
          </a:r>
          <a:endParaRPr lang="en-US" sz="1800" kern="1200" dirty="0"/>
        </a:p>
      </dsp:txBody>
      <dsp:txXfrm>
        <a:off x="61841" y="64738"/>
        <a:ext cx="2482649" cy="1143146"/>
      </dsp:txXfrm>
    </dsp:sp>
    <dsp:sp modelId="{3D7B0A06-A3E3-4A04-8C97-10CB6E1710BB}">
      <dsp:nvSpPr>
        <dsp:cNvPr id="0" name=""/>
        <dsp:cNvSpPr/>
      </dsp:nvSpPr>
      <dsp:spPr>
        <a:xfrm rot="5400000">
          <a:off x="4416338" y="-350256"/>
          <a:ext cx="1013462" cy="4633477"/>
        </a:xfrm>
        <a:prstGeom prst="round2SameRect">
          <a:avLst/>
        </a:prstGeom>
        <a:solidFill>
          <a:schemeClr val="accent2">
            <a:tint val="40000"/>
            <a:alpha val="90000"/>
            <a:hueOff val="-212306"/>
            <a:satOff val="-18836"/>
            <a:lumOff val="-19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12306"/>
              <a:satOff val="-18836"/>
              <a:lumOff val="-1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i="1" kern="1200" dirty="0"/>
            <a:t>„Kad ste bili u knjižnici, pokušavajući učiti, pomislili ste: Nikad neću ovo naučiti. Ta vas je misao učinila tužnom i vodila zatvaranju knjige i odustajanju. Je li to točno?”</a:t>
          </a:r>
          <a:endParaRPr lang="en-US" sz="1600" i="1" kern="1200" dirty="0"/>
        </a:p>
      </dsp:txBody>
      <dsp:txXfrm rot="-5400000">
        <a:off x="2606331" y="1509224"/>
        <a:ext cx="4584004" cy="914516"/>
      </dsp:txXfrm>
    </dsp:sp>
    <dsp:sp modelId="{00E2E04F-A7BD-43F2-AF11-B3C3F01D5A25}">
      <dsp:nvSpPr>
        <dsp:cNvPr id="0" name=""/>
        <dsp:cNvSpPr/>
      </dsp:nvSpPr>
      <dsp:spPr>
        <a:xfrm>
          <a:off x="0" y="1333067"/>
          <a:ext cx="2606331" cy="1266828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/>
            <a:t>Koristiti tu AM za jačanje kognitivnog modela</a:t>
          </a:r>
          <a:endParaRPr lang="en-US" sz="1800" kern="1200"/>
        </a:p>
      </dsp:txBody>
      <dsp:txXfrm>
        <a:off x="61841" y="1394908"/>
        <a:ext cx="2482649" cy="1143146"/>
      </dsp:txXfrm>
    </dsp:sp>
    <dsp:sp modelId="{EF2EA246-C2B0-41AF-A487-B2948E7FFB28}">
      <dsp:nvSpPr>
        <dsp:cNvPr id="0" name=""/>
        <dsp:cNvSpPr/>
      </dsp:nvSpPr>
      <dsp:spPr>
        <a:xfrm rot="5400000">
          <a:off x="4416338" y="979913"/>
          <a:ext cx="1013462" cy="4633477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i="1" kern="1200"/>
            <a:t>„Što je dokaz da nikada nećete naučiti kemiju?”</a:t>
          </a:r>
          <a:endParaRPr lang="en-US" sz="1600" i="1" kern="1200"/>
        </a:p>
      </dsp:txBody>
      <dsp:txXfrm rot="-5400000">
        <a:off x="2606331" y="2839394"/>
        <a:ext cx="4584004" cy="914516"/>
      </dsp:txXfrm>
    </dsp:sp>
    <dsp:sp modelId="{77EAF79F-57DB-440E-B647-CBF5FDCCA886}">
      <dsp:nvSpPr>
        <dsp:cNvPr id="0" name=""/>
        <dsp:cNvSpPr/>
      </dsp:nvSpPr>
      <dsp:spPr>
        <a:xfrm>
          <a:off x="0" y="2663237"/>
          <a:ext cx="2606331" cy="1266828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/>
            <a:t>Pomoći klijentu vrednovati i odgovoriti na AM pomoću sokratovog dijaloga</a:t>
          </a:r>
          <a:endParaRPr lang="en-US" sz="1800" kern="1200"/>
        </a:p>
      </dsp:txBody>
      <dsp:txXfrm>
        <a:off x="61841" y="2725078"/>
        <a:ext cx="2482649" cy="1143146"/>
      </dsp:txXfrm>
    </dsp:sp>
    <dsp:sp modelId="{2F5BC13D-DE3B-4AD1-9D15-923410DE1E06}">
      <dsp:nvSpPr>
        <dsp:cNvPr id="0" name=""/>
        <dsp:cNvSpPr/>
      </dsp:nvSpPr>
      <dsp:spPr>
        <a:xfrm rot="5400000">
          <a:off x="4416338" y="2310083"/>
          <a:ext cx="1013462" cy="4633477"/>
        </a:xfrm>
        <a:prstGeom prst="round2SameRect">
          <a:avLst/>
        </a:prstGeom>
        <a:solidFill>
          <a:schemeClr val="accent2">
            <a:tint val="40000"/>
            <a:alpha val="90000"/>
            <a:hueOff val="-636919"/>
            <a:satOff val="-56510"/>
            <a:lumOff val="-57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636919"/>
              <a:satOff val="-56510"/>
              <a:lumOff val="-5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i="1" kern="1200"/>
            <a:t>„Što biste mogli napraviti kako biste to bolje naučili?”</a:t>
          </a:r>
          <a:endParaRPr lang="en-US" sz="1600" i="1" kern="1200"/>
        </a:p>
      </dsp:txBody>
      <dsp:txXfrm rot="-5400000">
        <a:off x="2606331" y="4169564"/>
        <a:ext cx="4584004" cy="914516"/>
      </dsp:txXfrm>
    </dsp:sp>
    <dsp:sp modelId="{D781C8F2-83AD-4F86-BB25-72C8A353BECB}">
      <dsp:nvSpPr>
        <dsp:cNvPr id="0" name=""/>
        <dsp:cNvSpPr/>
      </dsp:nvSpPr>
      <dsp:spPr>
        <a:xfrm>
          <a:off x="0" y="3993407"/>
          <a:ext cx="2606331" cy="1266828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/>
            <a:t>Rješavati problem s klijentom</a:t>
          </a:r>
          <a:endParaRPr lang="en-US" sz="1800" kern="1200"/>
        </a:p>
      </dsp:txBody>
      <dsp:txXfrm>
        <a:off x="61841" y="4055248"/>
        <a:ext cx="2482649" cy="1143146"/>
      </dsp:txXfrm>
    </dsp:sp>
    <dsp:sp modelId="{D2CF5E3A-9A2D-4AAC-92C5-E81738EFB55F}">
      <dsp:nvSpPr>
        <dsp:cNvPr id="0" name=""/>
        <dsp:cNvSpPr/>
      </dsp:nvSpPr>
      <dsp:spPr>
        <a:xfrm rot="5400000">
          <a:off x="4416338" y="3640253"/>
          <a:ext cx="1013462" cy="4633477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i="1" kern="1200"/>
            <a:t>„Ako je istinito da ne možete naučiti kemiju, što bi to vama značilo?”</a:t>
          </a:r>
          <a:endParaRPr lang="en-US" sz="1600" i="1" kern="1200"/>
        </a:p>
      </dsp:txBody>
      <dsp:txXfrm rot="-5400000">
        <a:off x="2606331" y="5499734"/>
        <a:ext cx="4584004" cy="914516"/>
      </dsp:txXfrm>
    </dsp:sp>
    <dsp:sp modelId="{7308DA7E-DCFF-4C45-BE21-8FEAF330A722}">
      <dsp:nvSpPr>
        <dsp:cNvPr id="0" name=""/>
        <dsp:cNvSpPr/>
      </dsp:nvSpPr>
      <dsp:spPr>
        <a:xfrm>
          <a:off x="0" y="5323577"/>
          <a:ext cx="2606331" cy="126682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/>
            <a:t>Koristiti tehniku silazne strelice za otkrivanje bazičnog vjerovanja</a:t>
          </a:r>
          <a:endParaRPr lang="en-US" sz="1800" kern="1200"/>
        </a:p>
      </dsp:txBody>
      <dsp:txXfrm>
        <a:off x="61841" y="5385418"/>
        <a:ext cx="2482649" cy="11431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2C616-E53D-4CD3-9C79-9745B2C779B7}">
      <dsp:nvSpPr>
        <dsp:cNvPr id="0" name=""/>
        <dsp:cNvSpPr/>
      </dsp:nvSpPr>
      <dsp:spPr>
        <a:xfrm>
          <a:off x="0" y="276306"/>
          <a:ext cx="10515600" cy="676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Što je dokaz? Što je dokaz koji podržava tu ideju? Što je dokaz protiv te ideje?</a:t>
          </a:r>
          <a:endParaRPr lang="en-US" sz="2100" kern="1200"/>
        </a:p>
      </dsp:txBody>
      <dsp:txXfrm>
        <a:off x="33002" y="309308"/>
        <a:ext cx="10449596" cy="610036"/>
      </dsp:txXfrm>
    </dsp:sp>
    <dsp:sp modelId="{08FBC665-71ED-4916-A999-28B99968E4EF}">
      <dsp:nvSpPr>
        <dsp:cNvPr id="0" name=""/>
        <dsp:cNvSpPr/>
      </dsp:nvSpPr>
      <dsp:spPr>
        <a:xfrm>
          <a:off x="0" y="966747"/>
          <a:ext cx="10515600" cy="676040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Postoji li alternativno objašnjenje?</a:t>
          </a:r>
          <a:endParaRPr lang="en-US" sz="2100" kern="1200"/>
        </a:p>
      </dsp:txBody>
      <dsp:txXfrm>
        <a:off x="33002" y="999749"/>
        <a:ext cx="10449596" cy="610036"/>
      </dsp:txXfrm>
    </dsp:sp>
    <dsp:sp modelId="{67C30569-6954-4E65-A6CA-C81428BE5A71}">
      <dsp:nvSpPr>
        <dsp:cNvPr id="0" name=""/>
        <dsp:cNvSpPr/>
      </dsp:nvSpPr>
      <dsp:spPr>
        <a:xfrm>
          <a:off x="0" y="1657187"/>
          <a:ext cx="10515600" cy="676040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Što je najgore što se može dogoditi? Mogu li to preživjeti? Što je najbolje što se može dogoditi? Što je najrealističnija posljedica?</a:t>
          </a:r>
          <a:endParaRPr lang="en-US" sz="2100" kern="1200"/>
        </a:p>
      </dsp:txBody>
      <dsp:txXfrm>
        <a:off x="33002" y="1690189"/>
        <a:ext cx="10449596" cy="610036"/>
      </dsp:txXfrm>
    </dsp:sp>
    <dsp:sp modelId="{A35D2C21-BB74-4EB2-9703-C3E5201FC444}">
      <dsp:nvSpPr>
        <dsp:cNvPr id="0" name=""/>
        <dsp:cNvSpPr/>
      </dsp:nvSpPr>
      <dsp:spPr>
        <a:xfrm>
          <a:off x="0" y="2347628"/>
          <a:ext cx="10515600" cy="676040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Koje su posljedice mog vjerovanja u AM? Što bi mogle biti posljedice promjene u mom mišljenju?</a:t>
          </a:r>
          <a:endParaRPr lang="en-US" sz="2100" kern="1200"/>
        </a:p>
      </dsp:txBody>
      <dsp:txXfrm>
        <a:off x="33002" y="2380630"/>
        <a:ext cx="10449596" cy="610036"/>
      </dsp:txXfrm>
    </dsp:sp>
    <dsp:sp modelId="{B9B2F9F8-EB50-4899-87AD-48EB5CC2C33C}">
      <dsp:nvSpPr>
        <dsp:cNvPr id="0" name=""/>
        <dsp:cNvSpPr/>
      </dsp:nvSpPr>
      <dsp:spPr>
        <a:xfrm>
          <a:off x="0" y="3038069"/>
          <a:ext cx="10515600" cy="676040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Što ću u vezi s tim poduzeti?</a:t>
          </a:r>
          <a:endParaRPr lang="en-US" sz="2100" kern="1200"/>
        </a:p>
      </dsp:txBody>
      <dsp:txXfrm>
        <a:off x="33002" y="3071071"/>
        <a:ext cx="10449596" cy="610036"/>
      </dsp:txXfrm>
    </dsp:sp>
    <dsp:sp modelId="{8EE0F885-295C-44DF-AED2-C4F26426627B}">
      <dsp:nvSpPr>
        <dsp:cNvPr id="0" name=""/>
        <dsp:cNvSpPr/>
      </dsp:nvSpPr>
      <dsp:spPr>
        <a:xfrm>
          <a:off x="0" y="3728509"/>
          <a:ext cx="10515600" cy="6760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Što bih ja rekao_______ (npr. prijatelju) kad bi on ili ona bili u istoj situaciji?</a:t>
          </a:r>
          <a:endParaRPr lang="en-US" sz="2100" kern="1200"/>
        </a:p>
      </dsp:txBody>
      <dsp:txXfrm>
        <a:off x="33002" y="3761511"/>
        <a:ext cx="10449596" cy="6100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E2BA8-11D3-4366-A180-C5A6E221226B}">
      <dsp:nvSpPr>
        <dsp:cNvPr id="0" name=""/>
        <dsp:cNvSpPr/>
      </dsp:nvSpPr>
      <dsp:spPr>
        <a:xfrm>
          <a:off x="0" y="85388"/>
          <a:ext cx="11342913" cy="7547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/>
            <a:t>Terapeut</a:t>
          </a:r>
          <a:r>
            <a:rPr lang="hr-HR" sz="1900" b="1" kern="1200"/>
            <a:t> nikad ne izaziva izravno AM</a:t>
          </a:r>
          <a:r>
            <a:rPr lang="hr-HR" sz="1900" kern="1200"/>
            <a:t>, jer:</a:t>
          </a:r>
          <a:endParaRPr lang="en-US" sz="1900" kern="1200"/>
        </a:p>
      </dsp:txBody>
      <dsp:txXfrm>
        <a:off x="36845" y="122233"/>
        <a:ext cx="11269223" cy="681087"/>
      </dsp:txXfrm>
    </dsp:sp>
    <dsp:sp modelId="{A31DD688-062E-447E-A86C-F1040D4F8574}">
      <dsp:nvSpPr>
        <dsp:cNvPr id="0" name=""/>
        <dsp:cNvSpPr/>
      </dsp:nvSpPr>
      <dsp:spPr>
        <a:xfrm>
          <a:off x="0" y="840166"/>
          <a:ext cx="11342913" cy="72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13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500" kern="1200"/>
            <a:t>Ne zna unaprijed je li neka AM iskrivljena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500" kern="1200"/>
            <a:t>Izravno izazivanje krši osnovni princip kog. terapije o </a:t>
          </a:r>
          <a:r>
            <a:rPr lang="hr-HR" sz="1500" b="1" kern="1200"/>
            <a:t>suradničkom empirizmu</a:t>
          </a:r>
          <a:r>
            <a:rPr lang="en-US" sz="1500" b="1" kern="1200"/>
            <a:t> </a:t>
          </a:r>
          <a:r>
            <a:rPr lang="hr-HR" sz="1500" kern="1200"/>
            <a:t>(klijent i terapeut </a:t>
          </a:r>
          <a:r>
            <a:rPr lang="hr-HR" sz="1500" b="1" kern="1200"/>
            <a:t>zajedno</a:t>
          </a:r>
          <a:r>
            <a:rPr lang="hr-HR" sz="1500" kern="1200"/>
            <a:t> istražuju AM, testiraju njenu valjanost i/ili korisnost i razvijaju adaptivnije odgovore</a:t>
          </a:r>
          <a:r>
            <a:rPr lang="en-US" sz="1500" kern="1200"/>
            <a:t>)</a:t>
          </a:r>
        </a:p>
      </dsp:txBody>
      <dsp:txXfrm>
        <a:off x="0" y="840166"/>
        <a:ext cx="11342913" cy="727605"/>
      </dsp:txXfrm>
    </dsp:sp>
    <dsp:sp modelId="{FDCB4D0A-1D23-443C-BDA7-565EBDD9062C}">
      <dsp:nvSpPr>
        <dsp:cNvPr id="0" name=""/>
        <dsp:cNvSpPr/>
      </dsp:nvSpPr>
      <dsp:spPr>
        <a:xfrm>
          <a:off x="0" y="1567771"/>
          <a:ext cx="11342913" cy="754777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/>
            <a:t>Terapeut stalno ima na umu da je </a:t>
          </a:r>
          <a:r>
            <a:rPr lang="hr-HR" sz="1900" b="1" kern="1200"/>
            <a:t>AM rijetko potpuno netočna</a:t>
          </a:r>
          <a:r>
            <a:rPr lang="hr-HR" sz="1900" kern="1200"/>
            <a:t>, ako u njoj postoji nešto istine, nju je važno otkriti</a:t>
          </a:r>
          <a:endParaRPr lang="en-US" sz="1900" kern="1200"/>
        </a:p>
      </dsp:txBody>
      <dsp:txXfrm>
        <a:off x="36845" y="1604616"/>
        <a:ext cx="11269223" cy="681087"/>
      </dsp:txXfrm>
    </dsp:sp>
    <dsp:sp modelId="{2ED309FE-36FA-4717-AA60-7CE7D0090CD7}">
      <dsp:nvSpPr>
        <dsp:cNvPr id="0" name=""/>
        <dsp:cNvSpPr/>
      </dsp:nvSpPr>
      <dsp:spPr>
        <a:xfrm>
          <a:off x="0" y="2377269"/>
          <a:ext cx="11342913" cy="754777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Terapeutu </a:t>
          </a:r>
          <a:r>
            <a:rPr lang="hr-HR" sz="1900" b="1" kern="1200" dirty="0"/>
            <a:t>početniku</a:t>
          </a:r>
          <a:r>
            <a:rPr lang="hr-HR" sz="1900" kern="1200" dirty="0"/>
            <a:t> savjetuje se </a:t>
          </a:r>
          <a:r>
            <a:rPr lang="hr-HR" sz="1900" b="1" kern="1200" dirty="0"/>
            <a:t>koristiti</a:t>
          </a:r>
          <a:r>
            <a:rPr lang="hr-HR" sz="1900" kern="1200" dirty="0"/>
            <a:t> ranije navedena </a:t>
          </a:r>
          <a:r>
            <a:rPr lang="hr-HR" sz="1900" b="1" kern="1200" dirty="0"/>
            <a:t>pitanja</a:t>
          </a:r>
          <a:r>
            <a:rPr lang="hr-HR" sz="1900" kern="1200" dirty="0"/>
            <a:t> za vrednovanje AM, no ona se često moraju modificirati za specifične </a:t>
          </a:r>
          <a:r>
            <a:rPr lang="en-US" sz="1900" kern="1200" dirty="0"/>
            <a:t>AM</a:t>
          </a:r>
        </a:p>
      </dsp:txBody>
      <dsp:txXfrm>
        <a:off x="36845" y="2414114"/>
        <a:ext cx="11269223" cy="681087"/>
      </dsp:txXfrm>
    </dsp:sp>
    <dsp:sp modelId="{8E4712E9-3DE1-4993-A1A5-6707EDCC51FB}">
      <dsp:nvSpPr>
        <dsp:cNvPr id="0" name=""/>
        <dsp:cNvSpPr/>
      </dsp:nvSpPr>
      <dsp:spPr>
        <a:xfrm>
          <a:off x="0" y="3186767"/>
          <a:ext cx="11342913" cy="754777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Oprezno</a:t>
          </a:r>
          <a:r>
            <a:rPr lang="hr-HR" sz="1900" kern="1200" dirty="0"/>
            <a:t> pokušati otkriti dokaze za i protiv te misli</a:t>
          </a:r>
          <a:endParaRPr lang="en-US" sz="1900" kern="1200" dirty="0"/>
        </a:p>
      </dsp:txBody>
      <dsp:txXfrm>
        <a:off x="36845" y="3223612"/>
        <a:ext cx="11269223" cy="681087"/>
      </dsp:txXfrm>
    </dsp:sp>
    <dsp:sp modelId="{2A628698-4E6C-487F-9E8E-8F8B52A88879}">
      <dsp:nvSpPr>
        <dsp:cNvPr id="0" name=""/>
        <dsp:cNvSpPr/>
      </dsp:nvSpPr>
      <dsp:spPr>
        <a:xfrm>
          <a:off x="0" y="3996265"/>
          <a:ext cx="11342913" cy="754777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Ne trebaju </a:t>
          </a:r>
          <a:r>
            <a:rPr lang="hr-HR" sz="1900" kern="1200" dirty="0"/>
            <a:t>se prolaziti </a:t>
          </a:r>
          <a:r>
            <a:rPr lang="hr-HR" sz="1900" b="1" kern="1200" dirty="0"/>
            <a:t>svi koraci </a:t>
          </a:r>
          <a:r>
            <a:rPr lang="hr-HR" sz="1900" kern="1200" dirty="0"/>
            <a:t>za svaku misao</a:t>
          </a:r>
          <a:endParaRPr lang="en-US" sz="1900" kern="1200" dirty="0"/>
        </a:p>
      </dsp:txBody>
      <dsp:txXfrm>
        <a:off x="36845" y="4033110"/>
        <a:ext cx="11269223" cy="6810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9314F-BB19-4B9D-8909-18B6DB1EFA89}">
      <dsp:nvSpPr>
        <dsp:cNvPr id="0" name=""/>
        <dsp:cNvSpPr/>
      </dsp:nvSpPr>
      <dsp:spPr>
        <a:xfrm>
          <a:off x="0" y="0"/>
          <a:ext cx="975904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39827B3-2CA2-4097-A93D-A3B081BEA503}">
      <dsp:nvSpPr>
        <dsp:cNvPr id="0" name=""/>
        <dsp:cNvSpPr/>
      </dsp:nvSpPr>
      <dsp:spPr>
        <a:xfrm>
          <a:off x="0" y="0"/>
          <a:ext cx="3009641" cy="207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i="1" kern="1200" dirty="0"/>
            <a:t>Česta sustavna negativna sklonost u kognitivnom procesuiranju klijenata</a:t>
          </a:r>
          <a:endParaRPr lang="en-US" sz="2600" i="1" kern="1200" dirty="0"/>
        </a:p>
      </dsp:txBody>
      <dsp:txXfrm>
        <a:off x="0" y="0"/>
        <a:ext cx="3009641" cy="2079160"/>
      </dsp:txXfrm>
    </dsp:sp>
    <dsp:sp modelId="{5A023B67-DE99-4AE0-9D86-3A47FD9F2EC6}">
      <dsp:nvSpPr>
        <dsp:cNvPr id="0" name=""/>
        <dsp:cNvSpPr/>
      </dsp:nvSpPr>
      <dsp:spPr>
        <a:xfrm>
          <a:off x="3136013" y="66164"/>
          <a:ext cx="6613466" cy="1323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b="1" kern="1200" dirty="0"/>
            <a:t>Klijent</a:t>
          </a:r>
          <a:r>
            <a:rPr lang="hr-HR" sz="2600" kern="1200" dirty="0"/>
            <a:t> </a:t>
          </a:r>
          <a:r>
            <a:rPr lang="hr-HR" sz="2600" b="1" kern="1200" dirty="0"/>
            <a:t>sam</a:t>
          </a:r>
          <a:r>
            <a:rPr lang="hr-HR" sz="2600" kern="1200" dirty="0"/>
            <a:t> označi svoje kognitivne distorzije (objektivnije vrednovanje valjanosti svojih misli)</a:t>
          </a:r>
          <a:endParaRPr lang="en-US" sz="2600" kern="1200" dirty="0"/>
        </a:p>
      </dsp:txBody>
      <dsp:txXfrm>
        <a:off x="3136013" y="66164"/>
        <a:ext cx="6613466" cy="1323294"/>
      </dsp:txXfrm>
    </dsp:sp>
    <dsp:sp modelId="{9769706C-6D69-450B-8D6E-1D1AC8FB9183}">
      <dsp:nvSpPr>
        <dsp:cNvPr id="0" name=""/>
        <dsp:cNvSpPr/>
      </dsp:nvSpPr>
      <dsp:spPr>
        <a:xfrm>
          <a:off x="3009641" y="1389459"/>
          <a:ext cx="67398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FC25FB6-1EFD-4AB1-B611-BE054C5DD8E7}">
      <dsp:nvSpPr>
        <dsp:cNvPr id="0" name=""/>
        <dsp:cNvSpPr/>
      </dsp:nvSpPr>
      <dsp:spPr>
        <a:xfrm>
          <a:off x="3136013" y="1455624"/>
          <a:ext cx="6613466" cy="1323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Ako je lista preteška, </a:t>
          </a:r>
          <a:r>
            <a:rPr lang="hr-HR" sz="2600" b="1" kern="1200" dirty="0"/>
            <a:t>terapeut</a:t>
          </a:r>
          <a:r>
            <a:rPr lang="hr-HR" sz="2600" kern="1200" dirty="0"/>
            <a:t> tada označi i opiše samo distorziju tipičnu za tog klijenta</a:t>
          </a:r>
          <a:endParaRPr lang="en-US" sz="2600" kern="1200" dirty="0"/>
        </a:p>
      </dsp:txBody>
      <dsp:txXfrm>
        <a:off x="3136013" y="1455624"/>
        <a:ext cx="6613466" cy="1323294"/>
      </dsp:txXfrm>
    </dsp:sp>
    <dsp:sp modelId="{433984A4-41D6-4F0A-946C-B9FDB29115E9}">
      <dsp:nvSpPr>
        <dsp:cNvPr id="0" name=""/>
        <dsp:cNvSpPr/>
      </dsp:nvSpPr>
      <dsp:spPr>
        <a:xfrm>
          <a:off x="3009641" y="2778918"/>
          <a:ext cx="67398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D79662F-134E-4F94-8293-9BA06927BD66}">
      <dsp:nvSpPr>
        <dsp:cNvPr id="0" name=""/>
        <dsp:cNvSpPr/>
      </dsp:nvSpPr>
      <dsp:spPr>
        <a:xfrm>
          <a:off x="3136013" y="2845083"/>
          <a:ext cx="6613466" cy="1323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Moguće je </a:t>
          </a:r>
          <a:r>
            <a:rPr lang="hr-HR" sz="2600" b="1" kern="1200" dirty="0"/>
            <a:t>klijentu</a:t>
          </a:r>
          <a:r>
            <a:rPr lang="hr-HR" sz="2600" kern="1200" dirty="0"/>
            <a:t> </a:t>
          </a:r>
          <a:r>
            <a:rPr lang="hr-HR" sz="2600" b="1" kern="1200" dirty="0"/>
            <a:t>ponuditi</a:t>
          </a:r>
          <a:r>
            <a:rPr lang="hr-HR" sz="2600" kern="1200" dirty="0"/>
            <a:t> </a:t>
          </a:r>
          <a:r>
            <a:rPr lang="hr-HR" sz="2600" b="1" kern="1200" dirty="0"/>
            <a:t>listu</a:t>
          </a:r>
          <a:r>
            <a:rPr lang="hr-HR" sz="2600" kern="1200" dirty="0"/>
            <a:t> distorzija da provjeri samo </a:t>
          </a:r>
          <a:r>
            <a:rPr lang="hr-HR" sz="2600" b="1" kern="1200" dirty="0"/>
            <a:t>1, 2 ili 3</a:t>
          </a:r>
          <a:r>
            <a:rPr lang="hr-HR" sz="2600" kern="1200" dirty="0"/>
            <a:t> </a:t>
          </a:r>
          <a:r>
            <a:rPr lang="hr-HR" sz="2600" b="1" kern="1200" dirty="0"/>
            <a:t>najčešće</a:t>
          </a:r>
          <a:r>
            <a:rPr lang="hr-HR" sz="2600" kern="1200" dirty="0"/>
            <a:t> </a:t>
          </a:r>
          <a:r>
            <a:rPr lang="hr-HR" sz="2600" b="1" kern="1200" dirty="0"/>
            <a:t>pogreške</a:t>
          </a:r>
          <a:r>
            <a:rPr lang="hr-HR" sz="2600" kern="1200" dirty="0"/>
            <a:t> koje ima</a:t>
          </a:r>
          <a:endParaRPr lang="en-US" sz="2600" kern="1200" dirty="0"/>
        </a:p>
      </dsp:txBody>
      <dsp:txXfrm>
        <a:off x="3136013" y="2845083"/>
        <a:ext cx="6613466" cy="1323294"/>
      </dsp:txXfrm>
    </dsp:sp>
    <dsp:sp modelId="{158A43A6-3628-4D80-A77F-ABD2D2690641}">
      <dsp:nvSpPr>
        <dsp:cNvPr id="0" name=""/>
        <dsp:cNvSpPr/>
      </dsp:nvSpPr>
      <dsp:spPr>
        <a:xfrm>
          <a:off x="3009641" y="4168378"/>
          <a:ext cx="67398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4A981B-AF44-4821-97E9-CA055BDA8576}">
      <dsp:nvSpPr>
        <dsp:cNvPr id="0" name=""/>
        <dsp:cNvSpPr/>
      </dsp:nvSpPr>
      <dsp:spPr>
        <a:xfrm>
          <a:off x="2373520" y="394"/>
          <a:ext cx="4864247" cy="52100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„Ako nisam potpuno savršen, nisam uspješan”</a:t>
          </a:r>
          <a:endParaRPr lang="en-US" sz="1400" i="1" kern="1200" dirty="0"/>
        </a:p>
      </dsp:txBody>
      <dsp:txXfrm>
        <a:off x="2373520" y="394"/>
        <a:ext cx="4864247" cy="521007"/>
      </dsp:txXfrm>
    </dsp:sp>
    <dsp:sp modelId="{7D53C9FE-21ED-4E65-8C43-534C05E714C1}">
      <dsp:nvSpPr>
        <dsp:cNvPr id="0" name=""/>
        <dsp:cNvSpPr/>
      </dsp:nvSpPr>
      <dsp:spPr>
        <a:xfrm>
          <a:off x="2041" y="394"/>
          <a:ext cx="2371478" cy="5210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Sve ili ništa mišljenje</a:t>
          </a:r>
          <a:endParaRPr lang="en-US" sz="1600" kern="1200" dirty="0"/>
        </a:p>
      </dsp:txBody>
      <dsp:txXfrm>
        <a:off x="2041" y="394"/>
        <a:ext cx="2371478" cy="521007"/>
      </dsp:txXfrm>
    </dsp:sp>
    <dsp:sp modelId="{C697E928-5820-4F58-B179-FE553732E91E}">
      <dsp:nvSpPr>
        <dsp:cNvPr id="0" name=""/>
        <dsp:cNvSpPr/>
      </dsp:nvSpPr>
      <dsp:spPr>
        <a:xfrm>
          <a:off x="2373520" y="552662"/>
          <a:ext cx="4864247" cy="52100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„Bit ću toliko uznemiren da neću uopće moći funkcionirati.”</a:t>
          </a:r>
          <a:endParaRPr lang="en-US" sz="1400" i="1" kern="1200" dirty="0"/>
        </a:p>
      </dsp:txBody>
      <dsp:txXfrm>
        <a:off x="2373520" y="552662"/>
        <a:ext cx="4864247" cy="521007"/>
      </dsp:txXfrm>
    </dsp:sp>
    <dsp:sp modelId="{145836BF-2FDF-462E-A82B-9178F5D200BC}">
      <dsp:nvSpPr>
        <dsp:cNvPr id="0" name=""/>
        <dsp:cNvSpPr/>
      </dsp:nvSpPr>
      <dsp:spPr>
        <a:xfrm>
          <a:off x="2041" y="552662"/>
          <a:ext cx="2371478" cy="5210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Katastrofiziranje</a:t>
          </a:r>
          <a:endParaRPr lang="en-US" sz="1600" kern="1200" dirty="0"/>
        </a:p>
      </dsp:txBody>
      <dsp:txXfrm>
        <a:off x="2041" y="552662"/>
        <a:ext cx="2371478" cy="521007"/>
      </dsp:txXfrm>
    </dsp:sp>
    <dsp:sp modelId="{DFA6D516-1786-4E90-9B5F-8F30F4017AA9}">
      <dsp:nvSpPr>
        <dsp:cNvPr id="0" name=""/>
        <dsp:cNvSpPr/>
      </dsp:nvSpPr>
      <dsp:spPr>
        <a:xfrm>
          <a:off x="2373520" y="1104930"/>
          <a:ext cx="4864247" cy="52100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„Taj sam zadatak obavio dobro, ali to neznači da sam sposoban; samo sam imao sreće.”</a:t>
          </a:r>
          <a:endParaRPr lang="en-US" sz="1400" i="1" kern="1200" dirty="0"/>
        </a:p>
      </dsp:txBody>
      <dsp:txXfrm>
        <a:off x="2373520" y="1104930"/>
        <a:ext cx="4864247" cy="521007"/>
      </dsp:txXfrm>
    </dsp:sp>
    <dsp:sp modelId="{0BE44493-3AF0-42DC-B75B-F243C665DD94}">
      <dsp:nvSpPr>
        <dsp:cNvPr id="0" name=""/>
        <dsp:cNvSpPr/>
      </dsp:nvSpPr>
      <dsp:spPr>
        <a:xfrm>
          <a:off x="2041" y="1104930"/>
          <a:ext cx="2371478" cy="5210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Diskvalificiranje ili negiranje pozitivnog</a:t>
          </a:r>
          <a:endParaRPr lang="en-US" sz="1600" kern="1200"/>
        </a:p>
      </dsp:txBody>
      <dsp:txXfrm>
        <a:off x="2041" y="1104930"/>
        <a:ext cx="2371478" cy="521007"/>
      </dsp:txXfrm>
    </dsp:sp>
    <dsp:sp modelId="{ECCE2D2E-08FD-4F44-B365-944E2EF3E3D2}">
      <dsp:nvSpPr>
        <dsp:cNvPr id="0" name=""/>
        <dsp:cNvSpPr/>
      </dsp:nvSpPr>
      <dsp:spPr>
        <a:xfrm>
          <a:off x="2373520" y="1657198"/>
          <a:ext cx="4864247" cy="52100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„Znam da sam napravio dosta toga dobro an poslu, ali se još uvijek osjećam neuspješno.”</a:t>
          </a:r>
          <a:endParaRPr lang="en-US" sz="1400" i="1" kern="1200" dirty="0"/>
        </a:p>
      </dsp:txBody>
      <dsp:txXfrm>
        <a:off x="2373520" y="1657198"/>
        <a:ext cx="4864247" cy="521007"/>
      </dsp:txXfrm>
    </dsp:sp>
    <dsp:sp modelId="{243406D5-A5E6-443C-B94A-4F6674EB34A9}">
      <dsp:nvSpPr>
        <dsp:cNvPr id="0" name=""/>
        <dsp:cNvSpPr/>
      </dsp:nvSpPr>
      <dsp:spPr>
        <a:xfrm>
          <a:off x="2041" y="1657198"/>
          <a:ext cx="2371478" cy="5210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Emocionalno zaključivanje</a:t>
          </a:r>
          <a:endParaRPr lang="en-US" sz="1600" kern="1200"/>
        </a:p>
      </dsp:txBody>
      <dsp:txXfrm>
        <a:off x="2041" y="1657198"/>
        <a:ext cx="2371478" cy="521007"/>
      </dsp:txXfrm>
    </dsp:sp>
    <dsp:sp modelId="{4CC26C25-596C-4CF7-9070-4D352CA79211}">
      <dsp:nvSpPr>
        <dsp:cNvPr id="0" name=""/>
        <dsp:cNvSpPr/>
      </dsp:nvSpPr>
      <dsp:spPr>
        <a:xfrm>
          <a:off x="2373520" y="2209466"/>
          <a:ext cx="4864247" cy="521007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„Ja sam gubitnik. On nije dobar.”</a:t>
          </a:r>
          <a:endParaRPr lang="en-US" sz="1400" i="1" kern="1200" dirty="0"/>
        </a:p>
      </dsp:txBody>
      <dsp:txXfrm>
        <a:off x="2373520" y="2209466"/>
        <a:ext cx="4864247" cy="521007"/>
      </dsp:txXfrm>
    </dsp:sp>
    <dsp:sp modelId="{FB905B75-D116-4A1B-A024-E168AF78558D}">
      <dsp:nvSpPr>
        <dsp:cNvPr id="0" name=""/>
        <dsp:cNvSpPr/>
      </dsp:nvSpPr>
      <dsp:spPr>
        <a:xfrm>
          <a:off x="2041" y="2209466"/>
          <a:ext cx="2371478" cy="5210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Etiketiranje, pridavanje pogrešnih oznaka</a:t>
          </a:r>
          <a:endParaRPr lang="en-US" sz="1600" kern="1200" dirty="0"/>
        </a:p>
      </dsp:txBody>
      <dsp:txXfrm>
        <a:off x="2041" y="2209466"/>
        <a:ext cx="2371478" cy="521007"/>
      </dsp:txXfrm>
    </dsp:sp>
    <dsp:sp modelId="{71CD3A84-4432-4760-A203-8AE5F091CA42}">
      <dsp:nvSpPr>
        <dsp:cNvPr id="0" name=""/>
        <dsp:cNvSpPr/>
      </dsp:nvSpPr>
      <dsp:spPr>
        <a:xfrm>
          <a:off x="2373520" y="2761733"/>
          <a:ext cx="4864247" cy="52100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„Dobivanje osrednjih ocjena dokazuje moju nesposobnost. Dobivanje visokih ocjena ne znači da sam pametan.”</a:t>
          </a:r>
          <a:endParaRPr lang="en-US" sz="1400" i="1" kern="1200" dirty="0"/>
        </a:p>
      </dsp:txBody>
      <dsp:txXfrm>
        <a:off x="2373520" y="2761733"/>
        <a:ext cx="4864247" cy="521007"/>
      </dsp:txXfrm>
    </dsp:sp>
    <dsp:sp modelId="{3E5CA8EA-1AC8-47CB-8456-B5FC351D9F32}">
      <dsp:nvSpPr>
        <dsp:cNvPr id="0" name=""/>
        <dsp:cNvSpPr/>
      </dsp:nvSpPr>
      <dsp:spPr>
        <a:xfrm>
          <a:off x="2041" y="2761733"/>
          <a:ext cx="2371478" cy="5210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Pretjerano uveličavanje/umanjivanje</a:t>
          </a:r>
          <a:endParaRPr lang="en-US" sz="1600" kern="1200"/>
        </a:p>
      </dsp:txBody>
      <dsp:txXfrm>
        <a:off x="2041" y="2761733"/>
        <a:ext cx="2371478" cy="521007"/>
      </dsp:txXfrm>
    </dsp:sp>
    <dsp:sp modelId="{6B2ACBDB-675F-4D6A-B71C-C8972B3DAB20}">
      <dsp:nvSpPr>
        <dsp:cNvPr id="0" name=""/>
        <dsp:cNvSpPr/>
      </dsp:nvSpPr>
      <dsp:spPr>
        <a:xfrm>
          <a:off x="2373520" y="3314001"/>
          <a:ext cx="4864247" cy="52100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„Zato što sam dobio jednu lošu ocjenu u svjedodžbi (koja također sadrži i nekoliko visokih ocjena) znači da sam napravio loš posao.”</a:t>
          </a:r>
          <a:endParaRPr lang="en-US" sz="1400" i="1" kern="1200" dirty="0"/>
        </a:p>
      </dsp:txBody>
      <dsp:txXfrm>
        <a:off x="2373520" y="3314001"/>
        <a:ext cx="4864247" cy="521007"/>
      </dsp:txXfrm>
    </dsp:sp>
    <dsp:sp modelId="{B80FA46A-902E-4B47-873A-85193A067047}">
      <dsp:nvSpPr>
        <dsp:cNvPr id="0" name=""/>
        <dsp:cNvSpPr/>
      </dsp:nvSpPr>
      <dsp:spPr>
        <a:xfrm>
          <a:off x="2041" y="3314001"/>
          <a:ext cx="2371478" cy="5210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Mentalni filter</a:t>
          </a:r>
          <a:endParaRPr lang="en-US" sz="1600" kern="1200"/>
        </a:p>
      </dsp:txBody>
      <dsp:txXfrm>
        <a:off x="2041" y="3314001"/>
        <a:ext cx="2371478" cy="521007"/>
      </dsp:txXfrm>
    </dsp:sp>
    <dsp:sp modelId="{E2B3AD4D-7F92-4013-8C15-5A10F047B58A}">
      <dsp:nvSpPr>
        <dsp:cNvPr id="0" name=""/>
        <dsp:cNvSpPr/>
      </dsp:nvSpPr>
      <dsp:spPr>
        <a:xfrm>
          <a:off x="2373520" y="3866269"/>
          <a:ext cx="4864247" cy="52100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„On misli kako ja ne znam najvažniju stvar o ovom projektu.”</a:t>
          </a:r>
          <a:endParaRPr lang="en-US" sz="1400" i="1" kern="1200" dirty="0"/>
        </a:p>
      </dsp:txBody>
      <dsp:txXfrm>
        <a:off x="2373520" y="3866269"/>
        <a:ext cx="4864247" cy="521007"/>
      </dsp:txXfrm>
    </dsp:sp>
    <dsp:sp modelId="{17B3145D-7F93-4B0B-B364-FB6DAC3080C5}">
      <dsp:nvSpPr>
        <dsp:cNvPr id="0" name=""/>
        <dsp:cNvSpPr/>
      </dsp:nvSpPr>
      <dsp:spPr>
        <a:xfrm>
          <a:off x="2041" y="3866269"/>
          <a:ext cx="2371478" cy="5210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i="1" kern="1200" dirty="0"/>
            <a:t>Čitanje misli</a:t>
          </a:r>
          <a:endParaRPr lang="en-US" sz="1600" i="1" kern="1200" dirty="0"/>
        </a:p>
      </dsp:txBody>
      <dsp:txXfrm>
        <a:off x="2041" y="3866269"/>
        <a:ext cx="2371478" cy="521007"/>
      </dsp:txXfrm>
    </dsp:sp>
    <dsp:sp modelId="{16267C06-CCC0-4DEF-8BE3-FB6BE9670435}">
      <dsp:nvSpPr>
        <dsp:cNvPr id="0" name=""/>
        <dsp:cNvSpPr/>
      </dsp:nvSpPr>
      <dsp:spPr>
        <a:xfrm>
          <a:off x="2373520" y="4418537"/>
          <a:ext cx="4864247" cy="52100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„Zato što sam se osjećao neugodno na druženju nemam ono što je potrebno za prijateljstvo.”</a:t>
          </a:r>
          <a:endParaRPr lang="en-US" sz="1400" i="1" kern="1200" dirty="0"/>
        </a:p>
      </dsp:txBody>
      <dsp:txXfrm>
        <a:off x="2373520" y="4418537"/>
        <a:ext cx="4864247" cy="521007"/>
      </dsp:txXfrm>
    </dsp:sp>
    <dsp:sp modelId="{5CFCD46C-5630-41D4-AA2A-874F2475DAC0}">
      <dsp:nvSpPr>
        <dsp:cNvPr id="0" name=""/>
        <dsp:cNvSpPr/>
      </dsp:nvSpPr>
      <dsp:spPr>
        <a:xfrm>
          <a:off x="2041" y="4418537"/>
          <a:ext cx="2371478" cy="5210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Pretjerana generalizacija</a:t>
          </a:r>
          <a:endParaRPr lang="en-US" sz="1600" kern="1200"/>
        </a:p>
      </dsp:txBody>
      <dsp:txXfrm>
        <a:off x="2041" y="4418537"/>
        <a:ext cx="2371478" cy="521007"/>
      </dsp:txXfrm>
    </dsp:sp>
    <dsp:sp modelId="{9EBAB416-96B5-4F0E-83D7-A5E6B93EDA48}">
      <dsp:nvSpPr>
        <dsp:cNvPr id="0" name=""/>
        <dsp:cNvSpPr/>
      </dsp:nvSpPr>
      <dsp:spPr>
        <a:xfrm>
          <a:off x="2373520" y="4970805"/>
          <a:ext cx="4864247" cy="521007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„Majstor je bio oštar prema meni jer sam napravio nešto loše.”</a:t>
          </a:r>
          <a:endParaRPr lang="en-US" sz="1400" i="1" kern="1200" dirty="0"/>
        </a:p>
      </dsp:txBody>
      <dsp:txXfrm>
        <a:off x="2373520" y="4970805"/>
        <a:ext cx="4864247" cy="521007"/>
      </dsp:txXfrm>
    </dsp:sp>
    <dsp:sp modelId="{513DB36A-A768-4D6C-8749-3B28E1BBC229}">
      <dsp:nvSpPr>
        <dsp:cNvPr id="0" name=""/>
        <dsp:cNvSpPr/>
      </dsp:nvSpPr>
      <dsp:spPr>
        <a:xfrm>
          <a:off x="2041" y="4970805"/>
          <a:ext cx="2371478" cy="5210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Personalizacija</a:t>
          </a:r>
          <a:endParaRPr lang="en-US" sz="1600" kern="1200"/>
        </a:p>
      </dsp:txBody>
      <dsp:txXfrm>
        <a:off x="2041" y="4970805"/>
        <a:ext cx="2371478" cy="521007"/>
      </dsp:txXfrm>
    </dsp:sp>
    <dsp:sp modelId="{A1CA2C1D-E036-4C63-A9A6-DD0D1CDB72E4}">
      <dsp:nvSpPr>
        <dsp:cNvPr id="0" name=""/>
        <dsp:cNvSpPr/>
      </dsp:nvSpPr>
      <dsp:spPr>
        <a:xfrm>
          <a:off x="2373520" y="5523073"/>
          <a:ext cx="4864247" cy="52100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„Strašno je što sam napravio pogrešku. Trebam uvijek dati najviše od sebe.”</a:t>
          </a:r>
          <a:endParaRPr lang="en-US" sz="1400" i="1" kern="1200" dirty="0"/>
        </a:p>
      </dsp:txBody>
      <dsp:txXfrm>
        <a:off x="2373520" y="5523073"/>
        <a:ext cx="4864247" cy="521007"/>
      </dsp:txXfrm>
    </dsp:sp>
    <dsp:sp modelId="{5B5D58ED-D9E0-409C-94A3-24958D967DE8}">
      <dsp:nvSpPr>
        <dsp:cNvPr id="0" name=""/>
        <dsp:cNvSpPr/>
      </dsp:nvSpPr>
      <dsp:spPr>
        <a:xfrm>
          <a:off x="2041" y="5523073"/>
          <a:ext cx="2371478" cy="5210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Izjave „trebati” i „morati”</a:t>
          </a:r>
          <a:endParaRPr lang="en-US" sz="1600" kern="1200"/>
        </a:p>
      </dsp:txBody>
      <dsp:txXfrm>
        <a:off x="2041" y="5523073"/>
        <a:ext cx="2371478" cy="521007"/>
      </dsp:txXfrm>
    </dsp:sp>
    <dsp:sp modelId="{25119616-1556-417C-96A2-EA8506F7DC68}">
      <dsp:nvSpPr>
        <dsp:cNvPr id="0" name=""/>
        <dsp:cNvSpPr/>
      </dsp:nvSpPr>
      <dsp:spPr>
        <a:xfrm>
          <a:off x="2373520" y="6075341"/>
          <a:ext cx="4864247" cy="52100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380" tIns="132336" rIns="94380" bIns="1323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/>
            <a:t>„Učitelj mog sina ne može ništa napraviti kako treba. On je kritičan i neosjetljiv i loš u podučavanju.”</a:t>
          </a:r>
          <a:endParaRPr lang="en-US" sz="1400" i="1" kern="1200" dirty="0"/>
        </a:p>
      </dsp:txBody>
      <dsp:txXfrm>
        <a:off x="2373520" y="6075341"/>
        <a:ext cx="4864247" cy="521007"/>
      </dsp:txXfrm>
    </dsp:sp>
    <dsp:sp modelId="{5E3D8FC6-898C-47F0-88D8-FE22B2EF43C3}">
      <dsp:nvSpPr>
        <dsp:cNvPr id="0" name=""/>
        <dsp:cNvSpPr/>
      </dsp:nvSpPr>
      <dsp:spPr>
        <a:xfrm>
          <a:off x="2041" y="6075341"/>
          <a:ext cx="2371478" cy="5210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50" tIns="51464" rIns="64350" bIns="5146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/>
            <a:t>Tunelsko gledanje</a:t>
          </a:r>
          <a:endParaRPr lang="en-US" sz="1600" kern="1200"/>
        </a:p>
      </dsp:txBody>
      <dsp:txXfrm>
        <a:off x="2041" y="6075341"/>
        <a:ext cx="2371478" cy="5210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38F4B8-9C71-4A6F-B69F-3A71EE34C8AC}">
      <dsp:nvSpPr>
        <dsp:cNvPr id="0" name=""/>
        <dsp:cNvSpPr/>
      </dsp:nvSpPr>
      <dsp:spPr>
        <a:xfrm>
          <a:off x="559" y="740227"/>
          <a:ext cx="4821361" cy="33668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Dvije mogućnosti: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/>
            <a:t>Valjane AM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Klijent vjeruje da su AM valjane, čak i kad one to nisu </a:t>
          </a:r>
          <a:r>
            <a:rPr lang="en-US" sz="2000" kern="1200" dirty="0"/>
            <a:t>→</a:t>
          </a:r>
          <a:r>
            <a:rPr lang="hr-HR" sz="2000" kern="1200" dirty="0"/>
            <a:t> tada se procjenjuje </a:t>
          </a:r>
          <a:r>
            <a:rPr lang="hr-HR" sz="2000" b="1" u="sng" kern="1200" dirty="0"/>
            <a:t>korisnost</a:t>
          </a:r>
          <a:r>
            <a:rPr lang="hr-HR" sz="2000" kern="1200" dirty="0"/>
            <a:t> misli</a:t>
          </a:r>
          <a:endParaRPr lang="en-US" sz="2000" kern="1200" dirty="0"/>
        </a:p>
      </dsp:txBody>
      <dsp:txXfrm>
        <a:off x="559" y="740227"/>
        <a:ext cx="4821361" cy="3366862"/>
      </dsp:txXfrm>
    </dsp:sp>
    <dsp:sp modelId="{1F5A8F76-1426-4480-9CF2-CAF3C832C82B}">
      <dsp:nvSpPr>
        <dsp:cNvPr id="0" name=""/>
        <dsp:cNvSpPr/>
      </dsp:nvSpPr>
      <dsp:spPr>
        <a:xfrm>
          <a:off x="4896197" y="2302159"/>
          <a:ext cx="723204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D4201-CCD9-48F7-8076-FB246C651931}">
      <dsp:nvSpPr>
        <dsp:cNvPr id="0" name=""/>
        <dsp:cNvSpPr/>
      </dsp:nvSpPr>
      <dsp:spPr>
        <a:xfrm>
          <a:off x="5693678" y="740227"/>
          <a:ext cx="4821361" cy="336686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Uloga terapeuta u procjeni korisnosti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Pomoći klijentu odrediti učinak svog mišljenja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Pomo</a:t>
          </a:r>
          <a:r>
            <a:rPr lang="hr-HR" sz="2000" kern="1200" dirty="0"/>
            <a:t>ći tražiti prednosti i nedostatke zadržavanja takve misli uz adaptivni odgovor na misao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Usmjeriti svoju pozornost na misao i tražiti značenje koje je u podlozi</a:t>
          </a:r>
          <a:endParaRPr lang="en-US" sz="2000" kern="1200" dirty="0"/>
        </a:p>
      </dsp:txBody>
      <dsp:txXfrm>
        <a:off x="5693678" y="740227"/>
        <a:ext cx="4821361" cy="33668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61B0C-A731-494B-BC57-BE9DA558C660}">
      <dsp:nvSpPr>
        <dsp:cNvPr id="0" name=""/>
        <dsp:cNvSpPr/>
      </dsp:nvSpPr>
      <dsp:spPr>
        <a:xfrm>
          <a:off x="2643" y="1813"/>
          <a:ext cx="7155730" cy="1979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700" kern="1200" dirty="0"/>
            <a:t>Koristeći standardna ili nestandardna pitanja ili bihevioralni eksperiment</a:t>
          </a:r>
          <a:endParaRPr lang="en-US" sz="3700" kern="1200" dirty="0"/>
        </a:p>
      </dsp:txBody>
      <dsp:txXfrm>
        <a:off x="60630" y="59800"/>
        <a:ext cx="7039756" cy="1863838"/>
      </dsp:txXfrm>
    </dsp:sp>
    <dsp:sp modelId="{B1C55F93-11C5-410A-A6C8-D34174EE676B}">
      <dsp:nvSpPr>
        <dsp:cNvPr id="0" name=""/>
        <dsp:cNvSpPr/>
      </dsp:nvSpPr>
      <dsp:spPr>
        <a:xfrm>
          <a:off x="2643" y="2172735"/>
          <a:ext cx="3433651" cy="1979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Ako </a:t>
          </a:r>
          <a:r>
            <a:rPr lang="hr-HR" sz="2000" u="none" kern="1200" dirty="0"/>
            <a:t>klijent više </a:t>
          </a:r>
          <a:r>
            <a:rPr lang="hr-HR" sz="2000" b="1" u="none" kern="1200" dirty="0">
              <a:solidFill>
                <a:schemeClr val="bg1">
                  <a:lumMod val="85000"/>
                  <a:lumOff val="15000"/>
                </a:schemeClr>
              </a:solidFill>
            </a:rPr>
            <a:t>ne vjeruje jako u AM</a:t>
          </a:r>
          <a:r>
            <a:rPr lang="hr-HR" sz="2000" u="none" kern="1200" dirty="0">
              <a:solidFill>
                <a:schemeClr val="bg1">
                  <a:lumMod val="85000"/>
                  <a:lumOff val="15000"/>
                </a:schemeClr>
              </a:solidFill>
            </a:rPr>
            <a:t> </a:t>
          </a:r>
          <a:r>
            <a:rPr lang="hr-HR" sz="2000" u="none" kern="1200" dirty="0"/>
            <a:t>i ako je njegova </a:t>
          </a:r>
          <a:r>
            <a:rPr lang="hr-HR" sz="2000" b="1" u="none" kern="1200" dirty="0">
              <a:solidFill>
                <a:schemeClr val="bg1">
                  <a:lumMod val="85000"/>
                  <a:lumOff val="15000"/>
                </a:schemeClr>
              </a:solidFill>
            </a:rPr>
            <a:t>emocionalna rekacija značajno snižena </a:t>
          </a:r>
          <a14:m xmlns:a14="http://schemas.microsoft.com/office/drawing/2010/main">
            <m:oMath xmlns:m="http://schemas.openxmlformats.org/officeDocument/2006/math">
              <m:r>
                <a:rPr lang="hr-HR" sz="200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→</m:t>
              </m:r>
            </m:oMath>
          </a14:m>
          <a:r>
            <a:rPr lang="hr-HR" sz="2000" kern="1200" dirty="0"/>
            <a:t> terapeut </a:t>
          </a:r>
          <a:r>
            <a:rPr lang="hr-HR" sz="2000" b="1" kern="1200" dirty="0">
              <a:solidFill>
                <a:schemeClr val="bg1">
                  <a:lumMod val="85000"/>
                  <a:lumOff val="15000"/>
                </a:schemeClr>
              </a:solidFill>
            </a:rPr>
            <a:t>može ići dalje</a:t>
          </a:r>
          <a:endParaRPr lang="en-US" sz="2000" b="1" kern="1200" dirty="0">
            <a:solidFill>
              <a:schemeClr val="bg1">
                <a:lumMod val="85000"/>
                <a:lumOff val="15000"/>
              </a:schemeClr>
            </a:solidFill>
          </a:endParaRPr>
        </a:p>
      </dsp:txBody>
      <dsp:txXfrm>
        <a:off x="60630" y="2230722"/>
        <a:ext cx="3317677" cy="1863838"/>
      </dsp:txXfrm>
    </dsp:sp>
    <dsp:sp modelId="{9C66E1C4-295B-4158-9FEC-EE36B2FBA18C}">
      <dsp:nvSpPr>
        <dsp:cNvPr id="0" name=""/>
        <dsp:cNvSpPr/>
      </dsp:nvSpPr>
      <dsp:spPr>
        <a:xfrm>
          <a:off x="3724721" y="2172735"/>
          <a:ext cx="3433651" cy="1979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Ako klijent </a:t>
          </a:r>
          <a:r>
            <a:rPr lang="hr-HR" sz="2000" b="1" kern="1200" dirty="0">
              <a:solidFill>
                <a:schemeClr val="bg1">
                  <a:lumMod val="85000"/>
                  <a:lumOff val="15000"/>
                </a:schemeClr>
              </a:solidFill>
            </a:rPr>
            <a:t>i dalje vjeruje AM i emocionalno nije bolje </a:t>
          </a:r>
          <a14:m xmlns:a14="http://schemas.microsoft.com/office/drawing/2010/main">
            <m:oMath xmlns:m="http://schemas.openxmlformats.org/officeDocument/2006/math">
              <m:r>
                <a:rPr lang="hr-HR" sz="200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→</m:t>
              </m:r>
            </m:oMath>
          </a14:m>
          <a:r>
            <a:rPr lang="hr-HR" sz="2000" kern="1200" dirty="0"/>
            <a:t> terapeut nastoji </a:t>
          </a:r>
          <a:r>
            <a:rPr lang="hr-HR" sz="2000" b="1" kern="1200" dirty="0">
              <a:solidFill>
                <a:schemeClr val="bg1">
                  <a:lumMod val="85000"/>
                  <a:lumOff val="15000"/>
                </a:schemeClr>
              </a:solidFill>
            </a:rPr>
            <a:t>razumjeti</a:t>
          </a:r>
          <a:r>
            <a:rPr lang="hr-HR" sz="2000" kern="1200" dirty="0"/>
            <a:t> zbog čega kognitivna restrukturacije nije bila učinkovita</a:t>
          </a:r>
          <a:endParaRPr lang="en-US" sz="2000" kern="1200" dirty="0"/>
        </a:p>
      </dsp:txBody>
      <dsp:txXfrm>
        <a:off x="3782708" y="2230722"/>
        <a:ext cx="3317677" cy="1863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2BF99-CD89-4B07-9748-656291B4E9D4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EDFA0-A621-48DA-B7B7-6F9E8A103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9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Mnogo tisuca misli dnevno, disfunkcionalne ili ne</a:t>
            </a:r>
          </a:p>
          <a:p>
            <a:r>
              <a:rPr lang="hr-HR" dirty="0"/>
              <a:t>Terapeut odabire samo jednu ili nekoliko kljucnih misli za vrednovanje an jendoj seansi</a:t>
            </a:r>
          </a:p>
          <a:p>
            <a:r>
              <a:rPr lang="hr-HR" dirty="0"/>
              <a:t>Govorit cu o tome: kako odabrati najkorisnije automatske misli za vrednovanje, kako ih vrednovati i kako nauciti pacijente sustavu za vrednovanje njihovih vlastitih misli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58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Pomoću pitanja (standardnih ili nestandardnih) ili bihevioralnog eksperimenta, za vrednovanje automatske misli, terapeut procjenjuje djelotvornost evaluacije</a:t>
            </a:r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00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r-HR" dirty="0"/>
              <a:t>3. Klijent nije iznio dovoljno dokaza za koje vjeruje da podržavaju automatsku misao.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/>
              <a:t>Rezultira neučinkovitim adaptivnim odgovorom</a:t>
            </a:r>
          </a:p>
          <a:p>
            <a:pPr>
              <a:buFont typeface="Wingdings" panose="05000000000000000000" pitchFamily="2" charset="2"/>
              <a:buNone/>
            </a:pPr>
            <a:r>
              <a:rPr lang="hr-HR" dirty="0"/>
              <a:t>4. Automatska misao je ujedno i bazično vjerovanje.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/>
              <a:t>Klijent tako snažno vjeruje u AM da samo vrednovanje ne može promijeniti percepciju i pridružene osjećaje, terapeut treba koristiti više tehnika kako bi promijenio to vjerovanje</a:t>
            </a:r>
          </a:p>
          <a:p>
            <a:pPr>
              <a:buFont typeface="Wingdings" panose="05000000000000000000" pitchFamily="2" charset="2"/>
              <a:buNone/>
            </a:pPr>
            <a:r>
              <a:rPr lang="hr-HR" dirty="0"/>
              <a:t>5. Klijent je racionalno shvatio kako je automatska misao iskrivljena, ali u nju ne vjeruje na „emocionalnoj” razini.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/>
              <a:t>Terapeut i klijent trebaju istražiti neizgovoreno vjerovanje koje je u podlozi AM</a:t>
            </a:r>
          </a:p>
          <a:p>
            <a:pPr>
              <a:buFont typeface="Wingdings" panose="05000000000000000000" pitchFamily="2" charset="2"/>
              <a:buNone/>
            </a:pPr>
            <a:r>
              <a:rPr lang="hr-HR" dirty="0"/>
              <a:t>6. Klijent je vrednovanje primio s rezervom.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/>
              <a:t>Klijent zanemaruje adaptivni odgovor </a:t>
            </a:r>
            <a:r>
              <a:rPr lang="hr-HR" sz="1900" dirty="0">
                <a:sym typeface="Wingdings" panose="05000000000000000000" pitchFamily="2" charset="2"/>
              </a:rPr>
              <a:t> obično forma „Da, ali…” (takve izjave mogu se tretirati poput AM i podvrgnuti ih racionalnom vrednovanju</a:t>
            </a:r>
            <a:endParaRPr lang="en-US" sz="19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47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Terapeut može na jednoj seansi otkriti nekoliko ili mnogo AM, nekoliko je mogućnosti za odlučiti </a:t>
            </a:r>
            <a:r>
              <a:rPr lang="hr-HR" i="1" dirty="0"/>
              <a:t>Što dalje? </a:t>
            </a:r>
            <a:r>
              <a:rPr lang="hr-HR" dirty="0"/>
              <a:t>kada otkrije jednu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42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Ako osoba vise nije uznemirena s tom AM, ako je osoba reagirala na funkcionalan način, ako je situacija bila riješena, ako je bilo važnijih probelma na dnevnom redu, ako se osoba ni prije u takvim situacijama nije ponašala disfunkcionalno.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0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200" dirty="0"/>
              <a:t>Klijent </a:t>
            </a:r>
            <a:r>
              <a:rPr lang="hr-HR" sz="1200" b="1" dirty="0">
                <a:solidFill>
                  <a:srgbClr val="FF0000"/>
                </a:solidFill>
              </a:rPr>
              <a:t>snažno</a:t>
            </a:r>
            <a:r>
              <a:rPr lang="hr-HR" sz="1200" dirty="0"/>
              <a:t> vjeruje u AM i ona je </a:t>
            </a:r>
            <a:r>
              <a:rPr lang="hr-HR" sz="1200" b="1" dirty="0">
                <a:solidFill>
                  <a:srgbClr val="FF0000"/>
                </a:solidFill>
              </a:rPr>
              <a:t>značajno</a:t>
            </a:r>
            <a:r>
              <a:rPr lang="hr-HR" sz="1200" dirty="0"/>
              <a:t> uznemirujuća</a:t>
            </a:r>
            <a:endParaRPr lang="en-US" sz="1200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Terapeut istražuje situaciju postavljajući pitanja prema kognitivnom modelu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48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16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Ne trebaju se prolaziti svi ovi koraci za svaku AM</a:t>
            </a:r>
            <a:endParaRPr lang="en-US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Razviti razumno alternativno objašnjenje - </a:t>
            </a:r>
            <a:r>
              <a:rPr lang="hr-HR" i="1" dirty="0"/>
              <a:t>Što bi klijent rekao prijatelju kad bi se našao u istoj situaciji kao i on/a?</a:t>
            </a:r>
          </a:p>
          <a:p>
            <a:r>
              <a:rPr lang="hr-HR" dirty="0"/>
              <a:t>Istraživanje mogućih posljedica – </a:t>
            </a:r>
            <a:r>
              <a:rPr lang="hr-HR" i="1" dirty="0"/>
              <a:t>Što je najgore ili najbolje što se može dogoditi? Bi li se najgore moglo preživjeti? Koja je ipak najrealističnija posljedica?</a:t>
            </a:r>
          </a:p>
          <a:p>
            <a:r>
              <a:rPr lang="hr-HR" dirty="0"/>
              <a:t>Procjenjivanje posljedica odgovaranja i neodgovaranja na iskrivljeno mišljenje klijenta</a:t>
            </a:r>
          </a:p>
          <a:p>
            <a:r>
              <a:rPr lang="hr-HR" dirty="0"/>
              <a:t>Orijentiranost na rješavanje problema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25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Nakon što se AM otrkije, odredi da je važna i neugodna i identificiraju se pridružujuće em., fiz. I pon. Reakcije treba misao vrednovati</a:t>
            </a:r>
          </a:p>
          <a:p>
            <a:r>
              <a:rPr lang="hr-HR" dirty="0"/>
              <a:t>AM rijetko potpuno netočna, obično sadrži nešto istine koju je potrebno spoznati</a:t>
            </a:r>
          </a:p>
          <a:p>
            <a:endParaRPr lang="hr-HR" dirty="0"/>
          </a:p>
          <a:p>
            <a:r>
              <a:rPr lang="hr-HR" dirty="0"/>
              <a:t>Čak i da se dogodi najgore klijent bi to preživio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92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Kada je klijent u mogućnosti odrediti tip svoje distorzije, može i objektivnije vrednovati valjanosti svojih misli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</a:t>
            </a:r>
            <a:r>
              <a:rPr lang="hr-HR" dirty="0"/>
              <a:t>Klijent sam označava svoje kognitivne distorzije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</a:t>
            </a:r>
            <a:r>
              <a:rPr lang="hr-HR" dirty="0"/>
              <a:t>Terapeut označava i opisuje samo distorzije tipične za tog klijenta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3. </a:t>
            </a:r>
            <a:r>
              <a:rPr lang="hr-HR" dirty="0">
                <a:solidFill>
                  <a:schemeClr val="bg1"/>
                </a:solidFill>
              </a:rPr>
              <a:t>Terapeut klijentu daje listu distorzija kako bi provjerio samo 1, 2, ili 3 najčešće pogreške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52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- Neke automatske misli mogu biti potpuno valjane ili, usprkos vrednovanju, klijent može i dalje vjerovati kako su sasvim valjane i kad one to nisu. U tom se slučaju procijenjuje </a:t>
            </a:r>
            <a:r>
              <a:rPr lang="hr-HR" b="1" dirty="0">
                <a:solidFill>
                  <a:schemeClr val="accent2"/>
                </a:solidFill>
              </a:rPr>
              <a:t>korisnost</a:t>
            </a:r>
            <a:r>
              <a:rPr lang="hr-HR" dirty="0"/>
              <a:t> misli.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„T: Tražili smo prednosti i nedostatke i otkrivši da je misao bila nepovoljna, stvorili smo plan kako odgovoriti na misao kad se sljedeći put pojavi. Dakle, čak i kada je misao točna ili kad je ne možete vrednovati, još uvijek na nju možete odgovoriti oslanjajući se na njene nedostatke.”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EDFA0-A621-48DA-B7B7-6F9E8A10350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39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8EABE-6AE5-4A29-B50E-0A38DFED5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588EC6-4E59-4AA0-827F-46960DCD4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27427-C7FD-4289-807B-90C4B5E48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3B3F2-16DE-4EBC-8215-4995905DD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8DDFD-3718-4806-BBFC-FDA122DEB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7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07152-AE92-4490-8C45-12BB2C361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BEAB17-29D4-4900-A828-35A494E9D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C57D7-320F-4DCE-A2DA-C5784653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0C40D-11B2-4063-B0CC-7C0B39022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E12C2-2DEF-482E-A6AD-7B6FDE5F8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7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B82748-4A47-43BB-9495-3AC27E7A09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88000A-122A-4770-9D8C-546058159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22277-B49A-4B2C-B6CD-07EE1A53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F7F3A-3591-4BB8-8C13-AC02AED7B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41E5-8CDD-4DDF-8E5F-88D05097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49CE-82BD-41B5-9529-B1A4FF40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BA9C-C0A4-4F40-B8FB-4AC5CA643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167A3-4394-424A-B545-4E7C430E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59BC3-1C86-49E1-A84D-9CB93FBF0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486A6-A8B6-440D-83FD-0452FF657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3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8408A-DFB9-4CD1-8E32-3DCD072F0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0E29E-86B5-4034-8951-F4E6DCF41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9031B-8751-49AC-A516-BF9F0C18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0EC0-B088-45FD-BE3D-FEF5C458B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7BAC7-1E77-4735-BB79-BD51E973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0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99595-5840-4027-B095-C6E7E753B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32AB0-327C-484C-B1CD-04845B5D5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3405D-EAB8-40B1-ABB9-01269BE69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DB7D3-4328-4F90-B9FE-AA06F199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FDD3E-71B3-44E1-8A5A-9B78AA388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68DBA-8B0A-4A9E-9E39-271142DC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9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41E6A-F9CB-4278-B4C1-345E09390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163C8-1D60-40C8-B036-0E2AE298E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675CB-47C1-4B63-874E-569A8B0A1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ADC9E-AAF8-4E28-BB43-0201B4D9A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31F86-64E7-4532-8179-0BCF67723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1D5B06-98A1-4234-AF92-60D45759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D8B72F-6802-4DA5-812C-63F25E4D9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01555B-A795-4BAA-95AC-5C3C4814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14502-A3DB-4479-8C9A-ED2ACEF0A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3A2A3F-DD7B-49F4-8EC7-1F8F7BBC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1D595-FFA6-484B-B42B-F314D2796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2074A9-99BE-43BE-ACBA-468F3E756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8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9F120-A715-4CE1-9E1D-0416C88E4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F23380-5D09-487B-AE1C-172A0A1DE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782EB-0633-457B-B8FE-D1876BF6B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3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44F8B-B99D-4389-BB63-A41C2E386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24551-9F20-48F1-862A-7822FCB60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9A62D-D3C4-468C-B10A-8D9C3015D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84766A-2832-4EEB-BD9B-F832485A4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739E9-8B02-4C76-8087-F7168081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B1602-D2FA-41DB-A1CD-CC20CE902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1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12827-FE8B-4DE0-AA08-D568A61CD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2FFA02-EAA5-47AB-8B01-862D92C49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E9F48-85CA-4CFF-92DE-314E9C605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CDA2B9-30EE-4A72-B147-C48BDA5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E50DD-E862-4E0F-8CE2-2DCF2A52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9ABF2-090F-44F3-A31F-855A7428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4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99B9F7-EF61-4476-A340-67CE48C10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EB0D3-F653-422F-8BFA-1388AB1B7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F039D-B1D8-4950-A7FE-53281A70C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8E7F2-B50C-4577-98C8-9134E1560292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94C7B-3867-44AB-A3FD-259A47A22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F8592-4E41-4CD3-8924-3816247AA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56099-D595-4FDB-B82D-53D09F1AE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452232-19ED-4557-B5BA-275547B30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r"/>
            <a:r>
              <a:rPr lang="en-US" kern="1200" dirty="0">
                <a:latin typeface="Tw Cen MT Condensed" panose="020B0606020104020203" pitchFamily="34" charset="0"/>
              </a:rPr>
              <a:t>EVALUACIJA AUTOMATSKIH MISLI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DEDD3C-5F50-4C2C-B44B-86CC8D2AE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64" y="4889241"/>
            <a:ext cx="4037897" cy="1373466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indent="-2286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Ana </a:t>
            </a:r>
            <a:r>
              <a:rPr lang="en-US" b="1" dirty="0" err="1"/>
              <a:t>Orlić</a:t>
            </a:r>
            <a:r>
              <a:rPr lang="en-US" b="1" dirty="0"/>
              <a:t>, </a:t>
            </a:r>
            <a:r>
              <a:rPr lang="en-US" b="1" dirty="0" err="1"/>
              <a:t>mag.psych</a:t>
            </a:r>
            <a:r>
              <a:rPr lang="en-US" b="1" dirty="0"/>
              <a:t>.</a:t>
            </a:r>
          </a:p>
          <a:p>
            <a:pPr indent="-2286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/>
              <a:t>Praktikum</a:t>
            </a:r>
            <a:r>
              <a:rPr lang="en-US" b="1" dirty="0"/>
              <a:t> II</a:t>
            </a:r>
          </a:p>
          <a:p>
            <a:pPr indent="-2286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25.5.2019., Zagreb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955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F3613-5185-46AC-99D9-4D377511B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925" y="365125"/>
            <a:ext cx="11630527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Tw Cen MT Condensed" panose="020B0606020104020203" pitchFamily="34" charset="0"/>
              </a:rPr>
              <a:t>ISPITIVANJE U SVRHU VREDNOVANJA KORISNOSTI AUTOMATSKIH MISLI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051303-7DC2-4121-8EBD-8E3CFC0D40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9188866"/>
              </p:ext>
            </p:extLst>
          </p:nvPr>
        </p:nvGraphicFramePr>
        <p:xfrm>
          <a:off x="838200" y="1825625"/>
          <a:ext cx="10515600" cy="4847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6949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1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485D6F-F7F7-41AC-91D6-1FFCE5217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657" y="365125"/>
            <a:ext cx="9229875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Tw Cen MT Condensed" panose="020B0606020104020203" pitchFamily="34" charset="0"/>
              </a:rPr>
              <a:t>PROCJENA DJELOTVORNOSTI VREDNOVANJA AUTOMATSKE MISLI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Content Placeholder 2">
                <a:extLst>
                  <a:ext uri="{FF2B5EF4-FFF2-40B4-BE49-F238E27FC236}">
                    <a16:creationId xmlns:a16="http://schemas.microsoft.com/office/drawing/2014/main" id="{747F4154-BBE7-41BB-800D-8FD9A7F82231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89054126"/>
                  </p:ext>
                </p:extLst>
              </p:nvPr>
            </p:nvGraphicFramePr>
            <p:xfrm>
              <a:off x="4387515" y="2022601"/>
              <a:ext cx="7161017" cy="415436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7" name="Content Placeholder 2">
                <a:extLst>
                  <a:ext uri="{FF2B5EF4-FFF2-40B4-BE49-F238E27FC236}">
                    <a16:creationId xmlns:a16="http://schemas.microsoft.com/office/drawing/2014/main" id="{747F4154-BBE7-41BB-800D-8FD9A7F82231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89054126"/>
                  </p:ext>
                </p:extLst>
              </p:nvPr>
            </p:nvGraphicFramePr>
            <p:xfrm>
              <a:off x="4387515" y="2022601"/>
              <a:ext cx="7161017" cy="415436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4" r:qs="rId5" r:cs="rId6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62725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29FAE-3F89-4877-929E-819E3F306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937" y="606564"/>
            <a:ext cx="10748209" cy="1325563"/>
          </a:xfrm>
        </p:spPr>
        <p:txBody>
          <a:bodyPr anchor="ctr">
            <a:normAutofit/>
          </a:bodyPr>
          <a:lstStyle/>
          <a:p>
            <a:r>
              <a:rPr lang="hr-HR" dirty="0">
                <a:latin typeface="Tw Cen MT Condensed" panose="020B0606020104020203" pitchFamily="34" charset="0"/>
              </a:rPr>
              <a:t>KONCEPTUALIZACIJA UZROKA NEDJELOTVORNOG VREDNOVANJA AUTOMATSKE MISLI</a:t>
            </a:r>
            <a:endParaRPr lang="en-US" dirty="0">
              <a:latin typeface="Tw Cen MT Condensed" panose="020B0606020104020203" pitchFamily="34" charset="0"/>
            </a:endParaRP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43F0C397-5005-4AE3-940D-D07AE52705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437126"/>
              </p:ext>
            </p:extLst>
          </p:nvPr>
        </p:nvGraphicFramePr>
        <p:xfrm>
          <a:off x="446315" y="2385391"/>
          <a:ext cx="11321142" cy="4113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5224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D1D6FB-D945-4D8C-A99F-89C48994C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latin typeface="Tw Cen MT Condensed" panose="020B0606020104020203" pitchFamily="34" charset="0"/>
              </a:rPr>
              <a:t>HVALA NA PAŽNJI!</a:t>
            </a:r>
            <a:endParaRPr lang="en-US" dirty="0">
              <a:solidFill>
                <a:srgbClr val="FFFFFF"/>
              </a:solidFill>
              <a:latin typeface="Tw Cen MT Condensed" panose="020B06060201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BCE75-8D52-4EFF-8C69-EBBD2762F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801866"/>
            <a:ext cx="5665997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400" dirty="0">
                <a:solidFill>
                  <a:srgbClr val="000000"/>
                </a:solidFill>
              </a:rPr>
              <a:t>Literatura:</a:t>
            </a:r>
          </a:p>
          <a:p>
            <a:r>
              <a:rPr lang="hr-HR" sz="2400" dirty="0">
                <a:solidFill>
                  <a:srgbClr val="000000"/>
                </a:solidFill>
              </a:rPr>
              <a:t>Beck, J. S. (2011). Kognitivna terapija. Jastrebarsko: Naklada Slap. (8. poglavlje)</a:t>
            </a:r>
          </a:p>
          <a:p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962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468AE97-B57C-496D-8495-8FCB4409D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009" y="2302002"/>
            <a:ext cx="3430872" cy="273764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Tw Cen MT Condensed" panose="020B0606020104020203" pitchFamily="34" charset="0"/>
              </a:rPr>
              <a:t>DONO</a:t>
            </a:r>
            <a:r>
              <a:rPr lang="hr-HR" sz="4000" dirty="0">
                <a:solidFill>
                  <a:srgbClr val="FFFFFF"/>
                </a:solidFill>
                <a:latin typeface="Tw Cen MT Condensed" panose="020B0606020104020203" pitchFamily="34" charset="0"/>
              </a:rPr>
              <a:t>Š</a:t>
            </a:r>
            <a:r>
              <a:rPr lang="en-US" sz="4000" dirty="0">
                <a:solidFill>
                  <a:srgbClr val="FFFFFF"/>
                </a:solidFill>
                <a:latin typeface="Tw Cen MT Condensed" panose="020B0606020104020203" pitchFamily="34" charset="0"/>
              </a:rPr>
              <a:t>ENJE ODLUKE O IZBORU AUTOMATSKIH MISLI NA KOJE SE TREBA USMJERITI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2CC39-2E73-4960-A2C4-542A1D49D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3129" y="266699"/>
            <a:ext cx="6862623" cy="6264729"/>
          </a:xfrm>
        </p:spPr>
        <p:txBody>
          <a:bodyPr anchor="ctr">
            <a:normAutofit/>
          </a:bodyPr>
          <a:lstStyle/>
          <a:p>
            <a:r>
              <a:rPr lang="hr-HR" sz="1800" dirty="0"/>
              <a:t>Nekoliko mogućnosti: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800" b="1" dirty="0"/>
              <a:t>Usmjeriti se na AM</a:t>
            </a:r>
          </a:p>
          <a:p>
            <a:pPr lvl="2"/>
            <a:r>
              <a:rPr lang="hr-HR" sz="1800" i="1" dirty="0"/>
              <a:t>„Koliko vjerujete u tu misao?”, „Kako ste se zbog te misli osjećali?”, „Što ste učinili nakon što ste to pomislili?”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800" b="1" dirty="0"/>
              <a:t>Istražiti više o situaciji povezanoj s AM</a:t>
            </a:r>
          </a:p>
          <a:p>
            <a:pPr lvl="2"/>
            <a:r>
              <a:rPr lang="hr-HR" sz="1800" i="1" dirty="0"/>
              <a:t>„Što vam je ona rekla neposredno prije nego što ste to pomislili?” „Kad se to dogodilo?”, „Gdje ste vi bili?”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800" b="1" dirty="0"/>
              <a:t>Istražiti koliko je tipična AM</a:t>
            </a:r>
          </a:p>
          <a:p>
            <a:pPr lvl="2"/>
            <a:r>
              <a:rPr lang="hr-HR" sz="1800" i="1" dirty="0"/>
              <a:t>„Koliko često imate takvu vrstu misli?”, „U kojim situacijama?”, „Koliko vas takve misli smetaju?”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800" b="1" dirty="0"/>
              <a:t>Identificirati druge AM i predodžbe u toj istoj situaciji</a:t>
            </a:r>
          </a:p>
          <a:p>
            <a:pPr lvl="2"/>
            <a:r>
              <a:rPr lang="hr-HR" sz="1800" i="1" dirty="0"/>
              <a:t>„Je li vam još nešto prošlo kroz glavu? Neka predodžba ili misao?”</a:t>
            </a:r>
            <a:endParaRPr lang="hr-HR" sz="1800" dirty="0"/>
          </a:p>
          <a:p>
            <a:pPr marL="914400" lvl="1" indent="-457200">
              <a:buFont typeface="+mj-lt"/>
              <a:buAutoNum type="arabicPeriod"/>
            </a:pPr>
            <a:r>
              <a:rPr lang="hr-HR" sz="1800" b="1" dirty="0"/>
              <a:t>Rješavati problem o situaciji združenoj s AM</a:t>
            </a:r>
          </a:p>
          <a:p>
            <a:pPr lvl="2"/>
            <a:r>
              <a:rPr lang="hr-HR" sz="1800" i="1" dirty="0"/>
              <a:t>„Što biste mogli napraviti u vezi s time?”, „Kako ste prije s tim izlazili na kraj?”, „Što biste željeli napraviti?”</a:t>
            </a:r>
            <a:endParaRPr lang="hr-HR" sz="1800" dirty="0"/>
          </a:p>
          <a:p>
            <a:pPr marL="914400" lvl="1" indent="-457200">
              <a:buFont typeface="+mj-lt"/>
              <a:buAutoNum type="arabicPeriod"/>
            </a:pPr>
            <a:r>
              <a:rPr lang="hr-HR" sz="1800" b="1" dirty="0"/>
              <a:t>Istražiti vjerovanja koja su u podlozi AM</a:t>
            </a:r>
          </a:p>
          <a:p>
            <a:pPr lvl="2"/>
            <a:r>
              <a:rPr lang="hr-HR" sz="1800" dirty="0"/>
              <a:t>„Ako je ta misao točna, što bi vam to značilo?”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800" b="1" dirty="0"/>
              <a:t>Krenuti na drugu stranu</a:t>
            </a:r>
          </a:p>
          <a:p>
            <a:pPr lvl="2"/>
            <a:r>
              <a:rPr lang="hr-HR" sz="1800" dirty="0"/>
              <a:t>„Dobro. Mislim da sam to razumio. Možete li mi reći što se još dogodilo ovog tjedna?”</a:t>
            </a:r>
          </a:p>
        </p:txBody>
      </p:sp>
    </p:spTree>
    <p:extLst>
      <p:ext uri="{BB962C8B-B14F-4D97-AF65-F5344CB8AC3E}">
        <p14:creationId xmlns:p14="http://schemas.microsoft.com/office/powerpoint/2010/main" val="3747961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B66F6E8-4D4A-4907-940A-774703A2D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16005" y="5367908"/>
            <a:ext cx="3175996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8F1F5A56-E82B-4FD5-9025-B72896FFB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566296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68AE97-B57C-496D-8495-8FCB4409D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9884"/>
            <a:ext cx="8078342" cy="1096331"/>
          </a:xfrm>
        </p:spPr>
        <p:txBody>
          <a:bodyPr>
            <a:noAutofit/>
          </a:bodyPr>
          <a:lstStyle/>
          <a:p>
            <a:r>
              <a:rPr lang="en-US" dirty="0">
                <a:latin typeface="Tw Cen MT Condensed" panose="020B0606020104020203" pitchFamily="34" charset="0"/>
              </a:rPr>
              <a:t>DONO</a:t>
            </a:r>
            <a:r>
              <a:rPr lang="hr-HR" dirty="0">
                <a:latin typeface="Tw Cen MT Condensed" panose="020B0606020104020203" pitchFamily="34" charset="0"/>
              </a:rPr>
              <a:t>Š</a:t>
            </a:r>
            <a:r>
              <a:rPr lang="en-US" dirty="0">
                <a:latin typeface="Tw Cen MT Condensed" panose="020B0606020104020203" pitchFamily="34" charset="0"/>
              </a:rPr>
              <a:t>ENJE ODLUKE O IZBORU AUTOMATSKIH MISLI NA KOJE SE TREBA USMJERITI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2D9F7ED-A357-443E-BFF1-4C257E1C36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1355440"/>
              </p:ext>
            </p:extLst>
          </p:nvPr>
        </p:nvGraphicFramePr>
        <p:xfrm>
          <a:off x="130630" y="97971"/>
          <a:ext cx="11898084" cy="5200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8519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4A59F-5C2E-4E18-B507-8826E9941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43"/>
            <a:ext cx="10515600" cy="1325563"/>
          </a:xfrm>
        </p:spPr>
        <p:txBody>
          <a:bodyPr/>
          <a:lstStyle/>
          <a:p>
            <a:r>
              <a:rPr lang="en-US" dirty="0">
                <a:latin typeface="Tw Cen MT Condensed" panose="020B0606020104020203" pitchFamily="34" charset="0"/>
              </a:rPr>
              <a:t>USMJERAVANJE NA AUTOMATSKU MISAO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7D757E1-1F87-4352-AC92-1823707CFA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0578936"/>
              </p:ext>
            </p:extLst>
          </p:nvPr>
        </p:nvGraphicFramePr>
        <p:xfrm>
          <a:off x="0" y="669925"/>
          <a:ext cx="12192000" cy="6982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940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FBF5E3-2608-4A51-B34E-AADB8F56E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latin typeface="Tw Cen MT Condensed" panose="020B0606020104020203" pitchFamily="34" charset="0"/>
              </a:rPr>
              <a:t>NAKON DOBIVANJA DETALJNIJE SLIKE, TERAPEUT MOŽE NEŠTO OD SLJEDEĆEG:</a:t>
            </a:r>
            <a:endParaRPr lang="en-US" dirty="0">
              <a:solidFill>
                <a:srgbClr val="FFFFFF"/>
              </a:solidFill>
              <a:latin typeface="Tw Cen MT Condensed" panose="020B0606020104020203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EF6D2D-7975-4FE9-BA9A-85BA7BEC57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42635"/>
              </p:ext>
            </p:extLst>
          </p:nvPr>
        </p:nvGraphicFramePr>
        <p:xfrm>
          <a:off x="4865105" y="128338"/>
          <a:ext cx="7239809" cy="6593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143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4">
            <a:extLst>
              <a:ext uri="{FF2B5EF4-FFF2-40B4-BE49-F238E27FC236}">
                <a16:creationId xmlns:a16="http://schemas.microsoft.com/office/drawing/2014/main" id="{DB66F6E8-4D4A-4907-940A-774703A2D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16005" y="5367908"/>
            <a:ext cx="3175996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26">
            <a:extLst>
              <a:ext uri="{FF2B5EF4-FFF2-40B4-BE49-F238E27FC236}">
                <a16:creationId xmlns:a16="http://schemas.microsoft.com/office/drawing/2014/main" id="{8F1F5A56-E82B-4FD5-9025-B72896FFB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566296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2351DD-0E89-4AE2-81D0-A37C23A13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9884"/>
            <a:ext cx="8078342" cy="1096331"/>
          </a:xfrm>
        </p:spPr>
        <p:txBody>
          <a:bodyPr>
            <a:normAutofit/>
          </a:bodyPr>
          <a:lstStyle/>
          <a:p>
            <a:r>
              <a:rPr lang="en-US" dirty="0">
                <a:latin typeface="Tw Cen MT Condensed" panose="020B0606020104020203" pitchFamily="34" charset="0"/>
              </a:rPr>
              <a:t>PITANJA ZA VREDNOVANJE AUTOMATSKE MISLI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DECF2F-BD90-4C3E-85E8-24EF3DA733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797323"/>
              </p:ext>
            </p:extLst>
          </p:nvPr>
        </p:nvGraphicFramePr>
        <p:xfrm>
          <a:off x="838200" y="315686"/>
          <a:ext cx="10515600" cy="468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33411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0548-AEE7-4FB9-BD28-5A0D87930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>
                <a:latin typeface="Tw Cen MT Condensed" panose="020B0606020104020203" pitchFamily="34" charset="0"/>
              </a:rPr>
              <a:t>VAŽNO JE ZNATI:</a:t>
            </a:r>
            <a:endParaRPr lang="en-US">
              <a:latin typeface="Tw Cen MT Condensed" panose="020B0606020104020203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37B47C-3A9D-40CD-8872-6D239B9D31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333782"/>
              </p:ext>
            </p:extLst>
          </p:nvPr>
        </p:nvGraphicFramePr>
        <p:xfrm>
          <a:off x="424543" y="1825625"/>
          <a:ext cx="11342913" cy="4836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9627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C41BEF-F873-45FF-B9E2-E26084B53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36504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000000"/>
                </a:solidFill>
                <a:latin typeface="Tw Cen MT Condensed" panose="020B0606020104020203" pitchFamily="34" charset="0"/>
              </a:rPr>
              <a:t>IDENTIFICIRANJE KOGNITIVNIH DISTORZIJA</a:t>
            </a:r>
            <a:endParaRPr lang="en-US" dirty="0">
              <a:solidFill>
                <a:srgbClr val="000000"/>
              </a:solidFill>
              <a:latin typeface="Tw Cen MT Condensed" panose="020B0606020104020203" pitchFamily="34" charset="0"/>
            </a:endParaRP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8B91AB-7BD3-4FE2-A8BE-0E1ECE5C65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765574"/>
              </p:ext>
            </p:extLst>
          </p:nvPr>
        </p:nvGraphicFramePr>
        <p:xfrm>
          <a:off x="1994808" y="2257006"/>
          <a:ext cx="9759042" cy="4234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76606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78837-3245-4351-B947-500E56C36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latin typeface="Tw Cen MT Condensed" panose="020B0606020104020203" pitchFamily="34" charset="0"/>
              </a:rPr>
              <a:t>K</a:t>
            </a:r>
            <a:r>
              <a:rPr lang="en-US" dirty="0">
                <a:solidFill>
                  <a:srgbClr val="FFFFFF"/>
                </a:solidFill>
                <a:latin typeface="Tw Cen MT Condensed" panose="020B0606020104020203" pitchFamily="34" charset="0"/>
              </a:rPr>
              <a:t>OGNITIVN</a:t>
            </a:r>
            <a:r>
              <a:rPr lang="hr-HR" dirty="0">
                <a:solidFill>
                  <a:srgbClr val="FFFFFF"/>
                </a:solidFill>
                <a:latin typeface="Tw Cen MT Condensed" panose="020B0606020104020203" pitchFamily="34" charset="0"/>
              </a:rPr>
              <a:t>E</a:t>
            </a:r>
            <a:r>
              <a:rPr lang="en-US" dirty="0">
                <a:solidFill>
                  <a:srgbClr val="FFFFFF"/>
                </a:solidFill>
                <a:latin typeface="Tw Cen MT Condensed" panose="020B0606020104020203" pitchFamily="34" charset="0"/>
              </a:rPr>
              <a:t> DISTORZIJ</a:t>
            </a:r>
            <a:r>
              <a:rPr lang="hr-HR" dirty="0">
                <a:solidFill>
                  <a:srgbClr val="FFFFFF"/>
                </a:solidFill>
                <a:latin typeface="Tw Cen MT Condensed" panose="020B0606020104020203" pitchFamily="34" charset="0"/>
              </a:rPr>
              <a:t>E</a:t>
            </a:r>
            <a:endParaRPr lang="en-US" dirty="0">
              <a:solidFill>
                <a:srgbClr val="FFFFFF"/>
              </a:solidFill>
              <a:latin typeface="Tw Cen MT Condensed" panose="020B0606020104020203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2867F26-6E87-470C-913C-A3A7198493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463708"/>
              </p:ext>
            </p:extLst>
          </p:nvPr>
        </p:nvGraphicFramePr>
        <p:xfrm>
          <a:off x="4865105" y="130628"/>
          <a:ext cx="7239810" cy="65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2633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1899</Words>
  <Application>Microsoft Office PowerPoint</Application>
  <PresentationFormat>Widescreen</PresentationFormat>
  <Paragraphs>169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Tw Cen MT Condensed</vt:lpstr>
      <vt:lpstr>Wingdings</vt:lpstr>
      <vt:lpstr>Office Theme</vt:lpstr>
      <vt:lpstr>EVALUACIJA AUTOMATSKIH MISLI</vt:lpstr>
      <vt:lpstr>DONOŠENJE ODLUKE O IZBORU AUTOMATSKIH MISLI NA KOJE SE TREBA USMJERITI</vt:lpstr>
      <vt:lpstr>DONOŠENJE ODLUKE O IZBORU AUTOMATSKIH MISLI NA KOJE SE TREBA USMJERITI</vt:lpstr>
      <vt:lpstr>USMJERAVANJE NA AUTOMATSKU MISAO</vt:lpstr>
      <vt:lpstr>NAKON DOBIVANJA DETALJNIJE SLIKE, TERAPEUT MOŽE NEŠTO OD SLJEDEĆEG:</vt:lpstr>
      <vt:lpstr>PITANJA ZA VREDNOVANJE AUTOMATSKE MISLI</vt:lpstr>
      <vt:lpstr>VAŽNO JE ZNATI:</vt:lpstr>
      <vt:lpstr>IDENTIFICIRANJE KOGNITIVNIH DISTORZIJA</vt:lpstr>
      <vt:lpstr>KOGNITIVNE DISTORZIJE</vt:lpstr>
      <vt:lpstr>ISPITIVANJE U SVRHU VREDNOVANJA KORISNOSTI AUTOMATSKIH MISLI</vt:lpstr>
      <vt:lpstr>PROCJENA DJELOTVORNOSTI VREDNOVANJA AUTOMATSKE MISLI</vt:lpstr>
      <vt:lpstr>KONCEPTUALIZACIJA UZROKA NEDJELOTVORNOG VREDNOVANJA AUTOMATSKE MISLI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EVALUACIJA AUTOMATSKIH MISLI</dc:title>
  <dc:creator>Mislav Ivandić</dc:creator>
  <cp:lastModifiedBy>Mislav Ivandić</cp:lastModifiedBy>
  <cp:revision>2</cp:revision>
  <dcterms:created xsi:type="dcterms:W3CDTF">2019-05-08T20:18:28Z</dcterms:created>
  <dcterms:modified xsi:type="dcterms:W3CDTF">2019-05-08T20:20:44Z</dcterms:modified>
</cp:coreProperties>
</file>