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85" r:id="rId3"/>
    <p:sldId id="258" r:id="rId4"/>
    <p:sldId id="259" r:id="rId5"/>
    <p:sldId id="286" r:id="rId6"/>
    <p:sldId id="260" r:id="rId7"/>
    <p:sldId id="283" r:id="rId8"/>
    <p:sldId id="264" r:id="rId9"/>
    <p:sldId id="261" r:id="rId10"/>
    <p:sldId id="262" r:id="rId11"/>
    <p:sldId id="266" r:id="rId12"/>
    <p:sldId id="267" r:id="rId13"/>
    <p:sldId id="268" r:id="rId14"/>
    <p:sldId id="269" r:id="rId15"/>
    <p:sldId id="271" r:id="rId16"/>
    <p:sldId id="273" r:id="rId17"/>
    <p:sldId id="270" r:id="rId18"/>
    <p:sldId id="274" r:id="rId19"/>
    <p:sldId id="275" r:id="rId20"/>
    <p:sldId id="276" r:id="rId21"/>
    <p:sldId id="277" r:id="rId22"/>
    <p:sldId id="28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2105"/>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vijetli stil 2 - Isticanj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7CE84F3-28C3-443E-9E96-99CF82512B78}" styleName="Tamni stil 1 - Isticanj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Svijetli stil 2 - Isticanj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202B0CA-FC54-4496-8BCA-5EF66A818D29}" styleName="Tamni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94650" autoAdjust="0"/>
  </p:normalViewPr>
  <p:slideViewPr>
    <p:cSldViewPr snapToGrid="0">
      <p:cViewPr>
        <p:scale>
          <a:sx n="118" d="100"/>
          <a:sy n="118" d="100"/>
        </p:scale>
        <p:origin x="-312" y="48"/>
      </p:cViewPr>
      <p:guideLst>
        <p:guide orient="horz" pos="2160"/>
        <p:guide pos="3840"/>
      </p:guideLst>
    </p:cSldViewPr>
  </p:slideViewPr>
  <p:outlineViewPr>
    <p:cViewPr>
      <p:scale>
        <a:sx n="25" d="100"/>
        <a:sy n="25" d="100"/>
      </p:scale>
      <p:origin x="0" y="-119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9450D-8F88-4474-BFB8-FFD6F4389110}"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hr-HR"/>
        </a:p>
      </dgm:t>
    </dgm:pt>
    <dgm:pt modelId="{46494E61-47B0-4AA7-8084-97CA6191D443}">
      <dgm:prSet phldrT="[Tekst]" custT="1"/>
      <dgm:spPr/>
      <dgm:t>
        <a:bodyPr/>
        <a:lstStyle/>
        <a:p>
          <a:r>
            <a:rPr lang="hr-HR" sz="1600" dirty="0">
              <a:latin typeface="Times New Roman" panose="02020603050405020304" pitchFamily="18" charset="0"/>
              <a:cs typeface="Times New Roman" panose="02020603050405020304" pitchFamily="18" charset="0"/>
            </a:rPr>
            <a:t>TJELESNO UZBUĐENJE</a:t>
          </a:r>
        </a:p>
        <a:p>
          <a:r>
            <a:rPr lang="hr-HR" sz="1400" dirty="0">
              <a:latin typeface="Times New Roman" panose="02020603050405020304" pitchFamily="18" charset="0"/>
              <a:cs typeface="Times New Roman" panose="02020603050405020304" pitchFamily="18" charset="0"/>
            </a:rPr>
            <a:t>(vrtoglavica, teškoće disanja, mučnina, ubrzan rad srca – zbog stresa, bolesti,…)</a:t>
          </a:r>
        </a:p>
      </dgm:t>
    </dgm:pt>
    <dgm:pt modelId="{903C4DD5-4E84-497F-96C0-CBD62BA830A9}" type="parTrans" cxnId="{FB3162C1-7DBE-41B1-A4F4-BE9B372A30A6}">
      <dgm:prSet/>
      <dgm:spPr/>
      <dgm:t>
        <a:bodyPr/>
        <a:lstStyle/>
        <a:p>
          <a:endParaRPr lang="hr-HR"/>
        </a:p>
      </dgm:t>
    </dgm:pt>
    <dgm:pt modelId="{9A1893EB-CF58-43D2-AB09-AB355A8503C2}" type="sibTrans" cxnId="{FB3162C1-7DBE-41B1-A4F4-BE9B372A30A6}">
      <dgm:prSet/>
      <dgm:spPr/>
      <dgm:t>
        <a:bodyPr/>
        <a:lstStyle/>
        <a:p>
          <a:endParaRPr lang="hr-HR"/>
        </a:p>
      </dgm:t>
    </dgm:pt>
    <dgm:pt modelId="{0AE8E481-0696-4330-AF0F-8403D91300C7}">
      <dgm:prSet phldrT="[Tekst]" custT="1"/>
      <dgm:spPr/>
      <dgm:t>
        <a:bodyPr/>
        <a:lstStyle/>
        <a:p>
          <a:r>
            <a:rPr lang="hr-HR" sz="1600" dirty="0">
              <a:latin typeface="Times New Roman" panose="02020603050405020304" pitchFamily="18" charset="0"/>
              <a:cs typeface="Times New Roman" panose="02020603050405020304" pitchFamily="18" charset="0"/>
            </a:rPr>
            <a:t>KATASTROFIČNE INTERPRETACIJE</a:t>
          </a:r>
        </a:p>
        <a:p>
          <a:r>
            <a:rPr lang="hr-HR" sz="1200" dirty="0">
              <a:latin typeface="Times New Roman" panose="02020603050405020304" pitchFamily="18" charset="0"/>
              <a:cs typeface="Times New Roman" panose="02020603050405020304" pitchFamily="18" charset="0"/>
            </a:rPr>
            <a:t>(„Poludjet ću”, „Umirem”, „Gubim kontrolu”)</a:t>
          </a:r>
        </a:p>
      </dgm:t>
    </dgm:pt>
    <dgm:pt modelId="{697F6981-2706-4420-9F24-DCB60F1ADBF1}" type="parTrans" cxnId="{9937CF78-CABE-40E4-A719-5B0D8A08A081}">
      <dgm:prSet/>
      <dgm:spPr/>
      <dgm:t>
        <a:bodyPr/>
        <a:lstStyle/>
        <a:p>
          <a:endParaRPr lang="hr-HR"/>
        </a:p>
      </dgm:t>
    </dgm:pt>
    <dgm:pt modelId="{B77A929C-CA2A-4F8F-8633-F170E4BADB99}" type="sibTrans" cxnId="{9937CF78-CABE-40E4-A719-5B0D8A08A081}">
      <dgm:prSet/>
      <dgm:spPr/>
      <dgm:t>
        <a:bodyPr/>
        <a:lstStyle/>
        <a:p>
          <a:endParaRPr lang="hr-HR"/>
        </a:p>
      </dgm:t>
    </dgm:pt>
    <dgm:pt modelId="{FEB5D5E5-9AF7-47AB-8BDB-3E973F4DC976}">
      <dgm:prSet phldrT="[Tekst]" custT="1"/>
      <dgm:spPr/>
      <dgm:t>
        <a:bodyPr/>
        <a:lstStyle/>
        <a:p>
          <a:r>
            <a:rPr lang="hr-HR" sz="1800" dirty="0">
              <a:latin typeface="Times New Roman" panose="02020603050405020304" pitchFamily="18" charset="0"/>
              <a:cs typeface="Times New Roman" panose="02020603050405020304" pitchFamily="18" charset="0"/>
            </a:rPr>
            <a:t>PREKOMJERNA BUDNOST </a:t>
          </a:r>
        </a:p>
        <a:p>
          <a:r>
            <a:rPr lang="hr-HR" sz="1400" dirty="0">
              <a:latin typeface="Times New Roman" panose="02020603050405020304" pitchFamily="18" charset="0"/>
              <a:cs typeface="Times New Roman" panose="02020603050405020304" pitchFamily="18" charset="0"/>
            </a:rPr>
            <a:t>(usmjerenost na bilo kakve tjelesne senzacije)</a:t>
          </a:r>
          <a:endParaRPr lang="hr-HR" sz="1800" dirty="0">
            <a:latin typeface="Times New Roman" panose="02020603050405020304" pitchFamily="18" charset="0"/>
            <a:cs typeface="Times New Roman" panose="02020603050405020304" pitchFamily="18" charset="0"/>
          </a:endParaRPr>
        </a:p>
      </dgm:t>
    </dgm:pt>
    <dgm:pt modelId="{C3A5AF5E-F4DE-496D-A3AA-237204BA98DF}" type="parTrans" cxnId="{0EECF3DE-F459-4CCC-8233-887097F2791A}">
      <dgm:prSet/>
      <dgm:spPr/>
      <dgm:t>
        <a:bodyPr/>
        <a:lstStyle/>
        <a:p>
          <a:endParaRPr lang="hr-HR"/>
        </a:p>
      </dgm:t>
    </dgm:pt>
    <dgm:pt modelId="{3BC136F7-7BD5-427A-AF5B-BC842511F63F}" type="sibTrans" cxnId="{0EECF3DE-F459-4CCC-8233-887097F2791A}">
      <dgm:prSet/>
      <dgm:spPr/>
      <dgm:t>
        <a:bodyPr/>
        <a:lstStyle/>
        <a:p>
          <a:endParaRPr lang="hr-HR"/>
        </a:p>
      </dgm:t>
    </dgm:pt>
    <dgm:pt modelId="{4F2CDF62-A0B1-401B-86DE-B6A8C77BC0F6}">
      <dgm:prSet phldrT="[Tekst]" custT="1"/>
      <dgm:spPr>
        <a:solidFill>
          <a:srgbClr val="FFC000"/>
        </a:solidFill>
      </dgm:spPr>
      <dgm:t>
        <a:bodyPr/>
        <a:lstStyle/>
        <a:p>
          <a:r>
            <a:rPr lang="hr-HR" sz="2000" dirty="0">
              <a:latin typeface="Times New Roman" panose="02020603050405020304" pitchFamily="18" charset="0"/>
              <a:cs typeface="Times New Roman" panose="02020603050405020304" pitchFamily="18" charset="0"/>
            </a:rPr>
            <a:t>JOŠ JAČE UZBUĐENJE </a:t>
          </a:r>
          <a:r>
            <a:rPr lang="hr-HR" sz="1400" dirty="0">
              <a:latin typeface="Times New Roman" panose="02020603050405020304" pitchFamily="18" charset="0"/>
              <a:cs typeface="Times New Roman" panose="02020603050405020304" pitchFamily="18" charset="0"/>
            </a:rPr>
            <a:t>(povećanje tjelesnih senzacija i briga)</a:t>
          </a:r>
          <a:endParaRPr lang="hr-HR" sz="2000" dirty="0">
            <a:latin typeface="Times New Roman" panose="02020603050405020304" pitchFamily="18" charset="0"/>
            <a:cs typeface="Times New Roman" panose="02020603050405020304" pitchFamily="18" charset="0"/>
          </a:endParaRPr>
        </a:p>
      </dgm:t>
    </dgm:pt>
    <dgm:pt modelId="{79129AEB-7EDE-4AC4-BF5E-0C96A2EF11EB}" type="parTrans" cxnId="{E9FAC969-3922-4675-B6ED-9F78FC8777C1}">
      <dgm:prSet/>
      <dgm:spPr/>
      <dgm:t>
        <a:bodyPr/>
        <a:lstStyle/>
        <a:p>
          <a:endParaRPr lang="hr-HR"/>
        </a:p>
      </dgm:t>
    </dgm:pt>
    <dgm:pt modelId="{4803F84C-A1F6-4A16-ACF2-F1ED483A65A0}" type="sibTrans" cxnId="{E9FAC969-3922-4675-B6ED-9F78FC8777C1}">
      <dgm:prSet/>
      <dgm:spPr/>
      <dgm:t>
        <a:bodyPr/>
        <a:lstStyle/>
        <a:p>
          <a:endParaRPr lang="hr-HR"/>
        </a:p>
      </dgm:t>
    </dgm:pt>
    <dgm:pt modelId="{BB4F574E-FA2C-452B-915D-EFCDCC018AB8}">
      <dgm:prSet phldrT="[Tekst]" custT="1"/>
      <dgm:spPr>
        <a:solidFill>
          <a:schemeClr val="accent5">
            <a:lumMod val="75000"/>
          </a:schemeClr>
        </a:solidFill>
        <a:ln>
          <a:solidFill>
            <a:schemeClr val="accent5">
              <a:lumMod val="60000"/>
              <a:lumOff val="40000"/>
            </a:schemeClr>
          </a:solidFill>
        </a:ln>
      </dgm:spPr>
      <dgm:t>
        <a:bodyPr/>
        <a:lstStyle/>
        <a:p>
          <a:r>
            <a:rPr lang="hr-HR" sz="1800" dirty="0">
              <a:latin typeface="Times New Roman" panose="02020603050405020304" pitchFamily="18" charset="0"/>
              <a:cs typeface="Times New Roman" panose="02020603050405020304" pitchFamily="18" charset="0"/>
            </a:rPr>
            <a:t>LAŽNI ALARMI</a:t>
          </a:r>
        </a:p>
        <a:p>
          <a:r>
            <a:rPr lang="hr-HR" sz="1400" dirty="0">
              <a:latin typeface="Times New Roman" panose="02020603050405020304" pitchFamily="18" charset="0"/>
              <a:cs typeface="Times New Roman" panose="02020603050405020304" pitchFamily="18" charset="0"/>
            </a:rPr>
            <a:t>(„Ovo znači da ludim, gubim kontrolu, imam infarkt”)</a:t>
          </a:r>
        </a:p>
      </dgm:t>
    </dgm:pt>
    <dgm:pt modelId="{593B8861-4523-479D-ADC3-2E1D0AE727E9}" type="parTrans" cxnId="{F2D0E000-3138-4833-881C-DDDB907120EB}">
      <dgm:prSet/>
      <dgm:spPr/>
      <dgm:t>
        <a:bodyPr/>
        <a:lstStyle/>
        <a:p>
          <a:endParaRPr lang="hr-HR"/>
        </a:p>
      </dgm:t>
    </dgm:pt>
    <dgm:pt modelId="{6F1D7ECA-6CC3-4FBA-8026-E72FDC8015AF}" type="sibTrans" cxnId="{F2D0E000-3138-4833-881C-DDDB907120EB}">
      <dgm:prSet/>
      <dgm:spPr/>
      <dgm:t>
        <a:bodyPr/>
        <a:lstStyle/>
        <a:p>
          <a:endParaRPr lang="hr-HR"/>
        </a:p>
      </dgm:t>
    </dgm:pt>
    <dgm:pt modelId="{266D5AF4-E49B-479C-B7E2-D9707AE5FA5E}">
      <dgm:prSet phldrT="[Tekst]" custT="1"/>
      <dgm:spPr>
        <a:solidFill>
          <a:srgbClr val="FF0000"/>
        </a:solidFill>
        <a:ln>
          <a:solidFill>
            <a:srgbClr val="FF0000"/>
          </a:solidFill>
        </a:ln>
      </dgm:spPr>
      <dgm:t>
        <a:bodyPr/>
        <a:lstStyle/>
        <a:p>
          <a:r>
            <a:rPr lang="hr-HR" sz="2800" dirty="0">
              <a:latin typeface="Times New Roman" panose="02020603050405020304" pitchFamily="18" charset="0"/>
              <a:cs typeface="Times New Roman" panose="02020603050405020304" pitchFamily="18" charset="0"/>
            </a:rPr>
            <a:t>PANIKA</a:t>
          </a:r>
        </a:p>
        <a:p>
          <a:r>
            <a:rPr lang="hr-HR" sz="1200" dirty="0">
              <a:latin typeface="Times New Roman" panose="02020603050405020304" pitchFamily="18" charset="0"/>
              <a:cs typeface="Times New Roman" panose="02020603050405020304" pitchFamily="18" charset="0"/>
            </a:rPr>
            <a:t>(„Nešto ozbiljno nije u redu”)</a:t>
          </a:r>
        </a:p>
      </dgm:t>
    </dgm:pt>
    <dgm:pt modelId="{713AE556-11E3-404F-98A4-87ED9C3F36CF}" type="parTrans" cxnId="{34AC03C7-DBC4-4552-8953-E0B2ECD22FE2}">
      <dgm:prSet/>
      <dgm:spPr/>
      <dgm:t>
        <a:bodyPr/>
        <a:lstStyle/>
        <a:p>
          <a:endParaRPr lang="hr-HR"/>
        </a:p>
      </dgm:t>
    </dgm:pt>
    <dgm:pt modelId="{5C2C585A-BF5A-430F-A99D-DB56927E206C}" type="sibTrans" cxnId="{34AC03C7-DBC4-4552-8953-E0B2ECD22FE2}">
      <dgm:prSet/>
      <dgm:spPr/>
      <dgm:t>
        <a:bodyPr/>
        <a:lstStyle/>
        <a:p>
          <a:endParaRPr lang="hr-HR"/>
        </a:p>
      </dgm:t>
    </dgm:pt>
    <dgm:pt modelId="{5097B5BD-C7C0-4945-BA55-90427CAEA9E9}">
      <dgm:prSet phldrT="[Tekst]" custT="1"/>
      <dgm:spPr>
        <a:solidFill>
          <a:srgbClr val="FFFF00"/>
        </a:solidFill>
      </dgm:spPr>
      <dgm:t>
        <a:bodyPr/>
        <a:lstStyle/>
        <a:p>
          <a:r>
            <a:rPr lang="hr-HR" sz="1800" dirty="0">
              <a:latin typeface="Times New Roman" panose="02020603050405020304" pitchFamily="18" charset="0"/>
              <a:cs typeface="Times New Roman" panose="02020603050405020304" pitchFamily="18" charset="0"/>
            </a:rPr>
            <a:t>ANTICIPIRAJUĆA ANKSIOZNOST</a:t>
          </a:r>
        </a:p>
      </dgm:t>
    </dgm:pt>
    <dgm:pt modelId="{1F7B95B0-7D58-47F8-A5C5-89C35DDAE7F5}" type="parTrans" cxnId="{8F301351-9169-4727-8EE2-D46787BC217A}">
      <dgm:prSet/>
      <dgm:spPr/>
      <dgm:t>
        <a:bodyPr/>
        <a:lstStyle/>
        <a:p>
          <a:endParaRPr lang="hr-HR"/>
        </a:p>
      </dgm:t>
    </dgm:pt>
    <dgm:pt modelId="{9D764DE0-5E28-4FB3-85FB-40D605F6A4CE}" type="sibTrans" cxnId="{8F301351-9169-4727-8EE2-D46787BC217A}">
      <dgm:prSet/>
      <dgm:spPr/>
      <dgm:t>
        <a:bodyPr/>
        <a:lstStyle/>
        <a:p>
          <a:endParaRPr lang="hr-HR"/>
        </a:p>
      </dgm:t>
    </dgm:pt>
    <dgm:pt modelId="{5705E40C-2F0F-40A8-AD00-524D58629440}" type="pres">
      <dgm:prSet presAssocID="{7DB9450D-8F88-4474-BFB8-FFD6F4389110}" presName="Name0" presStyleCnt="0">
        <dgm:presLayoutVars>
          <dgm:dir/>
          <dgm:resizeHandles val="exact"/>
        </dgm:presLayoutVars>
      </dgm:prSet>
      <dgm:spPr/>
      <dgm:t>
        <a:bodyPr/>
        <a:lstStyle/>
        <a:p>
          <a:endParaRPr lang="hr-HR"/>
        </a:p>
      </dgm:t>
    </dgm:pt>
    <dgm:pt modelId="{71BFE1A6-23C4-4635-AA82-EBA7F5494495}" type="pres">
      <dgm:prSet presAssocID="{46494E61-47B0-4AA7-8084-97CA6191D443}" presName="node" presStyleLbl="node1" presStyleIdx="0" presStyleCnt="7" custScaleX="82258" custScaleY="93176">
        <dgm:presLayoutVars>
          <dgm:bulletEnabled val="1"/>
        </dgm:presLayoutVars>
      </dgm:prSet>
      <dgm:spPr/>
      <dgm:t>
        <a:bodyPr/>
        <a:lstStyle/>
        <a:p>
          <a:endParaRPr lang="hr-HR"/>
        </a:p>
      </dgm:t>
    </dgm:pt>
    <dgm:pt modelId="{8B6D5B53-E9E9-4100-AEAC-00567F56702F}" type="pres">
      <dgm:prSet presAssocID="{9A1893EB-CF58-43D2-AB09-AB355A8503C2}" presName="sibTrans" presStyleLbl="sibTrans1D1" presStyleIdx="0" presStyleCnt="6"/>
      <dgm:spPr/>
      <dgm:t>
        <a:bodyPr/>
        <a:lstStyle/>
        <a:p>
          <a:endParaRPr lang="hr-HR"/>
        </a:p>
      </dgm:t>
    </dgm:pt>
    <dgm:pt modelId="{5B090F8B-2E91-496F-8299-58FCD96A17B1}" type="pres">
      <dgm:prSet presAssocID="{9A1893EB-CF58-43D2-AB09-AB355A8503C2}" presName="connectorText" presStyleLbl="sibTrans1D1" presStyleIdx="0" presStyleCnt="6"/>
      <dgm:spPr/>
      <dgm:t>
        <a:bodyPr/>
        <a:lstStyle/>
        <a:p>
          <a:endParaRPr lang="hr-HR"/>
        </a:p>
      </dgm:t>
    </dgm:pt>
    <dgm:pt modelId="{5616C917-7635-41D0-B7EA-230E466E5798}" type="pres">
      <dgm:prSet presAssocID="{0AE8E481-0696-4330-AF0F-8403D91300C7}" presName="node" presStyleLbl="node1" presStyleIdx="1" presStyleCnt="7" custScaleX="79317" custScaleY="93176">
        <dgm:presLayoutVars>
          <dgm:bulletEnabled val="1"/>
        </dgm:presLayoutVars>
      </dgm:prSet>
      <dgm:spPr/>
      <dgm:t>
        <a:bodyPr/>
        <a:lstStyle/>
        <a:p>
          <a:endParaRPr lang="hr-HR"/>
        </a:p>
      </dgm:t>
    </dgm:pt>
    <dgm:pt modelId="{B8DBFE91-ED7D-42B9-9190-2BBE126DD8E1}" type="pres">
      <dgm:prSet presAssocID="{B77A929C-CA2A-4F8F-8633-F170E4BADB99}" presName="sibTrans" presStyleLbl="sibTrans1D1" presStyleIdx="1" presStyleCnt="6"/>
      <dgm:spPr/>
      <dgm:t>
        <a:bodyPr/>
        <a:lstStyle/>
        <a:p>
          <a:endParaRPr lang="hr-HR"/>
        </a:p>
      </dgm:t>
    </dgm:pt>
    <dgm:pt modelId="{BC169EE9-CEDD-4A31-8ED3-E745E09FAE05}" type="pres">
      <dgm:prSet presAssocID="{B77A929C-CA2A-4F8F-8633-F170E4BADB99}" presName="connectorText" presStyleLbl="sibTrans1D1" presStyleIdx="1" presStyleCnt="6"/>
      <dgm:spPr/>
      <dgm:t>
        <a:bodyPr/>
        <a:lstStyle/>
        <a:p>
          <a:endParaRPr lang="hr-HR"/>
        </a:p>
      </dgm:t>
    </dgm:pt>
    <dgm:pt modelId="{B73A244E-44AB-4806-A9B4-E3B5FB2F9D55}" type="pres">
      <dgm:prSet presAssocID="{FEB5D5E5-9AF7-47AB-8BDB-3E973F4DC976}" presName="node" presStyleLbl="node1" presStyleIdx="2" presStyleCnt="7" custScaleX="77722" custScaleY="93176">
        <dgm:presLayoutVars>
          <dgm:bulletEnabled val="1"/>
        </dgm:presLayoutVars>
      </dgm:prSet>
      <dgm:spPr/>
      <dgm:t>
        <a:bodyPr/>
        <a:lstStyle/>
        <a:p>
          <a:endParaRPr lang="hr-HR"/>
        </a:p>
      </dgm:t>
    </dgm:pt>
    <dgm:pt modelId="{E16D0000-AE81-4A61-AEC9-C4C8CFEF3B27}" type="pres">
      <dgm:prSet presAssocID="{3BC136F7-7BD5-427A-AF5B-BC842511F63F}" presName="sibTrans" presStyleLbl="sibTrans1D1" presStyleIdx="2" presStyleCnt="6"/>
      <dgm:spPr/>
      <dgm:t>
        <a:bodyPr/>
        <a:lstStyle/>
        <a:p>
          <a:endParaRPr lang="hr-HR"/>
        </a:p>
      </dgm:t>
    </dgm:pt>
    <dgm:pt modelId="{FCF6F10A-1282-4A3E-960A-D96A11969093}" type="pres">
      <dgm:prSet presAssocID="{3BC136F7-7BD5-427A-AF5B-BC842511F63F}" presName="connectorText" presStyleLbl="sibTrans1D1" presStyleIdx="2" presStyleCnt="6"/>
      <dgm:spPr/>
      <dgm:t>
        <a:bodyPr/>
        <a:lstStyle/>
        <a:p>
          <a:endParaRPr lang="hr-HR"/>
        </a:p>
      </dgm:t>
    </dgm:pt>
    <dgm:pt modelId="{F552A1ED-07AC-4182-BE0A-7DC97E52131F}" type="pres">
      <dgm:prSet presAssocID="{4F2CDF62-A0B1-401B-86DE-B6A8C77BC0F6}" presName="node" presStyleLbl="node1" presStyleIdx="3" presStyleCnt="7" custScaleX="72946" custScaleY="93176">
        <dgm:presLayoutVars>
          <dgm:bulletEnabled val="1"/>
        </dgm:presLayoutVars>
      </dgm:prSet>
      <dgm:spPr/>
      <dgm:t>
        <a:bodyPr/>
        <a:lstStyle/>
        <a:p>
          <a:endParaRPr lang="hr-HR"/>
        </a:p>
      </dgm:t>
    </dgm:pt>
    <dgm:pt modelId="{D709FC2E-9C54-430C-955B-3B9AE2A68F5F}" type="pres">
      <dgm:prSet presAssocID="{4803F84C-A1F6-4A16-ACF2-F1ED483A65A0}" presName="sibTrans" presStyleLbl="sibTrans1D1" presStyleIdx="3" presStyleCnt="6"/>
      <dgm:spPr/>
      <dgm:t>
        <a:bodyPr/>
        <a:lstStyle/>
        <a:p>
          <a:endParaRPr lang="hr-HR"/>
        </a:p>
      </dgm:t>
    </dgm:pt>
    <dgm:pt modelId="{1453D2D3-69B2-4DE5-8E75-67073F49C0BE}" type="pres">
      <dgm:prSet presAssocID="{4803F84C-A1F6-4A16-ACF2-F1ED483A65A0}" presName="connectorText" presStyleLbl="sibTrans1D1" presStyleIdx="3" presStyleCnt="6"/>
      <dgm:spPr/>
      <dgm:t>
        <a:bodyPr/>
        <a:lstStyle/>
        <a:p>
          <a:endParaRPr lang="hr-HR"/>
        </a:p>
      </dgm:t>
    </dgm:pt>
    <dgm:pt modelId="{03740E78-8180-4416-86B9-C74ED7C5CA4E}" type="pres">
      <dgm:prSet presAssocID="{BB4F574E-FA2C-452B-915D-EFCDCC018AB8}" presName="node" presStyleLbl="node1" presStyleIdx="4" presStyleCnt="7" custScaleX="72687" custScaleY="93176">
        <dgm:presLayoutVars>
          <dgm:bulletEnabled val="1"/>
        </dgm:presLayoutVars>
      </dgm:prSet>
      <dgm:spPr/>
      <dgm:t>
        <a:bodyPr/>
        <a:lstStyle/>
        <a:p>
          <a:endParaRPr lang="hr-HR"/>
        </a:p>
      </dgm:t>
    </dgm:pt>
    <dgm:pt modelId="{CE87A7BD-1509-40AB-8F73-ACF56E453C11}" type="pres">
      <dgm:prSet presAssocID="{6F1D7ECA-6CC3-4FBA-8026-E72FDC8015AF}" presName="sibTrans" presStyleLbl="sibTrans1D1" presStyleIdx="4" presStyleCnt="6"/>
      <dgm:spPr/>
      <dgm:t>
        <a:bodyPr/>
        <a:lstStyle/>
        <a:p>
          <a:endParaRPr lang="hr-HR"/>
        </a:p>
      </dgm:t>
    </dgm:pt>
    <dgm:pt modelId="{8773CE89-3C05-4FA4-B329-1C35771D45FE}" type="pres">
      <dgm:prSet presAssocID="{6F1D7ECA-6CC3-4FBA-8026-E72FDC8015AF}" presName="connectorText" presStyleLbl="sibTrans1D1" presStyleIdx="4" presStyleCnt="6"/>
      <dgm:spPr/>
      <dgm:t>
        <a:bodyPr/>
        <a:lstStyle/>
        <a:p>
          <a:endParaRPr lang="hr-HR"/>
        </a:p>
      </dgm:t>
    </dgm:pt>
    <dgm:pt modelId="{B39A2E05-6ABF-407B-9530-793CDAAE52E5}" type="pres">
      <dgm:prSet presAssocID="{266D5AF4-E49B-479C-B7E2-D9707AE5FA5E}" presName="node" presStyleLbl="node1" presStyleIdx="5" presStyleCnt="7" custScaleX="77571" custScaleY="93176">
        <dgm:presLayoutVars>
          <dgm:bulletEnabled val="1"/>
        </dgm:presLayoutVars>
      </dgm:prSet>
      <dgm:spPr/>
      <dgm:t>
        <a:bodyPr/>
        <a:lstStyle/>
        <a:p>
          <a:endParaRPr lang="hr-HR"/>
        </a:p>
      </dgm:t>
    </dgm:pt>
    <dgm:pt modelId="{DC5F27E4-1358-41E7-A1EC-55F94AA905E6}" type="pres">
      <dgm:prSet presAssocID="{5C2C585A-BF5A-430F-A99D-DB56927E206C}" presName="sibTrans" presStyleLbl="sibTrans1D1" presStyleIdx="5" presStyleCnt="6"/>
      <dgm:spPr/>
      <dgm:t>
        <a:bodyPr/>
        <a:lstStyle/>
        <a:p>
          <a:endParaRPr lang="hr-HR"/>
        </a:p>
      </dgm:t>
    </dgm:pt>
    <dgm:pt modelId="{77556F83-841E-4F39-A659-2A1D780389FE}" type="pres">
      <dgm:prSet presAssocID="{5C2C585A-BF5A-430F-A99D-DB56927E206C}" presName="connectorText" presStyleLbl="sibTrans1D1" presStyleIdx="5" presStyleCnt="6"/>
      <dgm:spPr/>
      <dgm:t>
        <a:bodyPr/>
        <a:lstStyle/>
        <a:p>
          <a:endParaRPr lang="hr-HR"/>
        </a:p>
      </dgm:t>
    </dgm:pt>
    <dgm:pt modelId="{2A28388F-12E1-46A6-BB00-D1F31B18C501}" type="pres">
      <dgm:prSet presAssocID="{5097B5BD-C7C0-4945-BA55-90427CAEA9E9}" presName="node" presStyleLbl="node1" presStyleIdx="6" presStyleCnt="7" custScaleX="74612" custScaleY="93836">
        <dgm:presLayoutVars>
          <dgm:bulletEnabled val="1"/>
        </dgm:presLayoutVars>
      </dgm:prSet>
      <dgm:spPr/>
      <dgm:t>
        <a:bodyPr/>
        <a:lstStyle/>
        <a:p>
          <a:endParaRPr lang="hr-HR"/>
        </a:p>
      </dgm:t>
    </dgm:pt>
  </dgm:ptLst>
  <dgm:cxnLst>
    <dgm:cxn modelId="{E9FAC969-3922-4675-B6ED-9F78FC8777C1}" srcId="{7DB9450D-8F88-4474-BFB8-FFD6F4389110}" destId="{4F2CDF62-A0B1-401B-86DE-B6A8C77BC0F6}" srcOrd="3" destOrd="0" parTransId="{79129AEB-7EDE-4AC4-BF5E-0C96A2EF11EB}" sibTransId="{4803F84C-A1F6-4A16-ACF2-F1ED483A65A0}"/>
    <dgm:cxn modelId="{3694354F-5D2A-45EE-B6F3-1DF87EF26AF6}" type="presOf" srcId="{FEB5D5E5-9AF7-47AB-8BDB-3E973F4DC976}" destId="{B73A244E-44AB-4806-A9B4-E3B5FB2F9D55}" srcOrd="0" destOrd="0" presId="urn:microsoft.com/office/officeart/2005/8/layout/bProcess3"/>
    <dgm:cxn modelId="{0EECF3DE-F459-4CCC-8233-887097F2791A}" srcId="{7DB9450D-8F88-4474-BFB8-FFD6F4389110}" destId="{FEB5D5E5-9AF7-47AB-8BDB-3E973F4DC976}" srcOrd="2" destOrd="0" parTransId="{C3A5AF5E-F4DE-496D-A3AA-237204BA98DF}" sibTransId="{3BC136F7-7BD5-427A-AF5B-BC842511F63F}"/>
    <dgm:cxn modelId="{86886DC8-7E0F-466E-8C0E-946895D6E314}" type="presOf" srcId="{9A1893EB-CF58-43D2-AB09-AB355A8503C2}" destId="{5B090F8B-2E91-496F-8299-58FCD96A17B1}" srcOrd="1" destOrd="0" presId="urn:microsoft.com/office/officeart/2005/8/layout/bProcess3"/>
    <dgm:cxn modelId="{484EA157-482F-4961-9A76-83F1FE448007}" type="presOf" srcId="{0AE8E481-0696-4330-AF0F-8403D91300C7}" destId="{5616C917-7635-41D0-B7EA-230E466E5798}" srcOrd="0" destOrd="0" presId="urn:microsoft.com/office/officeart/2005/8/layout/bProcess3"/>
    <dgm:cxn modelId="{E1C26F92-1DB2-499A-BB48-92D2F9280A12}" type="presOf" srcId="{5C2C585A-BF5A-430F-A99D-DB56927E206C}" destId="{77556F83-841E-4F39-A659-2A1D780389FE}" srcOrd="1" destOrd="0" presId="urn:microsoft.com/office/officeart/2005/8/layout/bProcess3"/>
    <dgm:cxn modelId="{93219446-C2C2-45C3-BDA2-86DA7C0F004F}" type="presOf" srcId="{5C2C585A-BF5A-430F-A99D-DB56927E206C}" destId="{DC5F27E4-1358-41E7-A1EC-55F94AA905E6}" srcOrd="0" destOrd="0" presId="urn:microsoft.com/office/officeart/2005/8/layout/bProcess3"/>
    <dgm:cxn modelId="{3EA9512E-2B39-415C-BAA9-D9DE27548D7D}" type="presOf" srcId="{B77A929C-CA2A-4F8F-8633-F170E4BADB99}" destId="{B8DBFE91-ED7D-42B9-9190-2BBE126DD8E1}" srcOrd="0" destOrd="0" presId="urn:microsoft.com/office/officeart/2005/8/layout/bProcess3"/>
    <dgm:cxn modelId="{1B0EA6AA-E9F9-4F28-9E70-14551A15473C}" type="presOf" srcId="{6F1D7ECA-6CC3-4FBA-8026-E72FDC8015AF}" destId="{8773CE89-3C05-4FA4-B329-1C35771D45FE}" srcOrd="1" destOrd="0" presId="urn:microsoft.com/office/officeart/2005/8/layout/bProcess3"/>
    <dgm:cxn modelId="{B2D784A3-DD44-43DA-931B-7D6B6CB78BBA}" type="presOf" srcId="{4803F84C-A1F6-4A16-ACF2-F1ED483A65A0}" destId="{D709FC2E-9C54-430C-955B-3B9AE2A68F5F}" srcOrd="0" destOrd="0" presId="urn:microsoft.com/office/officeart/2005/8/layout/bProcess3"/>
    <dgm:cxn modelId="{2BDF52C8-FAD5-42F8-A6C7-8C12F8B16211}" type="presOf" srcId="{266D5AF4-E49B-479C-B7E2-D9707AE5FA5E}" destId="{B39A2E05-6ABF-407B-9530-793CDAAE52E5}" srcOrd="0" destOrd="0" presId="urn:microsoft.com/office/officeart/2005/8/layout/bProcess3"/>
    <dgm:cxn modelId="{BC6F3621-4EB5-4187-9BA7-840558D7CAFF}" type="presOf" srcId="{3BC136F7-7BD5-427A-AF5B-BC842511F63F}" destId="{E16D0000-AE81-4A61-AEC9-C4C8CFEF3B27}" srcOrd="0" destOrd="0" presId="urn:microsoft.com/office/officeart/2005/8/layout/bProcess3"/>
    <dgm:cxn modelId="{52D2DCF0-CF95-4AB2-A43A-FA83C89203DA}" type="presOf" srcId="{BB4F574E-FA2C-452B-915D-EFCDCC018AB8}" destId="{03740E78-8180-4416-86B9-C74ED7C5CA4E}" srcOrd="0" destOrd="0" presId="urn:microsoft.com/office/officeart/2005/8/layout/bProcess3"/>
    <dgm:cxn modelId="{9250BC32-5A7A-48D4-928E-FD218F664911}" type="presOf" srcId="{6F1D7ECA-6CC3-4FBA-8026-E72FDC8015AF}" destId="{CE87A7BD-1509-40AB-8F73-ACF56E453C11}" srcOrd="0" destOrd="0" presId="urn:microsoft.com/office/officeart/2005/8/layout/bProcess3"/>
    <dgm:cxn modelId="{FB3162C1-7DBE-41B1-A4F4-BE9B372A30A6}" srcId="{7DB9450D-8F88-4474-BFB8-FFD6F4389110}" destId="{46494E61-47B0-4AA7-8084-97CA6191D443}" srcOrd="0" destOrd="0" parTransId="{903C4DD5-4E84-497F-96C0-CBD62BA830A9}" sibTransId="{9A1893EB-CF58-43D2-AB09-AB355A8503C2}"/>
    <dgm:cxn modelId="{3E6B0CD4-EA57-4694-9DB5-88EE65B4D486}" type="presOf" srcId="{5097B5BD-C7C0-4945-BA55-90427CAEA9E9}" destId="{2A28388F-12E1-46A6-BB00-D1F31B18C501}" srcOrd="0" destOrd="0" presId="urn:microsoft.com/office/officeart/2005/8/layout/bProcess3"/>
    <dgm:cxn modelId="{4C068340-A529-4ED4-A3EE-4D1A2BAD91E1}" type="presOf" srcId="{7DB9450D-8F88-4474-BFB8-FFD6F4389110}" destId="{5705E40C-2F0F-40A8-AD00-524D58629440}" srcOrd="0" destOrd="0" presId="urn:microsoft.com/office/officeart/2005/8/layout/bProcess3"/>
    <dgm:cxn modelId="{9937CF78-CABE-40E4-A719-5B0D8A08A081}" srcId="{7DB9450D-8F88-4474-BFB8-FFD6F4389110}" destId="{0AE8E481-0696-4330-AF0F-8403D91300C7}" srcOrd="1" destOrd="0" parTransId="{697F6981-2706-4420-9F24-DCB60F1ADBF1}" sibTransId="{B77A929C-CA2A-4F8F-8633-F170E4BADB99}"/>
    <dgm:cxn modelId="{A85A1BAA-E10D-4E6A-98DC-2AC3CCC87257}" type="presOf" srcId="{B77A929C-CA2A-4F8F-8633-F170E4BADB99}" destId="{BC169EE9-CEDD-4A31-8ED3-E745E09FAE05}" srcOrd="1" destOrd="0" presId="urn:microsoft.com/office/officeart/2005/8/layout/bProcess3"/>
    <dgm:cxn modelId="{34AC03C7-DBC4-4552-8953-E0B2ECD22FE2}" srcId="{7DB9450D-8F88-4474-BFB8-FFD6F4389110}" destId="{266D5AF4-E49B-479C-B7E2-D9707AE5FA5E}" srcOrd="5" destOrd="0" parTransId="{713AE556-11E3-404F-98A4-87ED9C3F36CF}" sibTransId="{5C2C585A-BF5A-430F-A99D-DB56927E206C}"/>
    <dgm:cxn modelId="{1062686E-9011-4A2F-9E53-D8B1309C695F}" type="presOf" srcId="{9A1893EB-CF58-43D2-AB09-AB355A8503C2}" destId="{8B6D5B53-E9E9-4100-AEAC-00567F56702F}" srcOrd="0" destOrd="0" presId="urn:microsoft.com/office/officeart/2005/8/layout/bProcess3"/>
    <dgm:cxn modelId="{8F301351-9169-4727-8EE2-D46787BC217A}" srcId="{7DB9450D-8F88-4474-BFB8-FFD6F4389110}" destId="{5097B5BD-C7C0-4945-BA55-90427CAEA9E9}" srcOrd="6" destOrd="0" parTransId="{1F7B95B0-7D58-47F8-A5C5-89C35DDAE7F5}" sibTransId="{9D764DE0-5E28-4FB3-85FB-40D605F6A4CE}"/>
    <dgm:cxn modelId="{83DB223F-5B03-42CE-9A56-260DCBDE76B3}" type="presOf" srcId="{46494E61-47B0-4AA7-8084-97CA6191D443}" destId="{71BFE1A6-23C4-4635-AA82-EBA7F5494495}" srcOrd="0" destOrd="0" presId="urn:microsoft.com/office/officeart/2005/8/layout/bProcess3"/>
    <dgm:cxn modelId="{F202FE6D-AB63-42CC-8ED7-10152CDA1465}" type="presOf" srcId="{4F2CDF62-A0B1-401B-86DE-B6A8C77BC0F6}" destId="{F552A1ED-07AC-4182-BE0A-7DC97E52131F}" srcOrd="0" destOrd="0" presId="urn:microsoft.com/office/officeart/2005/8/layout/bProcess3"/>
    <dgm:cxn modelId="{E78CD954-7875-49C5-9CAF-2CC6AC89205D}" type="presOf" srcId="{4803F84C-A1F6-4A16-ACF2-F1ED483A65A0}" destId="{1453D2D3-69B2-4DE5-8E75-67073F49C0BE}" srcOrd="1" destOrd="0" presId="urn:microsoft.com/office/officeart/2005/8/layout/bProcess3"/>
    <dgm:cxn modelId="{F2D0E000-3138-4833-881C-DDDB907120EB}" srcId="{7DB9450D-8F88-4474-BFB8-FFD6F4389110}" destId="{BB4F574E-FA2C-452B-915D-EFCDCC018AB8}" srcOrd="4" destOrd="0" parTransId="{593B8861-4523-479D-ADC3-2E1D0AE727E9}" sibTransId="{6F1D7ECA-6CC3-4FBA-8026-E72FDC8015AF}"/>
    <dgm:cxn modelId="{A597BEEA-E0A8-4245-A03A-B561A525BFD8}" type="presOf" srcId="{3BC136F7-7BD5-427A-AF5B-BC842511F63F}" destId="{FCF6F10A-1282-4A3E-960A-D96A11969093}" srcOrd="1" destOrd="0" presId="urn:microsoft.com/office/officeart/2005/8/layout/bProcess3"/>
    <dgm:cxn modelId="{817C46BF-53EE-485B-867A-EC028E34DF53}" type="presParOf" srcId="{5705E40C-2F0F-40A8-AD00-524D58629440}" destId="{71BFE1A6-23C4-4635-AA82-EBA7F5494495}" srcOrd="0" destOrd="0" presId="urn:microsoft.com/office/officeart/2005/8/layout/bProcess3"/>
    <dgm:cxn modelId="{626D83C3-1C39-419F-9B46-B709B0F1202B}" type="presParOf" srcId="{5705E40C-2F0F-40A8-AD00-524D58629440}" destId="{8B6D5B53-E9E9-4100-AEAC-00567F56702F}" srcOrd="1" destOrd="0" presId="urn:microsoft.com/office/officeart/2005/8/layout/bProcess3"/>
    <dgm:cxn modelId="{0052CE6A-D3EA-40DA-889E-7F8225E0A176}" type="presParOf" srcId="{8B6D5B53-E9E9-4100-AEAC-00567F56702F}" destId="{5B090F8B-2E91-496F-8299-58FCD96A17B1}" srcOrd="0" destOrd="0" presId="urn:microsoft.com/office/officeart/2005/8/layout/bProcess3"/>
    <dgm:cxn modelId="{EE51C978-9BBD-4374-BB11-BB2F2AB9E03B}" type="presParOf" srcId="{5705E40C-2F0F-40A8-AD00-524D58629440}" destId="{5616C917-7635-41D0-B7EA-230E466E5798}" srcOrd="2" destOrd="0" presId="urn:microsoft.com/office/officeart/2005/8/layout/bProcess3"/>
    <dgm:cxn modelId="{7B617669-A3B2-44E2-B54D-2F41C9DB6CA0}" type="presParOf" srcId="{5705E40C-2F0F-40A8-AD00-524D58629440}" destId="{B8DBFE91-ED7D-42B9-9190-2BBE126DD8E1}" srcOrd="3" destOrd="0" presId="urn:microsoft.com/office/officeart/2005/8/layout/bProcess3"/>
    <dgm:cxn modelId="{B1705B4E-C402-44E5-83CD-5A88449F4444}" type="presParOf" srcId="{B8DBFE91-ED7D-42B9-9190-2BBE126DD8E1}" destId="{BC169EE9-CEDD-4A31-8ED3-E745E09FAE05}" srcOrd="0" destOrd="0" presId="urn:microsoft.com/office/officeart/2005/8/layout/bProcess3"/>
    <dgm:cxn modelId="{200EFB38-078B-45FA-8CF8-3199BB573AA0}" type="presParOf" srcId="{5705E40C-2F0F-40A8-AD00-524D58629440}" destId="{B73A244E-44AB-4806-A9B4-E3B5FB2F9D55}" srcOrd="4" destOrd="0" presId="urn:microsoft.com/office/officeart/2005/8/layout/bProcess3"/>
    <dgm:cxn modelId="{79479D13-4F60-4473-B3DF-80E39C09BD4C}" type="presParOf" srcId="{5705E40C-2F0F-40A8-AD00-524D58629440}" destId="{E16D0000-AE81-4A61-AEC9-C4C8CFEF3B27}" srcOrd="5" destOrd="0" presId="urn:microsoft.com/office/officeart/2005/8/layout/bProcess3"/>
    <dgm:cxn modelId="{E24F3E41-AE65-4AF3-A195-03E6FA5B6FFB}" type="presParOf" srcId="{E16D0000-AE81-4A61-AEC9-C4C8CFEF3B27}" destId="{FCF6F10A-1282-4A3E-960A-D96A11969093}" srcOrd="0" destOrd="0" presId="urn:microsoft.com/office/officeart/2005/8/layout/bProcess3"/>
    <dgm:cxn modelId="{E1528C7E-27A7-4CA9-919B-516B1EC4AF05}" type="presParOf" srcId="{5705E40C-2F0F-40A8-AD00-524D58629440}" destId="{F552A1ED-07AC-4182-BE0A-7DC97E52131F}" srcOrd="6" destOrd="0" presId="urn:microsoft.com/office/officeart/2005/8/layout/bProcess3"/>
    <dgm:cxn modelId="{9D563F3E-4038-4CA2-9F87-0379D5DD285D}" type="presParOf" srcId="{5705E40C-2F0F-40A8-AD00-524D58629440}" destId="{D709FC2E-9C54-430C-955B-3B9AE2A68F5F}" srcOrd="7" destOrd="0" presId="urn:microsoft.com/office/officeart/2005/8/layout/bProcess3"/>
    <dgm:cxn modelId="{E92B6774-8896-4281-8A48-32C4802F4B1D}" type="presParOf" srcId="{D709FC2E-9C54-430C-955B-3B9AE2A68F5F}" destId="{1453D2D3-69B2-4DE5-8E75-67073F49C0BE}" srcOrd="0" destOrd="0" presId="urn:microsoft.com/office/officeart/2005/8/layout/bProcess3"/>
    <dgm:cxn modelId="{001B1670-7FE3-4186-BE25-D0E37E1E2BBF}" type="presParOf" srcId="{5705E40C-2F0F-40A8-AD00-524D58629440}" destId="{03740E78-8180-4416-86B9-C74ED7C5CA4E}" srcOrd="8" destOrd="0" presId="urn:microsoft.com/office/officeart/2005/8/layout/bProcess3"/>
    <dgm:cxn modelId="{8BFBC62F-3FB7-4DC1-8B94-8DE1537E72DB}" type="presParOf" srcId="{5705E40C-2F0F-40A8-AD00-524D58629440}" destId="{CE87A7BD-1509-40AB-8F73-ACF56E453C11}" srcOrd="9" destOrd="0" presId="urn:microsoft.com/office/officeart/2005/8/layout/bProcess3"/>
    <dgm:cxn modelId="{6A1DCE51-59B6-4021-8EB0-EF1271203CF6}" type="presParOf" srcId="{CE87A7BD-1509-40AB-8F73-ACF56E453C11}" destId="{8773CE89-3C05-4FA4-B329-1C35771D45FE}" srcOrd="0" destOrd="0" presId="urn:microsoft.com/office/officeart/2005/8/layout/bProcess3"/>
    <dgm:cxn modelId="{FDF2EE80-FC32-40C3-8B71-6A76CE996554}" type="presParOf" srcId="{5705E40C-2F0F-40A8-AD00-524D58629440}" destId="{B39A2E05-6ABF-407B-9530-793CDAAE52E5}" srcOrd="10" destOrd="0" presId="urn:microsoft.com/office/officeart/2005/8/layout/bProcess3"/>
    <dgm:cxn modelId="{B17D6FBC-750C-4AD4-8D16-351BBC59BA6C}" type="presParOf" srcId="{5705E40C-2F0F-40A8-AD00-524D58629440}" destId="{DC5F27E4-1358-41E7-A1EC-55F94AA905E6}" srcOrd="11" destOrd="0" presId="urn:microsoft.com/office/officeart/2005/8/layout/bProcess3"/>
    <dgm:cxn modelId="{FE3CA1FB-D469-4455-A55B-F82F1B1880C9}" type="presParOf" srcId="{DC5F27E4-1358-41E7-A1EC-55F94AA905E6}" destId="{77556F83-841E-4F39-A659-2A1D780389FE}" srcOrd="0" destOrd="0" presId="urn:microsoft.com/office/officeart/2005/8/layout/bProcess3"/>
    <dgm:cxn modelId="{0FC67B2C-84C1-4AE2-A8E9-1249684DEFD8}" type="presParOf" srcId="{5705E40C-2F0F-40A8-AD00-524D58629440}" destId="{2A28388F-12E1-46A6-BB00-D1F31B18C501}"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A4EC99-6CEA-444E-B0B9-83EA5FFDCE1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hr-HR"/>
        </a:p>
      </dgm:t>
    </dgm:pt>
    <dgm:pt modelId="{E3A5D1CB-BE6E-48E4-8A2E-0A7187C520A4}">
      <dgm:prSet phldrT="[Tekst]"/>
      <dgm:spPr/>
      <dgm:t>
        <a:bodyPr/>
        <a:lstStyle/>
        <a:p>
          <a:r>
            <a:rPr lang="hr-HR" dirty="0">
              <a:latin typeface="Times New Roman" panose="02020603050405020304" pitchFamily="18" charset="0"/>
              <a:cs typeface="Times New Roman" panose="02020603050405020304" pitchFamily="18" charset="0"/>
            </a:rPr>
            <a:t>Intervju</a:t>
          </a:r>
        </a:p>
      </dgm:t>
    </dgm:pt>
    <dgm:pt modelId="{A6EAA72F-1DCF-4936-9DC2-2090DF64160E}" type="parTrans" cxnId="{6BCB9F10-1243-497B-A980-4D87BF040CBF}">
      <dgm:prSet/>
      <dgm:spPr/>
      <dgm:t>
        <a:bodyPr/>
        <a:lstStyle/>
        <a:p>
          <a:endParaRPr lang="hr-HR"/>
        </a:p>
      </dgm:t>
    </dgm:pt>
    <dgm:pt modelId="{685B7876-FBDC-4CE9-880F-D26F6606D652}" type="sibTrans" cxnId="{6BCB9F10-1243-497B-A980-4D87BF040CBF}">
      <dgm:prSet/>
      <dgm:spPr/>
      <dgm:t>
        <a:bodyPr/>
        <a:lstStyle/>
        <a:p>
          <a:endParaRPr lang="hr-HR"/>
        </a:p>
      </dgm:t>
    </dgm:pt>
    <dgm:pt modelId="{A8F33306-F0B6-42A8-99E9-D0ED0D9C465B}">
      <dgm:prSet phldrT="[Tekst]" custT="1"/>
      <dgm:spPr/>
      <dgm:t>
        <a:bodyPr/>
        <a:lstStyle/>
        <a:p>
          <a:r>
            <a:rPr lang="hr-HR" sz="2000" dirty="0" err="1">
              <a:latin typeface="Times New Roman" panose="02020603050405020304" pitchFamily="18" charset="0"/>
              <a:cs typeface="Times New Roman" panose="02020603050405020304" pitchFamily="18" charset="0"/>
            </a:rPr>
            <a:t>polustrukturirani</a:t>
          </a:r>
          <a:endParaRPr lang="hr-HR" sz="2000" dirty="0">
            <a:latin typeface="Times New Roman" panose="02020603050405020304" pitchFamily="18" charset="0"/>
            <a:cs typeface="Times New Roman" panose="02020603050405020304" pitchFamily="18" charset="0"/>
          </a:endParaRPr>
        </a:p>
      </dgm:t>
    </dgm:pt>
    <dgm:pt modelId="{F03E6622-F200-4687-9963-9A6B18036964}" type="parTrans" cxnId="{29701403-DEAB-4B10-8A7E-31543DA3B0BD}">
      <dgm:prSet/>
      <dgm:spPr/>
      <dgm:t>
        <a:bodyPr/>
        <a:lstStyle/>
        <a:p>
          <a:endParaRPr lang="hr-HR"/>
        </a:p>
      </dgm:t>
    </dgm:pt>
    <dgm:pt modelId="{54A212EF-6E35-4EE3-9EE4-5A8C5EEB2D53}" type="sibTrans" cxnId="{29701403-DEAB-4B10-8A7E-31543DA3B0BD}">
      <dgm:prSet/>
      <dgm:spPr/>
      <dgm:t>
        <a:bodyPr/>
        <a:lstStyle/>
        <a:p>
          <a:endParaRPr lang="hr-HR"/>
        </a:p>
      </dgm:t>
    </dgm:pt>
    <dgm:pt modelId="{939FB055-6770-419E-BDF1-76C7A1C3619E}">
      <dgm:prSet phldrT="[Tekst]"/>
      <dgm:spPr/>
      <dgm:t>
        <a:bodyPr/>
        <a:lstStyle/>
        <a:p>
          <a:r>
            <a:rPr lang="hr-HR" dirty="0">
              <a:latin typeface="Times New Roman" panose="02020603050405020304" pitchFamily="18" charset="0"/>
              <a:cs typeface="Times New Roman" panose="02020603050405020304" pitchFamily="18" charset="0"/>
            </a:rPr>
            <a:t>Upitnici</a:t>
          </a:r>
        </a:p>
      </dgm:t>
    </dgm:pt>
    <dgm:pt modelId="{6703E2AD-36A0-4980-903F-62A12A16A5E6}" type="parTrans" cxnId="{D27DE36D-E6D8-4EA2-AEF8-1B3B32937291}">
      <dgm:prSet/>
      <dgm:spPr/>
      <dgm:t>
        <a:bodyPr/>
        <a:lstStyle/>
        <a:p>
          <a:endParaRPr lang="hr-HR"/>
        </a:p>
      </dgm:t>
    </dgm:pt>
    <dgm:pt modelId="{7FFA8537-30F8-436A-B6DC-A5581B488AB7}" type="sibTrans" cxnId="{D27DE36D-E6D8-4EA2-AEF8-1B3B32937291}">
      <dgm:prSet/>
      <dgm:spPr/>
      <dgm:t>
        <a:bodyPr/>
        <a:lstStyle/>
        <a:p>
          <a:endParaRPr lang="hr-HR"/>
        </a:p>
      </dgm:t>
    </dgm:pt>
    <dgm:pt modelId="{91196F7A-C20F-4237-8005-458669DB5401}">
      <dgm:prSet phldrT="[Tekst]" custT="1"/>
      <dgm:spPr/>
      <dgm:t>
        <a:bodyPr/>
        <a:lstStyle/>
        <a:p>
          <a:r>
            <a:rPr lang="hr-HR" sz="1800" dirty="0">
              <a:latin typeface="Times New Roman" panose="02020603050405020304" pitchFamily="18" charset="0"/>
              <a:cs typeface="Times New Roman" panose="02020603050405020304" pitchFamily="18" charset="0"/>
            </a:rPr>
            <a:t>Upitnik mobilnosti za agorafobiju</a:t>
          </a:r>
        </a:p>
      </dgm:t>
    </dgm:pt>
    <dgm:pt modelId="{940E4759-F0F2-44C7-86D8-95CB7D6D9E62}" type="parTrans" cxnId="{3E7FE0C9-A4D0-4C87-94CD-B25C595E0268}">
      <dgm:prSet/>
      <dgm:spPr/>
      <dgm:t>
        <a:bodyPr/>
        <a:lstStyle/>
        <a:p>
          <a:endParaRPr lang="hr-HR"/>
        </a:p>
      </dgm:t>
    </dgm:pt>
    <dgm:pt modelId="{538F384B-8120-41B1-A9F2-54300EC8C5D3}" type="sibTrans" cxnId="{3E7FE0C9-A4D0-4C87-94CD-B25C595E0268}">
      <dgm:prSet/>
      <dgm:spPr/>
      <dgm:t>
        <a:bodyPr/>
        <a:lstStyle/>
        <a:p>
          <a:endParaRPr lang="hr-HR"/>
        </a:p>
      </dgm:t>
    </dgm:pt>
    <dgm:pt modelId="{B787E8D0-7050-4FD4-9178-BE130FA3A170}">
      <dgm:prSet phldrT="[Tekst]"/>
      <dgm:spPr/>
      <dgm:t>
        <a:bodyPr/>
        <a:lstStyle/>
        <a:p>
          <a:r>
            <a:rPr lang="hr-HR" dirty="0" err="1">
              <a:latin typeface="Times New Roman" panose="02020603050405020304" pitchFamily="18" charset="0"/>
              <a:cs typeface="Times New Roman" panose="02020603050405020304" pitchFamily="18" charset="0"/>
            </a:rPr>
            <a:t>Samomotrenje</a:t>
          </a:r>
          <a:endParaRPr lang="hr-HR" dirty="0">
            <a:latin typeface="Times New Roman" panose="02020603050405020304" pitchFamily="18" charset="0"/>
            <a:cs typeface="Times New Roman" panose="02020603050405020304" pitchFamily="18" charset="0"/>
          </a:endParaRPr>
        </a:p>
      </dgm:t>
    </dgm:pt>
    <dgm:pt modelId="{F6540064-159F-462C-8193-5B36FCD5BFCB}" type="parTrans" cxnId="{DD69804F-EB3A-453D-BF58-537B9C8AC659}">
      <dgm:prSet/>
      <dgm:spPr/>
      <dgm:t>
        <a:bodyPr/>
        <a:lstStyle/>
        <a:p>
          <a:endParaRPr lang="hr-HR"/>
        </a:p>
      </dgm:t>
    </dgm:pt>
    <dgm:pt modelId="{885FBD8A-E5BD-4B36-8858-1E5CE8E9A510}" type="sibTrans" cxnId="{DD69804F-EB3A-453D-BF58-537B9C8AC659}">
      <dgm:prSet/>
      <dgm:spPr/>
      <dgm:t>
        <a:bodyPr/>
        <a:lstStyle/>
        <a:p>
          <a:endParaRPr lang="hr-HR"/>
        </a:p>
      </dgm:t>
    </dgm:pt>
    <dgm:pt modelId="{099D8CC9-24AC-463D-A548-E69A3C31EDB4}">
      <dgm:prSet phldrT="[Tekst]" custT="1"/>
      <dgm:spPr/>
      <dgm:t>
        <a:bodyPr/>
        <a:lstStyle/>
        <a:p>
          <a:r>
            <a:rPr lang="hr-HR" sz="1800" dirty="0">
              <a:latin typeface="Times New Roman" panose="02020603050405020304" pitchFamily="18" charset="0"/>
              <a:cs typeface="Times New Roman" panose="02020603050405020304" pitchFamily="18" charset="0"/>
            </a:rPr>
            <a:t>Izbjegavajućih situacija</a:t>
          </a:r>
        </a:p>
      </dgm:t>
    </dgm:pt>
    <dgm:pt modelId="{29EBC0E6-6262-433A-BE96-BCDCFB938D95}" type="parTrans" cxnId="{1A4DA54F-5D60-40A2-B92A-F57A4E488C6E}">
      <dgm:prSet/>
      <dgm:spPr/>
      <dgm:t>
        <a:bodyPr/>
        <a:lstStyle/>
        <a:p>
          <a:endParaRPr lang="hr-HR"/>
        </a:p>
      </dgm:t>
    </dgm:pt>
    <dgm:pt modelId="{0D4C28A4-1FE6-422C-A409-0F5DBEAD3C24}" type="sibTrans" cxnId="{1A4DA54F-5D60-40A2-B92A-F57A4E488C6E}">
      <dgm:prSet/>
      <dgm:spPr/>
      <dgm:t>
        <a:bodyPr/>
        <a:lstStyle/>
        <a:p>
          <a:endParaRPr lang="hr-HR"/>
        </a:p>
      </dgm:t>
    </dgm:pt>
    <dgm:pt modelId="{9D9318AE-F16D-4171-8B63-B0FBECFD1EB8}">
      <dgm:prSet phldrT="[Tekst]" custT="1"/>
      <dgm:spPr/>
      <dgm:t>
        <a:bodyPr/>
        <a:lstStyle/>
        <a:p>
          <a:r>
            <a:rPr lang="hr-HR" sz="1800" dirty="0">
              <a:latin typeface="Times New Roman" panose="02020603050405020304" pitchFamily="18" charset="0"/>
              <a:cs typeface="Times New Roman" panose="02020603050405020304" pitchFamily="18" charset="0"/>
            </a:rPr>
            <a:t>Sigurnosnih ponašanja</a:t>
          </a:r>
        </a:p>
      </dgm:t>
    </dgm:pt>
    <dgm:pt modelId="{B28EA31A-04AD-45BB-8406-2373216CF9F5}" type="parTrans" cxnId="{1D76CABC-CC7C-46BF-A37E-DE0498BB41B9}">
      <dgm:prSet/>
      <dgm:spPr/>
      <dgm:t>
        <a:bodyPr/>
        <a:lstStyle/>
        <a:p>
          <a:endParaRPr lang="hr-HR"/>
        </a:p>
      </dgm:t>
    </dgm:pt>
    <dgm:pt modelId="{FDFF5211-39C7-48DB-9843-03B0DA7624DB}" type="sibTrans" cxnId="{1D76CABC-CC7C-46BF-A37E-DE0498BB41B9}">
      <dgm:prSet/>
      <dgm:spPr/>
      <dgm:t>
        <a:bodyPr/>
        <a:lstStyle/>
        <a:p>
          <a:endParaRPr lang="hr-HR"/>
        </a:p>
      </dgm:t>
    </dgm:pt>
    <dgm:pt modelId="{990FE4A8-A916-4AA9-B63E-67B21876F3A6}">
      <dgm:prSet phldrT="[Tekst]" custT="1"/>
      <dgm:spPr/>
      <dgm:t>
        <a:bodyPr/>
        <a:lstStyle/>
        <a:p>
          <a:r>
            <a:rPr lang="hr-HR" sz="1800" dirty="0">
              <a:latin typeface="Times New Roman" panose="02020603050405020304" pitchFamily="18" charset="0"/>
              <a:cs typeface="Times New Roman" panose="02020603050405020304" pitchFamily="18" charset="0"/>
            </a:rPr>
            <a:t>Skala težine paničnog poremećaja</a:t>
          </a:r>
        </a:p>
      </dgm:t>
    </dgm:pt>
    <dgm:pt modelId="{24A231E2-5D50-48F1-BEA4-62800147E5B2}" type="parTrans" cxnId="{A67CDAD9-50A7-459F-A742-06216326B10F}">
      <dgm:prSet/>
      <dgm:spPr/>
      <dgm:t>
        <a:bodyPr/>
        <a:lstStyle/>
        <a:p>
          <a:endParaRPr lang="hr-HR"/>
        </a:p>
      </dgm:t>
    </dgm:pt>
    <dgm:pt modelId="{D85D42F9-8628-42BB-9EE0-69B136C55BAA}" type="sibTrans" cxnId="{A67CDAD9-50A7-459F-A742-06216326B10F}">
      <dgm:prSet/>
      <dgm:spPr/>
      <dgm:t>
        <a:bodyPr/>
        <a:lstStyle/>
        <a:p>
          <a:endParaRPr lang="hr-HR"/>
        </a:p>
      </dgm:t>
    </dgm:pt>
    <dgm:pt modelId="{00DABB91-7031-49BA-8844-B67DF4E8BC69}">
      <dgm:prSet phldrT="[Tekst]" custT="1"/>
      <dgm:spPr/>
      <dgm:t>
        <a:bodyPr/>
        <a:lstStyle/>
        <a:p>
          <a:r>
            <a:rPr lang="hr-HR" sz="1800" dirty="0">
              <a:latin typeface="Times New Roman" panose="02020603050405020304" pitchFamily="18" charset="0"/>
              <a:cs typeface="Times New Roman" panose="02020603050405020304" pitchFamily="18" charset="0"/>
            </a:rPr>
            <a:t>Unutarnjih simptoma</a:t>
          </a:r>
        </a:p>
      </dgm:t>
    </dgm:pt>
    <dgm:pt modelId="{04A9AFC5-0F3C-480B-989E-87367AACE085}" type="parTrans" cxnId="{8AE24B18-B411-4F0F-81A6-110D277A55B5}">
      <dgm:prSet/>
      <dgm:spPr/>
      <dgm:t>
        <a:bodyPr/>
        <a:lstStyle/>
        <a:p>
          <a:endParaRPr lang="hr-HR"/>
        </a:p>
      </dgm:t>
    </dgm:pt>
    <dgm:pt modelId="{3A75FDBF-1A3B-4322-B7E0-11483B1239E2}" type="sibTrans" cxnId="{8AE24B18-B411-4F0F-81A6-110D277A55B5}">
      <dgm:prSet/>
      <dgm:spPr/>
      <dgm:t>
        <a:bodyPr/>
        <a:lstStyle/>
        <a:p>
          <a:endParaRPr lang="hr-HR"/>
        </a:p>
      </dgm:t>
    </dgm:pt>
    <dgm:pt modelId="{AD743309-29C7-42C5-8836-C4F3C9F226E6}">
      <dgm:prSet phldrT="[Tekst]" custT="1"/>
      <dgm:spPr/>
      <dgm:t>
        <a:bodyPr/>
        <a:lstStyle/>
        <a:p>
          <a:r>
            <a:rPr lang="hr-HR" sz="1800" dirty="0">
              <a:latin typeface="Times New Roman" panose="02020603050405020304" pitchFamily="18" charset="0"/>
              <a:cs typeface="Times New Roman" panose="02020603050405020304" pitchFamily="18" charset="0"/>
            </a:rPr>
            <a:t>Upitnik straha (</a:t>
          </a:r>
          <a:r>
            <a:rPr lang="hr-HR" sz="1800" dirty="0" err="1">
              <a:latin typeface="Times New Roman" panose="02020603050405020304" pitchFamily="18" charset="0"/>
              <a:cs typeface="Times New Roman" panose="02020603050405020304" pitchFamily="18" charset="0"/>
            </a:rPr>
            <a:t>subskala</a:t>
          </a:r>
          <a:r>
            <a:rPr lang="hr-HR" sz="1800" dirty="0">
              <a:latin typeface="Times New Roman" panose="02020603050405020304" pitchFamily="18" charset="0"/>
              <a:cs typeface="Times New Roman" panose="02020603050405020304" pitchFamily="18" charset="0"/>
            </a:rPr>
            <a:t> agorafobije)</a:t>
          </a:r>
        </a:p>
      </dgm:t>
    </dgm:pt>
    <dgm:pt modelId="{BECFBE9E-C527-4B5C-9EE2-54BAAF996B0C}" type="parTrans" cxnId="{8DADB05D-A91C-4A86-86C4-D54F12E7AB12}">
      <dgm:prSet/>
      <dgm:spPr/>
      <dgm:t>
        <a:bodyPr/>
        <a:lstStyle/>
        <a:p>
          <a:endParaRPr lang="hr-HR"/>
        </a:p>
      </dgm:t>
    </dgm:pt>
    <dgm:pt modelId="{19E8A7C9-AC66-4A38-9714-6E73107FFF2C}" type="sibTrans" cxnId="{8DADB05D-A91C-4A86-86C4-D54F12E7AB12}">
      <dgm:prSet/>
      <dgm:spPr/>
      <dgm:t>
        <a:bodyPr/>
        <a:lstStyle/>
        <a:p>
          <a:endParaRPr lang="hr-HR"/>
        </a:p>
      </dgm:t>
    </dgm:pt>
    <dgm:pt modelId="{053F5E40-EFFF-464C-B148-5E9C18E1CA9B}">
      <dgm:prSet phldrT="[Tekst]"/>
      <dgm:spPr/>
      <dgm:t>
        <a:bodyPr/>
        <a:lstStyle/>
        <a:p>
          <a:r>
            <a:rPr lang="hr-HR" dirty="0">
              <a:latin typeface="Times New Roman" panose="02020603050405020304" pitchFamily="18" charset="0"/>
              <a:cs typeface="Times New Roman" panose="02020603050405020304" pitchFamily="18" charset="0"/>
            </a:rPr>
            <a:t>Razmatranje lijekova</a:t>
          </a:r>
        </a:p>
      </dgm:t>
    </dgm:pt>
    <dgm:pt modelId="{E0976535-AD23-4032-8091-5F9875C24986}" type="parTrans" cxnId="{EDDFF40D-B255-40B7-A1C4-9FD54E6C3F28}">
      <dgm:prSet/>
      <dgm:spPr/>
      <dgm:t>
        <a:bodyPr/>
        <a:lstStyle/>
        <a:p>
          <a:endParaRPr lang="hr-HR"/>
        </a:p>
      </dgm:t>
    </dgm:pt>
    <dgm:pt modelId="{E3E86CA6-CC65-4A7F-8D7E-E2A58B18158A}" type="sibTrans" cxnId="{EDDFF40D-B255-40B7-A1C4-9FD54E6C3F28}">
      <dgm:prSet/>
      <dgm:spPr/>
      <dgm:t>
        <a:bodyPr/>
        <a:lstStyle/>
        <a:p>
          <a:endParaRPr lang="hr-HR"/>
        </a:p>
      </dgm:t>
    </dgm:pt>
    <dgm:pt modelId="{28D8D2DF-B513-4755-A3F1-38D03104B24A}">
      <dgm:prSet phldrT="[Tekst]" custT="1"/>
      <dgm:spPr/>
      <dgm:t>
        <a:bodyPr/>
        <a:lstStyle/>
        <a:p>
          <a:r>
            <a:rPr lang="hr-HR" sz="1800" dirty="0">
              <a:latin typeface="Times New Roman" panose="02020603050405020304" pitchFamily="18" charset="0"/>
              <a:cs typeface="Times New Roman" panose="02020603050405020304" pitchFamily="18" charset="0"/>
            </a:rPr>
            <a:t>Antidepresivi (</a:t>
          </a:r>
          <a:r>
            <a:rPr lang="hr-HR" sz="1800" dirty="0" err="1">
              <a:latin typeface="Times New Roman" panose="02020603050405020304" pitchFamily="18" charset="0"/>
              <a:cs typeface="Times New Roman" panose="02020603050405020304" pitchFamily="18" charset="0"/>
            </a:rPr>
            <a:t>Prozak</a:t>
          </a:r>
          <a:r>
            <a:rPr lang="hr-HR" sz="1800" dirty="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Zoloft</a:t>
          </a:r>
          <a:r>
            <a:rPr lang="hr-HR" sz="1800" dirty="0">
              <a:latin typeface="Times New Roman" panose="02020603050405020304" pitchFamily="18" charset="0"/>
              <a:cs typeface="Times New Roman" panose="02020603050405020304" pitchFamily="18" charset="0"/>
            </a:rPr>
            <a:t>)</a:t>
          </a:r>
        </a:p>
      </dgm:t>
    </dgm:pt>
    <dgm:pt modelId="{0178E263-5F35-471F-B6AB-4FA23A219F44}" type="parTrans" cxnId="{2769A49B-BFE5-4FB3-9A2D-E8572BE04CF5}">
      <dgm:prSet/>
      <dgm:spPr/>
      <dgm:t>
        <a:bodyPr/>
        <a:lstStyle/>
        <a:p>
          <a:endParaRPr lang="hr-HR"/>
        </a:p>
      </dgm:t>
    </dgm:pt>
    <dgm:pt modelId="{18595540-8D1E-4361-8F60-433A283FE291}" type="sibTrans" cxnId="{2769A49B-BFE5-4FB3-9A2D-E8572BE04CF5}">
      <dgm:prSet/>
      <dgm:spPr/>
      <dgm:t>
        <a:bodyPr/>
        <a:lstStyle/>
        <a:p>
          <a:endParaRPr lang="hr-HR"/>
        </a:p>
      </dgm:t>
    </dgm:pt>
    <dgm:pt modelId="{BEC435CD-FE46-4985-BF2B-0AC2FC9FB425}">
      <dgm:prSet phldrT="[Tekst]" custT="1"/>
      <dgm:spPr/>
      <dgm:t>
        <a:bodyPr/>
        <a:lstStyle/>
        <a:p>
          <a:r>
            <a:rPr lang="hr-HR" sz="1800" dirty="0" err="1">
              <a:latin typeface="Times New Roman" panose="02020603050405020304" pitchFamily="18" charset="0"/>
              <a:cs typeface="Times New Roman" panose="02020603050405020304" pitchFamily="18" charset="0"/>
            </a:rPr>
            <a:t>Benzodijazepini</a:t>
          </a:r>
          <a:r>
            <a:rPr lang="hr-HR" sz="1800" dirty="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Xanax</a:t>
          </a:r>
          <a:r>
            <a:rPr lang="hr-HR" sz="1800" dirty="0">
              <a:latin typeface="Times New Roman" panose="02020603050405020304" pitchFamily="18" charset="0"/>
              <a:cs typeface="Times New Roman" panose="02020603050405020304" pitchFamily="18" charset="0"/>
            </a:rPr>
            <a:t>)</a:t>
          </a:r>
        </a:p>
      </dgm:t>
    </dgm:pt>
    <dgm:pt modelId="{08DC56C4-734A-4EF5-8C8E-B626279546C7}" type="parTrans" cxnId="{DC516AB7-4469-4D51-8BD7-68AB5CDE83B6}">
      <dgm:prSet/>
      <dgm:spPr/>
      <dgm:t>
        <a:bodyPr/>
        <a:lstStyle/>
        <a:p>
          <a:endParaRPr lang="hr-HR"/>
        </a:p>
      </dgm:t>
    </dgm:pt>
    <dgm:pt modelId="{1B31E0A2-F46A-4D57-A0BC-9D4BCD33F466}" type="sibTrans" cxnId="{DC516AB7-4469-4D51-8BD7-68AB5CDE83B6}">
      <dgm:prSet/>
      <dgm:spPr/>
      <dgm:t>
        <a:bodyPr/>
        <a:lstStyle/>
        <a:p>
          <a:endParaRPr lang="hr-HR"/>
        </a:p>
      </dgm:t>
    </dgm:pt>
    <dgm:pt modelId="{527DAFD4-DABD-4024-994C-9ED404483647}" type="pres">
      <dgm:prSet presAssocID="{02A4EC99-6CEA-444E-B0B9-83EA5FFDCE17}" presName="Name0" presStyleCnt="0">
        <dgm:presLayoutVars>
          <dgm:dir/>
          <dgm:animLvl val="lvl"/>
          <dgm:resizeHandles val="exact"/>
        </dgm:presLayoutVars>
      </dgm:prSet>
      <dgm:spPr/>
      <dgm:t>
        <a:bodyPr/>
        <a:lstStyle/>
        <a:p>
          <a:endParaRPr lang="hr-HR"/>
        </a:p>
      </dgm:t>
    </dgm:pt>
    <dgm:pt modelId="{DE140A4A-C48B-48B7-8564-0E647B4805F6}" type="pres">
      <dgm:prSet presAssocID="{E3A5D1CB-BE6E-48E4-8A2E-0A7187C520A4}" presName="linNode" presStyleCnt="0"/>
      <dgm:spPr/>
    </dgm:pt>
    <dgm:pt modelId="{FE32B1E3-9BC6-4B1D-B8EB-36993079C0A8}" type="pres">
      <dgm:prSet presAssocID="{E3A5D1CB-BE6E-48E4-8A2E-0A7187C520A4}" presName="parentText" presStyleLbl="node1" presStyleIdx="0" presStyleCnt="4">
        <dgm:presLayoutVars>
          <dgm:chMax val="1"/>
          <dgm:bulletEnabled val="1"/>
        </dgm:presLayoutVars>
      </dgm:prSet>
      <dgm:spPr/>
      <dgm:t>
        <a:bodyPr/>
        <a:lstStyle/>
        <a:p>
          <a:endParaRPr lang="hr-HR"/>
        </a:p>
      </dgm:t>
    </dgm:pt>
    <dgm:pt modelId="{E750E5FD-42F9-48B8-997A-751B5EC226F9}" type="pres">
      <dgm:prSet presAssocID="{E3A5D1CB-BE6E-48E4-8A2E-0A7187C520A4}" presName="descendantText" presStyleLbl="alignAccFollowNode1" presStyleIdx="0" presStyleCnt="4" custLinFactNeighborX="-1056" custLinFactNeighborY="1247">
        <dgm:presLayoutVars>
          <dgm:bulletEnabled val="1"/>
        </dgm:presLayoutVars>
      </dgm:prSet>
      <dgm:spPr/>
      <dgm:t>
        <a:bodyPr/>
        <a:lstStyle/>
        <a:p>
          <a:endParaRPr lang="hr-HR"/>
        </a:p>
      </dgm:t>
    </dgm:pt>
    <dgm:pt modelId="{181969B1-2D9F-40AC-A09E-6BEC0FF00088}" type="pres">
      <dgm:prSet presAssocID="{685B7876-FBDC-4CE9-880F-D26F6606D652}" presName="sp" presStyleCnt="0"/>
      <dgm:spPr/>
    </dgm:pt>
    <dgm:pt modelId="{EE5568C3-6165-4521-9864-22639FD7C1D2}" type="pres">
      <dgm:prSet presAssocID="{939FB055-6770-419E-BDF1-76C7A1C3619E}" presName="linNode" presStyleCnt="0"/>
      <dgm:spPr/>
    </dgm:pt>
    <dgm:pt modelId="{32530F15-EB36-424E-8613-3325B0F1AA9C}" type="pres">
      <dgm:prSet presAssocID="{939FB055-6770-419E-BDF1-76C7A1C3619E}" presName="parentText" presStyleLbl="node1" presStyleIdx="1" presStyleCnt="4">
        <dgm:presLayoutVars>
          <dgm:chMax val="1"/>
          <dgm:bulletEnabled val="1"/>
        </dgm:presLayoutVars>
      </dgm:prSet>
      <dgm:spPr/>
      <dgm:t>
        <a:bodyPr/>
        <a:lstStyle/>
        <a:p>
          <a:endParaRPr lang="hr-HR"/>
        </a:p>
      </dgm:t>
    </dgm:pt>
    <dgm:pt modelId="{B4DBF031-0016-4F5B-BDF9-BF006BD51A7A}" type="pres">
      <dgm:prSet presAssocID="{939FB055-6770-419E-BDF1-76C7A1C3619E}" presName="descendantText" presStyleLbl="alignAccFollowNode1" presStyleIdx="1" presStyleCnt="4">
        <dgm:presLayoutVars>
          <dgm:bulletEnabled val="1"/>
        </dgm:presLayoutVars>
      </dgm:prSet>
      <dgm:spPr/>
      <dgm:t>
        <a:bodyPr/>
        <a:lstStyle/>
        <a:p>
          <a:endParaRPr lang="hr-HR"/>
        </a:p>
      </dgm:t>
    </dgm:pt>
    <dgm:pt modelId="{0D69D304-0333-4BA6-A969-012E7852BFDC}" type="pres">
      <dgm:prSet presAssocID="{7FFA8537-30F8-436A-B6DC-A5581B488AB7}" presName="sp" presStyleCnt="0"/>
      <dgm:spPr/>
    </dgm:pt>
    <dgm:pt modelId="{C600BCC1-2187-439F-8298-BB49484B5309}" type="pres">
      <dgm:prSet presAssocID="{B787E8D0-7050-4FD4-9178-BE130FA3A170}" presName="linNode" presStyleCnt="0"/>
      <dgm:spPr/>
    </dgm:pt>
    <dgm:pt modelId="{A7EE35BC-3B61-41DE-BA42-21F937FAD6CD}" type="pres">
      <dgm:prSet presAssocID="{B787E8D0-7050-4FD4-9178-BE130FA3A170}" presName="parentText" presStyleLbl="node1" presStyleIdx="2" presStyleCnt="4">
        <dgm:presLayoutVars>
          <dgm:chMax val="1"/>
          <dgm:bulletEnabled val="1"/>
        </dgm:presLayoutVars>
      </dgm:prSet>
      <dgm:spPr/>
      <dgm:t>
        <a:bodyPr/>
        <a:lstStyle/>
        <a:p>
          <a:endParaRPr lang="hr-HR"/>
        </a:p>
      </dgm:t>
    </dgm:pt>
    <dgm:pt modelId="{152F8D97-EAE4-4D11-BD9F-0D325730B9F9}" type="pres">
      <dgm:prSet presAssocID="{B787E8D0-7050-4FD4-9178-BE130FA3A170}" presName="descendantText" presStyleLbl="alignAccFollowNode1" presStyleIdx="2" presStyleCnt="4">
        <dgm:presLayoutVars>
          <dgm:bulletEnabled val="1"/>
        </dgm:presLayoutVars>
      </dgm:prSet>
      <dgm:spPr/>
      <dgm:t>
        <a:bodyPr/>
        <a:lstStyle/>
        <a:p>
          <a:endParaRPr lang="hr-HR"/>
        </a:p>
      </dgm:t>
    </dgm:pt>
    <dgm:pt modelId="{D3EC9DC6-E039-455D-BE2C-D8104B5C08A6}" type="pres">
      <dgm:prSet presAssocID="{885FBD8A-E5BD-4B36-8858-1E5CE8E9A510}" presName="sp" presStyleCnt="0"/>
      <dgm:spPr/>
    </dgm:pt>
    <dgm:pt modelId="{4F91848E-613E-4177-9E9C-F4F54D3370AA}" type="pres">
      <dgm:prSet presAssocID="{053F5E40-EFFF-464C-B148-5E9C18E1CA9B}" presName="linNode" presStyleCnt="0"/>
      <dgm:spPr/>
    </dgm:pt>
    <dgm:pt modelId="{FA170DC8-5AB6-43E9-8AF4-C083EE797727}" type="pres">
      <dgm:prSet presAssocID="{053F5E40-EFFF-464C-B148-5E9C18E1CA9B}" presName="parentText" presStyleLbl="node1" presStyleIdx="3" presStyleCnt="4">
        <dgm:presLayoutVars>
          <dgm:chMax val="1"/>
          <dgm:bulletEnabled val="1"/>
        </dgm:presLayoutVars>
      </dgm:prSet>
      <dgm:spPr/>
      <dgm:t>
        <a:bodyPr/>
        <a:lstStyle/>
        <a:p>
          <a:endParaRPr lang="hr-HR"/>
        </a:p>
      </dgm:t>
    </dgm:pt>
    <dgm:pt modelId="{A96A78BE-1883-4250-B259-596BDB2BA23F}" type="pres">
      <dgm:prSet presAssocID="{053F5E40-EFFF-464C-B148-5E9C18E1CA9B}" presName="descendantText" presStyleLbl="alignAccFollowNode1" presStyleIdx="3" presStyleCnt="4">
        <dgm:presLayoutVars>
          <dgm:bulletEnabled val="1"/>
        </dgm:presLayoutVars>
      </dgm:prSet>
      <dgm:spPr/>
      <dgm:t>
        <a:bodyPr/>
        <a:lstStyle/>
        <a:p>
          <a:endParaRPr lang="hr-HR"/>
        </a:p>
      </dgm:t>
    </dgm:pt>
  </dgm:ptLst>
  <dgm:cxnLst>
    <dgm:cxn modelId="{8AE24B18-B411-4F0F-81A6-110D277A55B5}" srcId="{B787E8D0-7050-4FD4-9178-BE130FA3A170}" destId="{00DABB91-7031-49BA-8844-B67DF4E8BC69}" srcOrd="2" destOrd="0" parTransId="{04A9AFC5-0F3C-480B-989E-87367AACE085}" sibTransId="{3A75FDBF-1A3B-4322-B7E0-11483B1239E2}"/>
    <dgm:cxn modelId="{978D7A3F-8144-4689-9CD0-7A4B907BCB47}" type="presOf" srcId="{B787E8D0-7050-4FD4-9178-BE130FA3A170}" destId="{A7EE35BC-3B61-41DE-BA42-21F937FAD6CD}" srcOrd="0" destOrd="0" presId="urn:microsoft.com/office/officeart/2005/8/layout/vList5"/>
    <dgm:cxn modelId="{79A959EB-CBDB-48C0-8B78-858765E6B518}" type="presOf" srcId="{91196F7A-C20F-4237-8005-458669DB5401}" destId="{B4DBF031-0016-4F5B-BDF9-BF006BD51A7A}" srcOrd="0" destOrd="1" presId="urn:microsoft.com/office/officeart/2005/8/layout/vList5"/>
    <dgm:cxn modelId="{94EA247A-84E9-4C26-811E-907CDB2E0D28}" type="presOf" srcId="{990FE4A8-A916-4AA9-B63E-67B21876F3A6}" destId="{B4DBF031-0016-4F5B-BDF9-BF006BD51A7A}" srcOrd="0" destOrd="2" presId="urn:microsoft.com/office/officeart/2005/8/layout/vList5"/>
    <dgm:cxn modelId="{59CBE3FE-49C3-4C88-949D-20A9BD07DDAD}" type="presOf" srcId="{099D8CC9-24AC-463D-A548-E69A3C31EDB4}" destId="{152F8D97-EAE4-4D11-BD9F-0D325730B9F9}" srcOrd="0" destOrd="0" presId="urn:microsoft.com/office/officeart/2005/8/layout/vList5"/>
    <dgm:cxn modelId="{07E0DFDF-9052-4BEA-88C4-C92D0144A7F9}" type="presOf" srcId="{053F5E40-EFFF-464C-B148-5E9C18E1CA9B}" destId="{FA170DC8-5AB6-43E9-8AF4-C083EE797727}" srcOrd="0" destOrd="0" presId="urn:microsoft.com/office/officeart/2005/8/layout/vList5"/>
    <dgm:cxn modelId="{29701403-DEAB-4B10-8A7E-31543DA3B0BD}" srcId="{E3A5D1CB-BE6E-48E4-8A2E-0A7187C520A4}" destId="{A8F33306-F0B6-42A8-99E9-D0ED0D9C465B}" srcOrd="0" destOrd="0" parTransId="{F03E6622-F200-4687-9963-9A6B18036964}" sibTransId="{54A212EF-6E35-4EE3-9EE4-5A8C5EEB2D53}"/>
    <dgm:cxn modelId="{8AACDB35-B2E4-457A-96F5-5491F44C58E0}" type="presOf" srcId="{AD743309-29C7-42C5-8836-C4F3C9F226E6}" destId="{B4DBF031-0016-4F5B-BDF9-BF006BD51A7A}" srcOrd="0" destOrd="0" presId="urn:microsoft.com/office/officeart/2005/8/layout/vList5"/>
    <dgm:cxn modelId="{8DADB05D-A91C-4A86-86C4-D54F12E7AB12}" srcId="{939FB055-6770-419E-BDF1-76C7A1C3619E}" destId="{AD743309-29C7-42C5-8836-C4F3C9F226E6}" srcOrd="0" destOrd="0" parTransId="{BECFBE9E-C527-4B5C-9EE2-54BAAF996B0C}" sibTransId="{19E8A7C9-AC66-4A38-9714-6E73107FFF2C}"/>
    <dgm:cxn modelId="{EE1DC833-89EC-4AA4-BA11-A213AC5C0301}" type="presOf" srcId="{9D9318AE-F16D-4171-8B63-B0FBECFD1EB8}" destId="{152F8D97-EAE4-4D11-BD9F-0D325730B9F9}" srcOrd="0" destOrd="1" presId="urn:microsoft.com/office/officeart/2005/8/layout/vList5"/>
    <dgm:cxn modelId="{6BCB9F10-1243-497B-A980-4D87BF040CBF}" srcId="{02A4EC99-6CEA-444E-B0B9-83EA5FFDCE17}" destId="{E3A5D1CB-BE6E-48E4-8A2E-0A7187C520A4}" srcOrd="0" destOrd="0" parTransId="{A6EAA72F-1DCF-4936-9DC2-2090DF64160E}" sibTransId="{685B7876-FBDC-4CE9-880F-D26F6606D652}"/>
    <dgm:cxn modelId="{3E7FE0C9-A4D0-4C87-94CD-B25C595E0268}" srcId="{939FB055-6770-419E-BDF1-76C7A1C3619E}" destId="{91196F7A-C20F-4237-8005-458669DB5401}" srcOrd="1" destOrd="0" parTransId="{940E4759-F0F2-44C7-86D8-95CB7D6D9E62}" sibTransId="{538F384B-8120-41B1-A9F2-54300EC8C5D3}"/>
    <dgm:cxn modelId="{8F48BE2A-9D68-423B-8FF4-4A3A034F8052}" type="presOf" srcId="{02A4EC99-6CEA-444E-B0B9-83EA5FFDCE17}" destId="{527DAFD4-DABD-4024-994C-9ED404483647}" srcOrd="0" destOrd="0" presId="urn:microsoft.com/office/officeart/2005/8/layout/vList5"/>
    <dgm:cxn modelId="{1A4DA54F-5D60-40A2-B92A-F57A4E488C6E}" srcId="{B787E8D0-7050-4FD4-9178-BE130FA3A170}" destId="{099D8CC9-24AC-463D-A548-E69A3C31EDB4}" srcOrd="0" destOrd="0" parTransId="{29EBC0E6-6262-433A-BE96-BCDCFB938D95}" sibTransId="{0D4C28A4-1FE6-422C-A409-0F5DBEAD3C24}"/>
    <dgm:cxn modelId="{DD69804F-EB3A-453D-BF58-537B9C8AC659}" srcId="{02A4EC99-6CEA-444E-B0B9-83EA5FFDCE17}" destId="{B787E8D0-7050-4FD4-9178-BE130FA3A170}" srcOrd="2" destOrd="0" parTransId="{F6540064-159F-462C-8193-5B36FCD5BFCB}" sibTransId="{885FBD8A-E5BD-4B36-8858-1E5CE8E9A510}"/>
    <dgm:cxn modelId="{5F5E3D95-4397-45B7-A876-DC4143809BF4}" type="presOf" srcId="{A8F33306-F0B6-42A8-99E9-D0ED0D9C465B}" destId="{E750E5FD-42F9-48B8-997A-751B5EC226F9}" srcOrd="0" destOrd="0" presId="urn:microsoft.com/office/officeart/2005/8/layout/vList5"/>
    <dgm:cxn modelId="{1D76CABC-CC7C-46BF-A37E-DE0498BB41B9}" srcId="{B787E8D0-7050-4FD4-9178-BE130FA3A170}" destId="{9D9318AE-F16D-4171-8B63-B0FBECFD1EB8}" srcOrd="1" destOrd="0" parTransId="{B28EA31A-04AD-45BB-8406-2373216CF9F5}" sibTransId="{FDFF5211-39C7-48DB-9843-03B0DA7624DB}"/>
    <dgm:cxn modelId="{2769A49B-BFE5-4FB3-9A2D-E8572BE04CF5}" srcId="{053F5E40-EFFF-464C-B148-5E9C18E1CA9B}" destId="{28D8D2DF-B513-4755-A3F1-38D03104B24A}" srcOrd="0" destOrd="0" parTransId="{0178E263-5F35-471F-B6AB-4FA23A219F44}" sibTransId="{18595540-8D1E-4361-8F60-433A283FE291}"/>
    <dgm:cxn modelId="{D27DE36D-E6D8-4EA2-AEF8-1B3B32937291}" srcId="{02A4EC99-6CEA-444E-B0B9-83EA5FFDCE17}" destId="{939FB055-6770-419E-BDF1-76C7A1C3619E}" srcOrd="1" destOrd="0" parTransId="{6703E2AD-36A0-4980-903F-62A12A16A5E6}" sibTransId="{7FFA8537-30F8-436A-B6DC-A5581B488AB7}"/>
    <dgm:cxn modelId="{BC8C3326-1922-4023-93C4-4448DF2056A6}" type="presOf" srcId="{00DABB91-7031-49BA-8844-B67DF4E8BC69}" destId="{152F8D97-EAE4-4D11-BD9F-0D325730B9F9}" srcOrd="0" destOrd="2" presId="urn:microsoft.com/office/officeart/2005/8/layout/vList5"/>
    <dgm:cxn modelId="{DC516AB7-4469-4D51-8BD7-68AB5CDE83B6}" srcId="{053F5E40-EFFF-464C-B148-5E9C18E1CA9B}" destId="{BEC435CD-FE46-4985-BF2B-0AC2FC9FB425}" srcOrd="1" destOrd="0" parTransId="{08DC56C4-734A-4EF5-8C8E-B626279546C7}" sibTransId="{1B31E0A2-F46A-4D57-A0BC-9D4BCD33F466}"/>
    <dgm:cxn modelId="{A67CDAD9-50A7-459F-A742-06216326B10F}" srcId="{939FB055-6770-419E-BDF1-76C7A1C3619E}" destId="{990FE4A8-A916-4AA9-B63E-67B21876F3A6}" srcOrd="2" destOrd="0" parTransId="{24A231E2-5D50-48F1-BEA4-62800147E5B2}" sibTransId="{D85D42F9-8628-42BB-9EE0-69B136C55BAA}"/>
    <dgm:cxn modelId="{822B0BE7-3E62-4A43-A544-960EF9CA52E1}" type="presOf" srcId="{E3A5D1CB-BE6E-48E4-8A2E-0A7187C520A4}" destId="{FE32B1E3-9BC6-4B1D-B8EB-36993079C0A8}" srcOrd="0" destOrd="0" presId="urn:microsoft.com/office/officeart/2005/8/layout/vList5"/>
    <dgm:cxn modelId="{F8ED449A-040D-4211-B6F8-2BA7BEFB3A6E}" type="presOf" srcId="{28D8D2DF-B513-4755-A3F1-38D03104B24A}" destId="{A96A78BE-1883-4250-B259-596BDB2BA23F}" srcOrd="0" destOrd="0" presId="urn:microsoft.com/office/officeart/2005/8/layout/vList5"/>
    <dgm:cxn modelId="{EDDFF40D-B255-40B7-A1C4-9FD54E6C3F28}" srcId="{02A4EC99-6CEA-444E-B0B9-83EA5FFDCE17}" destId="{053F5E40-EFFF-464C-B148-5E9C18E1CA9B}" srcOrd="3" destOrd="0" parTransId="{E0976535-AD23-4032-8091-5F9875C24986}" sibTransId="{E3E86CA6-CC65-4A7F-8D7E-E2A58B18158A}"/>
    <dgm:cxn modelId="{4108A7AB-4B45-45DA-922D-18290436C1FF}" type="presOf" srcId="{939FB055-6770-419E-BDF1-76C7A1C3619E}" destId="{32530F15-EB36-424E-8613-3325B0F1AA9C}" srcOrd="0" destOrd="0" presId="urn:microsoft.com/office/officeart/2005/8/layout/vList5"/>
    <dgm:cxn modelId="{E046174F-19B0-4F43-9C07-BDC0A8458DCD}" type="presOf" srcId="{BEC435CD-FE46-4985-BF2B-0AC2FC9FB425}" destId="{A96A78BE-1883-4250-B259-596BDB2BA23F}" srcOrd="0" destOrd="1" presId="urn:microsoft.com/office/officeart/2005/8/layout/vList5"/>
    <dgm:cxn modelId="{62AA8A47-43D3-427C-B75A-F3E2E1A2E7FE}" type="presParOf" srcId="{527DAFD4-DABD-4024-994C-9ED404483647}" destId="{DE140A4A-C48B-48B7-8564-0E647B4805F6}" srcOrd="0" destOrd="0" presId="urn:microsoft.com/office/officeart/2005/8/layout/vList5"/>
    <dgm:cxn modelId="{2B1B64BE-D1E6-4F58-900D-98513C8316E0}" type="presParOf" srcId="{DE140A4A-C48B-48B7-8564-0E647B4805F6}" destId="{FE32B1E3-9BC6-4B1D-B8EB-36993079C0A8}" srcOrd="0" destOrd="0" presId="urn:microsoft.com/office/officeart/2005/8/layout/vList5"/>
    <dgm:cxn modelId="{9A94B20C-FF37-4C03-BC86-73F9B60A9B58}" type="presParOf" srcId="{DE140A4A-C48B-48B7-8564-0E647B4805F6}" destId="{E750E5FD-42F9-48B8-997A-751B5EC226F9}" srcOrd="1" destOrd="0" presId="urn:microsoft.com/office/officeart/2005/8/layout/vList5"/>
    <dgm:cxn modelId="{B5407B92-8F1C-4208-8976-D470E5F60A84}" type="presParOf" srcId="{527DAFD4-DABD-4024-994C-9ED404483647}" destId="{181969B1-2D9F-40AC-A09E-6BEC0FF00088}" srcOrd="1" destOrd="0" presId="urn:microsoft.com/office/officeart/2005/8/layout/vList5"/>
    <dgm:cxn modelId="{6AAC0CEF-F1DC-4AC7-904D-87702B6179B0}" type="presParOf" srcId="{527DAFD4-DABD-4024-994C-9ED404483647}" destId="{EE5568C3-6165-4521-9864-22639FD7C1D2}" srcOrd="2" destOrd="0" presId="urn:microsoft.com/office/officeart/2005/8/layout/vList5"/>
    <dgm:cxn modelId="{BAF9B31E-CD9A-4C3D-9218-996D12F7EABF}" type="presParOf" srcId="{EE5568C3-6165-4521-9864-22639FD7C1D2}" destId="{32530F15-EB36-424E-8613-3325B0F1AA9C}" srcOrd="0" destOrd="0" presId="urn:microsoft.com/office/officeart/2005/8/layout/vList5"/>
    <dgm:cxn modelId="{5FC5E692-66B7-4D87-8154-8A4BDB8A50BA}" type="presParOf" srcId="{EE5568C3-6165-4521-9864-22639FD7C1D2}" destId="{B4DBF031-0016-4F5B-BDF9-BF006BD51A7A}" srcOrd="1" destOrd="0" presId="urn:microsoft.com/office/officeart/2005/8/layout/vList5"/>
    <dgm:cxn modelId="{7F73BD61-CFCD-4756-A7E0-6F3B9A00597D}" type="presParOf" srcId="{527DAFD4-DABD-4024-994C-9ED404483647}" destId="{0D69D304-0333-4BA6-A969-012E7852BFDC}" srcOrd="3" destOrd="0" presId="urn:microsoft.com/office/officeart/2005/8/layout/vList5"/>
    <dgm:cxn modelId="{C1C286A0-E8CA-4C84-9C17-0C41A0615EA3}" type="presParOf" srcId="{527DAFD4-DABD-4024-994C-9ED404483647}" destId="{C600BCC1-2187-439F-8298-BB49484B5309}" srcOrd="4" destOrd="0" presId="urn:microsoft.com/office/officeart/2005/8/layout/vList5"/>
    <dgm:cxn modelId="{F668040A-9128-45E1-B6E1-ECE542DF3CB6}" type="presParOf" srcId="{C600BCC1-2187-439F-8298-BB49484B5309}" destId="{A7EE35BC-3B61-41DE-BA42-21F937FAD6CD}" srcOrd="0" destOrd="0" presId="urn:microsoft.com/office/officeart/2005/8/layout/vList5"/>
    <dgm:cxn modelId="{E0FE27EA-257B-4E47-8C17-271C4954F711}" type="presParOf" srcId="{C600BCC1-2187-439F-8298-BB49484B5309}" destId="{152F8D97-EAE4-4D11-BD9F-0D325730B9F9}" srcOrd="1" destOrd="0" presId="urn:microsoft.com/office/officeart/2005/8/layout/vList5"/>
    <dgm:cxn modelId="{A236C999-0D9D-442D-8D06-00490F9B79F5}" type="presParOf" srcId="{527DAFD4-DABD-4024-994C-9ED404483647}" destId="{D3EC9DC6-E039-455D-BE2C-D8104B5C08A6}" srcOrd="5" destOrd="0" presId="urn:microsoft.com/office/officeart/2005/8/layout/vList5"/>
    <dgm:cxn modelId="{791A687C-DA13-4978-8204-78DB1E008D21}" type="presParOf" srcId="{527DAFD4-DABD-4024-994C-9ED404483647}" destId="{4F91848E-613E-4177-9E9C-F4F54D3370AA}" srcOrd="6" destOrd="0" presId="urn:microsoft.com/office/officeart/2005/8/layout/vList5"/>
    <dgm:cxn modelId="{C0BCFF8E-9A65-42C9-BA5D-B1309079FB2A}" type="presParOf" srcId="{4F91848E-613E-4177-9E9C-F4F54D3370AA}" destId="{FA170DC8-5AB6-43E9-8AF4-C083EE797727}" srcOrd="0" destOrd="0" presId="urn:microsoft.com/office/officeart/2005/8/layout/vList5"/>
    <dgm:cxn modelId="{4F429B51-84EB-4541-9DED-7AFD9CAAF5C6}" type="presParOf" srcId="{4F91848E-613E-4177-9E9C-F4F54D3370AA}" destId="{A96A78BE-1883-4250-B259-596BDB2BA23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4A1BA7-810A-4547-80FB-D4E4DD8F04DB}"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hr-HR"/>
        </a:p>
      </dgm:t>
    </dgm:pt>
    <dgm:pt modelId="{3E4BA61E-5BCE-4085-A15B-C642B9B7E939}">
      <dgm:prSet phldrT="[Tekst]"/>
      <dgm:spPr/>
      <dgm:t>
        <a:bodyPr/>
        <a:lstStyle/>
        <a:p>
          <a:r>
            <a:rPr lang="hr-HR" dirty="0" err="1">
              <a:latin typeface="Times New Roman" panose="02020603050405020304" pitchFamily="18" charset="0"/>
              <a:cs typeface="Times New Roman" panose="02020603050405020304" pitchFamily="18" charset="0"/>
            </a:rPr>
            <a:t>Hiperventilacija</a:t>
          </a:r>
          <a:endParaRPr lang="hr-HR" dirty="0">
            <a:latin typeface="Times New Roman" panose="02020603050405020304" pitchFamily="18" charset="0"/>
            <a:cs typeface="Times New Roman" panose="02020603050405020304" pitchFamily="18" charset="0"/>
          </a:endParaRPr>
        </a:p>
      </dgm:t>
    </dgm:pt>
    <dgm:pt modelId="{6766C356-A711-4404-9C78-E76A71C8092F}" type="parTrans" cxnId="{38CB0F63-BEE8-439F-BE0D-0AF3667DDFB3}">
      <dgm:prSet/>
      <dgm:spPr/>
      <dgm:t>
        <a:bodyPr/>
        <a:lstStyle/>
        <a:p>
          <a:endParaRPr lang="hr-HR"/>
        </a:p>
      </dgm:t>
    </dgm:pt>
    <dgm:pt modelId="{0B3583CC-61F4-481A-901D-7C1B72F1F4C7}" type="sibTrans" cxnId="{38CB0F63-BEE8-439F-BE0D-0AF3667DDFB3}">
      <dgm:prSet/>
      <dgm:spPr/>
      <dgm:t>
        <a:bodyPr/>
        <a:lstStyle/>
        <a:p>
          <a:endParaRPr lang="hr-HR"/>
        </a:p>
      </dgm:t>
    </dgm:pt>
    <dgm:pt modelId="{EE180582-3069-4BA7-B7A1-CA033A05C375}">
      <dgm:prSet phldrT="[Tekst]"/>
      <dgm:spPr/>
      <dgm:t>
        <a:bodyPr/>
        <a:lstStyle/>
        <a:p>
          <a:r>
            <a:rPr lang="hr-HR" dirty="0">
              <a:latin typeface="Times New Roman" panose="02020603050405020304" pitchFamily="18" charset="0"/>
              <a:cs typeface="Times New Roman" panose="02020603050405020304" pitchFamily="18" charset="0"/>
            </a:rPr>
            <a:t>Brzo disanje</a:t>
          </a:r>
        </a:p>
      </dgm:t>
    </dgm:pt>
    <dgm:pt modelId="{958A4399-D2C7-4C21-BFF5-91EEA72C6E90}" type="parTrans" cxnId="{169BF710-0DEB-43B1-B643-035202FDAE73}">
      <dgm:prSet/>
      <dgm:spPr/>
      <dgm:t>
        <a:bodyPr/>
        <a:lstStyle/>
        <a:p>
          <a:endParaRPr lang="hr-HR"/>
        </a:p>
      </dgm:t>
    </dgm:pt>
    <dgm:pt modelId="{FBD9572E-6AC4-4AE2-8EDA-C4E43C57B2DD}" type="sibTrans" cxnId="{169BF710-0DEB-43B1-B643-035202FDAE73}">
      <dgm:prSet/>
      <dgm:spPr/>
      <dgm:t>
        <a:bodyPr/>
        <a:lstStyle/>
        <a:p>
          <a:endParaRPr lang="hr-HR"/>
        </a:p>
      </dgm:t>
    </dgm:pt>
    <dgm:pt modelId="{52D1F884-B679-4500-A800-84D0CC525623}">
      <dgm:prSet phldrT="[Tekst]"/>
      <dgm:spPr/>
      <dgm:t>
        <a:bodyPr/>
        <a:lstStyle/>
        <a:p>
          <a:r>
            <a:rPr lang="hr-HR" dirty="0">
              <a:latin typeface="Times New Roman" panose="02020603050405020304" pitchFamily="18" charset="0"/>
              <a:cs typeface="Times New Roman" panose="02020603050405020304" pitchFamily="18" charset="0"/>
            </a:rPr>
            <a:t>Plitko disanje</a:t>
          </a:r>
        </a:p>
      </dgm:t>
    </dgm:pt>
    <dgm:pt modelId="{D6E134EE-3C2C-4864-AFF4-CF3BED1EAC8C}" type="parTrans" cxnId="{4B8EB275-5789-429A-9125-B5862613FFBB}">
      <dgm:prSet/>
      <dgm:spPr/>
      <dgm:t>
        <a:bodyPr/>
        <a:lstStyle/>
        <a:p>
          <a:endParaRPr lang="hr-HR"/>
        </a:p>
      </dgm:t>
    </dgm:pt>
    <dgm:pt modelId="{2ECE71A4-AAD6-449F-8897-1F255C19F120}" type="sibTrans" cxnId="{4B8EB275-5789-429A-9125-B5862613FFBB}">
      <dgm:prSet/>
      <dgm:spPr/>
      <dgm:t>
        <a:bodyPr/>
        <a:lstStyle/>
        <a:p>
          <a:endParaRPr lang="hr-HR"/>
        </a:p>
      </dgm:t>
    </dgm:pt>
    <dgm:pt modelId="{6175B1FE-8345-479F-9585-EF0C03853E15}">
      <dgm:prSet phldrT="[Tekst]"/>
      <dgm:spPr/>
      <dgm:t>
        <a:bodyPr/>
        <a:lstStyle/>
        <a:p>
          <a:r>
            <a:rPr lang="hr-HR" dirty="0">
              <a:latin typeface="Times New Roman" panose="02020603050405020304" pitchFamily="18" charset="0"/>
              <a:cs typeface="Times New Roman" panose="02020603050405020304" pitchFamily="18" charset="0"/>
            </a:rPr>
            <a:t>Kardiovaskularni simptomi</a:t>
          </a:r>
        </a:p>
      </dgm:t>
    </dgm:pt>
    <dgm:pt modelId="{A756B7F2-1353-4DB1-B016-2418B8F65341}" type="parTrans" cxnId="{06A4147B-F70F-4E28-8DBB-A102F731537F}">
      <dgm:prSet/>
      <dgm:spPr/>
      <dgm:t>
        <a:bodyPr/>
        <a:lstStyle/>
        <a:p>
          <a:endParaRPr lang="hr-HR"/>
        </a:p>
      </dgm:t>
    </dgm:pt>
    <dgm:pt modelId="{6948DA3F-56FA-48C4-BFA4-D0EB84978E6A}" type="sibTrans" cxnId="{06A4147B-F70F-4E28-8DBB-A102F731537F}">
      <dgm:prSet/>
      <dgm:spPr/>
      <dgm:t>
        <a:bodyPr/>
        <a:lstStyle/>
        <a:p>
          <a:endParaRPr lang="hr-HR"/>
        </a:p>
      </dgm:t>
    </dgm:pt>
    <dgm:pt modelId="{34C1AFEA-E8D1-44E7-807E-3C2A63D55A73}">
      <dgm:prSet phldrT="[Tekst]"/>
      <dgm:spPr/>
      <dgm:t>
        <a:bodyPr/>
        <a:lstStyle/>
        <a:p>
          <a:r>
            <a:rPr lang="hr-HR" dirty="0">
              <a:latin typeface="Times New Roman" panose="02020603050405020304" pitchFamily="18" charset="0"/>
              <a:cs typeface="Times New Roman" panose="02020603050405020304" pitchFamily="18" charset="0"/>
            </a:rPr>
            <a:t>Trčanje na mjestu</a:t>
          </a:r>
        </a:p>
      </dgm:t>
    </dgm:pt>
    <dgm:pt modelId="{9C227457-639A-47A2-947D-2F1639DD41C7}" type="parTrans" cxnId="{674396A2-1602-4AC3-BB1A-36FB613025BF}">
      <dgm:prSet/>
      <dgm:spPr/>
      <dgm:t>
        <a:bodyPr/>
        <a:lstStyle/>
        <a:p>
          <a:endParaRPr lang="hr-HR"/>
        </a:p>
      </dgm:t>
    </dgm:pt>
    <dgm:pt modelId="{7F14B7E8-5B0C-4065-A60B-9BE0FDBC42C9}" type="sibTrans" cxnId="{674396A2-1602-4AC3-BB1A-36FB613025BF}">
      <dgm:prSet/>
      <dgm:spPr/>
      <dgm:t>
        <a:bodyPr/>
        <a:lstStyle/>
        <a:p>
          <a:endParaRPr lang="hr-HR"/>
        </a:p>
      </dgm:t>
    </dgm:pt>
    <dgm:pt modelId="{D492D2F5-D507-432D-9BAC-4C0426473676}">
      <dgm:prSet phldrT="[Tekst]"/>
      <dgm:spPr/>
      <dgm:t>
        <a:bodyPr/>
        <a:lstStyle/>
        <a:p>
          <a:r>
            <a:rPr lang="hr-HR" dirty="0">
              <a:latin typeface="Times New Roman" panose="02020603050405020304" pitchFamily="18" charset="0"/>
              <a:cs typeface="Times New Roman" panose="02020603050405020304" pitchFamily="18" charset="0"/>
            </a:rPr>
            <a:t>Vožnja sobnog bicikla</a:t>
          </a:r>
        </a:p>
      </dgm:t>
    </dgm:pt>
    <dgm:pt modelId="{928643EB-4EAB-43A7-9500-C835595E4878}" type="parTrans" cxnId="{200E6E1C-F872-42CD-BBBB-1CBE57C72548}">
      <dgm:prSet/>
      <dgm:spPr/>
      <dgm:t>
        <a:bodyPr/>
        <a:lstStyle/>
        <a:p>
          <a:endParaRPr lang="hr-HR"/>
        </a:p>
      </dgm:t>
    </dgm:pt>
    <dgm:pt modelId="{CC168321-E770-4E14-B66E-9C70C1904B86}" type="sibTrans" cxnId="{200E6E1C-F872-42CD-BBBB-1CBE57C72548}">
      <dgm:prSet/>
      <dgm:spPr/>
      <dgm:t>
        <a:bodyPr/>
        <a:lstStyle/>
        <a:p>
          <a:endParaRPr lang="hr-HR"/>
        </a:p>
      </dgm:t>
    </dgm:pt>
    <dgm:pt modelId="{2C7829B5-9EDE-49A2-8087-BFD744BACB66}">
      <dgm:prSet phldrT="[Tekst]"/>
      <dgm:spPr/>
      <dgm:t>
        <a:bodyPr/>
        <a:lstStyle/>
        <a:p>
          <a:r>
            <a:rPr lang="hr-HR" dirty="0" err="1">
              <a:latin typeface="Times New Roman" panose="02020603050405020304" pitchFamily="18" charset="0"/>
              <a:cs typeface="Times New Roman" panose="02020603050405020304" pitchFamily="18" charset="0"/>
            </a:rPr>
            <a:t>Audiovestibularne</a:t>
          </a:r>
          <a:r>
            <a:rPr lang="hr-HR" dirty="0">
              <a:latin typeface="Times New Roman" panose="02020603050405020304" pitchFamily="18" charset="0"/>
              <a:cs typeface="Times New Roman" panose="02020603050405020304" pitchFamily="18" charset="0"/>
            </a:rPr>
            <a:t> senzacije</a:t>
          </a:r>
        </a:p>
      </dgm:t>
    </dgm:pt>
    <dgm:pt modelId="{EA99592E-9CB2-4B73-AF25-0CA8E118065C}" type="parTrans" cxnId="{F6DEA70E-63D7-4FA9-9C9C-7D8D605EB925}">
      <dgm:prSet/>
      <dgm:spPr/>
      <dgm:t>
        <a:bodyPr/>
        <a:lstStyle/>
        <a:p>
          <a:endParaRPr lang="hr-HR"/>
        </a:p>
      </dgm:t>
    </dgm:pt>
    <dgm:pt modelId="{70EAC5A4-DF4E-481E-BA39-7C17DFEFECEE}" type="sibTrans" cxnId="{F6DEA70E-63D7-4FA9-9C9C-7D8D605EB925}">
      <dgm:prSet/>
      <dgm:spPr/>
      <dgm:t>
        <a:bodyPr/>
        <a:lstStyle/>
        <a:p>
          <a:endParaRPr lang="hr-HR"/>
        </a:p>
      </dgm:t>
    </dgm:pt>
    <dgm:pt modelId="{47702448-A688-4A39-895A-A2F3F2170F28}">
      <dgm:prSet phldrT="[Tekst]"/>
      <dgm:spPr/>
      <dgm:t>
        <a:bodyPr/>
        <a:lstStyle/>
        <a:p>
          <a:r>
            <a:rPr lang="hr-HR" dirty="0">
              <a:latin typeface="Times New Roman" panose="02020603050405020304" pitchFamily="18" charset="0"/>
              <a:cs typeface="Times New Roman" panose="02020603050405020304" pitchFamily="18" charset="0"/>
            </a:rPr>
            <a:t>Okretanje na stolici</a:t>
          </a:r>
        </a:p>
      </dgm:t>
    </dgm:pt>
    <dgm:pt modelId="{C5710266-54F4-4C95-81AE-59CB6B46EBC5}" type="parTrans" cxnId="{C929CBC3-02B9-41B3-B86F-B1E0E664434E}">
      <dgm:prSet/>
      <dgm:spPr/>
      <dgm:t>
        <a:bodyPr/>
        <a:lstStyle/>
        <a:p>
          <a:endParaRPr lang="hr-HR"/>
        </a:p>
      </dgm:t>
    </dgm:pt>
    <dgm:pt modelId="{EB17CFC2-DB98-4E26-8B4E-386A9596EEC9}" type="sibTrans" cxnId="{C929CBC3-02B9-41B3-B86F-B1E0E664434E}">
      <dgm:prSet/>
      <dgm:spPr/>
      <dgm:t>
        <a:bodyPr/>
        <a:lstStyle/>
        <a:p>
          <a:endParaRPr lang="hr-HR"/>
        </a:p>
      </dgm:t>
    </dgm:pt>
    <dgm:pt modelId="{7E6D4102-8228-405B-90E1-FB3BBF2EC02E}">
      <dgm:prSet phldrT="[Tekst]"/>
      <dgm:spPr/>
      <dgm:t>
        <a:bodyPr/>
        <a:lstStyle/>
        <a:p>
          <a:r>
            <a:rPr lang="hr-HR" dirty="0">
              <a:latin typeface="Times New Roman" panose="02020603050405020304" pitchFamily="18" charset="0"/>
              <a:cs typeface="Times New Roman" panose="02020603050405020304" pitchFamily="18" charset="0"/>
            </a:rPr>
            <a:t>Napetost u grudima</a:t>
          </a:r>
        </a:p>
      </dgm:t>
    </dgm:pt>
    <dgm:pt modelId="{F326DBED-1A82-40FF-938C-9BC8A4FCD1DC}" type="parTrans" cxnId="{9B1BF25A-DECD-4B40-A1B1-E4CC441EDB6F}">
      <dgm:prSet/>
      <dgm:spPr/>
      <dgm:t>
        <a:bodyPr/>
        <a:lstStyle/>
        <a:p>
          <a:endParaRPr lang="hr-HR"/>
        </a:p>
      </dgm:t>
    </dgm:pt>
    <dgm:pt modelId="{E05C1ADC-CDF0-4371-8D3C-4728C843F14C}" type="sibTrans" cxnId="{9B1BF25A-DECD-4B40-A1B1-E4CC441EDB6F}">
      <dgm:prSet/>
      <dgm:spPr/>
      <dgm:t>
        <a:bodyPr/>
        <a:lstStyle/>
        <a:p>
          <a:endParaRPr lang="hr-HR"/>
        </a:p>
      </dgm:t>
    </dgm:pt>
    <dgm:pt modelId="{9CE4B393-8C21-49E1-A958-94CCEF3FCA68}">
      <dgm:prSet phldrT="[Tekst]"/>
      <dgm:spPr/>
      <dgm:t>
        <a:bodyPr/>
        <a:lstStyle/>
        <a:p>
          <a:r>
            <a:rPr lang="hr-HR" dirty="0">
              <a:latin typeface="Times New Roman" panose="02020603050405020304" pitchFamily="18" charset="0"/>
              <a:cs typeface="Times New Roman" panose="02020603050405020304" pitchFamily="18" charset="0"/>
            </a:rPr>
            <a:t>Stezanje prsnih mišića</a:t>
          </a:r>
        </a:p>
      </dgm:t>
    </dgm:pt>
    <dgm:pt modelId="{79C395AE-C346-47A8-AFE1-A4D87C029483}" type="parTrans" cxnId="{3771FFFF-FD25-41E5-8F08-6BADD9C8838F}">
      <dgm:prSet/>
      <dgm:spPr/>
      <dgm:t>
        <a:bodyPr/>
        <a:lstStyle/>
        <a:p>
          <a:endParaRPr lang="hr-HR"/>
        </a:p>
      </dgm:t>
    </dgm:pt>
    <dgm:pt modelId="{822EFA82-0B70-4164-9942-F8B9FEC5D917}" type="sibTrans" cxnId="{3771FFFF-FD25-41E5-8F08-6BADD9C8838F}">
      <dgm:prSet/>
      <dgm:spPr/>
      <dgm:t>
        <a:bodyPr/>
        <a:lstStyle/>
        <a:p>
          <a:endParaRPr lang="hr-HR"/>
        </a:p>
      </dgm:t>
    </dgm:pt>
    <dgm:pt modelId="{19B5BF02-0FD1-4B38-ACEB-C283E83317D7}">
      <dgm:prSet phldrT="[Tekst]"/>
      <dgm:spPr/>
      <dgm:t>
        <a:bodyPr/>
        <a:lstStyle/>
        <a:p>
          <a:r>
            <a:rPr lang="hr-HR" dirty="0">
              <a:latin typeface="Times New Roman" panose="02020603050405020304" pitchFamily="18" charset="0"/>
              <a:cs typeface="Times New Roman" panose="02020603050405020304" pitchFamily="18" charset="0"/>
            </a:rPr>
            <a:t>Depersonalizacija</a:t>
          </a:r>
        </a:p>
      </dgm:t>
    </dgm:pt>
    <dgm:pt modelId="{BF0D6B9F-2356-48A4-9E12-BFC9B937E5D4}" type="parTrans" cxnId="{28C2F567-976D-49A0-947B-186AC8DF60F4}">
      <dgm:prSet/>
      <dgm:spPr/>
      <dgm:t>
        <a:bodyPr/>
        <a:lstStyle/>
        <a:p>
          <a:endParaRPr lang="hr-HR"/>
        </a:p>
      </dgm:t>
    </dgm:pt>
    <dgm:pt modelId="{2604DC9A-EA1F-4988-8918-42238037B588}" type="sibTrans" cxnId="{28C2F567-976D-49A0-947B-186AC8DF60F4}">
      <dgm:prSet/>
      <dgm:spPr/>
      <dgm:t>
        <a:bodyPr/>
        <a:lstStyle/>
        <a:p>
          <a:endParaRPr lang="hr-HR"/>
        </a:p>
      </dgm:t>
    </dgm:pt>
    <dgm:pt modelId="{80AFF3DF-CE77-43D5-B2CF-EB40B86E8F5E}">
      <dgm:prSet phldrT="[Tekst]"/>
      <dgm:spPr/>
      <dgm:t>
        <a:bodyPr/>
        <a:lstStyle/>
        <a:p>
          <a:r>
            <a:rPr lang="hr-HR" dirty="0">
              <a:latin typeface="Times New Roman" panose="02020603050405020304" pitchFamily="18" charset="0"/>
              <a:cs typeface="Times New Roman" panose="02020603050405020304" pitchFamily="18" charset="0"/>
            </a:rPr>
            <a:t>Gledanje u svjetlo</a:t>
          </a:r>
        </a:p>
      </dgm:t>
    </dgm:pt>
    <dgm:pt modelId="{1C58FDAD-A0F8-4819-8B05-CCCD78ECB95E}" type="parTrans" cxnId="{A324CAD1-E25D-43CA-AE22-C6C2962E19E3}">
      <dgm:prSet/>
      <dgm:spPr/>
      <dgm:t>
        <a:bodyPr/>
        <a:lstStyle/>
        <a:p>
          <a:endParaRPr lang="hr-HR"/>
        </a:p>
      </dgm:t>
    </dgm:pt>
    <dgm:pt modelId="{19219276-3D4B-4DBA-9D97-85D026441E5E}" type="sibTrans" cxnId="{A324CAD1-E25D-43CA-AE22-C6C2962E19E3}">
      <dgm:prSet/>
      <dgm:spPr/>
      <dgm:t>
        <a:bodyPr/>
        <a:lstStyle/>
        <a:p>
          <a:endParaRPr lang="hr-HR"/>
        </a:p>
      </dgm:t>
    </dgm:pt>
    <dgm:pt modelId="{0F710F72-042D-47A6-92FB-971E4326876A}" type="pres">
      <dgm:prSet presAssocID="{C64A1BA7-810A-4547-80FB-D4E4DD8F04DB}" presName="Name0" presStyleCnt="0">
        <dgm:presLayoutVars>
          <dgm:dir/>
          <dgm:resizeHandles val="exact"/>
        </dgm:presLayoutVars>
      </dgm:prSet>
      <dgm:spPr/>
      <dgm:t>
        <a:bodyPr/>
        <a:lstStyle/>
        <a:p>
          <a:endParaRPr lang="hr-HR"/>
        </a:p>
      </dgm:t>
    </dgm:pt>
    <dgm:pt modelId="{A515E253-2C20-4806-B4E2-F97393F848C8}" type="pres">
      <dgm:prSet presAssocID="{C64A1BA7-810A-4547-80FB-D4E4DD8F04DB}" presName="fgShape" presStyleLbl="fgShp" presStyleIdx="0" presStyleCnt="1"/>
      <dgm:spPr/>
    </dgm:pt>
    <dgm:pt modelId="{2B069877-B21B-44AF-B6AA-F01862FCCC3C}" type="pres">
      <dgm:prSet presAssocID="{C64A1BA7-810A-4547-80FB-D4E4DD8F04DB}" presName="linComp" presStyleCnt="0"/>
      <dgm:spPr/>
    </dgm:pt>
    <dgm:pt modelId="{E76176CC-BE81-4060-8EBA-CF8AC0B2F617}" type="pres">
      <dgm:prSet presAssocID="{3E4BA61E-5BCE-4085-A15B-C642B9B7E939}" presName="compNode" presStyleCnt="0"/>
      <dgm:spPr/>
    </dgm:pt>
    <dgm:pt modelId="{9A33E218-E49A-4F38-8379-0BF66D4837A2}" type="pres">
      <dgm:prSet presAssocID="{3E4BA61E-5BCE-4085-A15B-C642B9B7E939}" presName="bkgdShape" presStyleLbl="node1" presStyleIdx="0" presStyleCnt="5"/>
      <dgm:spPr/>
      <dgm:t>
        <a:bodyPr/>
        <a:lstStyle/>
        <a:p>
          <a:endParaRPr lang="hr-HR"/>
        </a:p>
      </dgm:t>
    </dgm:pt>
    <dgm:pt modelId="{46E07E13-89A0-4366-B9E1-166C93ACE48F}" type="pres">
      <dgm:prSet presAssocID="{3E4BA61E-5BCE-4085-A15B-C642B9B7E939}" presName="nodeTx" presStyleLbl="node1" presStyleIdx="0" presStyleCnt="5">
        <dgm:presLayoutVars>
          <dgm:bulletEnabled val="1"/>
        </dgm:presLayoutVars>
      </dgm:prSet>
      <dgm:spPr/>
      <dgm:t>
        <a:bodyPr/>
        <a:lstStyle/>
        <a:p>
          <a:endParaRPr lang="hr-HR"/>
        </a:p>
      </dgm:t>
    </dgm:pt>
    <dgm:pt modelId="{C9EA987D-FAA5-4798-B760-BAB0D40D261F}" type="pres">
      <dgm:prSet presAssocID="{3E4BA61E-5BCE-4085-A15B-C642B9B7E939}" presName="invisiNode" presStyleLbl="node1" presStyleIdx="0" presStyleCnt="5"/>
      <dgm:spPr/>
    </dgm:pt>
    <dgm:pt modelId="{D691B910-09A7-43A7-ACC3-356DCDCACFB6}" type="pres">
      <dgm:prSet presAssocID="{3E4BA61E-5BCE-4085-A15B-C642B9B7E939}" presName="imagNode" presStyleLbl="fgImgPlace1" presStyleIdx="0" presStyleCnt="5" custScaleX="103599" custScaleY="101484"/>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089E76CF-1CBD-4D25-9249-9627EB166A52}" type="pres">
      <dgm:prSet presAssocID="{0B3583CC-61F4-481A-901D-7C1B72F1F4C7}" presName="sibTrans" presStyleLbl="sibTrans2D1" presStyleIdx="0" presStyleCnt="0"/>
      <dgm:spPr/>
      <dgm:t>
        <a:bodyPr/>
        <a:lstStyle/>
        <a:p>
          <a:endParaRPr lang="hr-HR"/>
        </a:p>
      </dgm:t>
    </dgm:pt>
    <dgm:pt modelId="{13AC62E7-3A87-492D-93BD-DD4EBB9CFCAA}" type="pres">
      <dgm:prSet presAssocID="{6175B1FE-8345-479F-9585-EF0C03853E15}" presName="compNode" presStyleCnt="0"/>
      <dgm:spPr/>
    </dgm:pt>
    <dgm:pt modelId="{870E6566-5827-4F45-B0F1-3E5BE021D063}" type="pres">
      <dgm:prSet presAssocID="{6175B1FE-8345-479F-9585-EF0C03853E15}" presName="bkgdShape" presStyleLbl="node1" presStyleIdx="1" presStyleCnt="5"/>
      <dgm:spPr/>
      <dgm:t>
        <a:bodyPr/>
        <a:lstStyle/>
        <a:p>
          <a:endParaRPr lang="hr-HR"/>
        </a:p>
      </dgm:t>
    </dgm:pt>
    <dgm:pt modelId="{CB730F9A-1106-479D-9E73-638B52B6D8B8}" type="pres">
      <dgm:prSet presAssocID="{6175B1FE-8345-479F-9585-EF0C03853E15}" presName="nodeTx" presStyleLbl="node1" presStyleIdx="1" presStyleCnt="5">
        <dgm:presLayoutVars>
          <dgm:bulletEnabled val="1"/>
        </dgm:presLayoutVars>
      </dgm:prSet>
      <dgm:spPr/>
      <dgm:t>
        <a:bodyPr/>
        <a:lstStyle/>
        <a:p>
          <a:endParaRPr lang="hr-HR"/>
        </a:p>
      </dgm:t>
    </dgm:pt>
    <dgm:pt modelId="{5F541BC5-185D-4532-80D2-EDC4B32276FF}" type="pres">
      <dgm:prSet presAssocID="{6175B1FE-8345-479F-9585-EF0C03853E15}" presName="invisiNode" presStyleLbl="node1" presStyleIdx="1" presStyleCnt="5"/>
      <dgm:spPr/>
    </dgm:pt>
    <dgm:pt modelId="{259BE286-172E-453E-9A66-105C196514B5}" type="pres">
      <dgm:prSet presAssocID="{6175B1FE-8345-479F-9585-EF0C03853E15}"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83000" r="-83000"/>
          </a:stretch>
        </a:blipFill>
      </dgm:spPr>
    </dgm:pt>
    <dgm:pt modelId="{29876184-B3FB-4AB9-AD9F-84CA9A18E5EA}" type="pres">
      <dgm:prSet presAssocID="{6948DA3F-56FA-48C4-BFA4-D0EB84978E6A}" presName="sibTrans" presStyleLbl="sibTrans2D1" presStyleIdx="0" presStyleCnt="0"/>
      <dgm:spPr/>
      <dgm:t>
        <a:bodyPr/>
        <a:lstStyle/>
        <a:p>
          <a:endParaRPr lang="hr-HR"/>
        </a:p>
      </dgm:t>
    </dgm:pt>
    <dgm:pt modelId="{2995872B-DADE-4C4D-A6A0-5ECC8580B694}" type="pres">
      <dgm:prSet presAssocID="{2C7829B5-9EDE-49A2-8087-BFD744BACB66}" presName="compNode" presStyleCnt="0"/>
      <dgm:spPr/>
    </dgm:pt>
    <dgm:pt modelId="{23757B71-EC16-4544-A0E2-037DBE9566E4}" type="pres">
      <dgm:prSet presAssocID="{2C7829B5-9EDE-49A2-8087-BFD744BACB66}" presName="bkgdShape" presStyleLbl="node1" presStyleIdx="2" presStyleCnt="5"/>
      <dgm:spPr/>
      <dgm:t>
        <a:bodyPr/>
        <a:lstStyle/>
        <a:p>
          <a:endParaRPr lang="hr-HR"/>
        </a:p>
      </dgm:t>
    </dgm:pt>
    <dgm:pt modelId="{16A4506B-6D25-441E-AA92-B2DBC47F569A}" type="pres">
      <dgm:prSet presAssocID="{2C7829B5-9EDE-49A2-8087-BFD744BACB66}" presName="nodeTx" presStyleLbl="node1" presStyleIdx="2" presStyleCnt="5">
        <dgm:presLayoutVars>
          <dgm:bulletEnabled val="1"/>
        </dgm:presLayoutVars>
      </dgm:prSet>
      <dgm:spPr/>
      <dgm:t>
        <a:bodyPr/>
        <a:lstStyle/>
        <a:p>
          <a:endParaRPr lang="hr-HR"/>
        </a:p>
      </dgm:t>
    </dgm:pt>
    <dgm:pt modelId="{4009EF8D-8DDE-4E4E-8E23-BFE8B953911D}" type="pres">
      <dgm:prSet presAssocID="{2C7829B5-9EDE-49A2-8087-BFD744BACB66}" presName="invisiNode" presStyleLbl="node1" presStyleIdx="2" presStyleCnt="5"/>
      <dgm:spPr/>
    </dgm:pt>
    <dgm:pt modelId="{299C3030-CA99-4B2C-BF9C-1E6D6EF08EF7}" type="pres">
      <dgm:prSet presAssocID="{2C7829B5-9EDE-49A2-8087-BFD744BACB66}"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AAB02B17-22C0-426D-A278-4F712C8A0E5E}" type="pres">
      <dgm:prSet presAssocID="{70EAC5A4-DF4E-481E-BA39-7C17DFEFECEE}" presName="sibTrans" presStyleLbl="sibTrans2D1" presStyleIdx="0" presStyleCnt="0"/>
      <dgm:spPr/>
      <dgm:t>
        <a:bodyPr/>
        <a:lstStyle/>
        <a:p>
          <a:endParaRPr lang="hr-HR"/>
        </a:p>
      </dgm:t>
    </dgm:pt>
    <dgm:pt modelId="{F67D50E4-1218-4DA0-BC0D-CBC83A673BBB}" type="pres">
      <dgm:prSet presAssocID="{7E6D4102-8228-405B-90E1-FB3BBF2EC02E}" presName="compNode" presStyleCnt="0"/>
      <dgm:spPr/>
    </dgm:pt>
    <dgm:pt modelId="{6DD5B9D9-A139-4009-A0CC-B3B96ABBDCA6}" type="pres">
      <dgm:prSet presAssocID="{7E6D4102-8228-405B-90E1-FB3BBF2EC02E}" presName="bkgdShape" presStyleLbl="node1" presStyleIdx="3" presStyleCnt="5"/>
      <dgm:spPr/>
      <dgm:t>
        <a:bodyPr/>
        <a:lstStyle/>
        <a:p>
          <a:endParaRPr lang="hr-HR"/>
        </a:p>
      </dgm:t>
    </dgm:pt>
    <dgm:pt modelId="{98F6C7DC-C7FD-4961-A12B-CD666815DEBB}" type="pres">
      <dgm:prSet presAssocID="{7E6D4102-8228-405B-90E1-FB3BBF2EC02E}" presName="nodeTx" presStyleLbl="node1" presStyleIdx="3" presStyleCnt="5">
        <dgm:presLayoutVars>
          <dgm:bulletEnabled val="1"/>
        </dgm:presLayoutVars>
      </dgm:prSet>
      <dgm:spPr/>
      <dgm:t>
        <a:bodyPr/>
        <a:lstStyle/>
        <a:p>
          <a:endParaRPr lang="hr-HR"/>
        </a:p>
      </dgm:t>
    </dgm:pt>
    <dgm:pt modelId="{BB88DBC4-B590-4CB2-84EF-4B850D67F832}" type="pres">
      <dgm:prSet presAssocID="{7E6D4102-8228-405B-90E1-FB3BBF2EC02E}" presName="invisiNode" presStyleLbl="node1" presStyleIdx="3" presStyleCnt="5"/>
      <dgm:spPr/>
    </dgm:pt>
    <dgm:pt modelId="{FC1B12E0-15A7-450E-BBC9-ABF76AE20CB5}" type="pres">
      <dgm:prSet presAssocID="{7E6D4102-8228-405B-90E1-FB3BBF2EC02E}"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5802688C-6CBB-431F-95CF-8078D4F9D528}" type="pres">
      <dgm:prSet presAssocID="{E05C1ADC-CDF0-4371-8D3C-4728C843F14C}" presName="sibTrans" presStyleLbl="sibTrans2D1" presStyleIdx="0" presStyleCnt="0"/>
      <dgm:spPr/>
      <dgm:t>
        <a:bodyPr/>
        <a:lstStyle/>
        <a:p>
          <a:endParaRPr lang="hr-HR"/>
        </a:p>
      </dgm:t>
    </dgm:pt>
    <dgm:pt modelId="{556EC77D-8834-4308-981F-CBA3CB1D1E42}" type="pres">
      <dgm:prSet presAssocID="{19B5BF02-0FD1-4B38-ACEB-C283E83317D7}" presName="compNode" presStyleCnt="0"/>
      <dgm:spPr/>
    </dgm:pt>
    <dgm:pt modelId="{DC181774-303D-4775-B6B0-FF8AEEDC4A60}" type="pres">
      <dgm:prSet presAssocID="{19B5BF02-0FD1-4B38-ACEB-C283E83317D7}" presName="bkgdShape" presStyleLbl="node1" presStyleIdx="4" presStyleCnt="5"/>
      <dgm:spPr/>
      <dgm:t>
        <a:bodyPr/>
        <a:lstStyle/>
        <a:p>
          <a:endParaRPr lang="hr-HR"/>
        </a:p>
      </dgm:t>
    </dgm:pt>
    <dgm:pt modelId="{03F188C1-ACEB-406B-84A1-4976C71E755A}" type="pres">
      <dgm:prSet presAssocID="{19B5BF02-0FD1-4B38-ACEB-C283E83317D7}" presName="nodeTx" presStyleLbl="node1" presStyleIdx="4" presStyleCnt="5">
        <dgm:presLayoutVars>
          <dgm:bulletEnabled val="1"/>
        </dgm:presLayoutVars>
      </dgm:prSet>
      <dgm:spPr/>
      <dgm:t>
        <a:bodyPr/>
        <a:lstStyle/>
        <a:p>
          <a:endParaRPr lang="hr-HR"/>
        </a:p>
      </dgm:t>
    </dgm:pt>
    <dgm:pt modelId="{0A16E201-6C30-430B-8933-8430C384F81C}" type="pres">
      <dgm:prSet presAssocID="{19B5BF02-0FD1-4B38-ACEB-C283E83317D7}" presName="invisiNode" presStyleLbl="node1" presStyleIdx="4" presStyleCnt="5"/>
      <dgm:spPr/>
    </dgm:pt>
    <dgm:pt modelId="{FFB20BA9-D8D6-4302-BF34-CCB0120E8541}" type="pres">
      <dgm:prSet presAssocID="{19B5BF02-0FD1-4B38-ACEB-C283E83317D7}"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dgm:spPr>
    </dgm:pt>
  </dgm:ptLst>
  <dgm:cxnLst>
    <dgm:cxn modelId="{546D3FBC-E4D5-4347-B3DC-60BD509A4488}" type="presOf" srcId="{EE180582-3069-4BA7-B7A1-CA033A05C375}" destId="{46E07E13-89A0-4366-B9E1-166C93ACE48F}" srcOrd="1" destOrd="1" presId="urn:microsoft.com/office/officeart/2005/8/layout/hList7"/>
    <dgm:cxn modelId="{7BD2B73A-04CF-4158-B792-52BA0867833D}" type="presOf" srcId="{6175B1FE-8345-479F-9585-EF0C03853E15}" destId="{CB730F9A-1106-479D-9E73-638B52B6D8B8}" srcOrd="1" destOrd="0" presId="urn:microsoft.com/office/officeart/2005/8/layout/hList7"/>
    <dgm:cxn modelId="{3771FFFF-FD25-41E5-8F08-6BADD9C8838F}" srcId="{7E6D4102-8228-405B-90E1-FB3BBF2EC02E}" destId="{9CE4B393-8C21-49E1-A958-94CCEF3FCA68}" srcOrd="0" destOrd="0" parTransId="{79C395AE-C346-47A8-AFE1-A4D87C029483}" sibTransId="{822EFA82-0B70-4164-9942-F8B9FEC5D917}"/>
    <dgm:cxn modelId="{41886E72-4571-49C6-B6E9-8AB0A0E6FC79}" type="presOf" srcId="{6175B1FE-8345-479F-9585-EF0C03853E15}" destId="{870E6566-5827-4F45-B0F1-3E5BE021D063}" srcOrd="0" destOrd="0" presId="urn:microsoft.com/office/officeart/2005/8/layout/hList7"/>
    <dgm:cxn modelId="{C929CBC3-02B9-41B3-B86F-B1E0E664434E}" srcId="{2C7829B5-9EDE-49A2-8087-BFD744BACB66}" destId="{47702448-A688-4A39-895A-A2F3F2170F28}" srcOrd="0" destOrd="0" parTransId="{C5710266-54F4-4C95-81AE-59CB6B46EBC5}" sibTransId="{EB17CFC2-DB98-4E26-8B4E-386A9596EEC9}"/>
    <dgm:cxn modelId="{B15EC309-A59D-4B58-AFE6-08272F58B746}" type="presOf" srcId="{2C7829B5-9EDE-49A2-8087-BFD744BACB66}" destId="{16A4506B-6D25-441E-AA92-B2DBC47F569A}" srcOrd="1" destOrd="0" presId="urn:microsoft.com/office/officeart/2005/8/layout/hList7"/>
    <dgm:cxn modelId="{FAEAF31A-521D-4FE0-9F73-EC01E5AFD730}" type="presOf" srcId="{0B3583CC-61F4-481A-901D-7C1B72F1F4C7}" destId="{089E76CF-1CBD-4D25-9249-9627EB166A52}" srcOrd="0" destOrd="0" presId="urn:microsoft.com/office/officeart/2005/8/layout/hList7"/>
    <dgm:cxn modelId="{06A4147B-F70F-4E28-8DBB-A102F731537F}" srcId="{C64A1BA7-810A-4547-80FB-D4E4DD8F04DB}" destId="{6175B1FE-8345-479F-9585-EF0C03853E15}" srcOrd="1" destOrd="0" parTransId="{A756B7F2-1353-4DB1-B016-2418B8F65341}" sibTransId="{6948DA3F-56FA-48C4-BFA4-D0EB84978E6A}"/>
    <dgm:cxn modelId="{EE7ED8FD-51E3-4110-B6F9-71A9D5289D43}" type="presOf" srcId="{47702448-A688-4A39-895A-A2F3F2170F28}" destId="{16A4506B-6D25-441E-AA92-B2DBC47F569A}" srcOrd="1" destOrd="1" presId="urn:microsoft.com/office/officeart/2005/8/layout/hList7"/>
    <dgm:cxn modelId="{674396A2-1602-4AC3-BB1A-36FB613025BF}" srcId="{6175B1FE-8345-479F-9585-EF0C03853E15}" destId="{34C1AFEA-E8D1-44E7-807E-3C2A63D55A73}" srcOrd="0" destOrd="0" parTransId="{9C227457-639A-47A2-947D-2F1639DD41C7}" sibTransId="{7F14B7E8-5B0C-4065-A60B-9BE0FDBC42C9}"/>
    <dgm:cxn modelId="{713E018D-2109-4E28-9A81-0F9BAF24B83C}" type="presOf" srcId="{2C7829B5-9EDE-49A2-8087-BFD744BACB66}" destId="{23757B71-EC16-4544-A0E2-037DBE9566E4}" srcOrd="0" destOrd="0" presId="urn:microsoft.com/office/officeart/2005/8/layout/hList7"/>
    <dgm:cxn modelId="{6342F884-E61B-4270-B8C8-2B29C8A5902B}" type="presOf" srcId="{D492D2F5-D507-432D-9BAC-4C0426473676}" destId="{CB730F9A-1106-479D-9E73-638B52B6D8B8}" srcOrd="1" destOrd="2" presId="urn:microsoft.com/office/officeart/2005/8/layout/hList7"/>
    <dgm:cxn modelId="{76FD3361-E269-47F5-8448-FFADC8D87DFA}" type="presOf" srcId="{3E4BA61E-5BCE-4085-A15B-C642B9B7E939}" destId="{9A33E218-E49A-4F38-8379-0BF66D4837A2}" srcOrd="0" destOrd="0" presId="urn:microsoft.com/office/officeart/2005/8/layout/hList7"/>
    <dgm:cxn modelId="{200E6E1C-F872-42CD-BBBB-1CBE57C72548}" srcId="{6175B1FE-8345-479F-9585-EF0C03853E15}" destId="{D492D2F5-D507-432D-9BAC-4C0426473676}" srcOrd="1" destOrd="0" parTransId="{928643EB-4EAB-43A7-9500-C835595E4878}" sibTransId="{CC168321-E770-4E14-B66E-9C70C1904B86}"/>
    <dgm:cxn modelId="{9A7DE960-C980-4B12-BC4E-A46DCB82B892}" type="presOf" srcId="{70EAC5A4-DF4E-481E-BA39-7C17DFEFECEE}" destId="{AAB02B17-22C0-426D-A278-4F712C8A0E5E}" srcOrd="0" destOrd="0" presId="urn:microsoft.com/office/officeart/2005/8/layout/hList7"/>
    <dgm:cxn modelId="{018F887A-A76B-44FB-B54C-FBC49ECD317A}" type="presOf" srcId="{6948DA3F-56FA-48C4-BFA4-D0EB84978E6A}" destId="{29876184-B3FB-4AB9-AD9F-84CA9A18E5EA}" srcOrd="0" destOrd="0" presId="urn:microsoft.com/office/officeart/2005/8/layout/hList7"/>
    <dgm:cxn modelId="{312DB454-1070-4F56-A15E-6AEF49361282}" type="presOf" srcId="{D492D2F5-D507-432D-9BAC-4C0426473676}" destId="{870E6566-5827-4F45-B0F1-3E5BE021D063}" srcOrd="0" destOrd="2" presId="urn:microsoft.com/office/officeart/2005/8/layout/hList7"/>
    <dgm:cxn modelId="{169BF710-0DEB-43B1-B643-035202FDAE73}" srcId="{3E4BA61E-5BCE-4085-A15B-C642B9B7E939}" destId="{EE180582-3069-4BA7-B7A1-CA033A05C375}" srcOrd="0" destOrd="0" parTransId="{958A4399-D2C7-4C21-BFF5-91EEA72C6E90}" sibTransId="{FBD9572E-6AC4-4AE2-8EDA-C4E43C57B2DD}"/>
    <dgm:cxn modelId="{A32937D1-A198-43F3-9F67-DAC54BF8C9F9}" type="presOf" srcId="{E05C1ADC-CDF0-4371-8D3C-4728C843F14C}" destId="{5802688C-6CBB-431F-95CF-8078D4F9D528}" srcOrd="0" destOrd="0" presId="urn:microsoft.com/office/officeart/2005/8/layout/hList7"/>
    <dgm:cxn modelId="{38CB0F63-BEE8-439F-BE0D-0AF3667DDFB3}" srcId="{C64A1BA7-810A-4547-80FB-D4E4DD8F04DB}" destId="{3E4BA61E-5BCE-4085-A15B-C642B9B7E939}" srcOrd="0" destOrd="0" parTransId="{6766C356-A711-4404-9C78-E76A71C8092F}" sibTransId="{0B3583CC-61F4-481A-901D-7C1B72F1F4C7}"/>
    <dgm:cxn modelId="{DCFDEF92-0A4A-41D0-8CD2-C2CE7EBE0372}" type="presOf" srcId="{19B5BF02-0FD1-4B38-ACEB-C283E83317D7}" destId="{03F188C1-ACEB-406B-84A1-4976C71E755A}" srcOrd="1" destOrd="0" presId="urn:microsoft.com/office/officeart/2005/8/layout/hList7"/>
    <dgm:cxn modelId="{9DE20370-FBA2-4A80-AFAC-AA9C16C5EA43}" type="presOf" srcId="{80AFF3DF-CE77-43D5-B2CF-EB40B86E8F5E}" destId="{03F188C1-ACEB-406B-84A1-4976C71E755A}" srcOrd="1" destOrd="1" presId="urn:microsoft.com/office/officeart/2005/8/layout/hList7"/>
    <dgm:cxn modelId="{42049D62-7A6E-48B0-9CD3-24A256E1EE81}" type="presOf" srcId="{34C1AFEA-E8D1-44E7-807E-3C2A63D55A73}" destId="{CB730F9A-1106-479D-9E73-638B52B6D8B8}" srcOrd="1" destOrd="1" presId="urn:microsoft.com/office/officeart/2005/8/layout/hList7"/>
    <dgm:cxn modelId="{9B1BF25A-DECD-4B40-A1B1-E4CC441EDB6F}" srcId="{C64A1BA7-810A-4547-80FB-D4E4DD8F04DB}" destId="{7E6D4102-8228-405B-90E1-FB3BBF2EC02E}" srcOrd="3" destOrd="0" parTransId="{F326DBED-1A82-40FF-938C-9BC8A4FCD1DC}" sibTransId="{E05C1ADC-CDF0-4371-8D3C-4728C843F14C}"/>
    <dgm:cxn modelId="{6367F050-75B4-4B38-BD8B-D22D281A8737}" type="presOf" srcId="{7E6D4102-8228-405B-90E1-FB3BBF2EC02E}" destId="{98F6C7DC-C7FD-4961-A12B-CD666815DEBB}" srcOrd="1" destOrd="0" presId="urn:microsoft.com/office/officeart/2005/8/layout/hList7"/>
    <dgm:cxn modelId="{F6DEA70E-63D7-4FA9-9C9C-7D8D605EB925}" srcId="{C64A1BA7-810A-4547-80FB-D4E4DD8F04DB}" destId="{2C7829B5-9EDE-49A2-8087-BFD744BACB66}" srcOrd="2" destOrd="0" parTransId="{EA99592E-9CB2-4B73-AF25-0CA8E118065C}" sibTransId="{70EAC5A4-DF4E-481E-BA39-7C17DFEFECEE}"/>
    <dgm:cxn modelId="{92A8764E-10C8-4895-8B60-DFC9298C9AAD}" type="presOf" srcId="{C64A1BA7-810A-4547-80FB-D4E4DD8F04DB}" destId="{0F710F72-042D-47A6-92FB-971E4326876A}" srcOrd="0" destOrd="0" presId="urn:microsoft.com/office/officeart/2005/8/layout/hList7"/>
    <dgm:cxn modelId="{801B3BC3-0DB4-4B53-AA91-C0B8C48AD3DF}" type="presOf" srcId="{52D1F884-B679-4500-A800-84D0CC525623}" destId="{46E07E13-89A0-4366-B9E1-166C93ACE48F}" srcOrd="1" destOrd="2" presId="urn:microsoft.com/office/officeart/2005/8/layout/hList7"/>
    <dgm:cxn modelId="{133604E2-586E-453C-ACAD-299D011734DE}" type="presOf" srcId="{3E4BA61E-5BCE-4085-A15B-C642B9B7E939}" destId="{46E07E13-89A0-4366-B9E1-166C93ACE48F}" srcOrd="1" destOrd="0" presId="urn:microsoft.com/office/officeart/2005/8/layout/hList7"/>
    <dgm:cxn modelId="{2BEB560B-2F92-4132-9F44-C1258D452320}" type="presOf" srcId="{9CE4B393-8C21-49E1-A958-94CCEF3FCA68}" destId="{6DD5B9D9-A139-4009-A0CC-B3B96ABBDCA6}" srcOrd="0" destOrd="1" presId="urn:microsoft.com/office/officeart/2005/8/layout/hList7"/>
    <dgm:cxn modelId="{A324CAD1-E25D-43CA-AE22-C6C2962E19E3}" srcId="{19B5BF02-0FD1-4B38-ACEB-C283E83317D7}" destId="{80AFF3DF-CE77-43D5-B2CF-EB40B86E8F5E}" srcOrd="0" destOrd="0" parTransId="{1C58FDAD-A0F8-4819-8B05-CCCD78ECB95E}" sibTransId="{19219276-3D4B-4DBA-9D97-85D026441E5E}"/>
    <dgm:cxn modelId="{D1151817-81CC-4F59-9BD6-8160564801C8}" type="presOf" srcId="{52D1F884-B679-4500-A800-84D0CC525623}" destId="{9A33E218-E49A-4F38-8379-0BF66D4837A2}" srcOrd="0" destOrd="2" presId="urn:microsoft.com/office/officeart/2005/8/layout/hList7"/>
    <dgm:cxn modelId="{4B8EB275-5789-429A-9125-B5862613FFBB}" srcId="{3E4BA61E-5BCE-4085-A15B-C642B9B7E939}" destId="{52D1F884-B679-4500-A800-84D0CC525623}" srcOrd="1" destOrd="0" parTransId="{D6E134EE-3C2C-4864-AFF4-CF3BED1EAC8C}" sibTransId="{2ECE71A4-AAD6-449F-8897-1F255C19F120}"/>
    <dgm:cxn modelId="{28C2F567-976D-49A0-947B-186AC8DF60F4}" srcId="{C64A1BA7-810A-4547-80FB-D4E4DD8F04DB}" destId="{19B5BF02-0FD1-4B38-ACEB-C283E83317D7}" srcOrd="4" destOrd="0" parTransId="{BF0D6B9F-2356-48A4-9E12-BFC9B937E5D4}" sibTransId="{2604DC9A-EA1F-4988-8918-42238037B588}"/>
    <dgm:cxn modelId="{79BCD439-8083-4380-9CB3-00743CF8412F}" type="presOf" srcId="{7E6D4102-8228-405B-90E1-FB3BBF2EC02E}" destId="{6DD5B9D9-A139-4009-A0CC-B3B96ABBDCA6}" srcOrd="0" destOrd="0" presId="urn:microsoft.com/office/officeart/2005/8/layout/hList7"/>
    <dgm:cxn modelId="{1C707215-00B0-4C9F-A3F0-A6F8806E058D}" type="presOf" srcId="{34C1AFEA-E8D1-44E7-807E-3C2A63D55A73}" destId="{870E6566-5827-4F45-B0F1-3E5BE021D063}" srcOrd="0" destOrd="1" presId="urn:microsoft.com/office/officeart/2005/8/layout/hList7"/>
    <dgm:cxn modelId="{5CFDEA86-3152-4B41-9F4E-5F78141A07A9}" type="presOf" srcId="{EE180582-3069-4BA7-B7A1-CA033A05C375}" destId="{9A33E218-E49A-4F38-8379-0BF66D4837A2}" srcOrd="0" destOrd="1" presId="urn:microsoft.com/office/officeart/2005/8/layout/hList7"/>
    <dgm:cxn modelId="{B0009CF6-5754-43AD-A9F0-8DE21FDA6916}" type="presOf" srcId="{9CE4B393-8C21-49E1-A958-94CCEF3FCA68}" destId="{98F6C7DC-C7FD-4961-A12B-CD666815DEBB}" srcOrd="1" destOrd="1" presId="urn:microsoft.com/office/officeart/2005/8/layout/hList7"/>
    <dgm:cxn modelId="{05F0A6DF-2257-498A-B33E-94AB5D263E00}" type="presOf" srcId="{19B5BF02-0FD1-4B38-ACEB-C283E83317D7}" destId="{DC181774-303D-4775-B6B0-FF8AEEDC4A60}" srcOrd="0" destOrd="0" presId="urn:microsoft.com/office/officeart/2005/8/layout/hList7"/>
    <dgm:cxn modelId="{3CB32C05-1503-4BCE-911F-4F321EE9F8B5}" type="presOf" srcId="{47702448-A688-4A39-895A-A2F3F2170F28}" destId="{23757B71-EC16-4544-A0E2-037DBE9566E4}" srcOrd="0" destOrd="1" presId="urn:microsoft.com/office/officeart/2005/8/layout/hList7"/>
    <dgm:cxn modelId="{E4091CC8-3598-44B7-B5C8-23DD7EFBF42B}" type="presOf" srcId="{80AFF3DF-CE77-43D5-B2CF-EB40B86E8F5E}" destId="{DC181774-303D-4775-B6B0-FF8AEEDC4A60}" srcOrd="0" destOrd="1" presId="urn:microsoft.com/office/officeart/2005/8/layout/hList7"/>
    <dgm:cxn modelId="{34895A11-E7FC-44E6-A60F-C63E3D3E73C0}" type="presParOf" srcId="{0F710F72-042D-47A6-92FB-971E4326876A}" destId="{A515E253-2C20-4806-B4E2-F97393F848C8}" srcOrd="0" destOrd="0" presId="urn:microsoft.com/office/officeart/2005/8/layout/hList7"/>
    <dgm:cxn modelId="{CB1BF117-FF2F-42D7-BC68-D1EC1B6FF88F}" type="presParOf" srcId="{0F710F72-042D-47A6-92FB-971E4326876A}" destId="{2B069877-B21B-44AF-B6AA-F01862FCCC3C}" srcOrd="1" destOrd="0" presId="urn:microsoft.com/office/officeart/2005/8/layout/hList7"/>
    <dgm:cxn modelId="{38FBE489-8C8D-4208-976A-219152CCB863}" type="presParOf" srcId="{2B069877-B21B-44AF-B6AA-F01862FCCC3C}" destId="{E76176CC-BE81-4060-8EBA-CF8AC0B2F617}" srcOrd="0" destOrd="0" presId="urn:microsoft.com/office/officeart/2005/8/layout/hList7"/>
    <dgm:cxn modelId="{93D03F4C-0439-4F95-AE40-0BA9213390FA}" type="presParOf" srcId="{E76176CC-BE81-4060-8EBA-CF8AC0B2F617}" destId="{9A33E218-E49A-4F38-8379-0BF66D4837A2}" srcOrd="0" destOrd="0" presId="urn:microsoft.com/office/officeart/2005/8/layout/hList7"/>
    <dgm:cxn modelId="{248F4A17-B8D5-4E3D-83CA-4F0102CBCDA1}" type="presParOf" srcId="{E76176CC-BE81-4060-8EBA-CF8AC0B2F617}" destId="{46E07E13-89A0-4366-B9E1-166C93ACE48F}" srcOrd="1" destOrd="0" presId="urn:microsoft.com/office/officeart/2005/8/layout/hList7"/>
    <dgm:cxn modelId="{DA6FC30D-3993-483B-A020-B8F0075C6773}" type="presParOf" srcId="{E76176CC-BE81-4060-8EBA-CF8AC0B2F617}" destId="{C9EA987D-FAA5-4798-B760-BAB0D40D261F}" srcOrd="2" destOrd="0" presId="urn:microsoft.com/office/officeart/2005/8/layout/hList7"/>
    <dgm:cxn modelId="{D6001F9F-05AE-4F6A-80BC-319F8E8ACE72}" type="presParOf" srcId="{E76176CC-BE81-4060-8EBA-CF8AC0B2F617}" destId="{D691B910-09A7-43A7-ACC3-356DCDCACFB6}" srcOrd="3" destOrd="0" presId="urn:microsoft.com/office/officeart/2005/8/layout/hList7"/>
    <dgm:cxn modelId="{6FE486C5-D5E0-4520-89BB-63F2EF22792B}" type="presParOf" srcId="{2B069877-B21B-44AF-B6AA-F01862FCCC3C}" destId="{089E76CF-1CBD-4D25-9249-9627EB166A52}" srcOrd="1" destOrd="0" presId="urn:microsoft.com/office/officeart/2005/8/layout/hList7"/>
    <dgm:cxn modelId="{C1033805-2497-43EB-845E-A2D4A8EF2223}" type="presParOf" srcId="{2B069877-B21B-44AF-B6AA-F01862FCCC3C}" destId="{13AC62E7-3A87-492D-93BD-DD4EBB9CFCAA}" srcOrd="2" destOrd="0" presId="urn:microsoft.com/office/officeart/2005/8/layout/hList7"/>
    <dgm:cxn modelId="{B86C4FBA-1020-4167-BAE8-AE61F3AD5868}" type="presParOf" srcId="{13AC62E7-3A87-492D-93BD-DD4EBB9CFCAA}" destId="{870E6566-5827-4F45-B0F1-3E5BE021D063}" srcOrd="0" destOrd="0" presId="urn:microsoft.com/office/officeart/2005/8/layout/hList7"/>
    <dgm:cxn modelId="{1853742E-1672-4508-98D6-6614577EB85F}" type="presParOf" srcId="{13AC62E7-3A87-492D-93BD-DD4EBB9CFCAA}" destId="{CB730F9A-1106-479D-9E73-638B52B6D8B8}" srcOrd="1" destOrd="0" presId="urn:microsoft.com/office/officeart/2005/8/layout/hList7"/>
    <dgm:cxn modelId="{0B49E75D-E8E4-44F7-ADF8-92196766A62B}" type="presParOf" srcId="{13AC62E7-3A87-492D-93BD-DD4EBB9CFCAA}" destId="{5F541BC5-185D-4532-80D2-EDC4B32276FF}" srcOrd="2" destOrd="0" presId="urn:microsoft.com/office/officeart/2005/8/layout/hList7"/>
    <dgm:cxn modelId="{3D9725C4-FD86-43AD-A04E-DBF94748A012}" type="presParOf" srcId="{13AC62E7-3A87-492D-93BD-DD4EBB9CFCAA}" destId="{259BE286-172E-453E-9A66-105C196514B5}" srcOrd="3" destOrd="0" presId="urn:microsoft.com/office/officeart/2005/8/layout/hList7"/>
    <dgm:cxn modelId="{7E1682B2-8928-4B00-A22A-4F7D9BDC6B11}" type="presParOf" srcId="{2B069877-B21B-44AF-B6AA-F01862FCCC3C}" destId="{29876184-B3FB-4AB9-AD9F-84CA9A18E5EA}" srcOrd="3" destOrd="0" presId="urn:microsoft.com/office/officeart/2005/8/layout/hList7"/>
    <dgm:cxn modelId="{19FE7936-2A1E-48CE-AC5E-1E787E62C7AB}" type="presParOf" srcId="{2B069877-B21B-44AF-B6AA-F01862FCCC3C}" destId="{2995872B-DADE-4C4D-A6A0-5ECC8580B694}" srcOrd="4" destOrd="0" presId="urn:microsoft.com/office/officeart/2005/8/layout/hList7"/>
    <dgm:cxn modelId="{2D264FB8-EED6-44C8-80FE-1E8C400C919C}" type="presParOf" srcId="{2995872B-DADE-4C4D-A6A0-5ECC8580B694}" destId="{23757B71-EC16-4544-A0E2-037DBE9566E4}" srcOrd="0" destOrd="0" presId="urn:microsoft.com/office/officeart/2005/8/layout/hList7"/>
    <dgm:cxn modelId="{AD0ADC79-A6E1-4E2C-986F-73425D98D5BF}" type="presParOf" srcId="{2995872B-DADE-4C4D-A6A0-5ECC8580B694}" destId="{16A4506B-6D25-441E-AA92-B2DBC47F569A}" srcOrd="1" destOrd="0" presId="urn:microsoft.com/office/officeart/2005/8/layout/hList7"/>
    <dgm:cxn modelId="{DD69EF34-5DC1-4A9C-9FC9-0441A75759E3}" type="presParOf" srcId="{2995872B-DADE-4C4D-A6A0-5ECC8580B694}" destId="{4009EF8D-8DDE-4E4E-8E23-BFE8B953911D}" srcOrd="2" destOrd="0" presId="urn:microsoft.com/office/officeart/2005/8/layout/hList7"/>
    <dgm:cxn modelId="{7469ADCA-1E73-4407-8157-28324F190738}" type="presParOf" srcId="{2995872B-DADE-4C4D-A6A0-5ECC8580B694}" destId="{299C3030-CA99-4B2C-BF9C-1E6D6EF08EF7}" srcOrd="3" destOrd="0" presId="urn:microsoft.com/office/officeart/2005/8/layout/hList7"/>
    <dgm:cxn modelId="{F7EFF7CF-3B40-434F-AA43-D5EAA7A967C0}" type="presParOf" srcId="{2B069877-B21B-44AF-B6AA-F01862FCCC3C}" destId="{AAB02B17-22C0-426D-A278-4F712C8A0E5E}" srcOrd="5" destOrd="0" presId="urn:microsoft.com/office/officeart/2005/8/layout/hList7"/>
    <dgm:cxn modelId="{B4EAB52B-1821-4FC7-8B41-06B8B237A661}" type="presParOf" srcId="{2B069877-B21B-44AF-B6AA-F01862FCCC3C}" destId="{F67D50E4-1218-4DA0-BC0D-CBC83A673BBB}" srcOrd="6" destOrd="0" presId="urn:microsoft.com/office/officeart/2005/8/layout/hList7"/>
    <dgm:cxn modelId="{32BBC3FA-F51D-4481-8280-4F2B9F606ADD}" type="presParOf" srcId="{F67D50E4-1218-4DA0-BC0D-CBC83A673BBB}" destId="{6DD5B9D9-A139-4009-A0CC-B3B96ABBDCA6}" srcOrd="0" destOrd="0" presId="urn:microsoft.com/office/officeart/2005/8/layout/hList7"/>
    <dgm:cxn modelId="{76F0F8FF-F179-4C59-95B3-A68090ADF52B}" type="presParOf" srcId="{F67D50E4-1218-4DA0-BC0D-CBC83A673BBB}" destId="{98F6C7DC-C7FD-4961-A12B-CD666815DEBB}" srcOrd="1" destOrd="0" presId="urn:microsoft.com/office/officeart/2005/8/layout/hList7"/>
    <dgm:cxn modelId="{7A1C6AA7-A1D3-4DF3-815F-A43A8F25042C}" type="presParOf" srcId="{F67D50E4-1218-4DA0-BC0D-CBC83A673BBB}" destId="{BB88DBC4-B590-4CB2-84EF-4B850D67F832}" srcOrd="2" destOrd="0" presId="urn:microsoft.com/office/officeart/2005/8/layout/hList7"/>
    <dgm:cxn modelId="{444CE2FC-942A-40FB-9458-F6D2DA4319F9}" type="presParOf" srcId="{F67D50E4-1218-4DA0-BC0D-CBC83A673BBB}" destId="{FC1B12E0-15A7-450E-BBC9-ABF76AE20CB5}" srcOrd="3" destOrd="0" presId="urn:microsoft.com/office/officeart/2005/8/layout/hList7"/>
    <dgm:cxn modelId="{E330AD0A-137A-428A-B944-CF6DB5076673}" type="presParOf" srcId="{2B069877-B21B-44AF-B6AA-F01862FCCC3C}" destId="{5802688C-6CBB-431F-95CF-8078D4F9D528}" srcOrd="7" destOrd="0" presId="urn:microsoft.com/office/officeart/2005/8/layout/hList7"/>
    <dgm:cxn modelId="{BD9E411D-6E6E-435D-A64A-E9A67C69081B}" type="presParOf" srcId="{2B069877-B21B-44AF-B6AA-F01862FCCC3C}" destId="{556EC77D-8834-4308-981F-CBA3CB1D1E42}" srcOrd="8" destOrd="0" presId="urn:microsoft.com/office/officeart/2005/8/layout/hList7"/>
    <dgm:cxn modelId="{50947D46-C082-4290-A421-FBA9A2C31241}" type="presParOf" srcId="{556EC77D-8834-4308-981F-CBA3CB1D1E42}" destId="{DC181774-303D-4775-B6B0-FF8AEEDC4A60}" srcOrd="0" destOrd="0" presId="urn:microsoft.com/office/officeart/2005/8/layout/hList7"/>
    <dgm:cxn modelId="{B73ED1D1-FD79-4823-B688-420553D221A9}" type="presParOf" srcId="{556EC77D-8834-4308-981F-CBA3CB1D1E42}" destId="{03F188C1-ACEB-406B-84A1-4976C71E755A}" srcOrd="1" destOrd="0" presId="urn:microsoft.com/office/officeart/2005/8/layout/hList7"/>
    <dgm:cxn modelId="{BE9AAA7C-5FFE-4887-BA84-1A7BF398588D}" type="presParOf" srcId="{556EC77D-8834-4308-981F-CBA3CB1D1E42}" destId="{0A16E201-6C30-430B-8933-8430C384F81C}" srcOrd="2" destOrd="0" presId="urn:microsoft.com/office/officeart/2005/8/layout/hList7"/>
    <dgm:cxn modelId="{A2291751-829C-4824-AB36-4A21E29E4FAB}" type="presParOf" srcId="{556EC77D-8834-4308-981F-CBA3CB1D1E42}" destId="{FFB20BA9-D8D6-4302-BF34-CCB0120E854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A9A849-1BD0-4B9B-A88F-1FD9541BB0FB}" type="doc">
      <dgm:prSet loTypeId="urn:microsoft.com/office/officeart/2005/8/layout/equation2" loCatId="process" qsTypeId="urn:microsoft.com/office/officeart/2005/8/quickstyle/simple1" qsCatId="simple" csTypeId="urn:microsoft.com/office/officeart/2005/8/colors/accent0_3" csCatId="mainScheme" phldr="1"/>
      <dgm:spPr/>
    </dgm:pt>
    <dgm:pt modelId="{9CD7C736-DF1E-407E-99DE-88AC4FEF0001}">
      <dgm:prSet phldrT="[Tekst]"/>
      <dgm:spPr/>
      <dgm:t>
        <a:bodyPr/>
        <a:lstStyle/>
        <a:p>
          <a:r>
            <a:rPr lang="hr-HR" dirty="0">
              <a:latin typeface="Times New Roman" panose="02020603050405020304" pitchFamily="18" charset="0"/>
              <a:cs typeface="Times New Roman" panose="02020603050405020304" pitchFamily="18" charset="0"/>
            </a:rPr>
            <a:t>Popis zastrašujućih situacija</a:t>
          </a:r>
        </a:p>
      </dgm:t>
    </dgm:pt>
    <dgm:pt modelId="{C7BACAED-3F9A-49A1-98E7-DAFFBA08021D}" type="parTrans" cxnId="{0D45CA8C-0D97-4A5A-AFA1-2DC6C0E4EAA3}">
      <dgm:prSet/>
      <dgm:spPr/>
      <dgm:t>
        <a:bodyPr/>
        <a:lstStyle/>
        <a:p>
          <a:endParaRPr lang="hr-HR"/>
        </a:p>
      </dgm:t>
    </dgm:pt>
    <dgm:pt modelId="{71C49D65-EE76-44B3-BCD7-8E0B31195C55}" type="sibTrans" cxnId="{0D45CA8C-0D97-4A5A-AFA1-2DC6C0E4EAA3}">
      <dgm:prSet/>
      <dgm:spPr/>
      <dgm:t>
        <a:bodyPr/>
        <a:lstStyle/>
        <a:p>
          <a:endParaRPr lang="hr-HR"/>
        </a:p>
      </dgm:t>
    </dgm:pt>
    <dgm:pt modelId="{DC7BCDD6-2FD8-429B-95EA-871D755590CD}">
      <dgm:prSet phldrT="[Tekst]"/>
      <dgm:spPr/>
      <dgm:t>
        <a:bodyPr/>
        <a:lstStyle/>
        <a:p>
          <a:r>
            <a:rPr lang="hr-HR" dirty="0">
              <a:latin typeface="Times New Roman" panose="02020603050405020304" pitchFamily="18" charset="0"/>
              <a:cs typeface="Times New Roman" panose="02020603050405020304" pitchFamily="18" charset="0"/>
            </a:rPr>
            <a:t>Popis sigurnosnih ponašanja</a:t>
          </a:r>
        </a:p>
      </dgm:t>
    </dgm:pt>
    <dgm:pt modelId="{59B420FC-A1AA-457D-9F31-472826DC0386}" type="parTrans" cxnId="{FE4FA067-7CC8-4A24-8F53-BA96042DB8AC}">
      <dgm:prSet/>
      <dgm:spPr/>
      <dgm:t>
        <a:bodyPr/>
        <a:lstStyle/>
        <a:p>
          <a:endParaRPr lang="hr-HR"/>
        </a:p>
      </dgm:t>
    </dgm:pt>
    <dgm:pt modelId="{244BBBBE-99CA-4825-BA3E-6D30D005597C}" type="sibTrans" cxnId="{FE4FA067-7CC8-4A24-8F53-BA96042DB8AC}">
      <dgm:prSet/>
      <dgm:spPr/>
      <dgm:t>
        <a:bodyPr/>
        <a:lstStyle/>
        <a:p>
          <a:endParaRPr lang="hr-HR"/>
        </a:p>
      </dgm:t>
    </dgm:pt>
    <dgm:pt modelId="{94120D90-6516-4E91-BE6B-3834D7BA87F9}">
      <dgm:prSet phldrT="[Tekst]"/>
      <dgm:spPr/>
      <dgm:t>
        <a:bodyPr/>
        <a:lstStyle/>
        <a:p>
          <a:r>
            <a:rPr lang="hr-HR" dirty="0">
              <a:latin typeface="Times New Roman" panose="02020603050405020304" pitchFamily="18" charset="0"/>
              <a:cs typeface="Times New Roman" panose="02020603050405020304" pitchFamily="18" charset="0"/>
            </a:rPr>
            <a:t>Hijerarhija straha</a:t>
          </a:r>
        </a:p>
      </dgm:t>
    </dgm:pt>
    <dgm:pt modelId="{D9143B79-7B50-4328-A0FC-3952BAA56E04}" type="parTrans" cxnId="{6344E3B1-4D98-4645-8872-23B325941216}">
      <dgm:prSet/>
      <dgm:spPr/>
      <dgm:t>
        <a:bodyPr/>
        <a:lstStyle/>
        <a:p>
          <a:endParaRPr lang="hr-HR"/>
        </a:p>
      </dgm:t>
    </dgm:pt>
    <dgm:pt modelId="{D6E85B6E-5F01-4A87-9C99-F17BCF57BDC7}" type="sibTrans" cxnId="{6344E3B1-4D98-4645-8872-23B325941216}">
      <dgm:prSet/>
      <dgm:spPr/>
      <dgm:t>
        <a:bodyPr/>
        <a:lstStyle/>
        <a:p>
          <a:endParaRPr lang="hr-HR"/>
        </a:p>
      </dgm:t>
    </dgm:pt>
    <dgm:pt modelId="{129704C2-D398-4BE0-9E5F-70D46DC2B258}" type="pres">
      <dgm:prSet presAssocID="{76A9A849-1BD0-4B9B-A88F-1FD9541BB0FB}" presName="Name0" presStyleCnt="0">
        <dgm:presLayoutVars>
          <dgm:dir/>
          <dgm:resizeHandles val="exact"/>
        </dgm:presLayoutVars>
      </dgm:prSet>
      <dgm:spPr/>
    </dgm:pt>
    <dgm:pt modelId="{3CE73B9E-6411-4E44-A356-08BCAD117447}" type="pres">
      <dgm:prSet presAssocID="{76A9A849-1BD0-4B9B-A88F-1FD9541BB0FB}" presName="vNodes" presStyleCnt="0"/>
      <dgm:spPr/>
    </dgm:pt>
    <dgm:pt modelId="{A57E7F2F-4946-4850-9F3D-06697C2D920D}" type="pres">
      <dgm:prSet presAssocID="{9CD7C736-DF1E-407E-99DE-88AC4FEF0001}" presName="node" presStyleLbl="node1" presStyleIdx="0" presStyleCnt="3">
        <dgm:presLayoutVars>
          <dgm:bulletEnabled val="1"/>
        </dgm:presLayoutVars>
      </dgm:prSet>
      <dgm:spPr/>
      <dgm:t>
        <a:bodyPr/>
        <a:lstStyle/>
        <a:p>
          <a:endParaRPr lang="hr-HR"/>
        </a:p>
      </dgm:t>
    </dgm:pt>
    <dgm:pt modelId="{C2A23F70-69AE-4E2B-9574-3CDBD3B61BE9}" type="pres">
      <dgm:prSet presAssocID="{71C49D65-EE76-44B3-BCD7-8E0B31195C55}" presName="spacerT" presStyleCnt="0"/>
      <dgm:spPr/>
    </dgm:pt>
    <dgm:pt modelId="{CBF2FD2D-E264-4097-99F0-B6C5AA73F0AF}" type="pres">
      <dgm:prSet presAssocID="{71C49D65-EE76-44B3-BCD7-8E0B31195C55}" presName="sibTrans" presStyleLbl="sibTrans2D1" presStyleIdx="0" presStyleCnt="2"/>
      <dgm:spPr/>
      <dgm:t>
        <a:bodyPr/>
        <a:lstStyle/>
        <a:p>
          <a:endParaRPr lang="hr-HR"/>
        </a:p>
      </dgm:t>
    </dgm:pt>
    <dgm:pt modelId="{0A371C3B-7C7D-4728-9067-9F71C4B00ED8}" type="pres">
      <dgm:prSet presAssocID="{71C49D65-EE76-44B3-BCD7-8E0B31195C55}" presName="spacerB" presStyleCnt="0"/>
      <dgm:spPr/>
    </dgm:pt>
    <dgm:pt modelId="{72526C6F-9FBB-4FBC-9529-743CD4BCF101}" type="pres">
      <dgm:prSet presAssocID="{DC7BCDD6-2FD8-429B-95EA-871D755590CD}" presName="node" presStyleLbl="node1" presStyleIdx="1" presStyleCnt="3">
        <dgm:presLayoutVars>
          <dgm:bulletEnabled val="1"/>
        </dgm:presLayoutVars>
      </dgm:prSet>
      <dgm:spPr/>
      <dgm:t>
        <a:bodyPr/>
        <a:lstStyle/>
        <a:p>
          <a:endParaRPr lang="hr-HR"/>
        </a:p>
      </dgm:t>
    </dgm:pt>
    <dgm:pt modelId="{C1159D4F-AF17-4D4E-A2E0-6AD04DED34E6}" type="pres">
      <dgm:prSet presAssocID="{76A9A849-1BD0-4B9B-A88F-1FD9541BB0FB}" presName="sibTransLast" presStyleLbl="sibTrans2D1" presStyleIdx="1" presStyleCnt="2"/>
      <dgm:spPr/>
      <dgm:t>
        <a:bodyPr/>
        <a:lstStyle/>
        <a:p>
          <a:endParaRPr lang="hr-HR"/>
        </a:p>
      </dgm:t>
    </dgm:pt>
    <dgm:pt modelId="{B23D854A-8E2E-4544-9DE5-4D50B8EC4A5D}" type="pres">
      <dgm:prSet presAssocID="{76A9A849-1BD0-4B9B-A88F-1FD9541BB0FB}" presName="connectorText" presStyleLbl="sibTrans2D1" presStyleIdx="1" presStyleCnt="2"/>
      <dgm:spPr/>
      <dgm:t>
        <a:bodyPr/>
        <a:lstStyle/>
        <a:p>
          <a:endParaRPr lang="hr-HR"/>
        </a:p>
      </dgm:t>
    </dgm:pt>
    <dgm:pt modelId="{8C6CA74F-4A56-4D7F-AE7D-F1A761FEF166}" type="pres">
      <dgm:prSet presAssocID="{76A9A849-1BD0-4B9B-A88F-1FD9541BB0FB}" presName="lastNode" presStyleLbl="node1" presStyleIdx="2" presStyleCnt="3">
        <dgm:presLayoutVars>
          <dgm:bulletEnabled val="1"/>
        </dgm:presLayoutVars>
      </dgm:prSet>
      <dgm:spPr/>
      <dgm:t>
        <a:bodyPr/>
        <a:lstStyle/>
        <a:p>
          <a:endParaRPr lang="hr-HR"/>
        </a:p>
      </dgm:t>
    </dgm:pt>
  </dgm:ptLst>
  <dgm:cxnLst>
    <dgm:cxn modelId="{FAD245B4-4CEE-488D-9F6D-01826BFB939C}" type="presOf" srcId="{244BBBBE-99CA-4825-BA3E-6D30D005597C}" destId="{C1159D4F-AF17-4D4E-A2E0-6AD04DED34E6}" srcOrd="0" destOrd="0" presId="urn:microsoft.com/office/officeart/2005/8/layout/equation2"/>
    <dgm:cxn modelId="{FE4FA067-7CC8-4A24-8F53-BA96042DB8AC}" srcId="{76A9A849-1BD0-4B9B-A88F-1FD9541BB0FB}" destId="{DC7BCDD6-2FD8-429B-95EA-871D755590CD}" srcOrd="1" destOrd="0" parTransId="{59B420FC-A1AA-457D-9F31-472826DC0386}" sibTransId="{244BBBBE-99CA-4825-BA3E-6D30D005597C}"/>
    <dgm:cxn modelId="{D61748B0-85AA-4F82-9C66-40869C6137FA}" type="presOf" srcId="{244BBBBE-99CA-4825-BA3E-6D30D005597C}" destId="{B23D854A-8E2E-4544-9DE5-4D50B8EC4A5D}" srcOrd="1" destOrd="0" presId="urn:microsoft.com/office/officeart/2005/8/layout/equation2"/>
    <dgm:cxn modelId="{5D14A231-DA49-46E8-BE7A-C9192A07A594}" type="presOf" srcId="{76A9A849-1BD0-4B9B-A88F-1FD9541BB0FB}" destId="{129704C2-D398-4BE0-9E5F-70D46DC2B258}" srcOrd="0" destOrd="0" presId="urn:microsoft.com/office/officeart/2005/8/layout/equation2"/>
    <dgm:cxn modelId="{6344E3B1-4D98-4645-8872-23B325941216}" srcId="{76A9A849-1BD0-4B9B-A88F-1FD9541BB0FB}" destId="{94120D90-6516-4E91-BE6B-3834D7BA87F9}" srcOrd="2" destOrd="0" parTransId="{D9143B79-7B50-4328-A0FC-3952BAA56E04}" sibTransId="{D6E85B6E-5F01-4A87-9C99-F17BCF57BDC7}"/>
    <dgm:cxn modelId="{87F7A362-6BDE-42CB-A787-C2D90B2C19FF}" type="presOf" srcId="{DC7BCDD6-2FD8-429B-95EA-871D755590CD}" destId="{72526C6F-9FBB-4FBC-9529-743CD4BCF101}" srcOrd="0" destOrd="0" presId="urn:microsoft.com/office/officeart/2005/8/layout/equation2"/>
    <dgm:cxn modelId="{09F54DDE-A33F-4B55-924F-A6C50E542F3E}" type="presOf" srcId="{71C49D65-EE76-44B3-BCD7-8E0B31195C55}" destId="{CBF2FD2D-E264-4097-99F0-B6C5AA73F0AF}" srcOrd="0" destOrd="0" presId="urn:microsoft.com/office/officeart/2005/8/layout/equation2"/>
    <dgm:cxn modelId="{3D983BF9-99C3-4057-8904-B6F5473126AA}" type="presOf" srcId="{94120D90-6516-4E91-BE6B-3834D7BA87F9}" destId="{8C6CA74F-4A56-4D7F-AE7D-F1A761FEF166}" srcOrd="0" destOrd="0" presId="urn:microsoft.com/office/officeart/2005/8/layout/equation2"/>
    <dgm:cxn modelId="{0D45CA8C-0D97-4A5A-AFA1-2DC6C0E4EAA3}" srcId="{76A9A849-1BD0-4B9B-A88F-1FD9541BB0FB}" destId="{9CD7C736-DF1E-407E-99DE-88AC4FEF0001}" srcOrd="0" destOrd="0" parTransId="{C7BACAED-3F9A-49A1-98E7-DAFFBA08021D}" sibTransId="{71C49D65-EE76-44B3-BCD7-8E0B31195C55}"/>
    <dgm:cxn modelId="{01298313-8D35-4D15-989A-5AC1FE7EBC7D}" type="presOf" srcId="{9CD7C736-DF1E-407E-99DE-88AC4FEF0001}" destId="{A57E7F2F-4946-4850-9F3D-06697C2D920D}" srcOrd="0" destOrd="0" presId="urn:microsoft.com/office/officeart/2005/8/layout/equation2"/>
    <dgm:cxn modelId="{8DF259B0-9566-4050-90C1-7F7592CC98AB}" type="presParOf" srcId="{129704C2-D398-4BE0-9E5F-70D46DC2B258}" destId="{3CE73B9E-6411-4E44-A356-08BCAD117447}" srcOrd="0" destOrd="0" presId="urn:microsoft.com/office/officeart/2005/8/layout/equation2"/>
    <dgm:cxn modelId="{D6B9E02C-DE27-4DAE-83B4-0AF410137EC9}" type="presParOf" srcId="{3CE73B9E-6411-4E44-A356-08BCAD117447}" destId="{A57E7F2F-4946-4850-9F3D-06697C2D920D}" srcOrd="0" destOrd="0" presId="urn:microsoft.com/office/officeart/2005/8/layout/equation2"/>
    <dgm:cxn modelId="{8986F4DB-B790-4C6C-B421-DC8AB0608791}" type="presParOf" srcId="{3CE73B9E-6411-4E44-A356-08BCAD117447}" destId="{C2A23F70-69AE-4E2B-9574-3CDBD3B61BE9}" srcOrd="1" destOrd="0" presId="urn:microsoft.com/office/officeart/2005/8/layout/equation2"/>
    <dgm:cxn modelId="{46B13C17-7863-4F4C-9960-375D5958F8EC}" type="presParOf" srcId="{3CE73B9E-6411-4E44-A356-08BCAD117447}" destId="{CBF2FD2D-E264-4097-99F0-B6C5AA73F0AF}" srcOrd="2" destOrd="0" presId="urn:microsoft.com/office/officeart/2005/8/layout/equation2"/>
    <dgm:cxn modelId="{78166B24-ACBA-4A50-B71F-CF49AFC8A5D5}" type="presParOf" srcId="{3CE73B9E-6411-4E44-A356-08BCAD117447}" destId="{0A371C3B-7C7D-4728-9067-9F71C4B00ED8}" srcOrd="3" destOrd="0" presId="urn:microsoft.com/office/officeart/2005/8/layout/equation2"/>
    <dgm:cxn modelId="{09321E70-FFE6-4E7F-BAFE-812C8E97DA6C}" type="presParOf" srcId="{3CE73B9E-6411-4E44-A356-08BCAD117447}" destId="{72526C6F-9FBB-4FBC-9529-743CD4BCF101}" srcOrd="4" destOrd="0" presId="urn:microsoft.com/office/officeart/2005/8/layout/equation2"/>
    <dgm:cxn modelId="{3830FAAD-C583-4C8D-9D94-A1DC06106A7A}" type="presParOf" srcId="{129704C2-D398-4BE0-9E5F-70D46DC2B258}" destId="{C1159D4F-AF17-4D4E-A2E0-6AD04DED34E6}" srcOrd="1" destOrd="0" presId="urn:microsoft.com/office/officeart/2005/8/layout/equation2"/>
    <dgm:cxn modelId="{79413AE7-9E11-492E-90C8-9B7FC00365DC}" type="presParOf" srcId="{C1159D4F-AF17-4D4E-A2E0-6AD04DED34E6}" destId="{B23D854A-8E2E-4544-9DE5-4D50B8EC4A5D}" srcOrd="0" destOrd="0" presId="urn:microsoft.com/office/officeart/2005/8/layout/equation2"/>
    <dgm:cxn modelId="{3CFCF5A7-0A81-4017-A0B9-4A50E2616810}" type="presParOf" srcId="{129704C2-D398-4BE0-9E5F-70D46DC2B258}" destId="{8C6CA74F-4A56-4D7F-AE7D-F1A761FEF166}" srcOrd="2" destOrd="0" presId="urn:microsoft.com/office/officeart/2005/8/layout/equati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67F719-87E9-4820-A448-59D2FD6BFE5F}"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hr-HR"/>
        </a:p>
      </dgm:t>
    </dgm:pt>
    <dgm:pt modelId="{BC4AB009-2EA6-47DA-ADD1-299F6150AAB3}">
      <dgm:prSet phldrT="[Tekst]"/>
      <dgm:spPr>
        <a:solidFill>
          <a:schemeClr val="bg2"/>
        </a:solidFill>
      </dgm:spPr>
      <dgm:t>
        <a:bodyPr/>
        <a:lstStyle/>
        <a:p>
          <a:r>
            <a:rPr lang="hr-HR" dirty="0">
              <a:solidFill>
                <a:schemeClr val="tx1"/>
              </a:solidFill>
              <a:latin typeface="Times New Roman" panose="02020603050405020304" pitchFamily="18" charset="0"/>
              <a:cs typeface="Times New Roman" panose="02020603050405020304" pitchFamily="18" charset="0"/>
            </a:rPr>
            <a:t>KONSTRUKCIJA HIJERARHIJE STRAHA</a:t>
          </a:r>
        </a:p>
      </dgm:t>
    </dgm:pt>
    <dgm:pt modelId="{C2EBB566-FDBA-4185-8423-2292EEDC6D84}" type="parTrans" cxnId="{0A454067-9AF0-4B01-B652-13E0822AEAE7}">
      <dgm:prSet/>
      <dgm:spPr/>
      <dgm:t>
        <a:bodyPr/>
        <a:lstStyle/>
        <a:p>
          <a:endParaRPr lang="hr-HR"/>
        </a:p>
      </dgm:t>
    </dgm:pt>
    <dgm:pt modelId="{9BE61741-3287-4265-A2BC-57722C7FF31A}" type="sibTrans" cxnId="{0A454067-9AF0-4B01-B652-13E0822AEAE7}">
      <dgm:prSet/>
      <dgm:spPr/>
      <dgm:t>
        <a:bodyPr/>
        <a:lstStyle/>
        <a:p>
          <a:endParaRPr lang="hr-HR"/>
        </a:p>
      </dgm:t>
    </dgm:pt>
    <dgm:pt modelId="{1F5DC7A0-EF9B-4505-89B2-C66903278430}">
      <dgm:prSet phldrT="[Tekst]"/>
      <dgm:spPr/>
      <dgm:t>
        <a:bodyPr/>
        <a:lstStyle/>
        <a:p>
          <a:r>
            <a:rPr lang="hr-HR" dirty="0">
              <a:latin typeface="Times New Roman" panose="02020603050405020304" pitchFamily="18" charset="0"/>
              <a:cs typeface="Times New Roman" panose="02020603050405020304" pitchFamily="18" charset="0"/>
            </a:rPr>
            <a:t>POPISATI ZASTRAŠUJUĆE SITUACIJE</a:t>
          </a:r>
        </a:p>
      </dgm:t>
    </dgm:pt>
    <dgm:pt modelId="{E576B7B5-1889-43D9-9D19-CC25B127BDF1}" type="parTrans" cxnId="{850FE3E2-F552-49E4-B848-E9D0CA302427}">
      <dgm:prSet/>
      <dgm:spPr/>
      <dgm:t>
        <a:bodyPr/>
        <a:lstStyle/>
        <a:p>
          <a:endParaRPr lang="hr-HR"/>
        </a:p>
      </dgm:t>
    </dgm:pt>
    <dgm:pt modelId="{F51D8063-440F-425E-9716-D501038863C9}" type="sibTrans" cxnId="{850FE3E2-F552-49E4-B848-E9D0CA302427}">
      <dgm:prSet/>
      <dgm:spPr/>
      <dgm:t>
        <a:bodyPr/>
        <a:lstStyle/>
        <a:p>
          <a:endParaRPr lang="hr-HR"/>
        </a:p>
      </dgm:t>
    </dgm:pt>
    <dgm:pt modelId="{FF767DEB-4B4A-458D-BF56-DB815AE80DD6}">
      <dgm:prSet phldrT="[Tekst]"/>
      <dgm:spPr/>
      <dgm:t>
        <a:bodyPr/>
        <a:lstStyle/>
        <a:p>
          <a:r>
            <a:rPr lang="hr-HR" dirty="0">
              <a:latin typeface="Times New Roman" panose="02020603050405020304" pitchFamily="18" charset="0"/>
              <a:cs typeface="Times New Roman" panose="02020603050405020304" pitchFamily="18" charset="0"/>
            </a:rPr>
            <a:t>PROCJENITI NJIHOVU TEŽINU (0-10)</a:t>
          </a:r>
        </a:p>
      </dgm:t>
    </dgm:pt>
    <dgm:pt modelId="{C5D45A80-BB11-4D9B-8448-EF2A67161577}" type="parTrans" cxnId="{5F7E8B3B-3DE3-41FB-AC8E-8E60231444FC}">
      <dgm:prSet/>
      <dgm:spPr/>
      <dgm:t>
        <a:bodyPr/>
        <a:lstStyle/>
        <a:p>
          <a:endParaRPr lang="hr-HR"/>
        </a:p>
      </dgm:t>
    </dgm:pt>
    <dgm:pt modelId="{4BA653B0-C7B1-4B80-AD1F-D2F8FB3A706B}" type="sibTrans" cxnId="{5F7E8B3B-3DE3-41FB-AC8E-8E60231444FC}">
      <dgm:prSet/>
      <dgm:spPr/>
      <dgm:t>
        <a:bodyPr/>
        <a:lstStyle/>
        <a:p>
          <a:endParaRPr lang="hr-HR"/>
        </a:p>
      </dgm:t>
    </dgm:pt>
    <dgm:pt modelId="{B779DE68-2B8E-4AAA-BBE7-A0E8272DE400}">
      <dgm:prSet phldrT="[Tekst]"/>
      <dgm:spPr/>
      <dgm:t>
        <a:bodyPr/>
        <a:lstStyle/>
        <a:p>
          <a:r>
            <a:rPr lang="hr-HR" dirty="0">
              <a:latin typeface="Times New Roman" panose="02020603050405020304" pitchFamily="18" charset="0"/>
              <a:cs typeface="Times New Roman" panose="02020603050405020304" pitchFamily="18" charset="0"/>
            </a:rPr>
            <a:t>POPISATI SIGURNOSNA PONAŠANJA </a:t>
          </a:r>
        </a:p>
      </dgm:t>
    </dgm:pt>
    <dgm:pt modelId="{A0B95771-7F97-4165-9103-57A96798DE7F}" type="parTrans" cxnId="{423AABD7-F708-48D3-BCE8-B3B3B02F3A4C}">
      <dgm:prSet/>
      <dgm:spPr/>
      <dgm:t>
        <a:bodyPr/>
        <a:lstStyle/>
        <a:p>
          <a:endParaRPr lang="hr-HR"/>
        </a:p>
      </dgm:t>
    </dgm:pt>
    <dgm:pt modelId="{600C47EC-E19D-42F3-8B15-E603CCFDCE3E}" type="sibTrans" cxnId="{423AABD7-F708-48D3-BCE8-B3B3B02F3A4C}">
      <dgm:prSet/>
      <dgm:spPr/>
      <dgm:t>
        <a:bodyPr/>
        <a:lstStyle/>
        <a:p>
          <a:endParaRPr lang="hr-HR"/>
        </a:p>
      </dgm:t>
    </dgm:pt>
    <dgm:pt modelId="{3A76DD68-2C69-41AA-9D9B-2079E6D39882}">
      <dgm:prSet phldrT="[Tekst]"/>
      <dgm:spPr/>
      <dgm:t>
        <a:bodyPr/>
        <a:lstStyle/>
        <a:p>
          <a:r>
            <a:rPr lang="hr-HR" dirty="0">
              <a:latin typeface="Times New Roman" panose="02020603050405020304" pitchFamily="18" charset="0"/>
              <a:cs typeface="Times New Roman" panose="02020603050405020304" pitchFamily="18" charset="0"/>
            </a:rPr>
            <a:t>POREDATI IH S OBZIROM NA RAZINU STRAHA ŠTO SE MOŽE TOLERIRATI BEZ UPOTREBE SIGURNOSNIH PONAŠANJA</a:t>
          </a:r>
        </a:p>
      </dgm:t>
    </dgm:pt>
    <dgm:pt modelId="{372C0B41-F99C-43AA-B580-C637310A6969}" type="parTrans" cxnId="{0368002B-1466-40EE-8BEC-01B519754DD8}">
      <dgm:prSet/>
      <dgm:spPr/>
      <dgm:t>
        <a:bodyPr/>
        <a:lstStyle/>
        <a:p>
          <a:endParaRPr lang="hr-HR"/>
        </a:p>
      </dgm:t>
    </dgm:pt>
    <dgm:pt modelId="{CE223E46-B2D6-4FF2-9009-2DCB1CA6CF6E}" type="sibTrans" cxnId="{0368002B-1466-40EE-8BEC-01B519754DD8}">
      <dgm:prSet/>
      <dgm:spPr/>
      <dgm:t>
        <a:bodyPr/>
        <a:lstStyle/>
        <a:p>
          <a:endParaRPr lang="hr-HR"/>
        </a:p>
      </dgm:t>
    </dgm:pt>
    <dgm:pt modelId="{A0C93F74-CCC5-463E-B6A9-726BFFB06156}" type="pres">
      <dgm:prSet presAssocID="{9967F719-87E9-4820-A448-59D2FD6BFE5F}" presName="layout" presStyleCnt="0">
        <dgm:presLayoutVars>
          <dgm:chMax/>
          <dgm:chPref/>
          <dgm:dir/>
          <dgm:animOne val="branch"/>
          <dgm:animLvl val="lvl"/>
          <dgm:resizeHandles/>
        </dgm:presLayoutVars>
      </dgm:prSet>
      <dgm:spPr/>
      <dgm:t>
        <a:bodyPr/>
        <a:lstStyle/>
        <a:p>
          <a:endParaRPr lang="hr-HR"/>
        </a:p>
      </dgm:t>
    </dgm:pt>
    <dgm:pt modelId="{EDF07D29-F9C5-436D-ADDA-48E6097851BE}" type="pres">
      <dgm:prSet presAssocID="{BC4AB009-2EA6-47DA-ADD1-299F6150AAB3}" presName="root" presStyleCnt="0">
        <dgm:presLayoutVars>
          <dgm:chMax/>
          <dgm:chPref val="4"/>
        </dgm:presLayoutVars>
      </dgm:prSet>
      <dgm:spPr/>
    </dgm:pt>
    <dgm:pt modelId="{551DC153-2EC2-4960-AA25-80224E39CB6B}" type="pres">
      <dgm:prSet presAssocID="{BC4AB009-2EA6-47DA-ADD1-299F6150AAB3}" presName="rootComposite" presStyleCnt="0">
        <dgm:presLayoutVars/>
      </dgm:prSet>
      <dgm:spPr/>
    </dgm:pt>
    <dgm:pt modelId="{BD4ED6ED-386E-4DF0-A463-AB623744ECAF}" type="pres">
      <dgm:prSet presAssocID="{BC4AB009-2EA6-47DA-ADD1-299F6150AAB3}" presName="rootText" presStyleLbl="node0" presStyleIdx="0" presStyleCnt="1">
        <dgm:presLayoutVars>
          <dgm:chMax/>
          <dgm:chPref val="4"/>
        </dgm:presLayoutVars>
      </dgm:prSet>
      <dgm:spPr/>
      <dgm:t>
        <a:bodyPr/>
        <a:lstStyle/>
        <a:p>
          <a:endParaRPr lang="hr-HR"/>
        </a:p>
      </dgm:t>
    </dgm:pt>
    <dgm:pt modelId="{001CA6A5-E66E-4E3C-968B-713A6EE20A4A}" type="pres">
      <dgm:prSet presAssocID="{BC4AB009-2EA6-47DA-ADD1-299F6150AAB3}" presName="childShape" presStyleCnt="0">
        <dgm:presLayoutVars>
          <dgm:chMax val="0"/>
          <dgm:chPref val="0"/>
        </dgm:presLayoutVars>
      </dgm:prSet>
      <dgm:spPr/>
    </dgm:pt>
    <dgm:pt modelId="{DB99D6B3-CAC4-4B76-9A86-09022202F7FE}" type="pres">
      <dgm:prSet presAssocID="{1F5DC7A0-EF9B-4505-89B2-C66903278430}" presName="childComposite" presStyleCnt="0">
        <dgm:presLayoutVars>
          <dgm:chMax val="0"/>
          <dgm:chPref val="0"/>
        </dgm:presLayoutVars>
      </dgm:prSet>
      <dgm:spPr/>
    </dgm:pt>
    <dgm:pt modelId="{B039A4E4-98E6-4809-BC1A-E0D489CA3661}" type="pres">
      <dgm:prSet presAssocID="{1F5DC7A0-EF9B-4505-89B2-C66903278430}" presName="Image" presStyleLbl="node1" presStyleIdx="0" presStyleCnt="4"/>
      <dgm:spPr/>
    </dgm:pt>
    <dgm:pt modelId="{F71D5AEC-34F3-4485-86E7-2E56B9DC0295}" type="pres">
      <dgm:prSet presAssocID="{1F5DC7A0-EF9B-4505-89B2-C66903278430}" presName="childText" presStyleLbl="lnNode1" presStyleIdx="0" presStyleCnt="4">
        <dgm:presLayoutVars>
          <dgm:chMax val="0"/>
          <dgm:chPref val="0"/>
          <dgm:bulletEnabled val="1"/>
        </dgm:presLayoutVars>
      </dgm:prSet>
      <dgm:spPr/>
      <dgm:t>
        <a:bodyPr/>
        <a:lstStyle/>
        <a:p>
          <a:endParaRPr lang="hr-HR"/>
        </a:p>
      </dgm:t>
    </dgm:pt>
    <dgm:pt modelId="{D5A9A65F-11AA-463E-AC79-DC4805DC79B0}" type="pres">
      <dgm:prSet presAssocID="{B779DE68-2B8E-4AAA-BBE7-A0E8272DE400}" presName="childComposite" presStyleCnt="0">
        <dgm:presLayoutVars>
          <dgm:chMax val="0"/>
          <dgm:chPref val="0"/>
        </dgm:presLayoutVars>
      </dgm:prSet>
      <dgm:spPr/>
    </dgm:pt>
    <dgm:pt modelId="{D1D2812D-FCC0-46D6-94D6-5B5C724C2255}" type="pres">
      <dgm:prSet presAssocID="{B779DE68-2B8E-4AAA-BBE7-A0E8272DE400}" presName="Image" presStyleLbl="node1" presStyleIdx="1" presStyleCnt="4"/>
      <dgm:spPr/>
    </dgm:pt>
    <dgm:pt modelId="{2832F9A4-FE85-4FA2-8E2B-BCBB89BA5A89}" type="pres">
      <dgm:prSet presAssocID="{B779DE68-2B8E-4AAA-BBE7-A0E8272DE400}" presName="childText" presStyleLbl="lnNode1" presStyleIdx="1" presStyleCnt="4">
        <dgm:presLayoutVars>
          <dgm:chMax val="0"/>
          <dgm:chPref val="0"/>
          <dgm:bulletEnabled val="1"/>
        </dgm:presLayoutVars>
      </dgm:prSet>
      <dgm:spPr/>
      <dgm:t>
        <a:bodyPr/>
        <a:lstStyle/>
        <a:p>
          <a:endParaRPr lang="hr-HR"/>
        </a:p>
      </dgm:t>
    </dgm:pt>
    <dgm:pt modelId="{0367820F-2EA5-42EC-A1F5-7791AE7A4979}" type="pres">
      <dgm:prSet presAssocID="{FF767DEB-4B4A-458D-BF56-DB815AE80DD6}" presName="childComposite" presStyleCnt="0">
        <dgm:presLayoutVars>
          <dgm:chMax val="0"/>
          <dgm:chPref val="0"/>
        </dgm:presLayoutVars>
      </dgm:prSet>
      <dgm:spPr/>
    </dgm:pt>
    <dgm:pt modelId="{09F32F1A-29F1-4F16-A42F-4F1A8EC53F63}" type="pres">
      <dgm:prSet presAssocID="{FF767DEB-4B4A-458D-BF56-DB815AE80DD6}" presName="Image" presStyleLbl="node1" presStyleIdx="2" presStyleCnt="4"/>
      <dgm:spPr/>
    </dgm:pt>
    <dgm:pt modelId="{6CD3D894-24E8-4B21-92B2-92919FEC2873}" type="pres">
      <dgm:prSet presAssocID="{FF767DEB-4B4A-458D-BF56-DB815AE80DD6}" presName="childText" presStyleLbl="lnNode1" presStyleIdx="2" presStyleCnt="4">
        <dgm:presLayoutVars>
          <dgm:chMax val="0"/>
          <dgm:chPref val="0"/>
          <dgm:bulletEnabled val="1"/>
        </dgm:presLayoutVars>
      </dgm:prSet>
      <dgm:spPr/>
      <dgm:t>
        <a:bodyPr/>
        <a:lstStyle/>
        <a:p>
          <a:endParaRPr lang="hr-HR"/>
        </a:p>
      </dgm:t>
    </dgm:pt>
    <dgm:pt modelId="{1D411C44-308A-447C-A77A-78D807F9DE83}" type="pres">
      <dgm:prSet presAssocID="{3A76DD68-2C69-41AA-9D9B-2079E6D39882}" presName="childComposite" presStyleCnt="0">
        <dgm:presLayoutVars>
          <dgm:chMax val="0"/>
          <dgm:chPref val="0"/>
        </dgm:presLayoutVars>
      </dgm:prSet>
      <dgm:spPr/>
    </dgm:pt>
    <dgm:pt modelId="{E88C878D-54D0-455F-8104-260F12246C74}" type="pres">
      <dgm:prSet presAssocID="{3A76DD68-2C69-41AA-9D9B-2079E6D39882}" presName="Image" presStyleLbl="node1" presStyleIdx="3" presStyleCnt="4"/>
      <dgm:spPr/>
    </dgm:pt>
    <dgm:pt modelId="{7C1623DD-D7D7-4AA3-94AF-D5016A18F5BC}" type="pres">
      <dgm:prSet presAssocID="{3A76DD68-2C69-41AA-9D9B-2079E6D39882}" presName="childText" presStyleLbl="lnNode1" presStyleIdx="3" presStyleCnt="4">
        <dgm:presLayoutVars>
          <dgm:chMax val="0"/>
          <dgm:chPref val="0"/>
          <dgm:bulletEnabled val="1"/>
        </dgm:presLayoutVars>
      </dgm:prSet>
      <dgm:spPr/>
      <dgm:t>
        <a:bodyPr/>
        <a:lstStyle/>
        <a:p>
          <a:endParaRPr lang="hr-HR"/>
        </a:p>
      </dgm:t>
    </dgm:pt>
  </dgm:ptLst>
  <dgm:cxnLst>
    <dgm:cxn modelId="{A968DFE0-0F40-49EC-9602-38F09303E67B}" type="presOf" srcId="{BC4AB009-2EA6-47DA-ADD1-299F6150AAB3}" destId="{BD4ED6ED-386E-4DF0-A463-AB623744ECAF}" srcOrd="0" destOrd="0" presId="urn:microsoft.com/office/officeart/2008/layout/PictureAccentList"/>
    <dgm:cxn modelId="{0368002B-1466-40EE-8BEC-01B519754DD8}" srcId="{BC4AB009-2EA6-47DA-ADD1-299F6150AAB3}" destId="{3A76DD68-2C69-41AA-9D9B-2079E6D39882}" srcOrd="3" destOrd="0" parTransId="{372C0B41-F99C-43AA-B580-C637310A6969}" sibTransId="{CE223E46-B2D6-4FF2-9009-2DCB1CA6CF6E}"/>
    <dgm:cxn modelId="{423AABD7-F708-48D3-BCE8-B3B3B02F3A4C}" srcId="{BC4AB009-2EA6-47DA-ADD1-299F6150AAB3}" destId="{B779DE68-2B8E-4AAA-BBE7-A0E8272DE400}" srcOrd="1" destOrd="0" parTransId="{A0B95771-7F97-4165-9103-57A96798DE7F}" sibTransId="{600C47EC-E19D-42F3-8B15-E603CCFDCE3E}"/>
    <dgm:cxn modelId="{9A95BF82-97C8-4FD7-B22B-88A971B85E03}" type="presOf" srcId="{FF767DEB-4B4A-458D-BF56-DB815AE80DD6}" destId="{6CD3D894-24E8-4B21-92B2-92919FEC2873}" srcOrd="0" destOrd="0" presId="urn:microsoft.com/office/officeart/2008/layout/PictureAccentList"/>
    <dgm:cxn modelId="{850FE3E2-F552-49E4-B848-E9D0CA302427}" srcId="{BC4AB009-2EA6-47DA-ADD1-299F6150AAB3}" destId="{1F5DC7A0-EF9B-4505-89B2-C66903278430}" srcOrd="0" destOrd="0" parTransId="{E576B7B5-1889-43D9-9D19-CC25B127BDF1}" sibTransId="{F51D8063-440F-425E-9716-D501038863C9}"/>
    <dgm:cxn modelId="{526A4F15-F3D6-49B5-B67C-E51909B79B6E}" type="presOf" srcId="{9967F719-87E9-4820-A448-59D2FD6BFE5F}" destId="{A0C93F74-CCC5-463E-B6A9-726BFFB06156}" srcOrd="0" destOrd="0" presId="urn:microsoft.com/office/officeart/2008/layout/PictureAccentList"/>
    <dgm:cxn modelId="{EF3A5DAA-519C-4F92-975D-657F85CCE9A4}" type="presOf" srcId="{3A76DD68-2C69-41AA-9D9B-2079E6D39882}" destId="{7C1623DD-D7D7-4AA3-94AF-D5016A18F5BC}" srcOrd="0" destOrd="0" presId="urn:microsoft.com/office/officeart/2008/layout/PictureAccentList"/>
    <dgm:cxn modelId="{3F85315F-73F8-46EE-AED3-299D4AB8F76A}" type="presOf" srcId="{1F5DC7A0-EF9B-4505-89B2-C66903278430}" destId="{F71D5AEC-34F3-4485-86E7-2E56B9DC0295}" srcOrd="0" destOrd="0" presId="urn:microsoft.com/office/officeart/2008/layout/PictureAccentList"/>
    <dgm:cxn modelId="{9B5CEEAB-C8A3-4E1D-AEA2-2039605B13F9}" type="presOf" srcId="{B779DE68-2B8E-4AAA-BBE7-A0E8272DE400}" destId="{2832F9A4-FE85-4FA2-8E2B-BCBB89BA5A89}" srcOrd="0" destOrd="0" presId="urn:microsoft.com/office/officeart/2008/layout/PictureAccentList"/>
    <dgm:cxn modelId="{5F7E8B3B-3DE3-41FB-AC8E-8E60231444FC}" srcId="{BC4AB009-2EA6-47DA-ADD1-299F6150AAB3}" destId="{FF767DEB-4B4A-458D-BF56-DB815AE80DD6}" srcOrd="2" destOrd="0" parTransId="{C5D45A80-BB11-4D9B-8448-EF2A67161577}" sibTransId="{4BA653B0-C7B1-4B80-AD1F-D2F8FB3A706B}"/>
    <dgm:cxn modelId="{0A454067-9AF0-4B01-B652-13E0822AEAE7}" srcId="{9967F719-87E9-4820-A448-59D2FD6BFE5F}" destId="{BC4AB009-2EA6-47DA-ADD1-299F6150AAB3}" srcOrd="0" destOrd="0" parTransId="{C2EBB566-FDBA-4185-8423-2292EEDC6D84}" sibTransId="{9BE61741-3287-4265-A2BC-57722C7FF31A}"/>
    <dgm:cxn modelId="{2FAF4B98-2CD4-42ED-83BB-AB00712584BF}" type="presParOf" srcId="{A0C93F74-CCC5-463E-B6A9-726BFFB06156}" destId="{EDF07D29-F9C5-436D-ADDA-48E6097851BE}" srcOrd="0" destOrd="0" presId="urn:microsoft.com/office/officeart/2008/layout/PictureAccentList"/>
    <dgm:cxn modelId="{BA42E75A-D667-4AE7-935C-3589F28D0377}" type="presParOf" srcId="{EDF07D29-F9C5-436D-ADDA-48E6097851BE}" destId="{551DC153-2EC2-4960-AA25-80224E39CB6B}" srcOrd="0" destOrd="0" presId="urn:microsoft.com/office/officeart/2008/layout/PictureAccentList"/>
    <dgm:cxn modelId="{5B460BAB-77F0-4022-BA5D-03ABEA8B062B}" type="presParOf" srcId="{551DC153-2EC2-4960-AA25-80224E39CB6B}" destId="{BD4ED6ED-386E-4DF0-A463-AB623744ECAF}" srcOrd="0" destOrd="0" presId="urn:microsoft.com/office/officeart/2008/layout/PictureAccentList"/>
    <dgm:cxn modelId="{F6C0D136-F0E5-4E9B-AC25-384FE6439E14}" type="presParOf" srcId="{EDF07D29-F9C5-436D-ADDA-48E6097851BE}" destId="{001CA6A5-E66E-4E3C-968B-713A6EE20A4A}" srcOrd="1" destOrd="0" presId="urn:microsoft.com/office/officeart/2008/layout/PictureAccentList"/>
    <dgm:cxn modelId="{D29CE16E-5D5D-438D-A411-CD000863D75B}" type="presParOf" srcId="{001CA6A5-E66E-4E3C-968B-713A6EE20A4A}" destId="{DB99D6B3-CAC4-4B76-9A86-09022202F7FE}" srcOrd="0" destOrd="0" presId="urn:microsoft.com/office/officeart/2008/layout/PictureAccentList"/>
    <dgm:cxn modelId="{136630A2-7F18-4C3B-AE16-84073A3F9CE7}" type="presParOf" srcId="{DB99D6B3-CAC4-4B76-9A86-09022202F7FE}" destId="{B039A4E4-98E6-4809-BC1A-E0D489CA3661}" srcOrd="0" destOrd="0" presId="urn:microsoft.com/office/officeart/2008/layout/PictureAccentList"/>
    <dgm:cxn modelId="{B4E9ECDF-3572-42FF-B413-4C5AB1C504C5}" type="presParOf" srcId="{DB99D6B3-CAC4-4B76-9A86-09022202F7FE}" destId="{F71D5AEC-34F3-4485-86E7-2E56B9DC0295}" srcOrd="1" destOrd="0" presId="urn:microsoft.com/office/officeart/2008/layout/PictureAccentList"/>
    <dgm:cxn modelId="{8CB49E31-9677-4BFE-82EF-D17C366A73A3}" type="presParOf" srcId="{001CA6A5-E66E-4E3C-968B-713A6EE20A4A}" destId="{D5A9A65F-11AA-463E-AC79-DC4805DC79B0}" srcOrd="1" destOrd="0" presId="urn:microsoft.com/office/officeart/2008/layout/PictureAccentList"/>
    <dgm:cxn modelId="{9A3A61D4-7097-4908-9BDE-3F2A8EFCFB0A}" type="presParOf" srcId="{D5A9A65F-11AA-463E-AC79-DC4805DC79B0}" destId="{D1D2812D-FCC0-46D6-94D6-5B5C724C2255}" srcOrd="0" destOrd="0" presId="urn:microsoft.com/office/officeart/2008/layout/PictureAccentList"/>
    <dgm:cxn modelId="{D69570B2-D71D-4EC8-8FC8-0DF1EED5BAFA}" type="presParOf" srcId="{D5A9A65F-11AA-463E-AC79-DC4805DC79B0}" destId="{2832F9A4-FE85-4FA2-8E2B-BCBB89BA5A89}" srcOrd="1" destOrd="0" presId="urn:microsoft.com/office/officeart/2008/layout/PictureAccentList"/>
    <dgm:cxn modelId="{C8D07410-39F7-47F3-A360-C8D9498DAC7D}" type="presParOf" srcId="{001CA6A5-E66E-4E3C-968B-713A6EE20A4A}" destId="{0367820F-2EA5-42EC-A1F5-7791AE7A4979}" srcOrd="2" destOrd="0" presId="urn:microsoft.com/office/officeart/2008/layout/PictureAccentList"/>
    <dgm:cxn modelId="{6B6406B7-19C8-4E9D-8E7A-C71F2FA4359A}" type="presParOf" srcId="{0367820F-2EA5-42EC-A1F5-7791AE7A4979}" destId="{09F32F1A-29F1-4F16-A42F-4F1A8EC53F63}" srcOrd="0" destOrd="0" presId="urn:microsoft.com/office/officeart/2008/layout/PictureAccentList"/>
    <dgm:cxn modelId="{C1403302-F556-4893-967B-97F6B7B37F44}" type="presParOf" srcId="{0367820F-2EA5-42EC-A1F5-7791AE7A4979}" destId="{6CD3D894-24E8-4B21-92B2-92919FEC2873}" srcOrd="1" destOrd="0" presId="urn:microsoft.com/office/officeart/2008/layout/PictureAccentList"/>
    <dgm:cxn modelId="{CDCEB95A-78FB-4AA8-B994-0F14B2ACDEBC}" type="presParOf" srcId="{001CA6A5-E66E-4E3C-968B-713A6EE20A4A}" destId="{1D411C44-308A-447C-A77A-78D807F9DE83}" srcOrd="3" destOrd="0" presId="urn:microsoft.com/office/officeart/2008/layout/PictureAccentList"/>
    <dgm:cxn modelId="{019D5288-971D-47B4-816F-A23858417FF9}" type="presParOf" srcId="{1D411C44-308A-447C-A77A-78D807F9DE83}" destId="{E88C878D-54D0-455F-8104-260F12246C74}" srcOrd="0" destOrd="0" presId="urn:microsoft.com/office/officeart/2008/layout/PictureAccentList"/>
    <dgm:cxn modelId="{7DE41BED-5C3A-4761-9DA2-24B23E55E9BE}" type="presParOf" srcId="{1D411C44-308A-447C-A77A-78D807F9DE83}" destId="{7C1623DD-D7D7-4AA3-94AF-D5016A18F5B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9F5FA8-5A73-49A4-B518-9F26878A7A5B}"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hr-HR"/>
        </a:p>
      </dgm:t>
    </dgm:pt>
    <dgm:pt modelId="{9208120D-C982-49DC-8AB8-451665A68513}">
      <dgm:prSet phldrT="[Tekst]"/>
      <dgm:spPr/>
      <dgm:t>
        <a:bodyPr/>
        <a:lstStyle/>
        <a:p>
          <a:r>
            <a:rPr lang="hr-HR" dirty="0">
              <a:latin typeface="Times New Roman" panose="02020603050405020304" pitchFamily="18" charset="0"/>
              <a:cs typeface="Times New Roman" panose="02020603050405020304" pitchFamily="18" charset="0"/>
            </a:rPr>
            <a:t>Bilješke o mislima</a:t>
          </a:r>
        </a:p>
      </dgm:t>
    </dgm:pt>
    <dgm:pt modelId="{453BFBBA-7B13-4141-88DA-88FFFE8946DA}" type="parTrans" cxnId="{FADE2118-E787-49E5-857A-9AA2A01D9912}">
      <dgm:prSet/>
      <dgm:spPr/>
      <dgm:t>
        <a:bodyPr/>
        <a:lstStyle/>
        <a:p>
          <a:endParaRPr lang="hr-HR"/>
        </a:p>
      </dgm:t>
    </dgm:pt>
    <dgm:pt modelId="{50E02C55-0C60-488D-B7BA-480CBD7B3928}" type="sibTrans" cxnId="{FADE2118-E787-49E5-857A-9AA2A01D9912}">
      <dgm:prSet/>
      <dgm:spPr/>
      <dgm:t>
        <a:bodyPr/>
        <a:lstStyle/>
        <a:p>
          <a:endParaRPr lang="hr-HR"/>
        </a:p>
      </dgm:t>
    </dgm:pt>
    <dgm:pt modelId="{744B22BA-B993-4D5E-95B0-0CBC52813757}">
      <dgm:prSet phldrT="[Tekst]"/>
      <dgm:spPr/>
      <dgm:t>
        <a:bodyPr/>
        <a:lstStyle/>
        <a:p>
          <a:r>
            <a:rPr lang="hr-HR" dirty="0">
              <a:latin typeface="Times New Roman" panose="02020603050405020304" pitchFamily="18" charset="0"/>
              <a:cs typeface="Times New Roman" panose="02020603050405020304" pitchFamily="18" charset="0"/>
            </a:rPr>
            <a:t>Prvi puta na seansi, a poslije sami</a:t>
          </a:r>
        </a:p>
      </dgm:t>
    </dgm:pt>
    <dgm:pt modelId="{53497F27-B1B5-478A-82E1-1FDEC6EC3325}" type="parTrans" cxnId="{C4D1CAFF-7BF2-472D-97D0-A65EFF6067AE}">
      <dgm:prSet/>
      <dgm:spPr/>
      <dgm:t>
        <a:bodyPr/>
        <a:lstStyle/>
        <a:p>
          <a:endParaRPr lang="hr-HR"/>
        </a:p>
      </dgm:t>
    </dgm:pt>
    <dgm:pt modelId="{0350E8EE-4059-4BD8-9562-16787A742876}" type="sibTrans" cxnId="{C4D1CAFF-7BF2-472D-97D0-A65EFF6067AE}">
      <dgm:prSet/>
      <dgm:spPr/>
      <dgm:t>
        <a:bodyPr/>
        <a:lstStyle/>
        <a:p>
          <a:endParaRPr lang="hr-HR"/>
        </a:p>
      </dgm:t>
    </dgm:pt>
    <dgm:pt modelId="{2C7AE471-22FA-4634-8DBD-66D851A04EF3}">
      <dgm:prSet phldrT="[Tekst]"/>
      <dgm:spPr/>
      <dgm:t>
        <a:bodyPr/>
        <a:lstStyle/>
        <a:p>
          <a:r>
            <a:rPr lang="hr-HR" dirty="0" err="1">
              <a:latin typeface="Times New Roman" panose="02020603050405020304" pitchFamily="18" charset="0"/>
              <a:cs typeface="Times New Roman" panose="02020603050405020304" pitchFamily="18" charset="0"/>
            </a:rPr>
            <a:t>Sokratovski</a:t>
          </a:r>
          <a:r>
            <a:rPr lang="hr-HR" dirty="0">
              <a:latin typeface="Times New Roman" panose="02020603050405020304" pitchFamily="18" charset="0"/>
              <a:cs typeface="Times New Roman" panose="02020603050405020304" pitchFamily="18" charset="0"/>
            </a:rPr>
            <a:t> dijalog</a:t>
          </a:r>
        </a:p>
      </dgm:t>
    </dgm:pt>
    <dgm:pt modelId="{5F44725D-C453-41C8-ACA0-B5725A45B2D5}" type="parTrans" cxnId="{64B58345-FD9C-47C7-9CB9-43758A5FB1BC}">
      <dgm:prSet/>
      <dgm:spPr/>
      <dgm:t>
        <a:bodyPr/>
        <a:lstStyle/>
        <a:p>
          <a:endParaRPr lang="hr-HR"/>
        </a:p>
      </dgm:t>
    </dgm:pt>
    <dgm:pt modelId="{1EC445C0-3745-499F-BFE3-DBFF1ADE8416}" type="sibTrans" cxnId="{64B58345-FD9C-47C7-9CB9-43758A5FB1BC}">
      <dgm:prSet/>
      <dgm:spPr/>
      <dgm:t>
        <a:bodyPr/>
        <a:lstStyle/>
        <a:p>
          <a:endParaRPr lang="hr-HR"/>
        </a:p>
      </dgm:t>
    </dgm:pt>
    <dgm:pt modelId="{48941420-F093-4DE3-81D4-1911A64BE984}">
      <dgm:prSet phldrT="[Tekst]"/>
      <dgm:spPr/>
      <dgm:t>
        <a:bodyPr/>
        <a:lstStyle/>
        <a:p>
          <a:r>
            <a:rPr lang="hr-HR" dirty="0">
              <a:latin typeface="Times New Roman" panose="02020603050405020304" pitchFamily="18" charset="0"/>
              <a:cs typeface="Times New Roman" panose="02020603050405020304" pitchFamily="18" charset="0"/>
            </a:rPr>
            <a:t>NAM i pogrešne interpretacije</a:t>
          </a:r>
        </a:p>
      </dgm:t>
    </dgm:pt>
    <dgm:pt modelId="{353F4FA0-8AD6-4B9C-8A55-2A8F648723F9}" type="parTrans" cxnId="{84E062D0-2F1E-42DD-8FD3-5465C268290E}">
      <dgm:prSet/>
      <dgm:spPr/>
      <dgm:t>
        <a:bodyPr/>
        <a:lstStyle/>
        <a:p>
          <a:endParaRPr lang="hr-HR"/>
        </a:p>
      </dgm:t>
    </dgm:pt>
    <dgm:pt modelId="{7589F65D-07AE-4EE0-9D27-FF09DD87A787}" type="sibTrans" cxnId="{84E062D0-2F1E-42DD-8FD3-5465C268290E}">
      <dgm:prSet/>
      <dgm:spPr/>
      <dgm:t>
        <a:bodyPr/>
        <a:lstStyle/>
        <a:p>
          <a:endParaRPr lang="hr-HR"/>
        </a:p>
      </dgm:t>
    </dgm:pt>
    <dgm:pt modelId="{51FB132B-15F6-4622-9536-490B241C7E41}">
      <dgm:prSet phldrT="[Tekst]"/>
      <dgm:spPr/>
      <dgm:t>
        <a:bodyPr/>
        <a:lstStyle/>
        <a:p>
          <a:r>
            <a:rPr lang="hr-HR" dirty="0">
              <a:latin typeface="Times New Roman" panose="02020603050405020304" pitchFamily="18" charset="0"/>
              <a:cs typeface="Times New Roman" panose="02020603050405020304" pitchFamily="18" charset="0"/>
            </a:rPr>
            <a:t>Vođeno otkrivanje</a:t>
          </a:r>
        </a:p>
      </dgm:t>
    </dgm:pt>
    <dgm:pt modelId="{EB243FBC-3F50-410F-BFAE-E6A73CBAD758}" type="parTrans" cxnId="{2C4BBA52-709C-4627-9F73-2AFCEBD3E44F}">
      <dgm:prSet/>
      <dgm:spPr/>
      <dgm:t>
        <a:bodyPr/>
        <a:lstStyle/>
        <a:p>
          <a:endParaRPr lang="hr-HR"/>
        </a:p>
      </dgm:t>
    </dgm:pt>
    <dgm:pt modelId="{0AD132C9-0D33-407B-8ED5-A927A2CFC9F3}" type="sibTrans" cxnId="{2C4BBA52-709C-4627-9F73-2AFCEBD3E44F}">
      <dgm:prSet/>
      <dgm:spPr/>
      <dgm:t>
        <a:bodyPr/>
        <a:lstStyle/>
        <a:p>
          <a:endParaRPr lang="hr-HR"/>
        </a:p>
      </dgm:t>
    </dgm:pt>
    <dgm:pt modelId="{62CD6933-0A6D-4BC9-B456-DCACE1C04EAF}">
      <dgm:prSet phldrT="[Tekst]"/>
      <dgm:spPr/>
      <dgm:t>
        <a:bodyPr/>
        <a:lstStyle/>
        <a:p>
          <a:r>
            <a:rPr lang="hr-HR" dirty="0">
              <a:latin typeface="Times New Roman" panose="02020603050405020304" pitchFamily="18" charset="0"/>
              <a:cs typeface="Times New Roman" panose="02020603050405020304" pitchFamily="18" charset="0"/>
            </a:rPr>
            <a:t>Povezivanje misli, emocija i ponašanja</a:t>
          </a:r>
        </a:p>
      </dgm:t>
    </dgm:pt>
    <dgm:pt modelId="{B367310E-A523-4CDC-9835-77A2ABF5E421}" type="parTrans" cxnId="{BDD50EC8-7A6F-4749-AB04-9199DEC2B257}">
      <dgm:prSet/>
      <dgm:spPr/>
      <dgm:t>
        <a:bodyPr/>
        <a:lstStyle/>
        <a:p>
          <a:endParaRPr lang="hr-HR"/>
        </a:p>
      </dgm:t>
    </dgm:pt>
    <dgm:pt modelId="{A9A26791-F45C-471C-9CAA-82E72576F64F}" type="sibTrans" cxnId="{BDD50EC8-7A6F-4749-AB04-9199DEC2B257}">
      <dgm:prSet/>
      <dgm:spPr/>
      <dgm:t>
        <a:bodyPr/>
        <a:lstStyle/>
        <a:p>
          <a:endParaRPr lang="hr-HR"/>
        </a:p>
      </dgm:t>
    </dgm:pt>
    <dgm:pt modelId="{BCE0638D-F5AB-4E7A-AB4D-1B30EDC4E7D3}" type="pres">
      <dgm:prSet presAssocID="{359F5FA8-5A73-49A4-B518-9F26878A7A5B}" presName="Name0" presStyleCnt="0">
        <dgm:presLayoutVars>
          <dgm:chMax/>
          <dgm:chPref/>
          <dgm:dir/>
          <dgm:animLvl val="lvl"/>
        </dgm:presLayoutVars>
      </dgm:prSet>
      <dgm:spPr/>
      <dgm:t>
        <a:bodyPr/>
        <a:lstStyle/>
        <a:p>
          <a:endParaRPr lang="hr-HR"/>
        </a:p>
      </dgm:t>
    </dgm:pt>
    <dgm:pt modelId="{09700A69-C43F-4D2D-924B-8C6BCA9672B8}" type="pres">
      <dgm:prSet presAssocID="{9208120D-C982-49DC-8AB8-451665A68513}" presName="composite" presStyleCnt="0"/>
      <dgm:spPr/>
    </dgm:pt>
    <dgm:pt modelId="{B037B43D-C06F-403D-BF61-2B1D201A7AEE}" type="pres">
      <dgm:prSet presAssocID="{9208120D-C982-49DC-8AB8-451665A68513}" presName="Parent1" presStyleLbl="node1" presStyleIdx="0" presStyleCnt="6">
        <dgm:presLayoutVars>
          <dgm:chMax val="1"/>
          <dgm:chPref val="1"/>
          <dgm:bulletEnabled val="1"/>
        </dgm:presLayoutVars>
      </dgm:prSet>
      <dgm:spPr/>
      <dgm:t>
        <a:bodyPr/>
        <a:lstStyle/>
        <a:p>
          <a:endParaRPr lang="hr-HR"/>
        </a:p>
      </dgm:t>
    </dgm:pt>
    <dgm:pt modelId="{7C305463-F7CD-4BF0-8E1C-3EAE8D17F42D}" type="pres">
      <dgm:prSet presAssocID="{9208120D-C982-49DC-8AB8-451665A68513}" presName="Childtext1" presStyleLbl="revTx" presStyleIdx="0" presStyleCnt="3">
        <dgm:presLayoutVars>
          <dgm:chMax val="0"/>
          <dgm:chPref val="0"/>
          <dgm:bulletEnabled val="1"/>
        </dgm:presLayoutVars>
      </dgm:prSet>
      <dgm:spPr/>
      <dgm:t>
        <a:bodyPr/>
        <a:lstStyle/>
        <a:p>
          <a:endParaRPr lang="hr-HR"/>
        </a:p>
      </dgm:t>
    </dgm:pt>
    <dgm:pt modelId="{BB39FE7A-EF03-401A-BE72-6F0B04956322}" type="pres">
      <dgm:prSet presAssocID="{9208120D-C982-49DC-8AB8-451665A68513}" presName="BalanceSpacing" presStyleCnt="0"/>
      <dgm:spPr/>
    </dgm:pt>
    <dgm:pt modelId="{9D707FB0-8962-4452-8D12-799F5C67A6E3}" type="pres">
      <dgm:prSet presAssocID="{9208120D-C982-49DC-8AB8-451665A68513}" presName="BalanceSpacing1" presStyleCnt="0"/>
      <dgm:spPr/>
    </dgm:pt>
    <dgm:pt modelId="{B81AC763-7E09-4CEB-944C-7D100B18B73D}" type="pres">
      <dgm:prSet presAssocID="{50E02C55-0C60-488D-B7BA-480CBD7B3928}" presName="Accent1Text" presStyleLbl="node1" presStyleIdx="1" presStyleCnt="6"/>
      <dgm:spPr/>
      <dgm:t>
        <a:bodyPr/>
        <a:lstStyle/>
        <a:p>
          <a:endParaRPr lang="hr-HR"/>
        </a:p>
      </dgm:t>
    </dgm:pt>
    <dgm:pt modelId="{28D9567E-9734-4752-8CB0-BE08669F7F4D}" type="pres">
      <dgm:prSet presAssocID="{50E02C55-0C60-488D-B7BA-480CBD7B3928}" presName="spaceBetweenRectangles" presStyleCnt="0"/>
      <dgm:spPr/>
    </dgm:pt>
    <dgm:pt modelId="{41931973-83CA-451E-B2CC-C7680C42CFC6}" type="pres">
      <dgm:prSet presAssocID="{2C7AE471-22FA-4634-8DBD-66D851A04EF3}" presName="composite" presStyleCnt="0"/>
      <dgm:spPr/>
    </dgm:pt>
    <dgm:pt modelId="{61BD85A0-B1A4-4F49-A84A-B3776709254E}" type="pres">
      <dgm:prSet presAssocID="{2C7AE471-22FA-4634-8DBD-66D851A04EF3}" presName="Parent1" presStyleLbl="node1" presStyleIdx="2" presStyleCnt="6">
        <dgm:presLayoutVars>
          <dgm:chMax val="1"/>
          <dgm:chPref val="1"/>
          <dgm:bulletEnabled val="1"/>
        </dgm:presLayoutVars>
      </dgm:prSet>
      <dgm:spPr/>
      <dgm:t>
        <a:bodyPr/>
        <a:lstStyle/>
        <a:p>
          <a:endParaRPr lang="hr-HR"/>
        </a:p>
      </dgm:t>
    </dgm:pt>
    <dgm:pt modelId="{AFB292B2-1926-4A72-ACDA-55780558EBA5}" type="pres">
      <dgm:prSet presAssocID="{2C7AE471-22FA-4634-8DBD-66D851A04EF3}" presName="Childtext1" presStyleLbl="revTx" presStyleIdx="1" presStyleCnt="3">
        <dgm:presLayoutVars>
          <dgm:chMax val="0"/>
          <dgm:chPref val="0"/>
          <dgm:bulletEnabled val="1"/>
        </dgm:presLayoutVars>
      </dgm:prSet>
      <dgm:spPr/>
      <dgm:t>
        <a:bodyPr/>
        <a:lstStyle/>
        <a:p>
          <a:endParaRPr lang="hr-HR"/>
        </a:p>
      </dgm:t>
    </dgm:pt>
    <dgm:pt modelId="{B76ED01E-E48C-4D83-9224-6C987E93AF8A}" type="pres">
      <dgm:prSet presAssocID="{2C7AE471-22FA-4634-8DBD-66D851A04EF3}" presName="BalanceSpacing" presStyleCnt="0"/>
      <dgm:spPr/>
    </dgm:pt>
    <dgm:pt modelId="{C740B29A-B109-4CEC-BD03-D98A66030951}" type="pres">
      <dgm:prSet presAssocID="{2C7AE471-22FA-4634-8DBD-66D851A04EF3}" presName="BalanceSpacing1" presStyleCnt="0"/>
      <dgm:spPr/>
    </dgm:pt>
    <dgm:pt modelId="{C9F24734-E10C-4094-9426-21B2B7135BBC}" type="pres">
      <dgm:prSet presAssocID="{1EC445C0-3745-499F-BFE3-DBFF1ADE8416}" presName="Accent1Text" presStyleLbl="node1" presStyleIdx="3" presStyleCnt="6"/>
      <dgm:spPr/>
      <dgm:t>
        <a:bodyPr/>
        <a:lstStyle/>
        <a:p>
          <a:endParaRPr lang="hr-HR"/>
        </a:p>
      </dgm:t>
    </dgm:pt>
    <dgm:pt modelId="{337CD220-A4BD-4972-A341-33FA99DE111F}" type="pres">
      <dgm:prSet presAssocID="{1EC445C0-3745-499F-BFE3-DBFF1ADE8416}" presName="spaceBetweenRectangles" presStyleCnt="0"/>
      <dgm:spPr/>
    </dgm:pt>
    <dgm:pt modelId="{8B6D9072-324C-4BAB-B153-D09B87127910}" type="pres">
      <dgm:prSet presAssocID="{51FB132B-15F6-4622-9536-490B241C7E41}" presName="composite" presStyleCnt="0"/>
      <dgm:spPr/>
    </dgm:pt>
    <dgm:pt modelId="{3BAFB2C1-8E3B-483B-818A-9C0A7CD4FDA7}" type="pres">
      <dgm:prSet presAssocID="{51FB132B-15F6-4622-9536-490B241C7E41}" presName="Parent1" presStyleLbl="node1" presStyleIdx="4" presStyleCnt="6">
        <dgm:presLayoutVars>
          <dgm:chMax val="1"/>
          <dgm:chPref val="1"/>
          <dgm:bulletEnabled val="1"/>
        </dgm:presLayoutVars>
      </dgm:prSet>
      <dgm:spPr/>
      <dgm:t>
        <a:bodyPr/>
        <a:lstStyle/>
        <a:p>
          <a:endParaRPr lang="hr-HR"/>
        </a:p>
      </dgm:t>
    </dgm:pt>
    <dgm:pt modelId="{A767AF8A-49CA-409F-8ECB-0C26A0CF8FFE}" type="pres">
      <dgm:prSet presAssocID="{51FB132B-15F6-4622-9536-490B241C7E41}" presName="Childtext1" presStyleLbl="revTx" presStyleIdx="2" presStyleCnt="3">
        <dgm:presLayoutVars>
          <dgm:chMax val="0"/>
          <dgm:chPref val="0"/>
          <dgm:bulletEnabled val="1"/>
        </dgm:presLayoutVars>
      </dgm:prSet>
      <dgm:spPr/>
      <dgm:t>
        <a:bodyPr/>
        <a:lstStyle/>
        <a:p>
          <a:endParaRPr lang="hr-HR"/>
        </a:p>
      </dgm:t>
    </dgm:pt>
    <dgm:pt modelId="{078D89C1-0365-45AC-9789-9B3956AC0A83}" type="pres">
      <dgm:prSet presAssocID="{51FB132B-15F6-4622-9536-490B241C7E41}" presName="BalanceSpacing" presStyleCnt="0"/>
      <dgm:spPr/>
    </dgm:pt>
    <dgm:pt modelId="{029E30AF-11AF-490F-BCC6-16461F3D8B44}" type="pres">
      <dgm:prSet presAssocID="{51FB132B-15F6-4622-9536-490B241C7E41}" presName="BalanceSpacing1" presStyleCnt="0"/>
      <dgm:spPr/>
    </dgm:pt>
    <dgm:pt modelId="{CC94C2F1-F820-47B3-87E5-6DBAC8046FBE}" type="pres">
      <dgm:prSet presAssocID="{0AD132C9-0D33-407B-8ED5-A927A2CFC9F3}" presName="Accent1Text" presStyleLbl="node1" presStyleIdx="5" presStyleCnt="6" custLinFactNeighborX="4360" custLinFactNeighborY="5"/>
      <dgm:spPr/>
      <dgm:t>
        <a:bodyPr/>
        <a:lstStyle/>
        <a:p>
          <a:endParaRPr lang="hr-HR"/>
        </a:p>
      </dgm:t>
    </dgm:pt>
  </dgm:ptLst>
  <dgm:cxnLst>
    <dgm:cxn modelId="{F016FA8C-B097-4188-9164-693F71EB5838}" type="presOf" srcId="{1EC445C0-3745-499F-BFE3-DBFF1ADE8416}" destId="{C9F24734-E10C-4094-9426-21B2B7135BBC}" srcOrd="0" destOrd="0" presId="urn:microsoft.com/office/officeart/2008/layout/AlternatingHexagons"/>
    <dgm:cxn modelId="{CAFD64A0-08C5-4022-8343-28A4DF67F0CD}" type="presOf" srcId="{50E02C55-0C60-488D-B7BA-480CBD7B3928}" destId="{B81AC763-7E09-4CEB-944C-7D100B18B73D}" srcOrd="0" destOrd="0" presId="urn:microsoft.com/office/officeart/2008/layout/AlternatingHexagons"/>
    <dgm:cxn modelId="{2C4BBA52-709C-4627-9F73-2AFCEBD3E44F}" srcId="{359F5FA8-5A73-49A4-B518-9F26878A7A5B}" destId="{51FB132B-15F6-4622-9536-490B241C7E41}" srcOrd="2" destOrd="0" parTransId="{EB243FBC-3F50-410F-BFAE-E6A73CBAD758}" sibTransId="{0AD132C9-0D33-407B-8ED5-A927A2CFC9F3}"/>
    <dgm:cxn modelId="{FADE2118-E787-49E5-857A-9AA2A01D9912}" srcId="{359F5FA8-5A73-49A4-B518-9F26878A7A5B}" destId="{9208120D-C982-49DC-8AB8-451665A68513}" srcOrd="0" destOrd="0" parTransId="{453BFBBA-7B13-4141-88DA-88FFFE8946DA}" sibTransId="{50E02C55-0C60-488D-B7BA-480CBD7B3928}"/>
    <dgm:cxn modelId="{3EC4BD97-58F2-4CA1-92C4-D5D226043CEB}" type="presOf" srcId="{9208120D-C982-49DC-8AB8-451665A68513}" destId="{B037B43D-C06F-403D-BF61-2B1D201A7AEE}" srcOrd="0" destOrd="0" presId="urn:microsoft.com/office/officeart/2008/layout/AlternatingHexagons"/>
    <dgm:cxn modelId="{52E4FCE1-0A29-40DE-95F1-70868C410209}" type="presOf" srcId="{359F5FA8-5A73-49A4-B518-9F26878A7A5B}" destId="{BCE0638D-F5AB-4E7A-AB4D-1B30EDC4E7D3}" srcOrd="0" destOrd="0" presId="urn:microsoft.com/office/officeart/2008/layout/AlternatingHexagons"/>
    <dgm:cxn modelId="{F274F459-EBE1-4EFC-B67F-FCA756B6396D}" type="presOf" srcId="{2C7AE471-22FA-4634-8DBD-66D851A04EF3}" destId="{61BD85A0-B1A4-4F49-A84A-B3776709254E}" srcOrd="0" destOrd="0" presId="urn:microsoft.com/office/officeart/2008/layout/AlternatingHexagons"/>
    <dgm:cxn modelId="{57D62745-C094-4101-80DF-E6CD2E1D516B}" type="presOf" srcId="{48941420-F093-4DE3-81D4-1911A64BE984}" destId="{AFB292B2-1926-4A72-ACDA-55780558EBA5}" srcOrd="0" destOrd="0" presId="urn:microsoft.com/office/officeart/2008/layout/AlternatingHexagons"/>
    <dgm:cxn modelId="{C4D1CAFF-7BF2-472D-97D0-A65EFF6067AE}" srcId="{9208120D-C982-49DC-8AB8-451665A68513}" destId="{744B22BA-B993-4D5E-95B0-0CBC52813757}" srcOrd="0" destOrd="0" parTransId="{53497F27-B1B5-478A-82E1-1FDEC6EC3325}" sibTransId="{0350E8EE-4059-4BD8-9562-16787A742876}"/>
    <dgm:cxn modelId="{84E062D0-2F1E-42DD-8FD3-5465C268290E}" srcId="{2C7AE471-22FA-4634-8DBD-66D851A04EF3}" destId="{48941420-F093-4DE3-81D4-1911A64BE984}" srcOrd="0" destOrd="0" parTransId="{353F4FA0-8AD6-4B9C-8A55-2A8F648723F9}" sibTransId="{7589F65D-07AE-4EE0-9D27-FF09DD87A787}"/>
    <dgm:cxn modelId="{FE1FD09D-A172-4D34-B615-3734C66C768E}" type="presOf" srcId="{0AD132C9-0D33-407B-8ED5-A927A2CFC9F3}" destId="{CC94C2F1-F820-47B3-87E5-6DBAC8046FBE}" srcOrd="0" destOrd="0" presId="urn:microsoft.com/office/officeart/2008/layout/AlternatingHexagons"/>
    <dgm:cxn modelId="{BDD50EC8-7A6F-4749-AB04-9199DEC2B257}" srcId="{51FB132B-15F6-4622-9536-490B241C7E41}" destId="{62CD6933-0A6D-4BC9-B456-DCACE1C04EAF}" srcOrd="0" destOrd="0" parTransId="{B367310E-A523-4CDC-9835-77A2ABF5E421}" sibTransId="{A9A26791-F45C-471C-9CAA-82E72576F64F}"/>
    <dgm:cxn modelId="{F837653E-4F75-4C0F-B4FB-A79ADCE445FC}" type="presOf" srcId="{744B22BA-B993-4D5E-95B0-0CBC52813757}" destId="{7C305463-F7CD-4BF0-8E1C-3EAE8D17F42D}" srcOrd="0" destOrd="0" presId="urn:microsoft.com/office/officeart/2008/layout/AlternatingHexagons"/>
    <dgm:cxn modelId="{944840C3-59C1-4BCB-A967-B66E8C682996}" type="presOf" srcId="{62CD6933-0A6D-4BC9-B456-DCACE1C04EAF}" destId="{A767AF8A-49CA-409F-8ECB-0C26A0CF8FFE}" srcOrd="0" destOrd="0" presId="urn:microsoft.com/office/officeart/2008/layout/AlternatingHexagons"/>
    <dgm:cxn modelId="{64B58345-FD9C-47C7-9CB9-43758A5FB1BC}" srcId="{359F5FA8-5A73-49A4-B518-9F26878A7A5B}" destId="{2C7AE471-22FA-4634-8DBD-66D851A04EF3}" srcOrd="1" destOrd="0" parTransId="{5F44725D-C453-41C8-ACA0-B5725A45B2D5}" sibTransId="{1EC445C0-3745-499F-BFE3-DBFF1ADE8416}"/>
    <dgm:cxn modelId="{BA3DB207-D8C1-4774-B46D-F83B849561C7}" type="presOf" srcId="{51FB132B-15F6-4622-9536-490B241C7E41}" destId="{3BAFB2C1-8E3B-483B-818A-9C0A7CD4FDA7}" srcOrd="0" destOrd="0" presId="urn:microsoft.com/office/officeart/2008/layout/AlternatingHexagons"/>
    <dgm:cxn modelId="{80D2F6AE-6F8B-472D-8F22-3D366B3EF9CF}" type="presParOf" srcId="{BCE0638D-F5AB-4E7A-AB4D-1B30EDC4E7D3}" destId="{09700A69-C43F-4D2D-924B-8C6BCA9672B8}" srcOrd="0" destOrd="0" presId="urn:microsoft.com/office/officeart/2008/layout/AlternatingHexagons"/>
    <dgm:cxn modelId="{68DF5134-2A4F-4A06-AE05-1112E262B111}" type="presParOf" srcId="{09700A69-C43F-4D2D-924B-8C6BCA9672B8}" destId="{B037B43D-C06F-403D-BF61-2B1D201A7AEE}" srcOrd="0" destOrd="0" presId="urn:microsoft.com/office/officeart/2008/layout/AlternatingHexagons"/>
    <dgm:cxn modelId="{2DDACF58-FDBD-4694-8254-429813711815}" type="presParOf" srcId="{09700A69-C43F-4D2D-924B-8C6BCA9672B8}" destId="{7C305463-F7CD-4BF0-8E1C-3EAE8D17F42D}" srcOrd="1" destOrd="0" presId="urn:microsoft.com/office/officeart/2008/layout/AlternatingHexagons"/>
    <dgm:cxn modelId="{92B30368-82E7-47AB-860E-E4A74F6B05F8}" type="presParOf" srcId="{09700A69-C43F-4D2D-924B-8C6BCA9672B8}" destId="{BB39FE7A-EF03-401A-BE72-6F0B04956322}" srcOrd="2" destOrd="0" presId="urn:microsoft.com/office/officeart/2008/layout/AlternatingHexagons"/>
    <dgm:cxn modelId="{88E97A9C-AF21-4911-8254-E687E112EF50}" type="presParOf" srcId="{09700A69-C43F-4D2D-924B-8C6BCA9672B8}" destId="{9D707FB0-8962-4452-8D12-799F5C67A6E3}" srcOrd="3" destOrd="0" presId="urn:microsoft.com/office/officeart/2008/layout/AlternatingHexagons"/>
    <dgm:cxn modelId="{C7FEC6C2-51BA-417E-B17E-8BF9E43BE4FD}" type="presParOf" srcId="{09700A69-C43F-4D2D-924B-8C6BCA9672B8}" destId="{B81AC763-7E09-4CEB-944C-7D100B18B73D}" srcOrd="4" destOrd="0" presId="urn:microsoft.com/office/officeart/2008/layout/AlternatingHexagons"/>
    <dgm:cxn modelId="{8668D9C1-998E-48AD-B8A1-F2DDE57500CE}" type="presParOf" srcId="{BCE0638D-F5AB-4E7A-AB4D-1B30EDC4E7D3}" destId="{28D9567E-9734-4752-8CB0-BE08669F7F4D}" srcOrd="1" destOrd="0" presId="urn:microsoft.com/office/officeart/2008/layout/AlternatingHexagons"/>
    <dgm:cxn modelId="{07C038B9-E144-42D3-9DED-BC68D0733127}" type="presParOf" srcId="{BCE0638D-F5AB-4E7A-AB4D-1B30EDC4E7D3}" destId="{41931973-83CA-451E-B2CC-C7680C42CFC6}" srcOrd="2" destOrd="0" presId="urn:microsoft.com/office/officeart/2008/layout/AlternatingHexagons"/>
    <dgm:cxn modelId="{1054FD0E-BCDC-4AEF-9A13-8F93D87AC8FD}" type="presParOf" srcId="{41931973-83CA-451E-B2CC-C7680C42CFC6}" destId="{61BD85A0-B1A4-4F49-A84A-B3776709254E}" srcOrd="0" destOrd="0" presId="urn:microsoft.com/office/officeart/2008/layout/AlternatingHexagons"/>
    <dgm:cxn modelId="{CF6069BA-C5DF-4322-B184-7C95FDA7D983}" type="presParOf" srcId="{41931973-83CA-451E-B2CC-C7680C42CFC6}" destId="{AFB292B2-1926-4A72-ACDA-55780558EBA5}" srcOrd="1" destOrd="0" presId="urn:microsoft.com/office/officeart/2008/layout/AlternatingHexagons"/>
    <dgm:cxn modelId="{24AA9FF6-15B7-4222-BDE6-826750F8977B}" type="presParOf" srcId="{41931973-83CA-451E-B2CC-C7680C42CFC6}" destId="{B76ED01E-E48C-4D83-9224-6C987E93AF8A}" srcOrd="2" destOrd="0" presId="urn:microsoft.com/office/officeart/2008/layout/AlternatingHexagons"/>
    <dgm:cxn modelId="{8825A4EE-5732-4EDC-B7B7-3786C440B12B}" type="presParOf" srcId="{41931973-83CA-451E-B2CC-C7680C42CFC6}" destId="{C740B29A-B109-4CEC-BD03-D98A66030951}" srcOrd="3" destOrd="0" presId="urn:microsoft.com/office/officeart/2008/layout/AlternatingHexagons"/>
    <dgm:cxn modelId="{1A020822-D70A-43E9-8950-E897CED2B582}" type="presParOf" srcId="{41931973-83CA-451E-B2CC-C7680C42CFC6}" destId="{C9F24734-E10C-4094-9426-21B2B7135BBC}" srcOrd="4" destOrd="0" presId="urn:microsoft.com/office/officeart/2008/layout/AlternatingHexagons"/>
    <dgm:cxn modelId="{13627D6A-89E2-4D16-B161-442D3195CF24}" type="presParOf" srcId="{BCE0638D-F5AB-4E7A-AB4D-1B30EDC4E7D3}" destId="{337CD220-A4BD-4972-A341-33FA99DE111F}" srcOrd="3" destOrd="0" presId="urn:microsoft.com/office/officeart/2008/layout/AlternatingHexagons"/>
    <dgm:cxn modelId="{227EDE72-E7A6-44EA-8564-852436ED619F}" type="presParOf" srcId="{BCE0638D-F5AB-4E7A-AB4D-1B30EDC4E7D3}" destId="{8B6D9072-324C-4BAB-B153-D09B87127910}" srcOrd="4" destOrd="0" presId="urn:microsoft.com/office/officeart/2008/layout/AlternatingHexagons"/>
    <dgm:cxn modelId="{0910A980-5C33-4D13-AA7C-38003AC32B4F}" type="presParOf" srcId="{8B6D9072-324C-4BAB-B153-D09B87127910}" destId="{3BAFB2C1-8E3B-483B-818A-9C0A7CD4FDA7}" srcOrd="0" destOrd="0" presId="urn:microsoft.com/office/officeart/2008/layout/AlternatingHexagons"/>
    <dgm:cxn modelId="{1B75DB88-5E68-4349-9A8C-8004206B944C}" type="presParOf" srcId="{8B6D9072-324C-4BAB-B153-D09B87127910}" destId="{A767AF8A-49CA-409F-8ECB-0C26A0CF8FFE}" srcOrd="1" destOrd="0" presId="urn:microsoft.com/office/officeart/2008/layout/AlternatingHexagons"/>
    <dgm:cxn modelId="{68036F83-A7AD-4EA1-AC29-B625862BFE7C}" type="presParOf" srcId="{8B6D9072-324C-4BAB-B153-D09B87127910}" destId="{078D89C1-0365-45AC-9789-9B3956AC0A83}" srcOrd="2" destOrd="0" presId="urn:microsoft.com/office/officeart/2008/layout/AlternatingHexagons"/>
    <dgm:cxn modelId="{53196EE5-7E5B-4739-9164-A71E7D4511D5}" type="presParOf" srcId="{8B6D9072-324C-4BAB-B153-D09B87127910}" destId="{029E30AF-11AF-490F-BCC6-16461F3D8B44}" srcOrd="3" destOrd="0" presId="urn:microsoft.com/office/officeart/2008/layout/AlternatingHexagons"/>
    <dgm:cxn modelId="{904C4C51-97B2-4ACE-8D25-005D37CFB786}" type="presParOf" srcId="{8B6D9072-324C-4BAB-B153-D09B87127910}" destId="{CC94C2F1-F820-47B3-87E5-6DBAC8046FB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99CBF6-C6AA-4A7F-BFA7-A9D4270F43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hr-HR"/>
        </a:p>
      </dgm:t>
    </dgm:pt>
    <dgm:pt modelId="{F876A3F2-2504-4815-95BD-15D006D889C1}">
      <dgm:prSet phldrT="[Tekst]"/>
      <dgm:spPr/>
      <dgm:t>
        <a:bodyPr/>
        <a:lstStyle/>
        <a:p>
          <a:r>
            <a:rPr lang="hr-HR" dirty="0">
              <a:latin typeface="Times New Roman" panose="02020603050405020304" pitchFamily="18" charset="0"/>
              <a:cs typeface="Times New Roman" panose="02020603050405020304" pitchFamily="18" charset="0"/>
            </a:rPr>
            <a:t>Tehnike	</a:t>
          </a:r>
        </a:p>
      </dgm:t>
    </dgm:pt>
    <dgm:pt modelId="{73190200-BAF4-48E7-805D-D7AFD3CBE7CD}" type="parTrans" cxnId="{4167CA1B-DBB4-4B7D-8BED-FA3EB41D9AD6}">
      <dgm:prSet/>
      <dgm:spPr/>
      <dgm:t>
        <a:bodyPr/>
        <a:lstStyle/>
        <a:p>
          <a:endParaRPr lang="hr-HR"/>
        </a:p>
      </dgm:t>
    </dgm:pt>
    <dgm:pt modelId="{B3588F59-148D-465A-8338-E9F44A8BC34C}" type="sibTrans" cxnId="{4167CA1B-DBB4-4B7D-8BED-FA3EB41D9AD6}">
      <dgm:prSet/>
      <dgm:spPr/>
      <dgm:t>
        <a:bodyPr/>
        <a:lstStyle/>
        <a:p>
          <a:endParaRPr lang="hr-HR"/>
        </a:p>
      </dgm:t>
    </dgm:pt>
    <dgm:pt modelId="{60D11C4A-5B28-469B-A126-969FF514193F}">
      <dgm:prSet phldrT="[Tekst]"/>
      <dgm:spPr/>
      <dgm:t>
        <a:bodyPr/>
        <a:lstStyle/>
        <a:p>
          <a:r>
            <a:rPr lang="hr-HR" dirty="0">
              <a:latin typeface="Times New Roman" panose="02020603050405020304" pitchFamily="18" charset="0"/>
              <a:cs typeface="Times New Roman" panose="02020603050405020304" pitchFamily="18" charset="0"/>
            </a:rPr>
            <a:t>Vaganje dokaza „za”/”protiv”</a:t>
          </a:r>
        </a:p>
      </dgm:t>
    </dgm:pt>
    <dgm:pt modelId="{0931DBF1-2B99-4ECC-A267-34975859891D}" type="parTrans" cxnId="{9A708239-A980-4871-AC95-CE36A01A64C8}">
      <dgm:prSet/>
      <dgm:spPr/>
      <dgm:t>
        <a:bodyPr/>
        <a:lstStyle/>
        <a:p>
          <a:endParaRPr lang="hr-HR"/>
        </a:p>
      </dgm:t>
    </dgm:pt>
    <dgm:pt modelId="{8F1E33A6-5658-446E-9C69-BCF8BCAF6229}" type="sibTrans" cxnId="{9A708239-A980-4871-AC95-CE36A01A64C8}">
      <dgm:prSet/>
      <dgm:spPr/>
      <dgm:t>
        <a:bodyPr/>
        <a:lstStyle/>
        <a:p>
          <a:endParaRPr lang="hr-HR"/>
        </a:p>
      </dgm:t>
    </dgm:pt>
    <dgm:pt modelId="{C4FAA022-AA07-4813-8266-661877AB2B48}">
      <dgm:prSet phldrT="[Tekst]"/>
      <dgm:spPr/>
      <dgm:t>
        <a:bodyPr/>
        <a:lstStyle/>
        <a:p>
          <a:r>
            <a:rPr lang="hr-HR" dirty="0">
              <a:latin typeface="Times New Roman" panose="02020603050405020304" pitchFamily="18" charset="0"/>
              <a:cs typeface="Times New Roman" panose="02020603050405020304" pitchFamily="18" charset="0"/>
            </a:rPr>
            <a:t>Ispitivanje kvalitete dokaza</a:t>
          </a:r>
        </a:p>
      </dgm:t>
    </dgm:pt>
    <dgm:pt modelId="{8309A931-F9FA-4838-AB87-81FDA4FE1322}" type="parTrans" cxnId="{F74C6A4A-FC01-4081-979D-AC3CC7B39759}">
      <dgm:prSet/>
      <dgm:spPr/>
      <dgm:t>
        <a:bodyPr/>
        <a:lstStyle/>
        <a:p>
          <a:endParaRPr lang="hr-HR"/>
        </a:p>
      </dgm:t>
    </dgm:pt>
    <dgm:pt modelId="{F52B9096-BD3E-4523-B4C1-A65FF46487DC}" type="sibTrans" cxnId="{F74C6A4A-FC01-4081-979D-AC3CC7B39759}">
      <dgm:prSet/>
      <dgm:spPr/>
      <dgm:t>
        <a:bodyPr/>
        <a:lstStyle/>
        <a:p>
          <a:endParaRPr lang="hr-HR"/>
        </a:p>
      </dgm:t>
    </dgm:pt>
    <dgm:pt modelId="{116DFCB3-EB45-4053-AAF9-320A62A0B6CE}">
      <dgm:prSet phldrT="[Tekst]"/>
      <dgm:spPr/>
      <dgm:t>
        <a:bodyPr/>
        <a:lstStyle/>
        <a:p>
          <a:r>
            <a:rPr lang="hr-HR" dirty="0">
              <a:latin typeface="Times New Roman" panose="02020603050405020304" pitchFamily="18" charset="0"/>
              <a:cs typeface="Times New Roman" panose="02020603050405020304" pitchFamily="18" charset="0"/>
            </a:rPr>
            <a:t>Analiza cijene i dobiti</a:t>
          </a:r>
        </a:p>
      </dgm:t>
    </dgm:pt>
    <dgm:pt modelId="{F46162B7-074B-41A8-98B7-66A1DDC4DCC0}" type="parTrans" cxnId="{989F5933-2E79-4419-BAA1-6B6F13DC08A8}">
      <dgm:prSet/>
      <dgm:spPr/>
      <dgm:t>
        <a:bodyPr/>
        <a:lstStyle/>
        <a:p>
          <a:endParaRPr lang="hr-HR"/>
        </a:p>
      </dgm:t>
    </dgm:pt>
    <dgm:pt modelId="{D62A9D7A-93C7-43C3-AC6E-24BEF7C71160}" type="sibTrans" cxnId="{989F5933-2E79-4419-BAA1-6B6F13DC08A8}">
      <dgm:prSet/>
      <dgm:spPr/>
      <dgm:t>
        <a:bodyPr/>
        <a:lstStyle/>
        <a:p>
          <a:endParaRPr lang="hr-HR"/>
        </a:p>
      </dgm:t>
    </dgm:pt>
    <dgm:pt modelId="{4C9F64AD-AA0B-4158-B26E-951758A9BE4B}">
      <dgm:prSet phldrT="[Tekst]"/>
      <dgm:spPr/>
      <dgm:t>
        <a:bodyPr/>
        <a:lstStyle/>
        <a:p>
          <a:r>
            <a:rPr lang="hr-HR" dirty="0">
              <a:latin typeface="Times New Roman" panose="02020603050405020304" pitchFamily="18" charset="0"/>
              <a:cs typeface="Times New Roman" panose="02020603050405020304" pitchFamily="18" charset="0"/>
            </a:rPr>
            <a:t>Izvođenje eksperimenata</a:t>
          </a:r>
        </a:p>
      </dgm:t>
    </dgm:pt>
    <dgm:pt modelId="{0338B940-8C9F-456E-834F-3809274CC409}" type="parTrans" cxnId="{0B049388-4DE4-4A51-9239-FB42E1BE2554}">
      <dgm:prSet/>
      <dgm:spPr/>
      <dgm:t>
        <a:bodyPr/>
        <a:lstStyle/>
        <a:p>
          <a:endParaRPr lang="hr-HR"/>
        </a:p>
      </dgm:t>
    </dgm:pt>
    <dgm:pt modelId="{7CC7C836-6503-4DD2-8919-28F85DDB7B0A}" type="sibTrans" cxnId="{0B049388-4DE4-4A51-9239-FB42E1BE2554}">
      <dgm:prSet/>
      <dgm:spPr/>
      <dgm:t>
        <a:bodyPr/>
        <a:lstStyle/>
        <a:p>
          <a:endParaRPr lang="hr-HR"/>
        </a:p>
      </dgm:t>
    </dgm:pt>
    <dgm:pt modelId="{478B155A-8E8A-4E6D-8C33-3504DAC68D08}">
      <dgm:prSet phldrT="[Tekst]"/>
      <dgm:spPr/>
      <dgm:t>
        <a:bodyPr/>
        <a:lstStyle/>
        <a:p>
          <a:r>
            <a:rPr lang="hr-HR" dirty="0">
              <a:latin typeface="Times New Roman" panose="02020603050405020304" pitchFamily="18" charset="0"/>
              <a:cs typeface="Times New Roman" panose="02020603050405020304" pitchFamily="18" charset="0"/>
            </a:rPr>
            <a:t>Tehnika kontinuuma</a:t>
          </a:r>
        </a:p>
      </dgm:t>
    </dgm:pt>
    <dgm:pt modelId="{73B4860F-38D0-46DB-94B0-D5D84BB76667}" type="parTrans" cxnId="{F44C7ED7-E4C4-49C6-B494-F6D400F5DE5D}">
      <dgm:prSet/>
      <dgm:spPr/>
      <dgm:t>
        <a:bodyPr/>
        <a:lstStyle/>
        <a:p>
          <a:endParaRPr lang="hr-HR"/>
        </a:p>
      </dgm:t>
    </dgm:pt>
    <dgm:pt modelId="{69334E27-6066-4508-B9FE-084DE813EBC9}" type="sibTrans" cxnId="{F44C7ED7-E4C4-49C6-B494-F6D400F5DE5D}">
      <dgm:prSet/>
      <dgm:spPr/>
      <dgm:t>
        <a:bodyPr/>
        <a:lstStyle/>
        <a:p>
          <a:endParaRPr lang="hr-HR"/>
        </a:p>
      </dgm:t>
    </dgm:pt>
    <dgm:pt modelId="{0BEB93DA-D559-4398-A2DD-96A762CA0D93}">
      <dgm:prSet phldrT="[Tekst]"/>
      <dgm:spPr/>
      <dgm:t>
        <a:bodyPr/>
        <a:lstStyle/>
        <a:p>
          <a:r>
            <a:rPr lang="hr-HR" dirty="0">
              <a:latin typeface="Times New Roman" panose="02020603050405020304" pitchFamily="18" charset="0"/>
              <a:cs typeface="Times New Roman" panose="02020603050405020304" pitchFamily="18" charset="0"/>
            </a:rPr>
            <a:t>Ponovna atribucija – uzimanje u obzir drugih faktora koji su mogli utjecati na situaciju</a:t>
          </a:r>
        </a:p>
      </dgm:t>
    </dgm:pt>
    <dgm:pt modelId="{7634CC5C-EA3F-49A6-9F6D-ABA24F7A695C}" type="parTrans" cxnId="{C0FFCE8A-FD2C-4AE6-8DC8-B087671BBB13}">
      <dgm:prSet/>
      <dgm:spPr/>
      <dgm:t>
        <a:bodyPr/>
        <a:lstStyle/>
        <a:p>
          <a:endParaRPr lang="hr-HR"/>
        </a:p>
      </dgm:t>
    </dgm:pt>
    <dgm:pt modelId="{53DE9358-70C0-4A8B-9D70-3A34DF7B0290}" type="sibTrans" cxnId="{C0FFCE8A-FD2C-4AE6-8DC8-B087671BBB13}">
      <dgm:prSet/>
      <dgm:spPr/>
      <dgm:t>
        <a:bodyPr/>
        <a:lstStyle/>
        <a:p>
          <a:endParaRPr lang="hr-HR"/>
        </a:p>
      </dgm:t>
    </dgm:pt>
    <dgm:pt modelId="{538199B7-02AE-42AA-8011-BFB3E097F758}">
      <dgm:prSet phldrT="[Tekst]"/>
      <dgm:spPr/>
      <dgm:t>
        <a:bodyPr/>
        <a:lstStyle/>
        <a:p>
          <a:r>
            <a:rPr lang="hr-HR" dirty="0">
              <a:latin typeface="Times New Roman" panose="02020603050405020304" pitchFamily="18" charset="0"/>
              <a:cs typeface="Times New Roman" panose="02020603050405020304" pitchFamily="18" charset="0"/>
            </a:rPr>
            <a:t>…</a:t>
          </a:r>
        </a:p>
      </dgm:t>
    </dgm:pt>
    <dgm:pt modelId="{C78C4EFB-8472-4D1C-ACF3-1B73FAE3F5DA}" type="parTrans" cxnId="{87966570-8DF9-4485-A947-E59D13599E59}">
      <dgm:prSet/>
      <dgm:spPr/>
      <dgm:t>
        <a:bodyPr/>
        <a:lstStyle/>
        <a:p>
          <a:endParaRPr lang="hr-HR"/>
        </a:p>
      </dgm:t>
    </dgm:pt>
    <dgm:pt modelId="{D3D88063-BC2F-43BD-ACE4-5AD4A1F9C0C3}" type="sibTrans" cxnId="{87966570-8DF9-4485-A947-E59D13599E59}">
      <dgm:prSet/>
      <dgm:spPr/>
      <dgm:t>
        <a:bodyPr/>
        <a:lstStyle/>
        <a:p>
          <a:endParaRPr lang="hr-HR"/>
        </a:p>
      </dgm:t>
    </dgm:pt>
    <dgm:pt modelId="{9B667FBD-DD01-4F93-AEFB-66F33A94CECB}" type="pres">
      <dgm:prSet presAssocID="{C299CBF6-C6AA-4A7F-BFA7-A9D4270F43DD}" presName="vert0" presStyleCnt="0">
        <dgm:presLayoutVars>
          <dgm:dir/>
          <dgm:animOne val="branch"/>
          <dgm:animLvl val="lvl"/>
        </dgm:presLayoutVars>
      </dgm:prSet>
      <dgm:spPr/>
      <dgm:t>
        <a:bodyPr/>
        <a:lstStyle/>
        <a:p>
          <a:endParaRPr lang="hr-HR"/>
        </a:p>
      </dgm:t>
    </dgm:pt>
    <dgm:pt modelId="{4BB0B7A6-2DE7-4F50-A2AC-F1356013CDE4}" type="pres">
      <dgm:prSet presAssocID="{F876A3F2-2504-4815-95BD-15D006D889C1}" presName="thickLine" presStyleLbl="alignNode1" presStyleIdx="0" presStyleCnt="1"/>
      <dgm:spPr/>
    </dgm:pt>
    <dgm:pt modelId="{8C17C61E-B52F-4353-B7C7-018C61C986E0}" type="pres">
      <dgm:prSet presAssocID="{F876A3F2-2504-4815-95BD-15D006D889C1}" presName="horz1" presStyleCnt="0"/>
      <dgm:spPr/>
    </dgm:pt>
    <dgm:pt modelId="{D0D58A29-6038-4861-BDD2-6CFFBFEB1448}" type="pres">
      <dgm:prSet presAssocID="{F876A3F2-2504-4815-95BD-15D006D889C1}" presName="tx1" presStyleLbl="revTx" presStyleIdx="0" presStyleCnt="8"/>
      <dgm:spPr/>
      <dgm:t>
        <a:bodyPr/>
        <a:lstStyle/>
        <a:p>
          <a:endParaRPr lang="hr-HR"/>
        </a:p>
      </dgm:t>
    </dgm:pt>
    <dgm:pt modelId="{74FF12BC-3CE1-407B-850E-860CA306F466}" type="pres">
      <dgm:prSet presAssocID="{F876A3F2-2504-4815-95BD-15D006D889C1}" presName="vert1" presStyleCnt="0"/>
      <dgm:spPr/>
    </dgm:pt>
    <dgm:pt modelId="{86C7E497-A16E-4447-B86D-B2F64CA6F783}" type="pres">
      <dgm:prSet presAssocID="{60D11C4A-5B28-469B-A126-969FF514193F}" presName="vertSpace2a" presStyleCnt="0"/>
      <dgm:spPr/>
    </dgm:pt>
    <dgm:pt modelId="{3F1401E6-6234-41BF-A2A3-4A707B4505CB}" type="pres">
      <dgm:prSet presAssocID="{60D11C4A-5B28-469B-A126-969FF514193F}" presName="horz2" presStyleCnt="0"/>
      <dgm:spPr/>
    </dgm:pt>
    <dgm:pt modelId="{D696B97F-97C5-4753-8882-061C3CF54457}" type="pres">
      <dgm:prSet presAssocID="{60D11C4A-5B28-469B-A126-969FF514193F}" presName="horzSpace2" presStyleCnt="0"/>
      <dgm:spPr/>
    </dgm:pt>
    <dgm:pt modelId="{7101989D-2A93-4C04-A07A-00C3CD04CCED}" type="pres">
      <dgm:prSet presAssocID="{60D11C4A-5B28-469B-A126-969FF514193F}" presName="tx2" presStyleLbl="revTx" presStyleIdx="1" presStyleCnt="8"/>
      <dgm:spPr/>
      <dgm:t>
        <a:bodyPr/>
        <a:lstStyle/>
        <a:p>
          <a:endParaRPr lang="hr-HR"/>
        </a:p>
      </dgm:t>
    </dgm:pt>
    <dgm:pt modelId="{92CEEBA2-96AD-48E6-8F8C-3932DBC98617}" type="pres">
      <dgm:prSet presAssocID="{60D11C4A-5B28-469B-A126-969FF514193F}" presName="vert2" presStyleCnt="0"/>
      <dgm:spPr/>
    </dgm:pt>
    <dgm:pt modelId="{CBA3B36A-9158-4C30-BFA4-E927393E007C}" type="pres">
      <dgm:prSet presAssocID="{60D11C4A-5B28-469B-A126-969FF514193F}" presName="thinLine2b" presStyleLbl="callout" presStyleIdx="0" presStyleCnt="7"/>
      <dgm:spPr/>
    </dgm:pt>
    <dgm:pt modelId="{93397174-7308-425A-9970-750DC29D8646}" type="pres">
      <dgm:prSet presAssocID="{60D11C4A-5B28-469B-A126-969FF514193F}" presName="vertSpace2b" presStyleCnt="0"/>
      <dgm:spPr/>
    </dgm:pt>
    <dgm:pt modelId="{CBD6F5F0-DC2C-4824-A8A3-A623B5601A4C}" type="pres">
      <dgm:prSet presAssocID="{C4FAA022-AA07-4813-8266-661877AB2B48}" presName="horz2" presStyleCnt="0"/>
      <dgm:spPr/>
    </dgm:pt>
    <dgm:pt modelId="{F5575464-4E76-43AE-91B7-53241F50684A}" type="pres">
      <dgm:prSet presAssocID="{C4FAA022-AA07-4813-8266-661877AB2B48}" presName="horzSpace2" presStyleCnt="0"/>
      <dgm:spPr/>
    </dgm:pt>
    <dgm:pt modelId="{C7DC983C-EF72-4C7F-850F-551A2C1701D2}" type="pres">
      <dgm:prSet presAssocID="{C4FAA022-AA07-4813-8266-661877AB2B48}" presName="tx2" presStyleLbl="revTx" presStyleIdx="2" presStyleCnt="8"/>
      <dgm:spPr/>
      <dgm:t>
        <a:bodyPr/>
        <a:lstStyle/>
        <a:p>
          <a:endParaRPr lang="hr-HR"/>
        </a:p>
      </dgm:t>
    </dgm:pt>
    <dgm:pt modelId="{280057A3-654A-4B0D-99A7-9A20E94063D8}" type="pres">
      <dgm:prSet presAssocID="{C4FAA022-AA07-4813-8266-661877AB2B48}" presName="vert2" presStyleCnt="0"/>
      <dgm:spPr/>
    </dgm:pt>
    <dgm:pt modelId="{44B53EB7-E9DA-4320-9685-41A137E8A015}" type="pres">
      <dgm:prSet presAssocID="{C4FAA022-AA07-4813-8266-661877AB2B48}" presName="thinLine2b" presStyleLbl="callout" presStyleIdx="1" presStyleCnt="7"/>
      <dgm:spPr/>
    </dgm:pt>
    <dgm:pt modelId="{7C5DFA2E-F60D-408E-A856-5D436ADF7BF9}" type="pres">
      <dgm:prSet presAssocID="{C4FAA022-AA07-4813-8266-661877AB2B48}" presName="vertSpace2b" presStyleCnt="0"/>
      <dgm:spPr/>
    </dgm:pt>
    <dgm:pt modelId="{6CD756DA-5743-4182-9564-34C943256A69}" type="pres">
      <dgm:prSet presAssocID="{116DFCB3-EB45-4053-AAF9-320A62A0B6CE}" presName="horz2" presStyleCnt="0"/>
      <dgm:spPr/>
    </dgm:pt>
    <dgm:pt modelId="{9887AA6C-633B-4503-BD74-E3565053A541}" type="pres">
      <dgm:prSet presAssocID="{116DFCB3-EB45-4053-AAF9-320A62A0B6CE}" presName="horzSpace2" presStyleCnt="0"/>
      <dgm:spPr/>
    </dgm:pt>
    <dgm:pt modelId="{7D894977-D753-42E6-8F67-A27B59FF52B7}" type="pres">
      <dgm:prSet presAssocID="{116DFCB3-EB45-4053-AAF9-320A62A0B6CE}" presName="tx2" presStyleLbl="revTx" presStyleIdx="3" presStyleCnt="8"/>
      <dgm:spPr/>
      <dgm:t>
        <a:bodyPr/>
        <a:lstStyle/>
        <a:p>
          <a:endParaRPr lang="hr-HR"/>
        </a:p>
      </dgm:t>
    </dgm:pt>
    <dgm:pt modelId="{2A65F883-9B33-43B6-8A54-4826A2791E83}" type="pres">
      <dgm:prSet presAssocID="{116DFCB3-EB45-4053-AAF9-320A62A0B6CE}" presName="vert2" presStyleCnt="0"/>
      <dgm:spPr/>
    </dgm:pt>
    <dgm:pt modelId="{8E302F42-6938-4FBF-9034-ED09F0A76107}" type="pres">
      <dgm:prSet presAssocID="{116DFCB3-EB45-4053-AAF9-320A62A0B6CE}" presName="thinLine2b" presStyleLbl="callout" presStyleIdx="2" presStyleCnt="7"/>
      <dgm:spPr/>
    </dgm:pt>
    <dgm:pt modelId="{314C29F9-E220-49EA-B1BE-CF7462D2C2E7}" type="pres">
      <dgm:prSet presAssocID="{116DFCB3-EB45-4053-AAF9-320A62A0B6CE}" presName="vertSpace2b" presStyleCnt="0"/>
      <dgm:spPr/>
    </dgm:pt>
    <dgm:pt modelId="{AA0100B3-3A98-440D-9FDE-D1EFF82C3DE0}" type="pres">
      <dgm:prSet presAssocID="{4C9F64AD-AA0B-4158-B26E-951758A9BE4B}" presName="horz2" presStyleCnt="0"/>
      <dgm:spPr/>
    </dgm:pt>
    <dgm:pt modelId="{772499D4-FE04-4594-A144-7B2D48B4A2B8}" type="pres">
      <dgm:prSet presAssocID="{4C9F64AD-AA0B-4158-B26E-951758A9BE4B}" presName="horzSpace2" presStyleCnt="0"/>
      <dgm:spPr/>
    </dgm:pt>
    <dgm:pt modelId="{E9E74804-AE73-4DB9-949C-F601A5340349}" type="pres">
      <dgm:prSet presAssocID="{4C9F64AD-AA0B-4158-B26E-951758A9BE4B}" presName="tx2" presStyleLbl="revTx" presStyleIdx="4" presStyleCnt="8"/>
      <dgm:spPr/>
      <dgm:t>
        <a:bodyPr/>
        <a:lstStyle/>
        <a:p>
          <a:endParaRPr lang="hr-HR"/>
        </a:p>
      </dgm:t>
    </dgm:pt>
    <dgm:pt modelId="{39621B01-AFE7-43FE-953B-7E9BEBFB584A}" type="pres">
      <dgm:prSet presAssocID="{4C9F64AD-AA0B-4158-B26E-951758A9BE4B}" presName="vert2" presStyleCnt="0"/>
      <dgm:spPr/>
    </dgm:pt>
    <dgm:pt modelId="{7BE1AE8E-CABE-43C2-AC46-F1FEBCB7720F}" type="pres">
      <dgm:prSet presAssocID="{4C9F64AD-AA0B-4158-B26E-951758A9BE4B}" presName="thinLine2b" presStyleLbl="callout" presStyleIdx="3" presStyleCnt="7"/>
      <dgm:spPr/>
    </dgm:pt>
    <dgm:pt modelId="{3A514619-B377-4709-9976-633D389FED75}" type="pres">
      <dgm:prSet presAssocID="{4C9F64AD-AA0B-4158-B26E-951758A9BE4B}" presName="vertSpace2b" presStyleCnt="0"/>
      <dgm:spPr/>
    </dgm:pt>
    <dgm:pt modelId="{2505F0B8-2259-43D2-8330-9781B8013EA7}" type="pres">
      <dgm:prSet presAssocID="{478B155A-8E8A-4E6D-8C33-3504DAC68D08}" presName="horz2" presStyleCnt="0"/>
      <dgm:spPr/>
    </dgm:pt>
    <dgm:pt modelId="{AC7DD6DB-1E0E-482E-A24A-94CE8F5EA131}" type="pres">
      <dgm:prSet presAssocID="{478B155A-8E8A-4E6D-8C33-3504DAC68D08}" presName="horzSpace2" presStyleCnt="0"/>
      <dgm:spPr/>
    </dgm:pt>
    <dgm:pt modelId="{DA20288E-CB8E-4620-8C39-35B339A0FD64}" type="pres">
      <dgm:prSet presAssocID="{478B155A-8E8A-4E6D-8C33-3504DAC68D08}" presName="tx2" presStyleLbl="revTx" presStyleIdx="5" presStyleCnt="8"/>
      <dgm:spPr/>
      <dgm:t>
        <a:bodyPr/>
        <a:lstStyle/>
        <a:p>
          <a:endParaRPr lang="hr-HR"/>
        </a:p>
      </dgm:t>
    </dgm:pt>
    <dgm:pt modelId="{834DB341-2C52-4A85-B3D3-551B10AB7092}" type="pres">
      <dgm:prSet presAssocID="{478B155A-8E8A-4E6D-8C33-3504DAC68D08}" presName="vert2" presStyleCnt="0"/>
      <dgm:spPr/>
    </dgm:pt>
    <dgm:pt modelId="{5BB76A30-150A-4037-AA82-F68464640928}" type="pres">
      <dgm:prSet presAssocID="{478B155A-8E8A-4E6D-8C33-3504DAC68D08}" presName="thinLine2b" presStyleLbl="callout" presStyleIdx="4" presStyleCnt="7"/>
      <dgm:spPr/>
    </dgm:pt>
    <dgm:pt modelId="{6896D0B5-C544-42FB-A8F9-22498D6D4030}" type="pres">
      <dgm:prSet presAssocID="{478B155A-8E8A-4E6D-8C33-3504DAC68D08}" presName="vertSpace2b" presStyleCnt="0"/>
      <dgm:spPr/>
    </dgm:pt>
    <dgm:pt modelId="{9359549B-A34B-49D9-8A99-246C5DA011E5}" type="pres">
      <dgm:prSet presAssocID="{0BEB93DA-D559-4398-A2DD-96A762CA0D93}" presName="horz2" presStyleCnt="0"/>
      <dgm:spPr/>
    </dgm:pt>
    <dgm:pt modelId="{C7320FB7-AE57-49CD-B68B-6AF7531249FD}" type="pres">
      <dgm:prSet presAssocID="{0BEB93DA-D559-4398-A2DD-96A762CA0D93}" presName="horzSpace2" presStyleCnt="0"/>
      <dgm:spPr/>
    </dgm:pt>
    <dgm:pt modelId="{559B8987-6C3F-46C0-A044-4156584F3044}" type="pres">
      <dgm:prSet presAssocID="{0BEB93DA-D559-4398-A2DD-96A762CA0D93}" presName="tx2" presStyleLbl="revTx" presStyleIdx="6" presStyleCnt="8"/>
      <dgm:spPr/>
      <dgm:t>
        <a:bodyPr/>
        <a:lstStyle/>
        <a:p>
          <a:endParaRPr lang="hr-HR"/>
        </a:p>
      </dgm:t>
    </dgm:pt>
    <dgm:pt modelId="{7F5C5D48-C4BC-4732-8829-F8DC5D48934A}" type="pres">
      <dgm:prSet presAssocID="{0BEB93DA-D559-4398-A2DD-96A762CA0D93}" presName="vert2" presStyleCnt="0"/>
      <dgm:spPr/>
    </dgm:pt>
    <dgm:pt modelId="{BDD04D80-B3D7-417D-83CA-7C4460C1B01C}" type="pres">
      <dgm:prSet presAssocID="{0BEB93DA-D559-4398-A2DD-96A762CA0D93}" presName="thinLine2b" presStyleLbl="callout" presStyleIdx="5" presStyleCnt="7"/>
      <dgm:spPr/>
    </dgm:pt>
    <dgm:pt modelId="{3F8CCE2B-D5EA-420B-8610-CC357088EF1E}" type="pres">
      <dgm:prSet presAssocID="{0BEB93DA-D559-4398-A2DD-96A762CA0D93}" presName="vertSpace2b" presStyleCnt="0"/>
      <dgm:spPr/>
    </dgm:pt>
    <dgm:pt modelId="{072565E2-B400-4CFF-AE0C-ED7345C44ED1}" type="pres">
      <dgm:prSet presAssocID="{538199B7-02AE-42AA-8011-BFB3E097F758}" presName="horz2" presStyleCnt="0"/>
      <dgm:spPr/>
    </dgm:pt>
    <dgm:pt modelId="{1E22441B-B3E5-44E5-9F5E-BC33904D9207}" type="pres">
      <dgm:prSet presAssocID="{538199B7-02AE-42AA-8011-BFB3E097F758}" presName="horzSpace2" presStyleCnt="0"/>
      <dgm:spPr/>
    </dgm:pt>
    <dgm:pt modelId="{BE53ACD1-87A1-42CA-9D2E-69E220A275E4}" type="pres">
      <dgm:prSet presAssocID="{538199B7-02AE-42AA-8011-BFB3E097F758}" presName="tx2" presStyleLbl="revTx" presStyleIdx="7" presStyleCnt="8"/>
      <dgm:spPr/>
      <dgm:t>
        <a:bodyPr/>
        <a:lstStyle/>
        <a:p>
          <a:endParaRPr lang="hr-HR"/>
        </a:p>
      </dgm:t>
    </dgm:pt>
    <dgm:pt modelId="{B465C06F-A9EB-46E4-A092-C54BB6E9505A}" type="pres">
      <dgm:prSet presAssocID="{538199B7-02AE-42AA-8011-BFB3E097F758}" presName="vert2" presStyleCnt="0"/>
      <dgm:spPr/>
    </dgm:pt>
    <dgm:pt modelId="{C78BEAB3-97D1-4BCF-A564-535BD7E29AA7}" type="pres">
      <dgm:prSet presAssocID="{538199B7-02AE-42AA-8011-BFB3E097F758}" presName="thinLine2b" presStyleLbl="callout" presStyleIdx="6" presStyleCnt="7"/>
      <dgm:spPr/>
    </dgm:pt>
    <dgm:pt modelId="{54D715B0-52B6-49CC-9602-24A5E0BF56EA}" type="pres">
      <dgm:prSet presAssocID="{538199B7-02AE-42AA-8011-BFB3E097F758}" presName="vertSpace2b" presStyleCnt="0"/>
      <dgm:spPr/>
    </dgm:pt>
  </dgm:ptLst>
  <dgm:cxnLst>
    <dgm:cxn modelId="{5C66EF7F-EE6E-416E-B6AA-5804A94FFA6D}" type="presOf" srcId="{F876A3F2-2504-4815-95BD-15D006D889C1}" destId="{D0D58A29-6038-4861-BDD2-6CFFBFEB1448}" srcOrd="0" destOrd="0" presId="urn:microsoft.com/office/officeart/2008/layout/LinedList"/>
    <dgm:cxn modelId="{9A708239-A980-4871-AC95-CE36A01A64C8}" srcId="{F876A3F2-2504-4815-95BD-15D006D889C1}" destId="{60D11C4A-5B28-469B-A126-969FF514193F}" srcOrd="0" destOrd="0" parTransId="{0931DBF1-2B99-4ECC-A267-34975859891D}" sibTransId="{8F1E33A6-5658-446E-9C69-BCF8BCAF6229}"/>
    <dgm:cxn modelId="{25DC63B9-7677-4786-B615-5E59EBBE8B71}" type="presOf" srcId="{116DFCB3-EB45-4053-AAF9-320A62A0B6CE}" destId="{7D894977-D753-42E6-8F67-A27B59FF52B7}" srcOrd="0" destOrd="0" presId="urn:microsoft.com/office/officeart/2008/layout/LinedList"/>
    <dgm:cxn modelId="{0B049388-4DE4-4A51-9239-FB42E1BE2554}" srcId="{F876A3F2-2504-4815-95BD-15D006D889C1}" destId="{4C9F64AD-AA0B-4158-B26E-951758A9BE4B}" srcOrd="3" destOrd="0" parTransId="{0338B940-8C9F-456E-834F-3809274CC409}" sibTransId="{7CC7C836-6503-4DD2-8919-28F85DDB7B0A}"/>
    <dgm:cxn modelId="{4167CA1B-DBB4-4B7D-8BED-FA3EB41D9AD6}" srcId="{C299CBF6-C6AA-4A7F-BFA7-A9D4270F43DD}" destId="{F876A3F2-2504-4815-95BD-15D006D889C1}" srcOrd="0" destOrd="0" parTransId="{73190200-BAF4-48E7-805D-D7AFD3CBE7CD}" sibTransId="{B3588F59-148D-465A-8338-E9F44A8BC34C}"/>
    <dgm:cxn modelId="{F74C6A4A-FC01-4081-979D-AC3CC7B39759}" srcId="{F876A3F2-2504-4815-95BD-15D006D889C1}" destId="{C4FAA022-AA07-4813-8266-661877AB2B48}" srcOrd="1" destOrd="0" parTransId="{8309A931-F9FA-4838-AB87-81FDA4FE1322}" sibTransId="{F52B9096-BD3E-4523-B4C1-A65FF46487DC}"/>
    <dgm:cxn modelId="{C0FFCE8A-FD2C-4AE6-8DC8-B087671BBB13}" srcId="{F876A3F2-2504-4815-95BD-15D006D889C1}" destId="{0BEB93DA-D559-4398-A2DD-96A762CA0D93}" srcOrd="5" destOrd="0" parTransId="{7634CC5C-EA3F-49A6-9F6D-ABA24F7A695C}" sibTransId="{53DE9358-70C0-4A8B-9D70-3A34DF7B0290}"/>
    <dgm:cxn modelId="{87966570-8DF9-4485-A947-E59D13599E59}" srcId="{F876A3F2-2504-4815-95BD-15D006D889C1}" destId="{538199B7-02AE-42AA-8011-BFB3E097F758}" srcOrd="6" destOrd="0" parTransId="{C78C4EFB-8472-4D1C-ACF3-1B73FAE3F5DA}" sibTransId="{D3D88063-BC2F-43BD-ACE4-5AD4A1F9C0C3}"/>
    <dgm:cxn modelId="{989F5933-2E79-4419-BAA1-6B6F13DC08A8}" srcId="{F876A3F2-2504-4815-95BD-15D006D889C1}" destId="{116DFCB3-EB45-4053-AAF9-320A62A0B6CE}" srcOrd="2" destOrd="0" parTransId="{F46162B7-074B-41A8-98B7-66A1DDC4DCC0}" sibTransId="{D62A9D7A-93C7-43C3-AC6E-24BEF7C71160}"/>
    <dgm:cxn modelId="{A3C70E69-BE6D-4C5D-8B36-0877F134F8A1}" type="presOf" srcId="{C299CBF6-C6AA-4A7F-BFA7-A9D4270F43DD}" destId="{9B667FBD-DD01-4F93-AEFB-66F33A94CECB}" srcOrd="0" destOrd="0" presId="urn:microsoft.com/office/officeart/2008/layout/LinedList"/>
    <dgm:cxn modelId="{6150FA23-7D23-4421-A86A-E8B07052B44E}" type="presOf" srcId="{538199B7-02AE-42AA-8011-BFB3E097F758}" destId="{BE53ACD1-87A1-42CA-9D2E-69E220A275E4}" srcOrd="0" destOrd="0" presId="urn:microsoft.com/office/officeart/2008/layout/LinedList"/>
    <dgm:cxn modelId="{C50CF534-8288-416B-BC72-B7433CB0C734}" type="presOf" srcId="{478B155A-8E8A-4E6D-8C33-3504DAC68D08}" destId="{DA20288E-CB8E-4620-8C39-35B339A0FD64}" srcOrd="0" destOrd="0" presId="urn:microsoft.com/office/officeart/2008/layout/LinedList"/>
    <dgm:cxn modelId="{6230052D-6D9E-4C44-8B03-1A71ED639C76}" type="presOf" srcId="{C4FAA022-AA07-4813-8266-661877AB2B48}" destId="{C7DC983C-EF72-4C7F-850F-551A2C1701D2}" srcOrd="0" destOrd="0" presId="urn:microsoft.com/office/officeart/2008/layout/LinedList"/>
    <dgm:cxn modelId="{74DF951E-69BA-4BD9-8DDC-1BE64AD03642}" type="presOf" srcId="{4C9F64AD-AA0B-4158-B26E-951758A9BE4B}" destId="{E9E74804-AE73-4DB9-949C-F601A5340349}" srcOrd="0" destOrd="0" presId="urn:microsoft.com/office/officeart/2008/layout/LinedList"/>
    <dgm:cxn modelId="{9C48C287-132F-4EC2-BF1C-5701E3EC7168}" type="presOf" srcId="{0BEB93DA-D559-4398-A2DD-96A762CA0D93}" destId="{559B8987-6C3F-46C0-A044-4156584F3044}" srcOrd="0" destOrd="0" presId="urn:microsoft.com/office/officeart/2008/layout/LinedList"/>
    <dgm:cxn modelId="{F44C7ED7-E4C4-49C6-B494-F6D400F5DE5D}" srcId="{F876A3F2-2504-4815-95BD-15D006D889C1}" destId="{478B155A-8E8A-4E6D-8C33-3504DAC68D08}" srcOrd="4" destOrd="0" parTransId="{73B4860F-38D0-46DB-94B0-D5D84BB76667}" sibTransId="{69334E27-6066-4508-B9FE-084DE813EBC9}"/>
    <dgm:cxn modelId="{68CEA1C6-62A9-472B-A915-DD54CA4E92FE}" type="presOf" srcId="{60D11C4A-5B28-469B-A126-969FF514193F}" destId="{7101989D-2A93-4C04-A07A-00C3CD04CCED}" srcOrd="0" destOrd="0" presId="urn:microsoft.com/office/officeart/2008/layout/LinedList"/>
    <dgm:cxn modelId="{51D4B995-793D-42B2-B933-953FF02325BE}" type="presParOf" srcId="{9B667FBD-DD01-4F93-AEFB-66F33A94CECB}" destId="{4BB0B7A6-2DE7-4F50-A2AC-F1356013CDE4}" srcOrd="0" destOrd="0" presId="urn:microsoft.com/office/officeart/2008/layout/LinedList"/>
    <dgm:cxn modelId="{5A360B2D-B6B9-42D2-90B1-92EEA104E1BF}" type="presParOf" srcId="{9B667FBD-DD01-4F93-AEFB-66F33A94CECB}" destId="{8C17C61E-B52F-4353-B7C7-018C61C986E0}" srcOrd="1" destOrd="0" presId="urn:microsoft.com/office/officeart/2008/layout/LinedList"/>
    <dgm:cxn modelId="{260194BE-2692-47F5-966E-9E25548EFB1F}" type="presParOf" srcId="{8C17C61E-B52F-4353-B7C7-018C61C986E0}" destId="{D0D58A29-6038-4861-BDD2-6CFFBFEB1448}" srcOrd="0" destOrd="0" presId="urn:microsoft.com/office/officeart/2008/layout/LinedList"/>
    <dgm:cxn modelId="{50ADF34E-927C-4782-A2F1-F3A213E55F89}" type="presParOf" srcId="{8C17C61E-B52F-4353-B7C7-018C61C986E0}" destId="{74FF12BC-3CE1-407B-850E-860CA306F466}" srcOrd="1" destOrd="0" presId="urn:microsoft.com/office/officeart/2008/layout/LinedList"/>
    <dgm:cxn modelId="{CD8029C8-53E2-4412-972A-5C0B4ABC41D8}" type="presParOf" srcId="{74FF12BC-3CE1-407B-850E-860CA306F466}" destId="{86C7E497-A16E-4447-B86D-B2F64CA6F783}" srcOrd="0" destOrd="0" presId="urn:microsoft.com/office/officeart/2008/layout/LinedList"/>
    <dgm:cxn modelId="{EB9344D9-884C-4292-B826-D39380E43C1C}" type="presParOf" srcId="{74FF12BC-3CE1-407B-850E-860CA306F466}" destId="{3F1401E6-6234-41BF-A2A3-4A707B4505CB}" srcOrd="1" destOrd="0" presId="urn:microsoft.com/office/officeart/2008/layout/LinedList"/>
    <dgm:cxn modelId="{40A28BA1-5458-4E1F-A4F9-51B09ACC13C7}" type="presParOf" srcId="{3F1401E6-6234-41BF-A2A3-4A707B4505CB}" destId="{D696B97F-97C5-4753-8882-061C3CF54457}" srcOrd="0" destOrd="0" presId="urn:microsoft.com/office/officeart/2008/layout/LinedList"/>
    <dgm:cxn modelId="{C4E5473D-4621-46EE-A2C8-C4451844195D}" type="presParOf" srcId="{3F1401E6-6234-41BF-A2A3-4A707B4505CB}" destId="{7101989D-2A93-4C04-A07A-00C3CD04CCED}" srcOrd="1" destOrd="0" presId="urn:microsoft.com/office/officeart/2008/layout/LinedList"/>
    <dgm:cxn modelId="{341D183C-CE71-4558-B8DD-82D4CD7EA5BB}" type="presParOf" srcId="{3F1401E6-6234-41BF-A2A3-4A707B4505CB}" destId="{92CEEBA2-96AD-48E6-8F8C-3932DBC98617}" srcOrd="2" destOrd="0" presId="urn:microsoft.com/office/officeart/2008/layout/LinedList"/>
    <dgm:cxn modelId="{E13442BF-110A-4E1D-905F-FDA9D0BA3EED}" type="presParOf" srcId="{74FF12BC-3CE1-407B-850E-860CA306F466}" destId="{CBA3B36A-9158-4C30-BFA4-E927393E007C}" srcOrd="2" destOrd="0" presId="urn:microsoft.com/office/officeart/2008/layout/LinedList"/>
    <dgm:cxn modelId="{3E366331-8FEB-4168-8D90-DF25360E1B84}" type="presParOf" srcId="{74FF12BC-3CE1-407B-850E-860CA306F466}" destId="{93397174-7308-425A-9970-750DC29D8646}" srcOrd="3" destOrd="0" presId="urn:microsoft.com/office/officeart/2008/layout/LinedList"/>
    <dgm:cxn modelId="{C65F1D3F-7066-4EFF-B3C5-7EE0B0EEF3E5}" type="presParOf" srcId="{74FF12BC-3CE1-407B-850E-860CA306F466}" destId="{CBD6F5F0-DC2C-4824-A8A3-A623B5601A4C}" srcOrd="4" destOrd="0" presId="urn:microsoft.com/office/officeart/2008/layout/LinedList"/>
    <dgm:cxn modelId="{3B907E59-9587-4F39-ADDC-D7565DABE3CF}" type="presParOf" srcId="{CBD6F5F0-DC2C-4824-A8A3-A623B5601A4C}" destId="{F5575464-4E76-43AE-91B7-53241F50684A}" srcOrd="0" destOrd="0" presId="urn:microsoft.com/office/officeart/2008/layout/LinedList"/>
    <dgm:cxn modelId="{9AD217BA-5D6E-4FE6-A31C-05CA9F7ECB7F}" type="presParOf" srcId="{CBD6F5F0-DC2C-4824-A8A3-A623B5601A4C}" destId="{C7DC983C-EF72-4C7F-850F-551A2C1701D2}" srcOrd="1" destOrd="0" presId="urn:microsoft.com/office/officeart/2008/layout/LinedList"/>
    <dgm:cxn modelId="{5973CDEE-4F57-452A-9EC6-69B4D5A8DD9B}" type="presParOf" srcId="{CBD6F5F0-DC2C-4824-A8A3-A623B5601A4C}" destId="{280057A3-654A-4B0D-99A7-9A20E94063D8}" srcOrd="2" destOrd="0" presId="urn:microsoft.com/office/officeart/2008/layout/LinedList"/>
    <dgm:cxn modelId="{51579026-CDEF-46C6-82E0-DCE10EBD7622}" type="presParOf" srcId="{74FF12BC-3CE1-407B-850E-860CA306F466}" destId="{44B53EB7-E9DA-4320-9685-41A137E8A015}" srcOrd="5" destOrd="0" presId="urn:microsoft.com/office/officeart/2008/layout/LinedList"/>
    <dgm:cxn modelId="{D37D84F0-29BD-43B2-8E09-1E3B8E180B60}" type="presParOf" srcId="{74FF12BC-3CE1-407B-850E-860CA306F466}" destId="{7C5DFA2E-F60D-408E-A856-5D436ADF7BF9}" srcOrd="6" destOrd="0" presId="urn:microsoft.com/office/officeart/2008/layout/LinedList"/>
    <dgm:cxn modelId="{138A5FFB-C45E-4064-BAB9-68085AE5D942}" type="presParOf" srcId="{74FF12BC-3CE1-407B-850E-860CA306F466}" destId="{6CD756DA-5743-4182-9564-34C943256A69}" srcOrd="7" destOrd="0" presId="urn:microsoft.com/office/officeart/2008/layout/LinedList"/>
    <dgm:cxn modelId="{E178CAC0-9203-4177-A521-D884AB308B4C}" type="presParOf" srcId="{6CD756DA-5743-4182-9564-34C943256A69}" destId="{9887AA6C-633B-4503-BD74-E3565053A541}" srcOrd="0" destOrd="0" presId="urn:microsoft.com/office/officeart/2008/layout/LinedList"/>
    <dgm:cxn modelId="{DB4DA1F3-5F5B-4BEA-B998-871A5B7DC3F9}" type="presParOf" srcId="{6CD756DA-5743-4182-9564-34C943256A69}" destId="{7D894977-D753-42E6-8F67-A27B59FF52B7}" srcOrd="1" destOrd="0" presId="urn:microsoft.com/office/officeart/2008/layout/LinedList"/>
    <dgm:cxn modelId="{BA1CBDFC-AB1B-483F-89D6-9B662C54A0F6}" type="presParOf" srcId="{6CD756DA-5743-4182-9564-34C943256A69}" destId="{2A65F883-9B33-43B6-8A54-4826A2791E83}" srcOrd="2" destOrd="0" presId="urn:microsoft.com/office/officeart/2008/layout/LinedList"/>
    <dgm:cxn modelId="{81EEDFBB-7C86-413C-AFB0-5B4499358E6D}" type="presParOf" srcId="{74FF12BC-3CE1-407B-850E-860CA306F466}" destId="{8E302F42-6938-4FBF-9034-ED09F0A76107}" srcOrd="8" destOrd="0" presId="urn:microsoft.com/office/officeart/2008/layout/LinedList"/>
    <dgm:cxn modelId="{12DBC314-4E33-44A7-864A-B3C74BE45DF2}" type="presParOf" srcId="{74FF12BC-3CE1-407B-850E-860CA306F466}" destId="{314C29F9-E220-49EA-B1BE-CF7462D2C2E7}" srcOrd="9" destOrd="0" presId="urn:microsoft.com/office/officeart/2008/layout/LinedList"/>
    <dgm:cxn modelId="{2607E232-82AC-4531-AC54-3F425FBE637D}" type="presParOf" srcId="{74FF12BC-3CE1-407B-850E-860CA306F466}" destId="{AA0100B3-3A98-440D-9FDE-D1EFF82C3DE0}" srcOrd="10" destOrd="0" presId="urn:microsoft.com/office/officeart/2008/layout/LinedList"/>
    <dgm:cxn modelId="{7D7AEE5E-64F7-4092-8FEE-8E89B228AB6C}" type="presParOf" srcId="{AA0100B3-3A98-440D-9FDE-D1EFF82C3DE0}" destId="{772499D4-FE04-4594-A144-7B2D48B4A2B8}" srcOrd="0" destOrd="0" presId="urn:microsoft.com/office/officeart/2008/layout/LinedList"/>
    <dgm:cxn modelId="{95DA2319-A0AB-49C3-81AA-C5E086446136}" type="presParOf" srcId="{AA0100B3-3A98-440D-9FDE-D1EFF82C3DE0}" destId="{E9E74804-AE73-4DB9-949C-F601A5340349}" srcOrd="1" destOrd="0" presId="urn:microsoft.com/office/officeart/2008/layout/LinedList"/>
    <dgm:cxn modelId="{446F2DC1-E311-4448-A7CB-5E2E70247F29}" type="presParOf" srcId="{AA0100B3-3A98-440D-9FDE-D1EFF82C3DE0}" destId="{39621B01-AFE7-43FE-953B-7E9BEBFB584A}" srcOrd="2" destOrd="0" presId="urn:microsoft.com/office/officeart/2008/layout/LinedList"/>
    <dgm:cxn modelId="{8F9393D4-3681-4A5F-8516-8D4684B8F98D}" type="presParOf" srcId="{74FF12BC-3CE1-407B-850E-860CA306F466}" destId="{7BE1AE8E-CABE-43C2-AC46-F1FEBCB7720F}" srcOrd="11" destOrd="0" presId="urn:microsoft.com/office/officeart/2008/layout/LinedList"/>
    <dgm:cxn modelId="{1105EE81-7617-4B67-AD19-330F8135A022}" type="presParOf" srcId="{74FF12BC-3CE1-407B-850E-860CA306F466}" destId="{3A514619-B377-4709-9976-633D389FED75}" srcOrd="12" destOrd="0" presId="urn:microsoft.com/office/officeart/2008/layout/LinedList"/>
    <dgm:cxn modelId="{0AF863E3-7AA9-4108-A070-49C65D09E048}" type="presParOf" srcId="{74FF12BC-3CE1-407B-850E-860CA306F466}" destId="{2505F0B8-2259-43D2-8330-9781B8013EA7}" srcOrd="13" destOrd="0" presId="urn:microsoft.com/office/officeart/2008/layout/LinedList"/>
    <dgm:cxn modelId="{663CD1EB-686D-49C9-B5CF-4495E51FE3E3}" type="presParOf" srcId="{2505F0B8-2259-43D2-8330-9781B8013EA7}" destId="{AC7DD6DB-1E0E-482E-A24A-94CE8F5EA131}" srcOrd="0" destOrd="0" presId="urn:microsoft.com/office/officeart/2008/layout/LinedList"/>
    <dgm:cxn modelId="{0133A588-8B09-4C01-BC87-46D3ED9B36F1}" type="presParOf" srcId="{2505F0B8-2259-43D2-8330-9781B8013EA7}" destId="{DA20288E-CB8E-4620-8C39-35B339A0FD64}" srcOrd="1" destOrd="0" presId="urn:microsoft.com/office/officeart/2008/layout/LinedList"/>
    <dgm:cxn modelId="{27AB0D7F-617A-4E02-BA30-C60630E69BCD}" type="presParOf" srcId="{2505F0B8-2259-43D2-8330-9781B8013EA7}" destId="{834DB341-2C52-4A85-B3D3-551B10AB7092}" srcOrd="2" destOrd="0" presId="urn:microsoft.com/office/officeart/2008/layout/LinedList"/>
    <dgm:cxn modelId="{42A213F8-D2CF-4E70-A73C-E43FD6B409BA}" type="presParOf" srcId="{74FF12BC-3CE1-407B-850E-860CA306F466}" destId="{5BB76A30-150A-4037-AA82-F68464640928}" srcOrd="14" destOrd="0" presId="urn:microsoft.com/office/officeart/2008/layout/LinedList"/>
    <dgm:cxn modelId="{B40B5D58-EF2B-4579-AF2F-614B3FC58DD1}" type="presParOf" srcId="{74FF12BC-3CE1-407B-850E-860CA306F466}" destId="{6896D0B5-C544-42FB-A8F9-22498D6D4030}" srcOrd="15" destOrd="0" presId="urn:microsoft.com/office/officeart/2008/layout/LinedList"/>
    <dgm:cxn modelId="{A878D55E-2636-4B93-B4D7-FD326A692990}" type="presParOf" srcId="{74FF12BC-3CE1-407B-850E-860CA306F466}" destId="{9359549B-A34B-49D9-8A99-246C5DA011E5}" srcOrd="16" destOrd="0" presId="urn:microsoft.com/office/officeart/2008/layout/LinedList"/>
    <dgm:cxn modelId="{58A0FE39-AA28-4750-9362-E0F219B67230}" type="presParOf" srcId="{9359549B-A34B-49D9-8A99-246C5DA011E5}" destId="{C7320FB7-AE57-49CD-B68B-6AF7531249FD}" srcOrd="0" destOrd="0" presId="urn:microsoft.com/office/officeart/2008/layout/LinedList"/>
    <dgm:cxn modelId="{3BD10693-49FA-48B6-99CE-4BB3DF570FD2}" type="presParOf" srcId="{9359549B-A34B-49D9-8A99-246C5DA011E5}" destId="{559B8987-6C3F-46C0-A044-4156584F3044}" srcOrd="1" destOrd="0" presId="urn:microsoft.com/office/officeart/2008/layout/LinedList"/>
    <dgm:cxn modelId="{B1D22C28-43A0-4E10-834B-09F507914686}" type="presParOf" srcId="{9359549B-A34B-49D9-8A99-246C5DA011E5}" destId="{7F5C5D48-C4BC-4732-8829-F8DC5D48934A}" srcOrd="2" destOrd="0" presId="urn:microsoft.com/office/officeart/2008/layout/LinedList"/>
    <dgm:cxn modelId="{7F9B6977-12C9-41A2-BF2C-3FB491E9D696}" type="presParOf" srcId="{74FF12BC-3CE1-407B-850E-860CA306F466}" destId="{BDD04D80-B3D7-417D-83CA-7C4460C1B01C}" srcOrd="17" destOrd="0" presId="urn:microsoft.com/office/officeart/2008/layout/LinedList"/>
    <dgm:cxn modelId="{F61630C5-22C2-4391-9D9F-D54C849B2908}" type="presParOf" srcId="{74FF12BC-3CE1-407B-850E-860CA306F466}" destId="{3F8CCE2B-D5EA-420B-8610-CC357088EF1E}" srcOrd="18" destOrd="0" presId="urn:microsoft.com/office/officeart/2008/layout/LinedList"/>
    <dgm:cxn modelId="{364A6AD5-6C5C-47EB-AED2-2F8A732DDD69}" type="presParOf" srcId="{74FF12BC-3CE1-407B-850E-860CA306F466}" destId="{072565E2-B400-4CFF-AE0C-ED7345C44ED1}" srcOrd="19" destOrd="0" presId="urn:microsoft.com/office/officeart/2008/layout/LinedList"/>
    <dgm:cxn modelId="{534E1CFC-96BD-4C49-8467-26D6E17D6447}" type="presParOf" srcId="{072565E2-B400-4CFF-AE0C-ED7345C44ED1}" destId="{1E22441B-B3E5-44E5-9F5E-BC33904D9207}" srcOrd="0" destOrd="0" presId="urn:microsoft.com/office/officeart/2008/layout/LinedList"/>
    <dgm:cxn modelId="{BAB33D46-54E0-465A-B230-F64CAA7AFF88}" type="presParOf" srcId="{072565E2-B400-4CFF-AE0C-ED7345C44ED1}" destId="{BE53ACD1-87A1-42CA-9D2E-69E220A275E4}" srcOrd="1" destOrd="0" presId="urn:microsoft.com/office/officeart/2008/layout/LinedList"/>
    <dgm:cxn modelId="{20D71985-E51D-4DC6-B444-550568DD2C30}" type="presParOf" srcId="{072565E2-B400-4CFF-AE0C-ED7345C44ED1}" destId="{B465C06F-A9EB-46E4-A092-C54BB6E9505A}" srcOrd="2" destOrd="0" presId="urn:microsoft.com/office/officeart/2008/layout/LinedList"/>
    <dgm:cxn modelId="{AF3D2F01-72E5-4B11-BBCD-9410A8178403}" type="presParOf" srcId="{74FF12BC-3CE1-407B-850E-860CA306F466}" destId="{C78BEAB3-97D1-4BCF-A564-535BD7E29AA7}" srcOrd="20" destOrd="0" presId="urn:microsoft.com/office/officeart/2008/layout/LinedList"/>
    <dgm:cxn modelId="{1BD9E947-C4F4-424A-BF75-CD4A1B4D32F5}" type="presParOf" srcId="{74FF12BC-3CE1-407B-850E-860CA306F466}" destId="{54D715B0-52B6-49CC-9602-24A5E0BF56EA}"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80B01D-452A-4584-8F81-3F36B7C21F64}"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hr-HR"/>
        </a:p>
      </dgm:t>
    </dgm:pt>
    <dgm:pt modelId="{E3A58040-2179-4B09-911D-18C5AFE0DCA8}">
      <dgm:prSet phldrT="[Tekst]"/>
      <dgm:spPr/>
      <dgm:t>
        <a:bodyPr/>
        <a:lstStyle/>
        <a:p>
          <a:r>
            <a:rPr lang="hr-HR" dirty="0">
              <a:latin typeface="Times New Roman" panose="02020603050405020304" pitchFamily="18" charset="0"/>
              <a:cs typeface="Times New Roman" panose="02020603050405020304" pitchFamily="18" charset="0"/>
            </a:rPr>
            <a:t>Disfunkcionalne pretpostavke</a:t>
          </a:r>
        </a:p>
      </dgm:t>
    </dgm:pt>
    <dgm:pt modelId="{8F1AA5B1-A822-4C85-85DE-FF8F41113E96}" type="parTrans" cxnId="{02BECAD1-112A-4938-A5F2-E0F88326C8B6}">
      <dgm:prSet/>
      <dgm:spPr/>
      <dgm:t>
        <a:bodyPr/>
        <a:lstStyle/>
        <a:p>
          <a:endParaRPr lang="hr-HR"/>
        </a:p>
      </dgm:t>
    </dgm:pt>
    <dgm:pt modelId="{6B84C03F-384D-495E-93F4-6AA8F0C68DEF}" type="sibTrans" cxnId="{02BECAD1-112A-4938-A5F2-E0F88326C8B6}">
      <dgm:prSet/>
      <dgm:spPr/>
      <dgm:t>
        <a:bodyPr/>
        <a:lstStyle/>
        <a:p>
          <a:endParaRPr lang="hr-HR"/>
        </a:p>
      </dgm:t>
    </dgm:pt>
    <dgm:pt modelId="{A2F2A623-AD31-448E-B29F-7DBACEC25958}">
      <dgm:prSet phldrT="[Tekst]"/>
      <dgm:spPr/>
      <dgm:t>
        <a:bodyPr/>
        <a:lstStyle/>
        <a:p>
          <a:r>
            <a:rPr lang="hr-HR" dirty="0">
              <a:latin typeface="Times New Roman" panose="02020603050405020304" pitchFamily="18" charset="0"/>
              <a:cs typeface="Times New Roman" panose="02020603050405020304" pitchFamily="18" charset="0"/>
            </a:rPr>
            <a:t>Analiza „za”/”protiv”</a:t>
          </a:r>
        </a:p>
      </dgm:t>
    </dgm:pt>
    <dgm:pt modelId="{FCFAF1CC-769B-41B4-8ACD-0FCFF8DC8286}" type="parTrans" cxnId="{D416FA4B-BBE8-461A-BF18-3F0E29785E11}">
      <dgm:prSet/>
      <dgm:spPr/>
      <dgm:t>
        <a:bodyPr/>
        <a:lstStyle/>
        <a:p>
          <a:endParaRPr lang="hr-HR"/>
        </a:p>
      </dgm:t>
    </dgm:pt>
    <dgm:pt modelId="{C2B47ED3-4A80-44E8-891A-AE2D582C3CD3}" type="sibTrans" cxnId="{D416FA4B-BBE8-461A-BF18-3F0E29785E11}">
      <dgm:prSet/>
      <dgm:spPr/>
      <dgm:t>
        <a:bodyPr/>
        <a:lstStyle/>
        <a:p>
          <a:endParaRPr lang="hr-HR"/>
        </a:p>
      </dgm:t>
    </dgm:pt>
    <dgm:pt modelId="{AD65890D-EF16-4FF3-AAE8-2B750E4130F7}">
      <dgm:prSet phldrT="[Tekst]"/>
      <dgm:spPr/>
      <dgm:t>
        <a:bodyPr/>
        <a:lstStyle/>
        <a:p>
          <a:r>
            <a:rPr lang="hr-HR" dirty="0">
              <a:latin typeface="Times New Roman" panose="02020603050405020304" pitchFamily="18" charset="0"/>
              <a:cs typeface="Times New Roman" panose="02020603050405020304" pitchFamily="18" charset="0"/>
            </a:rPr>
            <a:t>Ispitivanje hijerarhije vrijednosti</a:t>
          </a:r>
        </a:p>
      </dgm:t>
    </dgm:pt>
    <dgm:pt modelId="{4072118A-273D-447F-A504-396D60DB9C94}" type="parTrans" cxnId="{4795E8DE-21A1-4AF3-AF7F-DDB55245FC7B}">
      <dgm:prSet/>
      <dgm:spPr/>
      <dgm:t>
        <a:bodyPr/>
        <a:lstStyle/>
        <a:p>
          <a:endParaRPr lang="hr-HR"/>
        </a:p>
      </dgm:t>
    </dgm:pt>
    <dgm:pt modelId="{EE36FA3B-72D2-422B-AE30-6A14E0EFB4E7}" type="sibTrans" cxnId="{4795E8DE-21A1-4AF3-AF7F-DDB55245FC7B}">
      <dgm:prSet/>
      <dgm:spPr/>
      <dgm:t>
        <a:bodyPr/>
        <a:lstStyle/>
        <a:p>
          <a:endParaRPr lang="hr-HR"/>
        </a:p>
      </dgm:t>
    </dgm:pt>
    <dgm:pt modelId="{1A4CC606-0DE5-4867-AFA3-7D290022814B}">
      <dgm:prSet phldrT="[Tekst]"/>
      <dgm:spPr/>
      <dgm:t>
        <a:bodyPr/>
        <a:lstStyle/>
        <a:p>
          <a:r>
            <a:rPr lang="hr-HR" dirty="0">
              <a:latin typeface="Times New Roman" panose="02020603050405020304" pitchFamily="18" charset="0"/>
              <a:cs typeface="Times New Roman" panose="02020603050405020304" pitchFamily="18" charset="0"/>
            </a:rPr>
            <a:t>Disfunkcionalne sheme</a:t>
          </a:r>
        </a:p>
      </dgm:t>
    </dgm:pt>
    <dgm:pt modelId="{24C5A826-90D4-4E79-BA63-D723490AE84A}" type="parTrans" cxnId="{0B0EDD3B-5970-49A0-ABB7-25A18010E764}">
      <dgm:prSet/>
      <dgm:spPr/>
      <dgm:t>
        <a:bodyPr/>
        <a:lstStyle/>
        <a:p>
          <a:endParaRPr lang="hr-HR"/>
        </a:p>
      </dgm:t>
    </dgm:pt>
    <dgm:pt modelId="{61EB565C-0457-4D29-A1DE-16104E99DADB}" type="sibTrans" cxnId="{0B0EDD3B-5970-49A0-ABB7-25A18010E764}">
      <dgm:prSet/>
      <dgm:spPr/>
      <dgm:t>
        <a:bodyPr/>
        <a:lstStyle/>
        <a:p>
          <a:endParaRPr lang="hr-HR"/>
        </a:p>
      </dgm:t>
    </dgm:pt>
    <dgm:pt modelId="{37F3FFE0-5A7B-4324-A12D-9478C9C3BB41}">
      <dgm:prSet phldrT="[Tekst]"/>
      <dgm:spPr/>
      <dgm:t>
        <a:bodyPr/>
        <a:lstStyle/>
        <a:p>
          <a:r>
            <a:rPr lang="hr-HR" dirty="0">
              <a:latin typeface="Times New Roman" panose="02020603050405020304" pitchFamily="18" charset="0"/>
              <a:cs typeface="Times New Roman" panose="02020603050405020304" pitchFamily="18" charset="0"/>
            </a:rPr>
            <a:t>Analiza „za”/”protiv”</a:t>
          </a:r>
        </a:p>
      </dgm:t>
    </dgm:pt>
    <dgm:pt modelId="{FFBDCF68-46D7-4172-AB71-D7331173F6BD}" type="parTrans" cxnId="{A4C5BBF0-1197-4857-835C-C2A83168961B}">
      <dgm:prSet/>
      <dgm:spPr/>
      <dgm:t>
        <a:bodyPr/>
        <a:lstStyle/>
        <a:p>
          <a:endParaRPr lang="hr-HR"/>
        </a:p>
      </dgm:t>
    </dgm:pt>
    <dgm:pt modelId="{807BB04B-2DB9-43E4-9E9A-CBB3BA73413C}" type="sibTrans" cxnId="{A4C5BBF0-1197-4857-835C-C2A83168961B}">
      <dgm:prSet/>
      <dgm:spPr/>
      <dgm:t>
        <a:bodyPr/>
        <a:lstStyle/>
        <a:p>
          <a:endParaRPr lang="hr-HR"/>
        </a:p>
      </dgm:t>
    </dgm:pt>
    <dgm:pt modelId="{9B1E136C-4F7D-46F9-A99E-7D193451CEFB}">
      <dgm:prSet phldrT="[Tekst]"/>
      <dgm:spPr/>
      <dgm:t>
        <a:bodyPr/>
        <a:lstStyle/>
        <a:p>
          <a:r>
            <a:rPr lang="hr-HR" dirty="0">
              <a:latin typeface="Times New Roman" panose="02020603050405020304" pitchFamily="18" charset="0"/>
              <a:cs typeface="Times New Roman" panose="02020603050405020304" pitchFamily="18" charset="0"/>
            </a:rPr>
            <a:t>Ispitivanje cijene i dobiti</a:t>
          </a:r>
        </a:p>
      </dgm:t>
    </dgm:pt>
    <dgm:pt modelId="{0F24FFDD-60AB-4C41-A38B-DCED6FFC946E}" type="parTrans" cxnId="{0606BAD0-9787-4601-B9DA-6726B70ADB0D}">
      <dgm:prSet/>
      <dgm:spPr/>
      <dgm:t>
        <a:bodyPr/>
        <a:lstStyle/>
        <a:p>
          <a:endParaRPr lang="hr-HR"/>
        </a:p>
      </dgm:t>
    </dgm:pt>
    <dgm:pt modelId="{ECA7A0DF-9DD9-4836-AF9A-FBD04FED882D}" type="sibTrans" cxnId="{0606BAD0-9787-4601-B9DA-6726B70ADB0D}">
      <dgm:prSet/>
      <dgm:spPr/>
      <dgm:t>
        <a:bodyPr/>
        <a:lstStyle/>
        <a:p>
          <a:endParaRPr lang="hr-HR"/>
        </a:p>
      </dgm:t>
    </dgm:pt>
    <dgm:pt modelId="{B0010B8F-5798-4A19-9A01-9812B77791E9}">
      <dgm:prSet phldrT="[Tekst]"/>
      <dgm:spPr/>
      <dgm:t>
        <a:bodyPr/>
        <a:lstStyle/>
        <a:p>
          <a:r>
            <a:rPr lang="hr-HR" dirty="0">
              <a:latin typeface="Times New Roman" panose="02020603050405020304" pitchFamily="18" charset="0"/>
              <a:cs typeface="Times New Roman" panose="02020603050405020304" pitchFamily="18" charset="0"/>
            </a:rPr>
            <a:t>Ispitivanje cijene i dobiti</a:t>
          </a:r>
        </a:p>
      </dgm:t>
    </dgm:pt>
    <dgm:pt modelId="{73B5BC43-0E07-4F99-BC73-88165CB99AE9}" type="parTrans" cxnId="{9ABA5B0A-2D3A-4696-AB61-A31720BE8838}">
      <dgm:prSet/>
      <dgm:spPr/>
      <dgm:t>
        <a:bodyPr/>
        <a:lstStyle/>
        <a:p>
          <a:endParaRPr lang="hr-HR"/>
        </a:p>
      </dgm:t>
    </dgm:pt>
    <dgm:pt modelId="{92657841-A835-4497-82E7-75E99799B6DE}" type="sibTrans" cxnId="{9ABA5B0A-2D3A-4696-AB61-A31720BE8838}">
      <dgm:prSet/>
      <dgm:spPr/>
      <dgm:t>
        <a:bodyPr/>
        <a:lstStyle/>
        <a:p>
          <a:endParaRPr lang="hr-HR"/>
        </a:p>
      </dgm:t>
    </dgm:pt>
    <dgm:pt modelId="{D8D9D049-03FA-4419-A24F-77884EF75370}">
      <dgm:prSet phldrT="[Tekst]"/>
      <dgm:spPr/>
      <dgm:t>
        <a:bodyPr/>
        <a:lstStyle/>
        <a:p>
          <a:r>
            <a:rPr lang="hr-HR" dirty="0">
              <a:latin typeface="Times New Roman" panose="02020603050405020304" pitchFamily="18" charset="0"/>
              <a:cs typeface="Times New Roman" panose="02020603050405020304" pitchFamily="18" charset="0"/>
            </a:rPr>
            <a:t>Posuđivanje perspektive drugoga („Kako bi tvoj prijatelj reagirao u istoj situaciji”)</a:t>
          </a:r>
        </a:p>
      </dgm:t>
    </dgm:pt>
    <dgm:pt modelId="{EDCF9B94-EAFE-4017-A720-399A6E5DC361}" type="parTrans" cxnId="{F7CEA550-2D63-48F8-8A8F-A34AD0EC492B}">
      <dgm:prSet/>
      <dgm:spPr/>
      <dgm:t>
        <a:bodyPr/>
        <a:lstStyle/>
        <a:p>
          <a:endParaRPr lang="hr-HR"/>
        </a:p>
      </dgm:t>
    </dgm:pt>
    <dgm:pt modelId="{63776892-76A6-4A1C-B8A7-C73E598DB6E3}" type="sibTrans" cxnId="{F7CEA550-2D63-48F8-8A8F-A34AD0EC492B}">
      <dgm:prSet/>
      <dgm:spPr/>
      <dgm:t>
        <a:bodyPr/>
        <a:lstStyle/>
        <a:p>
          <a:endParaRPr lang="hr-HR"/>
        </a:p>
      </dgm:t>
    </dgm:pt>
    <dgm:pt modelId="{17636BDF-0215-4958-9993-F4235E005DAD}">
      <dgm:prSet phldrT="[Tekst]"/>
      <dgm:spPr/>
      <dgm:t>
        <a:bodyPr/>
        <a:lstStyle/>
        <a:p>
          <a:r>
            <a:rPr lang="hr-HR" dirty="0">
              <a:latin typeface="Times New Roman" panose="02020603050405020304" pitchFamily="18" charset="0"/>
              <a:cs typeface="Times New Roman" panose="02020603050405020304" pitchFamily="18" charset="0"/>
            </a:rPr>
            <a:t>Igranje uloga</a:t>
          </a:r>
        </a:p>
      </dgm:t>
    </dgm:pt>
    <dgm:pt modelId="{A824D8F4-DE8C-42BA-94EC-779E4493E8AD}" type="parTrans" cxnId="{2DD4BE69-4EB5-4C93-99FF-01043E42639A}">
      <dgm:prSet/>
      <dgm:spPr/>
      <dgm:t>
        <a:bodyPr/>
        <a:lstStyle/>
        <a:p>
          <a:endParaRPr lang="hr-HR"/>
        </a:p>
      </dgm:t>
    </dgm:pt>
    <dgm:pt modelId="{10CB1B47-65CC-4E7A-BD7C-0A2E300F9BF5}" type="sibTrans" cxnId="{2DD4BE69-4EB5-4C93-99FF-01043E42639A}">
      <dgm:prSet/>
      <dgm:spPr/>
      <dgm:t>
        <a:bodyPr/>
        <a:lstStyle/>
        <a:p>
          <a:endParaRPr lang="hr-HR"/>
        </a:p>
      </dgm:t>
    </dgm:pt>
    <dgm:pt modelId="{224A3A4E-08A4-4254-A62B-AB44BDCE4263}">
      <dgm:prSet phldrT="[Tekst]"/>
      <dgm:spPr/>
      <dgm:t>
        <a:bodyPr/>
        <a:lstStyle/>
        <a:p>
          <a:r>
            <a:rPr lang="hr-HR" dirty="0">
              <a:latin typeface="Times New Roman" panose="02020603050405020304" pitchFamily="18" charset="0"/>
              <a:cs typeface="Times New Roman" panose="02020603050405020304" pitchFamily="18" charset="0"/>
            </a:rPr>
            <a:t>Pisanje pisma izvoru (ne mora ga poslati)</a:t>
          </a:r>
        </a:p>
      </dgm:t>
    </dgm:pt>
    <dgm:pt modelId="{FCCF070B-E2AC-4F73-A4C7-2CDEBEEA07ED}" type="parTrans" cxnId="{3F0F2634-2566-4027-A642-5293EF393C48}">
      <dgm:prSet/>
      <dgm:spPr/>
      <dgm:t>
        <a:bodyPr/>
        <a:lstStyle/>
        <a:p>
          <a:endParaRPr lang="hr-HR"/>
        </a:p>
      </dgm:t>
    </dgm:pt>
    <dgm:pt modelId="{322A6713-6B78-4F0C-9D1B-0F3BED2996C8}" type="sibTrans" cxnId="{3F0F2634-2566-4027-A642-5293EF393C48}">
      <dgm:prSet/>
      <dgm:spPr/>
      <dgm:t>
        <a:bodyPr/>
        <a:lstStyle/>
        <a:p>
          <a:endParaRPr lang="hr-HR"/>
        </a:p>
      </dgm:t>
    </dgm:pt>
    <dgm:pt modelId="{7CD9BDB2-C546-4BE8-8662-C4CFF259BFFC}">
      <dgm:prSet phldrT="[Tekst]"/>
      <dgm:spPr/>
      <dgm:t>
        <a:bodyPr/>
        <a:lstStyle/>
        <a:p>
          <a:r>
            <a:rPr lang="hr-HR" dirty="0">
              <a:latin typeface="Times New Roman" panose="02020603050405020304" pitchFamily="18" charset="0"/>
              <a:cs typeface="Times New Roman" panose="02020603050405020304" pitchFamily="18" charset="0"/>
            </a:rPr>
            <a:t>Suočavanje u mašti</a:t>
          </a:r>
        </a:p>
      </dgm:t>
    </dgm:pt>
    <dgm:pt modelId="{0547D0CE-FC86-41B9-8DBB-19C75C990CEF}" type="parTrans" cxnId="{51A32B5A-16C0-43FF-ACE4-65EE3D6D9964}">
      <dgm:prSet/>
      <dgm:spPr/>
      <dgm:t>
        <a:bodyPr/>
        <a:lstStyle/>
        <a:p>
          <a:endParaRPr lang="hr-HR"/>
        </a:p>
      </dgm:t>
    </dgm:pt>
    <dgm:pt modelId="{C0FC52C2-48C1-4CA6-BFF7-C3E5348E93A9}" type="sibTrans" cxnId="{51A32B5A-16C0-43FF-ACE4-65EE3D6D9964}">
      <dgm:prSet/>
      <dgm:spPr/>
      <dgm:t>
        <a:bodyPr/>
        <a:lstStyle/>
        <a:p>
          <a:endParaRPr lang="hr-HR"/>
        </a:p>
      </dgm:t>
    </dgm:pt>
    <dgm:pt modelId="{1236014B-1763-4805-8017-55B20215E929}">
      <dgm:prSet phldrT="[Tekst]"/>
      <dgm:spPr/>
      <dgm:t>
        <a:bodyPr/>
        <a:lstStyle/>
        <a:p>
          <a:r>
            <a:rPr lang="hr-HR" dirty="0" err="1">
              <a:latin typeface="Times New Roman" panose="02020603050405020304" pitchFamily="18" charset="0"/>
              <a:cs typeface="Times New Roman" panose="02020603050405020304" pitchFamily="18" charset="0"/>
            </a:rPr>
            <a:t>Njegujuće</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samoizjave</a:t>
          </a:r>
          <a:endParaRPr lang="hr-HR" dirty="0">
            <a:latin typeface="Times New Roman" panose="02020603050405020304" pitchFamily="18" charset="0"/>
            <a:cs typeface="Times New Roman" panose="02020603050405020304" pitchFamily="18" charset="0"/>
          </a:endParaRPr>
        </a:p>
      </dgm:t>
    </dgm:pt>
    <dgm:pt modelId="{80C4FCB5-3245-4920-A84E-469268796BCF}" type="parTrans" cxnId="{4FE1221E-FF68-496A-8F04-DFBB526D48E0}">
      <dgm:prSet/>
      <dgm:spPr/>
      <dgm:t>
        <a:bodyPr/>
        <a:lstStyle/>
        <a:p>
          <a:endParaRPr lang="hr-HR"/>
        </a:p>
      </dgm:t>
    </dgm:pt>
    <dgm:pt modelId="{00AB8BFC-C61E-4C9C-8EE5-6199E5D8F407}" type="sibTrans" cxnId="{4FE1221E-FF68-496A-8F04-DFBB526D48E0}">
      <dgm:prSet/>
      <dgm:spPr/>
      <dgm:t>
        <a:bodyPr/>
        <a:lstStyle/>
        <a:p>
          <a:endParaRPr lang="hr-HR"/>
        </a:p>
      </dgm:t>
    </dgm:pt>
    <dgm:pt modelId="{FEDC3EDB-93CB-48F5-9816-B9EC8C669A0E}">
      <dgm:prSet phldrT="[Tekst]"/>
      <dgm:spPr/>
      <dgm:t>
        <a:bodyPr/>
        <a:lstStyle/>
        <a:p>
          <a:r>
            <a:rPr lang="hr-HR" dirty="0">
              <a:latin typeface="Times New Roman" panose="02020603050405020304" pitchFamily="18" charset="0"/>
              <a:cs typeface="Times New Roman" panose="02020603050405020304" pitchFamily="18" charset="0"/>
            </a:rPr>
            <a:t>„Povelja o pravima</a:t>
          </a:r>
          <a:r>
            <a:rPr lang="hr-HR" dirty="0"/>
            <a:t>” </a:t>
          </a:r>
        </a:p>
      </dgm:t>
    </dgm:pt>
    <dgm:pt modelId="{B1342F9F-7902-45B1-93D8-3A04931E8ED4}" type="parTrans" cxnId="{D282203B-C551-4D0F-9146-3D9064511215}">
      <dgm:prSet/>
      <dgm:spPr/>
      <dgm:t>
        <a:bodyPr/>
        <a:lstStyle/>
        <a:p>
          <a:endParaRPr lang="hr-HR"/>
        </a:p>
      </dgm:t>
    </dgm:pt>
    <dgm:pt modelId="{A6F9FE18-9419-4091-9495-FF964A64C5E6}" type="sibTrans" cxnId="{D282203B-C551-4D0F-9146-3D9064511215}">
      <dgm:prSet/>
      <dgm:spPr/>
      <dgm:t>
        <a:bodyPr/>
        <a:lstStyle/>
        <a:p>
          <a:endParaRPr lang="hr-HR"/>
        </a:p>
      </dgm:t>
    </dgm:pt>
    <dgm:pt modelId="{D6D6D412-53F9-4505-B785-1BE698F30903}">
      <dgm:prSet phldrT="[Tekst]"/>
      <dgm:spPr/>
      <dgm:t>
        <a:bodyPr/>
        <a:lstStyle/>
        <a:p>
          <a:r>
            <a:rPr lang="hr-HR" dirty="0">
              <a:latin typeface="Times New Roman" panose="02020603050405020304" pitchFamily="18" charset="0"/>
              <a:cs typeface="Times New Roman" panose="02020603050405020304" pitchFamily="18" charset="0"/>
            </a:rPr>
            <a:t>…</a:t>
          </a:r>
        </a:p>
      </dgm:t>
    </dgm:pt>
    <dgm:pt modelId="{937C60E0-01B9-499E-93E7-64A28EAA3D98}" type="parTrans" cxnId="{FC663D24-A575-4D24-A434-F70DE75AF114}">
      <dgm:prSet/>
      <dgm:spPr/>
      <dgm:t>
        <a:bodyPr/>
        <a:lstStyle/>
        <a:p>
          <a:endParaRPr lang="hr-HR"/>
        </a:p>
      </dgm:t>
    </dgm:pt>
    <dgm:pt modelId="{3D414B7F-77A8-486D-8018-7D847FC88A3E}" type="sibTrans" cxnId="{FC663D24-A575-4D24-A434-F70DE75AF114}">
      <dgm:prSet/>
      <dgm:spPr/>
      <dgm:t>
        <a:bodyPr/>
        <a:lstStyle/>
        <a:p>
          <a:endParaRPr lang="hr-HR"/>
        </a:p>
      </dgm:t>
    </dgm:pt>
    <dgm:pt modelId="{42FBED81-BB9B-4740-810C-60DC51AAE67C}">
      <dgm:prSet phldrT="[Tekst]"/>
      <dgm:spPr/>
      <dgm:t>
        <a:bodyPr/>
        <a:lstStyle/>
        <a:p>
          <a:r>
            <a:rPr lang="hr-HR" dirty="0"/>
            <a:t>…</a:t>
          </a:r>
        </a:p>
      </dgm:t>
    </dgm:pt>
    <dgm:pt modelId="{8BD0989F-483A-436C-9DFF-B19756426041}" type="parTrans" cxnId="{70701C5A-4A3B-4C6F-98FE-17135911126B}">
      <dgm:prSet/>
      <dgm:spPr/>
      <dgm:t>
        <a:bodyPr/>
        <a:lstStyle/>
        <a:p>
          <a:endParaRPr lang="hr-HR"/>
        </a:p>
      </dgm:t>
    </dgm:pt>
    <dgm:pt modelId="{3F927CB4-F71B-4265-9F46-330E84C41D79}" type="sibTrans" cxnId="{70701C5A-4A3B-4C6F-98FE-17135911126B}">
      <dgm:prSet/>
      <dgm:spPr/>
      <dgm:t>
        <a:bodyPr/>
        <a:lstStyle/>
        <a:p>
          <a:endParaRPr lang="hr-HR"/>
        </a:p>
      </dgm:t>
    </dgm:pt>
    <dgm:pt modelId="{4B59EA07-7BAD-4241-AC4F-DD7EB2DEF9DB}" type="pres">
      <dgm:prSet presAssocID="{0480B01D-452A-4584-8F81-3F36B7C21F64}" presName="Name0" presStyleCnt="0">
        <dgm:presLayoutVars>
          <dgm:dir/>
          <dgm:resizeHandles val="exact"/>
        </dgm:presLayoutVars>
      </dgm:prSet>
      <dgm:spPr/>
      <dgm:t>
        <a:bodyPr/>
        <a:lstStyle/>
        <a:p>
          <a:endParaRPr lang="hr-HR"/>
        </a:p>
      </dgm:t>
    </dgm:pt>
    <dgm:pt modelId="{EB7E1232-95F1-494D-8624-D855A3BC8B18}" type="pres">
      <dgm:prSet presAssocID="{E3A58040-2179-4B09-911D-18C5AFE0DCA8}" presName="node" presStyleLbl="node1" presStyleIdx="0" presStyleCnt="2">
        <dgm:presLayoutVars>
          <dgm:bulletEnabled val="1"/>
        </dgm:presLayoutVars>
      </dgm:prSet>
      <dgm:spPr/>
      <dgm:t>
        <a:bodyPr/>
        <a:lstStyle/>
        <a:p>
          <a:endParaRPr lang="hr-HR"/>
        </a:p>
      </dgm:t>
    </dgm:pt>
    <dgm:pt modelId="{ECCB38AC-1443-4BA5-B845-2630B7642135}" type="pres">
      <dgm:prSet presAssocID="{6B84C03F-384D-495E-93F4-6AA8F0C68DEF}" presName="sibTrans" presStyleCnt="0"/>
      <dgm:spPr/>
    </dgm:pt>
    <dgm:pt modelId="{0E08D818-9724-431C-A779-7671CE09DCDE}" type="pres">
      <dgm:prSet presAssocID="{1A4CC606-0DE5-4867-AFA3-7D290022814B}" presName="node" presStyleLbl="node1" presStyleIdx="1" presStyleCnt="2" custScaleX="115337">
        <dgm:presLayoutVars>
          <dgm:bulletEnabled val="1"/>
        </dgm:presLayoutVars>
      </dgm:prSet>
      <dgm:spPr/>
      <dgm:t>
        <a:bodyPr/>
        <a:lstStyle/>
        <a:p>
          <a:endParaRPr lang="hr-HR"/>
        </a:p>
      </dgm:t>
    </dgm:pt>
  </dgm:ptLst>
  <dgm:cxnLst>
    <dgm:cxn modelId="{4795E8DE-21A1-4AF3-AF7F-DDB55245FC7B}" srcId="{E3A58040-2179-4B09-911D-18C5AFE0DCA8}" destId="{AD65890D-EF16-4FF3-AAE8-2B750E4130F7}" srcOrd="1" destOrd="0" parTransId="{4072118A-273D-447F-A504-396D60DB9C94}" sibTransId="{EE36FA3B-72D2-422B-AE30-6A14E0EFB4E7}"/>
    <dgm:cxn modelId="{CC79CD0F-8C35-4F45-A058-C372292BF1BE}" type="presOf" srcId="{224A3A4E-08A4-4254-A62B-AB44BDCE4263}" destId="{0E08D818-9724-431C-A779-7671CE09DCDE}" srcOrd="0" destOrd="4" presId="urn:microsoft.com/office/officeart/2005/8/layout/hList6"/>
    <dgm:cxn modelId="{3F0F2634-2566-4027-A642-5293EF393C48}" srcId="{1A4CC606-0DE5-4867-AFA3-7D290022814B}" destId="{224A3A4E-08A4-4254-A62B-AB44BDCE4263}" srcOrd="3" destOrd="0" parTransId="{FCCF070B-E2AC-4F73-A4C7-2CDEBEEA07ED}" sibTransId="{322A6713-6B78-4F0C-9D1B-0F3BED2996C8}"/>
    <dgm:cxn modelId="{39568CB7-7F8D-4B91-A33C-8D27F60C45BE}" type="presOf" srcId="{D6D6D412-53F9-4505-B785-1BE698F30903}" destId="{EB7E1232-95F1-494D-8624-D855A3BC8B18}" srcOrd="0" destOrd="5" presId="urn:microsoft.com/office/officeart/2005/8/layout/hList6"/>
    <dgm:cxn modelId="{CC7BA692-5FC0-47A9-8AAF-2EF0DF78745C}" type="presOf" srcId="{E3A58040-2179-4B09-911D-18C5AFE0DCA8}" destId="{EB7E1232-95F1-494D-8624-D855A3BC8B18}" srcOrd="0" destOrd="0" presId="urn:microsoft.com/office/officeart/2005/8/layout/hList6"/>
    <dgm:cxn modelId="{51A32B5A-16C0-43FF-ACE4-65EE3D6D9964}" srcId="{1A4CC606-0DE5-4867-AFA3-7D290022814B}" destId="{7CD9BDB2-C546-4BE8-8662-C4CFF259BFFC}" srcOrd="4" destOrd="0" parTransId="{0547D0CE-FC86-41B9-8DBB-19C75C990CEF}" sibTransId="{C0FC52C2-48C1-4CA6-BFF7-C3E5348E93A9}"/>
    <dgm:cxn modelId="{6376AB1D-8484-4A9D-84ED-5B2D0EE2F82B}" type="presOf" srcId="{AD65890D-EF16-4FF3-AAE8-2B750E4130F7}" destId="{EB7E1232-95F1-494D-8624-D855A3BC8B18}" srcOrd="0" destOrd="2" presId="urn:microsoft.com/office/officeart/2005/8/layout/hList6"/>
    <dgm:cxn modelId="{4FE1221E-FF68-496A-8F04-DFBB526D48E0}" srcId="{1A4CC606-0DE5-4867-AFA3-7D290022814B}" destId="{1236014B-1763-4805-8017-55B20215E929}" srcOrd="5" destOrd="0" parTransId="{80C4FCB5-3245-4920-A84E-469268796BCF}" sibTransId="{00AB8BFC-C61E-4C9C-8EE5-6199E5D8F407}"/>
    <dgm:cxn modelId="{2C645F47-EB34-4062-838D-E0428F3D9452}" type="presOf" srcId="{17636BDF-0215-4958-9993-F4235E005DAD}" destId="{0E08D818-9724-431C-A779-7671CE09DCDE}" srcOrd="0" destOrd="3" presId="urn:microsoft.com/office/officeart/2005/8/layout/hList6"/>
    <dgm:cxn modelId="{0B0EDD3B-5970-49A0-ABB7-25A18010E764}" srcId="{0480B01D-452A-4584-8F81-3F36B7C21F64}" destId="{1A4CC606-0DE5-4867-AFA3-7D290022814B}" srcOrd="1" destOrd="0" parTransId="{24C5A826-90D4-4E79-BA63-D723490AE84A}" sibTransId="{61EB565C-0457-4D29-A1DE-16104E99DADB}"/>
    <dgm:cxn modelId="{70701C5A-4A3B-4C6F-98FE-17135911126B}" srcId="{1A4CC606-0DE5-4867-AFA3-7D290022814B}" destId="{42FBED81-BB9B-4740-810C-60DC51AAE67C}" srcOrd="7" destOrd="0" parTransId="{8BD0989F-483A-436C-9DFF-B19756426041}" sibTransId="{3F927CB4-F71B-4265-9F46-330E84C41D79}"/>
    <dgm:cxn modelId="{F7CEA550-2D63-48F8-8A8F-A34AD0EC492B}" srcId="{E3A58040-2179-4B09-911D-18C5AFE0DCA8}" destId="{D8D9D049-03FA-4419-A24F-77884EF75370}" srcOrd="3" destOrd="0" parTransId="{EDCF9B94-EAFE-4017-A720-399A6E5DC361}" sibTransId="{63776892-76A6-4A1C-B8A7-C73E598DB6E3}"/>
    <dgm:cxn modelId="{4E6FFB0C-2873-4B38-9EE7-049244EE9745}" type="presOf" srcId="{FEDC3EDB-93CB-48F5-9816-B9EC8C669A0E}" destId="{0E08D818-9724-431C-A779-7671CE09DCDE}" srcOrd="0" destOrd="7" presId="urn:microsoft.com/office/officeart/2005/8/layout/hList6"/>
    <dgm:cxn modelId="{F3F4924B-C078-4264-827B-837FFFFFEBF5}" type="presOf" srcId="{A2F2A623-AD31-448E-B29F-7DBACEC25958}" destId="{EB7E1232-95F1-494D-8624-D855A3BC8B18}" srcOrd="0" destOrd="1" presId="urn:microsoft.com/office/officeart/2005/8/layout/hList6"/>
    <dgm:cxn modelId="{01D2F169-8333-46D7-84B8-3A5259FA35AF}" type="presOf" srcId="{0480B01D-452A-4584-8F81-3F36B7C21F64}" destId="{4B59EA07-7BAD-4241-AC4F-DD7EB2DEF9DB}" srcOrd="0" destOrd="0" presId="urn:microsoft.com/office/officeart/2005/8/layout/hList6"/>
    <dgm:cxn modelId="{FC663D24-A575-4D24-A434-F70DE75AF114}" srcId="{E3A58040-2179-4B09-911D-18C5AFE0DCA8}" destId="{D6D6D412-53F9-4505-B785-1BE698F30903}" srcOrd="4" destOrd="0" parTransId="{937C60E0-01B9-499E-93E7-64A28EAA3D98}" sibTransId="{3D414B7F-77A8-486D-8018-7D847FC88A3E}"/>
    <dgm:cxn modelId="{59BBE2B8-BDCE-487F-B2F6-FBE6E400E1B8}" type="presOf" srcId="{37F3FFE0-5A7B-4324-A12D-9478C9C3BB41}" destId="{0E08D818-9724-431C-A779-7671CE09DCDE}" srcOrd="0" destOrd="1" presId="urn:microsoft.com/office/officeart/2005/8/layout/hList6"/>
    <dgm:cxn modelId="{2C1C6A31-7E94-45E1-AD46-77BAAFFCF482}" type="presOf" srcId="{1236014B-1763-4805-8017-55B20215E929}" destId="{0E08D818-9724-431C-A779-7671CE09DCDE}" srcOrd="0" destOrd="6" presId="urn:microsoft.com/office/officeart/2005/8/layout/hList6"/>
    <dgm:cxn modelId="{0606BAD0-9787-4601-B9DA-6726B70ADB0D}" srcId="{1A4CC606-0DE5-4867-AFA3-7D290022814B}" destId="{9B1E136C-4F7D-46F9-A99E-7D193451CEFB}" srcOrd="1" destOrd="0" parTransId="{0F24FFDD-60AB-4C41-A38B-DCED6FFC946E}" sibTransId="{ECA7A0DF-9DD9-4836-AF9A-FBD04FED882D}"/>
    <dgm:cxn modelId="{4027D626-7D2F-40D4-B7B5-8412B66FBA5A}" type="presOf" srcId="{B0010B8F-5798-4A19-9A01-9812B77791E9}" destId="{EB7E1232-95F1-494D-8624-D855A3BC8B18}" srcOrd="0" destOrd="3" presId="urn:microsoft.com/office/officeart/2005/8/layout/hList6"/>
    <dgm:cxn modelId="{9ABA5B0A-2D3A-4696-AB61-A31720BE8838}" srcId="{E3A58040-2179-4B09-911D-18C5AFE0DCA8}" destId="{B0010B8F-5798-4A19-9A01-9812B77791E9}" srcOrd="2" destOrd="0" parTransId="{73B5BC43-0E07-4F99-BC73-88165CB99AE9}" sibTransId="{92657841-A835-4497-82E7-75E99799B6DE}"/>
    <dgm:cxn modelId="{C28B032A-8EA3-48E1-BB09-18A091F5FB16}" type="presOf" srcId="{7CD9BDB2-C546-4BE8-8662-C4CFF259BFFC}" destId="{0E08D818-9724-431C-A779-7671CE09DCDE}" srcOrd="0" destOrd="5" presId="urn:microsoft.com/office/officeart/2005/8/layout/hList6"/>
    <dgm:cxn modelId="{A4C5BBF0-1197-4857-835C-C2A83168961B}" srcId="{1A4CC606-0DE5-4867-AFA3-7D290022814B}" destId="{37F3FFE0-5A7B-4324-A12D-9478C9C3BB41}" srcOrd="0" destOrd="0" parTransId="{FFBDCF68-46D7-4172-AB71-D7331173F6BD}" sibTransId="{807BB04B-2DB9-43E4-9E9A-CBB3BA73413C}"/>
    <dgm:cxn modelId="{D416FA4B-BBE8-461A-BF18-3F0E29785E11}" srcId="{E3A58040-2179-4B09-911D-18C5AFE0DCA8}" destId="{A2F2A623-AD31-448E-B29F-7DBACEC25958}" srcOrd="0" destOrd="0" parTransId="{FCFAF1CC-769B-41B4-8ACD-0FCFF8DC8286}" sibTransId="{C2B47ED3-4A80-44E8-891A-AE2D582C3CD3}"/>
    <dgm:cxn modelId="{A17ACE27-3832-4851-90EF-0A848CF36256}" type="presOf" srcId="{42FBED81-BB9B-4740-810C-60DC51AAE67C}" destId="{0E08D818-9724-431C-A779-7671CE09DCDE}" srcOrd="0" destOrd="8" presId="urn:microsoft.com/office/officeart/2005/8/layout/hList6"/>
    <dgm:cxn modelId="{5FEB7909-1ADE-4945-878C-BDFFCB1FECFE}" type="presOf" srcId="{D8D9D049-03FA-4419-A24F-77884EF75370}" destId="{EB7E1232-95F1-494D-8624-D855A3BC8B18}" srcOrd="0" destOrd="4" presId="urn:microsoft.com/office/officeart/2005/8/layout/hList6"/>
    <dgm:cxn modelId="{02BECAD1-112A-4938-A5F2-E0F88326C8B6}" srcId="{0480B01D-452A-4584-8F81-3F36B7C21F64}" destId="{E3A58040-2179-4B09-911D-18C5AFE0DCA8}" srcOrd="0" destOrd="0" parTransId="{8F1AA5B1-A822-4C85-85DE-FF8F41113E96}" sibTransId="{6B84C03F-384D-495E-93F4-6AA8F0C68DEF}"/>
    <dgm:cxn modelId="{6DAD92A6-BFA3-4D17-B3E0-BDAEAE759F4D}" type="presOf" srcId="{1A4CC606-0DE5-4867-AFA3-7D290022814B}" destId="{0E08D818-9724-431C-A779-7671CE09DCDE}" srcOrd="0" destOrd="0" presId="urn:microsoft.com/office/officeart/2005/8/layout/hList6"/>
    <dgm:cxn modelId="{D282203B-C551-4D0F-9146-3D9064511215}" srcId="{1A4CC606-0DE5-4867-AFA3-7D290022814B}" destId="{FEDC3EDB-93CB-48F5-9816-B9EC8C669A0E}" srcOrd="6" destOrd="0" parTransId="{B1342F9F-7902-45B1-93D8-3A04931E8ED4}" sibTransId="{A6F9FE18-9419-4091-9495-FF964A64C5E6}"/>
    <dgm:cxn modelId="{C141BE9D-5BD1-4119-9D7A-D90788EA020D}" type="presOf" srcId="{9B1E136C-4F7D-46F9-A99E-7D193451CEFB}" destId="{0E08D818-9724-431C-A779-7671CE09DCDE}" srcOrd="0" destOrd="2" presId="urn:microsoft.com/office/officeart/2005/8/layout/hList6"/>
    <dgm:cxn modelId="{2DD4BE69-4EB5-4C93-99FF-01043E42639A}" srcId="{1A4CC606-0DE5-4867-AFA3-7D290022814B}" destId="{17636BDF-0215-4958-9993-F4235E005DAD}" srcOrd="2" destOrd="0" parTransId="{A824D8F4-DE8C-42BA-94EC-779E4493E8AD}" sibTransId="{10CB1B47-65CC-4E7A-BD7C-0A2E300F9BF5}"/>
    <dgm:cxn modelId="{8DDBF8CD-32D0-4383-8799-5F7750AB768C}" type="presParOf" srcId="{4B59EA07-7BAD-4241-AC4F-DD7EB2DEF9DB}" destId="{EB7E1232-95F1-494D-8624-D855A3BC8B18}" srcOrd="0" destOrd="0" presId="urn:microsoft.com/office/officeart/2005/8/layout/hList6"/>
    <dgm:cxn modelId="{B2D69C18-7DEB-405D-9639-11A8A06FCA4E}" type="presParOf" srcId="{4B59EA07-7BAD-4241-AC4F-DD7EB2DEF9DB}" destId="{ECCB38AC-1443-4BA5-B845-2630B7642135}" srcOrd="1" destOrd="0" presId="urn:microsoft.com/office/officeart/2005/8/layout/hList6"/>
    <dgm:cxn modelId="{41D32AA6-91A9-4AD6-97FB-3873BCA0EFCF}" type="presParOf" srcId="{4B59EA07-7BAD-4241-AC4F-DD7EB2DEF9DB}" destId="{0E08D818-9724-431C-A779-7671CE09DCDE}"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D5B53-E9E9-4100-AEAC-00567F56702F}">
      <dsp:nvSpPr>
        <dsp:cNvPr id="0" name=""/>
        <dsp:cNvSpPr/>
      </dsp:nvSpPr>
      <dsp:spPr>
        <a:xfrm>
          <a:off x="2345136" y="1134235"/>
          <a:ext cx="624789" cy="91440"/>
        </a:xfrm>
        <a:custGeom>
          <a:avLst/>
          <a:gdLst/>
          <a:ahLst/>
          <a:cxnLst/>
          <a:rect l="0" t="0" r="0" b="0"/>
          <a:pathLst>
            <a:path>
              <a:moveTo>
                <a:pt x="0" y="45720"/>
              </a:moveTo>
              <a:lnTo>
                <a:pt x="62478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hr-HR" sz="500" kern="1200"/>
        </a:p>
      </dsp:txBody>
      <dsp:txXfrm>
        <a:off x="2641146" y="1176678"/>
        <a:ext cx="32769" cy="6553"/>
      </dsp:txXfrm>
    </dsp:sp>
    <dsp:sp modelId="{71BFE1A6-23C4-4635-AA82-EBA7F5494495}">
      <dsp:nvSpPr>
        <dsp:cNvPr id="0" name=""/>
        <dsp:cNvSpPr/>
      </dsp:nvSpPr>
      <dsp:spPr>
        <a:xfrm>
          <a:off x="2979" y="383435"/>
          <a:ext cx="2343957" cy="159304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hr-HR" sz="1600" kern="1200" dirty="0">
              <a:latin typeface="Times New Roman" panose="02020603050405020304" pitchFamily="18" charset="0"/>
              <a:cs typeface="Times New Roman" panose="02020603050405020304" pitchFamily="18" charset="0"/>
            </a:rPr>
            <a:t>TJELESNO UZBUĐENJE</a:t>
          </a:r>
        </a:p>
        <a:p>
          <a:pPr lvl="0" algn="ctr" defTabSz="711200">
            <a:lnSpc>
              <a:spcPct val="90000"/>
            </a:lnSpc>
            <a:spcBef>
              <a:spcPct val="0"/>
            </a:spcBef>
            <a:spcAft>
              <a:spcPct val="35000"/>
            </a:spcAft>
          </a:pPr>
          <a:r>
            <a:rPr lang="hr-HR" sz="1400" kern="1200" dirty="0">
              <a:latin typeface="Times New Roman" panose="02020603050405020304" pitchFamily="18" charset="0"/>
              <a:cs typeface="Times New Roman" panose="02020603050405020304" pitchFamily="18" charset="0"/>
            </a:rPr>
            <a:t>(vrtoglavica, teškoće disanja, mučnina, ubrzan rad srca – zbog stresa, bolesti,…)</a:t>
          </a:r>
        </a:p>
      </dsp:txBody>
      <dsp:txXfrm>
        <a:off x="2979" y="383435"/>
        <a:ext cx="2343957" cy="1593040"/>
      </dsp:txXfrm>
    </dsp:sp>
    <dsp:sp modelId="{B8DBFE91-ED7D-42B9-9190-2BBE126DD8E1}">
      <dsp:nvSpPr>
        <dsp:cNvPr id="0" name=""/>
        <dsp:cNvSpPr/>
      </dsp:nvSpPr>
      <dsp:spPr>
        <a:xfrm>
          <a:off x="5260678" y="1134235"/>
          <a:ext cx="624789" cy="91440"/>
        </a:xfrm>
        <a:custGeom>
          <a:avLst/>
          <a:gdLst/>
          <a:ahLst/>
          <a:cxnLst/>
          <a:rect l="0" t="0" r="0" b="0"/>
          <a:pathLst>
            <a:path>
              <a:moveTo>
                <a:pt x="0" y="45720"/>
              </a:moveTo>
              <a:lnTo>
                <a:pt x="624789" y="45720"/>
              </a:lnTo>
            </a:path>
          </a:pathLst>
        </a:custGeom>
        <a:noFill/>
        <a:ln w="9525" cap="flat" cmpd="sng" algn="ctr">
          <a:solidFill>
            <a:schemeClr val="accent3">
              <a:hueOff val="-1514672"/>
              <a:satOff val="5785"/>
              <a:lumOff val="43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hr-HR" sz="500" kern="1200"/>
        </a:p>
      </dsp:txBody>
      <dsp:txXfrm>
        <a:off x="5556688" y="1176678"/>
        <a:ext cx="32769" cy="6553"/>
      </dsp:txXfrm>
    </dsp:sp>
    <dsp:sp modelId="{5616C917-7635-41D0-B7EA-230E466E5798}">
      <dsp:nvSpPr>
        <dsp:cNvPr id="0" name=""/>
        <dsp:cNvSpPr/>
      </dsp:nvSpPr>
      <dsp:spPr>
        <a:xfrm>
          <a:off x="3002325" y="383435"/>
          <a:ext cx="2260153" cy="1593040"/>
        </a:xfrm>
        <a:prstGeom prst="rect">
          <a:avLst/>
        </a:prstGeom>
        <a:solidFill>
          <a:schemeClr val="accent3">
            <a:hueOff val="-1262227"/>
            <a:satOff val="4821"/>
            <a:lumOff val="3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hr-HR" sz="1600" kern="1200" dirty="0">
              <a:latin typeface="Times New Roman" panose="02020603050405020304" pitchFamily="18" charset="0"/>
              <a:cs typeface="Times New Roman" panose="02020603050405020304" pitchFamily="18" charset="0"/>
            </a:rPr>
            <a:t>KATASTROFIČNE INTERPRETACIJE</a:t>
          </a:r>
        </a:p>
        <a:p>
          <a:pPr lvl="0" algn="ctr" defTabSz="711200">
            <a:lnSpc>
              <a:spcPct val="90000"/>
            </a:lnSpc>
            <a:spcBef>
              <a:spcPct val="0"/>
            </a:spcBef>
            <a:spcAft>
              <a:spcPct val="35000"/>
            </a:spcAft>
          </a:pPr>
          <a:r>
            <a:rPr lang="hr-HR" sz="1200" kern="1200" dirty="0">
              <a:latin typeface="Times New Roman" panose="02020603050405020304" pitchFamily="18" charset="0"/>
              <a:cs typeface="Times New Roman" panose="02020603050405020304" pitchFamily="18" charset="0"/>
            </a:rPr>
            <a:t>(„Poludjet ću”, „Umirem”, „Gubim kontrolu”)</a:t>
          </a:r>
        </a:p>
      </dsp:txBody>
      <dsp:txXfrm>
        <a:off x="3002325" y="383435"/>
        <a:ext cx="2260153" cy="1593040"/>
      </dsp:txXfrm>
    </dsp:sp>
    <dsp:sp modelId="{E16D0000-AE81-4A61-AEC9-C4C8CFEF3B27}">
      <dsp:nvSpPr>
        <dsp:cNvPr id="0" name=""/>
        <dsp:cNvSpPr/>
      </dsp:nvSpPr>
      <dsp:spPr>
        <a:xfrm>
          <a:off x="1042284" y="1974675"/>
          <a:ext cx="5982935" cy="630431"/>
        </a:xfrm>
        <a:custGeom>
          <a:avLst/>
          <a:gdLst/>
          <a:ahLst/>
          <a:cxnLst/>
          <a:rect l="0" t="0" r="0" b="0"/>
          <a:pathLst>
            <a:path>
              <a:moveTo>
                <a:pt x="5982935" y="0"/>
              </a:moveTo>
              <a:lnTo>
                <a:pt x="5982935" y="332315"/>
              </a:lnTo>
              <a:lnTo>
                <a:pt x="0" y="332315"/>
              </a:lnTo>
              <a:lnTo>
                <a:pt x="0" y="630431"/>
              </a:lnTo>
            </a:path>
          </a:pathLst>
        </a:custGeom>
        <a:noFill/>
        <a:ln w="9525" cap="flat" cmpd="sng" algn="ctr">
          <a:solidFill>
            <a:schemeClr val="accent3">
              <a:hueOff val="-3029344"/>
              <a:satOff val="11571"/>
              <a:lumOff val="86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hr-HR" sz="500" kern="1200"/>
        </a:p>
      </dsp:txBody>
      <dsp:txXfrm>
        <a:off x="3883268" y="2286614"/>
        <a:ext cx="300967" cy="6553"/>
      </dsp:txXfrm>
    </dsp:sp>
    <dsp:sp modelId="{B73A244E-44AB-4806-A9B4-E3B5FB2F9D55}">
      <dsp:nvSpPr>
        <dsp:cNvPr id="0" name=""/>
        <dsp:cNvSpPr/>
      </dsp:nvSpPr>
      <dsp:spPr>
        <a:xfrm>
          <a:off x="5917868" y="383435"/>
          <a:ext cx="2214703" cy="1593040"/>
        </a:xfrm>
        <a:prstGeom prst="rect">
          <a:avLst/>
        </a:prstGeom>
        <a:solidFill>
          <a:schemeClr val="accent3">
            <a:hueOff val="-2524453"/>
            <a:satOff val="9642"/>
            <a:lumOff val="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r-HR" sz="1800" kern="1200" dirty="0">
              <a:latin typeface="Times New Roman" panose="02020603050405020304" pitchFamily="18" charset="0"/>
              <a:cs typeface="Times New Roman" panose="02020603050405020304" pitchFamily="18" charset="0"/>
            </a:rPr>
            <a:t>PREKOMJERNA BUDNOST </a:t>
          </a:r>
        </a:p>
        <a:p>
          <a:pPr lvl="0" algn="ctr" defTabSz="800100">
            <a:lnSpc>
              <a:spcPct val="90000"/>
            </a:lnSpc>
            <a:spcBef>
              <a:spcPct val="0"/>
            </a:spcBef>
            <a:spcAft>
              <a:spcPct val="35000"/>
            </a:spcAft>
          </a:pPr>
          <a:r>
            <a:rPr lang="hr-HR" sz="1400" kern="1200" dirty="0">
              <a:latin typeface="Times New Roman" panose="02020603050405020304" pitchFamily="18" charset="0"/>
              <a:cs typeface="Times New Roman" panose="02020603050405020304" pitchFamily="18" charset="0"/>
            </a:rPr>
            <a:t>(usmjerenost na bilo kakve tjelesne senzacije)</a:t>
          </a:r>
          <a:endParaRPr lang="hr-HR" sz="1800" kern="1200" dirty="0">
            <a:latin typeface="Times New Roman" panose="02020603050405020304" pitchFamily="18" charset="0"/>
            <a:cs typeface="Times New Roman" panose="02020603050405020304" pitchFamily="18" charset="0"/>
          </a:endParaRPr>
        </a:p>
      </dsp:txBody>
      <dsp:txXfrm>
        <a:off x="5917868" y="383435"/>
        <a:ext cx="2214703" cy="1593040"/>
      </dsp:txXfrm>
    </dsp:sp>
    <dsp:sp modelId="{D709FC2E-9C54-430C-955B-3B9AE2A68F5F}">
      <dsp:nvSpPr>
        <dsp:cNvPr id="0" name=""/>
        <dsp:cNvSpPr/>
      </dsp:nvSpPr>
      <dsp:spPr>
        <a:xfrm>
          <a:off x="2079789" y="3388307"/>
          <a:ext cx="624789" cy="91440"/>
        </a:xfrm>
        <a:custGeom>
          <a:avLst/>
          <a:gdLst/>
          <a:ahLst/>
          <a:cxnLst/>
          <a:rect l="0" t="0" r="0" b="0"/>
          <a:pathLst>
            <a:path>
              <a:moveTo>
                <a:pt x="0" y="45720"/>
              </a:moveTo>
              <a:lnTo>
                <a:pt x="624789" y="45720"/>
              </a:lnTo>
            </a:path>
          </a:pathLst>
        </a:custGeom>
        <a:noFill/>
        <a:ln w="9525" cap="flat" cmpd="sng" algn="ctr">
          <a:solidFill>
            <a:schemeClr val="accent3">
              <a:hueOff val="-4544016"/>
              <a:satOff val="17356"/>
              <a:lumOff val="129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hr-HR" sz="500" kern="1200"/>
        </a:p>
      </dsp:txBody>
      <dsp:txXfrm>
        <a:off x="2375799" y="3430750"/>
        <a:ext cx="32769" cy="6553"/>
      </dsp:txXfrm>
    </dsp:sp>
    <dsp:sp modelId="{F552A1ED-07AC-4182-BE0A-7DC97E52131F}">
      <dsp:nvSpPr>
        <dsp:cNvPr id="0" name=""/>
        <dsp:cNvSpPr/>
      </dsp:nvSpPr>
      <dsp:spPr>
        <a:xfrm>
          <a:off x="2979" y="2637507"/>
          <a:ext cx="2078610" cy="1593040"/>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hr-HR" sz="2000" kern="1200" dirty="0">
              <a:latin typeface="Times New Roman" panose="02020603050405020304" pitchFamily="18" charset="0"/>
              <a:cs typeface="Times New Roman" panose="02020603050405020304" pitchFamily="18" charset="0"/>
            </a:rPr>
            <a:t>JOŠ JAČE UZBUĐENJE </a:t>
          </a:r>
          <a:r>
            <a:rPr lang="hr-HR" sz="1400" kern="1200" dirty="0">
              <a:latin typeface="Times New Roman" panose="02020603050405020304" pitchFamily="18" charset="0"/>
              <a:cs typeface="Times New Roman" panose="02020603050405020304" pitchFamily="18" charset="0"/>
            </a:rPr>
            <a:t>(povećanje tjelesnih senzacija i briga)</a:t>
          </a:r>
          <a:endParaRPr lang="hr-HR" sz="2000" kern="1200" dirty="0">
            <a:latin typeface="Times New Roman" panose="02020603050405020304" pitchFamily="18" charset="0"/>
            <a:cs typeface="Times New Roman" panose="02020603050405020304" pitchFamily="18" charset="0"/>
          </a:endParaRPr>
        </a:p>
      </dsp:txBody>
      <dsp:txXfrm>
        <a:off x="2979" y="2637507"/>
        <a:ext cx="2078610" cy="1593040"/>
      </dsp:txXfrm>
    </dsp:sp>
    <dsp:sp modelId="{CE87A7BD-1509-40AB-8F73-ACF56E453C11}">
      <dsp:nvSpPr>
        <dsp:cNvPr id="0" name=""/>
        <dsp:cNvSpPr/>
      </dsp:nvSpPr>
      <dsp:spPr>
        <a:xfrm>
          <a:off x="4806408" y="3388307"/>
          <a:ext cx="624789" cy="91440"/>
        </a:xfrm>
        <a:custGeom>
          <a:avLst/>
          <a:gdLst/>
          <a:ahLst/>
          <a:cxnLst/>
          <a:rect l="0" t="0" r="0" b="0"/>
          <a:pathLst>
            <a:path>
              <a:moveTo>
                <a:pt x="0" y="45720"/>
              </a:moveTo>
              <a:lnTo>
                <a:pt x="624789" y="45720"/>
              </a:lnTo>
            </a:path>
          </a:pathLst>
        </a:custGeom>
        <a:noFill/>
        <a:ln w="9525" cap="flat" cmpd="sng" algn="ctr">
          <a:solidFill>
            <a:schemeClr val="accent3">
              <a:hueOff val="-6058688"/>
              <a:satOff val="23142"/>
              <a:lumOff val="172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hr-HR" sz="500" kern="1200"/>
        </a:p>
      </dsp:txBody>
      <dsp:txXfrm>
        <a:off x="5102418" y="3430750"/>
        <a:ext cx="32769" cy="6553"/>
      </dsp:txXfrm>
    </dsp:sp>
    <dsp:sp modelId="{03740E78-8180-4416-86B9-C74ED7C5CA4E}">
      <dsp:nvSpPr>
        <dsp:cNvPr id="0" name=""/>
        <dsp:cNvSpPr/>
      </dsp:nvSpPr>
      <dsp:spPr>
        <a:xfrm>
          <a:off x="2736978" y="2637507"/>
          <a:ext cx="2071229" cy="1593040"/>
        </a:xfrm>
        <a:prstGeom prst="rect">
          <a:avLst/>
        </a:prstGeom>
        <a:solidFill>
          <a:schemeClr val="accent5">
            <a:lumMod val="75000"/>
          </a:schemeClr>
        </a:solidFill>
        <a:ln w="15875"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r-HR" sz="1800" kern="1200" dirty="0">
              <a:latin typeface="Times New Roman" panose="02020603050405020304" pitchFamily="18" charset="0"/>
              <a:cs typeface="Times New Roman" panose="02020603050405020304" pitchFamily="18" charset="0"/>
            </a:rPr>
            <a:t>LAŽNI ALARMI</a:t>
          </a:r>
        </a:p>
        <a:p>
          <a:pPr lvl="0" algn="ctr" defTabSz="800100">
            <a:lnSpc>
              <a:spcPct val="90000"/>
            </a:lnSpc>
            <a:spcBef>
              <a:spcPct val="0"/>
            </a:spcBef>
            <a:spcAft>
              <a:spcPct val="35000"/>
            </a:spcAft>
          </a:pPr>
          <a:r>
            <a:rPr lang="hr-HR" sz="1400" kern="1200" dirty="0">
              <a:latin typeface="Times New Roman" panose="02020603050405020304" pitchFamily="18" charset="0"/>
              <a:cs typeface="Times New Roman" panose="02020603050405020304" pitchFamily="18" charset="0"/>
            </a:rPr>
            <a:t>(„Ovo znači da ludim, gubim kontrolu, imam infarkt”)</a:t>
          </a:r>
        </a:p>
      </dsp:txBody>
      <dsp:txXfrm>
        <a:off x="2736978" y="2637507"/>
        <a:ext cx="2071229" cy="1593040"/>
      </dsp:txXfrm>
    </dsp:sp>
    <dsp:sp modelId="{DC5F27E4-1358-41E7-A1EC-55F94AA905E6}">
      <dsp:nvSpPr>
        <dsp:cNvPr id="0" name=""/>
        <dsp:cNvSpPr/>
      </dsp:nvSpPr>
      <dsp:spPr>
        <a:xfrm>
          <a:off x="7672198" y="3388307"/>
          <a:ext cx="624789" cy="91440"/>
        </a:xfrm>
        <a:custGeom>
          <a:avLst/>
          <a:gdLst/>
          <a:ahLst/>
          <a:cxnLst/>
          <a:rect l="0" t="0" r="0" b="0"/>
          <a:pathLst>
            <a:path>
              <a:moveTo>
                <a:pt x="0" y="45720"/>
              </a:moveTo>
              <a:lnTo>
                <a:pt x="624789" y="45720"/>
              </a:lnTo>
            </a:path>
          </a:pathLst>
        </a:custGeom>
        <a:noFill/>
        <a:ln w="9525" cap="flat" cmpd="sng" algn="ctr">
          <a:solidFill>
            <a:schemeClr val="accent3">
              <a:hueOff val="-7573359"/>
              <a:satOff val="28927"/>
              <a:lumOff val="215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hr-HR" sz="500" kern="1200"/>
        </a:p>
      </dsp:txBody>
      <dsp:txXfrm>
        <a:off x="7968208" y="3430750"/>
        <a:ext cx="32769" cy="6553"/>
      </dsp:txXfrm>
    </dsp:sp>
    <dsp:sp modelId="{B39A2E05-6ABF-407B-9530-793CDAAE52E5}">
      <dsp:nvSpPr>
        <dsp:cNvPr id="0" name=""/>
        <dsp:cNvSpPr/>
      </dsp:nvSpPr>
      <dsp:spPr>
        <a:xfrm>
          <a:off x="5463597" y="2637507"/>
          <a:ext cx="2210400" cy="1593040"/>
        </a:xfrm>
        <a:prstGeom prst="rect">
          <a:avLst/>
        </a:prstGeom>
        <a:solidFill>
          <a:srgbClr val="FF0000"/>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hr-HR" sz="2800" kern="1200" dirty="0">
              <a:latin typeface="Times New Roman" panose="02020603050405020304" pitchFamily="18" charset="0"/>
              <a:cs typeface="Times New Roman" panose="02020603050405020304" pitchFamily="18" charset="0"/>
            </a:rPr>
            <a:t>PANIKA</a:t>
          </a:r>
        </a:p>
        <a:p>
          <a:pPr lvl="0" algn="ctr" defTabSz="1244600">
            <a:lnSpc>
              <a:spcPct val="90000"/>
            </a:lnSpc>
            <a:spcBef>
              <a:spcPct val="0"/>
            </a:spcBef>
            <a:spcAft>
              <a:spcPct val="35000"/>
            </a:spcAft>
          </a:pPr>
          <a:r>
            <a:rPr lang="hr-HR" sz="1200" kern="1200" dirty="0">
              <a:latin typeface="Times New Roman" panose="02020603050405020304" pitchFamily="18" charset="0"/>
              <a:cs typeface="Times New Roman" panose="02020603050405020304" pitchFamily="18" charset="0"/>
            </a:rPr>
            <a:t>(„Nešto ozbiljno nije u redu”)</a:t>
          </a:r>
        </a:p>
      </dsp:txBody>
      <dsp:txXfrm>
        <a:off x="5463597" y="2637507"/>
        <a:ext cx="2210400" cy="1593040"/>
      </dsp:txXfrm>
    </dsp:sp>
    <dsp:sp modelId="{2A28388F-12E1-46A6-BB00-D1F31B18C501}">
      <dsp:nvSpPr>
        <dsp:cNvPr id="0" name=""/>
        <dsp:cNvSpPr/>
      </dsp:nvSpPr>
      <dsp:spPr>
        <a:xfrm>
          <a:off x="8329387" y="2631865"/>
          <a:ext cx="2126083" cy="1604324"/>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r-HR" sz="1800" kern="1200" dirty="0">
              <a:latin typeface="Times New Roman" panose="02020603050405020304" pitchFamily="18" charset="0"/>
              <a:cs typeface="Times New Roman" panose="02020603050405020304" pitchFamily="18" charset="0"/>
            </a:rPr>
            <a:t>ANTICIPIRAJUĆA ANKSIOZNOST</a:t>
          </a:r>
        </a:p>
      </dsp:txBody>
      <dsp:txXfrm>
        <a:off x="8329387" y="2631865"/>
        <a:ext cx="2126083" cy="1604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0E5FD-42F9-48B8-997A-751B5EC226F9}">
      <dsp:nvSpPr>
        <dsp:cNvPr id="0" name=""/>
        <dsp:cNvSpPr/>
      </dsp:nvSpPr>
      <dsp:spPr>
        <a:xfrm rot="5400000">
          <a:off x="7077151" y="-3027769"/>
          <a:ext cx="796573" cy="7075261"/>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hr-HR" sz="2000" kern="1200" dirty="0" err="1">
              <a:latin typeface="Times New Roman" panose="02020603050405020304" pitchFamily="18" charset="0"/>
              <a:cs typeface="Times New Roman" panose="02020603050405020304" pitchFamily="18" charset="0"/>
            </a:rPr>
            <a:t>polustrukturirani</a:t>
          </a:r>
          <a:endParaRPr lang="hr-HR" sz="2000" kern="1200" dirty="0">
            <a:latin typeface="Times New Roman" panose="02020603050405020304" pitchFamily="18" charset="0"/>
            <a:cs typeface="Times New Roman" panose="02020603050405020304" pitchFamily="18" charset="0"/>
          </a:endParaRPr>
        </a:p>
      </dsp:txBody>
      <dsp:txXfrm rot="-5400000">
        <a:off x="3937808" y="150459"/>
        <a:ext cx="7036376" cy="718803"/>
      </dsp:txXfrm>
    </dsp:sp>
    <dsp:sp modelId="{FE32B1E3-9BC6-4B1D-B8EB-36993079C0A8}">
      <dsp:nvSpPr>
        <dsp:cNvPr id="0" name=""/>
        <dsp:cNvSpPr/>
      </dsp:nvSpPr>
      <dsp:spPr>
        <a:xfrm>
          <a:off x="0" y="2070"/>
          <a:ext cx="3979834" cy="99571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hr-HR" sz="3300" kern="1200" dirty="0">
              <a:latin typeface="Times New Roman" panose="02020603050405020304" pitchFamily="18" charset="0"/>
              <a:cs typeface="Times New Roman" panose="02020603050405020304" pitchFamily="18" charset="0"/>
            </a:rPr>
            <a:t>Intervju</a:t>
          </a:r>
        </a:p>
      </dsp:txBody>
      <dsp:txXfrm>
        <a:off x="48607" y="50677"/>
        <a:ext cx="3882620" cy="898502"/>
      </dsp:txXfrm>
    </dsp:sp>
    <dsp:sp modelId="{B4DBF031-0016-4F5B-BDF9-BF006BD51A7A}">
      <dsp:nvSpPr>
        <dsp:cNvPr id="0" name=""/>
        <dsp:cNvSpPr/>
      </dsp:nvSpPr>
      <dsp:spPr>
        <a:xfrm rot="5400000">
          <a:off x="7119178" y="-1992200"/>
          <a:ext cx="796573" cy="7075261"/>
        </a:xfrm>
        <a:prstGeom prst="round2SameRect">
          <a:avLst/>
        </a:prstGeom>
        <a:solidFill>
          <a:schemeClr val="accent4">
            <a:tint val="40000"/>
            <a:alpha val="90000"/>
            <a:hueOff val="6651357"/>
            <a:satOff val="-6717"/>
            <a:lumOff val="-575"/>
            <a:alphaOff val="0"/>
          </a:schemeClr>
        </a:solidFill>
        <a:ln w="15875" cap="flat" cmpd="sng" algn="ctr">
          <a:solidFill>
            <a:schemeClr val="accent4">
              <a:tint val="40000"/>
              <a:alpha val="90000"/>
              <a:hueOff val="6651357"/>
              <a:satOff val="-6717"/>
              <a:lumOff val="-5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hr-HR" sz="1800" kern="1200" dirty="0">
              <a:latin typeface="Times New Roman" panose="02020603050405020304" pitchFamily="18" charset="0"/>
              <a:cs typeface="Times New Roman" panose="02020603050405020304" pitchFamily="18" charset="0"/>
            </a:rPr>
            <a:t>Upitnik straha (</a:t>
          </a:r>
          <a:r>
            <a:rPr lang="hr-HR" sz="1800" kern="1200" dirty="0" err="1">
              <a:latin typeface="Times New Roman" panose="02020603050405020304" pitchFamily="18" charset="0"/>
              <a:cs typeface="Times New Roman" panose="02020603050405020304" pitchFamily="18" charset="0"/>
            </a:rPr>
            <a:t>subskala</a:t>
          </a:r>
          <a:r>
            <a:rPr lang="hr-HR" sz="1800" kern="1200" dirty="0">
              <a:latin typeface="Times New Roman" panose="02020603050405020304" pitchFamily="18" charset="0"/>
              <a:cs typeface="Times New Roman" panose="02020603050405020304" pitchFamily="18" charset="0"/>
            </a:rPr>
            <a:t> agorafobije)</a:t>
          </a:r>
        </a:p>
        <a:p>
          <a:pPr marL="171450" lvl="1" indent="-171450" algn="l" defTabSz="800100">
            <a:lnSpc>
              <a:spcPct val="90000"/>
            </a:lnSpc>
            <a:spcBef>
              <a:spcPct val="0"/>
            </a:spcBef>
            <a:spcAft>
              <a:spcPct val="15000"/>
            </a:spcAft>
            <a:buChar char="••"/>
          </a:pPr>
          <a:r>
            <a:rPr lang="hr-HR" sz="1800" kern="1200" dirty="0">
              <a:latin typeface="Times New Roman" panose="02020603050405020304" pitchFamily="18" charset="0"/>
              <a:cs typeface="Times New Roman" panose="02020603050405020304" pitchFamily="18" charset="0"/>
            </a:rPr>
            <a:t>Upitnik mobilnosti za agorafobiju</a:t>
          </a:r>
        </a:p>
        <a:p>
          <a:pPr marL="171450" lvl="1" indent="-171450" algn="l" defTabSz="800100">
            <a:lnSpc>
              <a:spcPct val="90000"/>
            </a:lnSpc>
            <a:spcBef>
              <a:spcPct val="0"/>
            </a:spcBef>
            <a:spcAft>
              <a:spcPct val="15000"/>
            </a:spcAft>
            <a:buChar char="••"/>
          </a:pPr>
          <a:r>
            <a:rPr lang="hr-HR" sz="1800" kern="1200" dirty="0">
              <a:latin typeface="Times New Roman" panose="02020603050405020304" pitchFamily="18" charset="0"/>
              <a:cs typeface="Times New Roman" panose="02020603050405020304" pitchFamily="18" charset="0"/>
            </a:rPr>
            <a:t>Skala težine paničnog poremećaja</a:t>
          </a:r>
        </a:p>
      </dsp:txBody>
      <dsp:txXfrm rot="-5400000">
        <a:off x="3979835" y="1186028"/>
        <a:ext cx="7036376" cy="718803"/>
      </dsp:txXfrm>
    </dsp:sp>
    <dsp:sp modelId="{32530F15-EB36-424E-8613-3325B0F1AA9C}">
      <dsp:nvSpPr>
        <dsp:cNvPr id="0" name=""/>
        <dsp:cNvSpPr/>
      </dsp:nvSpPr>
      <dsp:spPr>
        <a:xfrm>
          <a:off x="0" y="1047572"/>
          <a:ext cx="3979834" cy="995716"/>
        </a:xfrm>
        <a:prstGeom prst="roundRect">
          <a:avLst/>
        </a:prstGeom>
        <a:solidFill>
          <a:schemeClr val="accent4">
            <a:hueOff val="6382912"/>
            <a:satOff val="-5710"/>
            <a:lumOff val="-14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hr-HR" sz="3300" kern="1200" dirty="0">
              <a:latin typeface="Times New Roman" panose="02020603050405020304" pitchFamily="18" charset="0"/>
              <a:cs typeface="Times New Roman" panose="02020603050405020304" pitchFamily="18" charset="0"/>
            </a:rPr>
            <a:t>Upitnici</a:t>
          </a:r>
        </a:p>
      </dsp:txBody>
      <dsp:txXfrm>
        <a:off x="48607" y="1096179"/>
        <a:ext cx="3882620" cy="898502"/>
      </dsp:txXfrm>
    </dsp:sp>
    <dsp:sp modelId="{152F8D97-EAE4-4D11-BD9F-0D325730B9F9}">
      <dsp:nvSpPr>
        <dsp:cNvPr id="0" name=""/>
        <dsp:cNvSpPr/>
      </dsp:nvSpPr>
      <dsp:spPr>
        <a:xfrm rot="5400000">
          <a:off x="7119178" y="-946698"/>
          <a:ext cx="796573" cy="7075261"/>
        </a:xfrm>
        <a:prstGeom prst="round2SameRect">
          <a:avLst/>
        </a:prstGeom>
        <a:solidFill>
          <a:schemeClr val="accent4">
            <a:tint val="40000"/>
            <a:alpha val="90000"/>
            <a:hueOff val="13302713"/>
            <a:satOff val="-13435"/>
            <a:lumOff val="-1149"/>
            <a:alphaOff val="0"/>
          </a:schemeClr>
        </a:solidFill>
        <a:ln w="15875" cap="flat" cmpd="sng" algn="ctr">
          <a:solidFill>
            <a:schemeClr val="accent4">
              <a:tint val="40000"/>
              <a:alpha val="90000"/>
              <a:hueOff val="13302713"/>
              <a:satOff val="-13435"/>
              <a:lumOff val="-11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hr-HR" sz="1800" kern="1200" dirty="0">
              <a:latin typeface="Times New Roman" panose="02020603050405020304" pitchFamily="18" charset="0"/>
              <a:cs typeface="Times New Roman" panose="02020603050405020304" pitchFamily="18" charset="0"/>
            </a:rPr>
            <a:t>Izbjegavajućih situacija</a:t>
          </a:r>
        </a:p>
        <a:p>
          <a:pPr marL="171450" lvl="1" indent="-171450" algn="l" defTabSz="800100">
            <a:lnSpc>
              <a:spcPct val="90000"/>
            </a:lnSpc>
            <a:spcBef>
              <a:spcPct val="0"/>
            </a:spcBef>
            <a:spcAft>
              <a:spcPct val="15000"/>
            </a:spcAft>
            <a:buChar char="••"/>
          </a:pPr>
          <a:r>
            <a:rPr lang="hr-HR" sz="1800" kern="1200" dirty="0">
              <a:latin typeface="Times New Roman" panose="02020603050405020304" pitchFamily="18" charset="0"/>
              <a:cs typeface="Times New Roman" panose="02020603050405020304" pitchFamily="18" charset="0"/>
            </a:rPr>
            <a:t>Sigurnosnih ponašanja</a:t>
          </a:r>
        </a:p>
        <a:p>
          <a:pPr marL="171450" lvl="1" indent="-171450" algn="l" defTabSz="800100">
            <a:lnSpc>
              <a:spcPct val="90000"/>
            </a:lnSpc>
            <a:spcBef>
              <a:spcPct val="0"/>
            </a:spcBef>
            <a:spcAft>
              <a:spcPct val="15000"/>
            </a:spcAft>
            <a:buChar char="••"/>
          </a:pPr>
          <a:r>
            <a:rPr lang="hr-HR" sz="1800" kern="1200" dirty="0">
              <a:latin typeface="Times New Roman" panose="02020603050405020304" pitchFamily="18" charset="0"/>
              <a:cs typeface="Times New Roman" panose="02020603050405020304" pitchFamily="18" charset="0"/>
            </a:rPr>
            <a:t>Unutarnjih simptoma</a:t>
          </a:r>
        </a:p>
      </dsp:txBody>
      <dsp:txXfrm rot="-5400000">
        <a:off x="3979835" y="2231530"/>
        <a:ext cx="7036376" cy="718803"/>
      </dsp:txXfrm>
    </dsp:sp>
    <dsp:sp modelId="{A7EE35BC-3B61-41DE-BA42-21F937FAD6CD}">
      <dsp:nvSpPr>
        <dsp:cNvPr id="0" name=""/>
        <dsp:cNvSpPr/>
      </dsp:nvSpPr>
      <dsp:spPr>
        <a:xfrm>
          <a:off x="0" y="2093074"/>
          <a:ext cx="3979834" cy="995716"/>
        </a:xfrm>
        <a:prstGeom prst="roundRect">
          <a:avLst/>
        </a:prstGeom>
        <a:solidFill>
          <a:schemeClr val="accent4">
            <a:hueOff val="12765824"/>
            <a:satOff val="-11421"/>
            <a:lumOff val="-28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hr-HR" sz="3300" kern="1200" dirty="0" err="1">
              <a:latin typeface="Times New Roman" panose="02020603050405020304" pitchFamily="18" charset="0"/>
              <a:cs typeface="Times New Roman" panose="02020603050405020304" pitchFamily="18" charset="0"/>
            </a:rPr>
            <a:t>Samomotrenje</a:t>
          </a:r>
          <a:endParaRPr lang="hr-HR" sz="3300" kern="1200" dirty="0">
            <a:latin typeface="Times New Roman" panose="02020603050405020304" pitchFamily="18" charset="0"/>
            <a:cs typeface="Times New Roman" panose="02020603050405020304" pitchFamily="18" charset="0"/>
          </a:endParaRPr>
        </a:p>
      </dsp:txBody>
      <dsp:txXfrm>
        <a:off x="48607" y="2141681"/>
        <a:ext cx="3882620" cy="898502"/>
      </dsp:txXfrm>
    </dsp:sp>
    <dsp:sp modelId="{A96A78BE-1883-4250-B259-596BDB2BA23F}">
      <dsp:nvSpPr>
        <dsp:cNvPr id="0" name=""/>
        <dsp:cNvSpPr/>
      </dsp:nvSpPr>
      <dsp:spPr>
        <a:xfrm rot="5400000">
          <a:off x="7119178" y="98803"/>
          <a:ext cx="796573" cy="7075261"/>
        </a:xfrm>
        <a:prstGeom prst="round2SameRect">
          <a:avLst/>
        </a:prstGeom>
        <a:solidFill>
          <a:schemeClr val="accent4">
            <a:tint val="40000"/>
            <a:alpha val="90000"/>
            <a:hueOff val="19954069"/>
            <a:satOff val="-20152"/>
            <a:lumOff val="-1724"/>
            <a:alphaOff val="0"/>
          </a:schemeClr>
        </a:solidFill>
        <a:ln w="15875" cap="flat" cmpd="sng" algn="ctr">
          <a:solidFill>
            <a:schemeClr val="accent4">
              <a:tint val="40000"/>
              <a:alpha val="90000"/>
              <a:hueOff val="19954069"/>
              <a:satOff val="-20152"/>
              <a:lumOff val="-17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hr-HR" sz="1800" kern="1200" dirty="0">
              <a:latin typeface="Times New Roman" panose="02020603050405020304" pitchFamily="18" charset="0"/>
              <a:cs typeface="Times New Roman" panose="02020603050405020304" pitchFamily="18" charset="0"/>
            </a:rPr>
            <a:t>Antidepresivi (</a:t>
          </a:r>
          <a:r>
            <a:rPr lang="hr-HR" sz="1800" kern="1200" dirty="0" err="1">
              <a:latin typeface="Times New Roman" panose="02020603050405020304" pitchFamily="18" charset="0"/>
              <a:cs typeface="Times New Roman" panose="02020603050405020304" pitchFamily="18" charset="0"/>
            </a:rPr>
            <a:t>Prozak</a:t>
          </a:r>
          <a:r>
            <a:rPr lang="hr-HR" sz="1800" kern="1200" dirty="0">
              <a:latin typeface="Times New Roman" panose="02020603050405020304" pitchFamily="18" charset="0"/>
              <a:cs typeface="Times New Roman" panose="02020603050405020304" pitchFamily="18" charset="0"/>
            </a:rPr>
            <a:t>, </a:t>
          </a:r>
          <a:r>
            <a:rPr lang="hr-HR" sz="1800" kern="1200" dirty="0" err="1">
              <a:latin typeface="Times New Roman" panose="02020603050405020304" pitchFamily="18" charset="0"/>
              <a:cs typeface="Times New Roman" panose="02020603050405020304" pitchFamily="18" charset="0"/>
            </a:rPr>
            <a:t>Zoloft</a:t>
          </a:r>
          <a:r>
            <a:rPr lang="hr-HR" sz="1800" kern="1200" dirty="0">
              <a:latin typeface="Times New Roman" panose="02020603050405020304" pitchFamily="18" charset="0"/>
              <a:cs typeface="Times New Roman" panose="02020603050405020304" pitchFamily="18" charset="0"/>
            </a:rPr>
            <a:t>)</a:t>
          </a:r>
        </a:p>
        <a:p>
          <a:pPr marL="171450" lvl="1" indent="-171450" algn="l" defTabSz="800100">
            <a:lnSpc>
              <a:spcPct val="90000"/>
            </a:lnSpc>
            <a:spcBef>
              <a:spcPct val="0"/>
            </a:spcBef>
            <a:spcAft>
              <a:spcPct val="15000"/>
            </a:spcAft>
            <a:buChar char="••"/>
          </a:pPr>
          <a:r>
            <a:rPr lang="hr-HR" sz="1800" kern="1200" dirty="0" err="1">
              <a:latin typeface="Times New Roman" panose="02020603050405020304" pitchFamily="18" charset="0"/>
              <a:cs typeface="Times New Roman" panose="02020603050405020304" pitchFamily="18" charset="0"/>
            </a:rPr>
            <a:t>Benzodijazepini</a:t>
          </a:r>
          <a:r>
            <a:rPr lang="hr-HR" sz="1800" kern="1200" dirty="0">
              <a:latin typeface="Times New Roman" panose="02020603050405020304" pitchFamily="18" charset="0"/>
              <a:cs typeface="Times New Roman" panose="02020603050405020304" pitchFamily="18" charset="0"/>
            </a:rPr>
            <a:t> (</a:t>
          </a:r>
          <a:r>
            <a:rPr lang="hr-HR" sz="1800" kern="1200" dirty="0" err="1">
              <a:latin typeface="Times New Roman" panose="02020603050405020304" pitchFamily="18" charset="0"/>
              <a:cs typeface="Times New Roman" panose="02020603050405020304" pitchFamily="18" charset="0"/>
            </a:rPr>
            <a:t>Xanax</a:t>
          </a:r>
          <a:r>
            <a:rPr lang="hr-HR" sz="1800" kern="1200" dirty="0">
              <a:latin typeface="Times New Roman" panose="02020603050405020304" pitchFamily="18" charset="0"/>
              <a:cs typeface="Times New Roman" panose="02020603050405020304" pitchFamily="18" charset="0"/>
            </a:rPr>
            <a:t>)</a:t>
          </a:r>
        </a:p>
      </dsp:txBody>
      <dsp:txXfrm rot="-5400000">
        <a:off x="3979835" y="3277032"/>
        <a:ext cx="7036376" cy="718803"/>
      </dsp:txXfrm>
    </dsp:sp>
    <dsp:sp modelId="{FA170DC8-5AB6-43E9-8AF4-C083EE797727}">
      <dsp:nvSpPr>
        <dsp:cNvPr id="0" name=""/>
        <dsp:cNvSpPr/>
      </dsp:nvSpPr>
      <dsp:spPr>
        <a:xfrm>
          <a:off x="0" y="3138576"/>
          <a:ext cx="3979834" cy="995716"/>
        </a:xfrm>
        <a:prstGeom prst="roundRect">
          <a:avLst/>
        </a:prstGeom>
        <a:solidFill>
          <a:schemeClr val="accent4">
            <a:hueOff val="19148736"/>
            <a:satOff val="-17131"/>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hr-HR" sz="3300" kern="1200" dirty="0">
              <a:latin typeface="Times New Roman" panose="02020603050405020304" pitchFamily="18" charset="0"/>
              <a:cs typeface="Times New Roman" panose="02020603050405020304" pitchFamily="18" charset="0"/>
            </a:rPr>
            <a:t>Razmatranje lijekova</a:t>
          </a:r>
        </a:p>
      </dsp:txBody>
      <dsp:txXfrm>
        <a:off x="48607" y="3187183"/>
        <a:ext cx="3882620" cy="898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3E218-E49A-4F38-8379-0BF66D4837A2}">
      <dsp:nvSpPr>
        <dsp:cNvPr id="0" name=""/>
        <dsp:cNvSpPr/>
      </dsp:nvSpPr>
      <dsp:spPr>
        <a:xfrm>
          <a:off x="0" y="0"/>
          <a:ext cx="2151108" cy="511328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hr-HR" sz="1900" kern="1200" dirty="0" err="1">
              <a:latin typeface="Times New Roman" panose="02020603050405020304" pitchFamily="18" charset="0"/>
              <a:cs typeface="Times New Roman" panose="02020603050405020304" pitchFamily="18" charset="0"/>
            </a:rPr>
            <a:t>Hiperventilacija</a:t>
          </a:r>
          <a:endParaRPr lang="hr-HR" sz="1900" kern="1200" dirty="0">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hr-HR" sz="1500" kern="1200" dirty="0">
              <a:latin typeface="Times New Roman" panose="02020603050405020304" pitchFamily="18" charset="0"/>
              <a:cs typeface="Times New Roman" panose="02020603050405020304" pitchFamily="18" charset="0"/>
            </a:rPr>
            <a:t>Brzo disanje</a:t>
          </a:r>
        </a:p>
        <a:p>
          <a:pPr marL="114300" lvl="1" indent="-114300" algn="l" defTabSz="666750">
            <a:lnSpc>
              <a:spcPct val="90000"/>
            </a:lnSpc>
            <a:spcBef>
              <a:spcPct val="0"/>
            </a:spcBef>
            <a:spcAft>
              <a:spcPct val="15000"/>
            </a:spcAft>
            <a:buChar char="••"/>
          </a:pPr>
          <a:r>
            <a:rPr lang="hr-HR" sz="1500" kern="1200" dirty="0">
              <a:latin typeface="Times New Roman" panose="02020603050405020304" pitchFamily="18" charset="0"/>
              <a:cs typeface="Times New Roman" panose="02020603050405020304" pitchFamily="18" charset="0"/>
            </a:rPr>
            <a:t>Plitko disanje</a:t>
          </a:r>
        </a:p>
      </dsp:txBody>
      <dsp:txXfrm>
        <a:off x="0" y="2045314"/>
        <a:ext cx="2151108" cy="2045314"/>
      </dsp:txXfrm>
    </dsp:sp>
    <dsp:sp modelId="{D691B910-09A7-43A7-ACC3-356DCDCACFB6}">
      <dsp:nvSpPr>
        <dsp:cNvPr id="0" name=""/>
        <dsp:cNvSpPr/>
      </dsp:nvSpPr>
      <dsp:spPr>
        <a:xfrm>
          <a:off x="193551" y="294162"/>
          <a:ext cx="1764004" cy="172799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0E6566-5827-4F45-B0F1-3E5BE021D063}">
      <dsp:nvSpPr>
        <dsp:cNvPr id="0" name=""/>
        <dsp:cNvSpPr/>
      </dsp:nvSpPr>
      <dsp:spPr>
        <a:xfrm>
          <a:off x="2215641" y="0"/>
          <a:ext cx="2151108" cy="5113284"/>
        </a:xfrm>
        <a:prstGeom prst="roundRect">
          <a:avLst>
            <a:gd name="adj" fmla="val 10000"/>
          </a:avLst>
        </a:prstGeom>
        <a:solidFill>
          <a:schemeClr val="accent3">
            <a:hueOff val="-1893340"/>
            <a:satOff val="7232"/>
            <a:lumOff val="5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hr-HR" sz="1900" kern="1200" dirty="0">
              <a:latin typeface="Times New Roman" panose="02020603050405020304" pitchFamily="18" charset="0"/>
              <a:cs typeface="Times New Roman" panose="02020603050405020304" pitchFamily="18" charset="0"/>
            </a:rPr>
            <a:t>Kardiovaskularni simptomi</a:t>
          </a:r>
        </a:p>
        <a:p>
          <a:pPr marL="114300" lvl="1" indent="-114300" algn="l" defTabSz="666750">
            <a:lnSpc>
              <a:spcPct val="90000"/>
            </a:lnSpc>
            <a:spcBef>
              <a:spcPct val="0"/>
            </a:spcBef>
            <a:spcAft>
              <a:spcPct val="15000"/>
            </a:spcAft>
            <a:buChar char="••"/>
          </a:pPr>
          <a:r>
            <a:rPr lang="hr-HR" sz="1500" kern="1200" dirty="0">
              <a:latin typeface="Times New Roman" panose="02020603050405020304" pitchFamily="18" charset="0"/>
              <a:cs typeface="Times New Roman" panose="02020603050405020304" pitchFamily="18" charset="0"/>
            </a:rPr>
            <a:t>Trčanje na mjestu</a:t>
          </a:r>
        </a:p>
        <a:p>
          <a:pPr marL="114300" lvl="1" indent="-114300" algn="l" defTabSz="666750">
            <a:lnSpc>
              <a:spcPct val="90000"/>
            </a:lnSpc>
            <a:spcBef>
              <a:spcPct val="0"/>
            </a:spcBef>
            <a:spcAft>
              <a:spcPct val="15000"/>
            </a:spcAft>
            <a:buChar char="••"/>
          </a:pPr>
          <a:r>
            <a:rPr lang="hr-HR" sz="1500" kern="1200" dirty="0">
              <a:latin typeface="Times New Roman" panose="02020603050405020304" pitchFamily="18" charset="0"/>
              <a:cs typeface="Times New Roman" panose="02020603050405020304" pitchFamily="18" charset="0"/>
            </a:rPr>
            <a:t>Vožnja sobnog bicikla</a:t>
          </a:r>
        </a:p>
      </dsp:txBody>
      <dsp:txXfrm>
        <a:off x="2215641" y="2045314"/>
        <a:ext cx="2151108" cy="2045314"/>
      </dsp:txXfrm>
    </dsp:sp>
    <dsp:sp modelId="{259BE286-172E-453E-9A66-105C196514B5}">
      <dsp:nvSpPr>
        <dsp:cNvPr id="0" name=""/>
        <dsp:cNvSpPr/>
      </dsp:nvSpPr>
      <dsp:spPr>
        <a:xfrm>
          <a:off x="2439833" y="306797"/>
          <a:ext cx="1702723" cy="170272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3000" r="-8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757B71-EC16-4544-A0E2-037DBE9566E4}">
      <dsp:nvSpPr>
        <dsp:cNvPr id="0" name=""/>
        <dsp:cNvSpPr/>
      </dsp:nvSpPr>
      <dsp:spPr>
        <a:xfrm>
          <a:off x="4431283" y="0"/>
          <a:ext cx="2151108" cy="5113284"/>
        </a:xfrm>
        <a:prstGeom prst="roundRect">
          <a:avLst>
            <a:gd name="adj" fmla="val 10000"/>
          </a:avLst>
        </a:prstGeom>
        <a:solidFill>
          <a:schemeClr val="accent3">
            <a:hueOff val="-3786680"/>
            <a:satOff val="14463"/>
            <a:lumOff val="1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hr-HR" sz="1900" kern="1200" dirty="0" err="1">
              <a:latin typeface="Times New Roman" panose="02020603050405020304" pitchFamily="18" charset="0"/>
              <a:cs typeface="Times New Roman" panose="02020603050405020304" pitchFamily="18" charset="0"/>
            </a:rPr>
            <a:t>Audiovestibularne</a:t>
          </a:r>
          <a:r>
            <a:rPr lang="hr-HR" sz="1900" kern="1200" dirty="0">
              <a:latin typeface="Times New Roman" panose="02020603050405020304" pitchFamily="18" charset="0"/>
              <a:cs typeface="Times New Roman" panose="02020603050405020304" pitchFamily="18" charset="0"/>
            </a:rPr>
            <a:t> senzacije</a:t>
          </a:r>
        </a:p>
        <a:p>
          <a:pPr marL="114300" lvl="1" indent="-114300" algn="l" defTabSz="666750">
            <a:lnSpc>
              <a:spcPct val="90000"/>
            </a:lnSpc>
            <a:spcBef>
              <a:spcPct val="0"/>
            </a:spcBef>
            <a:spcAft>
              <a:spcPct val="15000"/>
            </a:spcAft>
            <a:buChar char="••"/>
          </a:pPr>
          <a:r>
            <a:rPr lang="hr-HR" sz="1500" kern="1200" dirty="0">
              <a:latin typeface="Times New Roman" panose="02020603050405020304" pitchFamily="18" charset="0"/>
              <a:cs typeface="Times New Roman" panose="02020603050405020304" pitchFamily="18" charset="0"/>
            </a:rPr>
            <a:t>Okretanje na stolici</a:t>
          </a:r>
        </a:p>
      </dsp:txBody>
      <dsp:txXfrm>
        <a:off x="4431283" y="2045314"/>
        <a:ext cx="2151108" cy="2045314"/>
      </dsp:txXfrm>
    </dsp:sp>
    <dsp:sp modelId="{299C3030-CA99-4B2C-BF9C-1E6D6EF08EF7}">
      <dsp:nvSpPr>
        <dsp:cNvPr id="0" name=""/>
        <dsp:cNvSpPr/>
      </dsp:nvSpPr>
      <dsp:spPr>
        <a:xfrm>
          <a:off x="4655475" y="306797"/>
          <a:ext cx="1702723" cy="170272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5B9D9-A139-4009-A0CC-B3B96ABBDCA6}">
      <dsp:nvSpPr>
        <dsp:cNvPr id="0" name=""/>
        <dsp:cNvSpPr/>
      </dsp:nvSpPr>
      <dsp:spPr>
        <a:xfrm>
          <a:off x="6646924" y="0"/>
          <a:ext cx="2151108" cy="5113284"/>
        </a:xfrm>
        <a:prstGeom prst="roundRect">
          <a:avLst>
            <a:gd name="adj" fmla="val 10000"/>
          </a:avLst>
        </a:prstGeom>
        <a:solidFill>
          <a:schemeClr val="accent3">
            <a:hueOff val="-5680020"/>
            <a:satOff val="21695"/>
            <a:lumOff val="16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hr-HR" sz="1900" kern="1200" dirty="0">
              <a:latin typeface="Times New Roman" panose="02020603050405020304" pitchFamily="18" charset="0"/>
              <a:cs typeface="Times New Roman" panose="02020603050405020304" pitchFamily="18" charset="0"/>
            </a:rPr>
            <a:t>Napetost u grudima</a:t>
          </a:r>
        </a:p>
        <a:p>
          <a:pPr marL="114300" lvl="1" indent="-114300" algn="l" defTabSz="666750">
            <a:lnSpc>
              <a:spcPct val="90000"/>
            </a:lnSpc>
            <a:spcBef>
              <a:spcPct val="0"/>
            </a:spcBef>
            <a:spcAft>
              <a:spcPct val="15000"/>
            </a:spcAft>
            <a:buChar char="••"/>
          </a:pPr>
          <a:r>
            <a:rPr lang="hr-HR" sz="1500" kern="1200" dirty="0">
              <a:latin typeface="Times New Roman" panose="02020603050405020304" pitchFamily="18" charset="0"/>
              <a:cs typeface="Times New Roman" panose="02020603050405020304" pitchFamily="18" charset="0"/>
            </a:rPr>
            <a:t>Stezanje prsnih mišića</a:t>
          </a:r>
        </a:p>
      </dsp:txBody>
      <dsp:txXfrm>
        <a:off x="6646924" y="2045314"/>
        <a:ext cx="2151108" cy="2045314"/>
      </dsp:txXfrm>
    </dsp:sp>
    <dsp:sp modelId="{FC1B12E0-15A7-450E-BBC9-ABF76AE20CB5}">
      <dsp:nvSpPr>
        <dsp:cNvPr id="0" name=""/>
        <dsp:cNvSpPr/>
      </dsp:nvSpPr>
      <dsp:spPr>
        <a:xfrm>
          <a:off x="6871117" y="306797"/>
          <a:ext cx="1702723" cy="170272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181774-303D-4775-B6B0-FF8AEEDC4A60}">
      <dsp:nvSpPr>
        <dsp:cNvPr id="0" name=""/>
        <dsp:cNvSpPr/>
      </dsp:nvSpPr>
      <dsp:spPr>
        <a:xfrm>
          <a:off x="8862566" y="0"/>
          <a:ext cx="2151108" cy="5113284"/>
        </a:xfrm>
        <a:prstGeom prst="roundRect">
          <a:avLst>
            <a:gd name="adj" fmla="val 10000"/>
          </a:avLst>
        </a:prstGeom>
        <a:solidFill>
          <a:schemeClr val="accent3">
            <a:hueOff val="-7573359"/>
            <a:satOff val="28927"/>
            <a:lumOff val="2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hr-HR" sz="1900" kern="1200" dirty="0">
              <a:latin typeface="Times New Roman" panose="02020603050405020304" pitchFamily="18" charset="0"/>
              <a:cs typeface="Times New Roman" panose="02020603050405020304" pitchFamily="18" charset="0"/>
            </a:rPr>
            <a:t>Depersonalizacija</a:t>
          </a:r>
        </a:p>
        <a:p>
          <a:pPr marL="114300" lvl="1" indent="-114300" algn="l" defTabSz="666750">
            <a:lnSpc>
              <a:spcPct val="90000"/>
            </a:lnSpc>
            <a:spcBef>
              <a:spcPct val="0"/>
            </a:spcBef>
            <a:spcAft>
              <a:spcPct val="15000"/>
            </a:spcAft>
            <a:buChar char="••"/>
          </a:pPr>
          <a:r>
            <a:rPr lang="hr-HR" sz="1500" kern="1200" dirty="0">
              <a:latin typeface="Times New Roman" panose="02020603050405020304" pitchFamily="18" charset="0"/>
              <a:cs typeface="Times New Roman" panose="02020603050405020304" pitchFamily="18" charset="0"/>
            </a:rPr>
            <a:t>Gledanje u svjetlo</a:t>
          </a:r>
        </a:p>
      </dsp:txBody>
      <dsp:txXfrm>
        <a:off x="8862566" y="2045314"/>
        <a:ext cx="2151108" cy="2045314"/>
      </dsp:txXfrm>
    </dsp:sp>
    <dsp:sp modelId="{FFB20BA9-D8D6-4302-BF34-CCB0120E8541}">
      <dsp:nvSpPr>
        <dsp:cNvPr id="0" name=""/>
        <dsp:cNvSpPr/>
      </dsp:nvSpPr>
      <dsp:spPr>
        <a:xfrm>
          <a:off x="9086758" y="306797"/>
          <a:ext cx="1702723" cy="170272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5E253-2C20-4806-B4E2-F97393F848C8}">
      <dsp:nvSpPr>
        <dsp:cNvPr id="0" name=""/>
        <dsp:cNvSpPr/>
      </dsp:nvSpPr>
      <dsp:spPr>
        <a:xfrm>
          <a:off x="440546" y="4090628"/>
          <a:ext cx="10132581" cy="766992"/>
        </a:xfrm>
        <a:prstGeom prst="leftRightArrow">
          <a:avLst/>
        </a:prstGeom>
        <a:solidFill>
          <a:schemeClr val="accent3">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E7F2F-4946-4850-9F3D-06697C2D920D}">
      <dsp:nvSpPr>
        <dsp:cNvPr id="0" name=""/>
        <dsp:cNvSpPr/>
      </dsp:nvSpPr>
      <dsp:spPr>
        <a:xfrm>
          <a:off x="2752379" y="2582"/>
          <a:ext cx="1658600" cy="1658600"/>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hr-HR" sz="1700" kern="1200" dirty="0">
              <a:latin typeface="Times New Roman" panose="02020603050405020304" pitchFamily="18" charset="0"/>
              <a:cs typeface="Times New Roman" panose="02020603050405020304" pitchFamily="18" charset="0"/>
            </a:rPr>
            <a:t>Popis zastrašujućih situacija</a:t>
          </a:r>
        </a:p>
      </dsp:txBody>
      <dsp:txXfrm>
        <a:off x="2995275" y="245478"/>
        <a:ext cx="1172808" cy="1172808"/>
      </dsp:txXfrm>
    </dsp:sp>
    <dsp:sp modelId="{CBF2FD2D-E264-4097-99F0-B6C5AA73F0AF}">
      <dsp:nvSpPr>
        <dsp:cNvPr id="0" name=""/>
        <dsp:cNvSpPr/>
      </dsp:nvSpPr>
      <dsp:spPr>
        <a:xfrm>
          <a:off x="3100685" y="1795861"/>
          <a:ext cx="961988" cy="961988"/>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hr-HR" sz="1300" kern="1200"/>
        </a:p>
      </dsp:txBody>
      <dsp:txXfrm>
        <a:off x="3228197" y="2163725"/>
        <a:ext cx="706964" cy="226260"/>
      </dsp:txXfrm>
    </dsp:sp>
    <dsp:sp modelId="{72526C6F-9FBB-4FBC-9529-743CD4BCF101}">
      <dsp:nvSpPr>
        <dsp:cNvPr id="0" name=""/>
        <dsp:cNvSpPr/>
      </dsp:nvSpPr>
      <dsp:spPr>
        <a:xfrm>
          <a:off x="2752379" y="2892527"/>
          <a:ext cx="1658600" cy="1658600"/>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hr-HR" sz="1700" kern="1200" dirty="0">
              <a:latin typeface="Times New Roman" panose="02020603050405020304" pitchFamily="18" charset="0"/>
              <a:cs typeface="Times New Roman" panose="02020603050405020304" pitchFamily="18" charset="0"/>
            </a:rPr>
            <a:t>Popis sigurnosnih ponašanja</a:t>
          </a:r>
        </a:p>
      </dsp:txBody>
      <dsp:txXfrm>
        <a:off x="2995275" y="3135423"/>
        <a:ext cx="1172808" cy="1172808"/>
      </dsp:txXfrm>
    </dsp:sp>
    <dsp:sp modelId="{C1159D4F-AF17-4D4E-A2E0-6AD04DED34E6}">
      <dsp:nvSpPr>
        <dsp:cNvPr id="0" name=""/>
        <dsp:cNvSpPr/>
      </dsp:nvSpPr>
      <dsp:spPr>
        <a:xfrm>
          <a:off x="4659769" y="1968355"/>
          <a:ext cx="527434" cy="61699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hr-HR" sz="1300" kern="1200"/>
        </a:p>
      </dsp:txBody>
      <dsp:txXfrm>
        <a:off x="4659769" y="2091755"/>
        <a:ext cx="369204" cy="370199"/>
      </dsp:txXfrm>
    </dsp:sp>
    <dsp:sp modelId="{8C6CA74F-4A56-4D7F-AE7D-F1A761FEF166}">
      <dsp:nvSpPr>
        <dsp:cNvPr id="0" name=""/>
        <dsp:cNvSpPr/>
      </dsp:nvSpPr>
      <dsp:spPr>
        <a:xfrm>
          <a:off x="5406139" y="618255"/>
          <a:ext cx="3317200" cy="3317200"/>
        </a:xfrm>
        <a:prstGeom prst="ellips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hr-HR" sz="4000" kern="1200" dirty="0">
              <a:latin typeface="Times New Roman" panose="02020603050405020304" pitchFamily="18" charset="0"/>
              <a:cs typeface="Times New Roman" panose="02020603050405020304" pitchFamily="18" charset="0"/>
            </a:rPr>
            <a:t>Hijerarhija straha</a:t>
          </a:r>
        </a:p>
      </dsp:txBody>
      <dsp:txXfrm>
        <a:off x="5891932" y="1104048"/>
        <a:ext cx="2345614" cy="23456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ED6ED-386E-4DF0-A463-AB623744ECAF}">
      <dsp:nvSpPr>
        <dsp:cNvPr id="0" name=""/>
        <dsp:cNvSpPr/>
      </dsp:nvSpPr>
      <dsp:spPr>
        <a:xfrm>
          <a:off x="1593438" y="1435"/>
          <a:ext cx="8263513" cy="1094018"/>
        </a:xfrm>
        <a:prstGeom prst="roundRect">
          <a:avLst>
            <a:gd name="adj" fmla="val 10000"/>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hr-HR" sz="3500" kern="1200" dirty="0">
              <a:solidFill>
                <a:schemeClr val="tx1"/>
              </a:solidFill>
              <a:latin typeface="Times New Roman" panose="02020603050405020304" pitchFamily="18" charset="0"/>
              <a:cs typeface="Times New Roman" panose="02020603050405020304" pitchFamily="18" charset="0"/>
            </a:rPr>
            <a:t>KONSTRUKCIJA HIJERARHIJE STRAHA</a:t>
          </a:r>
        </a:p>
      </dsp:txBody>
      <dsp:txXfrm>
        <a:off x="1625481" y="33478"/>
        <a:ext cx="8199427" cy="1029932"/>
      </dsp:txXfrm>
    </dsp:sp>
    <dsp:sp modelId="{B039A4E4-98E6-4809-BC1A-E0D489CA3661}">
      <dsp:nvSpPr>
        <dsp:cNvPr id="0" name=""/>
        <dsp:cNvSpPr/>
      </dsp:nvSpPr>
      <dsp:spPr>
        <a:xfrm>
          <a:off x="1593438" y="1292377"/>
          <a:ext cx="1094018" cy="1094018"/>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1D5AEC-34F3-4485-86E7-2E56B9DC0295}">
      <dsp:nvSpPr>
        <dsp:cNvPr id="0" name=""/>
        <dsp:cNvSpPr/>
      </dsp:nvSpPr>
      <dsp:spPr>
        <a:xfrm>
          <a:off x="2753097" y="1292377"/>
          <a:ext cx="7103854" cy="1094018"/>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r-HR" sz="1800" kern="1200" dirty="0">
              <a:latin typeface="Times New Roman" panose="02020603050405020304" pitchFamily="18" charset="0"/>
              <a:cs typeface="Times New Roman" panose="02020603050405020304" pitchFamily="18" charset="0"/>
            </a:rPr>
            <a:t>POPISATI ZASTRAŠUJUĆE SITUACIJE</a:t>
          </a:r>
        </a:p>
      </dsp:txBody>
      <dsp:txXfrm>
        <a:off x="2806512" y="1345792"/>
        <a:ext cx="6997024" cy="987188"/>
      </dsp:txXfrm>
    </dsp:sp>
    <dsp:sp modelId="{D1D2812D-FCC0-46D6-94D6-5B5C724C2255}">
      <dsp:nvSpPr>
        <dsp:cNvPr id="0" name=""/>
        <dsp:cNvSpPr/>
      </dsp:nvSpPr>
      <dsp:spPr>
        <a:xfrm>
          <a:off x="1593438" y="2517677"/>
          <a:ext cx="1094018" cy="1094018"/>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32F9A4-FE85-4FA2-8E2B-BCBB89BA5A89}">
      <dsp:nvSpPr>
        <dsp:cNvPr id="0" name=""/>
        <dsp:cNvSpPr/>
      </dsp:nvSpPr>
      <dsp:spPr>
        <a:xfrm>
          <a:off x="2753097" y="2517677"/>
          <a:ext cx="7103854" cy="1094018"/>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r-HR" sz="1800" kern="1200" dirty="0">
              <a:latin typeface="Times New Roman" panose="02020603050405020304" pitchFamily="18" charset="0"/>
              <a:cs typeface="Times New Roman" panose="02020603050405020304" pitchFamily="18" charset="0"/>
            </a:rPr>
            <a:t>POPISATI SIGURNOSNA PONAŠANJA </a:t>
          </a:r>
        </a:p>
      </dsp:txBody>
      <dsp:txXfrm>
        <a:off x="2806512" y="2571092"/>
        <a:ext cx="6997024" cy="987188"/>
      </dsp:txXfrm>
    </dsp:sp>
    <dsp:sp modelId="{09F32F1A-29F1-4F16-A42F-4F1A8EC53F63}">
      <dsp:nvSpPr>
        <dsp:cNvPr id="0" name=""/>
        <dsp:cNvSpPr/>
      </dsp:nvSpPr>
      <dsp:spPr>
        <a:xfrm>
          <a:off x="1593438" y="3742977"/>
          <a:ext cx="1094018" cy="1094018"/>
        </a:xfrm>
        <a:prstGeom prst="roundRect">
          <a:avLst>
            <a:gd name="adj" fmla="val 166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D3D894-24E8-4B21-92B2-92919FEC2873}">
      <dsp:nvSpPr>
        <dsp:cNvPr id="0" name=""/>
        <dsp:cNvSpPr/>
      </dsp:nvSpPr>
      <dsp:spPr>
        <a:xfrm>
          <a:off x="2753097" y="3742977"/>
          <a:ext cx="7103854" cy="1094018"/>
        </a:xfrm>
        <a:prstGeom prst="roundRect">
          <a:avLst>
            <a:gd name="adj" fmla="val 166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r-HR" sz="1800" kern="1200" dirty="0">
              <a:latin typeface="Times New Roman" panose="02020603050405020304" pitchFamily="18" charset="0"/>
              <a:cs typeface="Times New Roman" panose="02020603050405020304" pitchFamily="18" charset="0"/>
            </a:rPr>
            <a:t>PROCJENITI NJIHOVU TEŽINU (0-10)</a:t>
          </a:r>
        </a:p>
      </dsp:txBody>
      <dsp:txXfrm>
        <a:off x="2806512" y="3796392"/>
        <a:ext cx="6997024" cy="987188"/>
      </dsp:txXfrm>
    </dsp:sp>
    <dsp:sp modelId="{E88C878D-54D0-455F-8104-260F12246C74}">
      <dsp:nvSpPr>
        <dsp:cNvPr id="0" name=""/>
        <dsp:cNvSpPr/>
      </dsp:nvSpPr>
      <dsp:spPr>
        <a:xfrm>
          <a:off x="1593438" y="4968277"/>
          <a:ext cx="1094018" cy="1094018"/>
        </a:xfrm>
        <a:prstGeom prst="roundRect">
          <a:avLst>
            <a:gd name="adj" fmla="val 166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1623DD-D7D7-4AA3-94AF-D5016A18F5BC}">
      <dsp:nvSpPr>
        <dsp:cNvPr id="0" name=""/>
        <dsp:cNvSpPr/>
      </dsp:nvSpPr>
      <dsp:spPr>
        <a:xfrm>
          <a:off x="2753097" y="4968277"/>
          <a:ext cx="7103854" cy="1094018"/>
        </a:xfrm>
        <a:prstGeom prst="roundRect">
          <a:avLst>
            <a:gd name="adj" fmla="val 166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r-HR" sz="1800" kern="1200" dirty="0">
              <a:latin typeface="Times New Roman" panose="02020603050405020304" pitchFamily="18" charset="0"/>
              <a:cs typeface="Times New Roman" panose="02020603050405020304" pitchFamily="18" charset="0"/>
            </a:rPr>
            <a:t>POREDATI IH S OBZIROM NA RAZINU STRAHA ŠTO SE MOŽE TOLERIRATI BEZ UPOTREBE SIGURNOSNIH PONAŠANJA</a:t>
          </a:r>
        </a:p>
      </dsp:txBody>
      <dsp:txXfrm>
        <a:off x="2806512" y="5021692"/>
        <a:ext cx="6997024" cy="9871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7B43D-C06F-403D-BF61-2B1D201A7AEE}">
      <dsp:nvSpPr>
        <dsp:cNvPr id="0" name=""/>
        <dsp:cNvSpPr/>
      </dsp:nvSpPr>
      <dsp:spPr>
        <a:xfrm rot="5400000">
          <a:off x="3506806" y="130656"/>
          <a:ext cx="2008628" cy="1747506"/>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r-HR" sz="1700" kern="1200" dirty="0">
              <a:latin typeface="Times New Roman" panose="02020603050405020304" pitchFamily="18" charset="0"/>
              <a:cs typeface="Times New Roman" panose="02020603050405020304" pitchFamily="18" charset="0"/>
            </a:rPr>
            <a:t>Bilješke o mislima</a:t>
          </a:r>
        </a:p>
      </dsp:txBody>
      <dsp:txXfrm rot="-5400000">
        <a:off x="3909687" y="313106"/>
        <a:ext cx="1202866" cy="1382606"/>
      </dsp:txXfrm>
    </dsp:sp>
    <dsp:sp modelId="{7C305463-F7CD-4BF0-8E1C-3EAE8D17F42D}">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hr-HR" sz="1700" kern="1200" dirty="0">
              <a:latin typeface="Times New Roman" panose="02020603050405020304" pitchFamily="18" charset="0"/>
              <a:cs typeface="Times New Roman" panose="02020603050405020304" pitchFamily="18" charset="0"/>
            </a:rPr>
            <a:t>Prvi puta na seansi, a poslije sami</a:t>
          </a:r>
        </a:p>
      </dsp:txBody>
      <dsp:txXfrm>
        <a:off x="5437901" y="401821"/>
        <a:ext cx="2241629" cy="1205177"/>
      </dsp:txXfrm>
    </dsp:sp>
    <dsp:sp modelId="{B81AC763-7E09-4CEB-944C-7D100B18B73D}">
      <dsp:nvSpPr>
        <dsp:cNvPr id="0" name=""/>
        <dsp:cNvSpPr/>
      </dsp:nvSpPr>
      <dsp:spPr>
        <a:xfrm rot="5400000">
          <a:off x="1619499" y="130656"/>
          <a:ext cx="2008628" cy="1747506"/>
        </a:xfrm>
        <a:prstGeom prst="hexagon">
          <a:avLst>
            <a:gd name="adj" fmla="val 25000"/>
            <a:gd name="vf" fmla="val 115470"/>
          </a:avLst>
        </a:prstGeom>
        <a:solidFill>
          <a:schemeClr val="accent3">
            <a:hueOff val="-1514672"/>
            <a:satOff val="5785"/>
            <a:lumOff val="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r-HR" sz="3600" kern="1200"/>
        </a:p>
      </dsp:txBody>
      <dsp:txXfrm rot="-5400000">
        <a:off x="2022380" y="313106"/>
        <a:ext cx="1202866" cy="1382606"/>
      </dsp:txXfrm>
    </dsp:sp>
    <dsp:sp modelId="{61BD85A0-B1A4-4F49-A84A-B3776709254E}">
      <dsp:nvSpPr>
        <dsp:cNvPr id="0" name=""/>
        <dsp:cNvSpPr/>
      </dsp:nvSpPr>
      <dsp:spPr>
        <a:xfrm rot="5400000">
          <a:off x="2559537" y="1835580"/>
          <a:ext cx="2008628" cy="1747506"/>
        </a:xfrm>
        <a:prstGeom prst="hexagon">
          <a:avLst>
            <a:gd name="adj" fmla="val 25000"/>
            <a:gd name="vf" fmla="val 115470"/>
          </a:avLst>
        </a:prstGeom>
        <a:solidFill>
          <a:schemeClr val="accent3">
            <a:hueOff val="-3029344"/>
            <a:satOff val="11571"/>
            <a:lumOff val="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r-HR" sz="1700" kern="1200" dirty="0" err="1">
              <a:latin typeface="Times New Roman" panose="02020603050405020304" pitchFamily="18" charset="0"/>
              <a:cs typeface="Times New Roman" panose="02020603050405020304" pitchFamily="18" charset="0"/>
            </a:rPr>
            <a:t>Sokratovski</a:t>
          </a:r>
          <a:r>
            <a:rPr lang="hr-HR" sz="1700" kern="1200" dirty="0">
              <a:latin typeface="Times New Roman" panose="02020603050405020304" pitchFamily="18" charset="0"/>
              <a:cs typeface="Times New Roman" panose="02020603050405020304" pitchFamily="18" charset="0"/>
            </a:rPr>
            <a:t> dijalog</a:t>
          </a:r>
        </a:p>
      </dsp:txBody>
      <dsp:txXfrm rot="-5400000">
        <a:off x="2962418" y="2018030"/>
        <a:ext cx="1202866" cy="1382606"/>
      </dsp:txXfrm>
    </dsp:sp>
    <dsp:sp modelId="{AFB292B2-1926-4A72-ACDA-55780558EBA5}">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hr-HR" sz="1700" kern="1200" dirty="0">
              <a:latin typeface="Times New Roman" panose="02020603050405020304" pitchFamily="18" charset="0"/>
              <a:cs typeface="Times New Roman" panose="02020603050405020304" pitchFamily="18" charset="0"/>
            </a:rPr>
            <a:t>NAM i pogrešne interpretacije</a:t>
          </a:r>
        </a:p>
      </dsp:txBody>
      <dsp:txXfrm>
        <a:off x="448468" y="2106744"/>
        <a:ext cx="2169318" cy="1205177"/>
      </dsp:txXfrm>
    </dsp:sp>
    <dsp:sp modelId="{C9F24734-E10C-4094-9426-21B2B7135BBC}">
      <dsp:nvSpPr>
        <dsp:cNvPr id="0" name=""/>
        <dsp:cNvSpPr/>
      </dsp:nvSpPr>
      <dsp:spPr>
        <a:xfrm rot="5400000">
          <a:off x="4446844" y="1835580"/>
          <a:ext cx="2008628" cy="1747506"/>
        </a:xfrm>
        <a:prstGeom prst="hexagon">
          <a:avLst>
            <a:gd name="adj" fmla="val 25000"/>
            <a:gd name="vf" fmla="val 115470"/>
          </a:avLst>
        </a:prstGeom>
        <a:solidFill>
          <a:schemeClr val="accent3">
            <a:hueOff val="-4544016"/>
            <a:satOff val="17356"/>
            <a:lumOff val="12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r-HR" sz="3600" kern="1200"/>
        </a:p>
      </dsp:txBody>
      <dsp:txXfrm rot="-5400000">
        <a:off x="4849725" y="2018030"/>
        <a:ext cx="1202866" cy="1382606"/>
      </dsp:txXfrm>
    </dsp:sp>
    <dsp:sp modelId="{3BAFB2C1-8E3B-483B-818A-9C0A7CD4FDA7}">
      <dsp:nvSpPr>
        <dsp:cNvPr id="0" name=""/>
        <dsp:cNvSpPr/>
      </dsp:nvSpPr>
      <dsp:spPr>
        <a:xfrm rot="5400000">
          <a:off x="3506806" y="3540503"/>
          <a:ext cx="2008628" cy="1747506"/>
        </a:xfrm>
        <a:prstGeom prst="hexagon">
          <a:avLst>
            <a:gd name="adj" fmla="val 25000"/>
            <a:gd name="vf" fmla="val 115470"/>
          </a:avLst>
        </a:prstGeom>
        <a:solidFill>
          <a:schemeClr val="accent3">
            <a:hueOff val="-6058688"/>
            <a:satOff val="23142"/>
            <a:lumOff val="1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r-HR" sz="1700" kern="1200" dirty="0">
              <a:latin typeface="Times New Roman" panose="02020603050405020304" pitchFamily="18" charset="0"/>
              <a:cs typeface="Times New Roman" panose="02020603050405020304" pitchFamily="18" charset="0"/>
            </a:rPr>
            <a:t>Vođeno otkrivanje</a:t>
          </a:r>
        </a:p>
      </dsp:txBody>
      <dsp:txXfrm rot="-5400000">
        <a:off x="3909687" y="3722953"/>
        <a:ext cx="1202866" cy="1382606"/>
      </dsp:txXfrm>
    </dsp:sp>
    <dsp:sp modelId="{A767AF8A-49CA-409F-8ECB-0C26A0CF8FFE}">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hr-HR" sz="1700" kern="1200" dirty="0">
              <a:latin typeface="Times New Roman" panose="02020603050405020304" pitchFamily="18" charset="0"/>
              <a:cs typeface="Times New Roman" panose="02020603050405020304" pitchFamily="18" charset="0"/>
            </a:rPr>
            <a:t>Povezivanje misli, emocija i ponašanja</a:t>
          </a:r>
        </a:p>
      </dsp:txBody>
      <dsp:txXfrm>
        <a:off x="5437901" y="3811668"/>
        <a:ext cx="2241629" cy="1205177"/>
      </dsp:txXfrm>
    </dsp:sp>
    <dsp:sp modelId="{CC94C2F1-F820-47B3-87E5-6DBAC8046FBE}">
      <dsp:nvSpPr>
        <dsp:cNvPr id="0" name=""/>
        <dsp:cNvSpPr/>
      </dsp:nvSpPr>
      <dsp:spPr>
        <a:xfrm rot="5400000">
          <a:off x="1695690" y="3540599"/>
          <a:ext cx="2008628" cy="1747506"/>
        </a:xfrm>
        <a:prstGeom prst="hexagon">
          <a:avLst>
            <a:gd name="adj" fmla="val 25000"/>
            <a:gd name="vf" fmla="val 115470"/>
          </a:avLst>
        </a:prstGeom>
        <a:solidFill>
          <a:schemeClr val="accent3">
            <a:hueOff val="-7573359"/>
            <a:satOff val="28927"/>
            <a:lumOff val="2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r-HR" sz="3600" kern="1200"/>
        </a:p>
      </dsp:txBody>
      <dsp:txXfrm rot="-5400000">
        <a:off x="2098571" y="3723049"/>
        <a:ext cx="1202866" cy="13826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0B7A6-2DE7-4F50-A2AC-F1356013CDE4}">
      <dsp:nvSpPr>
        <dsp:cNvPr id="0" name=""/>
        <dsp:cNvSpPr/>
      </dsp:nvSpPr>
      <dsp:spPr>
        <a:xfrm>
          <a:off x="0" y="0"/>
          <a:ext cx="1036382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58A29-6038-4861-BDD2-6CFFBFEB1448}">
      <dsp:nvSpPr>
        <dsp:cNvPr id="0" name=""/>
        <dsp:cNvSpPr/>
      </dsp:nvSpPr>
      <dsp:spPr>
        <a:xfrm>
          <a:off x="0" y="0"/>
          <a:ext cx="2072765" cy="426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hr-HR" sz="3900" kern="1200" dirty="0">
              <a:latin typeface="Times New Roman" panose="02020603050405020304" pitchFamily="18" charset="0"/>
              <a:cs typeface="Times New Roman" panose="02020603050405020304" pitchFamily="18" charset="0"/>
            </a:rPr>
            <a:t>Tehnike	</a:t>
          </a:r>
        </a:p>
      </dsp:txBody>
      <dsp:txXfrm>
        <a:off x="0" y="0"/>
        <a:ext cx="2072765" cy="4262437"/>
      </dsp:txXfrm>
    </dsp:sp>
    <dsp:sp modelId="{7101989D-2A93-4C04-A07A-00C3CD04CCED}">
      <dsp:nvSpPr>
        <dsp:cNvPr id="0" name=""/>
        <dsp:cNvSpPr/>
      </dsp:nvSpPr>
      <dsp:spPr>
        <a:xfrm>
          <a:off x="2228222" y="28773"/>
          <a:ext cx="8135602" cy="57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r-HR" sz="1800" kern="1200" dirty="0">
              <a:latin typeface="Times New Roman" panose="02020603050405020304" pitchFamily="18" charset="0"/>
              <a:cs typeface="Times New Roman" panose="02020603050405020304" pitchFamily="18" charset="0"/>
            </a:rPr>
            <a:t>Vaganje dokaza „za”/”protiv”</a:t>
          </a:r>
        </a:p>
      </dsp:txBody>
      <dsp:txXfrm>
        <a:off x="2228222" y="28773"/>
        <a:ext cx="8135602" cy="575470"/>
      </dsp:txXfrm>
    </dsp:sp>
    <dsp:sp modelId="{CBA3B36A-9158-4C30-BFA4-E927393E007C}">
      <dsp:nvSpPr>
        <dsp:cNvPr id="0" name=""/>
        <dsp:cNvSpPr/>
      </dsp:nvSpPr>
      <dsp:spPr>
        <a:xfrm>
          <a:off x="2072764" y="604244"/>
          <a:ext cx="82910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DC983C-EF72-4C7F-850F-551A2C1701D2}">
      <dsp:nvSpPr>
        <dsp:cNvPr id="0" name=""/>
        <dsp:cNvSpPr/>
      </dsp:nvSpPr>
      <dsp:spPr>
        <a:xfrm>
          <a:off x="2228222" y="633017"/>
          <a:ext cx="8135602" cy="57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r-HR" sz="1800" kern="1200" dirty="0">
              <a:latin typeface="Times New Roman" panose="02020603050405020304" pitchFamily="18" charset="0"/>
              <a:cs typeface="Times New Roman" panose="02020603050405020304" pitchFamily="18" charset="0"/>
            </a:rPr>
            <a:t>Ispitivanje kvalitete dokaza</a:t>
          </a:r>
        </a:p>
      </dsp:txBody>
      <dsp:txXfrm>
        <a:off x="2228222" y="633017"/>
        <a:ext cx="8135602" cy="575470"/>
      </dsp:txXfrm>
    </dsp:sp>
    <dsp:sp modelId="{44B53EB7-E9DA-4320-9685-41A137E8A015}">
      <dsp:nvSpPr>
        <dsp:cNvPr id="0" name=""/>
        <dsp:cNvSpPr/>
      </dsp:nvSpPr>
      <dsp:spPr>
        <a:xfrm>
          <a:off x="2072764" y="1208488"/>
          <a:ext cx="82910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894977-D753-42E6-8F67-A27B59FF52B7}">
      <dsp:nvSpPr>
        <dsp:cNvPr id="0" name=""/>
        <dsp:cNvSpPr/>
      </dsp:nvSpPr>
      <dsp:spPr>
        <a:xfrm>
          <a:off x="2228222" y="1237261"/>
          <a:ext cx="8135602" cy="57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r-HR" sz="1800" kern="1200" dirty="0">
              <a:latin typeface="Times New Roman" panose="02020603050405020304" pitchFamily="18" charset="0"/>
              <a:cs typeface="Times New Roman" panose="02020603050405020304" pitchFamily="18" charset="0"/>
            </a:rPr>
            <a:t>Analiza cijene i dobiti</a:t>
          </a:r>
        </a:p>
      </dsp:txBody>
      <dsp:txXfrm>
        <a:off x="2228222" y="1237261"/>
        <a:ext cx="8135602" cy="575470"/>
      </dsp:txXfrm>
    </dsp:sp>
    <dsp:sp modelId="{8E302F42-6938-4FBF-9034-ED09F0A76107}">
      <dsp:nvSpPr>
        <dsp:cNvPr id="0" name=""/>
        <dsp:cNvSpPr/>
      </dsp:nvSpPr>
      <dsp:spPr>
        <a:xfrm>
          <a:off x="2072764" y="1812732"/>
          <a:ext cx="82910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E74804-AE73-4DB9-949C-F601A5340349}">
      <dsp:nvSpPr>
        <dsp:cNvPr id="0" name=""/>
        <dsp:cNvSpPr/>
      </dsp:nvSpPr>
      <dsp:spPr>
        <a:xfrm>
          <a:off x="2228222" y="1841505"/>
          <a:ext cx="8135602" cy="57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r-HR" sz="1800" kern="1200" dirty="0">
              <a:latin typeface="Times New Roman" panose="02020603050405020304" pitchFamily="18" charset="0"/>
              <a:cs typeface="Times New Roman" panose="02020603050405020304" pitchFamily="18" charset="0"/>
            </a:rPr>
            <a:t>Izvođenje eksperimenata</a:t>
          </a:r>
        </a:p>
      </dsp:txBody>
      <dsp:txXfrm>
        <a:off x="2228222" y="1841505"/>
        <a:ext cx="8135602" cy="575470"/>
      </dsp:txXfrm>
    </dsp:sp>
    <dsp:sp modelId="{7BE1AE8E-CABE-43C2-AC46-F1FEBCB7720F}">
      <dsp:nvSpPr>
        <dsp:cNvPr id="0" name=""/>
        <dsp:cNvSpPr/>
      </dsp:nvSpPr>
      <dsp:spPr>
        <a:xfrm>
          <a:off x="2072764" y="2416976"/>
          <a:ext cx="82910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20288E-CB8E-4620-8C39-35B339A0FD64}">
      <dsp:nvSpPr>
        <dsp:cNvPr id="0" name=""/>
        <dsp:cNvSpPr/>
      </dsp:nvSpPr>
      <dsp:spPr>
        <a:xfrm>
          <a:off x="2228222" y="2445750"/>
          <a:ext cx="8135602" cy="57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r-HR" sz="1800" kern="1200" dirty="0">
              <a:latin typeface="Times New Roman" panose="02020603050405020304" pitchFamily="18" charset="0"/>
              <a:cs typeface="Times New Roman" panose="02020603050405020304" pitchFamily="18" charset="0"/>
            </a:rPr>
            <a:t>Tehnika kontinuuma</a:t>
          </a:r>
        </a:p>
      </dsp:txBody>
      <dsp:txXfrm>
        <a:off x="2228222" y="2445750"/>
        <a:ext cx="8135602" cy="575470"/>
      </dsp:txXfrm>
    </dsp:sp>
    <dsp:sp modelId="{5BB76A30-150A-4037-AA82-F68464640928}">
      <dsp:nvSpPr>
        <dsp:cNvPr id="0" name=""/>
        <dsp:cNvSpPr/>
      </dsp:nvSpPr>
      <dsp:spPr>
        <a:xfrm>
          <a:off x="2072764" y="3021220"/>
          <a:ext cx="82910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9B8987-6C3F-46C0-A044-4156584F3044}">
      <dsp:nvSpPr>
        <dsp:cNvPr id="0" name=""/>
        <dsp:cNvSpPr/>
      </dsp:nvSpPr>
      <dsp:spPr>
        <a:xfrm>
          <a:off x="2228222" y="3049994"/>
          <a:ext cx="8135602" cy="57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r-HR" sz="1800" kern="1200" dirty="0">
              <a:latin typeface="Times New Roman" panose="02020603050405020304" pitchFamily="18" charset="0"/>
              <a:cs typeface="Times New Roman" panose="02020603050405020304" pitchFamily="18" charset="0"/>
            </a:rPr>
            <a:t>Ponovna atribucija – uzimanje u obzir drugih faktora koji su mogli utjecati na situaciju</a:t>
          </a:r>
        </a:p>
      </dsp:txBody>
      <dsp:txXfrm>
        <a:off x="2228222" y="3049994"/>
        <a:ext cx="8135602" cy="575470"/>
      </dsp:txXfrm>
    </dsp:sp>
    <dsp:sp modelId="{BDD04D80-B3D7-417D-83CA-7C4460C1B01C}">
      <dsp:nvSpPr>
        <dsp:cNvPr id="0" name=""/>
        <dsp:cNvSpPr/>
      </dsp:nvSpPr>
      <dsp:spPr>
        <a:xfrm>
          <a:off x="2072764" y="3625464"/>
          <a:ext cx="82910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53ACD1-87A1-42CA-9D2E-69E220A275E4}">
      <dsp:nvSpPr>
        <dsp:cNvPr id="0" name=""/>
        <dsp:cNvSpPr/>
      </dsp:nvSpPr>
      <dsp:spPr>
        <a:xfrm>
          <a:off x="2228222" y="3654238"/>
          <a:ext cx="8135602" cy="575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hr-HR" sz="1800" kern="1200" dirty="0">
              <a:latin typeface="Times New Roman" panose="02020603050405020304" pitchFamily="18" charset="0"/>
              <a:cs typeface="Times New Roman" panose="02020603050405020304" pitchFamily="18" charset="0"/>
            </a:rPr>
            <a:t>…</a:t>
          </a:r>
        </a:p>
      </dsp:txBody>
      <dsp:txXfrm>
        <a:off x="2228222" y="3654238"/>
        <a:ext cx="8135602" cy="575470"/>
      </dsp:txXfrm>
    </dsp:sp>
    <dsp:sp modelId="{C78BEAB3-97D1-4BCF-A564-535BD7E29AA7}">
      <dsp:nvSpPr>
        <dsp:cNvPr id="0" name=""/>
        <dsp:cNvSpPr/>
      </dsp:nvSpPr>
      <dsp:spPr>
        <a:xfrm>
          <a:off x="2072764" y="4229709"/>
          <a:ext cx="82910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E1232-95F1-494D-8624-D855A3BC8B18}">
      <dsp:nvSpPr>
        <dsp:cNvPr id="0" name=""/>
        <dsp:cNvSpPr/>
      </dsp:nvSpPr>
      <dsp:spPr>
        <a:xfrm rot="16200000">
          <a:off x="353790" y="-353466"/>
          <a:ext cx="3943350" cy="4650283"/>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2209" bIns="0" numCol="1" spcCol="1270" anchor="t" anchorCtr="0">
          <a:noAutofit/>
        </a:bodyPr>
        <a:lstStyle/>
        <a:p>
          <a:pPr lvl="0" algn="l" defTabSz="933450">
            <a:lnSpc>
              <a:spcPct val="90000"/>
            </a:lnSpc>
            <a:spcBef>
              <a:spcPct val="0"/>
            </a:spcBef>
            <a:spcAft>
              <a:spcPct val="35000"/>
            </a:spcAft>
          </a:pPr>
          <a:r>
            <a:rPr lang="hr-HR" sz="2100" kern="1200" dirty="0">
              <a:latin typeface="Times New Roman" panose="02020603050405020304" pitchFamily="18" charset="0"/>
              <a:cs typeface="Times New Roman" panose="02020603050405020304" pitchFamily="18" charset="0"/>
            </a:rPr>
            <a:t>Disfunkcionalne pretpostavke</a:t>
          </a:r>
        </a:p>
        <a:p>
          <a:pPr marL="171450" lvl="1" indent="-171450" algn="l" defTabSz="711200">
            <a:lnSpc>
              <a:spcPct val="90000"/>
            </a:lnSpc>
            <a:spcBef>
              <a:spcPct val="0"/>
            </a:spcBef>
            <a:spcAft>
              <a:spcPct val="15000"/>
            </a:spcAft>
            <a:buChar char="••"/>
          </a:pPr>
          <a:r>
            <a:rPr lang="hr-HR" sz="1600" kern="1200" dirty="0">
              <a:latin typeface="Times New Roman" panose="02020603050405020304" pitchFamily="18" charset="0"/>
              <a:cs typeface="Times New Roman" panose="02020603050405020304" pitchFamily="18" charset="0"/>
            </a:rPr>
            <a:t>Analiza „za”/”protiv”</a:t>
          </a:r>
        </a:p>
        <a:p>
          <a:pPr marL="171450" lvl="1" indent="-171450" algn="l" defTabSz="711200">
            <a:lnSpc>
              <a:spcPct val="90000"/>
            </a:lnSpc>
            <a:spcBef>
              <a:spcPct val="0"/>
            </a:spcBef>
            <a:spcAft>
              <a:spcPct val="15000"/>
            </a:spcAft>
            <a:buChar char="••"/>
          </a:pPr>
          <a:r>
            <a:rPr lang="hr-HR" sz="1600" kern="1200" dirty="0">
              <a:latin typeface="Times New Roman" panose="02020603050405020304" pitchFamily="18" charset="0"/>
              <a:cs typeface="Times New Roman" panose="02020603050405020304" pitchFamily="18" charset="0"/>
            </a:rPr>
            <a:t>Ispitivanje hijerarhije vrijednosti</a:t>
          </a:r>
        </a:p>
        <a:p>
          <a:pPr marL="171450" lvl="1" indent="-171450" algn="l" defTabSz="711200">
            <a:lnSpc>
              <a:spcPct val="90000"/>
            </a:lnSpc>
            <a:spcBef>
              <a:spcPct val="0"/>
            </a:spcBef>
            <a:spcAft>
              <a:spcPct val="15000"/>
            </a:spcAft>
            <a:buChar char="••"/>
          </a:pPr>
          <a:r>
            <a:rPr lang="hr-HR" sz="1600" kern="1200" dirty="0">
              <a:latin typeface="Times New Roman" panose="02020603050405020304" pitchFamily="18" charset="0"/>
              <a:cs typeface="Times New Roman" panose="02020603050405020304" pitchFamily="18" charset="0"/>
            </a:rPr>
            <a:t>Ispitivanje cijene i dobiti</a:t>
          </a:r>
        </a:p>
        <a:p>
          <a:pPr marL="171450" lvl="1" indent="-171450" algn="l" defTabSz="711200">
            <a:lnSpc>
              <a:spcPct val="90000"/>
            </a:lnSpc>
            <a:spcBef>
              <a:spcPct val="0"/>
            </a:spcBef>
            <a:spcAft>
              <a:spcPct val="15000"/>
            </a:spcAft>
            <a:buChar char="••"/>
          </a:pPr>
          <a:r>
            <a:rPr lang="hr-HR" sz="1600" kern="1200" dirty="0">
              <a:latin typeface="Times New Roman" panose="02020603050405020304" pitchFamily="18" charset="0"/>
              <a:cs typeface="Times New Roman" panose="02020603050405020304" pitchFamily="18" charset="0"/>
            </a:rPr>
            <a:t>Posuđivanje perspektive drugoga („Kako bi tvoj prijatelj reagirao u istoj situaciji”)</a:t>
          </a:r>
        </a:p>
        <a:p>
          <a:pPr marL="171450" lvl="1" indent="-171450" algn="l" defTabSz="711200">
            <a:lnSpc>
              <a:spcPct val="90000"/>
            </a:lnSpc>
            <a:spcBef>
              <a:spcPct val="0"/>
            </a:spcBef>
            <a:spcAft>
              <a:spcPct val="15000"/>
            </a:spcAft>
            <a:buChar char="••"/>
          </a:pPr>
          <a:r>
            <a:rPr lang="hr-HR" sz="1600" kern="1200" dirty="0">
              <a:latin typeface="Times New Roman" panose="02020603050405020304" pitchFamily="18" charset="0"/>
              <a:cs typeface="Times New Roman" panose="02020603050405020304" pitchFamily="18" charset="0"/>
            </a:rPr>
            <a:t>…</a:t>
          </a:r>
        </a:p>
      </dsp:txBody>
      <dsp:txXfrm rot="5400000">
        <a:off x="324" y="788670"/>
        <a:ext cx="4650283" cy="2366010"/>
      </dsp:txXfrm>
    </dsp:sp>
    <dsp:sp modelId="{0E08D818-9724-431C-A779-7671CE09DCDE}">
      <dsp:nvSpPr>
        <dsp:cNvPr id="0" name=""/>
        <dsp:cNvSpPr/>
      </dsp:nvSpPr>
      <dsp:spPr>
        <a:xfrm rot="16200000">
          <a:off x="5709452" y="-710073"/>
          <a:ext cx="3943350" cy="5363497"/>
        </a:xfrm>
        <a:prstGeom prst="flowChartManualOperation">
          <a:avLst/>
        </a:prstGeom>
        <a:solidFill>
          <a:schemeClr val="accent3">
            <a:hueOff val="-7573359"/>
            <a:satOff val="28927"/>
            <a:lumOff val="2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2209" bIns="0" numCol="1" spcCol="1270" anchor="t" anchorCtr="0">
          <a:noAutofit/>
        </a:bodyPr>
        <a:lstStyle/>
        <a:p>
          <a:pPr lvl="0" algn="l" defTabSz="933450">
            <a:lnSpc>
              <a:spcPct val="90000"/>
            </a:lnSpc>
            <a:spcBef>
              <a:spcPct val="0"/>
            </a:spcBef>
            <a:spcAft>
              <a:spcPct val="35000"/>
            </a:spcAft>
          </a:pPr>
          <a:r>
            <a:rPr lang="hr-HR" sz="2100" kern="1200" dirty="0">
              <a:latin typeface="Times New Roman" panose="02020603050405020304" pitchFamily="18" charset="0"/>
              <a:cs typeface="Times New Roman" panose="02020603050405020304" pitchFamily="18" charset="0"/>
            </a:rPr>
            <a:t>Disfunkcionalne sheme</a:t>
          </a:r>
        </a:p>
        <a:p>
          <a:pPr marL="171450" lvl="1" indent="-171450" algn="l" defTabSz="711200">
            <a:lnSpc>
              <a:spcPct val="90000"/>
            </a:lnSpc>
            <a:spcBef>
              <a:spcPct val="0"/>
            </a:spcBef>
            <a:spcAft>
              <a:spcPct val="15000"/>
            </a:spcAft>
            <a:buChar char="••"/>
          </a:pPr>
          <a:r>
            <a:rPr lang="hr-HR" sz="1600" kern="1200" dirty="0">
              <a:latin typeface="Times New Roman" panose="02020603050405020304" pitchFamily="18" charset="0"/>
              <a:cs typeface="Times New Roman" panose="02020603050405020304" pitchFamily="18" charset="0"/>
            </a:rPr>
            <a:t>Analiza „za”/”protiv”</a:t>
          </a:r>
        </a:p>
        <a:p>
          <a:pPr marL="171450" lvl="1" indent="-171450" algn="l" defTabSz="711200">
            <a:lnSpc>
              <a:spcPct val="90000"/>
            </a:lnSpc>
            <a:spcBef>
              <a:spcPct val="0"/>
            </a:spcBef>
            <a:spcAft>
              <a:spcPct val="15000"/>
            </a:spcAft>
            <a:buChar char="••"/>
          </a:pPr>
          <a:r>
            <a:rPr lang="hr-HR" sz="1600" kern="1200" dirty="0">
              <a:latin typeface="Times New Roman" panose="02020603050405020304" pitchFamily="18" charset="0"/>
              <a:cs typeface="Times New Roman" panose="02020603050405020304" pitchFamily="18" charset="0"/>
            </a:rPr>
            <a:t>Ispitivanje cijene i dobiti</a:t>
          </a:r>
        </a:p>
        <a:p>
          <a:pPr marL="171450" lvl="1" indent="-171450" algn="l" defTabSz="711200">
            <a:lnSpc>
              <a:spcPct val="90000"/>
            </a:lnSpc>
            <a:spcBef>
              <a:spcPct val="0"/>
            </a:spcBef>
            <a:spcAft>
              <a:spcPct val="15000"/>
            </a:spcAft>
            <a:buChar char="••"/>
          </a:pPr>
          <a:r>
            <a:rPr lang="hr-HR" sz="1600" kern="1200" dirty="0">
              <a:latin typeface="Times New Roman" panose="02020603050405020304" pitchFamily="18" charset="0"/>
              <a:cs typeface="Times New Roman" panose="02020603050405020304" pitchFamily="18" charset="0"/>
            </a:rPr>
            <a:t>Igranje uloga</a:t>
          </a:r>
        </a:p>
        <a:p>
          <a:pPr marL="171450" lvl="1" indent="-171450" algn="l" defTabSz="711200">
            <a:lnSpc>
              <a:spcPct val="90000"/>
            </a:lnSpc>
            <a:spcBef>
              <a:spcPct val="0"/>
            </a:spcBef>
            <a:spcAft>
              <a:spcPct val="15000"/>
            </a:spcAft>
            <a:buChar char="••"/>
          </a:pPr>
          <a:r>
            <a:rPr lang="hr-HR" sz="1600" kern="1200" dirty="0">
              <a:latin typeface="Times New Roman" panose="02020603050405020304" pitchFamily="18" charset="0"/>
              <a:cs typeface="Times New Roman" panose="02020603050405020304" pitchFamily="18" charset="0"/>
            </a:rPr>
            <a:t>Pisanje pisma izvoru (ne mora ga poslati)</a:t>
          </a:r>
        </a:p>
        <a:p>
          <a:pPr marL="171450" lvl="1" indent="-171450" algn="l" defTabSz="711200">
            <a:lnSpc>
              <a:spcPct val="90000"/>
            </a:lnSpc>
            <a:spcBef>
              <a:spcPct val="0"/>
            </a:spcBef>
            <a:spcAft>
              <a:spcPct val="15000"/>
            </a:spcAft>
            <a:buChar char="••"/>
          </a:pPr>
          <a:r>
            <a:rPr lang="hr-HR" sz="1600" kern="1200" dirty="0">
              <a:latin typeface="Times New Roman" panose="02020603050405020304" pitchFamily="18" charset="0"/>
              <a:cs typeface="Times New Roman" panose="02020603050405020304" pitchFamily="18" charset="0"/>
            </a:rPr>
            <a:t>Suočavanje u mašti</a:t>
          </a:r>
        </a:p>
        <a:p>
          <a:pPr marL="171450" lvl="1" indent="-171450" algn="l" defTabSz="711200">
            <a:lnSpc>
              <a:spcPct val="90000"/>
            </a:lnSpc>
            <a:spcBef>
              <a:spcPct val="0"/>
            </a:spcBef>
            <a:spcAft>
              <a:spcPct val="15000"/>
            </a:spcAft>
            <a:buChar char="••"/>
          </a:pPr>
          <a:r>
            <a:rPr lang="hr-HR" sz="1600" kern="1200" dirty="0" err="1">
              <a:latin typeface="Times New Roman" panose="02020603050405020304" pitchFamily="18" charset="0"/>
              <a:cs typeface="Times New Roman" panose="02020603050405020304" pitchFamily="18" charset="0"/>
            </a:rPr>
            <a:t>Njegujuće</a:t>
          </a:r>
          <a:r>
            <a:rPr lang="hr-HR" sz="1600" kern="1200" dirty="0">
              <a:latin typeface="Times New Roman" panose="02020603050405020304" pitchFamily="18" charset="0"/>
              <a:cs typeface="Times New Roman" panose="02020603050405020304" pitchFamily="18" charset="0"/>
            </a:rPr>
            <a:t> </a:t>
          </a:r>
          <a:r>
            <a:rPr lang="hr-HR" sz="1600" kern="1200" dirty="0" err="1">
              <a:latin typeface="Times New Roman" panose="02020603050405020304" pitchFamily="18" charset="0"/>
              <a:cs typeface="Times New Roman" panose="02020603050405020304" pitchFamily="18" charset="0"/>
            </a:rPr>
            <a:t>samoizjave</a:t>
          </a:r>
          <a:endParaRPr lang="hr-HR"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hr-HR" sz="1600" kern="1200" dirty="0">
              <a:latin typeface="Times New Roman" panose="02020603050405020304" pitchFamily="18" charset="0"/>
              <a:cs typeface="Times New Roman" panose="02020603050405020304" pitchFamily="18" charset="0"/>
            </a:rPr>
            <a:t>„Povelja o pravima</a:t>
          </a:r>
          <a:r>
            <a:rPr lang="hr-HR" sz="1600" kern="1200" dirty="0"/>
            <a:t>” </a:t>
          </a:r>
        </a:p>
        <a:p>
          <a:pPr marL="171450" lvl="1" indent="-171450" algn="l" defTabSz="711200">
            <a:lnSpc>
              <a:spcPct val="90000"/>
            </a:lnSpc>
            <a:spcBef>
              <a:spcPct val="0"/>
            </a:spcBef>
            <a:spcAft>
              <a:spcPct val="15000"/>
            </a:spcAft>
            <a:buChar char="••"/>
          </a:pPr>
          <a:r>
            <a:rPr lang="hr-HR" sz="1600" kern="1200" dirty="0"/>
            <a:t>…</a:t>
          </a:r>
        </a:p>
      </dsp:txBody>
      <dsp:txXfrm rot="5400000">
        <a:off x="4999379" y="788670"/>
        <a:ext cx="5363497" cy="236601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2410A-F73C-44EB-8803-010567342FD9}" type="datetimeFigureOut">
              <a:rPr lang="hr-HR" smtClean="0"/>
              <a:t>23.10.2019.</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90F85-08D2-44A5-9DB2-1D948CF2F66E}" type="slidenum">
              <a:rPr lang="hr-HR" smtClean="0"/>
              <a:t>‹#›</a:t>
            </a:fld>
            <a:endParaRPr lang="hr-HR"/>
          </a:p>
        </p:txBody>
      </p:sp>
    </p:spTree>
    <p:extLst>
      <p:ext uri="{BB962C8B-B14F-4D97-AF65-F5344CB8AC3E}">
        <p14:creationId xmlns:p14="http://schemas.microsoft.com/office/powerpoint/2010/main" val="13496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err="1"/>
              <a:t>Barlow</a:t>
            </a:r>
            <a:r>
              <a:rPr lang="hr-HR" dirty="0"/>
              <a:t> - okidač za nastanak prvog napada panike je stres kod biološko ranjivih pojedinaca i kod psihološko ranjivih pojedinaca koji su kao mala djeca naučili da se boje određenih tjelesnih događaja kao opasnih. Zatim lažni alarm postane povezan sa opasnošću (odnosno postane naučeni alarm) što posljedično dovodi do stalne prisutne anksioznosti zbog očekivanja od budućih napada.</a:t>
            </a:r>
          </a:p>
        </p:txBody>
      </p:sp>
      <p:sp>
        <p:nvSpPr>
          <p:cNvPr id="4" name="Rezervirano mjesto broja slajda 3"/>
          <p:cNvSpPr>
            <a:spLocks noGrp="1"/>
          </p:cNvSpPr>
          <p:nvPr>
            <p:ph type="sldNum" sz="quarter" idx="5"/>
          </p:nvPr>
        </p:nvSpPr>
        <p:spPr/>
        <p:txBody>
          <a:bodyPr/>
          <a:lstStyle/>
          <a:p>
            <a:fld id="{85E90F85-08D2-44A5-9DB2-1D948CF2F66E}" type="slidenum">
              <a:rPr lang="hr-HR" smtClean="0"/>
              <a:t>7</a:t>
            </a:fld>
            <a:endParaRPr lang="hr-HR"/>
          </a:p>
        </p:txBody>
      </p:sp>
    </p:spTree>
    <p:extLst>
      <p:ext uri="{BB962C8B-B14F-4D97-AF65-F5344CB8AC3E}">
        <p14:creationId xmlns:p14="http://schemas.microsoft.com/office/powerpoint/2010/main" val="85424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err="1"/>
              <a:t>Clarkov</a:t>
            </a:r>
            <a:r>
              <a:rPr lang="hr-HR" dirty="0"/>
              <a:t> kognitivni model – ključno mjesto u razvitku paničnih napada imaju katastrofična objašnjenja neobičnih i neočekivanih tjelesnih senzacija. Osoba izbjegava situacije u kojima je doživjela panični napad kako bi smanjila neugodu i pri tome razvija niz izbjegavajućih i sigurnosnih ponašanja koji konačno vode do oštećenog svakodnevnog funkcioniranja.</a:t>
            </a:r>
          </a:p>
        </p:txBody>
      </p:sp>
      <p:sp>
        <p:nvSpPr>
          <p:cNvPr id="4" name="Rezervirano mjesto broja slajda 3"/>
          <p:cNvSpPr>
            <a:spLocks noGrp="1"/>
          </p:cNvSpPr>
          <p:nvPr>
            <p:ph type="sldNum" sz="quarter" idx="5"/>
          </p:nvPr>
        </p:nvSpPr>
        <p:spPr/>
        <p:txBody>
          <a:bodyPr/>
          <a:lstStyle/>
          <a:p>
            <a:fld id="{85E90F85-08D2-44A5-9DB2-1D948CF2F66E}" type="slidenum">
              <a:rPr lang="hr-HR" smtClean="0"/>
              <a:t>8</a:t>
            </a:fld>
            <a:endParaRPr lang="hr-HR"/>
          </a:p>
        </p:txBody>
      </p:sp>
    </p:spTree>
    <p:extLst>
      <p:ext uri="{BB962C8B-B14F-4D97-AF65-F5344CB8AC3E}">
        <p14:creationId xmlns:p14="http://schemas.microsoft.com/office/powerpoint/2010/main" val="101178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85E90F85-08D2-44A5-9DB2-1D948CF2F66E}" type="slidenum">
              <a:rPr lang="hr-HR" smtClean="0"/>
              <a:t>16</a:t>
            </a:fld>
            <a:endParaRPr lang="hr-HR"/>
          </a:p>
        </p:txBody>
      </p:sp>
    </p:spTree>
    <p:extLst>
      <p:ext uri="{BB962C8B-B14F-4D97-AF65-F5344CB8AC3E}">
        <p14:creationId xmlns:p14="http://schemas.microsoft.com/office/powerpoint/2010/main" val="986136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r-HR"/>
              <a:t>Kliknite da biste uredili stil naslova matrice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r-HR"/>
              <a:t>Kliknite da biste uredili stil naslova matrice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48A87A34-81AB-432B-8DAE-1953F412C126}" type="datetimeFigureOut">
              <a:rPr lang="en-US" dirty="0"/>
              <a:t>10/23/2019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r-HR"/>
              <a:t>Kliknite da biste uredili stil naslova matrice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48A87A34-81AB-432B-8DAE-1953F412C126}" type="datetimeFigureOut">
              <a:rPr lang="en-US" dirty="0"/>
              <a:t>10/23/2019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r-HR"/>
              <a:t>Kliknite da biste uredili stil naslova matrice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r-HR"/>
              <a:t>Kliknite da biste uredili stil naslova matrice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48A87A34-81AB-432B-8DAE-1953F412C126}" type="datetimeFigureOut">
              <a:rPr lang="en-US" dirty="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Content Placeholder 3"/>
          <p:cNvSpPr>
            <a:spLocks noGrp="1"/>
          </p:cNvSpPr>
          <p:nvPr>
            <p:ph sz="quarter" idx="13"/>
          </p:nvPr>
        </p:nvSpPr>
        <p:spPr>
          <a:xfrm>
            <a:off x="913774" y="3051012"/>
            <a:ext cx="5106027" cy="274018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3" name="Content Placeholder 5"/>
          <p:cNvSpPr>
            <a:spLocks noGrp="1"/>
          </p:cNvSpPr>
          <p:nvPr>
            <p:ph sz="quarter" idx="14"/>
          </p:nvPr>
        </p:nvSpPr>
        <p:spPr>
          <a:xfrm>
            <a:off x="6172200" y="3051012"/>
            <a:ext cx="5105401" cy="274018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r-HR"/>
              <a:t>Kliknite da biste uredili stil naslova matrice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10/23/2019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2FA230F9-9B5F-4B5B-A09B-4D4935AB867E}"/>
              </a:ext>
            </a:extLst>
          </p:cNvPr>
          <p:cNvSpPr>
            <a:spLocks noGrp="1"/>
          </p:cNvSpPr>
          <p:nvPr>
            <p:ph type="title"/>
          </p:nvPr>
        </p:nvSpPr>
        <p:spPr>
          <a:xfrm>
            <a:off x="81343" y="853966"/>
            <a:ext cx="3935688" cy="2023252"/>
          </a:xfrm>
          <a:solidFill>
            <a:schemeClr val="bg2"/>
          </a:solidFill>
        </p:spPr>
        <p:txBody>
          <a:bodyPr>
            <a:normAutofit/>
          </a:bodyPr>
          <a:lstStyle/>
          <a:p>
            <a:r>
              <a:rPr lang="hr-HR" dirty="0">
                <a:latin typeface="Times New Roman" panose="02020603050405020304" pitchFamily="18" charset="0"/>
                <a:cs typeface="Times New Roman" panose="02020603050405020304" pitchFamily="18" charset="0"/>
              </a:rPr>
              <a:t>PANIČNI POREMEĆAJ I AGORAFOBIJA</a:t>
            </a:r>
          </a:p>
        </p:txBody>
      </p:sp>
      <p:sp>
        <p:nvSpPr>
          <p:cNvPr id="3" name="Podnaslov 2">
            <a:extLst>
              <a:ext uri="{FF2B5EF4-FFF2-40B4-BE49-F238E27FC236}">
                <a16:creationId xmlns="" xmlns:a16="http://schemas.microsoft.com/office/drawing/2014/main" id="{76A0B84B-DD99-45ED-AD31-EBC0C2FB4F40}"/>
              </a:ext>
            </a:extLst>
          </p:cNvPr>
          <p:cNvSpPr>
            <a:spLocks noGrp="1"/>
          </p:cNvSpPr>
          <p:nvPr>
            <p:ph type="body" sz="half" idx="2"/>
          </p:nvPr>
        </p:nvSpPr>
        <p:spPr>
          <a:xfrm>
            <a:off x="81342" y="2877218"/>
            <a:ext cx="3935689" cy="796148"/>
          </a:xfrm>
          <a:solidFill>
            <a:schemeClr val="accent1">
              <a:lumMod val="60000"/>
              <a:lumOff val="40000"/>
            </a:schemeClr>
          </a:solidFill>
        </p:spPr>
        <p:txBody>
          <a:bodyPr/>
          <a:lstStyle/>
          <a:p>
            <a:r>
              <a:rPr lang="hr-HR" dirty="0">
                <a:latin typeface="Times New Roman" panose="02020603050405020304" pitchFamily="18" charset="0"/>
                <a:cs typeface="Times New Roman" panose="02020603050405020304" pitchFamily="18" charset="0"/>
              </a:rPr>
              <a:t>KOGNITIVNO – BIHEVIORALNI PRISTUP</a:t>
            </a:r>
          </a:p>
        </p:txBody>
      </p:sp>
      <p:sp>
        <p:nvSpPr>
          <p:cNvPr id="4" name="Podnaslov 2">
            <a:extLst>
              <a:ext uri="{FF2B5EF4-FFF2-40B4-BE49-F238E27FC236}">
                <a16:creationId xmlns="" xmlns:a16="http://schemas.microsoft.com/office/drawing/2014/main" id="{FF4F9DE5-10B6-4E60-BDB4-8870D38D2FAE}"/>
              </a:ext>
            </a:extLst>
          </p:cNvPr>
          <p:cNvSpPr txBox="1">
            <a:spLocks/>
          </p:cNvSpPr>
          <p:nvPr/>
        </p:nvSpPr>
        <p:spPr>
          <a:xfrm>
            <a:off x="4017031" y="6246823"/>
            <a:ext cx="4874721" cy="611177"/>
          </a:xfrm>
          <a:prstGeom prst="rect">
            <a:avLst/>
          </a:prstGeom>
          <a:solidFill>
            <a:schemeClr val="bg2"/>
          </a:solidFill>
        </p:spPr>
        <p:txBody>
          <a:bodyPr vert="horz" lIns="91440" tIns="45720" rIns="91440" bIns="45720" rtlCol="0">
            <a:normAutofit fontScale="55000" lnSpcReduction="2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hr-HR" dirty="0">
                <a:solidFill>
                  <a:schemeClr val="tx1"/>
                </a:solidFill>
                <a:latin typeface="Times New Roman" panose="02020603050405020304" pitchFamily="18" charset="0"/>
                <a:cs typeface="Times New Roman" panose="02020603050405020304" pitchFamily="18" charset="0"/>
              </a:rPr>
              <a:t>Sara </a:t>
            </a:r>
            <a:r>
              <a:rPr lang="hr-HR" dirty="0" err="1">
                <a:solidFill>
                  <a:schemeClr val="tx1"/>
                </a:solidFill>
                <a:latin typeface="Times New Roman" panose="02020603050405020304" pitchFamily="18" charset="0"/>
                <a:cs typeface="Times New Roman" panose="02020603050405020304" pitchFamily="18" charset="0"/>
              </a:rPr>
              <a:t>Asančaić</a:t>
            </a:r>
            <a:endParaRPr lang="hr-HR" dirty="0">
              <a:solidFill>
                <a:schemeClr val="tx1"/>
              </a:solidFill>
              <a:latin typeface="Times New Roman" panose="02020603050405020304" pitchFamily="18" charset="0"/>
              <a:cs typeface="Times New Roman" panose="02020603050405020304" pitchFamily="18" charset="0"/>
            </a:endParaRPr>
          </a:p>
          <a:p>
            <a:r>
              <a:rPr lang="hr-HR" cap="none" dirty="0">
                <a:solidFill>
                  <a:schemeClr val="tx1"/>
                </a:solidFill>
                <a:latin typeface="Times New Roman" panose="02020603050405020304" pitchFamily="18" charset="0"/>
                <a:cs typeface="Times New Roman" panose="02020603050405020304" pitchFamily="18" charset="0"/>
              </a:rPr>
              <a:t>Rijeka, listopad 2019. </a:t>
            </a:r>
          </a:p>
        </p:txBody>
      </p:sp>
    </p:spTree>
    <p:extLst>
      <p:ext uri="{BB962C8B-B14F-4D97-AF65-F5344CB8AC3E}">
        <p14:creationId xmlns:p14="http://schemas.microsoft.com/office/powerpoint/2010/main" val="3479644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D89113CB-3CFC-4DEB-AB1F-6F3BD430D7FE}"/>
              </a:ext>
            </a:extLst>
          </p:cNvPr>
          <p:cNvSpPr>
            <a:spLocks noGrp="1"/>
          </p:cNvSpPr>
          <p:nvPr>
            <p:ph type="title"/>
          </p:nvPr>
        </p:nvSpPr>
        <p:spPr>
          <a:xfrm>
            <a:off x="913775" y="618517"/>
            <a:ext cx="10196185" cy="1155419"/>
          </a:xfrm>
          <a:solidFill>
            <a:schemeClr val="bg2"/>
          </a:solidFill>
        </p:spPr>
        <p:txBody>
          <a:bodyPr/>
          <a:lstStyle/>
          <a:p>
            <a:r>
              <a:rPr lang="hr-HR" sz="3200" dirty="0">
                <a:latin typeface="Times New Roman" panose="02020603050405020304" pitchFamily="18" charset="0"/>
                <a:cs typeface="Times New Roman" panose="02020603050405020304" pitchFamily="18" charset="0"/>
              </a:rPr>
              <a:t>KBT MODEL PANIČNOG POREMEĆAJA I AGORAFOBIJE </a:t>
            </a:r>
            <a:r>
              <a:rPr lang="hr-HR" sz="1800" cap="none" dirty="0">
                <a:latin typeface="Times New Roman" panose="02020603050405020304" pitchFamily="18" charset="0"/>
                <a:cs typeface="Times New Roman" panose="02020603050405020304" pitchFamily="18" charset="0"/>
              </a:rPr>
              <a:t>(nastavak</a:t>
            </a:r>
            <a:r>
              <a:rPr lang="hr-HR" sz="2000" cap="none" dirty="0">
                <a:latin typeface="Times New Roman" panose="02020603050405020304" pitchFamily="18" charset="0"/>
                <a:cs typeface="Times New Roman" panose="02020603050405020304" pitchFamily="18" charset="0"/>
              </a:rPr>
              <a:t>)</a:t>
            </a:r>
            <a:endParaRPr lang="hr-HR" dirty="0">
              <a:latin typeface="Times New Roman" panose="02020603050405020304" pitchFamily="18" charset="0"/>
              <a:cs typeface="Times New Roman" panose="02020603050405020304" pitchFamily="18" charset="0"/>
            </a:endParaRPr>
          </a:p>
        </p:txBody>
      </p:sp>
      <p:sp>
        <p:nvSpPr>
          <p:cNvPr id="12" name="Pravokutnik: zaobljeni kutovi 11">
            <a:extLst>
              <a:ext uri="{FF2B5EF4-FFF2-40B4-BE49-F238E27FC236}">
                <a16:creationId xmlns="" xmlns:a16="http://schemas.microsoft.com/office/drawing/2014/main" id="{2CA282A1-6340-4051-933C-8C52D83CDA1B}"/>
              </a:ext>
            </a:extLst>
          </p:cNvPr>
          <p:cNvSpPr/>
          <p:nvPr/>
        </p:nvSpPr>
        <p:spPr>
          <a:xfrm>
            <a:off x="3973068" y="2231401"/>
            <a:ext cx="4443984" cy="73152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ANTICIPIRAJUĆA ANKSIOZNOST</a:t>
            </a:r>
          </a:p>
        </p:txBody>
      </p:sp>
      <p:sp>
        <p:nvSpPr>
          <p:cNvPr id="15" name="Pravokutnik: zaobljeni kutovi 14">
            <a:extLst>
              <a:ext uri="{FF2B5EF4-FFF2-40B4-BE49-F238E27FC236}">
                <a16:creationId xmlns="" xmlns:a16="http://schemas.microsoft.com/office/drawing/2014/main" id="{B6EFC446-65D5-4B7C-9640-36C3B2050FBC}"/>
              </a:ext>
            </a:extLst>
          </p:cNvPr>
          <p:cNvSpPr/>
          <p:nvPr/>
        </p:nvSpPr>
        <p:spPr>
          <a:xfrm>
            <a:off x="1280160" y="3429000"/>
            <a:ext cx="4443984" cy="1088136"/>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IZBJEGAVANJE </a:t>
            </a:r>
            <a:r>
              <a:rPr lang="hr-HR" sz="1400" dirty="0">
                <a:latin typeface="Times New Roman" panose="02020603050405020304" pitchFamily="18" charset="0"/>
                <a:cs typeface="Times New Roman" panose="02020603050405020304" pitchFamily="18" charset="0"/>
              </a:rPr>
              <a:t>(svega što stvara neugodu)</a:t>
            </a:r>
            <a:endParaRPr lang="hr-HR" dirty="0">
              <a:latin typeface="Times New Roman" panose="02020603050405020304" pitchFamily="18" charset="0"/>
              <a:cs typeface="Times New Roman" panose="02020603050405020304" pitchFamily="18" charset="0"/>
            </a:endParaRPr>
          </a:p>
        </p:txBody>
      </p:sp>
      <p:sp>
        <p:nvSpPr>
          <p:cNvPr id="16" name="Pravokutnik: zaobljeni kutovi 15">
            <a:extLst>
              <a:ext uri="{FF2B5EF4-FFF2-40B4-BE49-F238E27FC236}">
                <a16:creationId xmlns="" xmlns:a16="http://schemas.microsoft.com/office/drawing/2014/main" id="{5698ED87-6489-41B4-8E6C-F93AC0C21CB4}"/>
              </a:ext>
            </a:extLst>
          </p:cNvPr>
          <p:cNvSpPr/>
          <p:nvPr/>
        </p:nvSpPr>
        <p:spPr>
          <a:xfrm>
            <a:off x="6665976" y="3429000"/>
            <a:ext cx="4443984" cy="1087200"/>
          </a:xfrm>
          <a:prstGeom prst="roundRect">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SIGURNOSNA PONAŠANJA </a:t>
            </a:r>
            <a:r>
              <a:rPr lang="hr-HR" sz="1400" dirty="0">
                <a:latin typeface="Times New Roman" panose="02020603050405020304" pitchFamily="18" charset="0"/>
                <a:cs typeface="Times New Roman" panose="02020603050405020304" pitchFamily="18" charset="0"/>
              </a:rPr>
              <a:t>(oslanjanje na druge ljude ili na ponašanja za koje misle da će umanjiti opasnost – traženje podrške, smanjenje vježbanja,…)</a:t>
            </a:r>
            <a:endParaRPr lang="hr-HR" dirty="0">
              <a:latin typeface="Times New Roman" panose="02020603050405020304" pitchFamily="18" charset="0"/>
              <a:cs typeface="Times New Roman" panose="02020603050405020304" pitchFamily="18" charset="0"/>
            </a:endParaRPr>
          </a:p>
        </p:txBody>
      </p:sp>
      <p:sp>
        <p:nvSpPr>
          <p:cNvPr id="17" name="Pravokutnik: zaobljeni kutovi 16">
            <a:extLst>
              <a:ext uri="{FF2B5EF4-FFF2-40B4-BE49-F238E27FC236}">
                <a16:creationId xmlns="" xmlns:a16="http://schemas.microsoft.com/office/drawing/2014/main" id="{584525F8-7E2C-424B-9493-C498207E931C}"/>
              </a:ext>
            </a:extLst>
          </p:cNvPr>
          <p:cNvSpPr/>
          <p:nvPr/>
        </p:nvSpPr>
        <p:spPr>
          <a:xfrm>
            <a:off x="1280160" y="5072808"/>
            <a:ext cx="4443984" cy="10872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AGORAFOBIJA </a:t>
            </a:r>
            <a:r>
              <a:rPr lang="hr-HR" sz="1400" dirty="0">
                <a:latin typeface="Times New Roman" panose="02020603050405020304" pitchFamily="18" charset="0"/>
                <a:cs typeface="Times New Roman" panose="02020603050405020304" pitchFamily="18" charset="0"/>
              </a:rPr>
              <a:t>(izbjegavanja situacija koje će izazvati anksioznost ili paniku – otvoreni, zatvoreni prostori, gužve, restorani, putovanja, vježbanje,..)</a:t>
            </a:r>
            <a:endParaRPr lang="hr-HR" dirty="0">
              <a:latin typeface="Times New Roman" panose="02020603050405020304" pitchFamily="18" charset="0"/>
              <a:cs typeface="Times New Roman" panose="02020603050405020304" pitchFamily="18" charset="0"/>
            </a:endParaRPr>
          </a:p>
        </p:txBody>
      </p:sp>
      <p:sp>
        <p:nvSpPr>
          <p:cNvPr id="18" name="Pravokutnik: zaobljeni kutovi 17">
            <a:extLst>
              <a:ext uri="{FF2B5EF4-FFF2-40B4-BE49-F238E27FC236}">
                <a16:creationId xmlns="" xmlns:a16="http://schemas.microsoft.com/office/drawing/2014/main" id="{AE5E2B3B-85F4-478D-AF7D-C7F1A38696C1}"/>
              </a:ext>
            </a:extLst>
          </p:cNvPr>
          <p:cNvSpPr/>
          <p:nvPr/>
        </p:nvSpPr>
        <p:spPr>
          <a:xfrm>
            <a:off x="6665976" y="5072808"/>
            <a:ext cx="4443984" cy="1087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MAGIČNE SIGURNOSNE MISLI </a:t>
            </a:r>
            <a:r>
              <a:rPr lang="hr-HR" sz="1400" dirty="0">
                <a:latin typeface="Times New Roman" panose="02020603050405020304" pitchFamily="18" charset="0"/>
                <a:cs typeface="Times New Roman" panose="02020603050405020304" pitchFamily="18" charset="0"/>
              </a:rPr>
              <a:t>(„Moja sigurnosna ponašanja me štite”)</a:t>
            </a:r>
            <a:endParaRPr lang="hr-HR" dirty="0">
              <a:latin typeface="Times New Roman" panose="02020603050405020304" pitchFamily="18" charset="0"/>
              <a:cs typeface="Times New Roman" panose="02020603050405020304" pitchFamily="18" charset="0"/>
            </a:endParaRPr>
          </a:p>
        </p:txBody>
      </p:sp>
      <p:cxnSp>
        <p:nvCxnSpPr>
          <p:cNvPr id="20" name="Ravni poveznik sa strelicom 19">
            <a:extLst>
              <a:ext uri="{FF2B5EF4-FFF2-40B4-BE49-F238E27FC236}">
                <a16:creationId xmlns="" xmlns:a16="http://schemas.microsoft.com/office/drawing/2014/main" id="{FB518BD0-39C1-4780-9FD2-59083E2BE4A3}"/>
              </a:ext>
            </a:extLst>
          </p:cNvPr>
          <p:cNvCxnSpPr>
            <a:stCxn id="12" idx="2"/>
            <a:endCxn id="15" idx="0"/>
          </p:cNvCxnSpPr>
          <p:nvPr/>
        </p:nvCxnSpPr>
        <p:spPr>
          <a:xfrm flipH="1">
            <a:off x="3502152" y="2962921"/>
            <a:ext cx="2692908" cy="46607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vni poveznik sa strelicom 20">
            <a:extLst>
              <a:ext uri="{FF2B5EF4-FFF2-40B4-BE49-F238E27FC236}">
                <a16:creationId xmlns="" xmlns:a16="http://schemas.microsoft.com/office/drawing/2014/main" id="{15A9B95E-8315-43C1-82F4-172703107A5A}"/>
              </a:ext>
            </a:extLst>
          </p:cNvPr>
          <p:cNvCxnSpPr>
            <a:cxnSpLocks/>
            <a:stCxn id="12" idx="2"/>
            <a:endCxn id="16" idx="0"/>
          </p:cNvCxnSpPr>
          <p:nvPr/>
        </p:nvCxnSpPr>
        <p:spPr>
          <a:xfrm>
            <a:off x="6195060" y="2962921"/>
            <a:ext cx="2692908" cy="46607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avni poveznik sa strelicom 25">
            <a:extLst>
              <a:ext uri="{FF2B5EF4-FFF2-40B4-BE49-F238E27FC236}">
                <a16:creationId xmlns="" xmlns:a16="http://schemas.microsoft.com/office/drawing/2014/main" id="{1A00C36D-E7CA-4348-A8F7-3544847B713B}"/>
              </a:ext>
            </a:extLst>
          </p:cNvPr>
          <p:cNvCxnSpPr>
            <a:cxnSpLocks/>
            <a:stCxn id="15" idx="2"/>
            <a:endCxn id="17" idx="0"/>
          </p:cNvCxnSpPr>
          <p:nvPr/>
        </p:nvCxnSpPr>
        <p:spPr>
          <a:xfrm>
            <a:off x="3502152" y="4517136"/>
            <a:ext cx="0" cy="55567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avni poveznik sa strelicom 29">
            <a:extLst>
              <a:ext uri="{FF2B5EF4-FFF2-40B4-BE49-F238E27FC236}">
                <a16:creationId xmlns="" xmlns:a16="http://schemas.microsoft.com/office/drawing/2014/main" id="{9ADDBA23-F159-4387-94C8-900E3A852AB8}"/>
              </a:ext>
            </a:extLst>
          </p:cNvPr>
          <p:cNvCxnSpPr>
            <a:cxnSpLocks/>
            <a:stCxn id="16" idx="2"/>
            <a:endCxn id="18" idx="0"/>
          </p:cNvCxnSpPr>
          <p:nvPr/>
        </p:nvCxnSpPr>
        <p:spPr>
          <a:xfrm>
            <a:off x="8887968" y="4516200"/>
            <a:ext cx="0" cy="55660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avni poveznik sa strelicom 31">
            <a:extLst>
              <a:ext uri="{FF2B5EF4-FFF2-40B4-BE49-F238E27FC236}">
                <a16:creationId xmlns="" xmlns:a16="http://schemas.microsoft.com/office/drawing/2014/main" id="{71D207CD-3E0E-4660-A3A5-A28A5C8748C2}"/>
              </a:ext>
            </a:extLst>
          </p:cNvPr>
          <p:cNvCxnSpPr>
            <a:cxnSpLocks/>
            <a:stCxn id="18" idx="1"/>
            <a:endCxn id="17" idx="3"/>
          </p:cNvCxnSpPr>
          <p:nvPr/>
        </p:nvCxnSpPr>
        <p:spPr>
          <a:xfrm flipH="1">
            <a:off x="5724144" y="5616408"/>
            <a:ext cx="941832"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Ravni poveznik sa strelicom 40">
            <a:extLst>
              <a:ext uri="{FF2B5EF4-FFF2-40B4-BE49-F238E27FC236}">
                <a16:creationId xmlns="" xmlns:a16="http://schemas.microsoft.com/office/drawing/2014/main" id="{447098CC-E8D0-43A5-B50B-12CB2181DEB4}"/>
              </a:ext>
            </a:extLst>
          </p:cNvPr>
          <p:cNvCxnSpPr>
            <a:cxnSpLocks/>
          </p:cNvCxnSpPr>
          <p:nvPr/>
        </p:nvCxnSpPr>
        <p:spPr>
          <a:xfrm flipH="1" flipV="1">
            <a:off x="8558784" y="4516200"/>
            <a:ext cx="1" cy="55660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avni poveznik sa strelicom 44">
            <a:extLst>
              <a:ext uri="{FF2B5EF4-FFF2-40B4-BE49-F238E27FC236}">
                <a16:creationId xmlns="" xmlns:a16="http://schemas.microsoft.com/office/drawing/2014/main" id="{7AA58B6E-35E9-4148-94EA-6C5B796C8D62}"/>
              </a:ext>
            </a:extLst>
          </p:cNvPr>
          <p:cNvCxnSpPr>
            <a:cxnSpLocks/>
            <a:stCxn id="18" idx="1"/>
            <a:endCxn id="15" idx="3"/>
          </p:cNvCxnSpPr>
          <p:nvPr/>
        </p:nvCxnSpPr>
        <p:spPr>
          <a:xfrm flipH="1" flipV="1">
            <a:off x="5724144" y="3973068"/>
            <a:ext cx="941832" cy="164334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Ravni poveznik sa strelicom 47">
            <a:extLst>
              <a:ext uri="{FF2B5EF4-FFF2-40B4-BE49-F238E27FC236}">
                <a16:creationId xmlns="" xmlns:a16="http://schemas.microsoft.com/office/drawing/2014/main" id="{2BD77183-FD41-47DD-95BD-F105BDB6981D}"/>
              </a:ext>
            </a:extLst>
          </p:cNvPr>
          <p:cNvCxnSpPr>
            <a:cxnSpLocks/>
            <a:stCxn id="15" idx="2"/>
            <a:endCxn id="18" idx="1"/>
          </p:cNvCxnSpPr>
          <p:nvPr/>
        </p:nvCxnSpPr>
        <p:spPr>
          <a:xfrm>
            <a:off x="3502152" y="4517136"/>
            <a:ext cx="3163824" cy="109927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kstniOkvir 2">
            <a:extLst>
              <a:ext uri="{FF2B5EF4-FFF2-40B4-BE49-F238E27FC236}">
                <a16:creationId xmlns="" xmlns:a16="http://schemas.microsoft.com/office/drawing/2014/main" id="{54636ACD-61B1-4C37-87A0-EAA39EFFCCBD}"/>
              </a:ext>
            </a:extLst>
          </p:cNvPr>
          <p:cNvSpPr txBox="1"/>
          <p:nvPr/>
        </p:nvSpPr>
        <p:spPr>
          <a:xfrm>
            <a:off x="913775" y="6310523"/>
            <a:ext cx="2007870" cy="369332"/>
          </a:xfrm>
          <a:prstGeom prst="rect">
            <a:avLst/>
          </a:prstGeom>
          <a:solidFill>
            <a:schemeClr val="bg2"/>
          </a:solidFill>
          <a:ln>
            <a:solidFill>
              <a:schemeClr val="tx2"/>
            </a:solidFill>
          </a:ln>
        </p:spPr>
        <p:txBody>
          <a:bodyPr wrap="square" rtlCol="0">
            <a:spAutoFit/>
          </a:bodyPr>
          <a:lstStyle/>
          <a:p>
            <a:r>
              <a:rPr lang="hr-HR" dirty="0">
                <a:latin typeface="Times New Roman" panose="02020603050405020304" pitchFamily="18" charset="0"/>
                <a:cs typeface="Times New Roman" panose="02020603050405020304" pitchFamily="18" charset="0"/>
              </a:rPr>
              <a:t>12 SEANSI</a:t>
            </a:r>
          </a:p>
        </p:txBody>
      </p:sp>
    </p:spTree>
    <p:extLst>
      <p:ext uri="{BB962C8B-B14F-4D97-AF65-F5344CB8AC3E}">
        <p14:creationId xmlns:p14="http://schemas.microsoft.com/office/powerpoint/2010/main" val="64670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5" grpId="0" animBg="1"/>
      <p:bldP spid="16" grpId="0" animBg="1"/>
      <p:bldP spid="17" grpId="0" animBg="1"/>
      <p:bldP spid="18"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6391A0C2-1959-4231-84EC-58A015A01F8E}"/>
              </a:ext>
            </a:extLst>
          </p:cNvPr>
          <p:cNvSpPr>
            <a:spLocks noGrp="1"/>
          </p:cNvSpPr>
          <p:nvPr>
            <p:ph type="title"/>
          </p:nvPr>
        </p:nvSpPr>
        <p:spPr>
          <a:xfrm>
            <a:off x="913775" y="618517"/>
            <a:ext cx="10364451" cy="1155419"/>
          </a:xfrm>
          <a:solidFill>
            <a:schemeClr val="bg2"/>
          </a:solidFill>
        </p:spPr>
        <p:txBody>
          <a:bodyPr/>
          <a:lstStyle/>
          <a:p>
            <a:r>
              <a:rPr lang="hr-HR" dirty="0">
                <a:latin typeface="Times New Roman" panose="02020603050405020304" pitchFamily="18" charset="0"/>
                <a:cs typeface="Times New Roman" panose="02020603050405020304" pitchFamily="18" charset="0"/>
              </a:rPr>
              <a:t>RAD NA </a:t>
            </a:r>
            <a:r>
              <a:rPr lang="hr-HR" dirty="0" err="1">
                <a:latin typeface="Times New Roman" panose="02020603050405020304" pitchFamily="18" charset="0"/>
                <a:cs typeface="Times New Roman" panose="02020603050405020304" pitchFamily="18" charset="0"/>
              </a:rPr>
              <a:t>KOGNITVNim</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DISTORZIJama</a:t>
            </a:r>
            <a:endParaRPr lang="hr-HR" dirty="0">
              <a:latin typeface="Times New Roman" panose="02020603050405020304" pitchFamily="18" charset="0"/>
              <a:cs typeface="Times New Roman" panose="02020603050405020304" pitchFamily="18" charset="0"/>
            </a:endParaRPr>
          </a:p>
        </p:txBody>
      </p:sp>
      <p:sp>
        <p:nvSpPr>
          <p:cNvPr id="3" name="Rezervirano mjesto sadržaja 2">
            <a:extLst>
              <a:ext uri="{FF2B5EF4-FFF2-40B4-BE49-F238E27FC236}">
                <a16:creationId xmlns="" xmlns:a16="http://schemas.microsoft.com/office/drawing/2014/main" id="{6E64F59D-9234-482B-A205-6EBE7551A0D0}"/>
              </a:ext>
            </a:extLst>
          </p:cNvPr>
          <p:cNvSpPr>
            <a:spLocks noGrp="1"/>
          </p:cNvSpPr>
          <p:nvPr>
            <p:ph sz="quarter" idx="13"/>
          </p:nvPr>
        </p:nvSpPr>
        <p:spPr>
          <a:xfrm>
            <a:off x="913774" y="2039979"/>
            <a:ext cx="5182226" cy="4216588"/>
          </a:xfrm>
        </p:spPr>
        <p:txBody>
          <a:bodyPr>
            <a:normAutofit lnSpcReduction="10000"/>
          </a:bodyPr>
          <a:lstStyle/>
          <a:p>
            <a:r>
              <a:rPr lang="hr-HR" sz="1600" b="1" dirty="0">
                <a:solidFill>
                  <a:srgbClr val="00B050"/>
                </a:solidFill>
                <a:latin typeface="Times New Roman" panose="02020603050405020304" pitchFamily="18" charset="0"/>
                <a:cs typeface="Times New Roman" panose="02020603050405020304" pitchFamily="18" charset="0"/>
              </a:rPr>
              <a:t>1. ISKRIVLJENE Negativne misli</a:t>
            </a:r>
          </a:p>
          <a:p>
            <a:pPr lvl="1"/>
            <a:r>
              <a:rPr lang="hr-HR" sz="1400" b="1" dirty="0">
                <a:latin typeface="Times New Roman" panose="02020603050405020304" pitchFamily="18" charset="0"/>
                <a:cs typeface="Times New Roman" panose="02020603050405020304" pitchFamily="18" charset="0"/>
              </a:rPr>
              <a:t>Poricanje budućnosti: </a:t>
            </a:r>
            <a:r>
              <a:rPr lang="hr-HR" sz="1400" cap="none" dirty="0">
                <a:latin typeface="Times New Roman" panose="02020603050405020304" pitchFamily="18" charset="0"/>
                <a:cs typeface="Times New Roman" panose="02020603050405020304" pitchFamily="18" charset="0"/>
              </a:rPr>
              <a:t>„Imat ću napad”</a:t>
            </a:r>
          </a:p>
          <a:p>
            <a:pPr lvl="1"/>
            <a:r>
              <a:rPr lang="hr-HR" sz="1400" b="1" dirty="0">
                <a:latin typeface="Times New Roman" panose="02020603050405020304" pitchFamily="18" charset="0"/>
                <a:cs typeface="Times New Roman" panose="02020603050405020304" pitchFamily="18" charset="0"/>
              </a:rPr>
              <a:t>Etiketiranje: </a:t>
            </a:r>
            <a:r>
              <a:rPr lang="hr-HR" sz="1400" cap="none" dirty="0">
                <a:latin typeface="Times New Roman" panose="02020603050405020304" pitchFamily="18" charset="0"/>
                <a:cs typeface="Times New Roman" panose="02020603050405020304" pitchFamily="18" charset="0"/>
              </a:rPr>
              <a:t>„Sa mnom nešto nije u redu”</a:t>
            </a:r>
          </a:p>
          <a:p>
            <a:pPr lvl="1"/>
            <a:r>
              <a:rPr lang="hr-HR" sz="1400" b="1" dirty="0" err="1">
                <a:latin typeface="Times New Roman" panose="02020603050405020304" pitchFamily="18" charset="0"/>
                <a:cs typeface="Times New Roman" panose="02020603050405020304" pitchFamily="18" charset="0"/>
              </a:rPr>
              <a:t>Katastrofiziranje</a:t>
            </a:r>
            <a:r>
              <a:rPr lang="hr-HR" sz="1400" b="1" dirty="0">
                <a:latin typeface="Times New Roman" panose="02020603050405020304" pitchFamily="18" charset="0"/>
                <a:cs typeface="Times New Roman" panose="02020603050405020304" pitchFamily="18" charset="0"/>
              </a:rPr>
              <a:t>: </a:t>
            </a:r>
            <a:r>
              <a:rPr lang="hr-HR" sz="1400" cap="none" dirty="0">
                <a:latin typeface="Times New Roman" panose="02020603050405020304" pitchFamily="18" charset="0"/>
                <a:cs typeface="Times New Roman" panose="02020603050405020304" pitchFamily="18" charset="0"/>
              </a:rPr>
              <a:t>„Imam infarkt”</a:t>
            </a:r>
          </a:p>
          <a:p>
            <a:pPr lvl="1"/>
            <a:r>
              <a:rPr lang="hr-HR" sz="1400" b="1" dirty="0">
                <a:latin typeface="Times New Roman" panose="02020603050405020304" pitchFamily="18" charset="0"/>
                <a:cs typeface="Times New Roman" panose="02020603050405020304" pitchFamily="18" charset="0"/>
              </a:rPr>
              <a:t>Čitanje misli: </a:t>
            </a:r>
            <a:r>
              <a:rPr lang="hr-HR" sz="1400" cap="none" dirty="0">
                <a:latin typeface="Times New Roman" panose="02020603050405020304" pitchFamily="18" charset="0"/>
                <a:cs typeface="Times New Roman" panose="02020603050405020304" pitchFamily="18" charset="0"/>
              </a:rPr>
              <a:t>„Drugi vide da paničarim”</a:t>
            </a:r>
          </a:p>
          <a:p>
            <a:pPr lvl="1"/>
            <a:r>
              <a:rPr lang="hr-HR" sz="1400" b="1" dirty="0">
                <a:latin typeface="Times New Roman" panose="02020603050405020304" pitchFamily="18" charset="0"/>
                <a:cs typeface="Times New Roman" panose="02020603050405020304" pitchFamily="18" charset="0"/>
              </a:rPr>
              <a:t>Dihotomno razmišljanje: </a:t>
            </a:r>
            <a:r>
              <a:rPr lang="hr-HR" sz="1400" cap="none" dirty="0">
                <a:latin typeface="Times New Roman" panose="02020603050405020304" pitchFamily="18" charset="0"/>
                <a:cs typeface="Times New Roman" panose="02020603050405020304" pitchFamily="18" charset="0"/>
              </a:rPr>
              <a:t>„Svaka je anksioznost loša”</a:t>
            </a:r>
          </a:p>
          <a:p>
            <a:pPr lvl="1"/>
            <a:r>
              <a:rPr lang="hr-HR" sz="1400" b="1" dirty="0">
                <a:latin typeface="Times New Roman" panose="02020603050405020304" pitchFamily="18" charset="0"/>
                <a:cs typeface="Times New Roman" panose="02020603050405020304" pitchFamily="18" charset="0"/>
              </a:rPr>
              <a:t>Podcjenjivanje sposobnosti suočavanja</a:t>
            </a:r>
            <a:r>
              <a:rPr lang="hr-HR" sz="1400" b="1" cap="none" dirty="0">
                <a:latin typeface="Times New Roman" panose="02020603050405020304" pitchFamily="18" charset="0"/>
                <a:cs typeface="Times New Roman" panose="02020603050405020304" pitchFamily="18" charset="0"/>
              </a:rPr>
              <a:t>: </a:t>
            </a:r>
            <a:r>
              <a:rPr lang="hr-HR" sz="1400" cap="none" dirty="0">
                <a:latin typeface="Times New Roman" panose="02020603050405020304" pitchFamily="18" charset="0"/>
                <a:cs typeface="Times New Roman" panose="02020603050405020304" pitchFamily="18" charset="0"/>
              </a:rPr>
              <a:t>„Ne mogu se s time nositi”</a:t>
            </a:r>
          </a:p>
          <a:p>
            <a:r>
              <a:rPr lang="hr-HR" sz="1600" b="1" cap="none" dirty="0">
                <a:solidFill>
                  <a:srgbClr val="00B050"/>
                </a:solidFill>
                <a:latin typeface="Times New Roman" panose="02020603050405020304" pitchFamily="18" charset="0"/>
                <a:cs typeface="Times New Roman" panose="02020603050405020304" pitchFamily="18" charset="0"/>
              </a:rPr>
              <a:t>2. DISKFUNKCIONALNE PRETPOSTAVKE</a:t>
            </a:r>
          </a:p>
          <a:p>
            <a:pPr lvl="1"/>
            <a:r>
              <a:rPr lang="hr-HR" sz="1400" cap="none" dirty="0">
                <a:latin typeface="Times New Roman" panose="02020603050405020304" pitchFamily="18" charset="0"/>
                <a:cs typeface="Times New Roman" panose="02020603050405020304" pitchFamily="18" charset="0"/>
              </a:rPr>
              <a:t>Npr. „Ako stalno nisam na oprezu, nešto će se loše dogoditi”</a:t>
            </a:r>
          </a:p>
          <a:p>
            <a:pPr lvl="1"/>
            <a:r>
              <a:rPr lang="hr-HR" sz="1400" cap="none" dirty="0">
                <a:latin typeface="Times New Roman" panose="02020603050405020304" pitchFamily="18" charset="0"/>
                <a:cs typeface="Times New Roman" panose="02020603050405020304" pitchFamily="18" charset="0"/>
              </a:rPr>
              <a:t>„Anksioznost je znak slabosti”</a:t>
            </a:r>
          </a:p>
          <a:p>
            <a:pPr lvl="1"/>
            <a:r>
              <a:rPr lang="hr-HR" sz="1400" cap="none" dirty="0">
                <a:latin typeface="Times New Roman" panose="02020603050405020304" pitchFamily="18" charset="0"/>
                <a:cs typeface="Times New Roman" panose="02020603050405020304" pitchFamily="18" charset="0"/>
              </a:rPr>
              <a:t>„Tjelesni simptom je uvijek znak da sam bolestan”</a:t>
            </a:r>
          </a:p>
        </p:txBody>
      </p:sp>
      <p:sp>
        <p:nvSpPr>
          <p:cNvPr id="4" name="Rezervirano mjesto sadržaja 3">
            <a:extLst>
              <a:ext uri="{FF2B5EF4-FFF2-40B4-BE49-F238E27FC236}">
                <a16:creationId xmlns="" xmlns:a16="http://schemas.microsoft.com/office/drawing/2014/main" id="{8702BACE-ADC6-4745-BA70-CBBB0702813B}"/>
              </a:ext>
            </a:extLst>
          </p:cNvPr>
          <p:cNvSpPr>
            <a:spLocks noGrp="1"/>
          </p:cNvSpPr>
          <p:nvPr>
            <p:ph sz="quarter" idx="14"/>
          </p:nvPr>
        </p:nvSpPr>
        <p:spPr>
          <a:xfrm>
            <a:off x="6245978" y="2039979"/>
            <a:ext cx="5105400" cy="3424107"/>
          </a:xfrm>
        </p:spPr>
        <p:txBody>
          <a:bodyPr/>
          <a:lstStyle/>
          <a:p>
            <a:r>
              <a:rPr lang="hr-HR" sz="1600" b="1" cap="none" dirty="0">
                <a:solidFill>
                  <a:srgbClr val="00B050"/>
                </a:solidFill>
                <a:latin typeface="Times New Roman" panose="02020603050405020304" pitchFamily="18" charset="0"/>
                <a:cs typeface="Times New Roman" panose="02020603050405020304" pitchFamily="18" charset="0"/>
              </a:rPr>
              <a:t>3.DISFUNKCIONALNE SHEME</a:t>
            </a:r>
          </a:p>
          <a:p>
            <a:pPr lvl="1"/>
            <a:r>
              <a:rPr lang="hr-HR" sz="1400" b="1" cap="none" dirty="0">
                <a:latin typeface="Times New Roman" panose="02020603050405020304" pitchFamily="18" charset="0"/>
                <a:cs typeface="Times New Roman" panose="02020603050405020304" pitchFamily="18" charset="0"/>
              </a:rPr>
              <a:t>RANJIVOST NA POVREDE: </a:t>
            </a:r>
            <a:r>
              <a:rPr lang="hr-HR" sz="1400" cap="none" dirty="0">
                <a:latin typeface="Times New Roman" panose="02020603050405020304" pitchFamily="18" charset="0"/>
                <a:cs typeface="Times New Roman" panose="02020603050405020304" pitchFamily="18" charset="0"/>
              </a:rPr>
              <a:t>„Ja sam slab, bespomoćan i krhak”</a:t>
            </a:r>
          </a:p>
          <a:p>
            <a:pPr lvl="1"/>
            <a:r>
              <a:rPr lang="hr-HR" sz="1400" b="1" cap="none" dirty="0">
                <a:latin typeface="Times New Roman" panose="02020603050405020304" pitchFamily="18" charset="0"/>
                <a:cs typeface="Times New Roman" panose="02020603050405020304" pitchFamily="18" charset="0"/>
              </a:rPr>
              <a:t>NAPUŠTANJE: </a:t>
            </a:r>
            <a:r>
              <a:rPr lang="hr-HR" sz="1400" cap="none" dirty="0">
                <a:latin typeface="Times New Roman" panose="02020603050405020304" pitchFamily="18" charset="0"/>
                <a:cs typeface="Times New Roman" panose="02020603050405020304" pitchFamily="18" charset="0"/>
              </a:rPr>
              <a:t>„Ako paničarim, odbacit će me i napustiti”</a:t>
            </a:r>
          </a:p>
          <a:p>
            <a:pPr lvl="1"/>
            <a:r>
              <a:rPr lang="hr-HR" sz="1400" b="1" cap="none" dirty="0">
                <a:latin typeface="Times New Roman" panose="02020603050405020304" pitchFamily="18" charset="0"/>
                <a:cs typeface="Times New Roman" panose="02020603050405020304" pitchFamily="18" charset="0"/>
              </a:rPr>
              <a:t>KONTROLA: </a:t>
            </a:r>
            <a:r>
              <a:rPr lang="hr-HR" sz="1400" cap="none" dirty="0">
                <a:latin typeface="Times New Roman" panose="02020603050405020304" pitchFamily="18" charset="0"/>
                <a:cs typeface="Times New Roman" panose="02020603050405020304" pitchFamily="18" charset="0"/>
              </a:rPr>
              <a:t>„Moram kontrolirati sve u vezi sa sobom”</a:t>
            </a:r>
          </a:p>
          <a:p>
            <a:pPr lvl="1"/>
            <a:r>
              <a:rPr lang="hr-HR" sz="1400" b="1" cap="none" dirty="0">
                <a:latin typeface="Times New Roman" panose="02020603050405020304" pitchFamily="18" charset="0"/>
                <a:cs typeface="Times New Roman" panose="02020603050405020304" pitchFamily="18" charset="0"/>
              </a:rPr>
              <a:t>PONIŽENJE: </a:t>
            </a:r>
            <a:r>
              <a:rPr lang="hr-HR" sz="1400" cap="none" dirty="0">
                <a:latin typeface="Times New Roman" panose="02020603050405020304" pitchFamily="18" charset="0"/>
                <a:cs typeface="Times New Roman" panose="02020603050405020304" pitchFamily="18" charset="0"/>
              </a:rPr>
              <a:t>„Ljudi će mi se smijati ako paničarim”</a:t>
            </a:r>
          </a:p>
          <a:p>
            <a:pPr lvl="1"/>
            <a:r>
              <a:rPr lang="hr-HR" sz="1400" b="1" cap="none" dirty="0">
                <a:latin typeface="Times New Roman" panose="02020603050405020304" pitchFamily="18" charset="0"/>
                <a:cs typeface="Times New Roman" panose="02020603050405020304" pitchFamily="18" charset="0"/>
              </a:rPr>
              <a:t>POSEBNOST: </a:t>
            </a:r>
            <a:r>
              <a:rPr lang="hr-HR" sz="1400" cap="none" dirty="0">
                <a:latin typeface="Times New Roman" panose="02020603050405020304" pitchFamily="18" charset="0"/>
                <a:cs typeface="Times New Roman" panose="02020603050405020304" pitchFamily="18" charset="0"/>
              </a:rPr>
              <a:t>„Panika nije u skladu s tim kako sebe vidim kao savršenog i jakog. To se ne bi smjelo događati”</a:t>
            </a:r>
          </a:p>
          <a:p>
            <a:pPr lvl="1"/>
            <a:r>
              <a:rPr lang="hr-HR" sz="1400" b="1" cap="none" dirty="0">
                <a:latin typeface="Times New Roman" panose="02020603050405020304" pitchFamily="18" charset="0"/>
                <a:cs typeface="Times New Roman" panose="02020603050405020304" pitchFamily="18" charset="0"/>
              </a:rPr>
              <a:t>BIOLOŠKI INTEGRITET:</a:t>
            </a:r>
            <a:r>
              <a:rPr lang="hr-HR" sz="1400" cap="none" dirty="0">
                <a:latin typeface="Times New Roman" panose="02020603050405020304" pitchFamily="18" charset="0"/>
                <a:cs typeface="Times New Roman" panose="02020603050405020304" pitchFamily="18" charset="0"/>
              </a:rPr>
              <a:t> „Bit ću oslabljen i umrijet ću ako paničarim”</a:t>
            </a:r>
          </a:p>
          <a:p>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3675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t="-5000" r="-6000" b="-1000"/>
          </a:stretch>
        </a:blipFill>
        <a:effectLst/>
      </p:bgPr>
    </p:bg>
    <p:spTree>
      <p:nvGrpSpPr>
        <p:cNvPr id="1" name=""/>
        <p:cNvGrpSpPr/>
        <p:nvPr/>
      </p:nvGrpSpPr>
      <p:grpSpPr>
        <a:xfrm>
          <a:off x="0" y="0"/>
          <a:ext cx="0" cy="0"/>
          <a:chOff x="0" y="0"/>
          <a:chExt cx="0" cy="0"/>
        </a:xfrm>
      </p:grpSpPr>
      <p:sp>
        <p:nvSpPr>
          <p:cNvPr id="4" name="Naslov 3">
            <a:extLst>
              <a:ext uri="{FF2B5EF4-FFF2-40B4-BE49-F238E27FC236}">
                <a16:creationId xmlns="" xmlns:a16="http://schemas.microsoft.com/office/drawing/2014/main" id="{B1AA153C-96E0-4736-ABFA-91E39CB75EEF}"/>
              </a:ext>
            </a:extLst>
          </p:cNvPr>
          <p:cNvSpPr>
            <a:spLocks noGrp="1"/>
          </p:cNvSpPr>
          <p:nvPr>
            <p:ph type="title"/>
          </p:nvPr>
        </p:nvSpPr>
        <p:spPr>
          <a:xfrm>
            <a:off x="913775" y="2546914"/>
            <a:ext cx="3935688" cy="2023252"/>
          </a:xfrm>
          <a:solidFill>
            <a:schemeClr val="bg2"/>
          </a:solidFill>
        </p:spPr>
        <p:txBody>
          <a:bodyPr vert="horz" lIns="91440" tIns="45720" rIns="91440" bIns="45720" rtlCol="0" anchor="ctr">
            <a:normAutofit/>
          </a:bodyPr>
          <a:lstStyle/>
          <a:p>
            <a:pPr algn="l"/>
            <a:r>
              <a:rPr lang="hr-HR" sz="4400" dirty="0">
                <a:solidFill>
                  <a:srgbClr val="FFFFFF"/>
                </a:solidFill>
                <a:latin typeface="Times New Roman" panose="02020603050405020304" pitchFamily="18" charset="0"/>
                <a:cs typeface="Times New Roman" panose="02020603050405020304" pitchFamily="18" charset="0"/>
              </a:rPr>
              <a:t>Opći plan tretmana</a:t>
            </a: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6" name="Rezervirano mjesto teksta 5">
            <a:extLst>
              <a:ext uri="{FF2B5EF4-FFF2-40B4-BE49-F238E27FC236}">
                <a16:creationId xmlns="" xmlns:a16="http://schemas.microsoft.com/office/drawing/2014/main" id="{335C9DC4-1BE8-4DF3-B43B-0EC10284120C}"/>
              </a:ext>
            </a:extLst>
          </p:cNvPr>
          <p:cNvSpPr>
            <a:spLocks noGrp="1"/>
          </p:cNvSpPr>
          <p:nvPr>
            <p:ph sz="quarter" idx="13"/>
          </p:nvPr>
        </p:nvSpPr>
        <p:spPr>
          <a:xfrm>
            <a:off x="5078062" y="609600"/>
            <a:ext cx="6200163" cy="5897880"/>
          </a:xfrm>
          <a:solidFill>
            <a:schemeClr val="bg1">
              <a:lumMod val="85000"/>
            </a:schemeClr>
          </a:solidFill>
          <a:ln>
            <a:solidFill>
              <a:schemeClr val="tx2">
                <a:lumMod val="60000"/>
                <a:lumOff val="40000"/>
              </a:schemeClr>
            </a:solidFill>
          </a:ln>
        </p:spPr>
        <p:txBody>
          <a:bodyPr vert="horz" lIns="91440" tIns="45720" rIns="91440" bIns="45720" rtlCol="0" anchor="ctr">
            <a:normAutofit fontScale="40000" lnSpcReduction="20000"/>
          </a:bodyPr>
          <a:lstStyle/>
          <a:p>
            <a:pPr marL="285750" indent="-285750" algn="l">
              <a:buFont typeface="Arial" panose="020B0604020202020204" pitchFamily="34" charset="0"/>
              <a:buChar char="•"/>
            </a:pPr>
            <a:endParaRPr lang="hr-HR" b="1"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hr-HR" sz="5600" b="1" dirty="0">
                <a:latin typeface="Times New Roman" panose="02020603050405020304" pitchFamily="18" charset="0"/>
                <a:cs typeface="Times New Roman" panose="02020603050405020304" pitchFamily="18" charset="0"/>
              </a:rPr>
              <a:t>Cilj: uvjeriti osobu da tjelesni simptomi panike nisu opasni</a:t>
            </a:r>
          </a:p>
          <a:p>
            <a:pPr marL="285750" indent="-285750">
              <a:buFont typeface="Arial" panose="020B0604020202020204" pitchFamily="34" charset="0"/>
              <a:buChar char="•"/>
            </a:pPr>
            <a:r>
              <a:rPr lang="hr-HR" sz="5600" dirty="0">
                <a:latin typeface="Times New Roman" panose="02020603050405020304" pitchFamily="18" charset="0"/>
                <a:cs typeface="Times New Roman" panose="02020603050405020304" pitchFamily="18" charset="0"/>
              </a:rPr>
              <a:t>Procjena</a:t>
            </a:r>
          </a:p>
          <a:p>
            <a:pPr marL="285750" indent="-285750">
              <a:buFont typeface="Arial" panose="020B0604020202020204" pitchFamily="34" charset="0"/>
              <a:buChar char="•"/>
            </a:pPr>
            <a:r>
              <a:rPr lang="hr-HR" sz="5600" dirty="0">
                <a:latin typeface="Times New Roman" panose="02020603050405020304" pitchFamily="18" charset="0"/>
                <a:cs typeface="Times New Roman" panose="02020603050405020304" pitchFamily="18" charset="0"/>
              </a:rPr>
              <a:t>UPOZNAVANJE SA TRETMANOM</a:t>
            </a:r>
          </a:p>
          <a:p>
            <a:pPr marL="285750" indent="-285750">
              <a:buFont typeface="Arial" panose="020B0604020202020204" pitchFamily="34" charset="0"/>
              <a:buChar char="•"/>
            </a:pPr>
            <a:r>
              <a:rPr lang="hr-HR" sz="5600" dirty="0">
                <a:latin typeface="Times New Roman" panose="02020603050405020304" pitchFamily="18" charset="0"/>
                <a:cs typeface="Times New Roman" panose="02020603050405020304" pitchFamily="18" charset="0"/>
              </a:rPr>
              <a:t>KONSTRUIRANJE HIJERARHIJE STRAHA</a:t>
            </a:r>
          </a:p>
          <a:p>
            <a:pPr marL="285750" indent="-285750">
              <a:buFont typeface="Arial" panose="020B0604020202020204" pitchFamily="34" charset="0"/>
              <a:buChar char="•"/>
            </a:pPr>
            <a:r>
              <a:rPr lang="hr-HR" sz="5600" dirty="0">
                <a:latin typeface="Times New Roman" panose="02020603050405020304" pitchFamily="18" charset="0"/>
                <a:cs typeface="Times New Roman" panose="02020603050405020304" pitchFamily="18" charset="0"/>
              </a:rPr>
              <a:t>PONOVNO UČENJE DISANJA </a:t>
            </a:r>
          </a:p>
          <a:p>
            <a:pPr marL="285750" indent="-285750">
              <a:buFont typeface="Arial" panose="020B0604020202020204" pitchFamily="34" charset="0"/>
              <a:buChar char="•"/>
            </a:pPr>
            <a:r>
              <a:rPr lang="hr-HR" sz="5600" dirty="0">
                <a:latin typeface="Times New Roman" panose="02020603050405020304" pitchFamily="18" charset="0"/>
                <a:cs typeface="Times New Roman" panose="02020603050405020304" pitchFamily="18" charset="0"/>
              </a:rPr>
              <a:t>TRENING RELAKSACIJE</a:t>
            </a:r>
          </a:p>
          <a:p>
            <a:pPr marL="285750" indent="-285750">
              <a:buFont typeface="Arial" panose="020B0604020202020204" pitchFamily="34" charset="0"/>
              <a:buChar char="•"/>
            </a:pPr>
            <a:r>
              <a:rPr lang="hr-HR" sz="5600" dirty="0">
                <a:latin typeface="Times New Roman" panose="02020603050405020304" pitchFamily="18" charset="0"/>
                <a:cs typeface="Times New Roman" panose="02020603050405020304" pitchFamily="18" charset="0"/>
              </a:rPr>
              <a:t>KOGNITIVNE INTERVENCIJE</a:t>
            </a:r>
          </a:p>
          <a:p>
            <a:pPr marL="285750" indent="-285750">
              <a:buFont typeface="Arial" panose="020B0604020202020204" pitchFamily="34" charset="0"/>
              <a:buChar char="•"/>
            </a:pPr>
            <a:r>
              <a:rPr lang="hr-HR" sz="5600" dirty="0">
                <a:latin typeface="Times New Roman" panose="02020603050405020304" pitchFamily="18" charset="0"/>
                <a:cs typeface="Times New Roman" panose="02020603050405020304" pitchFamily="18" charset="0"/>
              </a:rPr>
              <a:t>BIHEVIORALNE INTERVENCIJE</a:t>
            </a:r>
          </a:p>
          <a:p>
            <a:pPr marL="285750" indent="-285750">
              <a:buFont typeface="Arial" panose="020B0604020202020204" pitchFamily="34" charset="0"/>
              <a:buChar char="•"/>
            </a:pPr>
            <a:r>
              <a:rPr lang="hr-HR" sz="5600" dirty="0">
                <a:latin typeface="Times New Roman" panose="02020603050405020304" pitchFamily="18" charset="0"/>
                <a:cs typeface="Times New Roman" panose="02020603050405020304" pitchFamily="18" charset="0"/>
              </a:rPr>
              <a:t>SUOČAVANJE SA ŽIVOTNIM STRESOM</a:t>
            </a:r>
          </a:p>
          <a:p>
            <a:pPr marL="285750" indent="-285750">
              <a:buFont typeface="Arial" panose="020B0604020202020204" pitchFamily="34" charset="0"/>
              <a:buChar char="•"/>
            </a:pPr>
            <a:r>
              <a:rPr lang="hr-HR" sz="5600" dirty="0">
                <a:latin typeface="Times New Roman" panose="02020603050405020304" pitchFamily="18" charset="0"/>
                <a:cs typeface="Times New Roman" panose="02020603050405020304" pitchFamily="18" charset="0"/>
              </a:rPr>
              <a:t>PRORJEĐIVANJE TRETMANA</a:t>
            </a:r>
          </a:p>
          <a:p>
            <a:pPr marL="742950" lvl="1" indent="-285750">
              <a:buFont typeface="Arial" panose="020B0604020202020204" pitchFamily="34" charset="0"/>
              <a:buChar char="•"/>
            </a:pP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74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5" name="Naslov 4">
            <a:extLst>
              <a:ext uri="{FF2B5EF4-FFF2-40B4-BE49-F238E27FC236}">
                <a16:creationId xmlns="" xmlns:a16="http://schemas.microsoft.com/office/drawing/2014/main" id="{DB9B5A47-A254-4C04-BA52-D657AC7F91F5}"/>
              </a:ext>
            </a:extLst>
          </p:cNvPr>
          <p:cNvSpPr>
            <a:spLocks noGrp="1"/>
          </p:cNvSpPr>
          <p:nvPr>
            <p:ph type="title"/>
          </p:nvPr>
        </p:nvSpPr>
        <p:spPr>
          <a:xfrm>
            <a:off x="913774" y="450877"/>
            <a:ext cx="10364451" cy="1012163"/>
          </a:xfrm>
          <a:solidFill>
            <a:schemeClr val="bg2"/>
          </a:solidFill>
        </p:spPr>
        <p:txBody>
          <a:bodyPr/>
          <a:lstStyle/>
          <a:p>
            <a:r>
              <a:rPr lang="hr-HR" dirty="0">
                <a:latin typeface="Times New Roman" panose="02020603050405020304" pitchFamily="18" charset="0"/>
                <a:cs typeface="Times New Roman" panose="02020603050405020304" pitchFamily="18" charset="0"/>
              </a:rPr>
              <a:t>procjena</a:t>
            </a:r>
          </a:p>
        </p:txBody>
      </p:sp>
      <p:graphicFrame>
        <p:nvGraphicFramePr>
          <p:cNvPr id="7" name="Rezervirano mjesto sadržaja 6">
            <a:extLst>
              <a:ext uri="{FF2B5EF4-FFF2-40B4-BE49-F238E27FC236}">
                <a16:creationId xmlns="" xmlns:a16="http://schemas.microsoft.com/office/drawing/2014/main" id="{4DEAAC89-3604-47F3-863B-8CB1DB7A767B}"/>
              </a:ext>
            </a:extLst>
          </p:cNvPr>
          <p:cNvGraphicFramePr>
            <a:graphicFrameLocks noGrp="1"/>
          </p:cNvGraphicFramePr>
          <p:nvPr>
            <p:ph sz="quarter" idx="13"/>
            <p:extLst>
              <p:ext uri="{D42A27DB-BD31-4B8C-83A1-F6EECF244321}">
                <p14:modId xmlns:p14="http://schemas.microsoft.com/office/powerpoint/2010/main" val="2838976393"/>
              </p:ext>
            </p:extLst>
          </p:nvPr>
        </p:nvGraphicFramePr>
        <p:xfrm>
          <a:off x="420624" y="2103120"/>
          <a:ext cx="11055096" cy="413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44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8DBE6090-A16C-4558-B3DD-5926852B0342}"/>
              </a:ext>
            </a:extLst>
          </p:cNvPr>
          <p:cNvSpPr>
            <a:spLocks noGrp="1"/>
          </p:cNvSpPr>
          <p:nvPr>
            <p:ph type="title"/>
          </p:nvPr>
        </p:nvSpPr>
        <p:spPr>
          <a:xfrm>
            <a:off x="5275348" y="125519"/>
            <a:ext cx="6200163" cy="1397876"/>
          </a:xfrm>
          <a:solidFill>
            <a:schemeClr val="bg2"/>
          </a:solidFill>
        </p:spPr>
        <p:txBody>
          <a:bodyPr/>
          <a:lstStyle/>
          <a:p>
            <a:r>
              <a:rPr lang="hr-HR" dirty="0">
                <a:latin typeface="Times New Roman" panose="02020603050405020304" pitchFamily="18" charset="0"/>
                <a:cs typeface="Times New Roman" panose="02020603050405020304" pitchFamily="18" charset="0"/>
              </a:rPr>
              <a:t>Upoznavanje sa tretmanom</a:t>
            </a:r>
          </a:p>
        </p:txBody>
      </p:sp>
      <p:sp>
        <p:nvSpPr>
          <p:cNvPr id="3" name="Rezervirano mjesto sadržaja 2">
            <a:extLst>
              <a:ext uri="{FF2B5EF4-FFF2-40B4-BE49-F238E27FC236}">
                <a16:creationId xmlns="" xmlns:a16="http://schemas.microsoft.com/office/drawing/2014/main" id="{D65BF3FE-8009-4477-A3AE-8A585DB3EE4B}"/>
              </a:ext>
            </a:extLst>
          </p:cNvPr>
          <p:cNvSpPr>
            <a:spLocks noGrp="1"/>
          </p:cNvSpPr>
          <p:nvPr>
            <p:ph sz="quarter" idx="13"/>
          </p:nvPr>
        </p:nvSpPr>
        <p:spPr>
          <a:xfrm>
            <a:off x="5078062" y="1686911"/>
            <a:ext cx="6200163" cy="5181599"/>
          </a:xfrm>
        </p:spPr>
        <p:txBody>
          <a:bodyPr>
            <a:normAutofit fontScale="92500"/>
          </a:bodyPr>
          <a:lstStyle/>
          <a:p>
            <a:r>
              <a:rPr lang="hr-HR" sz="2800" dirty="0">
                <a:latin typeface="Times New Roman" panose="02020603050405020304" pitchFamily="18" charset="0"/>
                <a:cs typeface="Times New Roman" panose="02020603050405020304" pitchFamily="18" charset="0"/>
              </a:rPr>
              <a:t>Poticanje motivacije za tretman</a:t>
            </a:r>
          </a:p>
          <a:p>
            <a:pPr lvl="1"/>
            <a:r>
              <a:rPr lang="hr-HR" sz="2400" cap="none" dirty="0">
                <a:latin typeface="Times New Roman" panose="02020603050405020304" pitchFamily="18" charset="0"/>
                <a:cs typeface="Times New Roman" panose="02020603050405020304" pitchFamily="18" charset="0"/>
              </a:rPr>
              <a:t>očekivanja/zadaci/vjerovanja</a:t>
            </a:r>
          </a:p>
          <a:p>
            <a:r>
              <a:rPr lang="hr-HR" sz="2800" dirty="0">
                <a:latin typeface="Times New Roman" panose="02020603050405020304" pitchFamily="18" charset="0"/>
                <a:cs typeface="Times New Roman" panose="02020603050405020304" pitchFamily="18" charset="0"/>
              </a:rPr>
              <a:t>Otklanjanje stigme</a:t>
            </a:r>
          </a:p>
          <a:p>
            <a:pPr lvl="1"/>
            <a:r>
              <a:rPr lang="hr-HR" sz="2400" cap="none" dirty="0">
                <a:latin typeface="Times New Roman" panose="02020603050405020304" pitchFamily="18" charset="0"/>
                <a:cs typeface="Times New Roman" panose="02020603050405020304" pitchFamily="18" charset="0"/>
              </a:rPr>
              <a:t>edukacija o simptomima paničnog poremećaja</a:t>
            </a:r>
          </a:p>
          <a:p>
            <a:pPr lvl="1"/>
            <a:r>
              <a:rPr lang="hr-HR" sz="2400" cap="none" dirty="0">
                <a:latin typeface="Times New Roman" panose="02020603050405020304" pitchFamily="18" charset="0"/>
                <a:cs typeface="Times New Roman" panose="02020603050405020304" pitchFamily="18" charset="0"/>
              </a:rPr>
              <a:t>adaptivna funkcija straha</a:t>
            </a:r>
          </a:p>
          <a:p>
            <a:r>
              <a:rPr lang="hr-HR" sz="2800" dirty="0">
                <a:latin typeface="Times New Roman" panose="02020603050405020304" pitchFamily="18" charset="0"/>
                <a:cs typeface="Times New Roman" panose="02020603050405020304" pitchFamily="18" charset="0"/>
              </a:rPr>
              <a:t>Pružanje </a:t>
            </a:r>
            <a:r>
              <a:rPr lang="hr-HR" sz="2800" dirty="0" err="1">
                <a:latin typeface="Times New Roman" panose="02020603050405020304" pitchFamily="18" charset="0"/>
                <a:cs typeface="Times New Roman" panose="02020603050405020304" pitchFamily="18" charset="0"/>
              </a:rPr>
              <a:t>racionale</a:t>
            </a:r>
            <a:r>
              <a:rPr lang="hr-HR" sz="2800" dirty="0">
                <a:latin typeface="Times New Roman" panose="02020603050405020304" pitchFamily="18" charset="0"/>
                <a:cs typeface="Times New Roman" panose="02020603050405020304" pitchFamily="18" charset="0"/>
              </a:rPr>
              <a:t> tretmana</a:t>
            </a:r>
          </a:p>
          <a:p>
            <a:pPr lvl="1"/>
            <a:r>
              <a:rPr lang="hr-HR" sz="2400" cap="none" dirty="0">
                <a:latin typeface="Times New Roman" panose="02020603050405020304" pitchFamily="18" charset="0"/>
                <a:cs typeface="Times New Roman" panose="02020603050405020304" pitchFamily="18" charset="0"/>
              </a:rPr>
              <a:t>KBT model paničnog poremećaja</a:t>
            </a:r>
          </a:p>
          <a:p>
            <a:pPr lvl="1"/>
            <a:r>
              <a:rPr lang="hr-HR" sz="2400" cap="none" dirty="0">
                <a:latin typeface="Times New Roman" panose="02020603050405020304" pitchFamily="18" charset="0"/>
                <a:cs typeface="Times New Roman" panose="02020603050405020304" pitchFamily="18" charset="0"/>
              </a:rPr>
              <a:t>dodatni materijali za čitanje</a:t>
            </a:r>
          </a:p>
          <a:p>
            <a:pPr lvl="1"/>
            <a:endParaRPr lang="hr-HR" dirty="0">
              <a:latin typeface="Times New Roman" panose="02020603050405020304" pitchFamily="18" charset="0"/>
              <a:cs typeface="Times New Roman" panose="02020603050405020304" pitchFamily="18" charset="0"/>
            </a:endParaRPr>
          </a:p>
        </p:txBody>
      </p:sp>
      <p:sp>
        <p:nvSpPr>
          <p:cNvPr id="4" name="Rezervirano mjesto teksta 3">
            <a:extLst>
              <a:ext uri="{FF2B5EF4-FFF2-40B4-BE49-F238E27FC236}">
                <a16:creationId xmlns="" xmlns:a16="http://schemas.microsoft.com/office/drawing/2014/main" id="{E945655C-593B-4B3B-8B28-AB45B30F0729}"/>
              </a:ext>
            </a:extLst>
          </p:cNvPr>
          <p:cNvSpPr>
            <a:spLocks noGrp="1"/>
          </p:cNvSpPr>
          <p:nvPr>
            <p:ph type="body" sz="half" idx="2"/>
          </p:nvPr>
        </p:nvSpPr>
        <p:spPr/>
        <p:txBody>
          <a:bodyPr/>
          <a:lstStyle/>
          <a:p>
            <a:endParaRPr lang="hr-HR" dirty="0"/>
          </a:p>
        </p:txBody>
      </p:sp>
      <p:pic>
        <p:nvPicPr>
          <p:cNvPr id="6" name="Slika 5">
            <a:extLst>
              <a:ext uri="{FF2B5EF4-FFF2-40B4-BE49-F238E27FC236}">
                <a16:creationId xmlns="" xmlns:a16="http://schemas.microsoft.com/office/drawing/2014/main" id="{7E9DB929-EFA3-416E-AE63-4D460D328785}"/>
              </a:ext>
            </a:extLst>
          </p:cNvPr>
          <p:cNvPicPr>
            <a:picLocks noChangeAspect="1"/>
          </p:cNvPicPr>
          <p:nvPr/>
        </p:nvPicPr>
        <p:blipFill>
          <a:blip r:embed="rId2"/>
          <a:stretch>
            <a:fillRect/>
          </a:stretch>
        </p:blipFill>
        <p:spPr>
          <a:xfrm>
            <a:off x="0" y="-21626"/>
            <a:ext cx="5159720" cy="6879626"/>
          </a:xfrm>
          <a:prstGeom prst="rect">
            <a:avLst/>
          </a:prstGeom>
        </p:spPr>
      </p:pic>
    </p:spTree>
    <p:extLst>
      <p:ext uri="{BB962C8B-B14F-4D97-AF65-F5344CB8AC3E}">
        <p14:creationId xmlns:p14="http://schemas.microsoft.com/office/powerpoint/2010/main" val="366465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730BE861-C100-45B9-9604-918A42D47A55}"/>
              </a:ext>
            </a:extLst>
          </p:cNvPr>
          <p:cNvSpPr>
            <a:spLocks noGrp="1"/>
          </p:cNvSpPr>
          <p:nvPr>
            <p:ph type="title"/>
          </p:nvPr>
        </p:nvSpPr>
        <p:spPr>
          <a:xfrm>
            <a:off x="913775" y="618518"/>
            <a:ext cx="10364451" cy="1025244"/>
          </a:xfrm>
          <a:solidFill>
            <a:schemeClr val="bg2"/>
          </a:solidFill>
        </p:spPr>
        <p:txBody>
          <a:bodyPr/>
          <a:lstStyle/>
          <a:p>
            <a:r>
              <a:rPr lang="hr-HR" dirty="0">
                <a:latin typeface="Times New Roman" panose="02020603050405020304" pitchFamily="18" charset="0"/>
                <a:cs typeface="Times New Roman" panose="02020603050405020304" pitchFamily="18" charset="0"/>
              </a:rPr>
              <a:t>Dodatno	…</a:t>
            </a:r>
          </a:p>
        </p:txBody>
      </p:sp>
      <p:sp>
        <p:nvSpPr>
          <p:cNvPr id="3" name="Rezervirano mjesto sadržaja 2">
            <a:extLst>
              <a:ext uri="{FF2B5EF4-FFF2-40B4-BE49-F238E27FC236}">
                <a16:creationId xmlns="" xmlns:a16="http://schemas.microsoft.com/office/drawing/2014/main" id="{80E6C1FC-B093-4D1A-AEC7-424FDDC00D95}"/>
              </a:ext>
            </a:extLst>
          </p:cNvPr>
          <p:cNvSpPr>
            <a:spLocks noGrp="1"/>
          </p:cNvSpPr>
          <p:nvPr>
            <p:ph sz="quarter" idx="13"/>
          </p:nvPr>
        </p:nvSpPr>
        <p:spPr/>
        <p:txBody>
          <a:bodyPr/>
          <a:lstStyle/>
          <a:p>
            <a:r>
              <a:rPr lang="hr-HR" dirty="0">
                <a:latin typeface="Times New Roman" panose="02020603050405020304" pitchFamily="18" charset="0"/>
                <a:cs typeface="Times New Roman" panose="02020603050405020304" pitchFamily="18" charset="0"/>
              </a:rPr>
              <a:t>Ponovno učenje disanja</a:t>
            </a:r>
          </a:p>
          <a:p>
            <a:pPr lvl="1"/>
            <a:r>
              <a:rPr lang="hr-HR" cap="none" dirty="0">
                <a:latin typeface="Times New Roman" panose="02020603050405020304" pitchFamily="18" charset="0"/>
                <a:cs typeface="Times New Roman" panose="02020603050405020304" pitchFamily="18" charset="0"/>
              </a:rPr>
              <a:t>abdominalno disanje</a:t>
            </a:r>
          </a:p>
          <a:p>
            <a:pPr lvl="1"/>
            <a:r>
              <a:rPr lang="hr-HR" cap="none" dirty="0">
                <a:latin typeface="Times New Roman" panose="02020603050405020304" pitchFamily="18" charset="0"/>
                <a:cs typeface="Times New Roman" panose="02020603050405020304" pitchFamily="18" charset="0"/>
              </a:rPr>
              <a:t>uspostavljanje ravnoteže između kisika i ugljičnog dioksida</a:t>
            </a:r>
          </a:p>
          <a:p>
            <a:pPr lvl="1"/>
            <a:r>
              <a:rPr lang="hr-HR" cap="none" dirty="0">
                <a:latin typeface="Times New Roman" panose="02020603050405020304" pitchFamily="18" charset="0"/>
                <a:cs typeface="Times New Roman" panose="02020603050405020304" pitchFamily="18" charset="0"/>
              </a:rPr>
              <a:t>povećavanje praga za </a:t>
            </a:r>
            <a:r>
              <a:rPr lang="hr-HR" cap="none" dirty="0" err="1">
                <a:latin typeface="Times New Roman" panose="02020603050405020304" pitchFamily="18" charset="0"/>
                <a:cs typeface="Times New Roman" panose="02020603050405020304" pitchFamily="18" charset="0"/>
              </a:rPr>
              <a:t>hiperventilaciju</a:t>
            </a:r>
            <a:endParaRPr lang="hr-HR" cap="none" dirty="0">
              <a:latin typeface="Times New Roman" panose="02020603050405020304" pitchFamily="18" charset="0"/>
              <a:cs typeface="Times New Roman" panose="02020603050405020304" pitchFamily="18" charset="0"/>
            </a:endParaRPr>
          </a:p>
          <a:p>
            <a:pPr lvl="1"/>
            <a:r>
              <a:rPr lang="hr-HR" cap="none" dirty="0">
                <a:latin typeface="Times New Roman" panose="02020603050405020304" pitchFamily="18" charset="0"/>
                <a:cs typeface="Times New Roman" panose="02020603050405020304" pitchFamily="18" charset="0"/>
              </a:rPr>
              <a:t>tijekom epizoda panike </a:t>
            </a:r>
            <a:r>
              <a:rPr lang="hr-HR" cap="none" dirty="0">
                <a:latin typeface="Times New Roman" panose="02020603050405020304" pitchFamily="18" charset="0"/>
                <a:cs typeface="Times New Roman" panose="02020603050405020304" pitchFamily="18" charset="0"/>
                <a:sym typeface="Wingdings" panose="05000000000000000000" pitchFamily="2" charset="2"/>
              </a:rPr>
              <a:t> jer može služiti kao sigurnosno ponašanje</a:t>
            </a:r>
            <a:endParaRPr lang="hr-HR" cap="none" dirty="0">
              <a:latin typeface="Times New Roman" panose="02020603050405020304" pitchFamily="18" charset="0"/>
              <a:cs typeface="Times New Roman" panose="02020603050405020304" pitchFamily="18" charset="0"/>
            </a:endParaRPr>
          </a:p>
          <a:p>
            <a:r>
              <a:rPr lang="hr-HR" dirty="0">
                <a:latin typeface="Times New Roman" panose="02020603050405020304" pitchFamily="18" charset="0"/>
                <a:cs typeface="Times New Roman" panose="02020603050405020304" pitchFamily="18" charset="0"/>
              </a:rPr>
              <a:t>Trening relaksacije</a:t>
            </a:r>
          </a:p>
          <a:p>
            <a:pPr lvl="1"/>
            <a:r>
              <a:rPr lang="hr-HR" cap="none" dirty="0">
                <a:latin typeface="Times New Roman" panose="02020603050405020304" pitchFamily="18" charset="0"/>
                <a:cs typeface="Times New Roman" panose="02020603050405020304" pitchFamily="18" charset="0"/>
              </a:rPr>
              <a:t>primarno samo kod pacijenata koji doživljavaju kroničnu tjelesnu napetost između epizoda panike</a:t>
            </a:r>
          </a:p>
          <a:p>
            <a:pPr lvl="1"/>
            <a:r>
              <a:rPr lang="hr-HR" cap="none" dirty="0">
                <a:latin typeface="Times New Roman" panose="02020603050405020304" pitchFamily="18" charset="0"/>
                <a:cs typeface="Times New Roman" panose="02020603050405020304" pitchFamily="18" charset="0"/>
              </a:rPr>
              <a:t>tijekom epizoda panike </a:t>
            </a:r>
            <a:r>
              <a:rPr lang="hr-HR" cap="none" dirty="0">
                <a:latin typeface="Times New Roman" panose="02020603050405020304" pitchFamily="18" charset="0"/>
                <a:cs typeface="Times New Roman" panose="02020603050405020304" pitchFamily="18" charset="0"/>
                <a:sym typeface="Wingdings" panose="05000000000000000000" pitchFamily="2" charset="2"/>
              </a:rPr>
              <a:t> jer može služiti kao sigurnosno ponašanje</a:t>
            </a:r>
            <a:endParaRPr lang="hr-HR" cap="none" dirty="0">
              <a:latin typeface="Times New Roman" panose="02020603050405020304" pitchFamily="18" charset="0"/>
              <a:cs typeface="Times New Roman" panose="02020603050405020304" pitchFamily="18" charset="0"/>
            </a:endParaRPr>
          </a:p>
          <a:p>
            <a:pPr lvl="1"/>
            <a:endParaRPr lang="hr-HR" cap="none" dirty="0">
              <a:latin typeface="Times New Roman" panose="02020603050405020304" pitchFamily="18" charset="0"/>
              <a:cs typeface="Times New Roman" panose="02020603050405020304" pitchFamily="18" charset="0"/>
            </a:endParaRPr>
          </a:p>
        </p:txBody>
      </p:sp>
      <p:sp>
        <p:nvSpPr>
          <p:cNvPr id="4" name="Znak množenja 3">
            <a:extLst>
              <a:ext uri="{FF2B5EF4-FFF2-40B4-BE49-F238E27FC236}">
                <a16:creationId xmlns="" xmlns:a16="http://schemas.microsoft.com/office/drawing/2014/main" id="{26DBA4DA-EFFB-444C-B907-5CAA47C8872F}"/>
              </a:ext>
            </a:extLst>
          </p:cNvPr>
          <p:cNvSpPr/>
          <p:nvPr/>
        </p:nvSpPr>
        <p:spPr>
          <a:xfrm>
            <a:off x="2616445" y="3955990"/>
            <a:ext cx="786384" cy="55593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Znak množenja 4">
            <a:extLst>
              <a:ext uri="{FF2B5EF4-FFF2-40B4-BE49-F238E27FC236}">
                <a16:creationId xmlns="" xmlns:a16="http://schemas.microsoft.com/office/drawing/2014/main" id="{B16EF375-65E7-428A-B591-B8F32970DDC8}"/>
              </a:ext>
            </a:extLst>
          </p:cNvPr>
          <p:cNvSpPr/>
          <p:nvPr/>
        </p:nvSpPr>
        <p:spPr>
          <a:xfrm>
            <a:off x="2616445" y="5235260"/>
            <a:ext cx="786384" cy="55593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75883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7F9CFA24-9132-44F5-AB02-490007CA708E}"/>
              </a:ext>
            </a:extLst>
          </p:cNvPr>
          <p:cNvSpPr>
            <a:spLocks noGrp="1"/>
          </p:cNvSpPr>
          <p:nvPr>
            <p:ph type="title"/>
          </p:nvPr>
        </p:nvSpPr>
        <p:spPr>
          <a:xfrm>
            <a:off x="913149" y="229278"/>
            <a:ext cx="10364451" cy="663781"/>
          </a:xfrm>
          <a:solidFill>
            <a:schemeClr val="bg2"/>
          </a:solidFill>
        </p:spPr>
        <p:txBody>
          <a:bodyPr/>
          <a:lstStyle/>
          <a:p>
            <a:r>
              <a:rPr lang="hr-HR" dirty="0">
                <a:latin typeface="Times New Roman" panose="02020603050405020304" pitchFamily="18" charset="0"/>
                <a:cs typeface="Times New Roman" panose="02020603050405020304" pitchFamily="18" charset="0"/>
              </a:rPr>
              <a:t>BIHEVIORALNE INTERVENCIJE</a:t>
            </a:r>
          </a:p>
        </p:txBody>
      </p:sp>
      <p:graphicFrame>
        <p:nvGraphicFramePr>
          <p:cNvPr id="5" name="Dijagram 4">
            <a:extLst>
              <a:ext uri="{FF2B5EF4-FFF2-40B4-BE49-F238E27FC236}">
                <a16:creationId xmlns="" xmlns:a16="http://schemas.microsoft.com/office/drawing/2014/main" id="{DE656DAD-5ED2-4D12-905B-BD5508B3D3ED}"/>
              </a:ext>
            </a:extLst>
          </p:cNvPr>
          <p:cNvGraphicFramePr/>
          <p:nvPr>
            <p:extLst>
              <p:ext uri="{D42A27DB-BD31-4B8C-83A1-F6EECF244321}">
                <p14:modId xmlns:p14="http://schemas.microsoft.com/office/powerpoint/2010/main" val="4170468186"/>
              </p:ext>
            </p:extLst>
          </p:nvPr>
        </p:nvGraphicFramePr>
        <p:xfrm>
          <a:off x="588536" y="1515437"/>
          <a:ext cx="11013675" cy="511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niOkvir 6">
            <a:extLst>
              <a:ext uri="{FF2B5EF4-FFF2-40B4-BE49-F238E27FC236}">
                <a16:creationId xmlns="" xmlns:a16="http://schemas.microsoft.com/office/drawing/2014/main" id="{9CF525A9-5722-4FAE-B6F1-E0D9D7774E45}"/>
              </a:ext>
            </a:extLst>
          </p:cNvPr>
          <p:cNvSpPr txBox="1"/>
          <p:nvPr/>
        </p:nvSpPr>
        <p:spPr>
          <a:xfrm>
            <a:off x="4417449" y="5806079"/>
            <a:ext cx="3355848" cy="369332"/>
          </a:xfrm>
          <a:prstGeom prst="rect">
            <a:avLst/>
          </a:prstGeom>
          <a:noFill/>
        </p:spPr>
        <p:txBody>
          <a:bodyPr wrap="square" rtlCol="0">
            <a:spAutoFit/>
          </a:bodyPr>
          <a:lstStyle/>
          <a:p>
            <a:pPr algn="ctr"/>
            <a:r>
              <a:rPr lang="hr-HR" b="1" dirty="0">
                <a:solidFill>
                  <a:srgbClr val="FF0000"/>
                </a:solidFill>
                <a:latin typeface="Times New Roman" panose="02020603050405020304" pitchFamily="18" charset="0"/>
                <a:cs typeface="Times New Roman" panose="02020603050405020304" pitchFamily="18" charset="0"/>
              </a:rPr>
              <a:t>IZAZIVANJE PANIKE</a:t>
            </a:r>
          </a:p>
        </p:txBody>
      </p:sp>
    </p:spTree>
    <p:extLst>
      <p:ext uri="{BB962C8B-B14F-4D97-AF65-F5344CB8AC3E}">
        <p14:creationId xmlns:p14="http://schemas.microsoft.com/office/powerpoint/2010/main" val="65039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3D2F6D0F-FECF-406E-9968-6D534503A9BB}"/>
              </a:ext>
            </a:extLst>
          </p:cNvPr>
          <p:cNvSpPr>
            <a:spLocks noGrp="1"/>
          </p:cNvSpPr>
          <p:nvPr>
            <p:ph type="title"/>
          </p:nvPr>
        </p:nvSpPr>
        <p:spPr>
          <a:xfrm>
            <a:off x="913775" y="618518"/>
            <a:ext cx="10364451" cy="1132024"/>
          </a:xfrm>
          <a:solidFill>
            <a:schemeClr val="bg2"/>
          </a:solidFill>
        </p:spPr>
        <p:txBody>
          <a:bodyPr/>
          <a:lstStyle/>
          <a:p>
            <a:r>
              <a:rPr lang="hr-HR" dirty="0">
                <a:latin typeface="Times New Roman" panose="02020603050405020304" pitchFamily="18" charset="0"/>
                <a:cs typeface="Times New Roman" panose="02020603050405020304" pitchFamily="18" charset="0"/>
              </a:rPr>
              <a:t>Konstrukcija hijerarhije straha</a:t>
            </a:r>
          </a:p>
        </p:txBody>
      </p:sp>
      <p:graphicFrame>
        <p:nvGraphicFramePr>
          <p:cNvPr id="4" name="Rezervirano mjesto sadržaja 3">
            <a:extLst>
              <a:ext uri="{FF2B5EF4-FFF2-40B4-BE49-F238E27FC236}">
                <a16:creationId xmlns="" xmlns:a16="http://schemas.microsoft.com/office/drawing/2014/main" id="{C62480DE-EC19-439B-82CF-BEFBB84BB173}"/>
              </a:ext>
            </a:extLst>
          </p:cNvPr>
          <p:cNvGraphicFramePr>
            <a:graphicFrameLocks noGrp="1"/>
          </p:cNvGraphicFramePr>
          <p:nvPr>
            <p:ph sz="quarter" idx="13"/>
            <p:extLst>
              <p:ext uri="{D42A27DB-BD31-4B8C-83A1-F6EECF244321}">
                <p14:modId xmlns:p14="http://schemas.microsoft.com/office/powerpoint/2010/main" val="3285175775"/>
              </p:ext>
            </p:extLst>
          </p:nvPr>
        </p:nvGraphicFramePr>
        <p:xfrm>
          <a:off x="192024" y="1865376"/>
          <a:ext cx="11475720" cy="4553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niOkvir 4">
            <a:extLst>
              <a:ext uri="{FF2B5EF4-FFF2-40B4-BE49-F238E27FC236}">
                <a16:creationId xmlns="" xmlns:a16="http://schemas.microsoft.com/office/drawing/2014/main" id="{4BE7CCAF-C1CF-4968-93D9-EB1421DBFDD8}"/>
              </a:ext>
            </a:extLst>
          </p:cNvPr>
          <p:cNvSpPr txBox="1"/>
          <p:nvPr/>
        </p:nvSpPr>
        <p:spPr>
          <a:xfrm>
            <a:off x="8942832" y="2432304"/>
            <a:ext cx="2505456" cy="646331"/>
          </a:xfrm>
          <a:prstGeom prst="rect">
            <a:avLst/>
          </a:prstGeom>
          <a:noFill/>
        </p:spPr>
        <p:txBody>
          <a:bodyPr wrap="square" rtlCol="0">
            <a:spAutoFit/>
          </a:bodyPr>
          <a:lstStyle/>
          <a:p>
            <a:r>
              <a:rPr lang="hr-HR" dirty="0">
                <a:latin typeface="Times New Roman" panose="02020603050405020304" pitchFamily="18" charset="0"/>
                <a:cs typeface="Times New Roman" panose="02020603050405020304" pitchFamily="18" charset="0"/>
              </a:rPr>
              <a:t>Temelj za izlaganje u mašti i </a:t>
            </a:r>
            <a:r>
              <a:rPr lang="hr-HR" i="1" dirty="0" err="1">
                <a:latin typeface="Times New Roman" panose="02020603050405020304" pitchFamily="18" charset="0"/>
                <a:cs typeface="Times New Roman" panose="02020603050405020304" pitchFamily="18" charset="0"/>
              </a:rPr>
              <a:t>in</a:t>
            </a:r>
            <a:r>
              <a:rPr lang="hr-HR" i="1" dirty="0">
                <a:latin typeface="Times New Roman" panose="02020603050405020304" pitchFamily="18" charset="0"/>
                <a:cs typeface="Times New Roman" panose="02020603050405020304" pitchFamily="18" charset="0"/>
              </a:rPr>
              <a:t> vivo</a:t>
            </a:r>
            <a:r>
              <a:rPr lang="hr-HR" dirty="0">
                <a:latin typeface="Times New Roman" panose="02020603050405020304" pitchFamily="18" charset="0"/>
                <a:cs typeface="Times New Roman" panose="02020603050405020304" pitchFamily="18" charset="0"/>
              </a:rPr>
              <a:t>!</a:t>
            </a:r>
          </a:p>
        </p:txBody>
      </p:sp>
      <p:sp>
        <p:nvSpPr>
          <p:cNvPr id="6" name="TekstniOkvir 5">
            <a:extLst>
              <a:ext uri="{FF2B5EF4-FFF2-40B4-BE49-F238E27FC236}">
                <a16:creationId xmlns="" xmlns:a16="http://schemas.microsoft.com/office/drawing/2014/main" id="{5DE74EB1-5317-42C2-AD36-96D3CF89301D}"/>
              </a:ext>
            </a:extLst>
          </p:cNvPr>
          <p:cNvSpPr txBox="1"/>
          <p:nvPr/>
        </p:nvSpPr>
        <p:spPr>
          <a:xfrm>
            <a:off x="9043416" y="3429000"/>
            <a:ext cx="2688336" cy="2308324"/>
          </a:xfrm>
          <a:prstGeom prst="rect">
            <a:avLst/>
          </a:prstGeom>
          <a:solidFill>
            <a:srgbClr val="FFC000"/>
          </a:solidFill>
          <a:ln>
            <a:solidFill>
              <a:schemeClr val="tx2"/>
            </a:solidFill>
          </a:ln>
        </p:spPr>
        <p:txBody>
          <a:bodyPr wrap="square" rtlCol="0">
            <a:spAutoFit/>
          </a:bodyPr>
          <a:lstStyle/>
          <a:p>
            <a:r>
              <a:rPr lang="hr-HR" dirty="0">
                <a:latin typeface="Times New Roman" panose="02020603050405020304" pitchFamily="18" charset="0"/>
                <a:cs typeface="Times New Roman" panose="02020603050405020304" pitchFamily="18" charset="0"/>
              </a:rPr>
              <a:t>Najčešća sigurnosna ponašanja:</a:t>
            </a:r>
          </a:p>
          <a:p>
            <a:r>
              <a:rPr lang="hr-HR" dirty="0">
                <a:latin typeface="Times New Roman" panose="02020603050405020304" pitchFamily="18" charset="0"/>
                <a:cs typeface="Times New Roman" panose="02020603050405020304" pitchFamily="18" charset="0"/>
              </a:rPr>
              <a:t>- Oslanjanje na druge (najčešće bliske osobe)</a:t>
            </a:r>
          </a:p>
          <a:p>
            <a:r>
              <a:rPr lang="hr-HR" dirty="0">
                <a:latin typeface="Times New Roman" panose="02020603050405020304" pitchFamily="18" charset="0"/>
                <a:cs typeface="Times New Roman" panose="02020603050405020304" pitchFamily="18" charset="0"/>
              </a:rPr>
              <a:t>- Nošenje boce s vodom</a:t>
            </a:r>
          </a:p>
          <a:p>
            <a:r>
              <a:rPr lang="hr-HR" dirty="0">
                <a:latin typeface="Times New Roman" panose="02020603050405020304" pitchFamily="18" charset="0"/>
                <a:cs typeface="Times New Roman" panose="02020603050405020304" pitchFamily="18" charset="0"/>
              </a:rPr>
              <a:t>- Traženja fizičke podrške kada je nelagodno</a:t>
            </a:r>
          </a:p>
          <a:p>
            <a:r>
              <a:rPr lang="hr-HR" dirty="0">
                <a:latin typeface="Times New Roman" panose="02020603050405020304" pitchFamily="18" charset="0"/>
                <a:cs typeface="Times New Roman" panose="02020603050405020304" pitchFamily="18" charset="0"/>
              </a:rPr>
              <a:t>- Upotreba lijekova</a:t>
            </a:r>
          </a:p>
        </p:txBody>
      </p:sp>
    </p:spTree>
    <p:extLst>
      <p:ext uri="{BB962C8B-B14F-4D97-AF65-F5344CB8AC3E}">
        <p14:creationId xmlns:p14="http://schemas.microsoft.com/office/powerpoint/2010/main" val="92768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graphicEl>
                                              <a:dgm id="{A57E7F2F-4946-4850-9F3D-06697C2D920D}"/>
                                            </p:graphicEl>
                                          </p:spTgt>
                                        </p:tgtEl>
                                        <p:attrNameLst>
                                          <p:attrName>style.visibility</p:attrName>
                                        </p:attrNameLst>
                                      </p:cBhvr>
                                      <p:to>
                                        <p:strVal val="visible"/>
                                      </p:to>
                                    </p:set>
                                    <p:anim calcmode="lin" valueType="num">
                                      <p:cBhvr additive="base">
                                        <p:cTn id="7" dur="500" fill="hold"/>
                                        <p:tgtEl>
                                          <p:spTgt spid="4">
                                            <p:graphicEl>
                                              <a:dgm id="{A57E7F2F-4946-4850-9F3D-06697C2D920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A57E7F2F-4946-4850-9F3D-06697C2D920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CBF2FD2D-E264-4097-99F0-B6C5AA73F0AF}"/>
                                            </p:graphicEl>
                                          </p:spTgt>
                                        </p:tgtEl>
                                        <p:attrNameLst>
                                          <p:attrName>style.visibility</p:attrName>
                                        </p:attrNameLst>
                                      </p:cBhvr>
                                      <p:to>
                                        <p:strVal val="visible"/>
                                      </p:to>
                                    </p:set>
                                    <p:anim calcmode="lin" valueType="num">
                                      <p:cBhvr additive="base">
                                        <p:cTn id="11" dur="500" fill="hold"/>
                                        <p:tgtEl>
                                          <p:spTgt spid="4">
                                            <p:graphicEl>
                                              <a:dgm id="{CBF2FD2D-E264-4097-99F0-B6C5AA73F0A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CBF2FD2D-E264-4097-99F0-B6C5AA73F0AF}"/>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72526C6F-9FBB-4FBC-9529-743CD4BCF101}"/>
                                            </p:graphicEl>
                                          </p:spTgt>
                                        </p:tgtEl>
                                        <p:attrNameLst>
                                          <p:attrName>style.visibility</p:attrName>
                                        </p:attrNameLst>
                                      </p:cBhvr>
                                      <p:to>
                                        <p:strVal val="visible"/>
                                      </p:to>
                                    </p:set>
                                    <p:anim calcmode="lin" valueType="num">
                                      <p:cBhvr additive="base">
                                        <p:cTn id="15" dur="500" fill="hold"/>
                                        <p:tgtEl>
                                          <p:spTgt spid="4">
                                            <p:graphicEl>
                                              <a:dgm id="{72526C6F-9FBB-4FBC-9529-743CD4BCF101}"/>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72526C6F-9FBB-4FBC-9529-743CD4BCF101}"/>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graphicEl>
                                              <a:dgm id="{C1159D4F-AF17-4D4E-A2E0-6AD04DED34E6}"/>
                                            </p:graphicEl>
                                          </p:spTgt>
                                        </p:tgtEl>
                                        <p:attrNameLst>
                                          <p:attrName>style.visibility</p:attrName>
                                        </p:attrNameLst>
                                      </p:cBhvr>
                                      <p:to>
                                        <p:strVal val="visible"/>
                                      </p:to>
                                    </p:set>
                                    <p:anim calcmode="lin" valueType="num">
                                      <p:cBhvr additive="base">
                                        <p:cTn id="19" dur="500" fill="hold"/>
                                        <p:tgtEl>
                                          <p:spTgt spid="4">
                                            <p:graphicEl>
                                              <a:dgm id="{C1159D4F-AF17-4D4E-A2E0-6AD04DED34E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C1159D4F-AF17-4D4E-A2E0-6AD04DED34E6}"/>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graphicEl>
                                              <a:dgm id="{8C6CA74F-4A56-4D7F-AE7D-F1A761FEF166}"/>
                                            </p:graphicEl>
                                          </p:spTgt>
                                        </p:tgtEl>
                                        <p:attrNameLst>
                                          <p:attrName>style.visibility</p:attrName>
                                        </p:attrNameLst>
                                      </p:cBhvr>
                                      <p:to>
                                        <p:strVal val="visible"/>
                                      </p:to>
                                    </p:set>
                                    <p:anim calcmode="lin" valueType="num">
                                      <p:cBhvr additive="base">
                                        <p:cTn id="23" dur="500" fill="hold"/>
                                        <p:tgtEl>
                                          <p:spTgt spid="4">
                                            <p:graphicEl>
                                              <a:dgm id="{8C6CA74F-4A56-4D7F-AE7D-F1A761FEF166}"/>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8C6CA74F-4A56-4D7F-AE7D-F1A761FEF166}"/>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Rezervirano mjesto sadržaja 3">
            <a:extLst>
              <a:ext uri="{FF2B5EF4-FFF2-40B4-BE49-F238E27FC236}">
                <a16:creationId xmlns="" xmlns:a16="http://schemas.microsoft.com/office/drawing/2014/main" id="{E6C9EEE8-31B7-4823-A7CA-9716852E79E9}"/>
              </a:ext>
            </a:extLst>
          </p:cNvPr>
          <p:cNvGraphicFramePr>
            <a:graphicFrameLocks noGrp="1"/>
          </p:cNvGraphicFramePr>
          <p:nvPr>
            <p:ph sz="quarter" idx="13"/>
            <p:extLst>
              <p:ext uri="{D42A27DB-BD31-4B8C-83A1-F6EECF244321}">
                <p14:modId xmlns:p14="http://schemas.microsoft.com/office/powerpoint/2010/main" val="2757658469"/>
              </p:ext>
            </p:extLst>
          </p:nvPr>
        </p:nvGraphicFramePr>
        <p:xfrm>
          <a:off x="546538" y="693683"/>
          <a:ext cx="11450390" cy="6063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482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9898E1B5-FE30-47BF-8B0A-297A661CC16A}"/>
              </a:ext>
            </a:extLst>
          </p:cNvPr>
          <p:cNvSpPr>
            <a:spLocks noGrp="1"/>
          </p:cNvSpPr>
          <p:nvPr>
            <p:ph type="title"/>
          </p:nvPr>
        </p:nvSpPr>
        <p:spPr>
          <a:xfrm>
            <a:off x="913775" y="618518"/>
            <a:ext cx="10364451" cy="973996"/>
          </a:xfrm>
          <a:solidFill>
            <a:schemeClr val="bg2"/>
          </a:solidFill>
        </p:spPr>
        <p:txBody>
          <a:bodyPr/>
          <a:lstStyle/>
          <a:p>
            <a:r>
              <a:rPr lang="hr-HR" dirty="0">
                <a:latin typeface="Times New Roman" panose="02020603050405020304" pitchFamily="18" charset="0"/>
                <a:cs typeface="Times New Roman" panose="02020603050405020304" pitchFamily="18" charset="0"/>
              </a:rPr>
              <a:t>IZLAGANJE HIJERARHIJI STRAHA</a:t>
            </a:r>
          </a:p>
        </p:txBody>
      </p:sp>
      <p:sp>
        <p:nvSpPr>
          <p:cNvPr id="3" name="Rezervirano mjesto sadržaja 2">
            <a:extLst>
              <a:ext uri="{FF2B5EF4-FFF2-40B4-BE49-F238E27FC236}">
                <a16:creationId xmlns="" xmlns:a16="http://schemas.microsoft.com/office/drawing/2014/main" id="{8CAC94B4-CE76-4CC5-9131-A5406A1F2639}"/>
              </a:ext>
            </a:extLst>
          </p:cNvPr>
          <p:cNvSpPr>
            <a:spLocks noGrp="1"/>
          </p:cNvSpPr>
          <p:nvPr>
            <p:ph sz="quarter" idx="13"/>
          </p:nvPr>
        </p:nvSpPr>
        <p:spPr>
          <a:xfrm>
            <a:off x="913774" y="2016589"/>
            <a:ext cx="10363826" cy="4222894"/>
          </a:xfrm>
        </p:spPr>
        <p:txBody>
          <a:bodyPr/>
          <a:lstStyle/>
          <a:p>
            <a:r>
              <a:rPr lang="hr-HR" dirty="0">
                <a:latin typeface="Times New Roman" panose="02020603050405020304" pitchFamily="18" charset="0"/>
                <a:cs typeface="Times New Roman" panose="02020603050405020304" pitchFamily="18" charset="0"/>
              </a:rPr>
              <a:t>OD NAJMANJE ZASTRAŠUJUĆE SITUACIJE DO ONE NAJVIŠE</a:t>
            </a:r>
          </a:p>
          <a:p>
            <a:r>
              <a:rPr lang="hr-HR" dirty="0">
                <a:latin typeface="Times New Roman" panose="02020603050405020304" pitchFamily="18" charset="0"/>
                <a:cs typeface="Times New Roman" panose="02020603050405020304" pitchFamily="18" charset="0"/>
              </a:rPr>
              <a:t>POSTEPENO UKLANJATI SIGURNOSNA PONAŠANJA </a:t>
            </a:r>
            <a:r>
              <a:rPr lang="hr-HR" dirty="0">
                <a:latin typeface="Times New Roman" panose="02020603050405020304" pitchFamily="18" charset="0"/>
                <a:cs typeface="Times New Roman" panose="02020603050405020304" pitchFamily="18" charset="0"/>
                <a:sym typeface="Wingdings" panose="05000000000000000000" pitchFamily="2" charset="2"/>
              </a:rPr>
              <a:t> POTREBNO JE DOPUSTITI DA STRAH SAM NARASTE I SMANJI SE</a:t>
            </a:r>
            <a:endParaRPr lang="hr-HR" dirty="0">
              <a:latin typeface="Times New Roman" panose="02020603050405020304" pitchFamily="18" charset="0"/>
              <a:cs typeface="Times New Roman" panose="02020603050405020304" pitchFamily="18" charset="0"/>
            </a:endParaRPr>
          </a:p>
          <a:p>
            <a:r>
              <a:rPr lang="hr-HR" dirty="0">
                <a:latin typeface="Times New Roman" panose="02020603050405020304" pitchFamily="18" charset="0"/>
                <a:cs typeface="Times New Roman" panose="02020603050405020304" pitchFamily="18" charset="0"/>
              </a:rPr>
              <a:t>IZLAGANJE U MAŠTI</a:t>
            </a:r>
          </a:p>
          <a:p>
            <a:r>
              <a:rPr lang="hr-HR" dirty="0">
                <a:latin typeface="Times New Roman" panose="02020603050405020304" pitchFamily="18" charset="0"/>
                <a:cs typeface="Times New Roman" panose="02020603050405020304" pitchFamily="18" charset="0"/>
              </a:rPr>
              <a:t>IN VIVO IZLAGANJE</a:t>
            </a:r>
          </a:p>
          <a:p>
            <a:endParaRPr lang="hr-HR" dirty="0">
              <a:latin typeface="Times New Roman" panose="02020603050405020304" pitchFamily="18" charset="0"/>
              <a:cs typeface="Times New Roman" panose="02020603050405020304" pitchFamily="18" charset="0"/>
            </a:endParaRPr>
          </a:p>
          <a:p>
            <a:endParaRPr lang="hr-HR" dirty="0">
              <a:latin typeface="Times New Roman" panose="02020603050405020304" pitchFamily="18" charset="0"/>
              <a:cs typeface="Times New Roman" panose="02020603050405020304" pitchFamily="18" charset="0"/>
            </a:endParaRPr>
          </a:p>
          <a:p>
            <a:endParaRPr lang="hr-HR" dirty="0">
              <a:latin typeface="Times New Roman" panose="02020603050405020304" pitchFamily="18" charset="0"/>
              <a:cs typeface="Times New Roman" panose="02020603050405020304" pitchFamily="18" charset="0"/>
            </a:endParaRPr>
          </a:p>
        </p:txBody>
      </p:sp>
      <p:sp>
        <p:nvSpPr>
          <p:cNvPr id="4" name="Šesterokut 3">
            <a:extLst>
              <a:ext uri="{FF2B5EF4-FFF2-40B4-BE49-F238E27FC236}">
                <a16:creationId xmlns="" xmlns:a16="http://schemas.microsoft.com/office/drawing/2014/main" id="{573223B2-5BE7-4870-8958-A7B013AD6AAC}"/>
              </a:ext>
            </a:extLst>
          </p:cNvPr>
          <p:cNvSpPr/>
          <p:nvPr/>
        </p:nvSpPr>
        <p:spPr>
          <a:xfrm>
            <a:off x="5507421" y="3017520"/>
            <a:ext cx="5223641" cy="3646039"/>
          </a:xfrm>
          <a:prstGeom prst="hexagon">
            <a:avLst/>
          </a:prstGeom>
          <a:solidFill>
            <a:srgbClr val="00B05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a:solidFill>
                  <a:srgbClr val="FF0000"/>
                </a:solidFill>
                <a:latin typeface="Times New Roman" panose="02020603050405020304" pitchFamily="18" charset="0"/>
                <a:cs typeface="Times New Roman" panose="02020603050405020304" pitchFamily="18" charset="0"/>
              </a:rPr>
              <a:t>Izlaganje je uspješno kada:</a:t>
            </a:r>
          </a:p>
          <a:p>
            <a:pPr marL="342900" indent="-342900" algn="ctr">
              <a:buAutoNum type="arabicPeriod"/>
            </a:pPr>
            <a:r>
              <a:rPr lang="hr-HR" sz="2000" dirty="0">
                <a:latin typeface="Times New Roman" panose="02020603050405020304" pitchFamily="18" charset="0"/>
                <a:cs typeface="Times New Roman" panose="02020603050405020304" pitchFamily="18" charset="0"/>
              </a:rPr>
              <a:t>je </a:t>
            </a:r>
            <a:r>
              <a:rPr lang="hr-HR" sz="2000" b="1" dirty="0">
                <a:latin typeface="Times New Roman" panose="02020603050405020304" pitchFamily="18" charset="0"/>
                <a:cs typeface="Times New Roman" panose="02020603050405020304" pitchFamily="18" charset="0"/>
              </a:rPr>
              <a:t>odbačena</a:t>
            </a:r>
            <a:r>
              <a:rPr lang="hr-HR" sz="2000" dirty="0">
                <a:latin typeface="Times New Roman" panose="02020603050405020304" pitchFamily="18" charset="0"/>
                <a:cs typeface="Times New Roman" panose="02020603050405020304" pitchFamily="18" charset="0"/>
              </a:rPr>
              <a:t> pacijentova pogrešna procjena</a:t>
            </a:r>
          </a:p>
          <a:p>
            <a:pPr marL="342900" indent="-342900" algn="ctr">
              <a:buAutoNum type="arabicPeriod"/>
            </a:pPr>
            <a:r>
              <a:rPr lang="hr-HR" sz="2000" dirty="0">
                <a:latin typeface="Times New Roman" panose="02020603050405020304" pitchFamily="18" charset="0"/>
                <a:cs typeface="Times New Roman" panose="02020603050405020304" pitchFamily="18" charset="0"/>
              </a:rPr>
              <a:t>  je </a:t>
            </a:r>
            <a:r>
              <a:rPr lang="hr-HR" sz="2000" b="1" dirty="0">
                <a:latin typeface="Times New Roman" panose="02020603050405020304" pitchFamily="18" charset="0"/>
                <a:cs typeface="Times New Roman" panose="02020603050405020304" pitchFamily="18" charset="0"/>
              </a:rPr>
              <a:t>nestala potreba </a:t>
            </a:r>
            <a:r>
              <a:rPr lang="hr-HR" sz="2000" dirty="0">
                <a:latin typeface="Times New Roman" panose="02020603050405020304" pitchFamily="18" charset="0"/>
                <a:cs typeface="Times New Roman" panose="02020603050405020304" pitchFamily="18" charset="0"/>
              </a:rPr>
              <a:t>da se pobjegne iz situacije</a:t>
            </a:r>
          </a:p>
          <a:p>
            <a:pPr marL="342900" indent="-342900" algn="ctr">
              <a:buAutoNum type="arabicPeriod"/>
            </a:pPr>
            <a:r>
              <a:rPr lang="hr-HR" sz="2000" dirty="0">
                <a:latin typeface="Times New Roman" panose="02020603050405020304" pitchFamily="18" charset="0"/>
                <a:cs typeface="Times New Roman" panose="02020603050405020304" pitchFamily="18" charset="0"/>
              </a:rPr>
              <a:t>pacijent </a:t>
            </a:r>
            <a:r>
              <a:rPr lang="hr-HR" sz="2000" b="1" dirty="0">
                <a:latin typeface="Times New Roman" panose="02020603050405020304" pitchFamily="18" charset="0"/>
                <a:cs typeface="Times New Roman" panose="02020603050405020304" pitchFamily="18" charset="0"/>
              </a:rPr>
              <a:t>može tolerirati </a:t>
            </a:r>
            <a:r>
              <a:rPr lang="hr-HR" sz="2000" dirty="0">
                <a:latin typeface="Times New Roman" panose="02020603050405020304" pitchFamily="18" charset="0"/>
                <a:cs typeface="Times New Roman" panose="02020603050405020304" pitchFamily="18" charset="0"/>
              </a:rPr>
              <a:t>osjećaje anksioznosti</a:t>
            </a:r>
          </a:p>
          <a:p>
            <a:pPr marL="342900" indent="-342900" algn="ctr">
              <a:buAutoNum type="arabicPeriod"/>
            </a:pPr>
            <a:r>
              <a:rPr lang="hr-HR" sz="2000" dirty="0">
                <a:latin typeface="Times New Roman" panose="02020603050405020304" pitchFamily="18" charset="0"/>
                <a:cs typeface="Times New Roman" panose="02020603050405020304" pitchFamily="18" charset="0"/>
              </a:rPr>
              <a:t>kada se </a:t>
            </a:r>
            <a:r>
              <a:rPr lang="hr-HR" sz="2000" b="1" dirty="0">
                <a:latin typeface="Times New Roman" panose="02020603050405020304" pitchFamily="18" charset="0"/>
                <a:cs typeface="Times New Roman" panose="02020603050405020304" pitchFamily="18" charset="0"/>
              </a:rPr>
              <a:t>može suočiti </a:t>
            </a:r>
            <a:r>
              <a:rPr lang="hr-HR" sz="2000" dirty="0">
                <a:latin typeface="Times New Roman" panose="02020603050405020304" pitchFamily="18" charset="0"/>
                <a:cs typeface="Times New Roman" panose="02020603050405020304" pitchFamily="18" charset="0"/>
              </a:rPr>
              <a:t>sa zastrašujućom situacijom</a:t>
            </a:r>
          </a:p>
        </p:txBody>
      </p:sp>
    </p:spTree>
    <p:extLst>
      <p:ext uri="{BB962C8B-B14F-4D97-AF65-F5344CB8AC3E}">
        <p14:creationId xmlns:p14="http://schemas.microsoft.com/office/powerpoint/2010/main" val="6687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B85831AE-FD5C-457B-96B6-BAF7D5A9D41B}"/>
              </a:ext>
            </a:extLst>
          </p:cNvPr>
          <p:cNvSpPr>
            <a:spLocks noGrp="1"/>
          </p:cNvSpPr>
          <p:nvPr>
            <p:ph type="title"/>
          </p:nvPr>
        </p:nvSpPr>
        <p:spPr>
          <a:xfrm>
            <a:off x="913149" y="637567"/>
            <a:ext cx="10364451" cy="1157731"/>
          </a:xfrm>
          <a:solidFill>
            <a:schemeClr val="bg2"/>
          </a:solidFill>
        </p:spPr>
        <p:txBody>
          <a:bodyPr/>
          <a:lstStyle/>
          <a:p>
            <a:r>
              <a:rPr lang="hr-HR" dirty="0">
                <a:latin typeface="Times New Roman" panose="02020603050405020304" pitchFamily="18" charset="0"/>
                <a:cs typeface="Times New Roman" panose="02020603050405020304" pitchFamily="18" charset="0"/>
              </a:rPr>
              <a:t>OPIS	</a:t>
            </a:r>
          </a:p>
        </p:txBody>
      </p:sp>
      <p:sp>
        <p:nvSpPr>
          <p:cNvPr id="3" name="Rezervirano mjesto sadržaja 2">
            <a:extLst>
              <a:ext uri="{FF2B5EF4-FFF2-40B4-BE49-F238E27FC236}">
                <a16:creationId xmlns="" xmlns:a16="http://schemas.microsoft.com/office/drawing/2014/main" id="{A9D7136D-68F5-4C9D-94BC-DCF0E97A58D3}"/>
              </a:ext>
            </a:extLst>
          </p:cNvPr>
          <p:cNvSpPr>
            <a:spLocks noGrp="1"/>
          </p:cNvSpPr>
          <p:nvPr>
            <p:ph sz="quarter" idx="13"/>
          </p:nvPr>
        </p:nvSpPr>
        <p:spPr>
          <a:xfrm>
            <a:off x="913774" y="2367092"/>
            <a:ext cx="10363826" cy="4175948"/>
          </a:xfrm>
        </p:spPr>
        <p:txBody>
          <a:bodyPr>
            <a:normAutofit fontScale="92500" lnSpcReduction="10000"/>
          </a:bodyPr>
          <a:lstStyle/>
          <a:p>
            <a:r>
              <a:rPr lang="hr-HR" cap="none" dirty="0">
                <a:latin typeface="Times New Roman" panose="02020603050405020304" pitchFamily="18" charset="0"/>
                <a:cs typeface="Times New Roman" panose="02020603050405020304" pitchFamily="18" charset="0"/>
              </a:rPr>
              <a:t>PANIČNI NAPAD ≠ PANIČNI POREMEĆAJ</a:t>
            </a:r>
          </a:p>
          <a:p>
            <a:pPr lvl="1"/>
            <a:r>
              <a:rPr lang="hr-HR" cap="none" dirty="0">
                <a:latin typeface="Times New Roman" panose="02020603050405020304" pitchFamily="18" charset="0"/>
                <a:cs typeface="Times New Roman" panose="02020603050405020304" pitchFamily="18" charset="0"/>
              </a:rPr>
              <a:t>Panični napad</a:t>
            </a:r>
          </a:p>
          <a:p>
            <a:pPr lvl="2"/>
            <a:r>
              <a:rPr lang="hr-HR" cap="none" dirty="0">
                <a:latin typeface="Times New Roman" panose="02020603050405020304" pitchFamily="18" charset="0"/>
                <a:cs typeface="Times New Roman" panose="02020603050405020304" pitchFamily="18" charset="0"/>
              </a:rPr>
              <a:t>Epizoda neugode/straha</a:t>
            </a:r>
          </a:p>
          <a:p>
            <a:pPr lvl="2"/>
            <a:r>
              <a:rPr lang="hr-HR" cap="none" dirty="0">
                <a:latin typeface="Times New Roman" panose="02020603050405020304" pitchFamily="18" charset="0"/>
                <a:cs typeface="Times New Roman" panose="02020603050405020304" pitchFamily="18" charset="0"/>
              </a:rPr>
              <a:t>Kratkotrajan (vrhunac anksioznosti nakon 10 min ili kraće)</a:t>
            </a:r>
          </a:p>
          <a:p>
            <a:pPr lvl="2"/>
            <a:r>
              <a:rPr lang="hr-HR" cap="none" dirty="0">
                <a:latin typeface="Times New Roman" panose="02020603050405020304" pitchFamily="18" charset="0"/>
                <a:cs typeface="Times New Roman" panose="02020603050405020304" pitchFamily="18" charset="0"/>
              </a:rPr>
              <a:t>„Neočekivani” napad/ „situacijski” napad</a:t>
            </a:r>
          </a:p>
          <a:p>
            <a:pPr lvl="2"/>
            <a:r>
              <a:rPr lang="hr-HR" cap="none" dirty="0">
                <a:latin typeface="Times New Roman" panose="02020603050405020304" pitchFamily="18" charset="0"/>
                <a:cs typeface="Times New Roman" panose="02020603050405020304" pitchFamily="18" charset="0"/>
              </a:rPr>
              <a:t>Različiti tjelesni simptomi (lupanje srca, doživljaj gušenja, znojenje, bol u prsima, vrtoglavica,…)</a:t>
            </a:r>
          </a:p>
          <a:p>
            <a:pPr lvl="2"/>
            <a:r>
              <a:rPr lang="hr-HR" cap="none" dirty="0">
                <a:latin typeface="Times New Roman" panose="02020603050405020304" pitchFamily="18" charset="0"/>
                <a:cs typeface="Times New Roman" panose="02020603050405020304" pitchFamily="18" charset="0"/>
              </a:rPr>
              <a:t>Različiti kognitivni simptomi (strah od gubitka kontrole, strah od smrti, osjećaj odvojenosti od sebe,…)</a:t>
            </a:r>
          </a:p>
          <a:p>
            <a:pPr lvl="1"/>
            <a:r>
              <a:rPr lang="hr-HR" cap="none" dirty="0">
                <a:latin typeface="Times New Roman" panose="02020603050405020304" pitchFamily="18" charset="0"/>
                <a:cs typeface="Times New Roman" panose="02020603050405020304" pitchFamily="18" charset="0"/>
              </a:rPr>
              <a:t>Panični poremećaj</a:t>
            </a:r>
          </a:p>
          <a:p>
            <a:pPr lvl="2"/>
            <a:r>
              <a:rPr lang="hr-HR" cap="none" dirty="0">
                <a:latin typeface="Times New Roman" panose="02020603050405020304" pitchFamily="18" charset="0"/>
                <a:cs typeface="Times New Roman" panose="02020603050405020304" pitchFamily="18" charset="0"/>
              </a:rPr>
              <a:t>Doživljavanje upornih, nepredvidivih napada uz strah od tjelesnih znakova panike</a:t>
            </a:r>
          </a:p>
          <a:p>
            <a:pPr lvl="2"/>
            <a:r>
              <a:rPr lang="hr-HR" cap="none" dirty="0">
                <a:latin typeface="Times New Roman" panose="02020603050405020304" pitchFamily="18" charset="0"/>
                <a:cs typeface="Times New Roman" panose="02020603050405020304" pitchFamily="18" charset="0"/>
              </a:rPr>
              <a:t>Stalni strah zbog budućih napada ili strah povezan sa posljedicama tih napada – „anticipirajuća anksioznost”</a:t>
            </a:r>
          </a:p>
          <a:p>
            <a:pPr lvl="2"/>
            <a:r>
              <a:rPr lang="hr-HR" cap="none" dirty="0">
                <a:latin typeface="Times New Roman" panose="02020603050405020304" pitchFamily="18" charset="0"/>
                <a:cs typeface="Times New Roman" panose="02020603050405020304" pitchFamily="18" charset="0"/>
              </a:rPr>
              <a:t>Mijenjanje ponašanja radi napada panike (izbjegavajuća i sigurnosna ponašanja)</a:t>
            </a:r>
          </a:p>
          <a:p>
            <a:pPr lvl="2"/>
            <a:r>
              <a:rPr lang="hr-HR" cap="none" dirty="0">
                <a:latin typeface="Times New Roman" panose="02020603050405020304" pitchFamily="18" charset="0"/>
                <a:cs typeface="Times New Roman" panose="02020603050405020304" pitchFamily="18" charset="0"/>
              </a:rPr>
              <a:t>Kronično stanje osjetljivo na stres</a:t>
            </a:r>
          </a:p>
          <a:p>
            <a:pPr lvl="2"/>
            <a:endParaRPr lang="hr-HR"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8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000" b="-21000"/>
          </a:stretch>
        </a:blipFill>
        <a:effectLst/>
      </p:bgPr>
    </p:bg>
    <p:spTree>
      <p:nvGrpSpPr>
        <p:cNvPr id="1" name=""/>
        <p:cNvGrpSpPr/>
        <p:nvPr/>
      </p:nvGrpSpPr>
      <p:grpSpPr>
        <a:xfrm>
          <a:off x="0" y="0"/>
          <a:ext cx="0" cy="0"/>
          <a:chOff x="0" y="0"/>
          <a:chExt cx="0" cy="0"/>
        </a:xfrm>
      </p:grpSpPr>
      <p:sp>
        <p:nvSpPr>
          <p:cNvPr id="4" name="Naslov 3">
            <a:extLst>
              <a:ext uri="{FF2B5EF4-FFF2-40B4-BE49-F238E27FC236}">
                <a16:creationId xmlns="" xmlns:a16="http://schemas.microsoft.com/office/drawing/2014/main" id="{ECEA3865-5292-46CC-8E37-48DC45F98E35}"/>
              </a:ext>
            </a:extLst>
          </p:cNvPr>
          <p:cNvSpPr>
            <a:spLocks noGrp="1"/>
          </p:cNvSpPr>
          <p:nvPr>
            <p:ph type="title"/>
          </p:nvPr>
        </p:nvSpPr>
        <p:spPr>
          <a:xfrm>
            <a:off x="6988754" y="735723"/>
            <a:ext cx="3935688" cy="1487225"/>
          </a:xfrm>
          <a:solidFill>
            <a:srgbClr val="00B050"/>
          </a:solidFill>
        </p:spPr>
        <p:txBody>
          <a:bodyPr/>
          <a:lstStyle/>
          <a:p>
            <a:r>
              <a:rPr lang="hr-HR" dirty="0">
                <a:latin typeface="Times New Roman" panose="02020603050405020304" pitchFamily="18" charset="0"/>
                <a:cs typeface="Times New Roman" panose="02020603050405020304" pitchFamily="18" charset="0"/>
              </a:rPr>
              <a:t>Kognitivne </a:t>
            </a:r>
            <a:r>
              <a:rPr lang="hr-HR" dirty="0" err="1">
                <a:latin typeface="Times New Roman" panose="02020603050405020304" pitchFamily="18" charset="0"/>
                <a:cs typeface="Times New Roman" panose="02020603050405020304" pitchFamily="18" charset="0"/>
              </a:rPr>
              <a:t>interVENcije</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667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5" name="Naslov 4">
            <a:extLst>
              <a:ext uri="{FF2B5EF4-FFF2-40B4-BE49-F238E27FC236}">
                <a16:creationId xmlns="" xmlns:a16="http://schemas.microsoft.com/office/drawing/2014/main" id="{AF2316B4-98D4-4B46-B5E9-1DF54B5CE55D}"/>
              </a:ext>
            </a:extLst>
          </p:cNvPr>
          <p:cNvSpPr>
            <a:spLocks noGrp="1"/>
          </p:cNvSpPr>
          <p:nvPr>
            <p:ph type="title"/>
          </p:nvPr>
        </p:nvSpPr>
        <p:spPr>
          <a:xfrm>
            <a:off x="913774" y="268712"/>
            <a:ext cx="10379066" cy="1170621"/>
          </a:xfrm>
          <a:solidFill>
            <a:schemeClr val="bg2"/>
          </a:solidFill>
        </p:spPr>
        <p:txBody>
          <a:bodyPr/>
          <a:lstStyle/>
          <a:p>
            <a:r>
              <a:rPr lang="hr-HR" dirty="0">
                <a:latin typeface="Times New Roman" panose="02020603050405020304" pitchFamily="18" charset="0"/>
                <a:cs typeface="Times New Roman" panose="02020603050405020304" pitchFamily="18" charset="0"/>
              </a:rPr>
              <a:t>IDENTIFICIRANJE AUTOMATSKIH MISLI</a:t>
            </a:r>
          </a:p>
        </p:txBody>
      </p:sp>
      <p:graphicFrame>
        <p:nvGraphicFramePr>
          <p:cNvPr id="7" name="Dijagram 6">
            <a:extLst>
              <a:ext uri="{FF2B5EF4-FFF2-40B4-BE49-F238E27FC236}">
                <a16:creationId xmlns="" xmlns:a16="http://schemas.microsoft.com/office/drawing/2014/main" id="{2E492F06-6043-4DA7-B2D5-CA8A2608E36F}"/>
              </a:ext>
            </a:extLst>
          </p:cNvPr>
          <p:cNvGraphicFramePr/>
          <p:nvPr>
            <p:extLst>
              <p:ext uri="{D42A27DB-BD31-4B8C-83A1-F6EECF244321}">
                <p14:modId xmlns:p14="http://schemas.microsoft.com/office/powerpoint/2010/main" val="4273982739"/>
              </p:ext>
            </p:extLst>
          </p:nvPr>
        </p:nvGraphicFramePr>
        <p:xfrm>
          <a:off x="2031999"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ica 7">
            <a:extLst>
              <a:ext uri="{FF2B5EF4-FFF2-40B4-BE49-F238E27FC236}">
                <a16:creationId xmlns="" xmlns:a16="http://schemas.microsoft.com/office/drawing/2014/main" id="{85A43631-65D7-4B74-A714-FAF6BF927379}"/>
              </a:ext>
            </a:extLst>
          </p:cNvPr>
          <p:cNvGraphicFramePr>
            <a:graphicFrameLocks noGrp="1"/>
          </p:cNvGraphicFramePr>
          <p:nvPr>
            <p:extLst>
              <p:ext uri="{D42A27DB-BD31-4B8C-83A1-F6EECF244321}">
                <p14:modId xmlns:p14="http://schemas.microsoft.com/office/powerpoint/2010/main" val="133797698"/>
              </p:ext>
            </p:extLst>
          </p:nvPr>
        </p:nvGraphicFramePr>
        <p:xfrm>
          <a:off x="1133474" y="1691578"/>
          <a:ext cx="10715628" cy="3474720"/>
        </p:xfrm>
        <a:graphic>
          <a:graphicData uri="http://schemas.openxmlformats.org/drawingml/2006/table">
            <a:tbl>
              <a:tblPr firstRow="1" bandRow="1">
                <a:tableStyleId>{5202B0CA-FC54-4496-8BCA-5EF66A818D29}</a:tableStyleId>
              </a:tblPr>
              <a:tblGrid>
                <a:gridCol w="1785938">
                  <a:extLst>
                    <a:ext uri="{9D8B030D-6E8A-4147-A177-3AD203B41FA5}">
                      <a16:colId xmlns="" xmlns:a16="http://schemas.microsoft.com/office/drawing/2014/main" val="2121933761"/>
                    </a:ext>
                  </a:extLst>
                </a:gridCol>
                <a:gridCol w="1785938">
                  <a:extLst>
                    <a:ext uri="{9D8B030D-6E8A-4147-A177-3AD203B41FA5}">
                      <a16:colId xmlns="" xmlns:a16="http://schemas.microsoft.com/office/drawing/2014/main" val="112423569"/>
                    </a:ext>
                  </a:extLst>
                </a:gridCol>
                <a:gridCol w="1785938">
                  <a:extLst>
                    <a:ext uri="{9D8B030D-6E8A-4147-A177-3AD203B41FA5}">
                      <a16:colId xmlns="" xmlns:a16="http://schemas.microsoft.com/office/drawing/2014/main" val="2557360678"/>
                    </a:ext>
                  </a:extLst>
                </a:gridCol>
                <a:gridCol w="1785938">
                  <a:extLst>
                    <a:ext uri="{9D8B030D-6E8A-4147-A177-3AD203B41FA5}">
                      <a16:colId xmlns="" xmlns:a16="http://schemas.microsoft.com/office/drawing/2014/main" val="2130897546"/>
                    </a:ext>
                  </a:extLst>
                </a:gridCol>
                <a:gridCol w="1785938">
                  <a:extLst>
                    <a:ext uri="{9D8B030D-6E8A-4147-A177-3AD203B41FA5}">
                      <a16:colId xmlns="" xmlns:a16="http://schemas.microsoft.com/office/drawing/2014/main" val="3742979922"/>
                    </a:ext>
                  </a:extLst>
                </a:gridCol>
                <a:gridCol w="1785938">
                  <a:extLst>
                    <a:ext uri="{9D8B030D-6E8A-4147-A177-3AD203B41FA5}">
                      <a16:colId xmlns="" xmlns:a16="http://schemas.microsoft.com/office/drawing/2014/main" val="3240541678"/>
                    </a:ext>
                  </a:extLst>
                </a:gridCol>
              </a:tblGrid>
              <a:tr h="370840">
                <a:tc gridSpan="6">
                  <a:txBody>
                    <a:bodyPr/>
                    <a:lstStyle/>
                    <a:p>
                      <a:pPr algn="ctr"/>
                      <a:r>
                        <a:rPr lang="hr-HR" sz="1800" dirty="0">
                          <a:latin typeface="Times New Roman" panose="02020603050405020304" pitchFamily="18" charset="0"/>
                          <a:cs typeface="Times New Roman" panose="02020603050405020304" pitchFamily="18" charset="0"/>
                        </a:rPr>
                        <a:t>PACIJENTOVE BILJEŠKE O PANICI</a:t>
                      </a:r>
                    </a:p>
                    <a:p>
                      <a:pPr algn="ctr"/>
                      <a:endParaRPr lang="hr-H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r-H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r-H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r-H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r-H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r-H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60431475"/>
                  </a:ext>
                </a:extLst>
              </a:tr>
              <a:tr h="370840">
                <a:tc>
                  <a:txBody>
                    <a:bodyPr/>
                    <a:lstStyle/>
                    <a:p>
                      <a:r>
                        <a:rPr lang="hr-HR" sz="1400" dirty="0">
                          <a:latin typeface="Times New Roman" panose="02020603050405020304" pitchFamily="18" charset="0"/>
                          <a:cs typeface="Times New Roman" panose="02020603050405020304" pitchFamily="18" charset="0"/>
                        </a:rPr>
                        <a:t>DATUM/VRIJEME/</a:t>
                      </a:r>
                    </a:p>
                    <a:p>
                      <a:r>
                        <a:rPr lang="hr-HR" sz="1400" dirty="0">
                          <a:latin typeface="Times New Roman" panose="02020603050405020304" pitchFamily="18" charset="0"/>
                          <a:cs typeface="Times New Roman" panose="02020603050405020304" pitchFamily="18" charset="0"/>
                        </a:rPr>
                        <a:t>SITUACIJA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latin typeface="Times New Roman" panose="02020603050405020304" pitchFamily="18" charset="0"/>
                          <a:cs typeface="Times New Roman" panose="02020603050405020304" pitchFamily="18" charset="0"/>
                        </a:rPr>
                        <a:t>ANKSIOZNOST PRIJE SITUACIJE (0-100%)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latin typeface="Times New Roman" panose="02020603050405020304" pitchFamily="18" charset="0"/>
                          <a:cs typeface="Times New Roman" panose="02020603050405020304" pitchFamily="18" charset="0"/>
                        </a:rPr>
                        <a:t>PREDVIĐANJE/MISLI I UVJERENJE U NJIHOVU TOČNOST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latin typeface="Times New Roman" panose="02020603050405020304" pitchFamily="18" charset="0"/>
                          <a:cs typeface="Times New Roman" panose="02020603050405020304" pitchFamily="18" charset="0"/>
                        </a:rPr>
                        <a:t>TJELESNE SENZACIJE U SITUACIJI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latin typeface="Times New Roman" panose="02020603050405020304" pitchFamily="18" charset="0"/>
                          <a:cs typeface="Times New Roman" panose="02020603050405020304" pitchFamily="18" charset="0"/>
                        </a:rPr>
                        <a:t>PROCJENA STVARNE ANKSIOZNOSTI </a:t>
                      </a:r>
                    </a:p>
                    <a:p>
                      <a:r>
                        <a:rPr lang="hr-HR" sz="1400" dirty="0">
                          <a:latin typeface="Times New Roman" panose="02020603050405020304" pitchFamily="18" charset="0"/>
                          <a:cs typeface="Times New Roman" panose="02020603050405020304" pitchFamily="18" charset="0"/>
                        </a:rPr>
                        <a:t>(0-100%)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400" dirty="0">
                          <a:latin typeface="Times New Roman" panose="02020603050405020304" pitchFamily="18" charset="0"/>
                          <a:cs typeface="Times New Roman" panose="02020603050405020304" pitchFamily="18" charset="0"/>
                        </a:rPr>
                        <a:t>ISHOD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71230501"/>
                  </a:ext>
                </a:extLst>
              </a:tr>
              <a:tr h="370840">
                <a:tc>
                  <a:txBody>
                    <a:bodyPr/>
                    <a:lstStyle/>
                    <a:p>
                      <a:endParaRPr lang="hr-HR" dirty="0"/>
                    </a:p>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08825150"/>
                  </a:ext>
                </a:extLst>
              </a:tr>
              <a:tr h="370840">
                <a:tc>
                  <a:txBody>
                    <a:bodyPr/>
                    <a:lstStyle/>
                    <a:p>
                      <a:endParaRPr lang="hr-HR" dirty="0"/>
                    </a:p>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44100854"/>
                  </a:ext>
                </a:extLst>
              </a:tr>
              <a:tr h="370840">
                <a:tc>
                  <a:txBody>
                    <a:bodyPr/>
                    <a:lstStyle/>
                    <a:p>
                      <a:endParaRPr lang="hr-HR" dirty="0"/>
                    </a:p>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r-H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77699184"/>
                  </a:ext>
                </a:extLst>
              </a:tr>
            </a:tbl>
          </a:graphicData>
        </a:graphic>
      </p:graphicFrame>
    </p:spTree>
    <p:extLst>
      <p:ext uri="{BB962C8B-B14F-4D97-AF65-F5344CB8AC3E}">
        <p14:creationId xmlns:p14="http://schemas.microsoft.com/office/powerpoint/2010/main" val="274295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sp>
        <p:nvSpPr>
          <p:cNvPr id="3" name="Rezervirano mjesto sadržaja 2"/>
          <p:cNvSpPr>
            <a:spLocks noGrp="1"/>
          </p:cNvSpPr>
          <p:nvPr>
            <p:ph sz="quarter" idx="13"/>
          </p:nvPr>
        </p:nvSpPr>
        <p:spPr/>
        <p:txBody>
          <a:bodyPr/>
          <a:lstStyle/>
          <a:p>
            <a:endParaRPr lang="hr-H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763" y="112713"/>
            <a:ext cx="5072062" cy="660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057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AE68BD2F-9B02-4134-8E27-EF9A48F2FB57}"/>
              </a:ext>
            </a:extLst>
          </p:cNvPr>
          <p:cNvSpPr>
            <a:spLocks noGrp="1"/>
          </p:cNvSpPr>
          <p:nvPr>
            <p:ph type="title"/>
          </p:nvPr>
        </p:nvSpPr>
        <p:spPr>
          <a:xfrm>
            <a:off x="913775" y="618517"/>
            <a:ext cx="10364451" cy="1256003"/>
          </a:xfrm>
          <a:solidFill>
            <a:schemeClr val="bg2"/>
          </a:solidFill>
        </p:spPr>
        <p:txBody>
          <a:bodyPr/>
          <a:lstStyle/>
          <a:p>
            <a:r>
              <a:rPr lang="hr-HR" dirty="0">
                <a:latin typeface="Times New Roman" panose="02020603050405020304" pitchFamily="18" charset="0"/>
                <a:cs typeface="Times New Roman" panose="02020603050405020304" pitchFamily="18" charset="0"/>
              </a:rPr>
              <a:t>Promjena automatskih misli</a:t>
            </a:r>
          </a:p>
        </p:txBody>
      </p:sp>
      <p:sp>
        <p:nvSpPr>
          <p:cNvPr id="3" name="Rezervirano mjesto sadržaja 2">
            <a:extLst>
              <a:ext uri="{FF2B5EF4-FFF2-40B4-BE49-F238E27FC236}">
                <a16:creationId xmlns="" xmlns:a16="http://schemas.microsoft.com/office/drawing/2014/main" id="{238DCC71-F06B-4083-B1B8-06CC8B06A86F}"/>
              </a:ext>
            </a:extLst>
          </p:cNvPr>
          <p:cNvSpPr>
            <a:spLocks noGrp="1"/>
          </p:cNvSpPr>
          <p:nvPr>
            <p:ph sz="quarter" idx="13"/>
          </p:nvPr>
        </p:nvSpPr>
        <p:spPr/>
        <p:txBody>
          <a:bodyPr>
            <a:normAutofit/>
          </a:bodyPr>
          <a:lstStyle/>
          <a:p>
            <a:pPr marL="457200" indent="-457200">
              <a:buAutoNum type="arabicPeriod"/>
            </a:pPr>
            <a:r>
              <a:rPr lang="hr-HR" dirty="0">
                <a:latin typeface="Times New Roman" panose="02020603050405020304" pitchFamily="18" charset="0"/>
                <a:cs typeface="Times New Roman" panose="02020603050405020304" pitchFamily="18" charset="0"/>
              </a:rPr>
              <a:t>Odrediti kategoriju misaonog iskrivljenja – </a:t>
            </a:r>
            <a:r>
              <a:rPr lang="hr-HR" cap="none" dirty="0">
                <a:latin typeface="Times New Roman" panose="02020603050405020304" pitchFamily="18" charset="0"/>
                <a:cs typeface="Times New Roman" panose="02020603050405020304" pitchFamily="18" charset="0"/>
              </a:rPr>
              <a:t>npr. proricanje budućnosti, precjenjivanje negativnih ishoda, podcjenjivanje sposobnosti suočavanja,…</a:t>
            </a:r>
            <a:endParaRPr lang="hr-HR" dirty="0">
              <a:latin typeface="Times New Roman" panose="02020603050405020304" pitchFamily="18" charset="0"/>
              <a:cs typeface="Times New Roman" panose="02020603050405020304" pitchFamily="18" charset="0"/>
            </a:endParaRPr>
          </a:p>
          <a:p>
            <a:pPr marL="457200" indent="-457200">
              <a:buAutoNum type="arabicPeriod"/>
            </a:pPr>
            <a:r>
              <a:rPr lang="hr-HR" dirty="0">
                <a:latin typeface="Times New Roman" panose="02020603050405020304" pitchFamily="18" charset="0"/>
                <a:cs typeface="Times New Roman" panose="02020603050405020304" pitchFamily="18" charset="0"/>
              </a:rPr>
              <a:t>Imenovati emocije– </a:t>
            </a:r>
            <a:r>
              <a:rPr lang="hr-HR" cap="none" dirty="0">
                <a:latin typeface="Times New Roman" panose="02020603050405020304" pitchFamily="18" charset="0"/>
                <a:cs typeface="Times New Roman" panose="02020603050405020304" pitchFamily="18" charset="0"/>
              </a:rPr>
              <a:t>npr. bezvoljnost, ljutnja,…</a:t>
            </a:r>
            <a:endParaRPr lang="hr-HR" dirty="0">
              <a:latin typeface="Times New Roman" panose="02020603050405020304" pitchFamily="18" charset="0"/>
              <a:cs typeface="Times New Roman" panose="02020603050405020304" pitchFamily="18" charset="0"/>
            </a:endParaRPr>
          </a:p>
          <a:p>
            <a:pPr marL="457200" indent="-457200">
              <a:buAutoNum type="arabicPeriod"/>
            </a:pPr>
            <a:r>
              <a:rPr lang="hr-HR" dirty="0">
                <a:latin typeface="Times New Roman" panose="02020603050405020304" pitchFamily="18" charset="0"/>
                <a:cs typeface="Times New Roman" panose="02020603050405020304" pitchFamily="18" charset="0"/>
              </a:rPr>
              <a:t>Procijeniti uvjerenost u točnost misli i odrediti intenzitet osjećaja na skali od 0-100%</a:t>
            </a:r>
            <a:endParaRPr lang="hr-HR"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hr-HR" dirty="0">
                <a:latin typeface="Times New Roman" panose="02020603050405020304" pitchFamily="18" charset="0"/>
                <a:cs typeface="Times New Roman" panose="02020603050405020304" pitchFamily="18" charset="0"/>
                <a:sym typeface="Wingdings" panose="05000000000000000000" pitchFamily="2" charset="2"/>
              </a:rPr>
              <a:t>	</a:t>
            </a:r>
            <a:r>
              <a:rPr lang="hr-HR" cap="none" dirty="0">
                <a:latin typeface="Times New Roman" panose="02020603050405020304" pitchFamily="18" charset="0"/>
                <a:cs typeface="Times New Roman" panose="02020603050405020304" pitchFamily="18" charset="0"/>
                <a:sym typeface="Wingdings" panose="05000000000000000000" pitchFamily="2" charset="2"/>
              </a:rPr>
              <a:t>Misao: 90%</a:t>
            </a:r>
          </a:p>
          <a:p>
            <a:pPr marL="0" indent="0">
              <a:buNone/>
            </a:pPr>
            <a:r>
              <a:rPr lang="hr-HR" cap="none" dirty="0">
                <a:latin typeface="Times New Roman" panose="02020603050405020304" pitchFamily="18" charset="0"/>
                <a:cs typeface="Times New Roman" panose="02020603050405020304" pitchFamily="18" charset="0"/>
                <a:sym typeface="Wingdings" panose="05000000000000000000" pitchFamily="2" charset="2"/>
              </a:rPr>
              <a:t>  	Osjećaji: bezvoljnost - 90%, ljutnja - 100%</a:t>
            </a:r>
          </a:p>
          <a:p>
            <a:pPr marL="0" indent="0">
              <a:buNone/>
            </a:pPr>
            <a:endParaRPr lang="hr-HR"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24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91B4DA1C-926B-47CC-ADBC-78D07054A2C4}"/>
              </a:ext>
            </a:extLst>
          </p:cNvPr>
          <p:cNvSpPr>
            <a:spLocks noGrp="1"/>
          </p:cNvSpPr>
          <p:nvPr>
            <p:ph type="title"/>
          </p:nvPr>
        </p:nvSpPr>
        <p:spPr>
          <a:xfrm>
            <a:off x="913775" y="618517"/>
            <a:ext cx="10364451" cy="1021097"/>
          </a:xfrm>
          <a:solidFill>
            <a:schemeClr val="bg2"/>
          </a:solidFill>
        </p:spPr>
        <p:txBody>
          <a:bodyPr/>
          <a:lstStyle/>
          <a:p>
            <a:r>
              <a:rPr lang="hr-HR" dirty="0">
                <a:latin typeface="Times New Roman" panose="02020603050405020304" pitchFamily="18" charset="0"/>
                <a:cs typeface="Times New Roman" panose="02020603050405020304" pitchFamily="18" charset="0"/>
              </a:rPr>
              <a:t>Promjena automatskih misli</a:t>
            </a:r>
          </a:p>
        </p:txBody>
      </p:sp>
      <p:graphicFrame>
        <p:nvGraphicFramePr>
          <p:cNvPr id="4" name="Rezervirano mjesto sadržaja 3">
            <a:extLst>
              <a:ext uri="{FF2B5EF4-FFF2-40B4-BE49-F238E27FC236}">
                <a16:creationId xmlns="" xmlns:a16="http://schemas.microsoft.com/office/drawing/2014/main" id="{3C14105F-5BEC-44F8-ADC6-E2D243113F92}"/>
              </a:ext>
            </a:extLst>
          </p:cNvPr>
          <p:cNvGraphicFramePr>
            <a:graphicFrameLocks noGrp="1"/>
          </p:cNvGraphicFramePr>
          <p:nvPr>
            <p:ph sz="quarter" idx="13"/>
            <p:extLst>
              <p:ext uri="{D42A27DB-BD31-4B8C-83A1-F6EECF244321}">
                <p14:modId xmlns:p14="http://schemas.microsoft.com/office/powerpoint/2010/main" val="1232650944"/>
              </p:ext>
            </p:extLst>
          </p:nvPr>
        </p:nvGraphicFramePr>
        <p:xfrm>
          <a:off x="914399" y="1909763"/>
          <a:ext cx="10363825" cy="4262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niOkvir 4">
            <a:extLst>
              <a:ext uri="{FF2B5EF4-FFF2-40B4-BE49-F238E27FC236}">
                <a16:creationId xmlns="" xmlns:a16="http://schemas.microsoft.com/office/drawing/2014/main" id="{1CB9AED4-9F0E-4D61-B05C-A29D20B34FEC}"/>
              </a:ext>
            </a:extLst>
          </p:cNvPr>
          <p:cNvSpPr txBox="1"/>
          <p:nvPr/>
        </p:nvSpPr>
        <p:spPr>
          <a:xfrm>
            <a:off x="913149" y="6087132"/>
            <a:ext cx="10364452" cy="646331"/>
          </a:xfrm>
          <a:prstGeom prst="rect">
            <a:avLst/>
          </a:prstGeom>
          <a:solidFill>
            <a:schemeClr val="bg2"/>
          </a:solidFill>
          <a:ln>
            <a:solidFill>
              <a:srgbClr val="FFFF00"/>
            </a:solidFill>
          </a:ln>
        </p:spPr>
        <p:txBody>
          <a:bodyPr wrap="square" rtlCol="0">
            <a:spAutoFit/>
          </a:bodyPr>
          <a:lstStyle/>
          <a:p>
            <a:r>
              <a:rPr lang="hr-HR"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CILJ: PRONAĆI RACIONALNI ODGOVOR NA MISAO – ALTERNATIVNE/URAVNOTEŽENE MISLI</a:t>
            </a:r>
          </a:p>
          <a:p>
            <a:r>
              <a:rPr lang="hr-HR"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(procjena stupnja vjerovanja u alternativne misli (0-100%)</a:t>
            </a:r>
          </a:p>
        </p:txBody>
      </p:sp>
    </p:spTree>
    <p:extLst>
      <p:ext uri="{BB962C8B-B14F-4D97-AF65-F5344CB8AC3E}">
        <p14:creationId xmlns:p14="http://schemas.microsoft.com/office/powerpoint/2010/main" val="2234709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61557DBE-A1DC-4594-B858-9331A9C8841A}"/>
              </a:ext>
            </a:extLst>
          </p:cNvPr>
          <p:cNvSpPr>
            <a:spLocks noGrp="1"/>
          </p:cNvSpPr>
          <p:nvPr>
            <p:ph type="title"/>
          </p:nvPr>
        </p:nvSpPr>
        <p:spPr>
          <a:xfrm>
            <a:off x="847099" y="57150"/>
            <a:ext cx="10364451" cy="972159"/>
          </a:xfrm>
          <a:solidFill>
            <a:schemeClr val="bg2"/>
          </a:solidFill>
        </p:spPr>
        <p:txBody>
          <a:bodyPr/>
          <a:lstStyle/>
          <a:p>
            <a:r>
              <a:rPr lang="hr-HR" dirty="0">
                <a:latin typeface="Times New Roman" panose="02020603050405020304" pitchFamily="18" charset="0"/>
                <a:cs typeface="Times New Roman" panose="02020603050405020304" pitchFamily="18" charset="0"/>
              </a:rPr>
              <a:t>KOGNITIVNE TEHNIKE </a:t>
            </a:r>
            <a:r>
              <a:rPr lang="hr-HR" sz="2400" cap="none" dirty="0">
                <a:latin typeface="Times New Roman" panose="02020603050405020304" pitchFamily="18" charset="0"/>
                <a:cs typeface="Times New Roman" panose="02020603050405020304" pitchFamily="18" charset="0"/>
              </a:rPr>
              <a:t>(nastavak)</a:t>
            </a:r>
            <a:endParaRPr lang="hr-HR" dirty="0">
              <a:latin typeface="Times New Roman" panose="02020603050405020304" pitchFamily="18" charset="0"/>
              <a:cs typeface="Times New Roman" panose="02020603050405020304" pitchFamily="18" charset="0"/>
            </a:endParaRPr>
          </a:p>
        </p:txBody>
      </p:sp>
      <p:sp>
        <p:nvSpPr>
          <p:cNvPr id="4" name="Pravokutnik 3">
            <a:extLst>
              <a:ext uri="{FF2B5EF4-FFF2-40B4-BE49-F238E27FC236}">
                <a16:creationId xmlns="" xmlns:a16="http://schemas.microsoft.com/office/drawing/2014/main" id="{8C4E8BC6-D42B-42C9-BDE4-CFEB934708A2}"/>
              </a:ext>
            </a:extLst>
          </p:cNvPr>
          <p:cNvSpPr/>
          <p:nvPr/>
        </p:nvSpPr>
        <p:spPr>
          <a:xfrm>
            <a:off x="1057275" y="2096107"/>
            <a:ext cx="4438650" cy="2238375"/>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IDENTIFICIRANJE I PROMJENA</a:t>
            </a:r>
          </a:p>
          <a:p>
            <a:pPr algn="ctr"/>
            <a:r>
              <a:rPr lang="hr-HR" dirty="0">
                <a:latin typeface="Times New Roman" panose="02020603050405020304" pitchFamily="18" charset="0"/>
                <a:cs typeface="Times New Roman" panose="02020603050405020304" pitchFamily="18" charset="0"/>
              </a:rPr>
              <a:t>DISFUNKCIONALNIH PRETPOSTAVKI</a:t>
            </a:r>
          </a:p>
        </p:txBody>
      </p:sp>
      <p:sp>
        <p:nvSpPr>
          <p:cNvPr id="5" name="Elipsa 4">
            <a:extLst>
              <a:ext uri="{FF2B5EF4-FFF2-40B4-BE49-F238E27FC236}">
                <a16:creationId xmlns="" xmlns:a16="http://schemas.microsoft.com/office/drawing/2014/main" id="{13FD0B3A-C549-41D7-9F97-B82FDA3ECF43}"/>
              </a:ext>
            </a:extLst>
          </p:cNvPr>
          <p:cNvSpPr/>
          <p:nvPr/>
        </p:nvSpPr>
        <p:spPr>
          <a:xfrm>
            <a:off x="6667500" y="738491"/>
            <a:ext cx="4467225" cy="3857625"/>
          </a:xfrm>
          <a:prstGeom prst="ellipse">
            <a:avLst/>
          </a:prstGeom>
          <a:solidFill>
            <a:schemeClr val="accent4">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IDENTIFICIRANJE I PROMJENA DISFUNKCIONALNIH SHEMA</a:t>
            </a:r>
          </a:p>
        </p:txBody>
      </p:sp>
      <p:sp>
        <p:nvSpPr>
          <p:cNvPr id="6" name="Pravokutni trokut 5">
            <a:extLst>
              <a:ext uri="{FF2B5EF4-FFF2-40B4-BE49-F238E27FC236}">
                <a16:creationId xmlns="" xmlns:a16="http://schemas.microsoft.com/office/drawing/2014/main" id="{ACD88F62-04A9-4BCC-9D4C-F5BAA092BB51}"/>
              </a:ext>
            </a:extLst>
          </p:cNvPr>
          <p:cNvSpPr/>
          <p:nvPr/>
        </p:nvSpPr>
        <p:spPr>
          <a:xfrm>
            <a:off x="6696077" y="2667303"/>
            <a:ext cx="4438648" cy="3467099"/>
          </a:xfrm>
          <a:prstGeom prst="rtTriangle">
            <a:avLst/>
          </a:prstGeom>
          <a:solidFill>
            <a:schemeClr val="bg1">
              <a:lumMod val="8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rgbClr val="FF0000"/>
                </a:solidFill>
                <a:latin typeface="Times New Roman" panose="02020603050405020304" pitchFamily="18" charset="0"/>
                <a:cs typeface="Times New Roman" panose="02020603050405020304" pitchFamily="18" charset="0"/>
              </a:rPr>
              <a:t>Svijet je opasno mjesto.</a:t>
            </a:r>
          </a:p>
          <a:p>
            <a:pPr algn="ctr"/>
            <a:r>
              <a:rPr lang="hr-HR" dirty="0">
                <a:solidFill>
                  <a:schemeClr val="accent6">
                    <a:lumMod val="75000"/>
                  </a:schemeClr>
                </a:solidFill>
                <a:latin typeface="Times New Roman" panose="02020603050405020304" pitchFamily="18" charset="0"/>
                <a:cs typeface="Times New Roman" panose="02020603050405020304" pitchFamily="18" charset="0"/>
              </a:rPr>
              <a:t>Ja sam ranjiv na ozljede.</a:t>
            </a:r>
          </a:p>
          <a:p>
            <a:pPr algn="ctr"/>
            <a:r>
              <a:rPr lang="hr-HR" dirty="0">
                <a:solidFill>
                  <a:srgbClr val="002060"/>
                </a:solidFill>
                <a:latin typeface="Times New Roman" panose="02020603050405020304" pitchFamily="18" charset="0"/>
                <a:cs typeface="Times New Roman" panose="02020603050405020304" pitchFamily="18" charset="0"/>
              </a:rPr>
              <a:t>Bespomoćan sam u susretu sa opasnosti.</a:t>
            </a:r>
          </a:p>
        </p:txBody>
      </p:sp>
      <p:sp>
        <p:nvSpPr>
          <p:cNvPr id="8" name="Jednakokračni trokut 7">
            <a:extLst>
              <a:ext uri="{FF2B5EF4-FFF2-40B4-BE49-F238E27FC236}">
                <a16:creationId xmlns="" xmlns:a16="http://schemas.microsoft.com/office/drawing/2014/main" id="{1AE6143F-E82D-4273-814D-27A4E4909F31}"/>
              </a:ext>
            </a:extLst>
          </p:cNvPr>
          <p:cNvSpPr/>
          <p:nvPr/>
        </p:nvSpPr>
        <p:spPr>
          <a:xfrm>
            <a:off x="1162050" y="4035981"/>
            <a:ext cx="4229099" cy="1631394"/>
          </a:xfrm>
          <a:prstGeom prst="triangle">
            <a:avLst/>
          </a:prstGeom>
          <a:solidFill>
            <a:schemeClr val="bg1">
              <a:lumMod val="8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r-HR" dirty="0">
                <a:solidFill>
                  <a:srgbClr val="FF0000"/>
                </a:solidFill>
                <a:latin typeface="Times New Roman" panose="02020603050405020304" pitchFamily="18" charset="0"/>
                <a:cs typeface="Times New Roman" panose="02020603050405020304" pitchFamily="18" charset="0"/>
              </a:rPr>
              <a:t>„Moranja”</a:t>
            </a:r>
          </a:p>
          <a:p>
            <a:pPr algn="ctr"/>
            <a:r>
              <a:rPr lang="hr-HR" dirty="0">
                <a:solidFill>
                  <a:srgbClr val="7030A0"/>
                </a:solidFill>
                <a:latin typeface="Times New Roman" panose="02020603050405020304" pitchFamily="18" charset="0"/>
                <a:cs typeface="Times New Roman" panose="02020603050405020304" pitchFamily="18" charset="0"/>
              </a:rPr>
              <a:t>„</a:t>
            </a:r>
            <a:r>
              <a:rPr lang="hr-HR" dirty="0" err="1">
                <a:solidFill>
                  <a:srgbClr val="7030A0"/>
                </a:solidFill>
                <a:latin typeface="Times New Roman" panose="02020603050405020304" pitchFamily="18" charset="0"/>
                <a:cs typeface="Times New Roman" panose="02020603050405020304" pitchFamily="18" charset="0"/>
              </a:rPr>
              <a:t>Trebanja</a:t>
            </a:r>
            <a:r>
              <a:rPr lang="hr-HR" dirty="0">
                <a:solidFill>
                  <a:srgbClr val="7030A0"/>
                </a:solidFill>
                <a:latin typeface="Times New Roman" panose="02020603050405020304" pitchFamily="18" charset="0"/>
                <a:cs typeface="Times New Roman" panose="02020603050405020304" pitchFamily="18" charset="0"/>
              </a:rPr>
              <a:t>”</a:t>
            </a:r>
          </a:p>
          <a:p>
            <a:pPr algn="ctr"/>
            <a:r>
              <a:rPr lang="hr-HR" dirty="0">
                <a:solidFill>
                  <a:schemeClr val="tx2">
                    <a:lumMod val="50000"/>
                  </a:schemeClr>
                </a:solidFill>
                <a:latin typeface="Times New Roman" panose="02020603050405020304" pitchFamily="18" charset="0"/>
                <a:cs typeface="Times New Roman" panose="02020603050405020304" pitchFamily="18" charset="0"/>
              </a:rPr>
              <a:t>„Ako-onda”</a:t>
            </a:r>
          </a:p>
        </p:txBody>
      </p:sp>
    </p:spTree>
    <p:extLst>
      <p:ext uri="{BB962C8B-B14F-4D97-AF65-F5344CB8AC3E}">
        <p14:creationId xmlns:p14="http://schemas.microsoft.com/office/powerpoint/2010/main" val="5077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72D85488-A834-4F1B-9FDD-AD76326A0D85}"/>
              </a:ext>
            </a:extLst>
          </p:cNvPr>
          <p:cNvSpPr>
            <a:spLocks noGrp="1"/>
          </p:cNvSpPr>
          <p:nvPr>
            <p:ph type="title"/>
          </p:nvPr>
        </p:nvSpPr>
        <p:spPr>
          <a:xfrm>
            <a:off x="913775" y="618518"/>
            <a:ext cx="10364451" cy="953108"/>
          </a:xfrm>
          <a:solidFill>
            <a:schemeClr val="bg2"/>
          </a:solidFill>
        </p:spPr>
        <p:txBody>
          <a:bodyPr/>
          <a:lstStyle/>
          <a:p>
            <a:r>
              <a:rPr lang="hr-HR" dirty="0">
                <a:latin typeface="Times New Roman" panose="02020603050405020304" pitchFamily="18" charset="0"/>
                <a:cs typeface="Times New Roman" panose="02020603050405020304" pitchFamily="18" charset="0"/>
              </a:rPr>
              <a:t>Tehnike</a:t>
            </a:r>
          </a:p>
        </p:txBody>
      </p:sp>
      <p:graphicFrame>
        <p:nvGraphicFramePr>
          <p:cNvPr id="4" name="Rezervirano mjesto sadržaja 3">
            <a:extLst>
              <a:ext uri="{FF2B5EF4-FFF2-40B4-BE49-F238E27FC236}">
                <a16:creationId xmlns="" xmlns:a16="http://schemas.microsoft.com/office/drawing/2014/main" id="{8B6AF49B-D2BC-44D1-881C-11D19CF3F0E3}"/>
              </a:ext>
            </a:extLst>
          </p:cNvPr>
          <p:cNvGraphicFramePr>
            <a:graphicFrameLocks noGrp="1"/>
          </p:cNvGraphicFramePr>
          <p:nvPr>
            <p:ph sz="quarter" idx="13"/>
            <p:extLst>
              <p:ext uri="{D42A27DB-BD31-4B8C-83A1-F6EECF244321}">
                <p14:modId xmlns:p14="http://schemas.microsoft.com/office/powerpoint/2010/main" val="2715060218"/>
              </p:ext>
            </p:extLst>
          </p:nvPr>
        </p:nvGraphicFramePr>
        <p:xfrm>
          <a:off x="914400" y="1847851"/>
          <a:ext cx="10363200" cy="394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niOkvir 4">
            <a:extLst>
              <a:ext uri="{FF2B5EF4-FFF2-40B4-BE49-F238E27FC236}">
                <a16:creationId xmlns="" xmlns:a16="http://schemas.microsoft.com/office/drawing/2014/main" id="{3B2BBFC3-ED5F-48BE-ADE4-E44A88AF14E0}"/>
              </a:ext>
            </a:extLst>
          </p:cNvPr>
          <p:cNvSpPr txBox="1"/>
          <p:nvPr/>
        </p:nvSpPr>
        <p:spPr>
          <a:xfrm>
            <a:off x="913775" y="6239482"/>
            <a:ext cx="10363199" cy="369332"/>
          </a:xfrm>
          <a:prstGeom prst="rect">
            <a:avLst/>
          </a:prstGeom>
          <a:solidFill>
            <a:schemeClr val="bg2"/>
          </a:solidFill>
          <a:ln>
            <a:solidFill>
              <a:srgbClr val="FFFF00"/>
            </a:solidFill>
          </a:ln>
        </p:spPr>
        <p:txBody>
          <a:bodyPr wrap="square" rtlCol="0">
            <a:spAutoFit/>
          </a:bodyPr>
          <a:lstStyle/>
          <a:p>
            <a:r>
              <a:rPr lang="hr-HR" b="1" dirty="0">
                <a:solidFill>
                  <a:sysClr val="windowText" lastClr="000000"/>
                </a:solidFill>
                <a:latin typeface="Times New Roman" panose="02020603050405020304" pitchFamily="18" charset="0"/>
                <a:cs typeface="Times New Roman" panose="02020603050405020304" pitchFamily="18" charset="0"/>
              </a:rPr>
              <a:t>CILJ: RAZVOJ NOVIH, ADAPTIVNIJIH PRETPOSTAVKI I SHEMA</a:t>
            </a:r>
          </a:p>
        </p:txBody>
      </p:sp>
    </p:spTree>
    <p:extLst>
      <p:ext uri="{BB962C8B-B14F-4D97-AF65-F5344CB8AC3E}">
        <p14:creationId xmlns:p14="http://schemas.microsoft.com/office/powerpoint/2010/main" val="705717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90C4D6CA-BF5F-4A59-A8DC-789478147551}"/>
              </a:ext>
            </a:extLst>
          </p:cNvPr>
          <p:cNvSpPr>
            <a:spLocks noGrp="1"/>
          </p:cNvSpPr>
          <p:nvPr>
            <p:ph type="title"/>
          </p:nvPr>
        </p:nvSpPr>
        <p:spPr>
          <a:xfrm>
            <a:off x="913775" y="618517"/>
            <a:ext cx="10364451" cy="1118843"/>
          </a:xfrm>
          <a:solidFill>
            <a:schemeClr val="bg2"/>
          </a:solidFill>
        </p:spPr>
        <p:txBody>
          <a:bodyPr/>
          <a:lstStyle/>
          <a:p>
            <a:r>
              <a:rPr lang="hr-HR" dirty="0">
                <a:latin typeface="Times New Roman" panose="02020603050405020304" pitchFamily="18" charset="0"/>
                <a:cs typeface="Times New Roman" panose="02020603050405020304" pitchFamily="18" charset="0"/>
              </a:rPr>
              <a:t>LITERATURA</a:t>
            </a:r>
          </a:p>
        </p:txBody>
      </p:sp>
      <p:sp>
        <p:nvSpPr>
          <p:cNvPr id="3" name="Rezervirano mjesto sadržaja 2">
            <a:extLst>
              <a:ext uri="{FF2B5EF4-FFF2-40B4-BE49-F238E27FC236}">
                <a16:creationId xmlns="" xmlns:a16="http://schemas.microsoft.com/office/drawing/2014/main" id="{FDDAF05A-B518-4F67-8A8C-EB6A5EBE87E9}"/>
              </a:ext>
            </a:extLst>
          </p:cNvPr>
          <p:cNvSpPr>
            <a:spLocks noGrp="1"/>
          </p:cNvSpPr>
          <p:nvPr>
            <p:ph sz="quarter" idx="13"/>
          </p:nvPr>
        </p:nvSpPr>
        <p:spPr>
          <a:xfrm>
            <a:off x="913774" y="2367092"/>
            <a:ext cx="10363826" cy="4186108"/>
          </a:xfrm>
        </p:spPr>
        <p:txBody>
          <a:bodyPr>
            <a:normAutofit fontScale="92500" lnSpcReduction="20000"/>
          </a:bodyPr>
          <a:lstStyle/>
          <a:p>
            <a:r>
              <a:rPr lang="hr-HR" sz="2800" cap="none" dirty="0">
                <a:latin typeface="Times New Roman" panose="02020603050405020304" pitchFamily="18" charset="0"/>
                <a:cs typeface="Times New Roman" panose="02020603050405020304" pitchFamily="18" charset="0"/>
              </a:rPr>
              <a:t>Begić, D. (2014). </a:t>
            </a:r>
            <a:r>
              <a:rPr lang="hr-HR" sz="2800" i="1" cap="none" dirty="0">
                <a:latin typeface="Times New Roman" panose="02020603050405020304" pitchFamily="18" charset="0"/>
                <a:cs typeface="Times New Roman" panose="02020603050405020304" pitchFamily="18" charset="0"/>
              </a:rPr>
              <a:t>Psihopatologija</a:t>
            </a:r>
            <a:r>
              <a:rPr lang="hr-HR" sz="2800" cap="none" dirty="0">
                <a:latin typeface="Times New Roman" panose="02020603050405020304" pitchFamily="18" charset="0"/>
                <a:cs typeface="Times New Roman" panose="02020603050405020304" pitchFamily="18" charset="0"/>
              </a:rPr>
              <a:t>. Zagreb: Medicinska Naklada.</a:t>
            </a:r>
          </a:p>
          <a:p>
            <a:r>
              <a:rPr lang="hr-HR" sz="2800" cap="none" dirty="0">
                <a:latin typeface="Times New Roman" panose="02020603050405020304" pitchFamily="18" charset="0"/>
                <a:cs typeface="Times New Roman" panose="02020603050405020304" pitchFamily="18" charset="0"/>
              </a:rPr>
              <a:t>Butler, G., </a:t>
            </a:r>
            <a:r>
              <a:rPr lang="hr-HR" sz="2800" cap="none" dirty="0" err="1">
                <a:latin typeface="Times New Roman" panose="02020603050405020304" pitchFamily="18" charset="0"/>
                <a:cs typeface="Times New Roman" panose="02020603050405020304" pitchFamily="18" charset="0"/>
              </a:rPr>
              <a:t>Fennell</a:t>
            </a:r>
            <a:r>
              <a:rPr lang="hr-HR" sz="2800" cap="none" dirty="0">
                <a:latin typeface="Times New Roman" panose="02020603050405020304" pitchFamily="18" charset="0"/>
                <a:cs typeface="Times New Roman" panose="02020603050405020304" pitchFamily="18" charset="0"/>
              </a:rPr>
              <a:t>, M. i </a:t>
            </a:r>
            <a:r>
              <a:rPr lang="hr-HR" sz="2800" cap="none" dirty="0" err="1">
                <a:latin typeface="Times New Roman" panose="02020603050405020304" pitchFamily="18" charset="0"/>
                <a:cs typeface="Times New Roman" panose="02020603050405020304" pitchFamily="18" charset="0"/>
              </a:rPr>
              <a:t>Hackmann</a:t>
            </a:r>
            <a:r>
              <a:rPr lang="hr-HR" sz="2800" cap="none" dirty="0">
                <a:latin typeface="Times New Roman" panose="02020603050405020304" pitchFamily="18" charset="0"/>
                <a:cs typeface="Times New Roman" panose="02020603050405020304" pitchFamily="18" charset="0"/>
              </a:rPr>
              <a:t>, A. (2008). </a:t>
            </a:r>
            <a:r>
              <a:rPr lang="hr-HR" sz="2800" i="1" cap="none" dirty="0" err="1">
                <a:latin typeface="Times New Roman" panose="02020603050405020304" pitchFamily="18" charset="0"/>
                <a:cs typeface="Times New Roman" panose="02020603050405020304" pitchFamily="18" charset="0"/>
              </a:rPr>
              <a:t>Cognitive-behavioral</a:t>
            </a:r>
            <a:r>
              <a:rPr lang="hr-HR" sz="2800" i="1" cap="none" dirty="0">
                <a:latin typeface="Times New Roman" panose="02020603050405020304" pitchFamily="18" charset="0"/>
                <a:cs typeface="Times New Roman" panose="02020603050405020304" pitchFamily="18" charset="0"/>
              </a:rPr>
              <a:t> </a:t>
            </a:r>
            <a:r>
              <a:rPr lang="hr-HR" sz="2800" i="1" cap="none" dirty="0" err="1">
                <a:latin typeface="Times New Roman" panose="02020603050405020304" pitchFamily="18" charset="0"/>
                <a:cs typeface="Times New Roman" panose="02020603050405020304" pitchFamily="18" charset="0"/>
              </a:rPr>
              <a:t>therapy</a:t>
            </a:r>
            <a:r>
              <a:rPr lang="hr-HR" sz="2800" i="1" cap="none" dirty="0">
                <a:latin typeface="Times New Roman" panose="02020603050405020304" pitchFamily="18" charset="0"/>
                <a:cs typeface="Times New Roman" panose="02020603050405020304" pitchFamily="18" charset="0"/>
              </a:rPr>
              <a:t> for </a:t>
            </a:r>
            <a:r>
              <a:rPr lang="hr-HR" sz="2800" i="1" cap="none" dirty="0" err="1">
                <a:latin typeface="Times New Roman" panose="02020603050405020304" pitchFamily="18" charset="0"/>
                <a:cs typeface="Times New Roman" panose="02020603050405020304" pitchFamily="18" charset="0"/>
              </a:rPr>
              <a:t>anxiety</a:t>
            </a:r>
            <a:r>
              <a:rPr lang="hr-HR" sz="2800" i="1" cap="none" dirty="0">
                <a:latin typeface="Times New Roman" panose="02020603050405020304" pitchFamily="18" charset="0"/>
                <a:cs typeface="Times New Roman" panose="02020603050405020304" pitchFamily="18" charset="0"/>
              </a:rPr>
              <a:t> </a:t>
            </a:r>
            <a:r>
              <a:rPr lang="hr-HR" sz="2800" i="1" cap="none" dirty="0" err="1">
                <a:latin typeface="Times New Roman" panose="02020603050405020304" pitchFamily="18" charset="0"/>
                <a:cs typeface="Times New Roman" panose="02020603050405020304" pitchFamily="18" charset="0"/>
              </a:rPr>
              <a:t>disorders</a:t>
            </a:r>
            <a:r>
              <a:rPr lang="hr-HR" sz="2800" cap="none" dirty="0">
                <a:latin typeface="Times New Roman" panose="02020603050405020304" pitchFamily="18" charset="0"/>
                <a:cs typeface="Times New Roman" panose="02020603050405020304" pitchFamily="18" charset="0"/>
              </a:rPr>
              <a:t>. New York: </a:t>
            </a:r>
            <a:r>
              <a:rPr lang="hr-HR" sz="2800" cap="none" dirty="0" err="1">
                <a:latin typeface="Times New Roman" panose="02020603050405020304" pitchFamily="18" charset="0"/>
                <a:cs typeface="Times New Roman" panose="02020603050405020304" pitchFamily="18" charset="0"/>
              </a:rPr>
              <a:t>The</a:t>
            </a:r>
            <a:r>
              <a:rPr lang="hr-HR" sz="2800" cap="none" dirty="0">
                <a:latin typeface="Times New Roman" panose="02020603050405020304" pitchFamily="18" charset="0"/>
                <a:cs typeface="Times New Roman" panose="02020603050405020304" pitchFamily="18" charset="0"/>
              </a:rPr>
              <a:t> </a:t>
            </a:r>
            <a:r>
              <a:rPr lang="hr-HR" sz="2800" cap="none" dirty="0" err="1">
                <a:latin typeface="Times New Roman" panose="02020603050405020304" pitchFamily="18" charset="0"/>
                <a:cs typeface="Times New Roman" panose="02020603050405020304" pitchFamily="18" charset="0"/>
              </a:rPr>
              <a:t>Guilford</a:t>
            </a:r>
            <a:r>
              <a:rPr lang="hr-HR" sz="2800" cap="none" dirty="0">
                <a:latin typeface="Times New Roman" panose="02020603050405020304" pitchFamily="18" charset="0"/>
                <a:cs typeface="Times New Roman" panose="02020603050405020304" pitchFamily="18" charset="0"/>
              </a:rPr>
              <a:t> Press.</a:t>
            </a:r>
          </a:p>
          <a:p>
            <a:r>
              <a:rPr lang="hr-HR" sz="2800" cap="none" dirty="0" err="1">
                <a:latin typeface="Times New Roman" panose="02020603050405020304" pitchFamily="18" charset="0"/>
                <a:cs typeface="Times New Roman" panose="02020603050405020304" pitchFamily="18" charset="0"/>
              </a:rPr>
              <a:t>Leahy</a:t>
            </a:r>
            <a:r>
              <a:rPr lang="hr-HR" sz="2800" cap="none" dirty="0">
                <a:latin typeface="Times New Roman" panose="02020603050405020304" pitchFamily="18" charset="0"/>
                <a:cs typeface="Times New Roman" panose="02020603050405020304" pitchFamily="18" charset="0"/>
              </a:rPr>
              <a:t>, R. L., Holland, S. J. i </a:t>
            </a:r>
            <a:r>
              <a:rPr lang="hr-HR" sz="2800" cap="none" dirty="0" err="1">
                <a:latin typeface="Times New Roman" panose="02020603050405020304" pitchFamily="18" charset="0"/>
                <a:cs typeface="Times New Roman" panose="02020603050405020304" pitchFamily="18" charset="0"/>
              </a:rPr>
              <a:t>McGinn</a:t>
            </a:r>
            <a:r>
              <a:rPr lang="hr-HR" sz="2800" cap="none" dirty="0">
                <a:latin typeface="Times New Roman" panose="02020603050405020304" pitchFamily="18" charset="0"/>
                <a:cs typeface="Times New Roman" panose="02020603050405020304" pitchFamily="18" charset="0"/>
              </a:rPr>
              <a:t>, L. K. (2014). </a:t>
            </a:r>
            <a:r>
              <a:rPr lang="hr-HR" sz="2800" i="1" cap="none" dirty="0">
                <a:latin typeface="Times New Roman" panose="02020603050405020304" pitchFamily="18" charset="0"/>
                <a:cs typeface="Times New Roman" panose="02020603050405020304" pitchFamily="18" charset="0"/>
              </a:rPr>
              <a:t>Planovi tretmana i intervencije za depresiju i anksiozne poremećaje. </a:t>
            </a:r>
            <a:r>
              <a:rPr lang="hr-HR" sz="2800" cap="none" dirty="0">
                <a:latin typeface="Times New Roman" panose="02020603050405020304" pitchFamily="18" charset="0"/>
                <a:cs typeface="Times New Roman" panose="02020603050405020304" pitchFamily="18" charset="0"/>
              </a:rPr>
              <a:t>Jastrebarsko: Naklada Slap. </a:t>
            </a:r>
          </a:p>
          <a:p>
            <a:r>
              <a:rPr lang="hr-HR" sz="2800" cap="none" dirty="0" err="1">
                <a:latin typeface="Times New Roman" panose="02020603050405020304" pitchFamily="18" charset="0"/>
                <a:cs typeface="Times New Roman" panose="02020603050405020304" pitchFamily="18" charset="0"/>
              </a:rPr>
              <a:t>Stallard</a:t>
            </a:r>
            <a:r>
              <a:rPr lang="hr-HR" sz="2800" cap="none" dirty="0">
                <a:latin typeface="Times New Roman" panose="02020603050405020304" pitchFamily="18" charset="0"/>
                <a:cs typeface="Times New Roman" panose="02020603050405020304" pitchFamily="18" charset="0"/>
              </a:rPr>
              <a:t>, P. (2010). </a:t>
            </a:r>
            <a:r>
              <a:rPr lang="hr-HR" sz="2800" i="1" cap="none" dirty="0">
                <a:latin typeface="Times New Roman" panose="02020603050405020304" pitchFamily="18" charset="0"/>
                <a:cs typeface="Times New Roman" panose="02020603050405020304" pitchFamily="18" charset="0"/>
              </a:rPr>
              <a:t>Misli dobro, osjećaj se dobro: kognitivno – bihevioralna terapija u radu s djecom i mladim ljudima: vodič za kliničare</a:t>
            </a:r>
            <a:r>
              <a:rPr lang="hr-HR" sz="2800" cap="none" dirty="0">
                <a:latin typeface="Times New Roman" panose="02020603050405020304" pitchFamily="18" charset="0"/>
                <a:cs typeface="Times New Roman" panose="02020603050405020304" pitchFamily="18" charset="0"/>
              </a:rPr>
              <a:t>. Jastrebarsko: Naklada Slap.</a:t>
            </a:r>
          </a:p>
          <a:p>
            <a:endParaRPr lang="hr-HR" dirty="0"/>
          </a:p>
        </p:txBody>
      </p:sp>
    </p:spTree>
    <p:extLst>
      <p:ext uri="{BB962C8B-B14F-4D97-AF65-F5344CB8AC3E}">
        <p14:creationId xmlns:p14="http://schemas.microsoft.com/office/powerpoint/2010/main" val="3048039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33ED644E-911C-4E6E-8AF2-16CF46ED1E67}"/>
              </a:ext>
            </a:extLst>
          </p:cNvPr>
          <p:cNvSpPr>
            <a:spLocks noGrp="1"/>
          </p:cNvSpPr>
          <p:nvPr>
            <p:ph type="title"/>
          </p:nvPr>
        </p:nvSpPr>
        <p:spPr>
          <a:xfrm>
            <a:off x="913774" y="609600"/>
            <a:ext cx="10364452" cy="1124607"/>
          </a:xfrm>
          <a:solidFill>
            <a:schemeClr val="bg2"/>
          </a:solidFill>
        </p:spPr>
        <p:txBody>
          <a:bodyPr/>
          <a:lstStyle/>
          <a:p>
            <a:r>
              <a:rPr lang="hr-HR" dirty="0">
                <a:latin typeface="Times New Roman" panose="02020603050405020304" pitchFamily="18" charset="0"/>
                <a:cs typeface="Times New Roman" panose="02020603050405020304" pitchFamily="18" charset="0"/>
              </a:rPr>
              <a:t>OPIS </a:t>
            </a:r>
            <a:r>
              <a:rPr lang="hr-HR" sz="2000" cap="none" dirty="0">
                <a:latin typeface="Times New Roman" panose="02020603050405020304" pitchFamily="18" charset="0"/>
                <a:cs typeface="Times New Roman" panose="02020603050405020304" pitchFamily="18" charset="0"/>
              </a:rPr>
              <a:t>(</a:t>
            </a:r>
            <a:r>
              <a:rPr lang="hr-HR" sz="1800" cap="none" dirty="0">
                <a:latin typeface="Times New Roman" panose="02020603050405020304" pitchFamily="18" charset="0"/>
                <a:cs typeface="Times New Roman" panose="02020603050405020304" pitchFamily="18" charset="0"/>
              </a:rPr>
              <a:t>nastavak</a:t>
            </a:r>
            <a:r>
              <a:rPr lang="hr-HR" sz="2000" cap="none" dirty="0">
                <a:latin typeface="Times New Roman" panose="02020603050405020304" pitchFamily="18" charset="0"/>
                <a:cs typeface="Times New Roman" panose="02020603050405020304" pitchFamily="18" charset="0"/>
              </a:rPr>
              <a:t>)</a:t>
            </a:r>
            <a:endParaRPr lang="hr-HR" dirty="0">
              <a:latin typeface="Times New Roman" panose="02020603050405020304" pitchFamily="18" charset="0"/>
              <a:cs typeface="Times New Roman" panose="02020603050405020304" pitchFamily="18" charset="0"/>
            </a:endParaRPr>
          </a:p>
        </p:txBody>
      </p:sp>
      <p:sp>
        <p:nvSpPr>
          <p:cNvPr id="3" name="Rezervirano mjesto sadržaja 2">
            <a:extLst>
              <a:ext uri="{FF2B5EF4-FFF2-40B4-BE49-F238E27FC236}">
                <a16:creationId xmlns="" xmlns:a16="http://schemas.microsoft.com/office/drawing/2014/main" id="{6B0742B1-D8C9-4E83-86BE-60D4EC42BEDF}"/>
              </a:ext>
            </a:extLst>
          </p:cNvPr>
          <p:cNvSpPr>
            <a:spLocks noGrp="1"/>
          </p:cNvSpPr>
          <p:nvPr>
            <p:ph type="body" idx="1"/>
          </p:nvPr>
        </p:nvSpPr>
        <p:spPr>
          <a:xfrm>
            <a:off x="924025" y="1975945"/>
            <a:ext cx="3298976" cy="591231"/>
          </a:xfrm>
          <a:solidFill>
            <a:schemeClr val="accent4">
              <a:lumMod val="40000"/>
              <a:lumOff val="60000"/>
            </a:schemeClr>
          </a:solidFill>
        </p:spPr>
        <p:txBody>
          <a:bodyPr/>
          <a:lstStyle/>
          <a:p>
            <a:r>
              <a:rPr lang="hr-HR" cap="none" dirty="0">
                <a:latin typeface="Times New Roman" panose="02020603050405020304" pitchFamily="18" charset="0"/>
                <a:cs typeface="Times New Roman" panose="02020603050405020304" pitchFamily="18" charset="0"/>
              </a:rPr>
              <a:t>AGORAFOBIJA</a:t>
            </a:r>
          </a:p>
        </p:txBody>
      </p:sp>
      <mc:AlternateContent xmlns:mc="http://schemas.openxmlformats.org/markup-compatibility/2006" xmlns:a14="http://schemas.microsoft.com/office/drawing/2010/main">
        <mc:Choice Requires="a14">
          <p:sp>
            <p:nvSpPr>
              <p:cNvPr id="6" name="Rezervirano mjesto teksta 5">
                <a:extLst>
                  <a:ext uri="{FF2B5EF4-FFF2-40B4-BE49-F238E27FC236}">
                    <a16:creationId xmlns="" xmlns:a16="http://schemas.microsoft.com/office/drawing/2014/main" id="{2E79CB87-3322-4812-9C9E-E03125EB1B2E}"/>
                  </a:ext>
                </a:extLst>
              </p:cNvPr>
              <p:cNvSpPr>
                <a:spLocks noGrp="1"/>
              </p:cNvSpPr>
              <p:nvPr>
                <p:ph type="body" sz="half" idx="15"/>
              </p:nvPr>
            </p:nvSpPr>
            <p:spPr>
              <a:xfrm>
                <a:off x="924025" y="2562143"/>
                <a:ext cx="3298976" cy="3497752"/>
              </a:xfrm>
              <a:solidFill>
                <a:schemeClr val="accent4">
                  <a:lumMod val="40000"/>
                  <a:lumOff val="60000"/>
                </a:schemeClr>
              </a:solidFill>
            </p:spPr>
            <p:txBody>
              <a:bodyPr>
                <a:normAutofit/>
              </a:bodyPr>
              <a:lstStyle/>
              <a:p>
                <a:pPr marL="628650" lvl="1" indent="-171450">
                  <a:buFont typeface="Arial" panose="020B0604020202020204" pitchFamily="34" charset="0"/>
                  <a:buChar char="•"/>
                </a:pPr>
                <a:endParaRPr lang="hr-HR" sz="1600" cap="none" dirty="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Strah </a:t>
                </a:r>
              </a:p>
              <a:p>
                <a:pPr marL="628650" lvl="1" indent="-171450">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Od bivanja na mjestima </a:t>
                </a:r>
              </a:p>
              <a:p>
                <a:pPr marL="628650" lvl="1" indent="-171450">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Gdje se može dobiti panični napad</a:t>
                </a:r>
              </a:p>
              <a:p>
                <a:pPr marL="628650" lvl="1" indent="-171450">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Gdje je pomoć nedostupna</a:t>
                </a:r>
                <a:endParaRPr lang="hr-HR" sz="1600" cap="none" dirty="0">
                  <a:solidFill>
                    <a:srgbClr val="FF0000"/>
                  </a:solidFill>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Što može dovesti do gubitka kontrole, bolesti ili smrti</a:t>
                </a:r>
              </a:p>
              <a:p>
                <a14:m>
                  <m:oMath xmlns:m="http://schemas.openxmlformats.org/officeDocument/2006/math">
                    <m:f>
                      <m:fPr>
                        <m:type m:val="skw"/>
                        <m:ctrlPr>
                          <a:rPr lang="hr-HR" i="1" cap="none" smtClean="0">
                            <a:latin typeface="Cambria Math"/>
                          </a:rPr>
                        </m:ctrlPr>
                      </m:fPr>
                      <m:num>
                        <m:r>
                          <a:rPr lang="hr-HR" b="0" i="1" cap="none" smtClean="0">
                            <a:latin typeface="Cambria Math" panose="02040503050406030204" pitchFamily="18" charset="0"/>
                          </a:rPr>
                          <m:t>1</m:t>
                        </m:r>
                      </m:num>
                      <m:den>
                        <m:r>
                          <a:rPr lang="hr-HR" b="0" i="1" cap="none" smtClean="0">
                            <a:latin typeface="Cambria Math" panose="02040503050406030204" pitchFamily="18" charset="0"/>
                          </a:rPr>
                          <m:t>3</m:t>
                        </m:r>
                      </m:den>
                    </m:f>
                  </m:oMath>
                </a14:m>
                <a:r>
                  <a:rPr lang="hr-HR" cap="none" dirty="0">
                    <a:latin typeface="Times New Roman" panose="02020603050405020304" pitchFamily="18" charset="0"/>
                    <a:cs typeface="Times New Roman" panose="02020603050405020304" pitchFamily="18" charset="0"/>
                  </a:rPr>
                  <a:t> do </a:t>
                </a:r>
                <a14:m>
                  <m:oMath xmlns:m="http://schemas.openxmlformats.org/officeDocument/2006/math">
                    <m:f>
                      <m:fPr>
                        <m:type m:val="skw"/>
                        <m:ctrlPr>
                          <a:rPr lang="hr-HR" i="1" cap="none" dirty="0" smtClean="0">
                            <a:latin typeface="Cambria Math"/>
                          </a:rPr>
                        </m:ctrlPr>
                      </m:fPr>
                      <m:num>
                        <m:r>
                          <a:rPr lang="hr-HR" b="0" i="1" cap="none" dirty="0" smtClean="0">
                            <a:latin typeface="Cambria Math" panose="02040503050406030204" pitchFamily="18" charset="0"/>
                          </a:rPr>
                          <m:t>1</m:t>
                        </m:r>
                      </m:num>
                      <m:den>
                        <m:r>
                          <a:rPr lang="hr-HR" b="0" i="1" cap="none" dirty="0" smtClean="0">
                            <a:latin typeface="Cambria Math" panose="02040503050406030204" pitchFamily="18" charset="0"/>
                          </a:rPr>
                          <m:t>2</m:t>
                        </m:r>
                      </m:den>
                    </m:f>
                  </m:oMath>
                </a14:m>
                <a:r>
                  <a:rPr lang="hr-HR" cap="none" dirty="0">
                    <a:latin typeface="Times New Roman" panose="02020603050405020304" pitchFamily="18" charset="0"/>
                    <a:cs typeface="Times New Roman" panose="02020603050405020304" pitchFamily="18" charset="0"/>
                  </a:rPr>
                  <a:t> osoba s paničnim poremećajem ispunjava kriterije za agorafobiju</a:t>
                </a:r>
              </a:p>
              <a:p>
                <a:endParaRPr lang="hr-HR" dirty="0">
                  <a:latin typeface="Times New Roman" panose="02020603050405020304" pitchFamily="18" charset="0"/>
                  <a:cs typeface="Times New Roman" panose="02020603050405020304" pitchFamily="18" charset="0"/>
                </a:endParaRPr>
              </a:p>
            </p:txBody>
          </p:sp>
        </mc:Choice>
        <mc:Fallback xmlns="">
          <p:sp>
            <p:nvSpPr>
              <p:cNvPr id="6" name="Rezervirano mjesto teksta 5">
                <a:extLst>
                  <a:ext uri="{FF2B5EF4-FFF2-40B4-BE49-F238E27FC236}">
                    <a16:creationId xmlns:a16="http://schemas.microsoft.com/office/drawing/2014/main" id="{2E79CB87-3322-4812-9C9E-E03125EB1B2E}"/>
                  </a:ext>
                </a:extLst>
              </p:cNvPr>
              <p:cNvSpPr>
                <a:spLocks noGrp="1" noRot="1" noChangeAspect="1" noMove="1" noResize="1" noEditPoints="1" noAdjustHandles="1" noChangeArrowheads="1" noChangeShapeType="1" noTextEdit="1"/>
              </p:cNvSpPr>
              <p:nvPr>
                <p:ph type="body" sz="half" idx="15"/>
              </p:nvPr>
            </p:nvSpPr>
            <p:spPr>
              <a:xfrm>
                <a:off x="924025" y="2562143"/>
                <a:ext cx="3298976" cy="3497752"/>
              </a:xfrm>
              <a:blipFill>
                <a:blip r:embed="rId2"/>
                <a:stretch>
                  <a:fillRect l="-2588" r="-555" b="-2613"/>
                </a:stretch>
              </a:blipFill>
            </p:spPr>
            <p:txBody>
              <a:bodyPr/>
              <a:lstStyle/>
              <a:p>
                <a:r>
                  <a:rPr lang="en-US">
                    <a:noFill/>
                  </a:rPr>
                  <a:t> </a:t>
                </a:r>
              </a:p>
            </p:txBody>
          </p:sp>
        </mc:Fallback>
      </mc:AlternateContent>
      <p:sp>
        <p:nvSpPr>
          <p:cNvPr id="4" name="Rezervirano mjesto teksta 3">
            <a:extLst>
              <a:ext uri="{FF2B5EF4-FFF2-40B4-BE49-F238E27FC236}">
                <a16:creationId xmlns="" xmlns:a16="http://schemas.microsoft.com/office/drawing/2014/main" id="{D6419D92-1082-4832-979D-B7AC640390A2}"/>
              </a:ext>
            </a:extLst>
          </p:cNvPr>
          <p:cNvSpPr>
            <a:spLocks noGrp="1"/>
          </p:cNvSpPr>
          <p:nvPr>
            <p:ph type="body" sz="quarter" idx="3"/>
          </p:nvPr>
        </p:nvSpPr>
        <p:spPr>
          <a:xfrm>
            <a:off x="4452389" y="1975945"/>
            <a:ext cx="3291521" cy="967410"/>
          </a:xfrm>
          <a:solidFill>
            <a:schemeClr val="tx2">
              <a:lumMod val="20000"/>
              <a:lumOff val="80000"/>
            </a:schemeClr>
          </a:solidFill>
          <a:ln>
            <a:noFill/>
          </a:ln>
        </p:spPr>
        <p:txBody>
          <a:bodyPr/>
          <a:lstStyle/>
          <a:p>
            <a:r>
              <a:rPr lang="hr-HR" dirty="0">
                <a:latin typeface="Times New Roman" panose="02020603050405020304" pitchFamily="18" charset="0"/>
                <a:cs typeface="Times New Roman" panose="02020603050405020304" pitchFamily="18" charset="0"/>
              </a:rPr>
              <a:t>Panični poremećaj bez agorafobije </a:t>
            </a:r>
            <a:r>
              <a:rPr lang="hr-HR" sz="900" cap="none" dirty="0">
                <a:latin typeface="Times New Roman" panose="02020603050405020304" pitchFamily="18" charset="0"/>
                <a:cs typeface="Times New Roman" panose="02020603050405020304" pitchFamily="18" charset="0"/>
              </a:rPr>
              <a:t>(Begić, 2014</a:t>
            </a:r>
            <a:r>
              <a:rPr lang="hr-HR" sz="900" dirty="0">
                <a:latin typeface="Times New Roman" panose="02020603050405020304" pitchFamily="18" charset="0"/>
                <a:cs typeface="Times New Roman" panose="02020603050405020304" pitchFamily="18" charset="0"/>
              </a:rPr>
              <a:t>)</a:t>
            </a:r>
            <a:endParaRPr lang="hr-HR" dirty="0">
              <a:latin typeface="Times New Roman" panose="02020603050405020304" pitchFamily="18" charset="0"/>
              <a:cs typeface="Times New Roman" panose="02020603050405020304" pitchFamily="18" charset="0"/>
            </a:endParaRPr>
          </a:p>
        </p:txBody>
      </p:sp>
      <p:sp>
        <p:nvSpPr>
          <p:cNvPr id="7" name="Rezervirano mjesto teksta 6">
            <a:extLst>
              <a:ext uri="{FF2B5EF4-FFF2-40B4-BE49-F238E27FC236}">
                <a16:creationId xmlns="" xmlns:a16="http://schemas.microsoft.com/office/drawing/2014/main" id="{87DE3F66-72B1-4205-9137-BC7DF27F4BD4}"/>
              </a:ext>
            </a:extLst>
          </p:cNvPr>
          <p:cNvSpPr>
            <a:spLocks noGrp="1"/>
          </p:cNvSpPr>
          <p:nvPr>
            <p:ph type="body" sz="half" idx="16"/>
          </p:nvPr>
        </p:nvSpPr>
        <p:spPr>
          <a:xfrm>
            <a:off x="4446868" y="2938781"/>
            <a:ext cx="3302562" cy="3121114"/>
          </a:xfrm>
          <a:solidFill>
            <a:schemeClr val="tx2">
              <a:lumMod val="20000"/>
              <a:lumOff val="80000"/>
            </a:schemeClr>
          </a:solidFill>
        </p:spPr>
        <p:txBody>
          <a:bodyPr>
            <a:normAutofit fontScale="85000" lnSpcReduction="10000"/>
          </a:bodyPr>
          <a:lstStyle/>
          <a:p>
            <a:pPr marL="285750" indent="-285750" algn="l">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Epizodična </a:t>
            </a:r>
            <a:r>
              <a:rPr lang="hr-HR" sz="1600" cap="none" dirty="0" err="1">
                <a:latin typeface="Times New Roman" panose="02020603050405020304" pitchFamily="18" charset="0"/>
                <a:cs typeface="Times New Roman" panose="02020603050405020304" pitchFamily="18" charset="0"/>
              </a:rPr>
              <a:t>paroksizmalna</a:t>
            </a:r>
            <a:r>
              <a:rPr lang="hr-HR" sz="1600" cap="none" dirty="0">
                <a:latin typeface="Times New Roman" panose="02020603050405020304" pitchFamily="18" charset="0"/>
                <a:cs typeface="Times New Roman" panose="02020603050405020304" pitchFamily="18" charset="0"/>
              </a:rPr>
              <a:t> anksioznost</a:t>
            </a:r>
          </a:p>
          <a:p>
            <a:pPr marL="285750" indent="-285750" algn="l">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Ponavljajuća ozbiljna anksioznost</a:t>
            </a:r>
          </a:p>
          <a:p>
            <a:pPr marL="285750" indent="-285750" algn="l">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Počinje naglo – kratkotrajni napadi intenzivnog straha, osjećaja užasa i propasti</a:t>
            </a:r>
          </a:p>
          <a:p>
            <a:pPr marL="285750" indent="-285750" algn="l">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Fiziološki i kognitivni simptomi</a:t>
            </a:r>
          </a:p>
          <a:p>
            <a:pPr marL="285750" indent="-285750" algn="l">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Nije ograničena na posebnu situaciju</a:t>
            </a:r>
          </a:p>
          <a:p>
            <a:pPr marL="285750" indent="-285750" algn="l">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Nepredvidiva</a:t>
            </a:r>
          </a:p>
          <a:p>
            <a:pPr marL="285750" indent="-285750" algn="l">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Veći postoci oporavka</a:t>
            </a:r>
          </a:p>
        </p:txBody>
      </p:sp>
      <p:sp>
        <p:nvSpPr>
          <p:cNvPr id="5" name="Rezervirano mjesto teksta 4">
            <a:extLst>
              <a:ext uri="{FF2B5EF4-FFF2-40B4-BE49-F238E27FC236}">
                <a16:creationId xmlns="" xmlns:a16="http://schemas.microsoft.com/office/drawing/2014/main" id="{3F498EE8-9901-4A01-A327-5BE92875489B}"/>
              </a:ext>
            </a:extLst>
          </p:cNvPr>
          <p:cNvSpPr>
            <a:spLocks noGrp="1"/>
          </p:cNvSpPr>
          <p:nvPr>
            <p:ph type="body" sz="quarter" idx="13"/>
          </p:nvPr>
        </p:nvSpPr>
        <p:spPr>
          <a:xfrm>
            <a:off x="7973298" y="1975945"/>
            <a:ext cx="3304928" cy="967410"/>
          </a:xfrm>
          <a:solidFill>
            <a:schemeClr val="accent3">
              <a:lumMod val="20000"/>
              <a:lumOff val="80000"/>
            </a:schemeClr>
          </a:solidFill>
        </p:spPr>
        <p:txBody>
          <a:bodyPr/>
          <a:lstStyle/>
          <a:p>
            <a:pPr>
              <a:spcBef>
                <a:spcPts val="0"/>
              </a:spcBef>
            </a:pPr>
            <a:r>
              <a:rPr lang="hr-HR" dirty="0">
                <a:latin typeface="Times New Roman" panose="02020603050405020304" pitchFamily="18" charset="0"/>
                <a:cs typeface="Times New Roman" panose="02020603050405020304" pitchFamily="18" charset="0"/>
              </a:rPr>
              <a:t>Panični poremećaj s agorafobijom</a:t>
            </a:r>
          </a:p>
          <a:p>
            <a:pPr>
              <a:spcBef>
                <a:spcPts val="0"/>
              </a:spcBef>
            </a:pPr>
            <a:r>
              <a:rPr lang="hr-HR" sz="900" cap="none" dirty="0">
                <a:latin typeface="Times New Roman" panose="02020603050405020304" pitchFamily="18" charset="0"/>
                <a:cs typeface="Times New Roman" panose="02020603050405020304" pitchFamily="18" charset="0"/>
              </a:rPr>
              <a:t>(Begić, 2014)</a:t>
            </a:r>
            <a:endParaRPr lang="hr-HR" dirty="0">
              <a:latin typeface="Times New Roman" panose="02020603050405020304" pitchFamily="18" charset="0"/>
              <a:cs typeface="Times New Roman" panose="02020603050405020304" pitchFamily="18" charset="0"/>
            </a:endParaRPr>
          </a:p>
        </p:txBody>
      </p:sp>
      <p:sp>
        <p:nvSpPr>
          <p:cNvPr id="8" name="Rezervirano mjesto teksta 7">
            <a:extLst>
              <a:ext uri="{FF2B5EF4-FFF2-40B4-BE49-F238E27FC236}">
                <a16:creationId xmlns="" xmlns:a16="http://schemas.microsoft.com/office/drawing/2014/main" id="{74980EC6-1D1D-4E90-A0D9-62FF8C4B8794}"/>
              </a:ext>
            </a:extLst>
          </p:cNvPr>
          <p:cNvSpPr>
            <a:spLocks noGrp="1"/>
          </p:cNvSpPr>
          <p:nvPr>
            <p:ph type="body" sz="half" idx="17"/>
          </p:nvPr>
        </p:nvSpPr>
        <p:spPr>
          <a:xfrm>
            <a:off x="7978818" y="2938781"/>
            <a:ext cx="3302562" cy="3121114"/>
          </a:xfrm>
          <a:solidFill>
            <a:schemeClr val="accent3">
              <a:lumMod val="20000"/>
              <a:lumOff val="80000"/>
            </a:schemeClr>
          </a:solidFill>
        </p:spPr>
        <p:txBody>
          <a:bodyPr>
            <a:normAutofit/>
          </a:bodyPr>
          <a:lstStyle/>
          <a:p>
            <a:pPr marL="628650" lvl="1" indent="-171450">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Intenzivni strah</a:t>
            </a:r>
          </a:p>
          <a:p>
            <a:pPr marL="628650" lvl="1" indent="-171450">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Od otvorenog mjesta</a:t>
            </a:r>
          </a:p>
          <a:p>
            <a:pPr marL="628650" lvl="1" indent="-171450">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Javnih mjesta</a:t>
            </a:r>
          </a:p>
          <a:p>
            <a:pPr marL="628650" lvl="1" indent="-171450">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Mnoštva ljudi</a:t>
            </a:r>
          </a:p>
          <a:p>
            <a:pPr marL="628650" lvl="1" indent="-171450">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Nemogućnost odlaska na „sigurno mjesto”</a:t>
            </a:r>
          </a:p>
          <a:p>
            <a:pPr marL="628650" lvl="1" indent="-171450">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Fiziološki i kognitivni simptomi</a:t>
            </a:r>
          </a:p>
          <a:p>
            <a:pPr marL="628650" lvl="1" indent="-171450">
              <a:buFont typeface="Arial" panose="020B0604020202020204" pitchFamily="34" charset="0"/>
              <a:buChar char="•"/>
            </a:pPr>
            <a:r>
              <a:rPr lang="hr-HR" sz="1600" cap="none" dirty="0">
                <a:latin typeface="Times New Roman" panose="02020603050405020304" pitchFamily="18" charset="0"/>
                <a:cs typeface="Times New Roman" panose="02020603050405020304" pitchFamily="18" charset="0"/>
              </a:rPr>
              <a:t>Teži oblik bolesti</a:t>
            </a:r>
          </a:p>
          <a:p>
            <a:pPr lvl="1"/>
            <a:endParaRPr lang="hr-HR" dirty="0">
              <a:latin typeface="Times New Roman" panose="02020603050405020304" pitchFamily="18" charset="0"/>
              <a:cs typeface="Times New Roman" panose="02020603050405020304" pitchFamily="18" charset="0"/>
            </a:endParaRPr>
          </a:p>
        </p:txBody>
      </p:sp>
      <p:sp>
        <p:nvSpPr>
          <p:cNvPr id="9" name="TekstniOkvir 8">
            <a:extLst>
              <a:ext uri="{FF2B5EF4-FFF2-40B4-BE49-F238E27FC236}">
                <a16:creationId xmlns="" xmlns:a16="http://schemas.microsoft.com/office/drawing/2014/main" id="{6386C335-2D14-48B7-AFBD-5E772B5E3754}"/>
              </a:ext>
            </a:extLst>
          </p:cNvPr>
          <p:cNvSpPr txBox="1"/>
          <p:nvPr/>
        </p:nvSpPr>
        <p:spPr>
          <a:xfrm>
            <a:off x="908465" y="6227064"/>
            <a:ext cx="10364452" cy="369332"/>
          </a:xfrm>
          <a:prstGeom prst="rect">
            <a:avLst/>
          </a:prstGeom>
          <a:noFill/>
        </p:spPr>
        <p:txBody>
          <a:bodyPr wrap="square" rtlCol="0">
            <a:spAutoFit/>
          </a:bodyPr>
          <a:lstStyle/>
          <a:p>
            <a:r>
              <a:rPr lang="hr-HR" dirty="0">
                <a:latin typeface="Times New Roman" panose="02020603050405020304" pitchFamily="18" charset="0"/>
                <a:cs typeface="Times New Roman" panose="02020603050405020304" pitchFamily="18" charset="0"/>
              </a:rPr>
              <a:t>DSM-5 – nije prisutna podjela na panični poremećaj s ili bez agorafobije </a:t>
            </a:r>
            <a:r>
              <a:rPr lang="hr-HR" sz="1200" dirty="0">
                <a:latin typeface="Times New Roman" panose="02020603050405020304" pitchFamily="18" charset="0"/>
                <a:cs typeface="Times New Roman" panose="02020603050405020304" pitchFamily="18" charset="0"/>
              </a:rPr>
              <a:t>(Begić, 2014)</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0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 calcmode="lin" valueType="num">
                                      <p:cBhvr additive="base">
                                        <p:cTn id="2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4">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4" grpId="0" build="allAtOnce" animBg="1"/>
      <p:bldP spid="7" grpId="0" animBg="1"/>
      <p:bldP spid="5" grpId="0" animBg="1"/>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C80E9899-3478-43D3-BA1D-AC7597AC0246}"/>
              </a:ext>
            </a:extLst>
          </p:cNvPr>
          <p:cNvSpPr>
            <a:spLocks noGrp="1"/>
          </p:cNvSpPr>
          <p:nvPr>
            <p:ph type="title"/>
          </p:nvPr>
        </p:nvSpPr>
        <p:spPr>
          <a:xfrm>
            <a:off x="913775" y="618517"/>
            <a:ext cx="10364451" cy="1136711"/>
          </a:xfrm>
          <a:solidFill>
            <a:schemeClr val="bg2"/>
          </a:solidFill>
        </p:spPr>
        <p:txBody>
          <a:bodyPr/>
          <a:lstStyle/>
          <a:p>
            <a:r>
              <a:rPr lang="hr-HR" smtClean="0">
                <a:latin typeface="Times New Roman" panose="02020603050405020304" pitchFamily="18" charset="0"/>
                <a:cs typeface="Times New Roman" panose="02020603050405020304" pitchFamily="18" charset="0"/>
              </a:rPr>
              <a:t>prevalencija</a:t>
            </a:r>
            <a:endParaRPr lang="hr-HR" dirty="0">
              <a:latin typeface="Times New Roman" panose="02020603050405020304" pitchFamily="18" charset="0"/>
              <a:cs typeface="Times New Roman" panose="02020603050405020304" pitchFamily="18" charset="0"/>
            </a:endParaRPr>
          </a:p>
        </p:txBody>
      </p:sp>
      <p:sp>
        <p:nvSpPr>
          <p:cNvPr id="3" name="Rezervirano mjesto sadržaja 2">
            <a:extLst>
              <a:ext uri="{FF2B5EF4-FFF2-40B4-BE49-F238E27FC236}">
                <a16:creationId xmlns="" xmlns:a16="http://schemas.microsoft.com/office/drawing/2014/main" id="{F4D5C316-D706-4542-A820-10B34EA020CE}"/>
              </a:ext>
            </a:extLst>
          </p:cNvPr>
          <p:cNvSpPr>
            <a:spLocks noGrp="1"/>
          </p:cNvSpPr>
          <p:nvPr>
            <p:ph sz="quarter" idx="13"/>
          </p:nvPr>
        </p:nvSpPr>
        <p:spPr>
          <a:xfrm>
            <a:off x="913774" y="2367092"/>
            <a:ext cx="5106026" cy="4125148"/>
          </a:xfrm>
          <a:solidFill>
            <a:schemeClr val="bg2"/>
          </a:solidFill>
        </p:spPr>
        <p:txBody>
          <a:bodyPr>
            <a:normAutofit lnSpcReduction="10000"/>
          </a:bodyPr>
          <a:lstStyle/>
          <a:p>
            <a:r>
              <a:rPr lang="hr-HR" cap="none" smtClean="0">
                <a:latin typeface="Times New Roman" panose="02020603050405020304" pitchFamily="18" charset="0"/>
                <a:cs typeface="Times New Roman" panose="02020603050405020304" pitchFamily="18" charset="0"/>
              </a:rPr>
              <a:t>Češći kod Ž </a:t>
            </a:r>
          </a:p>
          <a:p>
            <a:r>
              <a:rPr lang="hr-HR" cap="none" smtClean="0">
                <a:latin typeface="Times New Roman" panose="02020603050405020304" pitchFamily="18" charset="0"/>
                <a:cs typeface="Times New Roman" panose="02020603050405020304" pitchFamily="18" charset="0"/>
              </a:rPr>
              <a:t>Rane 20-te ili kasna adolescencija</a:t>
            </a:r>
          </a:p>
          <a:p>
            <a:r>
              <a:rPr lang="hr-HR" cap="none" smtClean="0">
                <a:latin typeface="Times New Roman" panose="02020603050405020304" pitchFamily="18" charset="0"/>
                <a:cs typeface="Times New Roman" panose="02020603050405020304" pitchFamily="18" charset="0"/>
              </a:rPr>
              <a:t> Srednje 30-te</a:t>
            </a:r>
          </a:p>
          <a:p>
            <a:r>
              <a:rPr lang="hr-HR" cap="none" smtClean="0">
                <a:latin typeface="Times New Roman" panose="02020603050405020304" pitchFamily="18" charset="0"/>
                <a:cs typeface="Times New Roman" panose="02020603050405020304" pitchFamily="18" charset="0"/>
              </a:rPr>
              <a:t>Općenito - 22% - opća populacija</a:t>
            </a:r>
          </a:p>
          <a:p>
            <a:r>
              <a:rPr lang="hr-HR" cap="none" smtClean="0">
                <a:latin typeface="Times New Roman" panose="02020603050405020304" pitchFamily="18" charset="0"/>
                <a:cs typeface="Times New Roman" panose="02020603050405020304" pitchFamily="18" charset="0"/>
              </a:rPr>
              <a:t>1- 3,5% - panični poremećaj s ili bez agorafobije</a:t>
            </a:r>
          </a:p>
          <a:p>
            <a:r>
              <a:rPr lang="hr-HR" cap="none" smtClean="0">
                <a:latin typeface="Times New Roman" panose="02020603050405020304" pitchFamily="18" charset="0"/>
                <a:cs typeface="Times New Roman" panose="02020603050405020304" pitchFamily="18" charset="0"/>
              </a:rPr>
              <a:t>10% - u kliničkim uzorcima</a:t>
            </a:r>
          </a:p>
          <a:p>
            <a:r>
              <a:rPr lang="hr-HR" cap="none" smtClean="0">
                <a:latin typeface="Times New Roman" panose="02020603050405020304" pitchFamily="18" charset="0"/>
                <a:cs typeface="Times New Roman" panose="02020603050405020304" pitchFamily="18" charset="0"/>
              </a:rPr>
              <a:t>10 – 30% - opće zdravstvene klinike</a:t>
            </a:r>
          </a:p>
          <a:p>
            <a:r>
              <a:rPr lang="hr-HR" cap="none" smtClean="0">
                <a:latin typeface="Times New Roman" panose="02020603050405020304" pitchFamily="18" charset="0"/>
                <a:cs typeface="Times New Roman" panose="02020603050405020304" pitchFamily="18" charset="0"/>
              </a:rPr>
              <a:t>60% - kardiološke klinike</a:t>
            </a:r>
          </a:p>
          <a:p>
            <a:endParaRPr lang="hr-HR" cap="none" smtClean="0">
              <a:latin typeface="Times New Roman" panose="02020603050405020304" pitchFamily="18" charset="0"/>
              <a:cs typeface="Times New Roman" panose="02020603050405020304" pitchFamily="18" charset="0"/>
            </a:endParaRPr>
          </a:p>
          <a:p>
            <a:endParaRPr lang="hr-HR" cap="none" smtClean="0">
              <a:latin typeface="Times New Roman" panose="02020603050405020304" pitchFamily="18" charset="0"/>
              <a:cs typeface="Times New Roman" panose="02020603050405020304" pitchFamily="18" charset="0"/>
            </a:endParaRPr>
          </a:p>
          <a:p>
            <a:endParaRPr lang="hr-HR" cap="none" dirty="0">
              <a:latin typeface="Times New Roman" panose="02020603050405020304" pitchFamily="18" charset="0"/>
              <a:cs typeface="Times New Roman" panose="02020603050405020304" pitchFamily="18" charset="0"/>
            </a:endParaRPr>
          </a:p>
        </p:txBody>
      </p:sp>
      <p:sp>
        <p:nvSpPr>
          <p:cNvPr id="4" name="Rezervirano mjesto sadržaja 3">
            <a:extLst>
              <a:ext uri="{FF2B5EF4-FFF2-40B4-BE49-F238E27FC236}">
                <a16:creationId xmlns="" xmlns:a16="http://schemas.microsoft.com/office/drawing/2014/main" id="{D0AFED7A-CDF8-443A-870C-31169F827592}"/>
              </a:ext>
            </a:extLst>
          </p:cNvPr>
          <p:cNvSpPr>
            <a:spLocks noGrp="1"/>
          </p:cNvSpPr>
          <p:nvPr>
            <p:ph sz="quarter" idx="14"/>
          </p:nvPr>
        </p:nvSpPr>
        <p:spPr>
          <a:xfrm>
            <a:off x="6172826" y="2367092"/>
            <a:ext cx="5105400" cy="4125148"/>
          </a:xfrm>
          <a:solidFill>
            <a:schemeClr val="bg2">
              <a:lumMod val="40000"/>
              <a:lumOff val="60000"/>
            </a:schemeClr>
          </a:solidFill>
        </p:spPr>
        <p:txBody>
          <a:bodyPr>
            <a:normAutofit lnSpcReduction="10000"/>
          </a:bodyPr>
          <a:lstStyle/>
          <a:p>
            <a:r>
              <a:rPr lang="hr-HR" smtClean="0">
                <a:latin typeface="Times New Roman" panose="02020603050405020304" pitchFamily="18" charset="0"/>
                <a:cs typeface="Times New Roman" panose="02020603050405020304" pitchFamily="18" charset="0"/>
              </a:rPr>
              <a:t>Veliki komorbiditet – do 50%</a:t>
            </a:r>
          </a:p>
          <a:p>
            <a:pPr lvl="1"/>
            <a:r>
              <a:rPr lang="hr-HR" cap="none" smtClean="0">
                <a:latin typeface="Times New Roman" panose="02020603050405020304" pitchFamily="18" charset="0"/>
                <a:cs typeface="Times New Roman" panose="02020603050405020304" pitchFamily="18" charset="0"/>
              </a:rPr>
              <a:t>Drugi anksiozni poremećaji</a:t>
            </a:r>
          </a:p>
          <a:p>
            <a:pPr lvl="1"/>
            <a:r>
              <a:rPr lang="hr-HR" cap="none" smtClean="0">
                <a:latin typeface="Times New Roman" panose="02020603050405020304" pitchFamily="18" charset="0"/>
                <a:cs typeface="Times New Roman" panose="02020603050405020304" pitchFamily="18" charset="0"/>
              </a:rPr>
              <a:t>Poremećaji raspoloženja</a:t>
            </a:r>
          </a:p>
          <a:p>
            <a:pPr lvl="1"/>
            <a:r>
              <a:rPr lang="hr-HR" cap="none" smtClean="0">
                <a:latin typeface="Times New Roman" panose="02020603050405020304" pitchFamily="18" charset="0"/>
                <a:cs typeface="Times New Roman" panose="02020603050405020304" pitchFamily="18" charset="0"/>
              </a:rPr>
              <a:t>Poremećaji ličnosti</a:t>
            </a:r>
          </a:p>
          <a:p>
            <a:pPr lvl="1"/>
            <a:r>
              <a:rPr lang="hr-HR" cap="none" smtClean="0">
                <a:latin typeface="Times New Roman" panose="02020603050405020304" pitchFamily="18" charset="0"/>
                <a:cs typeface="Times New Roman" panose="02020603050405020304" pitchFamily="18" charset="0"/>
              </a:rPr>
              <a:t>Zloupotreba psihoaktivnih tvari</a:t>
            </a:r>
          </a:p>
          <a:p>
            <a:r>
              <a:rPr lang="hr-HR" cap="none" smtClean="0">
                <a:latin typeface="Times New Roman" panose="02020603050405020304" pitchFamily="18" charset="0"/>
                <a:cs typeface="Times New Roman" panose="02020603050405020304" pitchFamily="18" charset="0"/>
              </a:rPr>
              <a:t>Noćni napadi panike – kod otprilike 50% pojedinaca</a:t>
            </a:r>
          </a:p>
          <a:p>
            <a:pPr lvl="1"/>
            <a:r>
              <a:rPr lang="hr-HR" cap="none" smtClean="0">
                <a:latin typeface="Times New Roman" panose="02020603050405020304" pitchFamily="18" charset="0"/>
                <a:cs typeface="Times New Roman" panose="02020603050405020304" pitchFamily="18" charset="0"/>
              </a:rPr>
              <a:t>Tijekom dubokog sna i opuštenog stanja( pokreti očima, krvni tlak, broj otkucaja srca, disanje)</a:t>
            </a:r>
          </a:p>
          <a:p>
            <a:pPr lvl="1"/>
            <a:r>
              <a:rPr lang="hr-HR" cap="none" smtClean="0">
                <a:latin typeface="Times New Roman" panose="02020603050405020304" pitchFamily="18" charset="0"/>
                <a:cs typeface="Times New Roman" panose="02020603050405020304" pitchFamily="18" charset="0"/>
              </a:rPr>
              <a:t>Ozbiljniji nego dnevni napadi </a:t>
            </a:r>
            <a:endParaRPr lang="hr-HR" cap="none" dirty="0">
              <a:latin typeface="Times New Roman" panose="02020603050405020304" pitchFamily="18" charset="0"/>
              <a:cs typeface="Times New Roman" panose="02020603050405020304" pitchFamily="18" charset="0"/>
            </a:endParaRPr>
          </a:p>
        </p:txBody>
      </p:sp>
      <p:cxnSp>
        <p:nvCxnSpPr>
          <p:cNvPr id="6" name="Ravni poveznik sa strelicom 5">
            <a:extLst>
              <a:ext uri="{FF2B5EF4-FFF2-40B4-BE49-F238E27FC236}">
                <a16:creationId xmlns="" xmlns:a16="http://schemas.microsoft.com/office/drawing/2014/main" id="{B5E8FB5A-3DA6-43AE-ABD8-9DC64C0C31B8}"/>
              </a:ext>
            </a:extLst>
          </p:cNvPr>
          <p:cNvCxnSpPr/>
          <p:nvPr/>
        </p:nvCxnSpPr>
        <p:spPr>
          <a:xfrm>
            <a:off x="10753725" y="5131435"/>
            <a:ext cx="0" cy="2133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blačić: strelica prema dolje 8">
            <a:extLst>
              <a:ext uri="{FF2B5EF4-FFF2-40B4-BE49-F238E27FC236}">
                <a16:creationId xmlns="" xmlns:a16="http://schemas.microsoft.com/office/drawing/2014/main" id="{4DF2FCB0-616B-4653-A263-C1E1C05C2850}"/>
              </a:ext>
            </a:extLst>
          </p:cNvPr>
          <p:cNvSpPr/>
          <p:nvPr/>
        </p:nvSpPr>
        <p:spPr>
          <a:xfrm>
            <a:off x="1249680" y="1351280"/>
            <a:ext cx="2458720" cy="1136711"/>
          </a:xfrm>
          <a:prstGeom prst="down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a:latin typeface="Times New Roman" panose="02020603050405020304" pitchFamily="18" charset="0"/>
                <a:cs typeface="Times New Roman" panose="02020603050405020304" pitchFamily="18" charset="0"/>
              </a:rPr>
              <a:t>Hormoni, strategije suočavanja, kulturalna prihvatljivost</a:t>
            </a:r>
          </a:p>
        </p:txBody>
      </p:sp>
    </p:spTree>
    <p:extLst>
      <p:ext uri="{BB962C8B-B14F-4D97-AF65-F5344CB8AC3E}">
        <p14:creationId xmlns:p14="http://schemas.microsoft.com/office/powerpoint/2010/main" val="107364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029" y="1657771"/>
            <a:ext cx="64008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893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2000" t="4000" r="-2000"/>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41EBFCE4-7E2E-4BC1-B48B-90AB6FBDEE8E}"/>
              </a:ext>
            </a:extLst>
          </p:cNvPr>
          <p:cNvSpPr>
            <a:spLocks noGrp="1"/>
          </p:cNvSpPr>
          <p:nvPr>
            <p:ph type="title"/>
          </p:nvPr>
        </p:nvSpPr>
        <p:spPr>
          <a:xfrm>
            <a:off x="913774" y="203359"/>
            <a:ext cx="10364451" cy="863442"/>
          </a:xfrm>
          <a:solidFill>
            <a:schemeClr val="bg2"/>
          </a:solidFill>
        </p:spPr>
        <p:txBody>
          <a:bodyPr>
            <a:normAutofit/>
          </a:bodyPr>
          <a:lstStyle/>
          <a:p>
            <a:r>
              <a:rPr lang="hr-HR" sz="3100" dirty="0">
                <a:latin typeface="Times New Roman" panose="02020603050405020304" pitchFamily="18" charset="0"/>
                <a:cs typeface="Times New Roman" panose="02020603050405020304" pitchFamily="18" charset="0"/>
              </a:rPr>
              <a:t>ETIOLOGIJA PANIČNOG POREMEĆAJA</a:t>
            </a:r>
          </a:p>
        </p:txBody>
      </p:sp>
      <p:sp>
        <p:nvSpPr>
          <p:cNvPr id="3" name="Rezervirano mjesto sadržaja 2">
            <a:extLst>
              <a:ext uri="{FF2B5EF4-FFF2-40B4-BE49-F238E27FC236}">
                <a16:creationId xmlns="" xmlns:a16="http://schemas.microsoft.com/office/drawing/2014/main" id="{73580406-30CF-42F3-A318-69B8D7DA56E9}"/>
              </a:ext>
            </a:extLst>
          </p:cNvPr>
          <p:cNvSpPr>
            <a:spLocks noGrp="1"/>
          </p:cNvSpPr>
          <p:nvPr>
            <p:ph sz="quarter" idx="13"/>
          </p:nvPr>
        </p:nvSpPr>
        <p:spPr>
          <a:xfrm>
            <a:off x="913774" y="1499317"/>
            <a:ext cx="4992414" cy="5155324"/>
          </a:xfrm>
          <a:solidFill>
            <a:schemeClr val="bg2">
              <a:lumMod val="40000"/>
              <a:lumOff val="60000"/>
            </a:schemeClr>
          </a:solidFill>
        </p:spPr>
        <p:txBody>
          <a:bodyPr anchor="ctr">
            <a:normAutofit fontScale="92500" lnSpcReduction="20000"/>
          </a:bodyPr>
          <a:lstStyle/>
          <a:p>
            <a:endParaRPr lang="hr-HR" sz="2400" dirty="0">
              <a:latin typeface="Times New Roman" panose="02020603050405020304" pitchFamily="18" charset="0"/>
              <a:cs typeface="Times New Roman" panose="02020603050405020304" pitchFamily="18" charset="0"/>
            </a:endParaRPr>
          </a:p>
          <a:p>
            <a:r>
              <a:rPr lang="hr-HR" sz="2400" dirty="0">
                <a:latin typeface="Times New Roman" panose="02020603050405020304" pitchFamily="18" charset="0"/>
                <a:cs typeface="Times New Roman" panose="02020603050405020304" pitchFamily="18" charset="0"/>
              </a:rPr>
              <a:t>Biološka objašnjenja</a:t>
            </a:r>
          </a:p>
          <a:p>
            <a:pPr lvl="1"/>
            <a:r>
              <a:rPr lang="hr-HR" sz="2000" dirty="0">
                <a:latin typeface="Times New Roman" panose="02020603050405020304" pitchFamily="18" charset="0"/>
                <a:cs typeface="Times New Roman" panose="02020603050405020304" pitchFamily="18" charset="0"/>
              </a:rPr>
              <a:t>Genetski faktori</a:t>
            </a:r>
          </a:p>
          <a:p>
            <a:pPr lvl="2"/>
            <a:r>
              <a:rPr lang="hr-HR" sz="1800" cap="none" dirty="0">
                <a:latin typeface="Times New Roman" panose="02020603050405020304" pitchFamily="18" charset="0"/>
                <a:cs typeface="Times New Roman" panose="02020603050405020304" pitchFamily="18" charset="0"/>
              </a:rPr>
              <a:t>nespecifična biološka ranjivost</a:t>
            </a:r>
          </a:p>
          <a:p>
            <a:pPr lvl="2"/>
            <a:r>
              <a:rPr lang="hr-HR" sz="1800" cap="none" dirty="0">
                <a:latin typeface="Times New Roman" panose="02020603050405020304" pitchFamily="18" charset="0"/>
                <a:cs typeface="Times New Roman" panose="02020603050405020304" pitchFamily="18" charset="0"/>
              </a:rPr>
              <a:t>teorije </a:t>
            </a:r>
            <a:r>
              <a:rPr lang="hr-HR" sz="1800" cap="none" dirty="0" err="1">
                <a:latin typeface="Times New Roman" panose="02020603050405020304" pitchFamily="18" charset="0"/>
                <a:cs typeface="Times New Roman" panose="02020603050405020304" pitchFamily="18" charset="0"/>
              </a:rPr>
              <a:t>hiperventilacije</a:t>
            </a:r>
            <a:endParaRPr lang="hr-HR" sz="1800" cap="none" dirty="0">
              <a:latin typeface="Times New Roman" panose="02020603050405020304" pitchFamily="18" charset="0"/>
              <a:cs typeface="Times New Roman" panose="02020603050405020304" pitchFamily="18" charset="0"/>
            </a:endParaRPr>
          </a:p>
          <a:p>
            <a:pPr lvl="1"/>
            <a:r>
              <a:rPr lang="hr-HR" sz="2000" dirty="0">
                <a:latin typeface="Times New Roman" panose="02020603050405020304" pitchFamily="18" charset="0"/>
                <a:cs typeface="Times New Roman" panose="02020603050405020304" pitchFamily="18" charset="0"/>
              </a:rPr>
              <a:t>Utjecaj lijekova</a:t>
            </a:r>
          </a:p>
          <a:p>
            <a:pPr lvl="2"/>
            <a:r>
              <a:rPr lang="hr-HR" sz="1800" cap="none" dirty="0" err="1">
                <a:latin typeface="Times New Roman" panose="02020603050405020304" pitchFamily="18" charset="0"/>
                <a:cs typeface="Times New Roman" panose="02020603050405020304" pitchFamily="18" charset="0"/>
              </a:rPr>
              <a:t>Imipramin</a:t>
            </a:r>
            <a:endParaRPr lang="hr-HR" sz="1800" cap="none" dirty="0">
              <a:latin typeface="Times New Roman" panose="02020603050405020304" pitchFamily="18" charset="0"/>
              <a:cs typeface="Times New Roman" panose="02020603050405020304" pitchFamily="18" charset="0"/>
            </a:endParaRPr>
          </a:p>
          <a:p>
            <a:pPr lvl="2"/>
            <a:r>
              <a:rPr lang="hr-HR" sz="1800" cap="none" dirty="0" err="1">
                <a:latin typeface="Times New Roman" panose="02020603050405020304" pitchFamily="18" charset="0"/>
                <a:cs typeface="Times New Roman" panose="02020603050405020304" pitchFamily="18" charset="0"/>
              </a:rPr>
              <a:t>Benzodijazepini</a:t>
            </a:r>
            <a:endParaRPr lang="hr-HR" sz="1800" cap="none" dirty="0">
              <a:latin typeface="Times New Roman" panose="02020603050405020304" pitchFamily="18" charset="0"/>
              <a:cs typeface="Times New Roman" panose="02020603050405020304" pitchFamily="18" charset="0"/>
            </a:endParaRPr>
          </a:p>
          <a:p>
            <a:pPr lvl="2"/>
            <a:r>
              <a:rPr lang="hr-HR" sz="1800" cap="none" dirty="0" err="1">
                <a:latin typeface="Times New Roman" panose="02020603050405020304" pitchFamily="18" charset="0"/>
                <a:cs typeface="Times New Roman" panose="02020603050405020304" pitchFamily="18" charset="0"/>
              </a:rPr>
              <a:t>Triciklički</a:t>
            </a:r>
            <a:r>
              <a:rPr lang="hr-HR" sz="1800" cap="none" dirty="0">
                <a:latin typeface="Times New Roman" panose="02020603050405020304" pitchFamily="18" charset="0"/>
                <a:cs typeface="Times New Roman" panose="02020603050405020304" pitchFamily="18" charset="0"/>
              </a:rPr>
              <a:t> antidepresivi</a:t>
            </a:r>
          </a:p>
          <a:p>
            <a:pPr lvl="1"/>
            <a:r>
              <a:rPr lang="hr-HR" sz="2000" dirty="0">
                <a:latin typeface="Times New Roman" panose="02020603050405020304" pitchFamily="18" charset="0"/>
                <a:cs typeface="Times New Roman" panose="02020603050405020304" pitchFamily="18" charset="0"/>
              </a:rPr>
              <a:t>Evolucijski modeli</a:t>
            </a:r>
          </a:p>
          <a:p>
            <a:pPr lvl="2"/>
            <a:r>
              <a:rPr lang="hr-HR" sz="1800" cap="none" dirty="0">
                <a:latin typeface="Times New Roman" panose="02020603050405020304" pitchFamily="18" charset="0"/>
                <a:cs typeface="Times New Roman" panose="02020603050405020304" pitchFamily="18" charset="0"/>
              </a:rPr>
              <a:t>Prije: strah – adaptivan odgovor na prijetnju </a:t>
            </a:r>
            <a:r>
              <a:rPr lang="hr-HR" sz="1800" cap="none" dirty="0">
                <a:latin typeface="Times New Roman" panose="02020603050405020304" pitchFamily="18" charset="0"/>
                <a:cs typeface="Times New Roman" panose="02020603050405020304" pitchFamily="18" charset="0"/>
                <a:sym typeface="Wingdings" panose="05000000000000000000" pitchFamily="2" charset="2"/>
              </a:rPr>
              <a:t> stvarni alarmi</a:t>
            </a:r>
            <a:endParaRPr lang="hr-HR" sz="1800" cap="none" dirty="0">
              <a:latin typeface="Times New Roman" panose="02020603050405020304" pitchFamily="18" charset="0"/>
              <a:cs typeface="Times New Roman" panose="02020603050405020304" pitchFamily="18" charset="0"/>
            </a:endParaRPr>
          </a:p>
          <a:p>
            <a:pPr lvl="2"/>
            <a:r>
              <a:rPr lang="hr-HR" sz="1800" cap="none" dirty="0">
                <a:latin typeface="Times New Roman" panose="02020603050405020304" pitchFamily="18" charset="0"/>
                <a:cs typeface="Times New Roman" panose="02020603050405020304" pitchFamily="18" charset="0"/>
              </a:rPr>
              <a:t>Danas – lažni alarmi</a:t>
            </a:r>
          </a:p>
          <a:p>
            <a:pPr lvl="3"/>
            <a:r>
              <a:rPr lang="hr-HR" sz="1600" cap="none" dirty="0">
                <a:latin typeface="Times New Roman" panose="02020603050405020304" pitchFamily="18" charset="0"/>
                <a:cs typeface="Times New Roman" panose="02020603050405020304" pitchFamily="18" charset="0"/>
              </a:rPr>
              <a:t>Reakcija bijeg/borba blokirana, a anksioznost prelazi u panični napad</a:t>
            </a:r>
          </a:p>
          <a:p>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355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D2F05806-891B-419C-9FAC-EC66FD0CCC5F}"/>
              </a:ext>
            </a:extLst>
          </p:cNvPr>
          <p:cNvSpPr>
            <a:spLocks noGrp="1"/>
          </p:cNvSpPr>
          <p:nvPr>
            <p:ph type="title"/>
          </p:nvPr>
        </p:nvSpPr>
        <p:spPr>
          <a:xfrm>
            <a:off x="913774" y="64097"/>
            <a:ext cx="10364451" cy="578402"/>
          </a:xfrm>
          <a:solidFill>
            <a:schemeClr val="bg2"/>
          </a:solidFill>
        </p:spPr>
        <p:txBody>
          <a:bodyPr>
            <a:normAutofit fontScale="90000"/>
          </a:bodyPr>
          <a:lstStyle/>
          <a:p>
            <a:r>
              <a:rPr lang="hr-HR" dirty="0">
                <a:latin typeface="Times New Roman" panose="02020603050405020304" pitchFamily="18" charset="0"/>
                <a:cs typeface="Times New Roman" panose="02020603050405020304" pitchFamily="18" charset="0"/>
              </a:rPr>
              <a:t>Bihevioralna teorija panike </a:t>
            </a:r>
            <a:r>
              <a:rPr lang="hr-HR" sz="1200" cap="none" dirty="0">
                <a:latin typeface="Times New Roman" panose="02020603050405020304" pitchFamily="18" charset="0"/>
                <a:cs typeface="Times New Roman" panose="02020603050405020304" pitchFamily="18" charset="0"/>
              </a:rPr>
              <a:t>(</a:t>
            </a:r>
            <a:r>
              <a:rPr lang="hr-HR" sz="1200" cap="none" dirty="0" err="1">
                <a:latin typeface="Times New Roman" panose="02020603050405020304" pitchFamily="18" charset="0"/>
                <a:cs typeface="Times New Roman" panose="02020603050405020304" pitchFamily="18" charset="0"/>
              </a:rPr>
              <a:t>Barlow</a:t>
            </a:r>
            <a:r>
              <a:rPr lang="hr-HR" sz="1200" cap="none" dirty="0">
                <a:latin typeface="Times New Roman" panose="02020603050405020304" pitchFamily="18" charset="0"/>
                <a:cs typeface="Times New Roman" panose="02020603050405020304" pitchFamily="18" charset="0"/>
              </a:rPr>
              <a:t>, 2002)</a:t>
            </a:r>
            <a:endParaRPr lang="hr-HR" dirty="0">
              <a:latin typeface="Times New Roman" panose="02020603050405020304" pitchFamily="18" charset="0"/>
              <a:cs typeface="Times New Roman" panose="02020603050405020304" pitchFamily="18" charset="0"/>
            </a:endParaRPr>
          </a:p>
        </p:txBody>
      </p:sp>
      <p:sp>
        <p:nvSpPr>
          <p:cNvPr id="4" name="Pravokutnik: zaobljeni kutovi 3">
            <a:extLst>
              <a:ext uri="{FF2B5EF4-FFF2-40B4-BE49-F238E27FC236}">
                <a16:creationId xmlns="" xmlns:a16="http://schemas.microsoft.com/office/drawing/2014/main" id="{5359B012-2753-4E6D-B551-5B5CB9094B50}"/>
              </a:ext>
            </a:extLst>
          </p:cNvPr>
          <p:cNvSpPr/>
          <p:nvPr/>
        </p:nvSpPr>
        <p:spPr>
          <a:xfrm>
            <a:off x="913775" y="919064"/>
            <a:ext cx="10364450" cy="59187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Generalizirana biološka ili psihološka ranjivost</a:t>
            </a:r>
          </a:p>
        </p:txBody>
      </p:sp>
      <p:sp>
        <p:nvSpPr>
          <p:cNvPr id="5" name="Elipsa 4">
            <a:extLst>
              <a:ext uri="{FF2B5EF4-FFF2-40B4-BE49-F238E27FC236}">
                <a16:creationId xmlns="" xmlns:a16="http://schemas.microsoft.com/office/drawing/2014/main" id="{3CE93868-FDF8-4209-BF96-88B015FD83E1}"/>
              </a:ext>
            </a:extLst>
          </p:cNvPr>
          <p:cNvSpPr/>
          <p:nvPr/>
        </p:nvSpPr>
        <p:spPr>
          <a:xfrm>
            <a:off x="913774" y="1807542"/>
            <a:ext cx="3411232" cy="558360"/>
          </a:xfrm>
          <a:prstGeom prst="ellipse">
            <a:avLst/>
          </a:prstGeom>
          <a:solidFill>
            <a:srgbClr val="C72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Stres</a:t>
            </a:r>
          </a:p>
        </p:txBody>
      </p:sp>
      <p:sp>
        <p:nvSpPr>
          <p:cNvPr id="6" name="Romb 5">
            <a:extLst>
              <a:ext uri="{FF2B5EF4-FFF2-40B4-BE49-F238E27FC236}">
                <a16:creationId xmlns="" xmlns:a16="http://schemas.microsoft.com/office/drawing/2014/main" id="{0512CC36-F0F2-4B3D-8A11-78FA031007A7}"/>
              </a:ext>
            </a:extLst>
          </p:cNvPr>
          <p:cNvSpPr/>
          <p:nvPr/>
        </p:nvSpPr>
        <p:spPr>
          <a:xfrm>
            <a:off x="1513332" y="2573055"/>
            <a:ext cx="2212115" cy="730473"/>
          </a:xfrm>
          <a:prstGeom prst="diamon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Lažni alarmi</a:t>
            </a:r>
          </a:p>
        </p:txBody>
      </p:sp>
      <p:sp>
        <p:nvSpPr>
          <p:cNvPr id="7" name="Romb 6">
            <a:extLst>
              <a:ext uri="{FF2B5EF4-FFF2-40B4-BE49-F238E27FC236}">
                <a16:creationId xmlns="" xmlns:a16="http://schemas.microsoft.com/office/drawing/2014/main" id="{9E7F9614-5065-4DD9-869A-B4381E97AC11}"/>
              </a:ext>
            </a:extLst>
          </p:cNvPr>
          <p:cNvSpPr/>
          <p:nvPr/>
        </p:nvSpPr>
        <p:spPr>
          <a:xfrm>
            <a:off x="1511447" y="3390933"/>
            <a:ext cx="2214000" cy="730800"/>
          </a:xfrm>
          <a:prstGeom prst="diamon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Naučeni alarmi</a:t>
            </a:r>
          </a:p>
        </p:txBody>
      </p:sp>
      <p:sp>
        <p:nvSpPr>
          <p:cNvPr id="8" name="Pravokutnik: zaobljeni kutovi 7">
            <a:extLst>
              <a:ext uri="{FF2B5EF4-FFF2-40B4-BE49-F238E27FC236}">
                <a16:creationId xmlns="" xmlns:a16="http://schemas.microsoft.com/office/drawing/2014/main" id="{D91FC28B-82E0-45DD-A5A4-C0EA9E7CB183}"/>
              </a:ext>
            </a:extLst>
          </p:cNvPr>
          <p:cNvSpPr/>
          <p:nvPr/>
        </p:nvSpPr>
        <p:spPr>
          <a:xfrm>
            <a:off x="5570483" y="2938291"/>
            <a:ext cx="5391807" cy="59187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Povezano sa tjelesnim senzacijama (</a:t>
            </a:r>
            <a:r>
              <a:rPr lang="hr-HR" dirty="0" err="1">
                <a:latin typeface="Times New Roman" panose="02020603050405020304" pitchFamily="18" charset="0"/>
                <a:cs typeface="Times New Roman" panose="02020603050405020304" pitchFamily="18" charset="0"/>
              </a:rPr>
              <a:t>interoceptivni</a:t>
            </a:r>
            <a:r>
              <a:rPr lang="hr-HR" dirty="0">
                <a:latin typeface="Times New Roman" panose="02020603050405020304" pitchFamily="18" charset="0"/>
                <a:cs typeface="Times New Roman" panose="02020603050405020304" pitchFamily="18" charset="0"/>
              </a:rPr>
              <a:t> podražaji)</a:t>
            </a:r>
          </a:p>
        </p:txBody>
      </p:sp>
      <p:sp>
        <p:nvSpPr>
          <p:cNvPr id="9" name="Pravokutnik: zaobljeni kutovi 8">
            <a:extLst>
              <a:ext uri="{FF2B5EF4-FFF2-40B4-BE49-F238E27FC236}">
                <a16:creationId xmlns="" xmlns:a16="http://schemas.microsoft.com/office/drawing/2014/main" id="{3D157DF5-DA2C-46EE-A404-CB92B7224F0E}"/>
              </a:ext>
            </a:extLst>
          </p:cNvPr>
          <p:cNvSpPr/>
          <p:nvPr/>
        </p:nvSpPr>
        <p:spPr>
          <a:xfrm>
            <a:off x="337703" y="4331091"/>
            <a:ext cx="4561488" cy="5583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Specifična psihološka ranjivost (neobjašnjene tjelesne senzacije su opasne)</a:t>
            </a:r>
          </a:p>
        </p:txBody>
      </p:sp>
      <p:sp>
        <p:nvSpPr>
          <p:cNvPr id="12" name="Pravokutnik: zaobljeni kutovi 11">
            <a:extLst>
              <a:ext uri="{FF2B5EF4-FFF2-40B4-BE49-F238E27FC236}">
                <a16:creationId xmlns="" xmlns:a16="http://schemas.microsoft.com/office/drawing/2014/main" id="{B6BC16F4-0CDF-48EE-8D62-2A2E1EC84EA6}"/>
              </a:ext>
            </a:extLst>
          </p:cNvPr>
          <p:cNvSpPr/>
          <p:nvPr/>
        </p:nvSpPr>
        <p:spPr>
          <a:xfrm>
            <a:off x="337703" y="5186059"/>
            <a:ext cx="4561488" cy="58044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Anksiozna osjetljivost</a:t>
            </a:r>
          </a:p>
          <a:p>
            <a:pPr algn="ctr"/>
            <a:r>
              <a:rPr lang="hr-HR" dirty="0">
                <a:latin typeface="Times New Roman" panose="02020603050405020304" pitchFamily="18" charset="0"/>
                <a:cs typeface="Times New Roman" panose="02020603050405020304" pitchFamily="18" charset="0"/>
              </a:rPr>
              <a:t>(usmjerenost na tjelesne senzacije)</a:t>
            </a:r>
          </a:p>
        </p:txBody>
      </p:sp>
      <p:sp>
        <p:nvSpPr>
          <p:cNvPr id="13" name="Pravokutnik: zaobljeni kutovi 12">
            <a:extLst>
              <a:ext uri="{FF2B5EF4-FFF2-40B4-BE49-F238E27FC236}">
                <a16:creationId xmlns="" xmlns:a16="http://schemas.microsoft.com/office/drawing/2014/main" id="{23500B32-DB5A-4F01-9F76-99F0AA9EC22A}"/>
              </a:ext>
            </a:extLst>
          </p:cNvPr>
          <p:cNvSpPr/>
          <p:nvPr/>
        </p:nvSpPr>
        <p:spPr>
          <a:xfrm>
            <a:off x="337703" y="6202034"/>
            <a:ext cx="4561488" cy="59187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PANIČNI POREMEĆAJ</a:t>
            </a:r>
          </a:p>
        </p:txBody>
      </p:sp>
      <p:sp>
        <p:nvSpPr>
          <p:cNvPr id="14" name="Elipsa 13">
            <a:extLst>
              <a:ext uri="{FF2B5EF4-FFF2-40B4-BE49-F238E27FC236}">
                <a16:creationId xmlns="" xmlns:a16="http://schemas.microsoft.com/office/drawing/2014/main" id="{A30C28E6-B43F-4015-A38F-72C6DACB2B1F}"/>
              </a:ext>
            </a:extLst>
          </p:cNvPr>
          <p:cNvSpPr/>
          <p:nvPr/>
        </p:nvSpPr>
        <p:spPr>
          <a:xfrm>
            <a:off x="7974723" y="3768610"/>
            <a:ext cx="3804745" cy="1997556"/>
          </a:xfrm>
          <a:prstGeom prst="ellipse">
            <a:avLst/>
          </a:prstGeom>
          <a:solidFill>
            <a:srgbClr val="C72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Razvoj agorafobije</a:t>
            </a:r>
          </a:p>
          <a:p>
            <a:pPr algn="ctr"/>
            <a:r>
              <a:rPr lang="hr-HR" dirty="0">
                <a:latin typeface="Times New Roman" panose="02020603050405020304" pitchFamily="18" charset="0"/>
                <a:cs typeface="Times New Roman" panose="02020603050405020304" pitchFamily="18" charset="0"/>
              </a:rPr>
              <a:t>(pod utjecajem kulturalnih, socijalnih i okolinskih faktora; ublaženo pod prisustvom i odsustvom sigurnosnih signala)</a:t>
            </a:r>
          </a:p>
        </p:txBody>
      </p:sp>
      <p:cxnSp>
        <p:nvCxnSpPr>
          <p:cNvPr id="16" name="Ravni poveznik sa strelicom 15">
            <a:extLst>
              <a:ext uri="{FF2B5EF4-FFF2-40B4-BE49-F238E27FC236}">
                <a16:creationId xmlns="" xmlns:a16="http://schemas.microsoft.com/office/drawing/2014/main" id="{A3445DFE-0B97-443D-935C-273E884DEB30}"/>
              </a:ext>
            </a:extLst>
          </p:cNvPr>
          <p:cNvCxnSpPr>
            <a:stCxn id="4" idx="2"/>
            <a:endCxn id="5" idx="0"/>
          </p:cNvCxnSpPr>
          <p:nvPr/>
        </p:nvCxnSpPr>
        <p:spPr>
          <a:xfrm flipH="1">
            <a:off x="2619390" y="1510934"/>
            <a:ext cx="3476610" cy="296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avni poveznik sa strelicom 17">
            <a:extLst>
              <a:ext uri="{FF2B5EF4-FFF2-40B4-BE49-F238E27FC236}">
                <a16:creationId xmlns="" xmlns:a16="http://schemas.microsoft.com/office/drawing/2014/main" id="{59087B43-71E4-4AD4-A720-918BC5E70D35}"/>
              </a:ext>
            </a:extLst>
          </p:cNvPr>
          <p:cNvCxnSpPr>
            <a:stCxn id="5" idx="4"/>
            <a:endCxn id="6" idx="0"/>
          </p:cNvCxnSpPr>
          <p:nvPr/>
        </p:nvCxnSpPr>
        <p:spPr>
          <a:xfrm>
            <a:off x="2619390" y="2365902"/>
            <a:ext cx="0" cy="207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avni poveznik sa strelicom 18">
            <a:extLst>
              <a:ext uri="{FF2B5EF4-FFF2-40B4-BE49-F238E27FC236}">
                <a16:creationId xmlns="" xmlns:a16="http://schemas.microsoft.com/office/drawing/2014/main" id="{23F5AA35-6EDD-42DF-997E-73D9CCB7C52F}"/>
              </a:ext>
            </a:extLst>
          </p:cNvPr>
          <p:cNvCxnSpPr>
            <a:cxnSpLocks/>
            <a:endCxn id="9" idx="0"/>
          </p:cNvCxnSpPr>
          <p:nvPr/>
        </p:nvCxnSpPr>
        <p:spPr>
          <a:xfrm>
            <a:off x="2618447" y="4104105"/>
            <a:ext cx="0" cy="226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avni poveznik sa strelicom 23">
            <a:extLst>
              <a:ext uri="{FF2B5EF4-FFF2-40B4-BE49-F238E27FC236}">
                <a16:creationId xmlns="" xmlns:a16="http://schemas.microsoft.com/office/drawing/2014/main" id="{8F6B51BC-D6DB-4F64-AEBA-376C158B7F86}"/>
              </a:ext>
            </a:extLst>
          </p:cNvPr>
          <p:cNvCxnSpPr>
            <a:cxnSpLocks/>
            <a:stCxn id="9" idx="2"/>
            <a:endCxn id="12" idx="0"/>
          </p:cNvCxnSpPr>
          <p:nvPr/>
        </p:nvCxnSpPr>
        <p:spPr>
          <a:xfrm>
            <a:off x="2618447" y="4889451"/>
            <a:ext cx="0" cy="296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Ravni poveznik sa strelicom 26">
            <a:extLst>
              <a:ext uri="{FF2B5EF4-FFF2-40B4-BE49-F238E27FC236}">
                <a16:creationId xmlns="" xmlns:a16="http://schemas.microsoft.com/office/drawing/2014/main" id="{6920D979-826F-490C-A202-C40710FDCBF5}"/>
              </a:ext>
            </a:extLst>
          </p:cNvPr>
          <p:cNvCxnSpPr>
            <a:cxnSpLocks/>
            <a:stCxn id="12" idx="2"/>
            <a:endCxn id="13" idx="0"/>
          </p:cNvCxnSpPr>
          <p:nvPr/>
        </p:nvCxnSpPr>
        <p:spPr>
          <a:xfrm>
            <a:off x="2618447" y="5766505"/>
            <a:ext cx="0" cy="435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Strelica: zakrivljeno prema dolje 31">
            <a:extLst>
              <a:ext uri="{FF2B5EF4-FFF2-40B4-BE49-F238E27FC236}">
                <a16:creationId xmlns="" xmlns:a16="http://schemas.microsoft.com/office/drawing/2014/main" id="{AB2B8EC9-5151-4FE5-AAAA-8CEE568B1239}"/>
              </a:ext>
            </a:extLst>
          </p:cNvPr>
          <p:cNvSpPr/>
          <p:nvPr/>
        </p:nvSpPr>
        <p:spPr>
          <a:xfrm>
            <a:off x="3364889" y="2364658"/>
            <a:ext cx="2510392" cy="749709"/>
          </a:xfrm>
          <a:prstGeom prst="curved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35" name="Strelica: zakrivljeno prema dolje 34">
            <a:extLst>
              <a:ext uri="{FF2B5EF4-FFF2-40B4-BE49-F238E27FC236}">
                <a16:creationId xmlns="" xmlns:a16="http://schemas.microsoft.com/office/drawing/2014/main" id="{132F026F-FD24-4069-98A4-7059C57AB056}"/>
              </a:ext>
            </a:extLst>
          </p:cNvPr>
          <p:cNvSpPr/>
          <p:nvPr/>
        </p:nvSpPr>
        <p:spPr>
          <a:xfrm rot="10493420">
            <a:off x="3385111" y="3516554"/>
            <a:ext cx="2395873" cy="560645"/>
          </a:xfrm>
          <a:prstGeom prst="curved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36" name="Eksplozija: 8 točaka 35">
            <a:extLst>
              <a:ext uri="{FF2B5EF4-FFF2-40B4-BE49-F238E27FC236}">
                <a16:creationId xmlns="" xmlns:a16="http://schemas.microsoft.com/office/drawing/2014/main" id="{19E20B10-6D7F-43A2-AF27-8EBE9F9FE1C8}"/>
              </a:ext>
            </a:extLst>
          </p:cNvPr>
          <p:cNvSpPr/>
          <p:nvPr/>
        </p:nvSpPr>
        <p:spPr>
          <a:xfrm>
            <a:off x="5547833" y="4889451"/>
            <a:ext cx="2984082" cy="2153083"/>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latin typeface="Times New Roman" panose="02020603050405020304" pitchFamily="18" charset="0"/>
                <a:cs typeface="Times New Roman" panose="02020603050405020304" pitchFamily="18" charset="0"/>
              </a:rPr>
              <a:t>PANIČNI POREMEĆAJ S AGORAFOBIJOM</a:t>
            </a:r>
          </a:p>
        </p:txBody>
      </p:sp>
      <p:cxnSp>
        <p:nvCxnSpPr>
          <p:cNvPr id="38" name="Ravni poveznik sa strelicom 37">
            <a:extLst>
              <a:ext uri="{FF2B5EF4-FFF2-40B4-BE49-F238E27FC236}">
                <a16:creationId xmlns="" xmlns:a16="http://schemas.microsoft.com/office/drawing/2014/main" id="{A1AA4D17-8A33-49B1-BCB1-D4C68EA3CBE2}"/>
              </a:ext>
            </a:extLst>
          </p:cNvPr>
          <p:cNvCxnSpPr>
            <a:cxnSpLocks/>
            <a:stCxn id="12" idx="3"/>
            <a:endCxn id="14" idx="1"/>
          </p:cNvCxnSpPr>
          <p:nvPr/>
        </p:nvCxnSpPr>
        <p:spPr>
          <a:xfrm flipV="1">
            <a:off x="4899191" y="4061145"/>
            <a:ext cx="3632724" cy="1415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Ravni poveznik sa strelicom 42">
            <a:extLst>
              <a:ext uri="{FF2B5EF4-FFF2-40B4-BE49-F238E27FC236}">
                <a16:creationId xmlns="" xmlns:a16="http://schemas.microsoft.com/office/drawing/2014/main" id="{88378D56-7B42-47D8-A76B-1F5EA5CF6A3C}"/>
              </a:ext>
            </a:extLst>
          </p:cNvPr>
          <p:cNvCxnSpPr>
            <a:cxnSpLocks/>
            <a:stCxn id="14" idx="4"/>
            <a:endCxn id="36" idx="3"/>
          </p:cNvCxnSpPr>
          <p:nvPr/>
        </p:nvCxnSpPr>
        <p:spPr>
          <a:xfrm flipH="1">
            <a:off x="8531915" y="5766166"/>
            <a:ext cx="1345181" cy="448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3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ppt_x"/>
                                          </p:val>
                                        </p:tav>
                                        <p:tav tm="100000">
                                          <p:val>
                                            <p:strVal val="#ppt_x"/>
                                          </p:val>
                                        </p:tav>
                                      </p:tavLst>
                                    </p:anim>
                                    <p:anim calcmode="lin" valueType="num">
                                      <p:cBhvr additive="base">
                                        <p:cTn id="72" dur="500" fill="hold"/>
                                        <p:tgtEl>
                                          <p:spTgt spid="3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500" fill="hold"/>
                                        <p:tgtEl>
                                          <p:spTgt spid="43"/>
                                        </p:tgtEl>
                                        <p:attrNameLst>
                                          <p:attrName>ppt_x</p:attrName>
                                        </p:attrNameLst>
                                      </p:cBhvr>
                                      <p:tavLst>
                                        <p:tav tm="0">
                                          <p:val>
                                            <p:strVal val="#ppt_x"/>
                                          </p:val>
                                        </p:tav>
                                        <p:tav tm="100000">
                                          <p:val>
                                            <p:strVal val="#ppt_x"/>
                                          </p:val>
                                        </p:tav>
                                      </p:tavLst>
                                    </p:anim>
                                    <p:anim calcmode="lin" valueType="num">
                                      <p:cBhvr additive="base">
                                        <p:cTn id="8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2" grpId="0" animBg="1"/>
      <p:bldP spid="13" grpId="0" animBg="1"/>
      <p:bldP spid="14" grpId="0" animBg="1"/>
      <p:bldP spid="32"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E1450CB4-8602-4AC2-BC1E-AB0B47EA7ABD}"/>
              </a:ext>
            </a:extLst>
          </p:cNvPr>
          <p:cNvSpPr>
            <a:spLocks noGrp="1"/>
          </p:cNvSpPr>
          <p:nvPr>
            <p:ph type="title"/>
          </p:nvPr>
        </p:nvSpPr>
        <p:spPr>
          <a:xfrm>
            <a:off x="913774" y="220151"/>
            <a:ext cx="10364451" cy="899387"/>
          </a:xfrm>
          <a:solidFill>
            <a:schemeClr val="bg2"/>
          </a:solidFill>
        </p:spPr>
        <p:txBody>
          <a:bodyPr/>
          <a:lstStyle/>
          <a:p>
            <a:r>
              <a:rPr lang="hr-HR" dirty="0">
                <a:latin typeface="Times New Roman" panose="02020603050405020304" pitchFamily="18" charset="0"/>
                <a:cs typeface="Times New Roman" panose="02020603050405020304" pitchFamily="18" charset="0"/>
              </a:rPr>
              <a:t>CLARKOV KOGNITIVNI MODEL</a:t>
            </a:r>
          </a:p>
        </p:txBody>
      </p:sp>
      <p:sp>
        <p:nvSpPr>
          <p:cNvPr id="4" name="Dijagram toka: Poveznik 3">
            <a:extLst>
              <a:ext uri="{FF2B5EF4-FFF2-40B4-BE49-F238E27FC236}">
                <a16:creationId xmlns="" xmlns:a16="http://schemas.microsoft.com/office/drawing/2014/main" id="{2ABC74E4-381C-48BB-89C6-8FF5B4C2FC74}"/>
              </a:ext>
            </a:extLst>
          </p:cNvPr>
          <p:cNvSpPr/>
          <p:nvPr/>
        </p:nvSpPr>
        <p:spPr>
          <a:xfrm>
            <a:off x="1095709" y="2759202"/>
            <a:ext cx="2774891" cy="2683764"/>
          </a:xfrm>
          <a:prstGeom prst="flowChartConnector">
            <a:avLst/>
          </a:prstGeom>
          <a:solidFill>
            <a:schemeClr val="accent5">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Katastrofična objašnjenja neobičnih i neočekivanih tjelesnih senzacija</a:t>
            </a:r>
          </a:p>
        </p:txBody>
      </p:sp>
      <p:sp>
        <p:nvSpPr>
          <p:cNvPr id="5" name="Dijagram toka: Poveznik 4">
            <a:extLst>
              <a:ext uri="{FF2B5EF4-FFF2-40B4-BE49-F238E27FC236}">
                <a16:creationId xmlns="" xmlns:a16="http://schemas.microsoft.com/office/drawing/2014/main" id="{43EA18A6-908A-437D-BC22-861D28731AD6}"/>
              </a:ext>
            </a:extLst>
          </p:cNvPr>
          <p:cNvSpPr/>
          <p:nvPr/>
        </p:nvSpPr>
        <p:spPr>
          <a:xfrm>
            <a:off x="5961242" y="3090672"/>
            <a:ext cx="2176272" cy="2020824"/>
          </a:xfrm>
          <a:prstGeom prst="flowChartConnector">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Izbjegavajuća</a:t>
            </a:r>
            <a:r>
              <a:rPr lang="hr-HR" dirty="0"/>
              <a:t> </a:t>
            </a:r>
            <a:r>
              <a:rPr lang="hr-HR" dirty="0">
                <a:latin typeface="Times New Roman" panose="02020603050405020304" pitchFamily="18" charset="0"/>
                <a:cs typeface="Times New Roman" panose="02020603050405020304" pitchFamily="18" charset="0"/>
              </a:rPr>
              <a:t>i sigurnosna ponašanja</a:t>
            </a:r>
          </a:p>
        </p:txBody>
      </p:sp>
      <p:sp>
        <p:nvSpPr>
          <p:cNvPr id="6" name="Dijagram toka: Poveznik 5">
            <a:extLst>
              <a:ext uri="{FF2B5EF4-FFF2-40B4-BE49-F238E27FC236}">
                <a16:creationId xmlns="" xmlns:a16="http://schemas.microsoft.com/office/drawing/2014/main" id="{E494AFEB-A5F4-4FA6-B3A5-2EBB5B12CA63}"/>
              </a:ext>
            </a:extLst>
          </p:cNvPr>
          <p:cNvSpPr/>
          <p:nvPr/>
        </p:nvSpPr>
        <p:spPr>
          <a:xfrm>
            <a:off x="8923799" y="3090672"/>
            <a:ext cx="2178000" cy="2020824"/>
          </a:xfrm>
          <a:prstGeom prst="flowChartConnector">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latin typeface="Times New Roman" panose="02020603050405020304" pitchFamily="18" charset="0"/>
                <a:cs typeface="Times New Roman" panose="02020603050405020304" pitchFamily="18" charset="0"/>
              </a:rPr>
              <a:t>Oštećeno svakodnevno funkcioniranje</a:t>
            </a:r>
          </a:p>
        </p:txBody>
      </p:sp>
      <p:sp>
        <p:nvSpPr>
          <p:cNvPr id="7" name="Strelica: desno 6">
            <a:extLst>
              <a:ext uri="{FF2B5EF4-FFF2-40B4-BE49-F238E27FC236}">
                <a16:creationId xmlns="" xmlns:a16="http://schemas.microsoft.com/office/drawing/2014/main" id="{4717C7C1-0D77-4F4E-9ACF-B94F760D0F36}"/>
              </a:ext>
            </a:extLst>
          </p:cNvPr>
          <p:cNvSpPr/>
          <p:nvPr/>
        </p:nvSpPr>
        <p:spPr>
          <a:xfrm rot="5400000">
            <a:off x="6071962" y="1409630"/>
            <a:ext cx="1954829" cy="137464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solidFill>
                  <a:schemeClr val="tx1"/>
                </a:solidFill>
              </a:rPr>
              <a:t>NEGATIVNO </a:t>
            </a:r>
            <a:r>
              <a:rPr lang="hr-HR" sz="1400" dirty="0">
                <a:solidFill>
                  <a:schemeClr val="tx1"/>
                </a:solidFill>
                <a:latin typeface="Times New Roman" panose="02020603050405020304" pitchFamily="18" charset="0"/>
                <a:cs typeface="Times New Roman" panose="02020603050405020304" pitchFamily="18" charset="0"/>
              </a:rPr>
              <a:t>POTKREPLJENJE</a:t>
            </a:r>
          </a:p>
        </p:txBody>
      </p:sp>
      <p:cxnSp>
        <p:nvCxnSpPr>
          <p:cNvPr id="9" name="Ravni poveznik sa strelicom 8">
            <a:extLst>
              <a:ext uri="{FF2B5EF4-FFF2-40B4-BE49-F238E27FC236}">
                <a16:creationId xmlns="" xmlns:a16="http://schemas.microsoft.com/office/drawing/2014/main" id="{01645A47-8225-49F2-B361-ECB76ACA2429}"/>
              </a:ext>
            </a:extLst>
          </p:cNvPr>
          <p:cNvCxnSpPr>
            <a:cxnSpLocks/>
            <a:stCxn id="4" idx="6"/>
            <a:endCxn id="5" idx="2"/>
          </p:cNvCxnSpPr>
          <p:nvPr/>
        </p:nvCxnSpPr>
        <p:spPr>
          <a:xfrm>
            <a:off x="3870600" y="4101084"/>
            <a:ext cx="20906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avni poveznik sa strelicom 9">
            <a:extLst>
              <a:ext uri="{FF2B5EF4-FFF2-40B4-BE49-F238E27FC236}">
                <a16:creationId xmlns="" xmlns:a16="http://schemas.microsoft.com/office/drawing/2014/main" id="{DF075457-1A4E-47CB-8EBA-D99468E3D6E4}"/>
              </a:ext>
            </a:extLst>
          </p:cNvPr>
          <p:cNvCxnSpPr>
            <a:cxnSpLocks/>
            <a:stCxn id="5" idx="6"/>
            <a:endCxn id="6" idx="2"/>
          </p:cNvCxnSpPr>
          <p:nvPr/>
        </p:nvCxnSpPr>
        <p:spPr>
          <a:xfrm>
            <a:off x="8137514" y="4101084"/>
            <a:ext cx="786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kstniOkvir 16">
            <a:extLst>
              <a:ext uri="{FF2B5EF4-FFF2-40B4-BE49-F238E27FC236}">
                <a16:creationId xmlns="" xmlns:a16="http://schemas.microsoft.com/office/drawing/2014/main" id="{46A402EE-8512-4EA9-AD85-392E89E7CFEC}"/>
              </a:ext>
            </a:extLst>
          </p:cNvPr>
          <p:cNvSpPr txBox="1"/>
          <p:nvPr/>
        </p:nvSpPr>
        <p:spPr>
          <a:xfrm>
            <a:off x="3879792" y="3454753"/>
            <a:ext cx="2090642" cy="646331"/>
          </a:xfrm>
          <a:prstGeom prst="rect">
            <a:avLst/>
          </a:prstGeom>
          <a:noFill/>
        </p:spPr>
        <p:txBody>
          <a:bodyPr wrap="square" rtlCol="0">
            <a:spAutoFit/>
          </a:bodyPr>
          <a:lstStyle/>
          <a:p>
            <a:r>
              <a:rPr lang="hr-HR" dirty="0">
                <a:latin typeface="Times New Roman" panose="02020603050405020304" pitchFamily="18" charset="0"/>
                <a:cs typeface="Times New Roman" panose="02020603050405020304" pitchFamily="18" charset="0"/>
              </a:rPr>
              <a:t>ANTICIPIRAJUĆA</a:t>
            </a:r>
            <a:r>
              <a:rPr lang="hr-HR" dirty="0"/>
              <a:t> </a:t>
            </a:r>
            <a:r>
              <a:rPr lang="hr-HR" dirty="0">
                <a:latin typeface="Times New Roman" panose="02020603050405020304" pitchFamily="18" charset="0"/>
                <a:cs typeface="Times New Roman" panose="02020603050405020304" pitchFamily="18" charset="0"/>
              </a:rPr>
              <a:t>ANKSIOZNOST</a:t>
            </a:r>
          </a:p>
        </p:txBody>
      </p:sp>
      <p:sp>
        <p:nvSpPr>
          <p:cNvPr id="20" name="TekstniOkvir 19">
            <a:extLst>
              <a:ext uri="{FF2B5EF4-FFF2-40B4-BE49-F238E27FC236}">
                <a16:creationId xmlns="" xmlns:a16="http://schemas.microsoft.com/office/drawing/2014/main" id="{465B6662-90A5-4338-8A44-B1028482C8CC}"/>
              </a:ext>
            </a:extLst>
          </p:cNvPr>
          <p:cNvSpPr txBox="1"/>
          <p:nvPr/>
        </p:nvSpPr>
        <p:spPr>
          <a:xfrm>
            <a:off x="1095709" y="5578900"/>
            <a:ext cx="7664243" cy="1292662"/>
          </a:xfrm>
          <a:prstGeom prst="rect">
            <a:avLst/>
          </a:prstGeom>
          <a:noFill/>
        </p:spPr>
        <p:txBody>
          <a:bodyPr wrap="square" rtlCol="0">
            <a:spAutoFit/>
          </a:bodyPr>
          <a:lstStyle/>
          <a:p>
            <a:pPr lvl="0"/>
            <a:r>
              <a:rPr lang="hr-HR" sz="2400" dirty="0">
                <a:latin typeface="Times New Roman" panose="02020603050405020304" pitchFamily="18" charset="0"/>
                <a:cs typeface="Times New Roman" panose="02020603050405020304" pitchFamily="18" charset="0"/>
              </a:rPr>
              <a:t>Rad na kognitivnim distorzijama – tri kategorije:</a:t>
            </a:r>
          </a:p>
          <a:p>
            <a:pPr lvl="0"/>
            <a:r>
              <a:rPr lang="hr-HR" dirty="0">
                <a:latin typeface="Times New Roman" panose="02020603050405020304" pitchFamily="18" charset="0"/>
                <a:cs typeface="Times New Roman" panose="02020603050405020304" pitchFamily="18" charset="0"/>
              </a:rPr>
              <a:t>1. Negativne automatske misli</a:t>
            </a:r>
          </a:p>
          <a:p>
            <a:pPr lvl="0"/>
            <a:r>
              <a:rPr lang="hr-HR" dirty="0">
                <a:latin typeface="Times New Roman" panose="02020603050405020304" pitchFamily="18" charset="0"/>
                <a:cs typeface="Times New Roman" panose="02020603050405020304" pitchFamily="18" charset="0"/>
              </a:rPr>
              <a:t>2. Disfunkcionalne pretpostavke</a:t>
            </a:r>
          </a:p>
          <a:p>
            <a:pPr lvl="0"/>
            <a:r>
              <a:rPr lang="hr-HR" dirty="0">
                <a:latin typeface="Times New Roman" panose="02020603050405020304" pitchFamily="18" charset="0"/>
                <a:cs typeface="Times New Roman" panose="02020603050405020304" pitchFamily="18" charset="0"/>
              </a:rPr>
              <a:t>3. Disfunkcionalne sheme</a:t>
            </a:r>
          </a:p>
        </p:txBody>
      </p:sp>
    </p:spTree>
    <p:extLst>
      <p:ext uri="{BB962C8B-B14F-4D97-AF65-F5344CB8AC3E}">
        <p14:creationId xmlns:p14="http://schemas.microsoft.com/office/powerpoint/2010/main" val="114417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1A300ED7-F93A-49C7-A70D-22A958810D51}"/>
              </a:ext>
            </a:extLst>
          </p:cNvPr>
          <p:cNvSpPr>
            <a:spLocks noGrp="1"/>
          </p:cNvSpPr>
          <p:nvPr>
            <p:ph type="title"/>
          </p:nvPr>
        </p:nvSpPr>
        <p:spPr>
          <a:xfrm>
            <a:off x="914400" y="347473"/>
            <a:ext cx="10364451" cy="1024127"/>
          </a:xfrm>
          <a:solidFill>
            <a:schemeClr val="bg2"/>
          </a:solidFill>
        </p:spPr>
        <p:txBody>
          <a:bodyPr>
            <a:normAutofit fontScale="90000"/>
          </a:bodyPr>
          <a:lstStyle/>
          <a:p>
            <a:r>
              <a:rPr lang="hr-HR" dirty="0">
                <a:latin typeface="Times New Roman" panose="02020603050405020304" pitchFamily="18" charset="0"/>
                <a:cs typeface="Times New Roman" panose="02020603050405020304" pitchFamily="18" charset="0"/>
              </a:rPr>
              <a:t>KBT MODEL PANIČNOG POREMEĆAJA I AGORAFOBIJE</a:t>
            </a:r>
          </a:p>
        </p:txBody>
      </p:sp>
      <p:graphicFrame>
        <p:nvGraphicFramePr>
          <p:cNvPr id="4" name="Rezervirano mjesto sadržaja 3">
            <a:extLst>
              <a:ext uri="{FF2B5EF4-FFF2-40B4-BE49-F238E27FC236}">
                <a16:creationId xmlns="" xmlns:a16="http://schemas.microsoft.com/office/drawing/2014/main" id="{93428701-3148-4783-92B9-2C1E60E00AA3}"/>
              </a:ext>
            </a:extLst>
          </p:cNvPr>
          <p:cNvGraphicFramePr>
            <a:graphicFrameLocks noGrp="1"/>
          </p:cNvGraphicFramePr>
          <p:nvPr>
            <p:ph sz="quarter" idx="13"/>
            <p:extLst>
              <p:ext uri="{D42A27DB-BD31-4B8C-83A1-F6EECF244321}">
                <p14:modId xmlns:p14="http://schemas.microsoft.com/office/powerpoint/2010/main" val="934583294"/>
              </p:ext>
            </p:extLst>
          </p:nvPr>
        </p:nvGraphicFramePr>
        <p:xfrm>
          <a:off x="1628775" y="1647825"/>
          <a:ext cx="10458450" cy="461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trelica: desno 2">
            <a:extLst>
              <a:ext uri="{FF2B5EF4-FFF2-40B4-BE49-F238E27FC236}">
                <a16:creationId xmlns="" xmlns:a16="http://schemas.microsoft.com/office/drawing/2014/main" id="{113C6582-F93B-4B52-9B8A-1DA5B66DC743}"/>
              </a:ext>
            </a:extLst>
          </p:cNvPr>
          <p:cNvSpPr/>
          <p:nvPr/>
        </p:nvSpPr>
        <p:spPr>
          <a:xfrm>
            <a:off x="-4572" y="2019300"/>
            <a:ext cx="1633347" cy="14097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latin typeface="Times New Roman" panose="02020603050405020304" pitchFamily="18" charset="0"/>
                <a:cs typeface="Times New Roman" panose="02020603050405020304" pitchFamily="18" charset="0"/>
              </a:rPr>
              <a:t>Biološka ranjivost, stres, bolest</a:t>
            </a:r>
          </a:p>
        </p:txBody>
      </p:sp>
    </p:spTree>
    <p:extLst>
      <p:ext uri="{BB962C8B-B14F-4D97-AF65-F5344CB8AC3E}">
        <p14:creationId xmlns:p14="http://schemas.microsoft.com/office/powerpoint/2010/main" val="91199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P spid="3" grpId="0" animBg="1"/>
    </p:bldLst>
  </p:timing>
</p:sld>
</file>

<file path=ppt/theme/theme1.xml><?xml version="1.0" encoding="utf-8"?>
<a:theme xmlns:a="http://schemas.openxmlformats.org/drawingml/2006/main" name="Kapljic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themeOverride>
</file>

<file path=docProps/app.xml><?xml version="1.0" encoding="utf-8"?>
<Properties xmlns="http://schemas.openxmlformats.org/officeDocument/2006/extended-properties" xmlns:vt="http://schemas.openxmlformats.org/officeDocument/2006/docPropsVTypes">
  <Template/>
  <TotalTime>484</TotalTime>
  <Words>1702</Words>
  <Application>Microsoft Office PowerPoint</Application>
  <PresentationFormat>Prilagođeno</PresentationFormat>
  <Paragraphs>295</Paragraphs>
  <Slides>27</Slides>
  <Notes>3</Notes>
  <HiddenSlides>0</HiddenSlides>
  <MMClips>0</MMClips>
  <ScaleCrop>false</ScaleCrop>
  <HeadingPairs>
    <vt:vector size="4" baseType="variant">
      <vt:variant>
        <vt:lpstr>Tema</vt:lpstr>
      </vt:variant>
      <vt:variant>
        <vt:i4>1</vt:i4>
      </vt:variant>
      <vt:variant>
        <vt:lpstr>Naslovi slajdova</vt:lpstr>
      </vt:variant>
      <vt:variant>
        <vt:i4>27</vt:i4>
      </vt:variant>
    </vt:vector>
  </HeadingPairs>
  <TitlesOfParts>
    <vt:vector size="28" baseType="lpstr">
      <vt:lpstr>Kapljica</vt:lpstr>
      <vt:lpstr>PANIČNI POREMEĆAJ I AGORAFOBIJA</vt:lpstr>
      <vt:lpstr>OPIS </vt:lpstr>
      <vt:lpstr>OPIS (nastavak)</vt:lpstr>
      <vt:lpstr>prevalencija</vt:lpstr>
      <vt:lpstr>PowerPointova prezentacija</vt:lpstr>
      <vt:lpstr>ETIOLOGIJA PANIČNOG POREMEĆAJA</vt:lpstr>
      <vt:lpstr>Bihevioralna teorija panike (Barlow, 2002)</vt:lpstr>
      <vt:lpstr>CLARKOV KOGNITIVNI MODEL</vt:lpstr>
      <vt:lpstr>KBT MODEL PANIČNOG POREMEĆAJA I AGORAFOBIJE</vt:lpstr>
      <vt:lpstr>KBT MODEL PANIČNOG POREMEĆAJA I AGORAFOBIJE (nastavak)</vt:lpstr>
      <vt:lpstr>RAD NA KOGNITVNim DISTORZIJama</vt:lpstr>
      <vt:lpstr>Opći plan tretmana</vt:lpstr>
      <vt:lpstr>procjena</vt:lpstr>
      <vt:lpstr>Upoznavanje sa tretmanom</vt:lpstr>
      <vt:lpstr>Dodatno …</vt:lpstr>
      <vt:lpstr>BIHEVIORALNE INTERVENCIJE</vt:lpstr>
      <vt:lpstr>Konstrukcija hijerarhije straha</vt:lpstr>
      <vt:lpstr>PowerPointova prezentacija</vt:lpstr>
      <vt:lpstr>IZLAGANJE HIJERARHIJI STRAHA</vt:lpstr>
      <vt:lpstr>Kognitivne interVENcije</vt:lpstr>
      <vt:lpstr>IDENTIFICIRANJE AUTOMATSKIH MISLI</vt:lpstr>
      <vt:lpstr>PowerPointova prezentacija</vt:lpstr>
      <vt:lpstr>Promjena automatskih misli</vt:lpstr>
      <vt:lpstr>Promjena automatskih misli</vt:lpstr>
      <vt:lpstr>KOGNITIVNE TEHNIKE (nastavak)</vt:lpstr>
      <vt:lpstr>Tehnike</vt:lpstr>
      <vt:lpstr>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PANIČNI POREMEĆAJ I AGORAFOBIJA</dc:title>
  <dc:creator>Vedran Jurdana</dc:creator>
  <cp:lastModifiedBy>Korisnik</cp:lastModifiedBy>
  <cp:revision>90</cp:revision>
  <dcterms:created xsi:type="dcterms:W3CDTF">2019-10-03T17:05:02Z</dcterms:created>
  <dcterms:modified xsi:type="dcterms:W3CDTF">2019-10-23T16:45:12Z</dcterms:modified>
</cp:coreProperties>
</file>