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1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9" r:id="rId13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rna Stavinoha" initials="MS" lastIdx="1" clrIdx="0">
    <p:extLst>
      <p:ext uri="{19B8F6BF-5375-455C-9EA6-DF929625EA0E}">
        <p15:presenceInfo xmlns:p15="http://schemas.microsoft.com/office/powerpoint/2012/main" xmlns="" userId="S-1-5-21-1486923316-1520711441-976723323-69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96" d="100"/>
          <a:sy n="96" d="100"/>
        </p:scale>
        <p:origin x="-25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566CF-2B40-46DF-BFEB-E63E9E91DAAA}" type="doc">
      <dgm:prSet loTypeId="urn:microsoft.com/office/officeart/2008/layout/Lin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BABCFB4F-95C2-4F5A-A221-65DFB9A84D8B}">
      <dgm:prSet custT="1"/>
      <dgm:spPr/>
      <dgm:t>
        <a:bodyPr anchor="ctr"/>
        <a:lstStyle/>
        <a:p>
          <a:r>
            <a:rPr lang="hr-HR" sz="2000" dirty="0">
              <a:solidFill>
                <a:schemeClr val="accent1">
                  <a:lumMod val="50000"/>
                </a:schemeClr>
              </a:solidFill>
            </a:rPr>
            <a:t>1. </a:t>
          </a:r>
          <a:r>
            <a:rPr lang="hr-H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Kratki pregled i provjera raspoloženja</a:t>
          </a:r>
        </a:p>
      </dgm:t>
    </dgm:pt>
    <dgm:pt modelId="{AC6721E5-13A0-4757-8015-17670250BEBF}" type="parTrans" cxnId="{E7A966FE-02B6-45C2-9528-9521DEF69094}">
      <dgm:prSet/>
      <dgm:spPr/>
      <dgm:t>
        <a:bodyPr/>
        <a:lstStyle/>
        <a:p>
          <a:endParaRPr lang="hr-HR"/>
        </a:p>
      </dgm:t>
    </dgm:pt>
    <dgm:pt modelId="{BBAB448D-387C-4D41-8227-9E4CC4C5BAB1}" type="sibTrans" cxnId="{E7A966FE-02B6-45C2-9528-9521DEF69094}">
      <dgm:prSet/>
      <dgm:spPr/>
      <dgm:t>
        <a:bodyPr/>
        <a:lstStyle/>
        <a:p>
          <a:endParaRPr lang="hr-HR"/>
        </a:p>
      </dgm:t>
    </dgm:pt>
    <dgm:pt modelId="{8263D947-D684-473C-8DDC-391D276CE2E4}">
      <dgm:prSet custT="1"/>
      <dgm:spPr/>
      <dgm:t>
        <a:bodyPr anchor="ctr"/>
        <a:lstStyle/>
        <a:p>
          <a:r>
            <a:rPr lang="hr-HR" sz="2000" dirty="0">
              <a:solidFill>
                <a:schemeClr val="accent1">
                  <a:lumMod val="50000"/>
                </a:schemeClr>
              </a:solidFill>
            </a:rPr>
            <a:t>2. </a:t>
          </a:r>
          <a:r>
            <a:rPr lang="hr-H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Povezivanje s prethodnom seansom</a:t>
          </a:r>
          <a:endParaRPr lang="hr-HR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A73C4F-C74E-4A0C-B2E9-55C18B02354D}" type="parTrans" cxnId="{53C4700A-F8BF-4C4C-B797-A559F092DC1D}">
      <dgm:prSet/>
      <dgm:spPr/>
      <dgm:t>
        <a:bodyPr/>
        <a:lstStyle/>
        <a:p>
          <a:endParaRPr lang="hr-HR"/>
        </a:p>
      </dgm:t>
    </dgm:pt>
    <dgm:pt modelId="{47DCCF85-583B-459E-A356-1B44A32DC16E}" type="sibTrans" cxnId="{53C4700A-F8BF-4C4C-B797-A559F092DC1D}">
      <dgm:prSet/>
      <dgm:spPr/>
      <dgm:t>
        <a:bodyPr/>
        <a:lstStyle/>
        <a:p>
          <a:endParaRPr lang="hr-HR"/>
        </a:p>
      </dgm:t>
    </dgm:pt>
    <dgm:pt modelId="{A8F4A784-E184-41A0-9507-30613FE288F7}">
      <dgm:prSet custT="1"/>
      <dgm:spPr/>
      <dgm:t>
        <a:bodyPr anchor="ctr"/>
        <a:lstStyle/>
        <a:p>
          <a:r>
            <a:rPr lang="hr-HR" sz="2000" dirty="0">
              <a:solidFill>
                <a:schemeClr val="accent1">
                  <a:lumMod val="50000"/>
                </a:schemeClr>
              </a:solidFill>
            </a:rPr>
            <a:t>3. </a:t>
          </a:r>
          <a:r>
            <a:rPr lang="hr-H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Sastavljanje dnevnog reda</a:t>
          </a:r>
          <a:endParaRPr lang="hr-HR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EFBD86-E6F1-4B00-AE22-474737D7C5A9}" type="parTrans" cxnId="{463641B4-1B43-42F5-93FF-1CC6F746FD36}">
      <dgm:prSet/>
      <dgm:spPr/>
      <dgm:t>
        <a:bodyPr/>
        <a:lstStyle/>
        <a:p>
          <a:endParaRPr lang="hr-HR"/>
        </a:p>
      </dgm:t>
    </dgm:pt>
    <dgm:pt modelId="{B06C31B1-D092-4CEE-A9CC-AE6DCA13F84F}" type="sibTrans" cxnId="{463641B4-1B43-42F5-93FF-1CC6F746FD36}">
      <dgm:prSet/>
      <dgm:spPr/>
      <dgm:t>
        <a:bodyPr/>
        <a:lstStyle/>
        <a:p>
          <a:endParaRPr lang="hr-HR"/>
        </a:p>
      </dgm:t>
    </dgm:pt>
    <dgm:pt modelId="{D4450F35-0462-43B9-AF97-399CDBE263EE}">
      <dgm:prSet custT="1"/>
      <dgm:spPr/>
      <dgm:t>
        <a:bodyPr anchor="ctr"/>
        <a:lstStyle/>
        <a:p>
          <a:r>
            <a:rPr lang="hr-HR" sz="2000" dirty="0">
              <a:solidFill>
                <a:schemeClr val="accent1">
                  <a:lumMod val="50000"/>
                </a:schemeClr>
              </a:solidFill>
            </a:rPr>
            <a:t>4. </a:t>
          </a:r>
          <a:r>
            <a:rPr lang="hr-H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Osvrt na domaću zadaću</a:t>
          </a:r>
          <a:endParaRPr lang="hr-HR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62C438-99AD-43E5-BEFE-7CD477EEF763}" type="parTrans" cxnId="{401A6D7E-72DC-472A-AF20-6BD3A4BD03B3}">
      <dgm:prSet/>
      <dgm:spPr/>
      <dgm:t>
        <a:bodyPr/>
        <a:lstStyle/>
        <a:p>
          <a:endParaRPr lang="hr-HR"/>
        </a:p>
      </dgm:t>
    </dgm:pt>
    <dgm:pt modelId="{F17CD2B1-1D92-4FD1-A990-A3BCD404DB59}" type="sibTrans" cxnId="{401A6D7E-72DC-472A-AF20-6BD3A4BD03B3}">
      <dgm:prSet/>
      <dgm:spPr/>
      <dgm:t>
        <a:bodyPr/>
        <a:lstStyle/>
        <a:p>
          <a:endParaRPr lang="hr-HR"/>
        </a:p>
      </dgm:t>
    </dgm:pt>
    <dgm:pt modelId="{B8391B87-72AC-40E4-B7C8-37C20D89A705}">
      <dgm:prSet custT="1"/>
      <dgm:spPr/>
      <dgm:t>
        <a:bodyPr anchor="ctr"/>
        <a:lstStyle/>
        <a:p>
          <a:r>
            <a:rPr lang="hr-HR" sz="2000" dirty="0">
              <a:solidFill>
                <a:schemeClr val="accent1">
                  <a:lumMod val="50000"/>
                </a:schemeClr>
              </a:solidFill>
            </a:rPr>
            <a:t>5. </a:t>
          </a:r>
          <a:r>
            <a:rPr lang="hr-H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Diskusija o problemima dnevnog reda, zadavanje nove DZ i pediodični zaključci</a:t>
          </a:r>
        </a:p>
      </dgm:t>
    </dgm:pt>
    <dgm:pt modelId="{93436A2C-DA97-4967-9A5B-49BD1AAC44D6}" type="parTrans" cxnId="{7FAE501D-878D-4B79-BE11-474464C3B9AA}">
      <dgm:prSet/>
      <dgm:spPr/>
      <dgm:t>
        <a:bodyPr/>
        <a:lstStyle/>
        <a:p>
          <a:endParaRPr lang="hr-HR"/>
        </a:p>
      </dgm:t>
    </dgm:pt>
    <dgm:pt modelId="{7D64EE1C-57C5-4D8F-909D-103EFA53A68F}" type="sibTrans" cxnId="{7FAE501D-878D-4B79-BE11-474464C3B9AA}">
      <dgm:prSet/>
      <dgm:spPr/>
      <dgm:t>
        <a:bodyPr/>
        <a:lstStyle/>
        <a:p>
          <a:endParaRPr lang="hr-HR"/>
        </a:p>
      </dgm:t>
    </dgm:pt>
    <dgm:pt modelId="{4846E47D-45BE-47DB-848D-984D2C794E62}">
      <dgm:prSet custT="1"/>
      <dgm:spPr/>
      <dgm:t>
        <a:bodyPr anchor="ctr"/>
        <a:lstStyle/>
        <a:p>
          <a:r>
            <a:rPr lang="hr-HR" sz="2000" dirty="0">
              <a:solidFill>
                <a:schemeClr val="accent1">
                  <a:lumMod val="50000"/>
                </a:schemeClr>
              </a:solidFill>
            </a:rPr>
            <a:t>6. </a:t>
          </a:r>
          <a:r>
            <a:rPr lang="hr-H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Konačni zaključak i povratna informacija</a:t>
          </a:r>
          <a:endParaRPr lang="hr-HR" sz="3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7FB3E2-299A-4E98-9858-3EB68C38D942}" type="parTrans" cxnId="{DBBD4BBA-C825-44B5-BA60-B2A54D222F3C}">
      <dgm:prSet/>
      <dgm:spPr/>
      <dgm:t>
        <a:bodyPr/>
        <a:lstStyle/>
        <a:p>
          <a:endParaRPr lang="hr-HR"/>
        </a:p>
      </dgm:t>
    </dgm:pt>
    <dgm:pt modelId="{E95133AB-EBDE-4E77-ADB0-524B68C22DF9}" type="sibTrans" cxnId="{DBBD4BBA-C825-44B5-BA60-B2A54D222F3C}">
      <dgm:prSet/>
      <dgm:spPr/>
      <dgm:t>
        <a:bodyPr/>
        <a:lstStyle/>
        <a:p>
          <a:endParaRPr lang="hr-HR"/>
        </a:p>
      </dgm:t>
    </dgm:pt>
    <dgm:pt modelId="{3CE59430-1CC2-46D9-B24A-F1C77F5AEDC6}" type="pres">
      <dgm:prSet presAssocID="{D4B566CF-2B40-46DF-BFEB-E63E9E91DAA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50DF9F6-F066-47E0-AC23-CAA6DCD1162C}" type="pres">
      <dgm:prSet presAssocID="{BABCFB4F-95C2-4F5A-A221-65DFB9A84D8B}" presName="thickLine" presStyleLbl="alignNode1" presStyleIdx="0" presStyleCnt="6"/>
      <dgm:spPr/>
    </dgm:pt>
    <dgm:pt modelId="{FBFFA934-4014-4E4D-B837-A8337CB2FE0E}" type="pres">
      <dgm:prSet presAssocID="{BABCFB4F-95C2-4F5A-A221-65DFB9A84D8B}" presName="horz1" presStyleCnt="0"/>
      <dgm:spPr/>
    </dgm:pt>
    <dgm:pt modelId="{D1409465-3DEA-41B8-9E2B-BEBC7AB2970F}" type="pres">
      <dgm:prSet presAssocID="{BABCFB4F-95C2-4F5A-A221-65DFB9A84D8B}" presName="tx1" presStyleLbl="revTx" presStyleIdx="0" presStyleCnt="6"/>
      <dgm:spPr/>
      <dgm:t>
        <a:bodyPr/>
        <a:lstStyle/>
        <a:p>
          <a:endParaRPr lang="en-US"/>
        </a:p>
      </dgm:t>
    </dgm:pt>
    <dgm:pt modelId="{CEDF6F37-9461-425E-B43E-4348B40F143E}" type="pres">
      <dgm:prSet presAssocID="{BABCFB4F-95C2-4F5A-A221-65DFB9A84D8B}" presName="vert1" presStyleCnt="0"/>
      <dgm:spPr/>
    </dgm:pt>
    <dgm:pt modelId="{B771D126-E857-4873-82DC-F5A830305C35}" type="pres">
      <dgm:prSet presAssocID="{8263D947-D684-473C-8DDC-391D276CE2E4}" presName="thickLine" presStyleLbl="alignNode1" presStyleIdx="1" presStyleCnt="6"/>
      <dgm:spPr/>
    </dgm:pt>
    <dgm:pt modelId="{0103B9C1-53B4-4D9D-B555-CD5B0F63295C}" type="pres">
      <dgm:prSet presAssocID="{8263D947-D684-473C-8DDC-391D276CE2E4}" presName="horz1" presStyleCnt="0"/>
      <dgm:spPr/>
    </dgm:pt>
    <dgm:pt modelId="{F11E2BE2-9071-4B0B-9032-F6CFDE63BBD4}" type="pres">
      <dgm:prSet presAssocID="{8263D947-D684-473C-8DDC-391D276CE2E4}" presName="tx1" presStyleLbl="revTx" presStyleIdx="1" presStyleCnt="6"/>
      <dgm:spPr/>
      <dgm:t>
        <a:bodyPr/>
        <a:lstStyle/>
        <a:p>
          <a:endParaRPr lang="en-US"/>
        </a:p>
      </dgm:t>
    </dgm:pt>
    <dgm:pt modelId="{2C40DFF5-F514-4281-9B81-A709A307C471}" type="pres">
      <dgm:prSet presAssocID="{8263D947-D684-473C-8DDC-391D276CE2E4}" presName="vert1" presStyleCnt="0"/>
      <dgm:spPr/>
    </dgm:pt>
    <dgm:pt modelId="{474D8836-C325-4191-A8CD-BD087833982F}" type="pres">
      <dgm:prSet presAssocID="{A8F4A784-E184-41A0-9507-30613FE288F7}" presName="thickLine" presStyleLbl="alignNode1" presStyleIdx="2" presStyleCnt="6"/>
      <dgm:spPr/>
    </dgm:pt>
    <dgm:pt modelId="{6BB1FD49-8CFC-47F2-A9F0-4F2CEDFEA75E}" type="pres">
      <dgm:prSet presAssocID="{A8F4A784-E184-41A0-9507-30613FE288F7}" presName="horz1" presStyleCnt="0"/>
      <dgm:spPr/>
    </dgm:pt>
    <dgm:pt modelId="{21C9AEC8-BEF6-40A3-9F00-714D53CA18A0}" type="pres">
      <dgm:prSet presAssocID="{A8F4A784-E184-41A0-9507-30613FE288F7}" presName="tx1" presStyleLbl="revTx" presStyleIdx="2" presStyleCnt="6"/>
      <dgm:spPr/>
      <dgm:t>
        <a:bodyPr/>
        <a:lstStyle/>
        <a:p>
          <a:endParaRPr lang="en-US"/>
        </a:p>
      </dgm:t>
    </dgm:pt>
    <dgm:pt modelId="{9A1DA441-7BE9-44EC-AF4C-0A30A4B5ECE3}" type="pres">
      <dgm:prSet presAssocID="{A8F4A784-E184-41A0-9507-30613FE288F7}" presName="vert1" presStyleCnt="0"/>
      <dgm:spPr/>
    </dgm:pt>
    <dgm:pt modelId="{B4621FCA-0E01-4822-B610-8C7EF6002541}" type="pres">
      <dgm:prSet presAssocID="{D4450F35-0462-43B9-AF97-399CDBE263EE}" presName="thickLine" presStyleLbl="alignNode1" presStyleIdx="3" presStyleCnt="6"/>
      <dgm:spPr/>
    </dgm:pt>
    <dgm:pt modelId="{B1E7DDA9-F297-4721-853E-D59415EB66DC}" type="pres">
      <dgm:prSet presAssocID="{D4450F35-0462-43B9-AF97-399CDBE263EE}" presName="horz1" presStyleCnt="0"/>
      <dgm:spPr/>
    </dgm:pt>
    <dgm:pt modelId="{D0EABF73-C355-4222-AA3B-7582796746E5}" type="pres">
      <dgm:prSet presAssocID="{D4450F35-0462-43B9-AF97-399CDBE263EE}" presName="tx1" presStyleLbl="revTx" presStyleIdx="3" presStyleCnt="6"/>
      <dgm:spPr/>
      <dgm:t>
        <a:bodyPr/>
        <a:lstStyle/>
        <a:p>
          <a:endParaRPr lang="en-US"/>
        </a:p>
      </dgm:t>
    </dgm:pt>
    <dgm:pt modelId="{3FF7E43A-FB50-4C22-8CA4-B0EDBFC0FD3D}" type="pres">
      <dgm:prSet presAssocID="{D4450F35-0462-43B9-AF97-399CDBE263EE}" presName="vert1" presStyleCnt="0"/>
      <dgm:spPr/>
    </dgm:pt>
    <dgm:pt modelId="{81EF4993-5B2F-402F-83F4-30169CDFC888}" type="pres">
      <dgm:prSet presAssocID="{B8391B87-72AC-40E4-B7C8-37C20D89A705}" presName="thickLine" presStyleLbl="alignNode1" presStyleIdx="4" presStyleCnt="6"/>
      <dgm:spPr/>
    </dgm:pt>
    <dgm:pt modelId="{9FBEBFF3-8EEF-46E6-B7F7-7D1A0A3BEC29}" type="pres">
      <dgm:prSet presAssocID="{B8391B87-72AC-40E4-B7C8-37C20D89A705}" presName="horz1" presStyleCnt="0"/>
      <dgm:spPr/>
    </dgm:pt>
    <dgm:pt modelId="{6281F8B5-C9DD-4B56-BED0-5AD644A1353A}" type="pres">
      <dgm:prSet presAssocID="{B8391B87-72AC-40E4-B7C8-37C20D89A705}" presName="tx1" presStyleLbl="revTx" presStyleIdx="4" presStyleCnt="6"/>
      <dgm:spPr/>
      <dgm:t>
        <a:bodyPr/>
        <a:lstStyle/>
        <a:p>
          <a:endParaRPr lang="en-US"/>
        </a:p>
      </dgm:t>
    </dgm:pt>
    <dgm:pt modelId="{35B305F5-0A28-4C90-AF2A-EB99D4E3939B}" type="pres">
      <dgm:prSet presAssocID="{B8391B87-72AC-40E4-B7C8-37C20D89A705}" presName="vert1" presStyleCnt="0"/>
      <dgm:spPr/>
    </dgm:pt>
    <dgm:pt modelId="{92C93B72-C086-43A9-979A-F735ABA1FA3F}" type="pres">
      <dgm:prSet presAssocID="{4846E47D-45BE-47DB-848D-984D2C794E62}" presName="thickLine" presStyleLbl="alignNode1" presStyleIdx="5" presStyleCnt="6"/>
      <dgm:spPr/>
    </dgm:pt>
    <dgm:pt modelId="{6EFEBC9A-C589-4CFC-897C-FAA848179CC4}" type="pres">
      <dgm:prSet presAssocID="{4846E47D-45BE-47DB-848D-984D2C794E62}" presName="horz1" presStyleCnt="0"/>
      <dgm:spPr/>
    </dgm:pt>
    <dgm:pt modelId="{98DCEBB0-4298-4605-B416-E419B3AA62EC}" type="pres">
      <dgm:prSet presAssocID="{4846E47D-45BE-47DB-848D-984D2C794E62}" presName="tx1" presStyleLbl="revTx" presStyleIdx="5" presStyleCnt="6"/>
      <dgm:spPr/>
      <dgm:t>
        <a:bodyPr/>
        <a:lstStyle/>
        <a:p>
          <a:endParaRPr lang="en-US"/>
        </a:p>
      </dgm:t>
    </dgm:pt>
    <dgm:pt modelId="{DFF63600-11A9-479E-AEC5-B8571CC52BB4}" type="pres">
      <dgm:prSet presAssocID="{4846E47D-45BE-47DB-848D-984D2C794E62}" presName="vert1" presStyleCnt="0"/>
      <dgm:spPr/>
    </dgm:pt>
  </dgm:ptLst>
  <dgm:cxnLst>
    <dgm:cxn modelId="{0AC1CF6D-B5A7-4033-92DB-84845B61FBD2}" type="presOf" srcId="{B8391B87-72AC-40E4-B7C8-37C20D89A705}" destId="{6281F8B5-C9DD-4B56-BED0-5AD644A1353A}" srcOrd="0" destOrd="0" presId="urn:microsoft.com/office/officeart/2008/layout/LinedList"/>
    <dgm:cxn modelId="{9808B07B-CC09-4B29-8728-2874F4D2E5BE}" type="presOf" srcId="{8263D947-D684-473C-8DDC-391D276CE2E4}" destId="{F11E2BE2-9071-4B0B-9032-F6CFDE63BBD4}" srcOrd="0" destOrd="0" presId="urn:microsoft.com/office/officeart/2008/layout/LinedList"/>
    <dgm:cxn modelId="{463641B4-1B43-42F5-93FF-1CC6F746FD36}" srcId="{D4B566CF-2B40-46DF-BFEB-E63E9E91DAAA}" destId="{A8F4A784-E184-41A0-9507-30613FE288F7}" srcOrd="2" destOrd="0" parTransId="{D7EFBD86-E6F1-4B00-AE22-474737D7C5A9}" sibTransId="{B06C31B1-D092-4CEE-A9CC-AE6DCA13F84F}"/>
    <dgm:cxn modelId="{401A6D7E-72DC-472A-AF20-6BD3A4BD03B3}" srcId="{D4B566CF-2B40-46DF-BFEB-E63E9E91DAAA}" destId="{D4450F35-0462-43B9-AF97-399CDBE263EE}" srcOrd="3" destOrd="0" parTransId="{DD62C438-99AD-43E5-BEFE-7CD477EEF763}" sibTransId="{F17CD2B1-1D92-4FD1-A990-A3BCD404DB59}"/>
    <dgm:cxn modelId="{7FAE501D-878D-4B79-BE11-474464C3B9AA}" srcId="{D4B566CF-2B40-46DF-BFEB-E63E9E91DAAA}" destId="{B8391B87-72AC-40E4-B7C8-37C20D89A705}" srcOrd="4" destOrd="0" parTransId="{93436A2C-DA97-4967-9A5B-49BD1AAC44D6}" sibTransId="{7D64EE1C-57C5-4D8F-909D-103EFA53A68F}"/>
    <dgm:cxn modelId="{A1B1AF5F-4A16-4573-9BA8-93C9AC93001A}" type="presOf" srcId="{A8F4A784-E184-41A0-9507-30613FE288F7}" destId="{21C9AEC8-BEF6-40A3-9F00-714D53CA18A0}" srcOrd="0" destOrd="0" presId="urn:microsoft.com/office/officeart/2008/layout/LinedList"/>
    <dgm:cxn modelId="{DBBD4BBA-C825-44B5-BA60-B2A54D222F3C}" srcId="{D4B566CF-2B40-46DF-BFEB-E63E9E91DAAA}" destId="{4846E47D-45BE-47DB-848D-984D2C794E62}" srcOrd="5" destOrd="0" parTransId="{917FB3E2-299A-4E98-9858-3EB68C38D942}" sibTransId="{E95133AB-EBDE-4E77-ADB0-524B68C22DF9}"/>
    <dgm:cxn modelId="{F6A86ED7-404C-40FC-A189-199AB21EA6E3}" type="presOf" srcId="{BABCFB4F-95C2-4F5A-A221-65DFB9A84D8B}" destId="{D1409465-3DEA-41B8-9E2B-BEBC7AB2970F}" srcOrd="0" destOrd="0" presId="urn:microsoft.com/office/officeart/2008/layout/LinedList"/>
    <dgm:cxn modelId="{53C4700A-F8BF-4C4C-B797-A559F092DC1D}" srcId="{D4B566CF-2B40-46DF-BFEB-E63E9E91DAAA}" destId="{8263D947-D684-473C-8DDC-391D276CE2E4}" srcOrd="1" destOrd="0" parTransId="{25A73C4F-C74E-4A0C-B2E9-55C18B02354D}" sibTransId="{47DCCF85-583B-459E-A356-1B44A32DC16E}"/>
    <dgm:cxn modelId="{DEA6857B-D696-4DA4-8485-FFA5296B6A30}" type="presOf" srcId="{D4450F35-0462-43B9-AF97-399CDBE263EE}" destId="{D0EABF73-C355-4222-AA3B-7582796746E5}" srcOrd="0" destOrd="0" presId="urn:microsoft.com/office/officeart/2008/layout/LinedList"/>
    <dgm:cxn modelId="{E7A966FE-02B6-45C2-9528-9521DEF69094}" srcId="{D4B566CF-2B40-46DF-BFEB-E63E9E91DAAA}" destId="{BABCFB4F-95C2-4F5A-A221-65DFB9A84D8B}" srcOrd="0" destOrd="0" parTransId="{AC6721E5-13A0-4757-8015-17670250BEBF}" sibTransId="{BBAB448D-387C-4D41-8227-9E4CC4C5BAB1}"/>
    <dgm:cxn modelId="{F7AC8025-B382-4707-B573-814C93076CCD}" type="presOf" srcId="{D4B566CF-2B40-46DF-BFEB-E63E9E91DAAA}" destId="{3CE59430-1CC2-46D9-B24A-F1C77F5AEDC6}" srcOrd="0" destOrd="0" presId="urn:microsoft.com/office/officeart/2008/layout/LinedList"/>
    <dgm:cxn modelId="{55BEBA4B-40F8-49B5-A5EC-7D03F8F16FF3}" type="presOf" srcId="{4846E47D-45BE-47DB-848D-984D2C794E62}" destId="{98DCEBB0-4298-4605-B416-E419B3AA62EC}" srcOrd="0" destOrd="0" presId="urn:microsoft.com/office/officeart/2008/layout/LinedList"/>
    <dgm:cxn modelId="{D2EDC8BF-EFCC-4C77-B509-54D71BCA0E62}" type="presParOf" srcId="{3CE59430-1CC2-46D9-B24A-F1C77F5AEDC6}" destId="{750DF9F6-F066-47E0-AC23-CAA6DCD1162C}" srcOrd="0" destOrd="0" presId="urn:microsoft.com/office/officeart/2008/layout/LinedList"/>
    <dgm:cxn modelId="{B996D305-4BBD-4481-BF14-CD14297F5D5C}" type="presParOf" srcId="{3CE59430-1CC2-46D9-B24A-F1C77F5AEDC6}" destId="{FBFFA934-4014-4E4D-B837-A8337CB2FE0E}" srcOrd="1" destOrd="0" presId="urn:microsoft.com/office/officeart/2008/layout/LinedList"/>
    <dgm:cxn modelId="{8137D917-4694-4CF9-ABCF-7B4E3DF305B7}" type="presParOf" srcId="{FBFFA934-4014-4E4D-B837-A8337CB2FE0E}" destId="{D1409465-3DEA-41B8-9E2B-BEBC7AB2970F}" srcOrd="0" destOrd="0" presId="urn:microsoft.com/office/officeart/2008/layout/LinedList"/>
    <dgm:cxn modelId="{FB4FB89D-908B-4498-8FD8-20F785102297}" type="presParOf" srcId="{FBFFA934-4014-4E4D-B837-A8337CB2FE0E}" destId="{CEDF6F37-9461-425E-B43E-4348B40F143E}" srcOrd="1" destOrd="0" presId="urn:microsoft.com/office/officeart/2008/layout/LinedList"/>
    <dgm:cxn modelId="{06AA92C7-F0E2-4F6C-8787-8F1396C5B58E}" type="presParOf" srcId="{3CE59430-1CC2-46D9-B24A-F1C77F5AEDC6}" destId="{B771D126-E857-4873-82DC-F5A830305C35}" srcOrd="2" destOrd="0" presId="urn:microsoft.com/office/officeart/2008/layout/LinedList"/>
    <dgm:cxn modelId="{23456206-48E4-4769-AC05-6EE0435695CB}" type="presParOf" srcId="{3CE59430-1CC2-46D9-B24A-F1C77F5AEDC6}" destId="{0103B9C1-53B4-4D9D-B555-CD5B0F63295C}" srcOrd="3" destOrd="0" presId="urn:microsoft.com/office/officeart/2008/layout/LinedList"/>
    <dgm:cxn modelId="{32419A2B-9EF3-4889-A2EC-9F0E6C0F00C6}" type="presParOf" srcId="{0103B9C1-53B4-4D9D-B555-CD5B0F63295C}" destId="{F11E2BE2-9071-4B0B-9032-F6CFDE63BBD4}" srcOrd="0" destOrd="0" presId="urn:microsoft.com/office/officeart/2008/layout/LinedList"/>
    <dgm:cxn modelId="{44CF6577-0F6B-496E-986B-8299C1749E28}" type="presParOf" srcId="{0103B9C1-53B4-4D9D-B555-CD5B0F63295C}" destId="{2C40DFF5-F514-4281-9B81-A709A307C471}" srcOrd="1" destOrd="0" presId="urn:microsoft.com/office/officeart/2008/layout/LinedList"/>
    <dgm:cxn modelId="{01DFCD1A-5C46-468F-9A5A-041FBE579008}" type="presParOf" srcId="{3CE59430-1CC2-46D9-B24A-F1C77F5AEDC6}" destId="{474D8836-C325-4191-A8CD-BD087833982F}" srcOrd="4" destOrd="0" presId="urn:microsoft.com/office/officeart/2008/layout/LinedList"/>
    <dgm:cxn modelId="{DF8C067F-46D5-4437-B4BB-1064AF2C7330}" type="presParOf" srcId="{3CE59430-1CC2-46D9-B24A-F1C77F5AEDC6}" destId="{6BB1FD49-8CFC-47F2-A9F0-4F2CEDFEA75E}" srcOrd="5" destOrd="0" presId="urn:microsoft.com/office/officeart/2008/layout/LinedList"/>
    <dgm:cxn modelId="{C2788A52-AB7E-4F54-8540-C9A804929598}" type="presParOf" srcId="{6BB1FD49-8CFC-47F2-A9F0-4F2CEDFEA75E}" destId="{21C9AEC8-BEF6-40A3-9F00-714D53CA18A0}" srcOrd="0" destOrd="0" presId="urn:microsoft.com/office/officeart/2008/layout/LinedList"/>
    <dgm:cxn modelId="{691559CA-A8B9-4FB4-8F7B-ABD0C3427106}" type="presParOf" srcId="{6BB1FD49-8CFC-47F2-A9F0-4F2CEDFEA75E}" destId="{9A1DA441-7BE9-44EC-AF4C-0A30A4B5ECE3}" srcOrd="1" destOrd="0" presId="urn:microsoft.com/office/officeart/2008/layout/LinedList"/>
    <dgm:cxn modelId="{58ACD1FB-73BD-4329-85B9-DE8BBB2E9C8A}" type="presParOf" srcId="{3CE59430-1CC2-46D9-B24A-F1C77F5AEDC6}" destId="{B4621FCA-0E01-4822-B610-8C7EF6002541}" srcOrd="6" destOrd="0" presId="urn:microsoft.com/office/officeart/2008/layout/LinedList"/>
    <dgm:cxn modelId="{5858CE6B-9564-4BA6-A475-1A4B305E61BB}" type="presParOf" srcId="{3CE59430-1CC2-46D9-B24A-F1C77F5AEDC6}" destId="{B1E7DDA9-F297-4721-853E-D59415EB66DC}" srcOrd="7" destOrd="0" presId="urn:microsoft.com/office/officeart/2008/layout/LinedList"/>
    <dgm:cxn modelId="{D4B3ED13-D354-4AD9-918B-A5F365E8A5F1}" type="presParOf" srcId="{B1E7DDA9-F297-4721-853E-D59415EB66DC}" destId="{D0EABF73-C355-4222-AA3B-7582796746E5}" srcOrd="0" destOrd="0" presId="urn:microsoft.com/office/officeart/2008/layout/LinedList"/>
    <dgm:cxn modelId="{79B0F995-02DE-495A-B66B-7166D3DF5AD5}" type="presParOf" srcId="{B1E7DDA9-F297-4721-853E-D59415EB66DC}" destId="{3FF7E43A-FB50-4C22-8CA4-B0EDBFC0FD3D}" srcOrd="1" destOrd="0" presId="urn:microsoft.com/office/officeart/2008/layout/LinedList"/>
    <dgm:cxn modelId="{A15E44C1-1F18-4FFC-AB92-BEE3AFA4A9C5}" type="presParOf" srcId="{3CE59430-1CC2-46D9-B24A-F1C77F5AEDC6}" destId="{81EF4993-5B2F-402F-83F4-30169CDFC888}" srcOrd="8" destOrd="0" presId="urn:microsoft.com/office/officeart/2008/layout/LinedList"/>
    <dgm:cxn modelId="{11CCD5E2-5DDB-43F1-AFCA-83E4145DBF46}" type="presParOf" srcId="{3CE59430-1CC2-46D9-B24A-F1C77F5AEDC6}" destId="{9FBEBFF3-8EEF-46E6-B7F7-7D1A0A3BEC29}" srcOrd="9" destOrd="0" presId="urn:microsoft.com/office/officeart/2008/layout/LinedList"/>
    <dgm:cxn modelId="{BA74D871-5278-48C3-ADF3-D839A1EF7015}" type="presParOf" srcId="{9FBEBFF3-8EEF-46E6-B7F7-7D1A0A3BEC29}" destId="{6281F8B5-C9DD-4B56-BED0-5AD644A1353A}" srcOrd="0" destOrd="0" presId="urn:microsoft.com/office/officeart/2008/layout/LinedList"/>
    <dgm:cxn modelId="{1993C487-E409-4E18-ABAE-ABCC7D6A9028}" type="presParOf" srcId="{9FBEBFF3-8EEF-46E6-B7F7-7D1A0A3BEC29}" destId="{35B305F5-0A28-4C90-AF2A-EB99D4E3939B}" srcOrd="1" destOrd="0" presId="urn:microsoft.com/office/officeart/2008/layout/LinedList"/>
    <dgm:cxn modelId="{09623C3A-A2D8-403B-8894-99FC9E1FF017}" type="presParOf" srcId="{3CE59430-1CC2-46D9-B24A-F1C77F5AEDC6}" destId="{92C93B72-C086-43A9-979A-F735ABA1FA3F}" srcOrd="10" destOrd="0" presId="urn:microsoft.com/office/officeart/2008/layout/LinedList"/>
    <dgm:cxn modelId="{0D4F8F93-505D-420C-B57A-EC9935BDEB77}" type="presParOf" srcId="{3CE59430-1CC2-46D9-B24A-F1C77F5AEDC6}" destId="{6EFEBC9A-C589-4CFC-897C-FAA848179CC4}" srcOrd="11" destOrd="0" presId="urn:microsoft.com/office/officeart/2008/layout/LinedList"/>
    <dgm:cxn modelId="{D5DF473B-38B6-4580-BE27-F5E53D700F90}" type="presParOf" srcId="{6EFEBC9A-C589-4CFC-897C-FAA848179CC4}" destId="{98DCEBB0-4298-4605-B416-E419B3AA62EC}" srcOrd="0" destOrd="0" presId="urn:microsoft.com/office/officeart/2008/layout/LinedList"/>
    <dgm:cxn modelId="{C689C06E-21E5-4923-ACCB-9B446EDFB65D}" type="presParOf" srcId="{6EFEBC9A-C589-4CFC-897C-FAA848179CC4}" destId="{DFF63600-11A9-479E-AEC5-B8571CC52BB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494FED-5D06-4C9F-B8C8-6EAFC08B15FA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hr-HR"/>
        </a:p>
      </dgm:t>
    </dgm:pt>
    <dgm:pt modelId="{DF0BC54D-1B67-4C2E-99C3-47207580E5DF}">
      <dgm:prSet custT="1"/>
      <dgm:spPr/>
      <dgm:t>
        <a:bodyPr/>
        <a:lstStyle/>
        <a:p>
          <a:r>
            <a:rPr lang="hr-H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Povezati teme s terapijskim ciljevima</a:t>
          </a:r>
        </a:p>
      </dgm:t>
    </dgm:pt>
    <dgm:pt modelId="{E9F14014-DF90-49F7-A570-E7656F525258}" type="parTrans" cxnId="{2FAC6E22-73E6-4829-A4AA-F81921960F77}">
      <dgm:prSet/>
      <dgm:spPr/>
      <dgm:t>
        <a:bodyPr/>
        <a:lstStyle/>
        <a:p>
          <a:endParaRPr lang="hr-HR"/>
        </a:p>
      </dgm:t>
    </dgm:pt>
    <dgm:pt modelId="{0E0C3405-2C96-45FA-8DDA-E1DAFDB2F5DD}" type="sibTrans" cxnId="{2FAC6E22-73E6-4829-A4AA-F81921960F77}">
      <dgm:prSet/>
      <dgm:spPr/>
      <dgm:t>
        <a:bodyPr/>
        <a:lstStyle/>
        <a:p>
          <a:endParaRPr lang="hr-HR"/>
        </a:p>
      </dgm:t>
    </dgm:pt>
    <dgm:pt modelId="{E3913A1F-E297-4B8F-BB13-942F5D1F6944}">
      <dgm:prSet custT="1"/>
      <dgm:spPr/>
      <dgm:t>
        <a:bodyPr/>
        <a:lstStyle/>
        <a:p>
          <a:r>
            <a:rPr lang="hr-H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Jačati kognitivni model</a:t>
          </a:r>
        </a:p>
      </dgm:t>
    </dgm:pt>
    <dgm:pt modelId="{839310D7-2756-4D79-9A0E-C80DEEA39B8F}" type="parTrans" cxnId="{2F94CF70-AC97-444E-AA67-5A5817054506}">
      <dgm:prSet/>
      <dgm:spPr/>
      <dgm:t>
        <a:bodyPr/>
        <a:lstStyle/>
        <a:p>
          <a:endParaRPr lang="hr-HR"/>
        </a:p>
      </dgm:t>
    </dgm:pt>
    <dgm:pt modelId="{6DEF0B21-60FA-41A0-BE49-10F7F6AB05A4}" type="sibTrans" cxnId="{2F94CF70-AC97-444E-AA67-5A5817054506}">
      <dgm:prSet/>
      <dgm:spPr/>
      <dgm:t>
        <a:bodyPr/>
        <a:lstStyle/>
        <a:p>
          <a:endParaRPr lang="hr-HR"/>
        </a:p>
      </dgm:t>
    </dgm:pt>
    <dgm:pt modelId="{6A51F555-7B93-4C58-BD92-FBFC13C4F380}">
      <dgm:prSet custT="1"/>
      <dgm:spPr/>
      <dgm:t>
        <a:bodyPr/>
        <a:lstStyle/>
        <a:p>
          <a:r>
            <a:rPr lang="hr-H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Nastaviti podučavanje o identificiranju AM</a:t>
          </a:r>
        </a:p>
      </dgm:t>
    </dgm:pt>
    <dgm:pt modelId="{9275DC74-5274-4CB3-879C-4BF396236AC8}" type="parTrans" cxnId="{46787C90-0D72-4C81-AD77-5391C567EA78}">
      <dgm:prSet/>
      <dgm:spPr/>
      <dgm:t>
        <a:bodyPr/>
        <a:lstStyle/>
        <a:p>
          <a:endParaRPr lang="hr-HR"/>
        </a:p>
      </dgm:t>
    </dgm:pt>
    <dgm:pt modelId="{8CAEC27D-1F77-4D8F-BDE0-B81022803457}" type="sibTrans" cxnId="{46787C90-0D72-4C81-AD77-5391C567EA78}">
      <dgm:prSet/>
      <dgm:spPr/>
      <dgm:t>
        <a:bodyPr/>
        <a:lstStyle/>
        <a:p>
          <a:endParaRPr lang="hr-HR"/>
        </a:p>
      </dgm:t>
    </dgm:pt>
    <dgm:pt modelId="{9736D9D5-1D44-47B1-8BAD-451677C5AAB0}">
      <dgm:prSet custT="1"/>
      <dgm:spPr/>
      <dgm:t>
        <a:bodyPr/>
        <a:lstStyle/>
        <a:p>
          <a:r>
            <a:rPr lang="hr-H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Pomoći u odgovaranju na AM</a:t>
          </a:r>
        </a:p>
      </dgm:t>
    </dgm:pt>
    <dgm:pt modelId="{111FF5C9-ACAC-41D9-9674-B9635E5C477F}" type="parTrans" cxnId="{6D1F1EBE-17FC-4AC6-A774-B4136081554D}">
      <dgm:prSet/>
      <dgm:spPr/>
      <dgm:t>
        <a:bodyPr/>
        <a:lstStyle/>
        <a:p>
          <a:endParaRPr lang="hr-HR"/>
        </a:p>
      </dgm:t>
    </dgm:pt>
    <dgm:pt modelId="{B448A5EF-AC67-495A-AF05-4078856B010A}" type="sibTrans" cxnId="{6D1F1EBE-17FC-4AC6-A774-B4136081554D}">
      <dgm:prSet/>
      <dgm:spPr/>
      <dgm:t>
        <a:bodyPr/>
        <a:lstStyle/>
        <a:p>
          <a:endParaRPr lang="hr-HR"/>
        </a:p>
      </dgm:t>
    </dgm:pt>
    <dgm:pt modelId="{9991409C-6180-44D1-ADF2-D54A00CB174D}">
      <dgm:prSet custT="1"/>
      <dgm:spPr/>
      <dgm:t>
        <a:bodyPr/>
        <a:lstStyle/>
        <a:p>
          <a:r>
            <a:rPr lang="hr-H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Održavati i graditi međusobnu suradnju</a:t>
          </a:r>
        </a:p>
      </dgm:t>
    </dgm:pt>
    <dgm:pt modelId="{6F9C106A-5EF0-4768-BF9A-2EF0C6BA62DA}" type="parTrans" cxnId="{EC036DFB-515F-426E-8E89-B50A3E602012}">
      <dgm:prSet/>
      <dgm:spPr/>
      <dgm:t>
        <a:bodyPr/>
        <a:lstStyle/>
        <a:p>
          <a:endParaRPr lang="hr-HR"/>
        </a:p>
      </dgm:t>
    </dgm:pt>
    <dgm:pt modelId="{31C53921-ADBB-4AF2-94F4-5993C0FCC09F}" type="sibTrans" cxnId="{EC036DFB-515F-426E-8E89-B50A3E602012}">
      <dgm:prSet/>
      <dgm:spPr/>
      <dgm:t>
        <a:bodyPr/>
        <a:lstStyle/>
        <a:p>
          <a:endParaRPr lang="hr-HR"/>
        </a:p>
      </dgm:t>
    </dgm:pt>
    <dgm:pt modelId="{B577D3BA-9146-4235-B874-C3C0C0B9A488}" type="pres">
      <dgm:prSet presAssocID="{CF494FED-5D06-4C9F-B8C8-6EAFC08B15F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029E98-9BDC-44F4-AB83-3F11DB7BB3E7}" type="pres">
      <dgm:prSet presAssocID="{DF0BC54D-1B67-4C2E-99C3-47207580E5DF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21F519-B2A0-4D75-AD02-CE6493E4BBC9}" type="pres">
      <dgm:prSet presAssocID="{0E0C3405-2C96-45FA-8DDA-E1DAFDB2F5DD}" presName="parSpace" presStyleCnt="0"/>
      <dgm:spPr/>
    </dgm:pt>
    <dgm:pt modelId="{FB3DB690-558E-45F7-B35A-C11C7C3A2E42}" type="pres">
      <dgm:prSet presAssocID="{E3913A1F-E297-4B8F-BB13-942F5D1F6944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0208D8-4F5C-44C8-80D6-35F278FCBAE1}" type="pres">
      <dgm:prSet presAssocID="{6DEF0B21-60FA-41A0-BE49-10F7F6AB05A4}" presName="parSpace" presStyleCnt="0"/>
      <dgm:spPr/>
    </dgm:pt>
    <dgm:pt modelId="{B417A33E-B137-4306-A3B7-5EC54FE4B15D}" type="pres">
      <dgm:prSet presAssocID="{6A51F555-7B93-4C58-BD92-FBFC13C4F380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1F723D-9F44-4419-9ABA-6CBEBEB9460D}" type="pres">
      <dgm:prSet presAssocID="{8CAEC27D-1F77-4D8F-BDE0-B81022803457}" presName="parSpace" presStyleCnt="0"/>
      <dgm:spPr/>
    </dgm:pt>
    <dgm:pt modelId="{091E0278-06C4-4524-AF34-3418DEA1EA2D}" type="pres">
      <dgm:prSet presAssocID="{9736D9D5-1D44-47B1-8BAD-451677C5AAB0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380F06-6733-485D-A7E0-2AFFBAE0F1A6}" type="pres">
      <dgm:prSet presAssocID="{B448A5EF-AC67-495A-AF05-4078856B010A}" presName="parSpace" presStyleCnt="0"/>
      <dgm:spPr/>
    </dgm:pt>
    <dgm:pt modelId="{DA6A64E5-51E9-4421-9EAA-99FB7099887D}" type="pres">
      <dgm:prSet presAssocID="{9991409C-6180-44D1-ADF2-D54A00CB174D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3BB6E4-F6E5-4833-AED8-13DE9185874E}" type="presOf" srcId="{CF494FED-5D06-4C9F-B8C8-6EAFC08B15FA}" destId="{B577D3BA-9146-4235-B874-C3C0C0B9A488}" srcOrd="0" destOrd="0" presId="urn:microsoft.com/office/officeart/2005/8/layout/hChevron3"/>
    <dgm:cxn modelId="{2F94CF70-AC97-444E-AA67-5A5817054506}" srcId="{CF494FED-5D06-4C9F-B8C8-6EAFC08B15FA}" destId="{E3913A1F-E297-4B8F-BB13-942F5D1F6944}" srcOrd="1" destOrd="0" parTransId="{839310D7-2756-4D79-9A0E-C80DEEA39B8F}" sibTransId="{6DEF0B21-60FA-41A0-BE49-10F7F6AB05A4}"/>
    <dgm:cxn modelId="{EB83FAE0-5FE6-4D6C-BD7C-E5F9E3748FF6}" type="presOf" srcId="{9736D9D5-1D44-47B1-8BAD-451677C5AAB0}" destId="{091E0278-06C4-4524-AF34-3418DEA1EA2D}" srcOrd="0" destOrd="0" presId="urn:microsoft.com/office/officeart/2005/8/layout/hChevron3"/>
    <dgm:cxn modelId="{DAFF5903-6F52-4469-BD79-050949B0039F}" type="presOf" srcId="{9991409C-6180-44D1-ADF2-D54A00CB174D}" destId="{DA6A64E5-51E9-4421-9EAA-99FB7099887D}" srcOrd="0" destOrd="0" presId="urn:microsoft.com/office/officeart/2005/8/layout/hChevron3"/>
    <dgm:cxn modelId="{6529F367-A5E7-4B5F-AA0A-62FF10F34B8C}" type="presOf" srcId="{E3913A1F-E297-4B8F-BB13-942F5D1F6944}" destId="{FB3DB690-558E-45F7-B35A-C11C7C3A2E42}" srcOrd="0" destOrd="0" presId="urn:microsoft.com/office/officeart/2005/8/layout/hChevron3"/>
    <dgm:cxn modelId="{EC036DFB-515F-426E-8E89-B50A3E602012}" srcId="{CF494FED-5D06-4C9F-B8C8-6EAFC08B15FA}" destId="{9991409C-6180-44D1-ADF2-D54A00CB174D}" srcOrd="4" destOrd="0" parTransId="{6F9C106A-5EF0-4768-BF9A-2EF0C6BA62DA}" sibTransId="{31C53921-ADBB-4AF2-94F4-5993C0FCC09F}"/>
    <dgm:cxn modelId="{6B10557B-6508-424F-A6C7-4AD5E082E208}" type="presOf" srcId="{6A51F555-7B93-4C58-BD92-FBFC13C4F380}" destId="{B417A33E-B137-4306-A3B7-5EC54FE4B15D}" srcOrd="0" destOrd="0" presId="urn:microsoft.com/office/officeart/2005/8/layout/hChevron3"/>
    <dgm:cxn modelId="{2A98EB34-1E88-4780-9475-4984383F48E5}" type="presOf" srcId="{DF0BC54D-1B67-4C2E-99C3-47207580E5DF}" destId="{AC029E98-9BDC-44F4-AB83-3F11DB7BB3E7}" srcOrd="0" destOrd="0" presId="urn:microsoft.com/office/officeart/2005/8/layout/hChevron3"/>
    <dgm:cxn modelId="{6D1F1EBE-17FC-4AC6-A774-B4136081554D}" srcId="{CF494FED-5D06-4C9F-B8C8-6EAFC08B15FA}" destId="{9736D9D5-1D44-47B1-8BAD-451677C5AAB0}" srcOrd="3" destOrd="0" parTransId="{111FF5C9-ACAC-41D9-9674-B9635E5C477F}" sibTransId="{B448A5EF-AC67-495A-AF05-4078856B010A}"/>
    <dgm:cxn modelId="{46787C90-0D72-4C81-AD77-5391C567EA78}" srcId="{CF494FED-5D06-4C9F-B8C8-6EAFC08B15FA}" destId="{6A51F555-7B93-4C58-BD92-FBFC13C4F380}" srcOrd="2" destOrd="0" parTransId="{9275DC74-5274-4CB3-879C-4BF396236AC8}" sibTransId="{8CAEC27D-1F77-4D8F-BDE0-B81022803457}"/>
    <dgm:cxn modelId="{2FAC6E22-73E6-4829-A4AA-F81921960F77}" srcId="{CF494FED-5D06-4C9F-B8C8-6EAFC08B15FA}" destId="{DF0BC54D-1B67-4C2E-99C3-47207580E5DF}" srcOrd="0" destOrd="0" parTransId="{E9F14014-DF90-49F7-A570-E7656F525258}" sibTransId="{0E0C3405-2C96-45FA-8DDA-E1DAFDB2F5DD}"/>
    <dgm:cxn modelId="{D149E00B-2A73-4262-9D2D-66B7F4830138}" type="presParOf" srcId="{B577D3BA-9146-4235-B874-C3C0C0B9A488}" destId="{AC029E98-9BDC-44F4-AB83-3F11DB7BB3E7}" srcOrd="0" destOrd="0" presId="urn:microsoft.com/office/officeart/2005/8/layout/hChevron3"/>
    <dgm:cxn modelId="{3124EFC8-FD2A-48D5-9C47-5AE5023F86FA}" type="presParOf" srcId="{B577D3BA-9146-4235-B874-C3C0C0B9A488}" destId="{C021F519-B2A0-4D75-AD02-CE6493E4BBC9}" srcOrd="1" destOrd="0" presId="urn:microsoft.com/office/officeart/2005/8/layout/hChevron3"/>
    <dgm:cxn modelId="{89C271C8-B583-44B8-AACB-36280F547F1D}" type="presParOf" srcId="{B577D3BA-9146-4235-B874-C3C0C0B9A488}" destId="{FB3DB690-558E-45F7-B35A-C11C7C3A2E42}" srcOrd="2" destOrd="0" presId="urn:microsoft.com/office/officeart/2005/8/layout/hChevron3"/>
    <dgm:cxn modelId="{E7B16730-89B1-4AC6-875E-DA68F9135F91}" type="presParOf" srcId="{B577D3BA-9146-4235-B874-C3C0C0B9A488}" destId="{180208D8-4F5C-44C8-80D6-35F278FCBAE1}" srcOrd="3" destOrd="0" presId="urn:microsoft.com/office/officeart/2005/8/layout/hChevron3"/>
    <dgm:cxn modelId="{6D375047-38BC-4C47-81B7-283CD51504F4}" type="presParOf" srcId="{B577D3BA-9146-4235-B874-C3C0C0B9A488}" destId="{B417A33E-B137-4306-A3B7-5EC54FE4B15D}" srcOrd="4" destOrd="0" presId="urn:microsoft.com/office/officeart/2005/8/layout/hChevron3"/>
    <dgm:cxn modelId="{94AB3B02-249B-49A0-B60A-A8E2DA0E1D22}" type="presParOf" srcId="{B577D3BA-9146-4235-B874-C3C0C0B9A488}" destId="{301F723D-9F44-4419-9ABA-6CBEBEB9460D}" srcOrd="5" destOrd="0" presId="urn:microsoft.com/office/officeart/2005/8/layout/hChevron3"/>
    <dgm:cxn modelId="{4C77EDE1-566B-4E83-9AD9-7B170C8DF888}" type="presParOf" srcId="{B577D3BA-9146-4235-B874-C3C0C0B9A488}" destId="{091E0278-06C4-4524-AF34-3418DEA1EA2D}" srcOrd="6" destOrd="0" presId="urn:microsoft.com/office/officeart/2005/8/layout/hChevron3"/>
    <dgm:cxn modelId="{021D03D9-C40B-4093-911A-6D269BA1C3DF}" type="presParOf" srcId="{B577D3BA-9146-4235-B874-C3C0C0B9A488}" destId="{52380F06-6733-485D-A7E0-2AFFBAE0F1A6}" srcOrd="7" destOrd="0" presId="urn:microsoft.com/office/officeart/2005/8/layout/hChevron3"/>
    <dgm:cxn modelId="{B77A4522-2FF0-4587-B86D-DB0BFBEB45B5}" type="presParOf" srcId="{B577D3BA-9146-4235-B874-C3C0C0B9A488}" destId="{DA6A64E5-51E9-4421-9EAA-99FB7099887D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0DF9F6-F066-47E0-AC23-CAA6DCD1162C}">
      <dsp:nvSpPr>
        <dsp:cNvPr id="0" name=""/>
        <dsp:cNvSpPr/>
      </dsp:nvSpPr>
      <dsp:spPr>
        <a:xfrm>
          <a:off x="0" y="2109"/>
          <a:ext cx="952779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409465-3DEA-41B8-9E2B-BEBC7AB2970F}">
      <dsp:nvSpPr>
        <dsp:cNvPr id="0" name=""/>
        <dsp:cNvSpPr/>
      </dsp:nvSpPr>
      <dsp:spPr>
        <a:xfrm>
          <a:off x="0" y="2109"/>
          <a:ext cx="9527796" cy="719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chemeClr val="accent1">
                  <a:lumMod val="50000"/>
                </a:schemeClr>
              </a:solidFill>
            </a:rPr>
            <a:t>1. </a:t>
          </a:r>
          <a:r>
            <a:rPr lang="hr-H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Kratki pregled i provjera raspoloženja</a:t>
          </a:r>
        </a:p>
      </dsp:txBody>
      <dsp:txXfrm>
        <a:off x="0" y="2109"/>
        <a:ext cx="9527796" cy="719293"/>
      </dsp:txXfrm>
    </dsp:sp>
    <dsp:sp modelId="{B771D126-E857-4873-82DC-F5A830305C35}">
      <dsp:nvSpPr>
        <dsp:cNvPr id="0" name=""/>
        <dsp:cNvSpPr/>
      </dsp:nvSpPr>
      <dsp:spPr>
        <a:xfrm>
          <a:off x="0" y="721403"/>
          <a:ext cx="952779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1E2BE2-9071-4B0B-9032-F6CFDE63BBD4}">
      <dsp:nvSpPr>
        <dsp:cNvPr id="0" name=""/>
        <dsp:cNvSpPr/>
      </dsp:nvSpPr>
      <dsp:spPr>
        <a:xfrm>
          <a:off x="0" y="721403"/>
          <a:ext cx="9527796" cy="719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chemeClr val="accent1">
                  <a:lumMod val="50000"/>
                </a:schemeClr>
              </a:solidFill>
            </a:rPr>
            <a:t>2. </a:t>
          </a:r>
          <a:r>
            <a:rPr lang="hr-H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Povezivanje s prethodnom seansom</a:t>
          </a:r>
          <a:endParaRPr lang="hr-HR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721403"/>
        <a:ext cx="9527796" cy="719293"/>
      </dsp:txXfrm>
    </dsp:sp>
    <dsp:sp modelId="{474D8836-C325-4191-A8CD-BD087833982F}">
      <dsp:nvSpPr>
        <dsp:cNvPr id="0" name=""/>
        <dsp:cNvSpPr/>
      </dsp:nvSpPr>
      <dsp:spPr>
        <a:xfrm>
          <a:off x="0" y="1440696"/>
          <a:ext cx="952779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C9AEC8-BEF6-40A3-9F00-714D53CA18A0}">
      <dsp:nvSpPr>
        <dsp:cNvPr id="0" name=""/>
        <dsp:cNvSpPr/>
      </dsp:nvSpPr>
      <dsp:spPr>
        <a:xfrm>
          <a:off x="0" y="1440696"/>
          <a:ext cx="9527796" cy="719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chemeClr val="accent1">
                  <a:lumMod val="50000"/>
                </a:schemeClr>
              </a:solidFill>
            </a:rPr>
            <a:t>3. </a:t>
          </a:r>
          <a:r>
            <a:rPr lang="hr-H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Sastavljanje dnevnog reda</a:t>
          </a:r>
          <a:endParaRPr lang="hr-HR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40696"/>
        <a:ext cx="9527796" cy="719293"/>
      </dsp:txXfrm>
    </dsp:sp>
    <dsp:sp modelId="{B4621FCA-0E01-4822-B610-8C7EF6002541}">
      <dsp:nvSpPr>
        <dsp:cNvPr id="0" name=""/>
        <dsp:cNvSpPr/>
      </dsp:nvSpPr>
      <dsp:spPr>
        <a:xfrm>
          <a:off x="0" y="2159990"/>
          <a:ext cx="952779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EABF73-C355-4222-AA3B-7582796746E5}">
      <dsp:nvSpPr>
        <dsp:cNvPr id="0" name=""/>
        <dsp:cNvSpPr/>
      </dsp:nvSpPr>
      <dsp:spPr>
        <a:xfrm>
          <a:off x="0" y="2159990"/>
          <a:ext cx="9527796" cy="719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chemeClr val="accent1">
                  <a:lumMod val="50000"/>
                </a:schemeClr>
              </a:solidFill>
            </a:rPr>
            <a:t>4. </a:t>
          </a:r>
          <a:r>
            <a:rPr lang="hr-H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Osvrt na domaću zadaću</a:t>
          </a:r>
          <a:endParaRPr lang="hr-HR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59990"/>
        <a:ext cx="9527796" cy="719293"/>
      </dsp:txXfrm>
    </dsp:sp>
    <dsp:sp modelId="{81EF4993-5B2F-402F-83F4-30169CDFC888}">
      <dsp:nvSpPr>
        <dsp:cNvPr id="0" name=""/>
        <dsp:cNvSpPr/>
      </dsp:nvSpPr>
      <dsp:spPr>
        <a:xfrm>
          <a:off x="0" y="2879284"/>
          <a:ext cx="952779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81F8B5-C9DD-4B56-BED0-5AD644A1353A}">
      <dsp:nvSpPr>
        <dsp:cNvPr id="0" name=""/>
        <dsp:cNvSpPr/>
      </dsp:nvSpPr>
      <dsp:spPr>
        <a:xfrm>
          <a:off x="0" y="2879284"/>
          <a:ext cx="9527796" cy="719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chemeClr val="accent1">
                  <a:lumMod val="50000"/>
                </a:schemeClr>
              </a:solidFill>
            </a:rPr>
            <a:t>5. </a:t>
          </a:r>
          <a:r>
            <a:rPr lang="hr-H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Diskusija o problemima dnevnog reda, zadavanje nove DZ i pediodični zaključci</a:t>
          </a:r>
        </a:p>
      </dsp:txBody>
      <dsp:txXfrm>
        <a:off x="0" y="2879284"/>
        <a:ext cx="9527796" cy="719293"/>
      </dsp:txXfrm>
    </dsp:sp>
    <dsp:sp modelId="{92C93B72-C086-43A9-979A-F735ABA1FA3F}">
      <dsp:nvSpPr>
        <dsp:cNvPr id="0" name=""/>
        <dsp:cNvSpPr/>
      </dsp:nvSpPr>
      <dsp:spPr>
        <a:xfrm>
          <a:off x="0" y="3598577"/>
          <a:ext cx="952779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DCEBB0-4298-4605-B416-E419B3AA62EC}">
      <dsp:nvSpPr>
        <dsp:cNvPr id="0" name=""/>
        <dsp:cNvSpPr/>
      </dsp:nvSpPr>
      <dsp:spPr>
        <a:xfrm>
          <a:off x="0" y="3598577"/>
          <a:ext cx="9527796" cy="719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chemeClr val="accent1">
                  <a:lumMod val="50000"/>
                </a:schemeClr>
              </a:solidFill>
            </a:rPr>
            <a:t>6. </a:t>
          </a:r>
          <a:r>
            <a:rPr lang="hr-H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Konačni zaključak i povratna informacija</a:t>
          </a:r>
          <a:endParaRPr lang="hr-HR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598577"/>
        <a:ext cx="9527796" cy="7192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029E98-9BDC-44F4-AB83-3F11DB7BB3E7}">
      <dsp:nvSpPr>
        <dsp:cNvPr id="0" name=""/>
        <dsp:cNvSpPr/>
      </dsp:nvSpPr>
      <dsp:spPr>
        <a:xfrm>
          <a:off x="1205" y="297570"/>
          <a:ext cx="2350109" cy="940043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Povezati teme s terapijskim ciljevima</a:t>
          </a:r>
        </a:p>
      </dsp:txBody>
      <dsp:txXfrm>
        <a:off x="1205" y="297570"/>
        <a:ext cx="2115098" cy="940043"/>
      </dsp:txXfrm>
    </dsp:sp>
    <dsp:sp modelId="{FB3DB690-558E-45F7-B35A-C11C7C3A2E42}">
      <dsp:nvSpPr>
        <dsp:cNvPr id="0" name=""/>
        <dsp:cNvSpPr/>
      </dsp:nvSpPr>
      <dsp:spPr>
        <a:xfrm>
          <a:off x="1881292" y="297570"/>
          <a:ext cx="2350109" cy="94004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Jačati kognitivni model</a:t>
          </a:r>
        </a:p>
      </dsp:txBody>
      <dsp:txXfrm>
        <a:off x="2351314" y="297570"/>
        <a:ext cx="1410066" cy="940043"/>
      </dsp:txXfrm>
    </dsp:sp>
    <dsp:sp modelId="{B417A33E-B137-4306-A3B7-5EC54FE4B15D}">
      <dsp:nvSpPr>
        <dsp:cNvPr id="0" name=""/>
        <dsp:cNvSpPr/>
      </dsp:nvSpPr>
      <dsp:spPr>
        <a:xfrm>
          <a:off x="3761380" y="297570"/>
          <a:ext cx="2350109" cy="94004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Nastaviti podučavanje o identificiranju AM</a:t>
          </a:r>
        </a:p>
      </dsp:txBody>
      <dsp:txXfrm>
        <a:off x="4231402" y="297570"/>
        <a:ext cx="1410066" cy="940043"/>
      </dsp:txXfrm>
    </dsp:sp>
    <dsp:sp modelId="{091E0278-06C4-4524-AF34-3418DEA1EA2D}">
      <dsp:nvSpPr>
        <dsp:cNvPr id="0" name=""/>
        <dsp:cNvSpPr/>
      </dsp:nvSpPr>
      <dsp:spPr>
        <a:xfrm>
          <a:off x="5641468" y="297570"/>
          <a:ext cx="2350109" cy="94004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Pomoći u odgovaranju na AM</a:t>
          </a:r>
        </a:p>
      </dsp:txBody>
      <dsp:txXfrm>
        <a:off x="6111490" y="297570"/>
        <a:ext cx="1410066" cy="940043"/>
      </dsp:txXfrm>
    </dsp:sp>
    <dsp:sp modelId="{DA6A64E5-51E9-4421-9EAA-99FB7099887D}">
      <dsp:nvSpPr>
        <dsp:cNvPr id="0" name=""/>
        <dsp:cNvSpPr/>
      </dsp:nvSpPr>
      <dsp:spPr>
        <a:xfrm>
          <a:off x="7521556" y="297570"/>
          <a:ext cx="2350109" cy="94004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Održavati i graditi međusobnu suradnju</a:t>
          </a:r>
        </a:p>
      </dsp:txBody>
      <dsp:txXfrm>
        <a:off x="7991578" y="297570"/>
        <a:ext cx="1410066" cy="9400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9.11.2019.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0D3CE-202E-4AE8-9067-1A3918258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4207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9.11.2019.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A735B-4CBA-4F77-9A9E-2929B919A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084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A735B-4CBA-4F77-9A9E-2929B919AC63}" type="slidenum">
              <a:rPr lang="en-US" smtClean="0"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9.11.2019.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09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A8A33F5-CD34-42BB-BEFF-3C1AD66DB0CF}" type="datetimeFigureOut">
              <a:rPr lang="hr-HR" smtClean="0"/>
              <a:t>06.11.2019.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891C249-B20A-4DFC-93EB-F8EBD2C3874C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300193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33F5-CD34-42BB-BEFF-3C1AD66DB0CF}" type="datetimeFigureOut">
              <a:rPr lang="hr-HR" smtClean="0"/>
              <a:t>06.11.2019.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1C249-B20A-4DFC-93EB-F8EBD2C387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6527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33F5-CD34-42BB-BEFF-3C1AD66DB0CF}" type="datetimeFigureOut">
              <a:rPr lang="hr-HR" smtClean="0"/>
              <a:t>06.11.2019.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1C249-B20A-4DFC-93EB-F8EBD2C387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7901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33F5-CD34-42BB-BEFF-3C1AD66DB0CF}" type="datetimeFigureOut">
              <a:rPr lang="hr-HR" smtClean="0"/>
              <a:t>06.11.2019.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1C249-B20A-4DFC-93EB-F8EBD2C387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979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33F5-CD34-42BB-BEFF-3C1AD66DB0CF}" type="datetimeFigureOut">
              <a:rPr lang="hr-HR" smtClean="0"/>
              <a:t>06.11.2019.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1C249-B20A-4DFC-93EB-F8EBD2C3874C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635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33F5-CD34-42BB-BEFF-3C1AD66DB0CF}" type="datetimeFigureOut">
              <a:rPr lang="hr-HR" smtClean="0"/>
              <a:t>06.11.2019.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1C249-B20A-4DFC-93EB-F8EBD2C387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957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33F5-CD34-42BB-BEFF-3C1AD66DB0CF}" type="datetimeFigureOut">
              <a:rPr lang="hr-HR" smtClean="0"/>
              <a:t>06.11.2019.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1C249-B20A-4DFC-93EB-F8EBD2C387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4283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33F5-CD34-42BB-BEFF-3C1AD66DB0CF}" type="datetimeFigureOut">
              <a:rPr lang="hr-HR" smtClean="0"/>
              <a:t>06.11.2019.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1C249-B20A-4DFC-93EB-F8EBD2C387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008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33F5-CD34-42BB-BEFF-3C1AD66DB0CF}" type="datetimeFigureOut">
              <a:rPr lang="hr-HR" smtClean="0"/>
              <a:t>06.11.2019.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1C249-B20A-4DFC-93EB-F8EBD2C387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8491729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33F5-CD34-42BB-BEFF-3C1AD66DB0CF}" type="datetimeFigureOut">
              <a:rPr lang="hr-HR" smtClean="0"/>
              <a:t>06.11.2019.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1C249-B20A-4DFC-93EB-F8EBD2C387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754514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33F5-CD34-42BB-BEFF-3C1AD66DB0CF}" type="datetimeFigureOut">
              <a:rPr lang="hr-HR" smtClean="0"/>
              <a:t>06.11.2019.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1C249-B20A-4DFC-93EB-F8EBD2C387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724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DA8A33F5-CD34-42BB-BEFF-3C1AD66DB0CF}" type="datetimeFigureOut">
              <a:rPr lang="hr-HR" smtClean="0"/>
              <a:t>06.11.2019.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891C249-B20A-4DFC-93EB-F8EBD2C387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93131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728FD-9094-4ACB-A947-1BF6F03A21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502920"/>
            <a:ext cx="9966960" cy="2926080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hr-HR" sz="5400" cap="none" dirty="0">
                <a:ln/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Druga i ostale seanse:</a:t>
            </a:r>
            <a:br>
              <a:rPr lang="hr-HR" sz="5400" cap="none" dirty="0">
                <a:ln/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hr-HR" sz="5400" cap="none" dirty="0">
                <a:ln/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struktura i oblik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6B4F70F-3AFF-4F16-8422-118BC029B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4706856"/>
            <a:ext cx="8767860" cy="1388165"/>
          </a:xfrm>
        </p:spPr>
        <p:txBody>
          <a:bodyPr>
            <a:normAutofit/>
          </a:bodyPr>
          <a:lstStyle/>
          <a:p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Mirna Stavinoha</a:t>
            </a:r>
          </a:p>
        </p:txBody>
      </p:sp>
    </p:spTree>
    <p:extLst>
      <p:ext uri="{BB962C8B-B14F-4D97-AF65-F5344CB8AC3E}">
        <p14:creationId xmlns:p14="http://schemas.microsoft.com/office/powerpoint/2010/main" val="2664727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8ACDDE-5703-4ED3-8AEE-06B1E31D3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351" y="240485"/>
            <a:ext cx="9875520" cy="1356360"/>
          </a:xfrm>
        </p:spPr>
        <p:txBody>
          <a:bodyPr>
            <a:normAutofit/>
          </a:bodyPr>
          <a:lstStyle/>
          <a:p>
            <a:r>
              <a:rPr lang="hr-HR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Završni sažetak i povratna informacija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B1EE16-DD83-4B19-8C41-271A00E34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351" y="1409699"/>
            <a:ext cx="9872871" cy="5207816"/>
          </a:xfrm>
        </p:spPr>
        <p:txBody>
          <a:bodyPr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hr-HR" sz="2000" u="dotted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Završni sažetak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Svrha → razjasniti najvažnije stvari o kojima se razgovaralo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Terapeut nastoji ne aktivirati klijentove negativne misli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Klijent s vremenom sažimanje preuzima na sebe</a:t>
            </a:r>
          </a:p>
          <a:p>
            <a:pPr>
              <a:lnSpc>
                <a:spcPct val="150000"/>
              </a:lnSpc>
            </a:pPr>
            <a:endParaRPr lang="hr-H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hr-HR" sz="2000" u="dotted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Povratna informacija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li bilo nečega na današnjoj seanci što vam je zasmetalo?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Ispunjavanje izvješća s terapije</a:t>
            </a:r>
          </a:p>
          <a:p>
            <a:endParaRPr lang="hr-H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10EF7F3-495B-4590-8AEE-616BEF04131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FilmGrain/>
                    </a14:imgEffect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62782" y="3263317"/>
            <a:ext cx="1550440" cy="191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79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316CFB-3919-4272-98C0-6843BA9F6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351" y="240485"/>
            <a:ext cx="9875520" cy="1356360"/>
          </a:xfrm>
        </p:spPr>
        <p:txBody>
          <a:bodyPr>
            <a:normAutofit/>
          </a:bodyPr>
          <a:lstStyle/>
          <a:p>
            <a:r>
              <a:rPr lang="hr-HR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Treća seansa i ostale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EEFC56-01B6-49E2-A877-3E90F8060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351" y="1409699"/>
            <a:ext cx="9872871" cy="498271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Seanse zadržavaju isti oblik 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 kraju terapije klijent samostalno određuje većinu tema dnevnog reda, vrednuje vlastite misli, kreira domaće zadaće i sažima seansu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Pomak s naglaska na automatske misli na automatske misli i bazična vjerovanja te bihevioralne promjene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Priprema klijenta na završetak i prevenciju povrata simptoma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Terapeut neovisno o fazi terapije koristi konceptualizaciju klijenta i obrazac terapijskih bilješki</a:t>
            </a:r>
          </a:p>
        </p:txBody>
      </p:sp>
    </p:spTree>
    <p:extLst>
      <p:ext uri="{BB962C8B-B14F-4D97-AF65-F5344CB8AC3E}">
        <p14:creationId xmlns:p14="http://schemas.microsoft.com/office/powerpoint/2010/main" val="3810113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68AA1F-7593-4551-8D86-2BD13E9E5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996" y="804459"/>
            <a:ext cx="9966960" cy="2926080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hr-HR" sz="6600" b="0" cap="none" dirty="0">
                <a:ln/>
                <a:solidFill>
                  <a:schemeClr val="tx1"/>
                </a:solidFill>
                <a:effectLst/>
              </a:rPr>
              <a:t>Hvala na pažnji!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FD6C84F-0888-4716-9766-A802ACF733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1258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B23816-EACF-4294-B0A5-4E3ADB637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351" y="240485"/>
            <a:ext cx="9875520" cy="1356360"/>
          </a:xfrm>
        </p:spPr>
        <p:txBody>
          <a:bodyPr>
            <a:normAutofit/>
          </a:bodyPr>
          <a:lstStyle/>
          <a:p>
            <a:r>
              <a:rPr lang="hr-HR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Terapijski ciljevi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E771432-C54B-4EB3-BEF4-EFC395627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351" y="1409700"/>
            <a:ext cx="9872871" cy="4038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Pomoći klijentu u selekciji problema ili ciljeva na koje će se usmjeriti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Početi rješavati probleme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Jačati kognitivni model i identifikaciju automatskih misli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Početak rada na preveciji recidiva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Stvaranje snažne terapijske suradnje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Smanjivanje simptoma...</a:t>
            </a:r>
          </a:p>
          <a:p>
            <a:endParaRPr lang="hr-HR" dirty="0">
              <a:solidFill>
                <a:schemeClr val="tx1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46784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F7AD92-2376-466D-B44F-D98540208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351" y="232096"/>
            <a:ext cx="9875520" cy="1356360"/>
          </a:xfrm>
        </p:spPr>
        <p:txBody>
          <a:bodyPr>
            <a:normAutofit/>
          </a:bodyPr>
          <a:lstStyle/>
          <a:p>
            <a:r>
              <a:rPr lang="hr-HR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Dnevni red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2B9EF24C-E6A4-43F2-86E3-8261D7795E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981718"/>
              </p:ext>
            </p:extLst>
          </p:nvPr>
        </p:nvGraphicFramePr>
        <p:xfrm>
          <a:off x="1143000" y="1409699"/>
          <a:ext cx="9527796" cy="4319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9436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DCCF48-1B5D-4E3F-8EAF-8F0A43DC1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40485"/>
            <a:ext cx="9875520" cy="1356360"/>
          </a:xfrm>
        </p:spPr>
        <p:txBody>
          <a:bodyPr>
            <a:normAutofit/>
          </a:bodyPr>
          <a:lstStyle/>
          <a:p>
            <a:r>
              <a:rPr lang="hr-HR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Kratki pregled i provjera raspoloženja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32D9CD-50A9-4BB3-B01C-6EC1E0216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649" y="1409699"/>
            <a:ext cx="9872871" cy="476459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Usporedba klijentovog subjektivnog opisa sa rezultatima objektivnih testova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Usporedba rezultata objektivnih testova s onima sa prijašnjih seansi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Dovoljan kratak opis – mogućnost stavljanja provjere raspoloženja ili navedenih problema na dnevni red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klijenta se traži objašnjenje za promjene u raspoloženju – jačanje kognitivnog modela i isticanje kontrole nad napretkom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Kratka provjera uzimanja potrebnih lijekova</a:t>
            </a:r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369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FCBB6D-9D78-4998-87D5-770B7DF9E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255295"/>
            <a:ext cx="9875520" cy="1356360"/>
          </a:xfrm>
        </p:spPr>
        <p:txBody>
          <a:bodyPr>
            <a:normAutofit/>
          </a:bodyPr>
          <a:lstStyle/>
          <a:p>
            <a:r>
              <a:rPr lang="hr-HR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Povezivanje s prethodnom seansom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D6CB4F-7F43-47B2-881E-0AFF97AFF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240" y="1418708"/>
            <a:ext cx="10515600" cy="308981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Svrha → provjera klijentovog razumijevanja prethodne seanse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Mogućnost stavljanja na dnevni red neko od pitanja iz radnog lista – odgovornost klijenta za sadržaj svake senase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Upućivanje pacijenta na preuzimanje odgovornosti za zapamćivanje važnih dijelova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Glavni razlog neuspjeha u zapamćivanju → terapeutovo neuspjelo ohrabrivanje na zapisivanje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31E5D75-DCD1-41D7-94A1-278BC33EED3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81056" y="4578022"/>
            <a:ext cx="2092223" cy="193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658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162CBB-67B5-4919-8857-8E3642ED9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351" y="248874"/>
            <a:ext cx="9875520" cy="1356360"/>
          </a:xfrm>
        </p:spPr>
        <p:txBody>
          <a:bodyPr>
            <a:normAutofit/>
          </a:bodyPr>
          <a:lstStyle/>
          <a:p>
            <a:r>
              <a:rPr lang="hr-HR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Sastavljanje dnevnog reda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88A9E2-B3EF-4763-8790-AE44746FD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351" y="1409699"/>
            <a:ext cx="9872871" cy="448776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Postupno prebacivanje odgovornosti na klijenta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Zajedničko određivanje prioriteta, vremenskog ograničenja za pojedinu točku te mogućnosti o odgađanju za sljedeću seansu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Terapeut za odstupanje s dnevnog reda mora tražiti pristanak klijenta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Dužnost terapeuta je odvraćanje klijenta od perifernih tema koje nisu na dnevnom redu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8B84DB3-F71C-47AB-B176-4953C71C14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</a:extLst>
          </a:blip>
          <a:srcRect b="7401"/>
          <a:stretch/>
        </p:blipFill>
        <p:spPr>
          <a:xfrm>
            <a:off x="9242694" y="4563962"/>
            <a:ext cx="1667741" cy="1768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370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5AF803-6EA5-4856-91DB-8A5A4BECE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351" y="248874"/>
            <a:ext cx="9875520" cy="1356360"/>
          </a:xfrm>
        </p:spPr>
        <p:txBody>
          <a:bodyPr>
            <a:normAutofit/>
          </a:bodyPr>
          <a:lstStyle/>
          <a:p>
            <a:r>
              <a:rPr lang="hr-HR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Osvrt na domaću zadaću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F522F5-216B-453E-A98D-7C2FACC5D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409699"/>
            <a:ext cx="9872871" cy="461359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Svrha → povećavanje vjerojatnosti izvršavanja nadolazećih DZ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 ste naučili iz zadaće? Što je po vašem mišljenju važno? Želite li još nešto pitati? Ima li nešto što vam nije jasno?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Iskusni terapeuti mogu integrirati pregled domaće zadaće u razgovor o temama s dnevnog reda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Savjet početnicima – držati se jasne strukture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47C3CEA-B56E-4FA5-8EBF-305FF99AC3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lasticWrap/>
                    </a14:imgEffect>
                    <a14:imgEffect>
                      <a14:brightnessContrast bright="40000" contrast="-20000"/>
                    </a14:imgEffect>
                  </a14:imgLayer>
                </a14:imgProps>
              </a:ext>
            </a:extLst>
          </a:blip>
          <a:srcRect l="14336" t="4667" r="14815" b="17334"/>
          <a:stretch/>
        </p:blipFill>
        <p:spPr>
          <a:xfrm>
            <a:off x="5478011" y="4865017"/>
            <a:ext cx="1376213" cy="163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042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6AB606-5D9B-4946-A2AC-67A853C24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351" y="257263"/>
            <a:ext cx="9875520" cy="1356360"/>
          </a:xfrm>
        </p:spPr>
        <p:txBody>
          <a:bodyPr>
            <a:normAutofit/>
          </a:bodyPr>
          <a:lstStyle/>
          <a:p>
            <a:r>
              <a:rPr lang="hr-HR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Razgovor o temama dnevnog reda, zadavanje nove domaće zadaće i periodično sažimanje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2FBF54-0667-4C37-9C7E-F6E67F7A5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351" y="1543923"/>
            <a:ext cx="9872871" cy="5056813"/>
          </a:xfrm>
        </p:spPr>
        <p:txBody>
          <a:bodyPr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hr-HR" sz="2000" u="dotted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Razgovor o temama dnevnog reda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 točke obično odabire klijent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razgovoru se nastoji:</a:t>
            </a:r>
          </a:p>
          <a:p>
            <a:pPr>
              <a:lnSpc>
                <a:spcPct val="150000"/>
              </a:lnSpc>
            </a:pPr>
            <a:endParaRPr lang="hr-H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50000"/>
              </a:lnSpc>
              <a:buNone/>
            </a:pPr>
            <a:endParaRPr lang="hr-H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Terapeut nastoji dobiti širi pogled na problem: opis problema, identificiranje AM pomoću prisjećanja na određene situacije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 kraju terapeut daje informacije o tijeku napredovanja i kratko rezimira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xmlns="" id="{D1DA20D4-F1EB-400C-8EC4-ADF68F4C0B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0285645"/>
              </p:ext>
            </p:extLst>
          </p:nvPr>
        </p:nvGraphicFramePr>
        <p:xfrm>
          <a:off x="1137702" y="3221372"/>
          <a:ext cx="9872871" cy="1535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9007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CD92C22-0E09-4BCC-9015-5E7905437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564" y="632319"/>
            <a:ext cx="9872871" cy="5760092"/>
          </a:xfrm>
        </p:spPr>
        <p:txBody>
          <a:bodyPr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hr-HR" sz="2000" u="dotted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Zadavanje domaće zadaće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Primjer: Pročitati neko poglavnje iz knjige, motrenje ponašanja/misli,zapisivanje AM, planiranje ponašanja</a:t>
            </a:r>
          </a:p>
          <a:p>
            <a:pPr marL="45720" indent="0">
              <a:lnSpc>
                <a:spcPct val="150000"/>
              </a:lnSpc>
              <a:buNone/>
            </a:pPr>
            <a:endParaRPr lang="hr-H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hr-HR" sz="2000" u="dotted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Periodični sažeci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Vrste:</a:t>
            </a:r>
          </a:p>
          <a:p>
            <a:pPr marL="731520" lvl="1" indent="-457200">
              <a:lnSpc>
                <a:spcPct val="100000"/>
              </a:lnSpc>
              <a:buFont typeface="+mj-lt"/>
              <a:buAutoNum type="arabicPeriod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Kratko rezimiranje nakon završenog dijela seanse</a:t>
            </a:r>
          </a:p>
          <a:p>
            <a:pPr marL="731520" lvl="1" indent="-457200">
              <a:lnSpc>
                <a:spcPct val="150000"/>
              </a:lnSpc>
              <a:buFont typeface="+mj-lt"/>
              <a:buAutoNum type="arabicPeriod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Sažimanje sadržaja klijentova izlaganja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Terapeut se služi klijentovim riječima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Demonstrira se kognitivni model</a:t>
            </a:r>
          </a:p>
          <a:p>
            <a:endParaRPr lang="hr-HR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F979B7E6-8B03-48BD-B7A3-D9FE75F0D4E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185945" y="4006267"/>
            <a:ext cx="1411098" cy="1411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66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Basis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446C221D-F63F-4DD8-B509-CFE168687B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210</TotalTime>
  <Words>555</Words>
  <Application>Microsoft Office PowerPoint</Application>
  <PresentationFormat>Custom</PresentationFormat>
  <Paragraphs>77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Basis</vt:lpstr>
      <vt:lpstr>Druga i ostale seanse: struktura i oblik</vt:lpstr>
      <vt:lpstr>Terapijski ciljevi</vt:lpstr>
      <vt:lpstr>Dnevni red</vt:lpstr>
      <vt:lpstr>1. Kratki pregled i provjera raspoloženja</vt:lpstr>
      <vt:lpstr>2. Povezivanje s prethodnom seansom</vt:lpstr>
      <vt:lpstr>3. Sastavljanje dnevnog reda</vt:lpstr>
      <vt:lpstr>4. Osvrt na domaću zadaću</vt:lpstr>
      <vt:lpstr>5. Razgovor o temama dnevnog reda, zadavanje nove domaće zadaće i periodično sažimanje</vt:lpstr>
      <vt:lpstr>PowerPoint Presentation</vt:lpstr>
      <vt:lpstr>6. Završni sažetak i povratna informacija</vt:lpstr>
      <vt:lpstr>Treća seansa i ostale</vt:lpstr>
      <vt:lpstr>Hvala na pažnji!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Druga i ostale seanse: struktura i oblik</dc:title>
  <dc:creator>Mirna Stavinoha</dc:creator>
  <cp:lastModifiedBy>HUBIKOT</cp:lastModifiedBy>
  <cp:revision>23</cp:revision>
  <cp:lastPrinted>2019-11-06T08:10:36Z</cp:lastPrinted>
  <dcterms:created xsi:type="dcterms:W3CDTF">2019-10-21T12:53:02Z</dcterms:created>
  <dcterms:modified xsi:type="dcterms:W3CDTF">2019-11-06T08:11:37Z</dcterms:modified>
</cp:coreProperties>
</file>