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ppt/diagrams/data14.xml" ContentType="application/vnd.openxmlformats-officedocument.drawingml.diagramData+xml"/>
  <Override PartName="/ppt/diagrams/layout14.xml" ContentType="application/vnd.openxmlformats-officedocument.drawingml.diagramLayout+xml"/>
  <Override PartName="/ppt/diagrams/quickStyle14.xml" ContentType="application/vnd.openxmlformats-officedocument.drawingml.diagramStyle+xml"/>
  <Override PartName="/ppt/diagrams/colors14.xml" ContentType="application/vnd.openxmlformats-officedocument.drawingml.diagramColors+xml"/>
  <Override PartName="/ppt/diagrams/drawing14.xml" ContentType="application/vnd.ms-office.drawingml.diagramDrawing+xml"/>
  <Override PartName="/ppt/diagrams/data15.xml" ContentType="application/vnd.openxmlformats-officedocument.drawingml.diagramData+xml"/>
  <Override PartName="/ppt/diagrams/layout15.xml" ContentType="application/vnd.openxmlformats-officedocument.drawingml.diagramLayout+xml"/>
  <Override PartName="/ppt/diagrams/quickStyle15.xml" ContentType="application/vnd.openxmlformats-officedocument.drawingml.diagramStyle+xml"/>
  <Override PartName="/ppt/diagrams/colors15.xml" ContentType="application/vnd.openxmlformats-officedocument.drawingml.diagramColors+xml"/>
  <Override PartName="/ppt/diagrams/drawing15.xml" ContentType="application/vnd.ms-office.drawingml.diagramDrawing+xml"/>
  <Override PartName="/ppt/diagrams/data16.xml" ContentType="application/vnd.openxmlformats-officedocument.drawingml.diagramData+xml"/>
  <Override PartName="/ppt/diagrams/layout16.xml" ContentType="application/vnd.openxmlformats-officedocument.drawingml.diagramLayout+xml"/>
  <Override PartName="/ppt/diagrams/quickStyle16.xml" ContentType="application/vnd.openxmlformats-officedocument.drawingml.diagramStyle+xml"/>
  <Override PartName="/ppt/diagrams/colors16.xml" ContentType="application/vnd.openxmlformats-officedocument.drawingml.diagramColors+xml"/>
  <Override PartName="/ppt/diagrams/drawing16.xml" ContentType="application/vnd.ms-office.drawingml.diagramDrawing+xml"/>
  <Override PartName="/ppt/diagrams/data17.xml" ContentType="application/vnd.openxmlformats-officedocument.drawingml.diagramData+xml"/>
  <Override PartName="/ppt/diagrams/layout17.xml" ContentType="application/vnd.openxmlformats-officedocument.drawingml.diagramLayout+xml"/>
  <Override PartName="/ppt/diagrams/quickStyle17.xml" ContentType="application/vnd.openxmlformats-officedocument.drawingml.diagramStyle+xml"/>
  <Override PartName="/ppt/diagrams/colors17.xml" ContentType="application/vnd.openxmlformats-officedocument.drawingml.diagramColors+xml"/>
  <Override PartName="/ppt/diagrams/drawing17.xml" ContentType="application/vnd.ms-office.drawingml.diagramDrawing+xml"/>
  <Override PartName="/ppt/diagrams/data18.xml" ContentType="application/vnd.openxmlformats-officedocument.drawingml.diagramData+xml"/>
  <Override PartName="/ppt/diagrams/layout18.xml" ContentType="application/vnd.openxmlformats-officedocument.drawingml.diagramLayout+xml"/>
  <Override PartName="/ppt/diagrams/quickStyle18.xml" ContentType="application/vnd.openxmlformats-officedocument.drawingml.diagramStyle+xml"/>
  <Override PartName="/ppt/diagrams/colors18.xml" ContentType="application/vnd.openxmlformats-officedocument.drawingml.diagramColors+xml"/>
  <Override PartName="/ppt/diagrams/drawing18.xml" ContentType="application/vnd.ms-office.drawingml.diagramDrawing+xml"/>
  <Override PartName="/ppt/diagrams/data19.xml" ContentType="application/vnd.openxmlformats-officedocument.drawingml.diagramData+xml"/>
  <Override PartName="/ppt/diagrams/layout19.xml" ContentType="application/vnd.openxmlformats-officedocument.drawingml.diagramLayout+xml"/>
  <Override PartName="/ppt/diagrams/quickStyle19.xml" ContentType="application/vnd.openxmlformats-officedocument.drawingml.diagramStyle+xml"/>
  <Override PartName="/ppt/diagrams/colors19.xml" ContentType="application/vnd.openxmlformats-officedocument.drawingml.diagramColors+xml"/>
  <Override PartName="/ppt/diagrams/drawing19.xml" ContentType="application/vnd.ms-office.drawingml.diagramDrawing+xml"/>
  <Override PartName="/ppt/diagrams/data20.xml" ContentType="application/vnd.openxmlformats-officedocument.drawingml.diagramData+xml"/>
  <Override PartName="/ppt/diagrams/layout20.xml" ContentType="application/vnd.openxmlformats-officedocument.drawingml.diagramLayout+xml"/>
  <Override PartName="/ppt/diagrams/quickStyle20.xml" ContentType="application/vnd.openxmlformats-officedocument.drawingml.diagramStyle+xml"/>
  <Override PartName="/ppt/diagrams/colors20.xml" ContentType="application/vnd.openxmlformats-officedocument.drawingml.diagramColors+xml"/>
  <Override PartName="/ppt/diagrams/drawing20.xml" ContentType="application/vnd.ms-office.drawingml.diagramDrawing+xml"/>
  <Override PartName="/ppt/diagrams/data21.xml" ContentType="application/vnd.openxmlformats-officedocument.drawingml.diagramData+xml"/>
  <Override PartName="/ppt/diagrams/layout21.xml" ContentType="application/vnd.openxmlformats-officedocument.drawingml.diagramLayout+xml"/>
  <Override PartName="/ppt/diagrams/quickStyle21.xml" ContentType="application/vnd.openxmlformats-officedocument.drawingml.diagramStyle+xml"/>
  <Override PartName="/ppt/diagrams/colors21.xml" ContentType="application/vnd.openxmlformats-officedocument.drawingml.diagramColors+xml"/>
  <Override PartName="/ppt/diagrams/drawing2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72" r:id="rId2"/>
    <p:sldId id="257" r:id="rId3"/>
    <p:sldId id="258" r:id="rId4"/>
    <p:sldId id="273" r:id="rId5"/>
    <p:sldId id="260" r:id="rId6"/>
    <p:sldId id="261" r:id="rId7"/>
    <p:sldId id="262" r:id="rId8"/>
    <p:sldId id="263" r:id="rId9"/>
    <p:sldId id="264" r:id="rId10"/>
    <p:sldId id="266" r:id="rId11"/>
    <p:sldId id="267" r:id="rId12"/>
    <p:sldId id="265" r:id="rId13"/>
    <p:sldId id="268" r:id="rId14"/>
    <p:sldId id="269" r:id="rId15"/>
    <p:sldId id="274" r:id="rId16"/>
    <p:sldId id="271" r:id="rId17"/>
  </p:sldIdLst>
  <p:sldSz cx="12192000" cy="6858000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27" autoAdjust="0"/>
    <p:restoredTop sz="94660"/>
  </p:normalViewPr>
  <p:slideViewPr>
    <p:cSldViewPr snapToGrid="0" showGuides="1">
      <p:cViewPr varScale="1">
        <p:scale>
          <a:sx n="64" d="100"/>
          <a:sy n="64" d="100"/>
        </p:scale>
        <p:origin x="84" y="21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4">
  <dgm:title val=""/>
  <dgm:desc val=""/>
  <dgm:catLst>
    <dgm:cat type="accent1" pri="11400"/>
  </dgm:catLst>
  <dgm:styleLbl name="node0">
    <dgm:fillClrLst meth="cycle">
      <a:schemeClr val="accent1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1">
        <a:shade val="50000"/>
      </a:schemeClr>
      <a:schemeClr val="accent1">
        <a:tint val="55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1">
        <a:shade val="80000"/>
        <a:alpha val="50000"/>
      </a:schemeClr>
      <a:schemeClr val="accent1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55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2_3">
  <dgm:title val=""/>
  <dgm:desc val=""/>
  <dgm:catLst>
    <dgm:cat type="accent2" pri="11300"/>
  </dgm:catLst>
  <dgm:styleLbl name="node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>
        <a:shade val="80000"/>
      </a:schemeClr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>
        <a:shade val="80000"/>
      </a:schemeClr>
      <a:schemeClr val="accent2">
        <a:tint val="7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/>
    <dgm:txEffectClrLst/>
  </dgm:styleLbl>
  <dgm:styleLbl name="lnNode1">
    <dgm:fillClrLst>
      <a:schemeClr val="accent2">
        <a:shade val="80000"/>
      </a:schemeClr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shade val="80000"/>
        <a:alpha val="50000"/>
      </a:schemeClr>
      <a:schemeClr val="accent2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/>
    <dgm:txEffectClrLst/>
  </dgm:styleLbl>
  <dgm:styleLbl name="fg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9000"/>
      </a:schemeClr>
    </dgm:fillClrLst>
    <dgm:linClrLst meth="repeat">
      <a:schemeClr val="accent2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80000"/>
      </a:schemeClr>
    </dgm:fillClrLst>
    <dgm:linClrLst meth="repeat">
      <a:schemeClr val="accent2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2_3">
  <dgm:title val=""/>
  <dgm:desc val=""/>
  <dgm:catLst>
    <dgm:cat type="accent2" pri="11300"/>
  </dgm:catLst>
  <dgm:styleLbl name="node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>
        <a:shade val="80000"/>
      </a:schemeClr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>
        <a:shade val="80000"/>
      </a:schemeClr>
      <a:schemeClr val="accent2">
        <a:tint val="7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/>
    <dgm:txEffectClrLst/>
  </dgm:styleLbl>
  <dgm:styleLbl name="lnNode1">
    <dgm:fillClrLst>
      <a:schemeClr val="accent2">
        <a:shade val="80000"/>
      </a:schemeClr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shade val="80000"/>
        <a:alpha val="50000"/>
      </a:schemeClr>
      <a:schemeClr val="accent2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/>
    <dgm:txEffectClrLst/>
  </dgm:styleLbl>
  <dgm:styleLbl name="fg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9000"/>
      </a:schemeClr>
    </dgm:fillClrLst>
    <dgm:linClrLst meth="repeat">
      <a:schemeClr val="accent2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80000"/>
      </a:schemeClr>
    </dgm:fillClrLst>
    <dgm:linClrLst meth="repeat">
      <a:schemeClr val="accent2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accent2_3">
  <dgm:title val=""/>
  <dgm:desc val=""/>
  <dgm:catLst>
    <dgm:cat type="accent2" pri="11300"/>
  </dgm:catLst>
  <dgm:styleLbl name="node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>
        <a:shade val="80000"/>
      </a:schemeClr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>
        <a:shade val="80000"/>
      </a:schemeClr>
      <a:schemeClr val="accent2">
        <a:tint val="7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/>
    <dgm:txEffectClrLst/>
  </dgm:styleLbl>
  <dgm:styleLbl name="lnNode1">
    <dgm:fillClrLst>
      <a:schemeClr val="accent2">
        <a:shade val="80000"/>
      </a:schemeClr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shade val="80000"/>
        <a:alpha val="50000"/>
      </a:schemeClr>
      <a:schemeClr val="accent2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/>
    <dgm:txEffectClrLst/>
  </dgm:styleLbl>
  <dgm:styleLbl name="fg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9000"/>
      </a:schemeClr>
    </dgm:fillClrLst>
    <dgm:linClrLst meth="repeat">
      <a:schemeClr val="accent2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80000"/>
      </a:schemeClr>
    </dgm:fillClrLst>
    <dgm:linClrLst meth="repeat">
      <a:schemeClr val="accent2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5.xml><?xml version="1.0" encoding="utf-8"?>
<dgm:colorsDef xmlns:dgm="http://schemas.openxmlformats.org/drawingml/2006/diagram" xmlns:a="http://schemas.openxmlformats.org/drawingml/2006/main" uniqueId="urn:microsoft.com/office/officeart/2005/8/colors/accent2_4">
  <dgm:title val=""/>
  <dgm:desc val=""/>
  <dgm:catLst>
    <dgm:cat type="accent2" pri="11400"/>
  </dgm:catLst>
  <dgm:styleLbl name="node0">
    <dgm:fillClrLst meth="cycle">
      <a:schemeClr val="accent2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2">
        <a:shade val="50000"/>
      </a:schemeClr>
      <a:schemeClr val="accent2">
        <a:tint val="4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2">
        <a:shade val="50000"/>
      </a:schemeClr>
      <a:schemeClr val="accent2">
        <a:tint val="45000"/>
      </a:schemeClr>
    </dgm:fillClrLst>
    <dgm:linClrLst meth="cycle">
      <a:schemeClr val="accent2">
        <a:shade val="50000"/>
      </a:schemeClr>
      <a:schemeClr val="accent2">
        <a:tint val="45000"/>
      </a:schemeClr>
    </dgm:linClrLst>
    <dgm:effectClrLst/>
    <dgm:txLinClrLst/>
    <dgm:txFillClrLst/>
    <dgm:txEffectClrLst/>
  </dgm:styleLbl>
  <dgm:styleLbl name="lnNode1">
    <dgm:fillClrLst meth="cycle">
      <a:schemeClr val="accent2">
        <a:shade val="50000"/>
      </a:schemeClr>
      <a:schemeClr val="accent2">
        <a:tint val="4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2">
        <a:shade val="80000"/>
        <a:alpha val="50000"/>
      </a:schemeClr>
      <a:schemeClr val="accent2">
        <a:tint val="45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55000"/>
      </a:schemeClr>
    </dgm:fillClrLst>
    <dgm:linClrLst meth="repeat">
      <a:schemeClr val="accent2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55000"/>
      </a:schemeClr>
    </dgm:fillClrLst>
    <dgm:linClrLst meth="repeat">
      <a:schemeClr val="accent2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55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6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7.xml><?xml version="1.0" encoding="utf-8"?>
<dgm:colorsDef xmlns:dgm="http://schemas.openxmlformats.org/drawingml/2006/diagram" xmlns:a="http://schemas.openxmlformats.org/drawingml/2006/main" uniqueId="urn:microsoft.com/office/officeart/2005/8/colors/accent2_3">
  <dgm:title val=""/>
  <dgm:desc val=""/>
  <dgm:catLst>
    <dgm:cat type="accent2" pri="11300"/>
  </dgm:catLst>
  <dgm:styleLbl name="node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>
        <a:shade val="80000"/>
      </a:schemeClr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>
        <a:shade val="80000"/>
      </a:schemeClr>
      <a:schemeClr val="accent2">
        <a:tint val="7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/>
    <dgm:txEffectClrLst/>
  </dgm:styleLbl>
  <dgm:styleLbl name="lnNode1">
    <dgm:fillClrLst>
      <a:schemeClr val="accent2">
        <a:shade val="80000"/>
      </a:schemeClr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shade val="80000"/>
        <a:alpha val="50000"/>
      </a:schemeClr>
      <a:schemeClr val="accent2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/>
    <dgm:txEffectClrLst/>
  </dgm:styleLbl>
  <dgm:styleLbl name="fg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9000"/>
      </a:schemeClr>
    </dgm:fillClrLst>
    <dgm:linClrLst meth="repeat">
      <a:schemeClr val="accent2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80000"/>
      </a:schemeClr>
    </dgm:fillClrLst>
    <dgm:linClrLst meth="repeat">
      <a:schemeClr val="accent2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8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9.xml><?xml version="1.0" encoding="utf-8"?>
<dgm:colorsDef xmlns:dgm="http://schemas.openxmlformats.org/drawingml/2006/diagram" xmlns:a="http://schemas.openxmlformats.org/drawingml/2006/main" uniqueId="urn:microsoft.com/office/officeart/2005/8/colors/accent2_3">
  <dgm:title val=""/>
  <dgm:desc val=""/>
  <dgm:catLst>
    <dgm:cat type="accent2" pri="11300"/>
  </dgm:catLst>
  <dgm:styleLbl name="node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>
        <a:shade val="80000"/>
      </a:schemeClr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>
        <a:shade val="80000"/>
      </a:schemeClr>
      <a:schemeClr val="accent2">
        <a:tint val="7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/>
    <dgm:txEffectClrLst/>
  </dgm:styleLbl>
  <dgm:styleLbl name="lnNode1">
    <dgm:fillClrLst>
      <a:schemeClr val="accent2">
        <a:shade val="80000"/>
      </a:schemeClr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shade val="80000"/>
        <a:alpha val="50000"/>
      </a:schemeClr>
      <a:schemeClr val="accent2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/>
    <dgm:txEffectClrLst/>
  </dgm:styleLbl>
  <dgm:styleLbl name="fg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9000"/>
      </a:schemeClr>
    </dgm:fillClrLst>
    <dgm:linClrLst meth="repeat">
      <a:schemeClr val="accent2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80000"/>
      </a:schemeClr>
    </dgm:fillClrLst>
    <dgm:linClrLst meth="repeat">
      <a:schemeClr val="accent2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2_3">
  <dgm:title val=""/>
  <dgm:desc val=""/>
  <dgm:catLst>
    <dgm:cat type="accent2" pri="11300"/>
  </dgm:catLst>
  <dgm:styleLbl name="node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>
        <a:shade val="80000"/>
      </a:schemeClr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>
        <a:shade val="80000"/>
      </a:schemeClr>
      <a:schemeClr val="accent2">
        <a:tint val="7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/>
    <dgm:txEffectClrLst/>
  </dgm:styleLbl>
  <dgm:styleLbl name="lnNode1">
    <dgm:fillClrLst>
      <a:schemeClr val="accent2">
        <a:shade val="80000"/>
      </a:schemeClr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shade val="80000"/>
        <a:alpha val="50000"/>
      </a:schemeClr>
      <a:schemeClr val="accent2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/>
    <dgm:txEffectClrLst/>
  </dgm:styleLbl>
  <dgm:styleLbl name="fg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9000"/>
      </a:schemeClr>
    </dgm:fillClrLst>
    <dgm:linClrLst meth="repeat">
      <a:schemeClr val="accent2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80000"/>
      </a:schemeClr>
    </dgm:fillClrLst>
    <dgm:linClrLst meth="repeat">
      <a:schemeClr val="accent2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0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1.xml><?xml version="1.0" encoding="utf-8"?>
<dgm:colorsDef xmlns:dgm="http://schemas.openxmlformats.org/drawingml/2006/diagram" xmlns:a="http://schemas.openxmlformats.org/drawingml/2006/main" uniqueId="urn:microsoft.com/office/officeart/2005/8/colors/accent2_3">
  <dgm:title val=""/>
  <dgm:desc val=""/>
  <dgm:catLst>
    <dgm:cat type="accent2" pri="11300"/>
  </dgm:catLst>
  <dgm:styleLbl name="node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>
        <a:shade val="80000"/>
      </a:schemeClr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>
        <a:shade val="80000"/>
      </a:schemeClr>
      <a:schemeClr val="accent2">
        <a:tint val="7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/>
    <dgm:txEffectClrLst/>
  </dgm:styleLbl>
  <dgm:styleLbl name="lnNode1">
    <dgm:fillClrLst>
      <a:schemeClr val="accent2">
        <a:shade val="80000"/>
      </a:schemeClr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shade val="80000"/>
        <a:alpha val="50000"/>
      </a:schemeClr>
      <a:schemeClr val="accent2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/>
    <dgm:txEffectClrLst/>
  </dgm:styleLbl>
  <dgm:styleLbl name="fg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9000"/>
      </a:schemeClr>
    </dgm:fillClrLst>
    <dgm:linClrLst meth="repeat">
      <a:schemeClr val="accent2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80000"/>
      </a:schemeClr>
    </dgm:fillClrLst>
    <dgm:linClrLst meth="repeat">
      <a:schemeClr val="accent2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2_4">
  <dgm:title val=""/>
  <dgm:desc val=""/>
  <dgm:catLst>
    <dgm:cat type="accent2" pri="11400"/>
  </dgm:catLst>
  <dgm:styleLbl name="node0">
    <dgm:fillClrLst meth="cycle">
      <a:schemeClr val="accent2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2">
        <a:shade val="50000"/>
      </a:schemeClr>
      <a:schemeClr val="accent2">
        <a:tint val="4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2">
        <a:shade val="50000"/>
      </a:schemeClr>
      <a:schemeClr val="accent2">
        <a:tint val="45000"/>
      </a:schemeClr>
    </dgm:fillClrLst>
    <dgm:linClrLst meth="cycle">
      <a:schemeClr val="accent2">
        <a:shade val="50000"/>
      </a:schemeClr>
      <a:schemeClr val="accent2">
        <a:tint val="45000"/>
      </a:schemeClr>
    </dgm:linClrLst>
    <dgm:effectClrLst/>
    <dgm:txLinClrLst/>
    <dgm:txFillClrLst/>
    <dgm:txEffectClrLst/>
  </dgm:styleLbl>
  <dgm:styleLbl name="lnNode1">
    <dgm:fillClrLst meth="cycle">
      <a:schemeClr val="accent2">
        <a:shade val="50000"/>
      </a:schemeClr>
      <a:schemeClr val="accent2">
        <a:tint val="4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2">
        <a:shade val="80000"/>
        <a:alpha val="50000"/>
      </a:schemeClr>
      <a:schemeClr val="accent2">
        <a:tint val="45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55000"/>
      </a:schemeClr>
    </dgm:fillClrLst>
    <dgm:linClrLst meth="repeat">
      <a:schemeClr val="accent2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55000"/>
      </a:schemeClr>
    </dgm:fillClrLst>
    <dgm:linClrLst meth="repeat">
      <a:schemeClr val="accent2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55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2_3">
  <dgm:title val=""/>
  <dgm:desc val=""/>
  <dgm:catLst>
    <dgm:cat type="accent2" pri="11300"/>
  </dgm:catLst>
  <dgm:styleLbl name="node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>
        <a:shade val="80000"/>
      </a:schemeClr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>
        <a:shade val="80000"/>
      </a:schemeClr>
      <a:schemeClr val="accent2">
        <a:tint val="7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/>
    <dgm:txEffectClrLst/>
  </dgm:styleLbl>
  <dgm:styleLbl name="lnNode1">
    <dgm:fillClrLst>
      <a:schemeClr val="accent2">
        <a:shade val="80000"/>
      </a:schemeClr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shade val="80000"/>
        <a:alpha val="50000"/>
      </a:schemeClr>
      <a:schemeClr val="accent2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/>
    <dgm:txEffectClrLst/>
  </dgm:styleLbl>
  <dgm:styleLbl name="fg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9000"/>
      </a:schemeClr>
    </dgm:fillClrLst>
    <dgm:linClrLst meth="repeat">
      <a:schemeClr val="accent2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80000"/>
      </a:schemeClr>
    </dgm:fillClrLst>
    <dgm:linClrLst meth="repeat">
      <a:schemeClr val="accent2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2_3">
  <dgm:title val=""/>
  <dgm:desc val=""/>
  <dgm:catLst>
    <dgm:cat type="accent2" pri="11300"/>
  </dgm:catLst>
  <dgm:styleLbl name="node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>
        <a:shade val="80000"/>
      </a:schemeClr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>
        <a:shade val="80000"/>
      </a:schemeClr>
      <a:schemeClr val="accent2">
        <a:tint val="7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/>
    <dgm:txEffectClrLst/>
  </dgm:styleLbl>
  <dgm:styleLbl name="lnNode1">
    <dgm:fillClrLst>
      <a:schemeClr val="accent2">
        <a:shade val="80000"/>
      </a:schemeClr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shade val="80000"/>
        <a:alpha val="50000"/>
      </a:schemeClr>
      <a:schemeClr val="accent2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/>
    <dgm:txEffectClrLst/>
  </dgm:styleLbl>
  <dgm:styleLbl name="fg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9000"/>
      </a:schemeClr>
    </dgm:fillClrLst>
    <dgm:linClrLst meth="repeat">
      <a:schemeClr val="accent2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80000"/>
      </a:schemeClr>
    </dgm:fillClrLst>
    <dgm:linClrLst meth="repeat">
      <a:schemeClr val="accent2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0851075-8809-4F6C-92EC-07B86CBB6F64}" type="doc">
      <dgm:prSet loTypeId="urn:microsoft.com/office/officeart/2005/8/layout/hProcess11" loCatId="process" qsTypeId="urn:microsoft.com/office/officeart/2005/8/quickstyle/3d2" qsCatId="3D" csTypeId="urn:microsoft.com/office/officeart/2005/8/colors/accent1_4" csCatId="accent1" phldr="1"/>
      <dgm:spPr/>
    </dgm:pt>
    <dgm:pt modelId="{7DDD0A91-28C9-492D-AFB3-DDBC7AE9221C}">
      <dgm:prSet phldrT="[Text]"/>
      <dgm:spPr/>
      <dgm:t>
        <a:bodyPr/>
        <a:lstStyle/>
        <a:p>
          <a:r>
            <a:rPr lang="hr-BA" dirty="0" smtClean="0"/>
            <a:t>Označavanje problema</a:t>
          </a:r>
          <a:endParaRPr lang="hr-BA" dirty="0"/>
        </a:p>
      </dgm:t>
    </dgm:pt>
    <dgm:pt modelId="{43ECB31E-DD65-42C1-8FF0-021697438724}" type="parTrans" cxnId="{59DFF29F-6871-4973-92BE-881FFE6AB82D}">
      <dgm:prSet/>
      <dgm:spPr/>
      <dgm:t>
        <a:bodyPr/>
        <a:lstStyle/>
        <a:p>
          <a:endParaRPr lang="hr-BA"/>
        </a:p>
      </dgm:t>
    </dgm:pt>
    <dgm:pt modelId="{788E0EAC-F97E-4193-813D-2D01C8CD1264}" type="sibTrans" cxnId="{59DFF29F-6871-4973-92BE-881FFE6AB82D}">
      <dgm:prSet/>
      <dgm:spPr/>
      <dgm:t>
        <a:bodyPr/>
        <a:lstStyle/>
        <a:p>
          <a:endParaRPr lang="hr-BA"/>
        </a:p>
      </dgm:t>
    </dgm:pt>
    <dgm:pt modelId="{3367B22A-BC4A-44F3-B1D0-181BBBE5C83D}">
      <dgm:prSet phldrT="[Text]"/>
      <dgm:spPr/>
      <dgm:t>
        <a:bodyPr/>
        <a:lstStyle/>
        <a:p>
          <a:r>
            <a:rPr lang="hr-BA" dirty="0" smtClean="0"/>
            <a:t>Konceptualizacija razloga zbog kojih je problem nastao</a:t>
          </a:r>
          <a:endParaRPr lang="hr-BA" dirty="0"/>
        </a:p>
      </dgm:t>
    </dgm:pt>
    <dgm:pt modelId="{457F40C1-D43C-4CBD-BE5F-8623E705A77F}" type="parTrans" cxnId="{B2F0F260-A0E8-4E7C-AE4B-CED431F2CA4A}">
      <dgm:prSet/>
      <dgm:spPr/>
      <dgm:t>
        <a:bodyPr/>
        <a:lstStyle/>
        <a:p>
          <a:endParaRPr lang="hr-BA"/>
        </a:p>
      </dgm:t>
    </dgm:pt>
    <dgm:pt modelId="{C64AF1DD-CA5B-4DEF-878B-1D4A976A281E}" type="sibTrans" cxnId="{B2F0F260-A0E8-4E7C-AE4B-CED431F2CA4A}">
      <dgm:prSet/>
      <dgm:spPr/>
      <dgm:t>
        <a:bodyPr/>
        <a:lstStyle/>
        <a:p>
          <a:endParaRPr lang="hr-BA"/>
        </a:p>
      </dgm:t>
    </dgm:pt>
    <dgm:pt modelId="{3ABEBEFD-ABEC-46DA-B81E-F358815D3710}">
      <dgm:prSet phldrT="[Text]"/>
      <dgm:spPr/>
      <dgm:t>
        <a:bodyPr/>
        <a:lstStyle/>
        <a:p>
          <a:r>
            <a:rPr lang="hr-BA" dirty="0" smtClean="0"/>
            <a:t>Opcije rješenja problema</a:t>
          </a:r>
          <a:endParaRPr lang="hr-BA" dirty="0"/>
        </a:p>
      </dgm:t>
    </dgm:pt>
    <dgm:pt modelId="{1676447F-C24E-4218-8525-C4C3A981D69D}" type="parTrans" cxnId="{6B75AF46-F6E8-42EC-A536-745C0341BBCB}">
      <dgm:prSet/>
      <dgm:spPr/>
      <dgm:t>
        <a:bodyPr/>
        <a:lstStyle/>
        <a:p>
          <a:endParaRPr lang="hr-BA"/>
        </a:p>
      </dgm:t>
    </dgm:pt>
    <dgm:pt modelId="{D8782F2C-4E96-4C16-991D-D678E54B117E}" type="sibTrans" cxnId="{6B75AF46-F6E8-42EC-A536-745C0341BBCB}">
      <dgm:prSet/>
      <dgm:spPr/>
      <dgm:t>
        <a:bodyPr/>
        <a:lstStyle/>
        <a:p>
          <a:endParaRPr lang="hr-BA"/>
        </a:p>
      </dgm:t>
    </dgm:pt>
    <dgm:pt modelId="{7513E044-546A-4A5C-B787-59B201130F75}" type="pres">
      <dgm:prSet presAssocID="{B0851075-8809-4F6C-92EC-07B86CBB6F64}" presName="Name0" presStyleCnt="0">
        <dgm:presLayoutVars>
          <dgm:dir/>
          <dgm:resizeHandles val="exact"/>
        </dgm:presLayoutVars>
      </dgm:prSet>
      <dgm:spPr/>
    </dgm:pt>
    <dgm:pt modelId="{98D3BA39-010C-4F6D-8E34-EA7549381B57}" type="pres">
      <dgm:prSet presAssocID="{B0851075-8809-4F6C-92EC-07B86CBB6F64}" presName="arrow" presStyleLbl="bgShp" presStyleIdx="0" presStyleCnt="1"/>
      <dgm:spPr/>
    </dgm:pt>
    <dgm:pt modelId="{F99C81E6-1C56-4D8B-A74B-708E70443C62}" type="pres">
      <dgm:prSet presAssocID="{B0851075-8809-4F6C-92EC-07B86CBB6F64}" presName="points" presStyleCnt="0"/>
      <dgm:spPr/>
    </dgm:pt>
    <dgm:pt modelId="{006F9859-4937-4329-8E36-ED7AC27E6C5E}" type="pres">
      <dgm:prSet presAssocID="{7DDD0A91-28C9-492D-AFB3-DDBC7AE9221C}" presName="compositeA" presStyleCnt="0"/>
      <dgm:spPr/>
    </dgm:pt>
    <dgm:pt modelId="{91603A59-E451-4958-978E-789837222DE3}" type="pres">
      <dgm:prSet presAssocID="{7DDD0A91-28C9-492D-AFB3-DDBC7AE9221C}" presName="textA" presStyleLbl="revTx" presStyleIdx="0" presStyleCnt="3">
        <dgm:presLayoutVars>
          <dgm:bulletEnabled val="1"/>
        </dgm:presLayoutVars>
      </dgm:prSet>
      <dgm:spPr/>
      <dgm:t>
        <a:bodyPr/>
        <a:lstStyle/>
        <a:p>
          <a:endParaRPr lang="hr-BA"/>
        </a:p>
      </dgm:t>
    </dgm:pt>
    <dgm:pt modelId="{8F75251F-6A66-4B30-8E46-6584D5DE4F34}" type="pres">
      <dgm:prSet presAssocID="{7DDD0A91-28C9-492D-AFB3-DDBC7AE9221C}" presName="circleA" presStyleLbl="node1" presStyleIdx="0" presStyleCnt="3"/>
      <dgm:spPr/>
    </dgm:pt>
    <dgm:pt modelId="{0DD1AA42-9241-4CF1-A5DA-9D354BDEF726}" type="pres">
      <dgm:prSet presAssocID="{7DDD0A91-28C9-492D-AFB3-DDBC7AE9221C}" presName="spaceA" presStyleCnt="0"/>
      <dgm:spPr/>
    </dgm:pt>
    <dgm:pt modelId="{A784BD88-E8F5-4222-8D23-A41162942FC8}" type="pres">
      <dgm:prSet presAssocID="{788E0EAC-F97E-4193-813D-2D01C8CD1264}" presName="space" presStyleCnt="0"/>
      <dgm:spPr/>
    </dgm:pt>
    <dgm:pt modelId="{553F7C57-434E-4C7E-90B5-DFF00589E62D}" type="pres">
      <dgm:prSet presAssocID="{3367B22A-BC4A-44F3-B1D0-181BBBE5C83D}" presName="compositeB" presStyleCnt="0"/>
      <dgm:spPr/>
    </dgm:pt>
    <dgm:pt modelId="{9FDBEAF5-64EF-421C-BFD8-DADC3100111E}" type="pres">
      <dgm:prSet presAssocID="{3367B22A-BC4A-44F3-B1D0-181BBBE5C83D}" presName="textB" presStyleLbl="revTx" presStyleIdx="1" presStyleCnt="3">
        <dgm:presLayoutVars>
          <dgm:bulletEnabled val="1"/>
        </dgm:presLayoutVars>
      </dgm:prSet>
      <dgm:spPr/>
      <dgm:t>
        <a:bodyPr/>
        <a:lstStyle/>
        <a:p>
          <a:endParaRPr lang="hr-BA"/>
        </a:p>
      </dgm:t>
    </dgm:pt>
    <dgm:pt modelId="{A4DAFE26-DB70-4388-835A-25EC1720EEC6}" type="pres">
      <dgm:prSet presAssocID="{3367B22A-BC4A-44F3-B1D0-181BBBE5C83D}" presName="circleB" presStyleLbl="node1" presStyleIdx="1" presStyleCnt="3"/>
      <dgm:spPr/>
    </dgm:pt>
    <dgm:pt modelId="{EF286B61-FAB6-404F-91B9-DFB3ED336297}" type="pres">
      <dgm:prSet presAssocID="{3367B22A-BC4A-44F3-B1D0-181BBBE5C83D}" presName="spaceB" presStyleCnt="0"/>
      <dgm:spPr/>
    </dgm:pt>
    <dgm:pt modelId="{5DB99216-DDAA-4F3F-9703-314E16C678F4}" type="pres">
      <dgm:prSet presAssocID="{C64AF1DD-CA5B-4DEF-878B-1D4A976A281E}" presName="space" presStyleCnt="0"/>
      <dgm:spPr/>
    </dgm:pt>
    <dgm:pt modelId="{916D9FA6-1E04-4BCD-AEB3-28D21DC1C98F}" type="pres">
      <dgm:prSet presAssocID="{3ABEBEFD-ABEC-46DA-B81E-F358815D3710}" presName="compositeA" presStyleCnt="0"/>
      <dgm:spPr/>
    </dgm:pt>
    <dgm:pt modelId="{10D655D4-C2E2-4CCC-8F8C-E6B51B77C670}" type="pres">
      <dgm:prSet presAssocID="{3ABEBEFD-ABEC-46DA-B81E-F358815D3710}" presName="textA" presStyleLbl="revTx" presStyleIdx="2" presStyleCnt="3">
        <dgm:presLayoutVars>
          <dgm:bulletEnabled val="1"/>
        </dgm:presLayoutVars>
      </dgm:prSet>
      <dgm:spPr/>
      <dgm:t>
        <a:bodyPr/>
        <a:lstStyle/>
        <a:p>
          <a:endParaRPr lang="hr-BA"/>
        </a:p>
      </dgm:t>
    </dgm:pt>
    <dgm:pt modelId="{A56855F1-E72D-4509-8B86-3A9FD725B674}" type="pres">
      <dgm:prSet presAssocID="{3ABEBEFD-ABEC-46DA-B81E-F358815D3710}" presName="circleA" presStyleLbl="node1" presStyleIdx="2" presStyleCnt="3"/>
      <dgm:spPr/>
    </dgm:pt>
    <dgm:pt modelId="{1A6181CE-0400-45F4-870E-34ABAC6D983D}" type="pres">
      <dgm:prSet presAssocID="{3ABEBEFD-ABEC-46DA-B81E-F358815D3710}" presName="spaceA" presStyleCnt="0"/>
      <dgm:spPr/>
    </dgm:pt>
  </dgm:ptLst>
  <dgm:cxnLst>
    <dgm:cxn modelId="{475F5336-BBE0-4E2B-8E65-9309D75E5D83}" type="presOf" srcId="{3ABEBEFD-ABEC-46DA-B81E-F358815D3710}" destId="{10D655D4-C2E2-4CCC-8F8C-E6B51B77C670}" srcOrd="0" destOrd="0" presId="urn:microsoft.com/office/officeart/2005/8/layout/hProcess11"/>
    <dgm:cxn modelId="{B2F0F260-A0E8-4E7C-AE4B-CED431F2CA4A}" srcId="{B0851075-8809-4F6C-92EC-07B86CBB6F64}" destId="{3367B22A-BC4A-44F3-B1D0-181BBBE5C83D}" srcOrd="1" destOrd="0" parTransId="{457F40C1-D43C-4CBD-BE5F-8623E705A77F}" sibTransId="{C64AF1DD-CA5B-4DEF-878B-1D4A976A281E}"/>
    <dgm:cxn modelId="{6B75AF46-F6E8-42EC-A536-745C0341BBCB}" srcId="{B0851075-8809-4F6C-92EC-07B86CBB6F64}" destId="{3ABEBEFD-ABEC-46DA-B81E-F358815D3710}" srcOrd="2" destOrd="0" parTransId="{1676447F-C24E-4218-8525-C4C3A981D69D}" sibTransId="{D8782F2C-4E96-4C16-991D-D678E54B117E}"/>
    <dgm:cxn modelId="{500C11AF-61DA-4B71-873D-9BF30DB404FA}" type="presOf" srcId="{3367B22A-BC4A-44F3-B1D0-181BBBE5C83D}" destId="{9FDBEAF5-64EF-421C-BFD8-DADC3100111E}" srcOrd="0" destOrd="0" presId="urn:microsoft.com/office/officeart/2005/8/layout/hProcess11"/>
    <dgm:cxn modelId="{FFA07DFF-F215-4D72-9C68-D6E2EF03592B}" type="presOf" srcId="{B0851075-8809-4F6C-92EC-07B86CBB6F64}" destId="{7513E044-546A-4A5C-B787-59B201130F75}" srcOrd="0" destOrd="0" presId="urn:microsoft.com/office/officeart/2005/8/layout/hProcess11"/>
    <dgm:cxn modelId="{59DFF29F-6871-4973-92BE-881FFE6AB82D}" srcId="{B0851075-8809-4F6C-92EC-07B86CBB6F64}" destId="{7DDD0A91-28C9-492D-AFB3-DDBC7AE9221C}" srcOrd="0" destOrd="0" parTransId="{43ECB31E-DD65-42C1-8FF0-021697438724}" sibTransId="{788E0EAC-F97E-4193-813D-2D01C8CD1264}"/>
    <dgm:cxn modelId="{8C912E3B-D745-460D-AAC0-E10D20415BBF}" type="presOf" srcId="{7DDD0A91-28C9-492D-AFB3-DDBC7AE9221C}" destId="{91603A59-E451-4958-978E-789837222DE3}" srcOrd="0" destOrd="0" presId="urn:microsoft.com/office/officeart/2005/8/layout/hProcess11"/>
    <dgm:cxn modelId="{BDD635BD-D11C-4694-B5FA-DC02E4807318}" type="presParOf" srcId="{7513E044-546A-4A5C-B787-59B201130F75}" destId="{98D3BA39-010C-4F6D-8E34-EA7549381B57}" srcOrd="0" destOrd="0" presId="urn:microsoft.com/office/officeart/2005/8/layout/hProcess11"/>
    <dgm:cxn modelId="{8FA1CFE2-387C-4F2F-A507-BFFDD23D01C6}" type="presParOf" srcId="{7513E044-546A-4A5C-B787-59B201130F75}" destId="{F99C81E6-1C56-4D8B-A74B-708E70443C62}" srcOrd="1" destOrd="0" presId="urn:microsoft.com/office/officeart/2005/8/layout/hProcess11"/>
    <dgm:cxn modelId="{077DD5F6-33F4-4084-A00B-846AB50F2213}" type="presParOf" srcId="{F99C81E6-1C56-4D8B-A74B-708E70443C62}" destId="{006F9859-4937-4329-8E36-ED7AC27E6C5E}" srcOrd="0" destOrd="0" presId="urn:microsoft.com/office/officeart/2005/8/layout/hProcess11"/>
    <dgm:cxn modelId="{5C83571C-79B6-43FA-BDC6-A2C0A0653320}" type="presParOf" srcId="{006F9859-4937-4329-8E36-ED7AC27E6C5E}" destId="{91603A59-E451-4958-978E-789837222DE3}" srcOrd="0" destOrd="0" presId="urn:microsoft.com/office/officeart/2005/8/layout/hProcess11"/>
    <dgm:cxn modelId="{98703F23-C91C-40D1-B772-71CDE9C88BAB}" type="presParOf" srcId="{006F9859-4937-4329-8E36-ED7AC27E6C5E}" destId="{8F75251F-6A66-4B30-8E46-6584D5DE4F34}" srcOrd="1" destOrd="0" presId="urn:microsoft.com/office/officeart/2005/8/layout/hProcess11"/>
    <dgm:cxn modelId="{F707B42F-AC32-470E-B2C2-0A6944CEEE5E}" type="presParOf" srcId="{006F9859-4937-4329-8E36-ED7AC27E6C5E}" destId="{0DD1AA42-9241-4CF1-A5DA-9D354BDEF726}" srcOrd="2" destOrd="0" presId="urn:microsoft.com/office/officeart/2005/8/layout/hProcess11"/>
    <dgm:cxn modelId="{ED69D819-CA4B-4E63-82E6-A98AE161D66F}" type="presParOf" srcId="{F99C81E6-1C56-4D8B-A74B-708E70443C62}" destId="{A784BD88-E8F5-4222-8D23-A41162942FC8}" srcOrd="1" destOrd="0" presId="urn:microsoft.com/office/officeart/2005/8/layout/hProcess11"/>
    <dgm:cxn modelId="{FCD4BA56-32E4-45D8-B85B-615060ABD04F}" type="presParOf" srcId="{F99C81E6-1C56-4D8B-A74B-708E70443C62}" destId="{553F7C57-434E-4C7E-90B5-DFF00589E62D}" srcOrd="2" destOrd="0" presId="urn:microsoft.com/office/officeart/2005/8/layout/hProcess11"/>
    <dgm:cxn modelId="{9A0438F5-9E7B-4809-9143-3F4C06866E7E}" type="presParOf" srcId="{553F7C57-434E-4C7E-90B5-DFF00589E62D}" destId="{9FDBEAF5-64EF-421C-BFD8-DADC3100111E}" srcOrd="0" destOrd="0" presId="urn:microsoft.com/office/officeart/2005/8/layout/hProcess11"/>
    <dgm:cxn modelId="{EF51C354-EC36-4A3F-A518-3297CFB92E0C}" type="presParOf" srcId="{553F7C57-434E-4C7E-90B5-DFF00589E62D}" destId="{A4DAFE26-DB70-4388-835A-25EC1720EEC6}" srcOrd="1" destOrd="0" presId="urn:microsoft.com/office/officeart/2005/8/layout/hProcess11"/>
    <dgm:cxn modelId="{6196C190-A789-4BD7-81E8-ABBF0828EFA1}" type="presParOf" srcId="{553F7C57-434E-4C7E-90B5-DFF00589E62D}" destId="{EF286B61-FAB6-404F-91B9-DFB3ED336297}" srcOrd="2" destOrd="0" presId="urn:microsoft.com/office/officeart/2005/8/layout/hProcess11"/>
    <dgm:cxn modelId="{AF4A2FFE-37D3-45F9-8E99-F78E6469A796}" type="presParOf" srcId="{F99C81E6-1C56-4D8B-A74B-708E70443C62}" destId="{5DB99216-DDAA-4F3F-9703-314E16C678F4}" srcOrd="3" destOrd="0" presId="urn:microsoft.com/office/officeart/2005/8/layout/hProcess11"/>
    <dgm:cxn modelId="{931E5E34-2B7A-4341-9CFA-EFBCDE5AE8B6}" type="presParOf" srcId="{F99C81E6-1C56-4D8B-A74B-708E70443C62}" destId="{916D9FA6-1E04-4BCD-AEB3-28D21DC1C98F}" srcOrd="4" destOrd="0" presId="urn:microsoft.com/office/officeart/2005/8/layout/hProcess11"/>
    <dgm:cxn modelId="{FA69E26A-0B08-4576-A773-65CF84CAF814}" type="presParOf" srcId="{916D9FA6-1E04-4BCD-AEB3-28D21DC1C98F}" destId="{10D655D4-C2E2-4CCC-8F8C-E6B51B77C670}" srcOrd="0" destOrd="0" presId="urn:microsoft.com/office/officeart/2005/8/layout/hProcess11"/>
    <dgm:cxn modelId="{EA74C124-164E-437C-BA0D-5241CCE8E990}" type="presParOf" srcId="{916D9FA6-1E04-4BCD-AEB3-28D21DC1C98F}" destId="{A56855F1-E72D-4509-8B86-3A9FD725B674}" srcOrd="1" destOrd="0" presId="urn:microsoft.com/office/officeart/2005/8/layout/hProcess11"/>
    <dgm:cxn modelId="{80C497B8-A114-49F2-A211-3C2624F735E3}" type="presParOf" srcId="{916D9FA6-1E04-4BCD-AEB3-28D21DC1C98F}" destId="{1A6181CE-0400-45F4-870E-34ABAC6D983D}" srcOrd="2" destOrd="0" presId="urn:microsoft.com/office/officeart/2005/8/layout/hProcess1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9C252678-6071-4BCD-B679-D0A01D047850}" type="doc">
      <dgm:prSet loTypeId="urn:microsoft.com/office/officeart/2005/8/layout/hList1" loCatId="list" qsTypeId="urn:microsoft.com/office/officeart/2005/8/quickstyle/simple1" qsCatId="simple" csTypeId="urn:microsoft.com/office/officeart/2005/8/colors/accent2_3" csCatId="accent2" phldr="1"/>
      <dgm:spPr/>
      <dgm:t>
        <a:bodyPr/>
        <a:lstStyle/>
        <a:p>
          <a:endParaRPr lang="hr-BA"/>
        </a:p>
      </dgm:t>
    </dgm:pt>
    <dgm:pt modelId="{DF187138-EE1E-40E7-9D8E-2C22E0F13356}">
      <dgm:prSet phldrT="[Text]"/>
      <dgm:spPr/>
      <dgm:t>
        <a:bodyPr/>
        <a:lstStyle/>
        <a:p>
          <a:r>
            <a:rPr lang="hr-BA" dirty="0" smtClean="0"/>
            <a:t>I i II - RJEŠENJE</a:t>
          </a:r>
          <a:endParaRPr lang="hr-BA" dirty="0"/>
        </a:p>
      </dgm:t>
    </dgm:pt>
    <dgm:pt modelId="{B7E2BB49-4510-4992-9CEE-1F569DA5F348}" type="parTrans" cxnId="{E00B849E-A48D-46D1-AF41-712A4AB839F9}">
      <dgm:prSet/>
      <dgm:spPr/>
      <dgm:t>
        <a:bodyPr/>
        <a:lstStyle/>
        <a:p>
          <a:endParaRPr lang="hr-BA"/>
        </a:p>
      </dgm:t>
    </dgm:pt>
    <dgm:pt modelId="{A9979619-9D7C-4BC5-8A73-6AD2A3CB32C3}" type="sibTrans" cxnId="{E00B849E-A48D-46D1-AF41-712A4AB839F9}">
      <dgm:prSet/>
      <dgm:spPr/>
      <dgm:t>
        <a:bodyPr/>
        <a:lstStyle/>
        <a:p>
          <a:endParaRPr lang="hr-BA"/>
        </a:p>
      </dgm:t>
    </dgm:pt>
    <dgm:pt modelId="{1629CB5E-67B3-4C4F-8CA5-A99BD7D58624}">
      <dgm:prSet phldrT="[Text]"/>
      <dgm:spPr/>
      <dgm:t>
        <a:bodyPr/>
        <a:lstStyle/>
        <a:p>
          <a:r>
            <a:rPr lang="hr-BA" dirty="0" smtClean="0"/>
            <a:t>III - RJEŠENJE</a:t>
          </a:r>
          <a:endParaRPr lang="hr-BA" dirty="0"/>
        </a:p>
      </dgm:t>
    </dgm:pt>
    <dgm:pt modelId="{95A2E963-0D7E-4411-B792-0B1587D28CD8}" type="parTrans" cxnId="{E41A6F86-B783-4303-9682-2AD7E9437079}">
      <dgm:prSet/>
      <dgm:spPr/>
      <dgm:t>
        <a:bodyPr/>
        <a:lstStyle/>
        <a:p>
          <a:endParaRPr lang="hr-BA"/>
        </a:p>
      </dgm:t>
    </dgm:pt>
    <dgm:pt modelId="{85DA0F30-1BC2-4A2B-8078-99C0C4E4B4E6}" type="sibTrans" cxnId="{E41A6F86-B783-4303-9682-2AD7E9437079}">
      <dgm:prSet/>
      <dgm:spPr/>
      <dgm:t>
        <a:bodyPr/>
        <a:lstStyle/>
        <a:p>
          <a:endParaRPr lang="hr-BA"/>
        </a:p>
      </dgm:t>
    </dgm:pt>
    <dgm:pt modelId="{128121CC-B64D-4CD8-9B75-133FD9AC70C4}">
      <dgm:prSet phldrT="[Text]"/>
      <dgm:spPr/>
      <dgm:t>
        <a:bodyPr/>
        <a:lstStyle/>
        <a:p>
          <a:r>
            <a:rPr lang="hr-BA" dirty="0" smtClean="0"/>
            <a:t>Otkriti AM klijenta o dnevnom redu i njihovo značenje</a:t>
          </a:r>
          <a:endParaRPr lang="hr-BA" dirty="0"/>
        </a:p>
      </dgm:t>
    </dgm:pt>
    <dgm:pt modelId="{563F0110-E44E-4555-A05F-794A8ED73848}" type="parTrans" cxnId="{AE841F6A-717C-4022-9FFF-132C4D65EF7A}">
      <dgm:prSet/>
      <dgm:spPr/>
      <dgm:t>
        <a:bodyPr/>
        <a:lstStyle/>
        <a:p>
          <a:endParaRPr lang="hr-BA"/>
        </a:p>
      </dgm:t>
    </dgm:pt>
    <dgm:pt modelId="{5F70C84D-4C87-43D6-954A-E99A6501B6AC}" type="sibTrans" cxnId="{AE841F6A-717C-4022-9FFF-132C4D65EF7A}">
      <dgm:prSet/>
      <dgm:spPr/>
      <dgm:t>
        <a:bodyPr/>
        <a:lstStyle/>
        <a:p>
          <a:endParaRPr lang="hr-BA"/>
        </a:p>
      </dgm:t>
    </dgm:pt>
    <dgm:pt modelId="{D2358349-AB7F-4C7D-B1FD-7B144DA2EF8B}">
      <dgm:prSet phldrT="[Text]"/>
      <dgm:spPr/>
      <dgm:t>
        <a:bodyPr/>
        <a:lstStyle/>
        <a:p>
          <a:r>
            <a:rPr lang="hr-BA" dirty="0" smtClean="0"/>
            <a:t>Provjeriti očekivanja od terapije i navedti prednosti i nedostatke navedenih očekivanja</a:t>
          </a:r>
          <a:endParaRPr lang="hr-BA" dirty="0"/>
        </a:p>
      </dgm:t>
    </dgm:pt>
    <dgm:pt modelId="{3C77A1EC-BAD9-441C-A5BE-26631090B038}" type="parTrans" cxnId="{BEBCA244-C197-4A1D-A001-ABD3E0180D33}">
      <dgm:prSet/>
      <dgm:spPr/>
      <dgm:t>
        <a:bodyPr/>
        <a:lstStyle/>
        <a:p>
          <a:endParaRPr lang="hr-BA"/>
        </a:p>
      </dgm:t>
    </dgm:pt>
    <dgm:pt modelId="{EC012F3F-3EEB-4621-875B-596AC269A381}" type="sibTrans" cxnId="{BEBCA244-C197-4A1D-A001-ABD3E0180D33}">
      <dgm:prSet/>
      <dgm:spPr/>
      <dgm:t>
        <a:bodyPr/>
        <a:lstStyle/>
        <a:p>
          <a:endParaRPr lang="hr-BA"/>
        </a:p>
      </dgm:t>
    </dgm:pt>
    <dgm:pt modelId="{D5D7784A-D637-4BCD-B92F-BFDBB118133E}">
      <dgm:prSet phldrT="[Text]"/>
      <dgm:spPr/>
      <dgm:t>
        <a:bodyPr/>
        <a:lstStyle/>
        <a:p>
          <a:r>
            <a:rPr lang="hr-BA" dirty="0" smtClean="0"/>
            <a:t>Obzirno prekidanje i vraćanje na teme problema</a:t>
          </a:r>
          <a:endParaRPr lang="hr-BA" dirty="0"/>
        </a:p>
      </dgm:t>
    </dgm:pt>
    <dgm:pt modelId="{59840BB8-E7E4-49B5-BF5D-294FB8A795A8}" type="parTrans" cxnId="{CA8021EE-533A-4113-A826-A46F1BA77E11}">
      <dgm:prSet/>
      <dgm:spPr/>
      <dgm:t>
        <a:bodyPr/>
        <a:lstStyle/>
        <a:p>
          <a:endParaRPr lang="hr-BA"/>
        </a:p>
      </dgm:t>
    </dgm:pt>
    <dgm:pt modelId="{C01F9DD9-3E8D-44CC-8C11-1F43A31D8D6A}" type="sibTrans" cxnId="{CA8021EE-533A-4113-A826-A46F1BA77E11}">
      <dgm:prSet/>
      <dgm:spPr/>
      <dgm:t>
        <a:bodyPr/>
        <a:lstStyle/>
        <a:p>
          <a:endParaRPr lang="hr-BA"/>
        </a:p>
      </dgm:t>
    </dgm:pt>
    <dgm:pt modelId="{6AA5739A-CC7E-42C5-91EC-2615A00D28C9}">
      <dgm:prSet phldrT="[Text]"/>
      <dgm:spPr/>
      <dgm:t>
        <a:bodyPr/>
        <a:lstStyle/>
        <a:p>
          <a:r>
            <a:rPr lang="hr-BA" dirty="0" smtClean="0"/>
            <a:t>Domaća zadaća – što bi klijent stavio na dnevni red</a:t>
          </a:r>
          <a:endParaRPr lang="hr-BA" dirty="0"/>
        </a:p>
      </dgm:t>
    </dgm:pt>
    <dgm:pt modelId="{3C60463A-D6BD-41BB-BACD-7DACDB4CFF90}" type="parTrans" cxnId="{DA2E82DE-4A56-4710-A658-ECFCF6B50D39}">
      <dgm:prSet/>
      <dgm:spPr/>
      <dgm:t>
        <a:bodyPr/>
        <a:lstStyle/>
        <a:p>
          <a:endParaRPr lang="hr-BA"/>
        </a:p>
      </dgm:t>
    </dgm:pt>
    <dgm:pt modelId="{9338E72E-EE43-4F8E-B94A-957019BCEEEE}" type="sibTrans" cxnId="{DA2E82DE-4A56-4710-A658-ECFCF6B50D39}">
      <dgm:prSet/>
      <dgm:spPr/>
      <dgm:t>
        <a:bodyPr/>
        <a:lstStyle/>
        <a:p>
          <a:endParaRPr lang="hr-BA"/>
        </a:p>
      </dgm:t>
    </dgm:pt>
    <dgm:pt modelId="{BA457CFF-9A8F-49DD-8CAC-94F694A7B670}">
      <dgm:prSet phldrT="[Text]"/>
      <dgm:spPr/>
      <dgm:t>
        <a:bodyPr/>
        <a:lstStyle/>
        <a:p>
          <a:r>
            <a:rPr lang="hr-BA" dirty="0" smtClean="0"/>
            <a:t>Ukoliko nastavljaju opširno opisivati problem, za domaću zadaću mogu zapisivati teme dnevnog reda</a:t>
          </a:r>
          <a:endParaRPr lang="hr-BA" dirty="0"/>
        </a:p>
      </dgm:t>
    </dgm:pt>
    <dgm:pt modelId="{0EB58384-9337-49EB-BCAD-F9E58E12CC86}" type="parTrans" cxnId="{E4CEB8E8-EF50-42FF-B800-6DFC93184DB7}">
      <dgm:prSet/>
      <dgm:spPr/>
      <dgm:t>
        <a:bodyPr/>
        <a:lstStyle/>
        <a:p>
          <a:endParaRPr lang="hr-BA"/>
        </a:p>
      </dgm:t>
    </dgm:pt>
    <dgm:pt modelId="{3013608B-D3F5-4C36-8AE9-F1FF8219611E}" type="sibTrans" cxnId="{E4CEB8E8-EF50-42FF-B800-6DFC93184DB7}">
      <dgm:prSet/>
      <dgm:spPr/>
      <dgm:t>
        <a:bodyPr/>
        <a:lstStyle/>
        <a:p>
          <a:endParaRPr lang="hr-BA"/>
        </a:p>
      </dgm:t>
    </dgm:pt>
    <dgm:pt modelId="{757EB044-28CD-4FE8-BB8E-7082858C075A}">
      <dgm:prSet phldrT="[Text]"/>
      <dgm:spPr/>
      <dgm:t>
        <a:bodyPr/>
        <a:lstStyle/>
        <a:p>
          <a:r>
            <a:rPr lang="hr-BA" dirty="0" smtClean="0"/>
            <a:t>IV - RJEŠENJE</a:t>
          </a:r>
          <a:endParaRPr lang="hr-BA" dirty="0"/>
        </a:p>
      </dgm:t>
    </dgm:pt>
    <dgm:pt modelId="{7079ED20-1118-4F87-86AD-A4F7FCA2DF37}" type="parTrans" cxnId="{2CF70BA3-9E34-4566-B5BD-967C37194CF0}">
      <dgm:prSet/>
      <dgm:spPr/>
      <dgm:t>
        <a:bodyPr/>
        <a:lstStyle/>
        <a:p>
          <a:endParaRPr lang="hr-BA"/>
        </a:p>
      </dgm:t>
    </dgm:pt>
    <dgm:pt modelId="{911A53A2-C7C1-4177-836A-C9D90C202912}" type="sibTrans" cxnId="{2CF70BA3-9E34-4566-B5BD-967C37194CF0}">
      <dgm:prSet/>
      <dgm:spPr/>
      <dgm:t>
        <a:bodyPr/>
        <a:lstStyle/>
        <a:p>
          <a:endParaRPr lang="hr-BA"/>
        </a:p>
      </dgm:t>
    </dgm:pt>
    <dgm:pt modelId="{FE53293E-07F8-4E2D-9371-3472312F0DBA}">
      <dgm:prSet phldrT="[Text]"/>
      <dgm:spPr/>
      <dgm:t>
        <a:bodyPr/>
        <a:lstStyle/>
        <a:p>
          <a:r>
            <a:rPr lang="hr-BA" dirty="0" smtClean="0"/>
            <a:t>Poruka klijentu da su njegovi problemi stvarni, da se rješavaju pojedinačno i da to lijent ne treba činiti sam</a:t>
          </a:r>
          <a:endParaRPr lang="hr-BA" dirty="0"/>
        </a:p>
      </dgm:t>
    </dgm:pt>
    <dgm:pt modelId="{A98D7418-2C61-4849-A1E4-FEE7BAED13F5}" type="parTrans" cxnId="{CB607DDA-2E19-4636-AD14-093D2BA0FB85}">
      <dgm:prSet/>
      <dgm:spPr/>
      <dgm:t>
        <a:bodyPr/>
        <a:lstStyle/>
        <a:p>
          <a:endParaRPr lang="hr-BA"/>
        </a:p>
      </dgm:t>
    </dgm:pt>
    <dgm:pt modelId="{85F6EB5B-CBB2-4D77-BB11-6CB1A18F8717}" type="sibTrans" cxnId="{CB607DDA-2E19-4636-AD14-093D2BA0FB85}">
      <dgm:prSet/>
      <dgm:spPr/>
      <dgm:t>
        <a:bodyPr/>
        <a:lstStyle/>
        <a:p>
          <a:endParaRPr lang="hr-BA"/>
        </a:p>
      </dgm:t>
    </dgm:pt>
    <dgm:pt modelId="{F5D6657B-E31E-4308-8310-2ED0886EC671}">
      <dgm:prSet phldrT="[Text]"/>
      <dgm:spPr/>
      <dgm:t>
        <a:bodyPr/>
        <a:lstStyle/>
        <a:p>
          <a:r>
            <a:rPr lang="hr-BA" dirty="0" smtClean="0"/>
            <a:t>Odabir problema na kojem će se prvo raditi</a:t>
          </a:r>
          <a:endParaRPr lang="hr-BA" dirty="0"/>
        </a:p>
      </dgm:t>
    </dgm:pt>
    <dgm:pt modelId="{23710608-9F8F-4E4E-958D-AED64B265A39}" type="parTrans" cxnId="{6ACE43F2-02C1-4DB8-ADA6-785053ED6A0E}">
      <dgm:prSet/>
      <dgm:spPr/>
      <dgm:t>
        <a:bodyPr/>
        <a:lstStyle/>
        <a:p>
          <a:endParaRPr lang="hr-BA"/>
        </a:p>
      </dgm:t>
    </dgm:pt>
    <dgm:pt modelId="{A869D8B6-F4B4-4C7D-8FAA-48222660B4C2}" type="sibTrans" cxnId="{6ACE43F2-02C1-4DB8-ADA6-785053ED6A0E}">
      <dgm:prSet/>
      <dgm:spPr/>
      <dgm:t>
        <a:bodyPr/>
        <a:lstStyle/>
        <a:p>
          <a:endParaRPr lang="hr-BA"/>
        </a:p>
      </dgm:t>
    </dgm:pt>
    <dgm:pt modelId="{49441FC5-D977-4CE7-8FDE-CDAB22455C67}" type="pres">
      <dgm:prSet presAssocID="{9C252678-6071-4BCD-B679-D0A01D047850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hr-BA"/>
        </a:p>
      </dgm:t>
    </dgm:pt>
    <dgm:pt modelId="{4E9DA724-FFC1-4061-911E-BA1EE69B1087}" type="pres">
      <dgm:prSet presAssocID="{DF187138-EE1E-40E7-9D8E-2C22E0F13356}" presName="composite" presStyleCnt="0"/>
      <dgm:spPr/>
      <dgm:t>
        <a:bodyPr/>
        <a:lstStyle/>
        <a:p>
          <a:endParaRPr lang="hr-BA"/>
        </a:p>
      </dgm:t>
    </dgm:pt>
    <dgm:pt modelId="{89F814C1-D324-4114-AB5A-8B08798D8F16}" type="pres">
      <dgm:prSet presAssocID="{DF187138-EE1E-40E7-9D8E-2C22E0F13356}" presName="parTx" presStyleLbl="align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hr-BA"/>
        </a:p>
      </dgm:t>
    </dgm:pt>
    <dgm:pt modelId="{AFF0E46E-E87E-4B86-96F4-1ADCFCFD4AE6}" type="pres">
      <dgm:prSet presAssocID="{DF187138-EE1E-40E7-9D8E-2C22E0F13356}" presName="desTx" presStyleLbl="alignAccFollowNode1" presStyleIdx="0" presStyleCnt="3" custLinFactNeighborX="-1982">
        <dgm:presLayoutVars>
          <dgm:bulletEnabled val="1"/>
        </dgm:presLayoutVars>
      </dgm:prSet>
      <dgm:spPr/>
      <dgm:t>
        <a:bodyPr/>
        <a:lstStyle/>
        <a:p>
          <a:endParaRPr lang="hr-BA"/>
        </a:p>
      </dgm:t>
    </dgm:pt>
    <dgm:pt modelId="{58B0F7D2-8A1C-4095-826F-9ECF61147113}" type="pres">
      <dgm:prSet presAssocID="{A9979619-9D7C-4BC5-8A73-6AD2A3CB32C3}" presName="space" presStyleCnt="0"/>
      <dgm:spPr/>
      <dgm:t>
        <a:bodyPr/>
        <a:lstStyle/>
        <a:p>
          <a:endParaRPr lang="hr-BA"/>
        </a:p>
      </dgm:t>
    </dgm:pt>
    <dgm:pt modelId="{D8D03A24-5FE7-47F2-8C46-3C9C254F4C64}" type="pres">
      <dgm:prSet presAssocID="{1629CB5E-67B3-4C4F-8CA5-A99BD7D58624}" presName="composite" presStyleCnt="0"/>
      <dgm:spPr/>
      <dgm:t>
        <a:bodyPr/>
        <a:lstStyle/>
        <a:p>
          <a:endParaRPr lang="hr-BA"/>
        </a:p>
      </dgm:t>
    </dgm:pt>
    <dgm:pt modelId="{BEBE435C-155D-49DA-A4BA-F86F2006BD02}" type="pres">
      <dgm:prSet presAssocID="{1629CB5E-67B3-4C4F-8CA5-A99BD7D58624}" presName="parTx" presStyleLbl="align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hr-BA"/>
        </a:p>
      </dgm:t>
    </dgm:pt>
    <dgm:pt modelId="{9DD72B71-67BF-4B77-8AAC-0C7E494649BC}" type="pres">
      <dgm:prSet presAssocID="{1629CB5E-67B3-4C4F-8CA5-A99BD7D58624}" presName="desTx" presStyleLbl="align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hr-BA"/>
        </a:p>
      </dgm:t>
    </dgm:pt>
    <dgm:pt modelId="{065DE454-A1F4-4D51-A144-FD54BA6DF4AC}" type="pres">
      <dgm:prSet presAssocID="{85DA0F30-1BC2-4A2B-8078-99C0C4E4B4E6}" presName="space" presStyleCnt="0"/>
      <dgm:spPr/>
      <dgm:t>
        <a:bodyPr/>
        <a:lstStyle/>
        <a:p>
          <a:endParaRPr lang="hr-BA"/>
        </a:p>
      </dgm:t>
    </dgm:pt>
    <dgm:pt modelId="{D3E4513B-9482-498D-A92E-C3E8E6352010}" type="pres">
      <dgm:prSet presAssocID="{757EB044-28CD-4FE8-BB8E-7082858C075A}" presName="composite" presStyleCnt="0"/>
      <dgm:spPr/>
      <dgm:t>
        <a:bodyPr/>
        <a:lstStyle/>
        <a:p>
          <a:endParaRPr lang="hr-BA"/>
        </a:p>
      </dgm:t>
    </dgm:pt>
    <dgm:pt modelId="{E4AE69A7-1D25-45F6-A1A6-EB8EEAE7B19D}" type="pres">
      <dgm:prSet presAssocID="{757EB044-28CD-4FE8-BB8E-7082858C075A}" presName="parTx" presStyleLbl="alignNode1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hr-BA"/>
        </a:p>
      </dgm:t>
    </dgm:pt>
    <dgm:pt modelId="{03F74DED-CAD6-4ADC-A8DE-DC0D541DEE16}" type="pres">
      <dgm:prSet presAssocID="{757EB044-28CD-4FE8-BB8E-7082858C075A}" presName="desTx" presStyleLbl="align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hr-BA"/>
        </a:p>
      </dgm:t>
    </dgm:pt>
  </dgm:ptLst>
  <dgm:cxnLst>
    <dgm:cxn modelId="{F23C9623-AA48-4F0C-B821-FC4B77C7C752}" type="presOf" srcId="{757EB044-28CD-4FE8-BB8E-7082858C075A}" destId="{E4AE69A7-1D25-45F6-A1A6-EB8EEAE7B19D}" srcOrd="0" destOrd="0" presId="urn:microsoft.com/office/officeart/2005/8/layout/hList1"/>
    <dgm:cxn modelId="{AE841F6A-717C-4022-9FFF-132C4D65EF7A}" srcId="{DF187138-EE1E-40E7-9D8E-2C22E0F13356}" destId="{128121CC-B64D-4CD8-9B75-133FD9AC70C4}" srcOrd="0" destOrd="0" parTransId="{563F0110-E44E-4555-A05F-794A8ED73848}" sibTransId="{5F70C84D-4C87-43D6-954A-E99A6501B6AC}"/>
    <dgm:cxn modelId="{E00B849E-A48D-46D1-AF41-712A4AB839F9}" srcId="{9C252678-6071-4BCD-B679-D0A01D047850}" destId="{DF187138-EE1E-40E7-9D8E-2C22E0F13356}" srcOrd="0" destOrd="0" parTransId="{B7E2BB49-4510-4992-9CEE-1F569DA5F348}" sibTransId="{A9979619-9D7C-4BC5-8A73-6AD2A3CB32C3}"/>
    <dgm:cxn modelId="{E41A6F86-B783-4303-9682-2AD7E9437079}" srcId="{9C252678-6071-4BCD-B679-D0A01D047850}" destId="{1629CB5E-67B3-4C4F-8CA5-A99BD7D58624}" srcOrd="1" destOrd="0" parTransId="{95A2E963-0D7E-4411-B792-0B1587D28CD8}" sibTransId="{85DA0F30-1BC2-4A2B-8078-99C0C4E4B4E6}"/>
    <dgm:cxn modelId="{66456C3D-1883-46E4-9E94-E376F8DB1B0C}" type="presOf" srcId="{BA457CFF-9A8F-49DD-8CAC-94F694A7B670}" destId="{9DD72B71-67BF-4B77-8AAC-0C7E494649BC}" srcOrd="0" destOrd="1" presId="urn:microsoft.com/office/officeart/2005/8/layout/hList1"/>
    <dgm:cxn modelId="{53B93C07-40D0-4F0F-9960-B145D8854177}" type="presOf" srcId="{F5D6657B-E31E-4308-8310-2ED0886EC671}" destId="{03F74DED-CAD6-4ADC-A8DE-DC0D541DEE16}" srcOrd="0" destOrd="1" presId="urn:microsoft.com/office/officeart/2005/8/layout/hList1"/>
    <dgm:cxn modelId="{D81A7791-52AD-4BB9-B7D1-DAD11C2B48CC}" type="presOf" srcId="{6AA5739A-CC7E-42C5-91EC-2615A00D28C9}" destId="{AFF0E46E-E87E-4B86-96F4-1ADCFCFD4AE6}" srcOrd="0" destOrd="1" presId="urn:microsoft.com/office/officeart/2005/8/layout/hList1"/>
    <dgm:cxn modelId="{CA8021EE-533A-4113-A826-A46F1BA77E11}" srcId="{1629CB5E-67B3-4C4F-8CA5-A99BD7D58624}" destId="{D5D7784A-D637-4BCD-B92F-BFDBB118133E}" srcOrd="0" destOrd="0" parTransId="{59840BB8-E7E4-49B5-BF5D-294FB8A795A8}" sibTransId="{C01F9DD9-3E8D-44CC-8C11-1F43A31D8D6A}"/>
    <dgm:cxn modelId="{9CBC5B66-E478-4A5A-B37F-C80FAE6E0DDD}" type="presOf" srcId="{D2358349-AB7F-4C7D-B1FD-7B144DA2EF8B}" destId="{AFF0E46E-E87E-4B86-96F4-1ADCFCFD4AE6}" srcOrd="0" destOrd="2" presId="urn:microsoft.com/office/officeart/2005/8/layout/hList1"/>
    <dgm:cxn modelId="{6ACE43F2-02C1-4DB8-ADA6-785053ED6A0E}" srcId="{757EB044-28CD-4FE8-BB8E-7082858C075A}" destId="{F5D6657B-E31E-4308-8310-2ED0886EC671}" srcOrd="1" destOrd="0" parTransId="{23710608-9F8F-4E4E-958D-AED64B265A39}" sibTransId="{A869D8B6-F4B4-4C7D-8FAA-48222660B4C2}"/>
    <dgm:cxn modelId="{53465D52-C8DE-4B84-A9D6-215DA79C7CFA}" type="presOf" srcId="{1629CB5E-67B3-4C4F-8CA5-A99BD7D58624}" destId="{BEBE435C-155D-49DA-A4BA-F86F2006BD02}" srcOrd="0" destOrd="0" presId="urn:microsoft.com/office/officeart/2005/8/layout/hList1"/>
    <dgm:cxn modelId="{DA2E82DE-4A56-4710-A658-ECFCF6B50D39}" srcId="{DF187138-EE1E-40E7-9D8E-2C22E0F13356}" destId="{6AA5739A-CC7E-42C5-91EC-2615A00D28C9}" srcOrd="1" destOrd="0" parTransId="{3C60463A-D6BD-41BB-BACD-7DACDB4CFF90}" sibTransId="{9338E72E-EE43-4F8E-B94A-957019BCEEEE}"/>
    <dgm:cxn modelId="{E4CEB8E8-EF50-42FF-B800-6DFC93184DB7}" srcId="{1629CB5E-67B3-4C4F-8CA5-A99BD7D58624}" destId="{BA457CFF-9A8F-49DD-8CAC-94F694A7B670}" srcOrd="1" destOrd="0" parTransId="{0EB58384-9337-49EB-BCAD-F9E58E12CC86}" sibTransId="{3013608B-D3F5-4C36-8AE9-F1FF8219611E}"/>
    <dgm:cxn modelId="{0F4E0158-4421-4454-B246-093F1C704438}" type="presOf" srcId="{9C252678-6071-4BCD-B679-D0A01D047850}" destId="{49441FC5-D977-4CE7-8FDE-CDAB22455C67}" srcOrd="0" destOrd="0" presId="urn:microsoft.com/office/officeart/2005/8/layout/hList1"/>
    <dgm:cxn modelId="{F691A011-EB0C-4990-B7AE-A61656E832FD}" type="presOf" srcId="{DF187138-EE1E-40E7-9D8E-2C22E0F13356}" destId="{89F814C1-D324-4114-AB5A-8B08798D8F16}" srcOrd="0" destOrd="0" presId="urn:microsoft.com/office/officeart/2005/8/layout/hList1"/>
    <dgm:cxn modelId="{4EC74312-BC10-4C57-9776-1F9D3059FB23}" type="presOf" srcId="{128121CC-B64D-4CD8-9B75-133FD9AC70C4}" destId="{AFF0E46E-E87E-4B86-96F4-1ADCFCFD4AE6}" srcOrd="0" destOrd="0" presId="urn:microsoft.com/office/officeart/2005/8/layout/hList1"/>
    <dgm:cxn modelId="{2CF70BA3-9E34-4566-B5BD-967C37194CF0}" srcId="{9C252678-6071-4BCD-B679-D0A01D047850}" destId="{757EB044-28CD-4FE8-BB8E-7082858C075A}" srcOrd="2" destOrd="0" parTransId="{7079ED20-1118-4F87-86AD-A4F7FCA2DF37}" sibTransId="{911A53A2-C7C1-4177-836A-C9D90C202912}"/>
    <dgm:cxn modelId="{CB607DDA-2E19-4636-AD14-093D2BA0FB85}" srcId="{757EB044-28CD-4FE8-BB8E-7082858C075A}" destId="{FE53293E-07F8-4E2D-9371-3472312F0DBA}" srcOrd="0" destOrd="0" parTransId="{A98D7418-2C61-4849-A1E4-FEE7BAED13F5}" sibTransId="{85F6EB5B-CBB2-4D77-BB11-6CB1A18F8717}"/>
    <dgm:cxn modelId="{F5133E47-0398-458A-A06F-71168D123970}" type="presOf" srcId="{D5D7784A-D637-4BCD-B92F-BFDBB118133E}" destId="{9DD72B71-67BF-4B77-8AAC-0C7E494649BC}" srcOrd="0" destOrd="0" presId="urn:microsoft.com/office/officeart/2005/8/layout/hList1"/>
    <dgm:cxn modelId="{BEBCA244-C197-4A1D-A001-ABD3E0180D33}" srcId="{DF187138-EE1E-40E7-9D8E-2C22E0F13356}" destId="{D2358349-AB7F-4C7D-B1FD-7B144DA2EF8B}" srcOrd="2" destOrd="0" parTransId="{3C77A1EC-BAD9-441C-A5BE-26631090B038}" sibTransId="{EC012F3F-3EEB-4621-875B-596AC269A381}"/>
    <dgm:cxn modelId="{FCDCEAD1-EE4F-4292-A218-A7C141A98E3A}" type="presOf" srcId="{FE53293E-07F8-4E2D-9371-3472312F0DBA}" destId="{03F74DED-CAD6-4ADC-A8DE-DC0D541DEE16}" srcOrd="0" destOrd="0" presId="urn:microsoft.com/office/officeart/2005/8/layout/hList1"/>
    <dgm:cxn modelId="{3075BE32-0C2F-4354-8A75-8D732AA15D28}" type="presParOf" srcId="{49441FC5-D977-4CE7-8FDE-CDAB22455C67}" destId="{4E9DA724-FFC1-4061-911E-BA1EE69B1087}" srcOrd="0" destOrd="0" presId="urn:microsoft.com/office/officeart/2005/8/layout/hList1"/>
    <dgm:cxn modelId="{DD74229A-AB54-4A54-83DD-90A76AFC2997}" type="presParOf" srcId="{4E9DA724-FFC1-4061-911E-BA1EE69B1087}" destId="{89F814C1-D324-4114-AB5A-8B08798D8F16}" srcOrd="0" destOrd="0" presId="urn:microsoft.com/office/officeart/2005/8/layout/hList1"/>
    <dgm:cxn modelId="{8380B9F6-458B-44D1-ACFA-54D8F8CD3ACD}" type="presParOf" srcId="{4E9DA724-FFC1-4061-911E-BA1EE69B1087}" destId="{AFF0E46E-E87E-4B86-96F4-1ADCFCFD4AE6}" srcOrd="1" destOrd="0" presId="urn:microsoft.com/office/officeart/2005/8/layout/hList1"/>
    <dgm:cxn modelId="{18319E17-5E93-4502-89ED-0B52316F517C}" type="presParOf" srcId="{49441FC5-D977-4CE7-8FDE-CDAB22455C67}" destId="{58B0F7D2-8A1C-4095-826F-9ECF61147113}" srcOrd="1" destOrd="0" presId="urn:microsoft.com/office/officeart/2005/8/layout/hList1"/>
    <dgm:cxn modelId="{6767F10E-2498-4B26-ACF2-58110A58AC86}" type="presParOf" srcId="{49441FC5-D977-4CE7-8FDE-CDAB22455C67}" destId="{D8D03A24-5FE7-47F2-8C46-3C9C254F4C64}" srcOrd="2" destOrd="0" presId="urn:microsoft.com/office/officeart/2005/8/layout/hList1"/>
    <dgm:cxn modelId="{1065D4D4-E6E2-4E0C-8597-3EEFCAB249F4}" type="presParOf" srcId="{D8D03A24-5FE7-47F2-8C46-3C9C254F4C64}" destId="{BEBE435C-155D-49DA-A4BA-F86F2006BD02}" srcOrd="0" destOrd="0" presId="urn:microsoft.com/office/officeart/2005/8/layout/hList1"/>
    <dgm:cxn modelId="{F83E2CCB-E6C4-4DAA-9314-BDC8171270E3}" type="presParOf" srcId="{D8D03A24-5FE7-47F2-8C46-3C9C254F4C64}" destId="{9DD72B71-67BF-4B77-8AAC-0C7E494649BC}" srcOrd="1" destOrd="0" presId="urn:microsoft.com/office/officeart/2005/8/layout/hList1"/>
    <dgm:cxn modelId="{9EBC471C-C459-458A-B8F9-B6EBFCE4D695}" type="presParOf" srcId="{49441FC5-D977-4CE7-8FDE-CDAB22455C67}" destId="{065DE454-A1F4-4D51-A144-FD54BA6DF4AC}" srcOrd="3" destOrd="0" presId="urn:microsoft.com/office/officeart/2005/8/layout/hList1"/>
    <dgm:cxn modelId="{81259190-0669-4EE5-AA66-AB53CB99A396}" type="presParOf" srcId="{49441FC5-D977-4CE7-8FDE-CDAB22455C67}" destId="{D3E4513B-9482-498D-A92E-C3E8E6352010}" srcOrd="4" destOrd="0" presId="urn:microsoft.com/office/officeart/2005/8/layout/hList1"/>
    <dgm:cxn modelId="{28F807EB-AB1D-4445-9AE1-99C03D363B8F}" type="presParOf" srcId="{D3E4513B-9482-498D-A92E-C3E8E6352010}" destId="{E4AE69A7-1D25-45F6-A1A6-EB8EEAE7B19D}" srcOrd="0" destOrd="0" presId="urn:microsoft.com/office/officeart/2005/8/layout/hList1"/>
    <dgm:cxn modelId="{5B795E23-8ECF-4DAC-9F55-3A34C490FE09}" type="presParOf" srcId="{D3E4513B-9482-498D-A92E-C3E8E6352010}" destId="{03F74DED-CAD6-4ADC-A8DE-DC0D541DEE16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3DB5F5B6-FD0D-48CB-B0EA-C2D2B10A8378}" type="doc">
      <dgm:prSet loTypeId="urn:microsoft.com/office/officeart/2005/8/layout/hList9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hr-BA"/>
        </a:p>
      </dgm:t>
    </dgm:pt>
    <dgm:pt modelId="{B987F324-153B-4DA3-92C4-1D4790E034BE}">
      <dgm:prSet phldrT="[Text]"/>
      <dgm:spPr/>
      <dgm:t>
        <a:bodyPr/>
        <a:lstStyle/>
        <a:p>
          <a:r>
            <a:rPr lang="hr-BA" dirty="0" smtClean="0"/>
            <a:t>TEŠKOĆA</a:t>
          </a:r>
          <a:endParaRPr lang="hr-BA" dirty="0"/>
        </a:p>
      </dgm:t>
    </dgm:pt>
    <dgm:pt modelId="{5A6C3616-2F15-43D7-9B88-4624655A2127}" type="parTrans" cxnId="{87FCAE22-22E0-407A-A102-CFE5D3DFBB81}">
      <dgm:prSet/>
      <dgm:spPr/>
      <dgm:t>
        <a:bodyPr/>
        <a:lstStyle/>
        <a:p>
          <a:endParaRPr lang="hr-BA"/>
        </a:p>
      </dgm:t>
    </dgm:pt>
    <dgm:pt modelId="{30472E83-28AA-4544-8BE6-463ACBE4EB2A}" type="sibTrans" cxnId="{87FCAE22-22E0-407A-A102-CFE5D3DFBB81}">
      <dgm:prSet/>
      <dgm:spPr/>
      <dgm:t>
        <a:bodyPr/>
        <a:lstStyle/>
        <a:p>
          <a:endParaRPr lang="hr-BA"/>
        </a:p>
      </dgm:t>
    </dgm:pt>
    <dgm:pt modelId="{EFD56562-00B0-45C0-B40D-7FF79C9572C4}">
      <dgm:prSet phldrT="[Text]"/>
      <dgm:spPr/>
      <dgm:t>
        <a:bodyPr/>
        <a:lstStyle/>
        <a:p>
          <a:r>
            <a:rPr lang="hr-BA" dirty="0" smtClean="0"/>
            <a:t>I Neprovjeravanje domaće zadaće</a:t>
          </a:r>
          <a:endParaRPr lang="hr-BA" dirty="0"/>
        </a:p>
      </dgm:t>
    </dgm:pt>
    <dgm:pt modelId="{DA70D0E6-D205-4B40-9525-54163B8DB879}" type="parTrans" cxnId="{0A769380-6C4E-49E1-A456-2E5A771694F2}">
      <dgm:prSet/>
      <dgm:spPr/>
      <dgm:t>
        <a:bodyPr/>
        <a:lstStyle/>
        <a:p>
          <a:endParaRPr lang="hr-BA"/>
        </a:p>
      </dgm:t>
    </dgm:pt>
    <dgm:pt modelId="{45695B6D-62C8-4511-B970-3DBE45BFE95C}" type="sibTrans" cxnId="{0A769380-6C4E-49E1-A456-2E5A771694F2}">
      <dgm:prSet/>
      <dgm:spPr/>
      <dgm:t>
        <a:bodyPr/>
        <a:lstStyle/>
        <a:p>
          <a:endParaRPr lang="hr-BA"/>
        </a:p>
      </dgm:t>
    </dgm:pt>
    <dgm:pt modelId="{96D2E88A-2DCF-47D1-9FD4-8D3CF1F7594E}">
      <dgm:prSet phldrT="[Text]"/>
      <dgm:spPr/>
      <dgm:t>
        <a:bodyPr/>
        <a:lstStyle/>
        <a:p>
          <a:r>
            <a:rPr lang="hr-BA" dirty="0" smtClean="0"/>
            <a:t>Predetaljno provjeravanje domaće zadaće koja je nevezana za uznemirenost klijenta od toga dana</a:t>
          </a:r>
          <a:endParaRPr lang="hr-BA" dirty="0"/>
        </a:p>
      </dgm:t>
    </dgm:pt>
    <dgm:pt modelId="{CC778CFE-020C-4D9B-83A9-B13C1270A7BC}" type="parTrans" cxnId="{C4A7C465-9384-4670-801D-EEDCA9EF3F5D}">
      <dgm:prSet/>
      <dgm:spPr/>
      <dgm:t>
        <a:bodyPr/>
        <a:lstStyle/>
        <a:p>
          <a:endParaRPr lang="hr-BA"/>
        </a:p>
      </dgm:t>
    </dgm:pt>
    <dgm:pt modelId="{0EA7332C-5F3E-4F0C-A9C8-B296EC6AB035}" type="sibTrans" cxnId="{C4A7C465-9384-4670-801D-EEDCA9EF3F5D}">
      <dgm:prSet/>
      <dgm:spPr/>
      <dgm:t>
        <a:bodyPr/>
        <a:lstStyle/>
        <a:p>
          <a:endParaRPr lang="hr-BA"/>
        </a:p>
      </dgm:t>
    </dgm:pt>
    <dgm:pt modelId="{8C1CD90A-7056-4BDD-A629-E4685B02F547}" type="pres">
      <dgm:prSet presAssocID="{3DB5F5B6-FD0D-48CB-B0EA-C2D2B10A8378}" presName="list" presStyleCnt="0">
        <dgm:presLayoutVars>
          <dgm:dir/>
          <dgm:animLvl val="lvl"/>
        </dgm:presLayoutVars>
      </dgm:prSet>
      <dgm:spPr/>
      <dgm:t>
        <a:bodyPr/>
        <a:lstStyle/>
        <a:p>
          <a:endParaRPr lang="hr-BA"/>
        </a:p>
      </dgm:t>
    </dgm:pt>
    <dgm:pt modelId="{A40FA96B-CE42-4BA5-9316-27961D38F5D7}" type="pres">
      <dgm:prSet presAssocID="{B987F324-153B-4DA3-92C4-1D4790E034BE}" presName="posSpace" presStyleCnt="0"/>
      <dgm:spPr/>
      <dgm:t>
        <a:bodyPr/>
        <a:lstStyle/>
        <a:p>
          <a:endParaRPr lang="hr-BA"/>
        </a:p>
      </dgm:t>
    </dgm:pt>
    <dgm:pt modelId="{9FC6D933-FF95-4D48-9E7B-B943CAD44AF3}" type="pres">
      <dgm:prSet presAssocID="{B987F324-153B-4DA3-92C4-1D4790E034BE}" presName="vertFlow" presStyleCnt="0"/>
      <dgm:spPr/>
      <dgm:t>
        <a:bodyPr/>
        <a:lstStyle/>
        <a:p>
          <a:endParaRPr lang="hr-BA"/>
        </a:p>
      </dgm:t>
    </dgm:pt>
    <dgm:pt modelId="{318DC5F9-AF5D-4977-AE06-4EF18BDA5379}" type="pres">
      <dgm:prSet presAssocID="{B987F324-153B-4DA3-92C4-1D4790E034BE}" presName="topSpace" presStyleCnt="0"/>
      <dgm:spPr/>
      <dgm:t>
        <a:bodyPr/>
        <a:lstStyle/>
        <a:p>
          <a:endParaRPr lang="hr-BA"/>
        </a:p>
      </dgm:t>
    </dgm:pt>
    <dgm:pt modelId="{CCFDF5DA-BD8E-4049-B196-879F0ED45C68}" type="pres">
      <dgm:prSet presAssocID="{B987F324-153B-4DA3-92C4-1D4790E034BE}" presName="firstComp" presStyleCnt="0"/>
      <dgm:spPr/>
      <dgm:t>
        <a:bodyPr/>
        <a:lstStyle/>
        <a:p>
          <a:endParaRPr lang="hr-BA"/>
        </a:p>
      </dgm:t>
    </dgm:pt>
    <dgm:pt modelId="{FD7C867D-E61B-43A7-B300-4BEA4B614D0C}" type="pres">
      <dgm:prSet presAssocID="{B987F324-153B-4DA3-92C4-1D4790E034BE}" presName="firstChild" presStyleLbl="bgAccFollowNode1" presStyleIdx="0" presStyleCnt="2"/>
      <dgm:spPr/>
      <dgm:t>
        <a:bodyPr/>
        <a:lstStyle/>
        <a:p>
          <a:endParaRPr lang="hr-BA"/>
        </a:p>
      </dgm:t>
    </dgm:pt>
    <dgm:pt modelId="{D31DB0AF-416A-4A8E-9A51-8D1A4158C018}" type="pres">
      <dgm:prSet presAssocID="{B987F324-153B-4DA3-92C4-1D4790E034BE}" presName="firstChildTx" presStyleLbl="bg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hr-BA"/>
        </a:p>
      </dgm:t>
    </dgm:pt>
    <dgm:pt modelId="{454CD708-6BC1-4A79-97C3-F080E22E620F}" type="pres">
      <dgm:prSet presAssocID="{96D2E88A-2DCF-47D1-9FD4-8D3CF1F7594E}" presName="comp" presStyleCnt="0"/>
      <dgm:spPr/>
      <dgm:t>
        <a:bodyPr/>
        <a:lstStyle/>
        <a:p>
          <a:endParaRPr lang="hr-BA"/>
        </a:p>
      </dgm:t>
    </dgm:pt>
    <dgm:pt modelId="{FDFDF488-9DB9-49B3-821B-C5FA3CC357B8}" type="pres">
      <dgm:prSet presAssocID="{96D2E88A-2DCF-47D1-9FD4-8D3CF1F7594E}" presName="child" presStyleLbl="bgAccFollowNode1" presStyleIdx="1" presStyleCnt="2"/>
      <dgm:spPr/>
      <dgm:t>
        <a:bodyPr/>
        <a:lstStyle/>
        <a:p>
          <a:endParaRPr lang="hr-BA"/>
        </a:p>
      </dgm:t>
    </dgm:pt>
    <dgm:pt modelId="{660D9F9D-1E4D-4628-A9A9-26EBE9DC6CB0}" type="pres">
      <dgm:prSet presAssocID="{96D2E88A-2DCF-47D1-9FD4-8D3CF1F7594E}" presName="childTx" presStyleLbl="bg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hr-BA"/>
        </a:p>
      </dgm:t>
    </dgm:pt>
    <dgm:pt modelId="{BAC8BCC2-5A71-432C-8798-CD5212CE3D13}" type="pres">
      <dgm:prSet presAssocID="{B987F324-153B-4DA3-92C4-1D4790E034BE}" presName="negSpace" presStyleCnt="0"/>
      <dgm:spPr/>
      <dgm:t>
        <a:bodyPr/>
        <a:lstStyle/>
        <a:p>
          <a:endParaRPr lang="hr-BA"/>
        </a:p>
      </dgm:t>
    </dgm:pt>
    <dgm:pt modelId="{4F60F27D-05BC-4EFF-BB91-5D276C9DEADA}" type="pres">
      <dgm:prSet presAssocID="{B987F324-153B-4DA3-92C4-1D4790E034BE}" presName="circle" presStyleLbl="node1" presStyleIdx="0" presStyleCnt="1"/>
      <dgm:spPr/>
      <dgm:t>
        <a:bodyPr/>
        <a:lstStyle/>
        <a:p>
          <a:endParaRPr lang="hr-BA"/>
        </a:p>
      </dgm:t>
    </dgm:pt>
  </dgm:ptLst>
  <dgm:cxnLst>
    <dgm:cxn modelId="{87FCAE22-22E0-407A-A102-CFE5D3DFBB81}" srcId="{3DB5F5B6-FD0D-48CB-B0EA-C2D2B10A8378}" destId="{B987F324-153B-4DA3-92C4-1D4790E034BE}" srcOrd="0" destOrd="0" parTransId="{5A6C3616-2F15-43D7-9B88-4624655A2127}" sibTransId="{30472E83-28AA-4544-8BE6-463ACBE4EB2A}"/>
    <dgm:cxn modelId="{C4A7C465-9384-4670-801D-EEDCA9EF3F5D}" srcId="{B987F324-153B-4DA3-92C4-1D4790E034BE}" destId="{96D2E88A-2DCF-47D1-9FD4-8D3CF1F7594E}" srcOrd="1" destOrd="0" parTransId="{CC778CFE-020C-4D9B-83A9-B13C1270A7BC}" sibTransId="{0EA7332C-5F3E-4F0C-A9C8-B296EC6AB035}"/>
    <dgm:cxn modelId="{B476DBC1-4D52-456E-A5A5-B78718508086}" type="presOf" srcId="{B987F324-153B-4DA3-92C4-1D4790E034BE}" destId="{4F60F27D-05BC-4EFF-BB91-5D276C9DEADA}" srcOrd="0" destOrd="0" presId="urn:microsoft.com/office/officeart/2005/8/layout/hList9"/>
    <dgm:cxn modelId="{EC2F0452-54A5-43B8-AF9B-97B0FCF1A511}" type="presOf" srcId="{3DB5F5B6-FD0D-48CB-B0EA-C2D2B10A8378}" destId="{8C1CD90A-7056-4BDD-A629-E4685B02F547}" srcOrd="0" destOrd="0" presId="urn:microsoft.com/office/officeart/2005/8/layout/hList9"/>
    <dgm:cxn modelId="{0A769380-6C4E-49E1-A456-2E5A771694F2}" srcId="{B987F324-153B-4DA3-92C4-1D4790E034BE}" destId="{EFD56562-00B0-45C0-B40D-7FF79C9572C4}" srcOrd="0" destOrd="0" parTransId="{DA70D0E6-D205-4B40-9525-54163B8DB879}" sibTransId="{45695B6D-62C8-4511-B970-3DBE45BFE95C}"/>
    <dgm:cxn modelId="{A6E48437-2C26-4021-8DFE-7E804626989D}" type="presOf" srcId="{EFD56562-00B0-45C0-B40D-7FF79C9572C4}" destId="{FD7C867D-E61B-43A7-B300-4BEA4B614D0C}" srcOrd="0" destOrd="0" presId="urn:microsoft.com/office/officeart/2005/8/layout/hList9"/>
    <dgm:cxn modelId="{952274F1-1D10-4E2A-A499-7BE0152E9EC1}" type="presOf" srcId="{96D2E88A-2DCF-47D1-9FD4-8D3CF1F7594E}" destId="{660D9F9D-1E4D-4628-A9A9-26EBE9DC6CB0}" srcOrd="1" destOrd="0" presId="urn:microsoft.com/office/officeart/2005/8/layout/hList9"/>
    <dgm:cxn modelId="{DD418091-2212-4235-890F-CC1B2F7E2EF5}" type="presOf" srcId="{EFD56562-00B0-45C0-B40D-7FF79C9572C4}" destId="{D31DB0AF-416A-4A8E-9A51-8D1A4158C018}" srcOrd="1" destOrd="0" presId="urn:microsoft.com/office/officeart/2005/8/layout/hList9"/>
    <dgm:cxn modelId="{65421375-0EFA-4F23-8C23-BEF248FAEB30}" type="presOf" srcId="{96D2E88A-2DCF-47D1-9FD4-8D3CF1F7594E}" destId="{FDFDF488-9DB9-49B3-821B-C5FA3CC357B8}" srcOrd="0" destOrd="0" presId="urn:microsoft.com/office/officeart/2005/8/layout/hList9"/>
    <dgm:cxn modelId="{AA845F9D-60E5-4ACB-9732-BB8848C534F1}" type="presParOf" srcId="{8C1CD90A-7056-4BDD-A629-E4685B02F547}" destId="{A40FA96B-CE42-4BA5-9316-27961D38F5D7}" srcOrd="0" destOrd="0" presId="urn:microsoft.com/office/officeart/2005/8/layout/hList9"/>
    <dgm:cxn modelId="{E31F9E92-6A2F-4969-B234-FB467FEF4F0F}" type="presParOf" srcId="{8C1CD90A-7056-4BDD-A629-E4685B02F547}" destId="{9FC6D933-FF95-4D48-9E7B-B943CAD44AF3}" srcOrd="1" destOrd="0" presId="urn:microsoft.com/office/officeart/2005/8/layout/hList9"/>
    <dgm:cxn modelId="{EA4A111A-9DD5-407E-921C-9B1FD85019A0}" type="presParOf" srcId="{9FC6D933-FF95-4D48-9E7B-B943CAD44AF3}" destId="{318DC5F9-AF5D-4977-AE06-4EF18BDA5379}" srcOrd="0" destOrd="0" presId="urn:microsoft.com/office/officeart/2005/8/layout/hList9"/>
    <dgm:cxn modelId="{F1054CFC-A1DC-4B12-A6D5-B438857D164E}" type="presParOf" srcId="{9FC6D933-FF95-4D48-9E7B-B943CAD44AF3}" destId="{CCFDF5DA-BD8E-4049-B196-879F0ED45C68}" srcOrd="1" destOrd="0" presId="urn:microsoft.com/office/officeart/2005/8/layout/hList9"/>
    <dgm:cxn modelId="{ECC86A93-0888-4326-8931-F54AD83BE0BC}" type="presParOf" srcId="{CCFDF5DA-BD8E-4049-B196-879F0ED45C68}" destId="{FD7C867D-E61B-43A7-B300-4BEA4B614D0C}" srcOrd="0" destOrd="0" presId="urn:microsoft.com/office/officeart/2005/8/layout/hList9"/>
    <dgm:cxn modelId="{E19CC361-4AD9-4391-ADF5-4107B8FF2D37}" type="presParOf" srcId="{CCFDF5DA-BD8E-4049-B196-879F0ED45C68}" destId="{D31DB0AF-416A-4A8E-9A51-8D1A4158C018}" srcOrd="1" destOrd="0" presId="urn:microsoft.com/office/officeart/2005/8/layout/hList9"/>
    <dgm:cxn modelId="{0F4AD1A4-21A4-43E7-AB64-B21557F46CD9}" type="presParOf" srcId="{9FC6D933-FF95-4D48-9E7B-B943CAD44AF3}" destId="{454CD708-6BC1-4A79-97C3-F080E22E620F}" srcOrd="2" destOrd="0" presId="urn:microsoft.com/office/officeart/2005/8/layout/hList9"/>
    <dgm:cxn modelId="{3063A0AE-CC35-404E-9692-7826411B142A}" type="presParOf" srcId="{454CD708-6BC1-4A79-97C3-F080E22E620F}" destId="{FDFDF488-9DB9-49B3-821B-C5FA3CC357B8}" srcOrd="0" destOrd="0" presId="urn:microsoft.com/office/officeart/2005/8/layout/hList9"/>
    <dgm:cxn modelId="{2B612414-6C21-4C2A-84E1-712CEF2238B0}" type="presParOf" srcId="{454CD708-6BC1-4A79-97C3-F080E22E620F}" destId="{660D9F9D-1E4D-4628-A9A9-26EBE9DC6CB0}" srcOrd="1" destOrd="0" presId="urn:microsoft.com/office/officeart/2005/8/layout/hList9"/>
    <dgm:cxn modelId="{05A69487-0FA6-4349-9DDD-2C2D388D0890}" type="presParOf" srcId="{8C1CD90A-7056-4BDD-A629-E4685B02F547}" destId="{BAC8BCC2-5A71-432C-8798-CD5212CE3D13}" srcOrd="2" destOrd="0" presId="urn:microsoft.com/office/officeart/2005/8/layout/hList9"/>
    <dgm:cxn modelId="{21CC5333-882E-4111-9B8F-9A6527CAFC55}" type="presParOf" srcId="{8C1CD90A-7056-4BDD-A629-E4685B02F547}" destId="{4F60F27D-05BC-4EFF-BB91-5D276C9DEADA}" srcOrd="3" destOrd="0" presId="urn:microsoft.com/office/officeart/2005/8/layout/hList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9C252678-6071-4BCD-B679-D0A01D047850}" type="doc">
      <dgm:prSet loTypeId="urn:microsoft.com/office/officeart/2005/8/layout/hList1" loCatId="list" qsTypeId="urn:microsoft.com/office/officeart/2005/8/quickstyle/simple1" qsCatId="simple" csTypeId="urn:microsoft.com/office/officeart/2005/8/colors/accent2_3" csCatId="accent2" phldr="1"/>
      <dgm:spPr/>
      <dgm:t>
        <a:bodyPr/>
        <a:lstStyle/>
        <a:p>
          <a:endParaRPr lang="hr-BA"/>
        </a:p>
      </dgm:t>
    </dgm:pt>
    <dgm:pt modelId="{DF187138-EE1E-40E7-9D8E-2C22E0F13356}">
      <dgm:prSet phldrT="[Text]"/>
      <dgm:spPr/>
      <dgm:t>
        <a:bodyPr/>
        <a:lstStyle/>
        <a:p>
          <a:r>
            <a:rPr lang="hr-BA" dirty="0" smtClean="0"/>
            <a:t>I – RJEŠENJE</a:t>
          </a:r>
          <a:endParaRPr lang="hr-BA" dirty="0"/>
        </a:p>
      </dgm:t>
    </dgm:pt>
    <dgm:pt modelId="{B7E2BB49-4510-4992-9CEE-1F569DA5F348}" type="parTrans" cxnId="{E00B849E-A48D-46D1-AF41-712A4AB839F9}">
      <dgm:prSet/>
      <dgm:spPr/>
      <dgm:t>
        <a:bodyPr/>
        <a:lstStyle/>
        <a:p>
          <a:endParaRPr lang="hr-BA"/>
        </a:p>
      </dgm:t>
    </dgm:pt>
    <dgm:pt modelId="{A9979619-9D7C-4BC5-8A73-6AD2A3CB32C3}" type="sibTrans" cxnId="{E00B849E-A48D-46D1-AF41-712A4AB839F9}">
      <dgm:prSet/>
      <dgm:spPr/>
      <dgm:t>
        <a:bodyPr/>
        <a:lstStyle/>
        <a:p>
          <a:endParaRPr lang="hr-BA"/>
        </a:p>
      </dgm:t>
    </dgm:pt>
    <dgm:pt modelId="{4DF3C34E-F8B6-4A31-BCF6-4368414E2332}">
      <dgm:prSet phldrT="[Text]"/>
      <dgm:spPr/>
      <dgm:t>
        <a:bodyPr/>
        <a:lstStyle/>
        <a:p>
          <a:r>
            <a:rPr lang="hr-BA" dirty="0" smtClean="0"/>
            <a:t>Terapeut bi ispred sebe trebao imati šest elemenata terapijske seanse, bilješke i podsjetnik</a:t>
          </a:r>
          <a:endParaRPr lang="hr-BA" dirty="0"/>
        </a:p>
      </dgm:t>
    </dgm:pt>
    <dgm:pt modelId="{F50A8A3C-122D-4ACC-8D01-C73FB67D4516}" type="parTrans" cxnId="{F4D6EDF0-A10E-4323-8047-70E7736B3089}">
      <dgm:prSet/>
      <dgm:spPr/>
      <dgm:t>
        <a:bodyPr/>
        <a:lstStyle/>
        <a:p>
          <a:endParaRPr lang="hr-BA"/>
        </a:p>
      </dgm:t>
    </dgm:pt>
    <dgm:pt modelId="{57701495-C4CD-4AE4-86D0-7FA4073333DF}" type="sibTrans" cxnId="{F4D6EDF0-A10E-4323-8047-70E7736B3089}">
      <dgm:prSet/>
      <dgm:spPr/>
      <dgm:t>
        <a:bodyPr/>
        <a:lstStyle/>
        <a:p>
          <a:endParaRPr lang="hr-BA"/>
        </a:p>
      </dgm:t>
    </dgm:pt>
    <dgm:pt modelId="{49441FC5-D977-4CE7-8FDE-CDAB22455C67}" type="pres">
      <dgm:prSet presAssocID="{9C252678-6071-4BCD-B679-D0A01D047850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hr-BA"/>
        </a:p>
      </dgm:t>
    </dgm:pt>
    <dgm:pt modelId="{4E9DA724-FFC1-4061-911E-BA1EE69B1087}" type="pres">
      <dgm:prSet presAssocID="{DF187138-EE1E-40E7-9D8E-2C22E0F13356}" presName="composite" presStyleCnt="0"/>
      <dgm:spPr/>
      <dgm:t>
        <a:bodyPr/>
        <a:lstStyle/>
        <a:p>
          <a:endParaRPr lang="hr-BA"/>
        </a:p>
      </dgm:t>
    </dgm:pt>
    <dgm:pt modelId="{89F814C1-D324-4114-AB5A-8B08798D8F16}" type="pres">
      <dgm:prSet presAssocID="{DF187138-EE1E-40E7-9D8E-2C22E0F13356}" presName="parTx" presStyleLbl="alignNode1" presStyleIdx="0" presStyleCnt="1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hr-BA"/>
        </a:p>
      </dgm:t>
    </dgm:pt>
    <dgm:pt modelId="{AFF0E46E-E87E-4B86-96F4-1ADCFCFD4AE6}" type="pres">
      <dgm:prSet presAssocID="{DF187138-EE1E-40E7-9D8E-2C22E0F13356}" presName="desTx" presStyleLbl="alignAccFollowNode1" presStyleIdx="0" presStyleCnt="1" custLinFactNeighborX="-1982">
        <dgm:presLayoutVars>
          <dgm:bulletEnabled val="1"/>
        </dgm:presLayoutVars>
      </dgm:prSet>
      <dgm:spPr/>
      <dgm:t>
        <a:bodyPr/>
        <a:lstStyle/>
        <a:p>
          <a:endParaRPr lang="hr-BA"/>
        </a:p>
      </dgm:t>
    </dgm:pt>
  </dgm:ptLst>
  <dgm:cxnLst>
    <dgm:cxn modelId="{581F78D0-807E-4CA7-ACED-B707456FBB9C}" type="presOf" srcId="{4DF3C34E-F8B6-4A31-BCF6-4368414E2332}" destId="{AFF0E46E-E87E-4B86-96F4-1ADCFCFD4AE6}" srcOrd="0" destOrd="0" presId="urn:microsoft.com/office/officeart/2005/8/layout/hList1"/>
    <dgm:cxn modelId="{E00B849E-A48D-46D1-AF41-712A4AB839F9}" srcId="{9C252678-6071-4BCD-B679-D0A01D047850}" destId="{DF187138-EE1E-40E7-9D8E-2C22E0F13356}" srcOrd="0" destOrd="0" parTransId="{B7E2BB49-4510-4992-9CEE-1F569DA5F348}" sibTransId="{A9979619-9D7C-4BC5-8A73-6AD2A3CB32C3}"/>
    <dgm:cxn modelId="{F4D6EDF0-A10E-4323-8047-70E7736B3089}" srcId="{DF187138-EE1E-40E7-9D8E-2C22E0F13356}" destId="{4DF3C34E-F8B6-4A31-BCF6-4368414E2332}" srcOrd="0" destOrd="0" parTransId="{F50A8A3C-122D-4ACC-8D01-C73FB67D4516}" sibTransId="{57701495-C4CD-4AE4-86D0-7FA4073333DF}"/>
    <dgm:cxn modelId="{BF7203D9-FEB1-4359-AC0A-75ADB4A488F1}" type="presOf" srcId="{DF187138-EE1E-40E7-9D8E-2C22E0F13356}" destId="{89F814C1-D324-4114-AB5A-8B08798D8F16}" srcOrd="0" destOrd="0" presId="urn:microsoft.com/office/officeart/2005/8/layout/hList1"/>
    <dgm:cxn modelId="{642801D3-EBD1-439B-AD60-4DE6AC8299DE}" type="presOf" srcId="{9C252678-6071-4BCD-B679-D0A01D047850}" destId="{49441FC5-D977-4CE7-8FDE-CDAB22455C67}" srcOrd="0" destOrd="0" presId="urn:microsoft.com/office/officeart/2005/8/layout/hList1"/>
    <dgm:cxn modelId="{EE8B398C-A833-4852-B1D5-B0A226D97204}" type="presParOf" srcId="{49441FC5-D977-4CE7-8FDE-CDAB22455C67}" destId="{4E9DA724-FFC1-4061-911E-BA1EE69B1087}" srcOrd="0" destOrd="0" presId="urn:microsoft.com/office/officeart/2005/8/layout/hList1"/>
    <dgm:cxn modelId="{FCA20EDD-CEBA-423E-8E74-8E09EC8BAD49}" type="presParOf" srcId="{4E9DA724-FFC1-4061-911E-BA1EE69B1087}" destId="{89F814C1-D324-4114-AB5A-8B08798D8F16}" srcOrd="0" destOrd="0" presId="urn:microsoft.com/office/officeart/2005/8/layout/hList1"/>
    <dgm:cxn modelId="{C501F303-BBF4-424C-8B39-8F3EC017BF95}" type="presParOf" srcId="{4E9DA724-FFC1-4061-911E-BA1EE69B1087}" destId="{AFF0E46E-E87E-4B86-96F4-1ADCFCFD4AE6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3DB5F5B6-FD0D-48CB-B0EA-C2D2B10A8378}" type="doc">
      <dgm:prSet loTypeId="urn:microsoft.com/office/officeart/2005/8/layout/hList9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hr-BA"/>
        </a:p>
      </dgm:t>
    </dgm:pt>
    <dgm:pt modelId="{B987F324-153B-4DA3-92C4-1D4790E034BE}">
      <dgm:prSet phldrT="[Text]"/>
      <dgm:spPr/>
      <dgm:t>
        <a:bodyPr/>
        <a:lstStyle/>
        <a:p>
          <a:r>
            <a:rPr lang="hr-BA" dirty="0" smtClean="0"/>
            <a:t>TEŠKOĆA</a:t>
          </a:r>
          <a:endParaRPr lang="hr-BA" dirty="0"/>
        </a:p>
      </dgm:t>
    </dgm:pt>
    <dgm:pt modelId="{5A6C3616-2F15-43D7-9B88-4624655A2127}" type="parTrans" cxnId="{87FCAE22-22E0-407A-A102-CFE5D3DFBB81}">
      <dgm:prSet/>
      <dgm:spPr/>
      <dgm:t>
        <a:bodyPr/>
        <a:lstStyle/>
        <a:p>
          <a:endParaRPr lang="hr-BA"/>
        </a:p>
      </dgm:t>
    </dgm:pt>
    <dgm:pt modelId="{30472E83-28AA-4544-8BE6-463ACBE4EB2A}" type="sibTrans" cxnId="{87FCAE22-22E0-407A-A102-CFE5D3DFBB81}">
      <dgm:prSet/>
      <dgm:spPr/>
      <dgm:t>
        <a:bodyPr/>
        <a:lstStyle/>
        <a:p>
          <a:endParaRPr lang="hr-BA"/>
        </a:p>
      </dgm:t>
    </dgm:pt>
    <dgm:pt modelId="{2251FCCB-2787-4646-A424-B15D987DFD6F}">
      <dgm:prSet phldrT="[Text]" custT="1"/>
      <dgm:spPr/>
      <dgm:t>
        <a:bodyPr/>
        <a:lstStyle/>
        <a:p>
          <a:r>
            <a:rPr lang="hr-BA" sz="1600" dirty="0" smtClean="0"/>
            <a:t>I Bespomoćnost</a:t>
          </a:r>
          <a:endParaRPr lang="hr-BA" sz="1600" dirty="0"/>
        </a:p>
      </dgm:t>
    </dgm:pt>
    <dgm:pt modelId="{A88DFB89-FE44-4EC6-A88C-2049351AF75D}" type="parTrans" cxnId="{F4B60043-42D5-472A-92B1-E522D49FA5A0}">
      <dgm:prSet/>
      <dgm:spPr/>
      <dgm:t>
        <a:bodyPr/>
        <a:lstStyle/>
        <a:p>
          <a:endParaRPr lang="hr-BA"/>
        </a:p>
      </dgm:t>
    </dgm:pt>
    <dgm:pt modelId="{613005C0-73BA-4E0E-840C-3F8B5470D4B8}" type="sibTrans" cxnId="{F4B60043-42D5-472A-92B1-E522D49FA5A0}">
      <dgm:prSet/>
      <dgm:spPr/>
      <dgm:t>
        <a:bodyPr/>
        <a:lstStyle/>
        <a:p>
          <a:endParaRPr lang="hr-BA"/>
        </a:p>
      </dgm:t>
    </dgm:pt>
    <dgm:pt modelId="{C8DC6313-BA4C-4824-97E1-9371416D238B}">
      <dgm:prSet phldrT="[Text]" custT="1"/>
      <dgm:spPr/>
      <dgm:t>
        <a:bodyPr/>
        <a:lstStyle/>
        <a:p>
          <a:r>
            <a:rPr lang="hr-BA" sz="1600" dirty="0" smtClean="0"/>
            <a:t>II Neusmjerenost ili površan razgovor</a:t>
          </a:r>
          <a:endParaRPr lang="hr-BA" sz="1600" dirty="0"/>
        </a:p>
      </dgm:t>
    </dgm:pt>
    <dgm:pt modelId="{976FBD0A-8DE3-41B8-B8F5-9773B5C27A1D}" type="parTrans" cxnId="{5484B010-0593-4AAA-9B6A-984E6CE4B678}">
      <dgm:prSet/>
      <dgm:spPr/>
      <dgm:t>
        <a:bodyPr/>
        <a:lstStyle/>
        <a:p>
          <a:endParaRPr lang="hr-BA"/>
        </a:p>
      </dgm:t>
    </dgm:pt>
    <dgm:pt modelId="{300A0A7C-2854-40A4-899F-58520F27D52C}" type="sibTrans" cxnId="{5484B010-0593-4AAA-9B6A-984E6CE4B678}">
      <dgm:prSet/>
      <dgm:spPr/>
      <dgm:t>
        <a:bodyPr/>
        <a:lstStyle/>
        <a:p>
          <a:endParaRPr lang="hr-BA"/>
        </a:p>
      </dgm:t>
    </dgm:pt>
    <dgm:pt modelId="{DD9F30F7-E9DC-4010-993C-734058576580}">
      <dgm:prSet phldrT="[Text]" custT="1"/>
      <dgm:spPr/>
      <dgm:t>
        <a:bodyPr/>
        <a:lstStyle/>
        <a:p>
          <a:r>
            <a:rPr lang="hr-BA" sz="1600" dirty="0" smtClean="0"/>
            <a:t>III Neuspješan tempo</a:t>
          </a:r>
          <a:endParaRPr lang="hr-BA" sz="1600" dirty="0"/>
        </a:p>
      </dgm:t>
    </dgm:pt>
    <dgm:pt modelId="{91DF9D23-4E0F-4512-B74B-1B2AD0DC62A4}" type="parTrans" cxnId="{9D3B8E22-7668-4823-8E28-FA92B1B57292}">
      <dgm:prSet/>
      <dgm:spPr/>
      <dgm:t>
        <a:bodyPr/>
        <a:lstStyle/>
        <a:p>
          <a:endParaRPr lang="hr-BA"/>
        </a:p>
      </dgm:t>
    </dgm:pt>
    <dgm:pt modelId="{A722C596-E983-4B94-BED1-BEF140390713}" type="sibTrans" cxnId="{9D3B8E22-7668-4823-8E28-FA92B1B57292}">
      <dgm:prSet/>
      <dgm:spPr/>
      <dgm:t>
        <a:bodyPr/>
        <a:lstStyle/>
        <a:p>
          <a:endParaRPr lang="hr-BA"/>
        </a:p>
      </dgm:t>
    </dgm:pt>
    <dgm:pt modelId="{CBE38E26-08E8-45AA-A020-07B78450B25A}">
      <dgm:prSet phldrT="[Text]" custT="1"/>
      <dgm:spPr/>
      <dgm:t>
        <a:bodyPr/>
        <a:lstStyle/>
        <a:p>
          <a:r>
            <a:rPr lang="hr-BA" sz="1600" dirty="0" smtClean="0"/>
            <a:t>IV Neprovođenje terapijske intervencije</a:t>
          </a:r>
          <a:endParaRPr lang="hr-BA" sz="1600" dirty="0"/>
        </a:p>
      </dgm:t>
    </dgm:pt>
    <dgm:pt modelId="{4497DB8E-F26C-4511-889D-56B12B26BB35}" type="parTrans" cxnId="{7B0F9C41-41E2-404F-8CFD-93FE5DAD93B4}">
      <dgm:prSet/>
      <dgm:spPr/>
      <dgm:t>
        <a:bodyPr/>
        <a:lstStyle/>
        <a:p>
          <a:endParaRPr lang="hr-BA"/>
        </a:p>
      </dgm:t>
    </dgm:pt>
    <dgm:pt modelId="{201F3791-180B-40D9-8D1C-C0B217881AA7}" type="sibTrans" cxnId="{7B0F9C41-41E2-404F-8CFD-93FE5DAD93B4}">
      <dgm:prSet/>
      <dgm:spPr/>
      <dgm:t>
        <a:bodyPr/>
        <a:lstStyle/>
        <a:p>
          <a:endParaRPr lang="hr-BA"/>
        </a:p>
      </dgm:t>
    </dgm:pt>
    <dgm:pt modelId="{8C1CD90A-7056-4BDD-A629-E4685B02F547}" type="pres">
      <dgm:prSet presAssocID="{3DB5F5B6-FD0D-48CB-B0EA-C2D2B10A8378}" presName="list" presStyleCnt="0">
        <dgm:presLayoutVars>
          <dgm:dir/>
          <dgm:animLvl val="lvl"/>
        </dgm:presLayoutVars>
      </dgm:prSet>
      <dgm:spPr/>
      <dgm:t>
        <a:bodyPr/>
        <a:lstStyle/>
        <a:p>
          <a:endParaRPr lang="hr-BA"/>
        </a:p>
      </dgm:t>
    </dgm:pt>
    <dgm:pt modelId="{A40FA96B-CE42-4BA5-9316-27961D38F5D7}" type="pres">
      <dgm:prSet presAssocID="{B987F324-153B-4DA3-92C4-1D4790E034BE}" presName="posSpace" presStyleCnt="0"/>
      <dgm:spPr/>
      <dgm:t>
        <a:bodyPr/>
        <a:lstStyle/>
        <a:p>
          <a:endParaRPr lang="hr-BA"/>
        </a:p>
      </dgm:t>
    </dgm:pt>
    <dgm:pt modelId="{9FC6D933-FF95-4D48-9E7B-B943CAD44AF3}" type="pres">
      <dgm:prSet presAssocID="{B987F324-153B-4DA3-92C4-1D4790E034BE}" presName="vertFlow" presStyleCnt="0"/>
      <dgm:spPr/>
      <dgm:t>
        <a:bodyPr/>
        <a:lstStyle/>
        <a:p>
          <a:endParaRPr lang="hr-BA"/>
        </a:p>
      </dgm:t>
    </dgm:pt>
    <dgm:pt modelId="{318DC5F9-AF5D-4977-AE06-4EF18BDA5379}" type="pres">
      <dgm:prSet presAssocID="{B987F324-153B-4DA3-92C4-1D4790E034BE}" presName="topSpace" presStyleCnt="0"/>
      <dgm:spPr/>
      <dgm:t>
        <a:bodyPr/>
        <a:lstStyle/>
        <a:p>
          <a:endParaRPr lang="hr-BA"/>
        </a:p>
      </dgm:t>
    </dgm:pt>
    <dgm:pt modelId="{CCFDF5DA-BD8E-4049-B196-879F0ED45C68}" type="pres">
      <dgm:prSet presAssocID="{B987F324-153B-4DA3-92C4-1D4790E034BE}" presName="firstComp" presStyleCnt="0"/>
      <dgm:spPr/>
      <dgm:t>
        <a:bodyPr/>
        <a:lstStyle/>
        <a:p>
          <a:endParaRPr lang="hr-BA"/>
        </a:p>
      </dgm:t>
    </dgm:pt>
    <dgm:pt modelId="{FD7C867D-E61B-43A7-B300-4BEA4B614D0C}" type="pres">
      <dgm:prSet presAssocID="{B987F324-153B-4DA3-92C4-1D4790E034BE}" presName="firstChild" presStyleLbl="bgAccFollowNode1" presStyleIdx="0" presStyleCnt="4"/>
      <dgm:spPr/>
      <dgm:t>
        <a:bodyPr/>
        <a:lstStyle/>
        <a:p>
          <a:endParaRPr lang="hr-BA"/>
        </a:p>
      </dgm:t>
    </dgm:pt>
    <dgm:pt modelId="{D31DB0AF-416A-4A8E-9A51-8D1A4158C018}" type="pres">
      <dgm:prSet presAssocID="{B987F324-153B-4DA3-92C4-1D4790E034BE}" presName="firstChildTx" presStyleLbl="bgAccFollowNode1" presStyleIdx="0" presStyleCnt="4">
        <dgm:presLayoutVars>
          <dgm:bulletEnabled val="1"/>
        </dgm:presLayoutVars>
      </dgm:prSet>
      <dgm:spPr/>
      <dgm:t>
        <a:bodyPr/>
        <a:lstStyle/>
        <a:p>
          <a:endParaRPr lang="hr-BA"/>
        </a:p>
      </dgm:t>
    </dgm:pt>
    <dgm:pt modelId="{3868BC06-FEED-482F-ABEB-F62B4740ADA0}" type="pres">
      <dgm:prSet presAssocID="{C8DC6313-BA4C-4824-97E1-9371416D238B}" presName="comp" presStyleCnt="0"/>
      <dgm:spPr/>
      <dgm:t>
        <a:bodyPr/>
        <a:lstStyle/>
        <a:p>
          <a:endParaRPr lang="hr-BA"/>
        </a:p>
      </dgm:t>
    </dgm:pt>
    <dgm:pt modelId="{5472CF56-281D-4C12-9418-33CB1384AF1A}" type="pres">
      <dgm:prSet presAssocID="{C8DC6313-BA4C-4824-97E1-9371416D238B}" presName="child" presStyleLbl="bgAccFollowNode1" presStyleIdx="1" presStyleCnt="4"/>
      <dgm:spPr/>
      <dgm:t>
        <a:bodyPr/>
        <a:lstStyle/>
        <a:p>
          <a:endParaRPr lang="hr-BA"/>
        </a:p>
      </dgm:t>
    </dgm:pt>
    <dgm:pt modelId="{CABCF6DD-D1A5-4053-8E74-EC4F52BB976E}" type="pres">
      <dgm:prSet presAssocID="{C8DC6313-BA4C-4824-97E1-9371416D238B}" presName="childTx" presStyleLbl="bgAccFollowNode1" presStyleIdx="1" presStyleCnt="4">
        <dgm:presLayoutVars>
          <dgm:bulletEnabled val="1"/>
        </dgm:presLayoutVars>
      </dgm:prSet>
      <dgm:spPr/>
      <dgm:t>
        <a:bodyPr/>
        <a:lstStyle/>
        <a:p>
          <a:endParaRPr lang="hr-BA"/>
        </a:p>
      </dgm:t>
    </dgm:pt>
    <dgm:pt modelId="{CA0C9BB5-0CA3-499C-9401-00E4BBD59A26}" type="pres">
      <dgm:prSet presAssocID="{DD9F30F7-E9DC-4010-993C-734058576580}" presName="comp" presStyleCnt="0"/>
      <dgm:spPr/>
      <dgm:t>
        <a:bodyPr/>
        <a:lstStyle/>
        <a:p>
          <a:endParaRPr lang="hr-BA"/>
        </a:p>
      </dgm:t>
    </dgm:pt>
    <dgm:pt modelId="{BC021C04-8092-451F-8C5E-5902A42BB3FD}" type="pres">
      <dgm:prSet presAssocID="{DD9F30F7-E9DC-4010-993C-734058576580}" presName="child" presStyleLbl="bgAccFollowNode1" presStyleIdx="2" presStyleCnt="4"/>
      <dgm:spPr/>
      <dgm:t>
        <a:bodyPr/>
        <a:lstStyle/>
        <a:p>
          <a:endParaRPr lang="hr-BA"/>
        </a:p>
      </dgm:t>
    </dgm:pt>
    <dgm:pt modelId="{49C21C9F-4934-461C-A602-9CFAD4CA3492}" type="pres">
      <dgm:prSet presAssocID="{DD9F30F7-E9DC-4010-993C-734058576580}" presName="childTx" presStyleLbl="bgAccFollowNode1" presStyleIdx="2" presStyleCnt="4">
        <dgm:presLayoutVars>
          <dgm:bulletEnabled val="1"/>
        </dgm:presLayoutVars>
      </dgm:prSet>
      <dgm:spPr/>
      <dgm:t>
        <a:bodyPr/>
        <a:lstStyle/>
        <a:p>
          <a:endParaRPr lang="hr-BA"/>
        </a:p>
      </dgm:t>
    </dgm:pt>
    <dgm:pt modelId="{DC62DF99-D4A8-41FB-840B-CB7D7C7A61D6}" type="pres">
      <dgm:prSet presAssocID="{CBE38E26-08E8-45AA-A020-07B78450B25A}" presName="comp" presStyleCnt="0"/>
      <dgm:spPr/>
      <dgm:t>
        <a:bodyPr/>
        <a:lstStyle/>
        <a:p>
          <a:endParaRPr lang="hr-BA"/>
        </a:p>
      </dgm:t>
    </dgm:pt>
    <dgm:pt modelId="{C9E6D98A-C745-407E-8E85-D04706116835}" type="pres">
      <dgm:prSet presAssocID="{CBE38E26-08E8-45AA-A020-07B78450B25A}" presName="child" presStyleLbl="bgAccFollowNode1" presStyleIdx="3" presStyleCnt="4"/>
      <dgm:spPr/>
      <dgm:t>
        <a:bodyPr/>
        <a:lstStyle/>
        <a:p>
          <a:endParaRPr lang="hr-BA"/>
        </a:p>
      </dgm:t>
    </dgm:pt>
    <dgm:pt modelId="{7B8D1BCB-C146-406F-84C3-B1CA9512D774}" type="pres">
      <dgm:prSet presAssocID="{CBE38E26-08E8-45AA-A020-07B78450B25A}" presName="childTx" presStyleLbl="bgAccFollowNode1" presStyleIdx="3" presStyleCnt="4">
        <dgm:presLayoutVars>
          <dgm:bulletEnabled val="1"/>
        </dgm:presLayoutVars>
      </dgm:prSet>
      <dgm:spPr/>
      <dgm:t>
        <a:bodyPr/>
        <a:lstStyle/>
        <a:p>
          <a:endParaRPr lang="hr-BA"/>
        </a:p>
      </dgm:t>
    </dgm:pt>
    <dgm:pt modelId="{BAC8BCC2-5A71-432C-8798-CD5212CE3D13}" type="pres">
      <dgm:prSet presAssocID="{B987F324-153B-4DA3-92C4-1D4790E034BE}" presName="negSpace" presStyleCnt="0"/>
      <dgm:spPr/>
      <dgm:t>
        <a:bodyPr/>
        <a:lstStyle/>
        <a:p>
          <a:endParaRPr lang="hr-BA"/>
        </a:p>
      </dgm:t>
    </dgm:pt>
    <dgm:pt modelId="{4F60F27D-05BC-4EFF-BB91-5D276C9DEADA}" type="pres">
      <dgm:prSet presAssocID="{B987F324-153B-4DA3-92C4-1D4790E034BE}" presName="circle" presStyleLbl="node1" presStyleIdx="0" presStyleCnt="1"/>
      <dgm:spPr/>
      <dgm:t>
        <a:bodyPr/>
        <a:lstStyle/>
        <a:p>
          <a:endParaRPr lang="hr-BA"/>
        </a:p>
      </dgm:t>
    </dgm:pt>
  </dgm:ptLst>
  <dgm:cxnLst>
    <dgm:cxn modelId="{FB3180EA-A499-4612-A1B1-614FB77F2F0C}" type="presOf" srcId="{2251FCCB-2787-4646-A424-B15D987DFD6F}" destId="{FD7C867D-E61B-43A7-B300-4BEA4B614D0C}" srcOrd="0" destOrd="0" presId="urn:microsoft.com/office/officeart/2005/8/layout/hList9"/>
    <dgm:cxn modelId="{9590485C-D643-40D8-A515-0554D0EEAAAC}" type="presOf" srcId="{C8DC6313-BA4C-4824-97E1-9371416D238B}" destId="{CABCF6DD-D1A5-4053-8E74-EC4F52BB976E}" srcOrd="1" destOrd="0" presId="urn:microsoft.com/office/officeart/2005/8/layout/hList9"/>
    <dgm:cxn modelId="{9D3B8E22-7668-4823-8E28-FA92B1B57292}" srcId="{B987F324-153B-4DA3-92C4-1D4790E034BE}" destId="{DD9F30F7-E9DC-4010-993C-734058576580}" srcOrd="2" destOrd="0" parTransId="{91DF9D23-4E0F-4512-B74B-1B2AD0DC62A4}" sibTransId="{A722C596-E983-4B94-BED1-BEF140390713}"/>
    <dgm:cxn modelId="{8FA0F152-2A36-4E5D-A4B4-947BE8B05444}" type="presOf" srcId="{CBE38E26-08E8-45AA-A020-07B78450B25A}" destId="{C9E6D98A-C745-407E-8E85-D04706116835}" srcOrd="0" destOrd="0" presId="urn:microsoft.com/office/officeart/2005/8/layout/hList9"/>
    <dgm:cxn modelId="{5CC5D982-5C09-4B3B-B6E8-D058F36766E4}" type="presOf" srcId="{C8DC6313-BA4C-4824-97E1-9371416D238B}" destId="{5472CF56-281D-4C12-9418-33CB1384AF1A}" srcOrd="0" destOrd="0" presId="urn:microsoft.com/office/officeart/2005/8/layout/hList9"/>
    <dgm:cxn modelId="{F4B60043-42D5-472A-92B1-E522D49FA5A0}" srcId="{B987F324-153B-4DA3-92C4-1D4790E034BE}" destId="{2251FCCB-2787-4646-A424-B15D987DFD6F}" srcOrd="0" destOrd="0" parTransId="{A88DFB89-FE44-4EC6-A88C-2049351AF75D}" sibTransId="{613005C0-73BA-4E0E-840C-3F8B5470D4B8}"/>
    <dgm:cxn modelId="{ACFCD7BB-32C7-4494-A92B-E426371E1FFA}" type="presOf" srcId="{B987F324-153B-4DA3-92C4-1D4790E034BE}" destId="{4F60F27D-05BC-4EFF-BB91-5D276C9DEADA}" srcOrd="0" destOrd="0" presId="urn:microsoft.com/office/officeart/2005/8/layout/hList9"/>
    <dgm:cxn modelId="{87FCAE22-22E0-407A-A102-CFE5D3DFBB81}" srcId="{3DB5F5B6-FD0D-48CB-B0EA-C2D2B10A8378}" destId="{B987F324-153B-4DA3-92C4-1D4790E034BE}" srcOrd="0" destOrd="0" parTransId="{5A6C3616-2F15-43D7-9B88-4624655A2127}" sibTransId="{30472E83-28AA-4544-8BE6-463ACBE4EB2A}"/>
    <dgm:cxn modelId="{4050A518-F596-4E7F-8178-8BC3B3DC6685}" type="presOf" srcId="{DD9F30F7-E9DC-4010-993C-734058576580}" destId="{BC021C04-8092-451F-8C5E-5902A42BB3FD}" srcOrd="0" destOrd="0" presId="urn:microsoft.com/office/officeart/2005/8/layout/hList9"/>
    <dgm:cxn modelId="{F820EE05-31B6-4708-88C8-8A8073A83675}" type="presOf" srcId="{2251FCCB-2787-4646-A424-B15D987DFD6F}" destId="{D31DB0AF-416A-4A8E-9A51-8D1A4158C018}" srcOrd="1" destOrd="0" presId="urn:microsoft.com/office/officeart/2005/8/layout/hList9"/>
    <dgm:cxn modelId="{72FE326A-08A3-427E-A11E-CE4820470C1C}" type="presOf" srcId="{DD9F30F7-E9DC-4010-993C-734058576580}" destId="{49C21C9F-4934-461C-A602-9CFAD4CA3492}" srcOrd="1" destOrd="0" presId="urn:microsoft.com/office/officeart/2005/8/layout/hList9"/>
    <dgm:cxn modelId="{55E1225B-B6FA-4BF5-93C3-0B48422AA788}" type="presOf" srcId="{CBE38E26-08E8-45AA-A020-07B78450B25A}" destId="{7B8D1BCB-C146-406F-84C3-B1CA9512D774}" srcOrd="1" destOrd="0" presId="urn:microsoft.com/office/officeart/2005/8/layout/hList9"/>
    <dgm:cxn modelId="{39E0506A-81DF-4BA2-99BC-1BC205B09C8D}" type="presOf" srcId="{3DB5F5B6-FD0D-48CB-B0EA-C2D2B10A8378}" destId="{8C1CD90A-7056-4BDD-A629-E4685B02F547}" srcOrd="0" destOrd="0" presId="urn:microsoft.com/office/officeart/2005/8/layout/hList9"/>
    <dgm:cxn modelId="{5484B010-0593-4AAA-9B6A-984E6CE4B678}" srcId="{B987F324-153B-4DA3-92C4-1D4790E034BE}" destId="{C8DC6313-BA4C-4824-97E1-9371416D238B}" srcOrd="1" destOrd="0" parTransId="{976FBD0A-8DE3-41B8-B8F5-9773B5C27A1D}" sibTransId="{300A0A7C-2854-40A4-899F-58520F27D52C}"/>
    <dgm:cxn modelId="{7B0F9C41-41E2-404F-8CFD-93FE5DAD93B4}" srcId="{B987F324-153B-4DA3-92C4-1D4790E034BE}" destId="{CBE38E26-08E8-45AA-A020-07B78450B25A}" srcOrd="3" destOrd="0" parTransId="{4497DB8E-F26C-4511-889D-56B12B26BB35}" sibTransId="{201F3791-180B-40D9-8D1C-C0B217881AA7}"/>
    <dgm:cxn modelId="{BB8DD5EE-4EC1-4325-B2A9-94E42FA08AC8}" type="presParOf" srcId="{8C1CD90A-7056-4BDD-A629-E4685B02F547}" destId="{A40FA96B-CE42-4BA5-9316-27961D38F5D7}" srcOrd="0" destOrd="0" presId="urn:microsoft.com/office/officeart/2005/8/layout/hList9"/>
    <dgm:cxn modelId="{1437518B-F02B-4410-A57F-C865FA210FB9}" type="presParOf" srcId="{8C1CD90A-7056-4BDD-A629-E4685B02F547}" destId="{9FC6D933-FF95-4D48-9E7B-B943CAD44AF3}" srcOrd="1" destOrd="0" presId="urn:microsoft.com/office/officeart/2005/8/layout/hList9"/>
    <dgm:cxn modelId="{F176B3F5-C216-4456-B72E-C01EFD33C21E}" type="presParOf" srcId="{9FC6D933-FF95-4D48-9E7B-B943CAD44AF3}" destId="{318DC5F9-AF5D-4977-AE06-4EF18BDA5379}" srcOrd="0" destOrd="0" presId="urn:microsoft.com/office/officeart/2005/8/layout/hList9"/>
    <dgm:cxn modelId="{0F367160-EEE5-4CE1-A200-EACFCCD19CD0}" type="presParOf" srcId="{9FC6D933-FF95-4D48-9E7B-B943CAD44AF3}" destId="{CCFDF5DA-BD8E-4049-B196-879F0ED45C68}" srcOrd="1" destOrd="0" presId="urn:microsoft.com/office/officeart/2005/8/layout/hList9"/>
    <dgm:cxn modelId="{53128F2F-3A01-40B9-9674-BCD855351575}" type="presParOf" srcId="{CCFDF5DA-BD8E-4049-B196-879F0ED45C68}" destId="{FD7C867D-E61B-43A7-B300-4BEA4B614D0C}" srcOrd="0" destOrd="0" presId="urn:microsoft.com/office/officeart/2005/8/layout/hList9"/>
    <dgm:cxn modelId="{2FC1A678-0941-472F-BD7B-38871648DAD2}" type="presParOf" srcId="{CCFDF5DA-BD8E-4049-B196-879F0ED45C68}" destId="{D31DB0AF-416A-4A8E-9A51-8D1A4158C018}" srcOrd="1" destOrd="0" presId="urn:microsoft.com/office/officeart/2005/8/layout/hList9"/>
    <dgm:cxn modelId="{F781906D-353F-4A74-A6F4-DFB70503B067}" type="presParOf" srcId="{9FC6D933-FF95-4D48-9E7B-B943CAD44AF3}" destId="{3868BC06-FEED-482F-ABEB-F62B4740ADA0}" srcOrd="2" destOrd="0" presId="urn:microsoft.com/office/officeart/2005/8/layout/hList9"/>
    <dgm:cxn modelId="{79C849BF-7D12-4AC8-B28E-5E943FFBAFD3}" type="presParOf" srcId="{3868BC06-FEED-482F-ABEB-F62B4740ADA0}" destId="{5472CF56-281D-4C12-9418-33CB1384AF1A}" srcOrd="0" destOrd="0" presId="urn:microsoft.com/office/officeart/2005/8/layout/hList9"/>
    <dgm:cxn modelId="{79DDB685-35E7-4572-AB8F-26CAD677AB33}" type="presParOf" srcId="{3868BC06-FEED-482F-ABEB-F62B4740ADA0}" destId="{CABCF6DD-D1A5-4053-8E74-EC4F52BB976E}" srcOrd="1" destOrd="0" presId="urn:microsoft.com/office/officeart/2005/8/layout/hList9"/>
    <dgm:cxn modelId="{0B298148-0778-48EC-8301-1B2073E798EA}" type="presParOf" srcId="{9FC6D933-FF95-4D48-9E7B-B943CAD44AF3}" destId="{CA0C9BB5-0CA3-499C-9401-00E4BBD59A26}" srcOrd="3" destOrd="0" presId="urn:microsoft.com/office/officeart/2005/8/layout/hList9"/>
    <dgm:cxn modelId="{783B3111-DCD9-427F-B443-3DA59CFB134E}" type="presParOf" srcId="{CA0C9BB5-0CA3-499C-9401-00E4BBD59A26}" destId="{BC021C04-8092-451F-8C5E-5902A42BB3FD}" srcOrd="0" destOrd="0" presId="urn:microsoft.com/office/officeart/2005/8/layout/hList9"/>
    <dgm:cxn modelId="{BA9EC126-C5D8-4996-8BD4-17AFB7C23FD8}" type="presParOf" srcId="{CA0C9BB5-0CA3-499C-9401-00E4BBD59A26}" destId="{49C21C9F-4934-461C-A602-9CFAD4CA3492}" srcOrd="1" destOrd="0" presId="urn:microsoft.com/office/officeart/2005/8/layout/hList9"/>
    <dgm:cxn modelId="{8038FD62-0FD5-496C-969E-BB53589584AD}" type="presParOf" srcId="{9FC6D933-FF95-4D48-9E7B-B943CAD44AF3}" destId="{DC62DF99-D4A8-41FB-840B-CB7D7C7A61D6}" srcOrd="4" destOrd="0" presId="urn:microsoft.com/office/officeart/2005/8/layout/hList9"/>
    <dgm:cxn modelId="{0685EC1A-BF24-4063-9042-5D13B96857A5}" type="presParOf" srcId="{DC62DF99-D4A8-41FB-840B-CB7D7C7A61D6}" destId="{C9E6D98A-C745-407E-8E85-D04706116835}" srcOrd="0" destOrd="0" presId="urn:microsoft.com/office/officeart/2005/8/layout/hList9"/>
    <dgm:cxn modelId="{227719FB-1BDB-4798-85B7-183D61C8188C}" type="presParOf" srcId="{DC62DF99-D4A8-41FB-840B-CB7D7C7A61D6}" destId="{7B8D1BCB-C146-406F-84C3-B1CA9512D774}" srcOrd="1" destOrd="0" presId="urn:microsoft.com/office/officeart/2005/8/layout/hList9"/>
    <dgm:cxn modelId="{DFAF1E9C-1ACC-4E8C-84A2-C82AB1ED3720}" type="presParOf" srcId="{8C1CD90A-7056-4BDD-A629-E4685B02F547}" destId="{BAC8BCC2-5A71-432C-8798-CD5212CE3D13}" srcOrd="2" destOrd="0" presId="urn:microsoft.com/office/officeart/2005/8/layout/hList9"/>
    <dgm:cxn modelId="{4AD40B9D-2F14-434C-BC52-52B9DBA29566}" type="presParOf" srcId="{8C1CD90A-7056-4BDD-A629-E4685B02F547}" destId="{4F60F27D-05BC-4EFF-BB91-5D276C9DEADA}" srcOrd="3" destOrd="0" presId="urn:microsoft.com/office/officeart/2005/8/layout/hList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9C252678-6071-4BCD-B679-D0A01D047850}" type="doc">
      <dgm:prSet loTypeId="urn:microsoft.com/office/officeart/2005/8/layout/hList1" loCatId="list" qsTypeId="urn:microsoft.com/office/officeart/2005/8/quickstyle/simple1" qsCatId="simple" csTypeId="urn:microsoft.com/office/officeart/2005/8/colors/accent2_3" csCatId="accent2" phldr="1"/>
      <dgm:spPr/>
      <dgm:t>
        <a:bodyPr/>
        <a:lstStyle/>
        <a:p>
          <a:endParaRPr lang="hr-BA"/>
        </a:p>
      </dgm:t>
    </dgm:pt>
    <dgm:pt modelId="{DF187138-EE1E-40E7-9D8E-2C22E0F13356}">
      <dgm:prSet phldrT="[Text]"/>
      <dgm:spPr/>
      <dgm:t>
        <a:bodyPr/>
        <a:lstStyle/>
        <a:p>
          <a:r>
            <a:rPr lang="hr-BA" dirty="0" smtClean="0"/>
            <a:t>II – RJEŠENJE</a:t>
          </a:r>
          <a:endParaRPr lang="hr-BA" dirty="0"/>
        </a:p>
      </dgm:t>
    </dgm:pt>
    <dgm:pt modelId="{B7E2BB49-4510-4992-9CEE-1F569DA5F348}" type="parTrans" cxnId="{E00B849E-A48D-46D1-AF41-712A4AB839F9}">
      <dgm:prSet/>
      <dgm:spPr/>
      <dgm:t>
        <a:bodyPr/>
        <a:lstStyle/>
        <a:p>
          <a:endParaRPr lang="hr-BA"/>
        </a:p>
      </dgm:t>
    </dgm:pt>
    <dgm:pt modelId="{A9979619-9D7C-4BC5-8A73-6AD2A3CB32C3}" type="sibTrans" cxnId="{E00B849E-A48D-46D1-AF41-712A4AB839F9}">
      <dgm:prSet/>
      <dgm:spPr/>
      <dgm:t>
        <a:bodyPr/>
        <a:lstStyle/>
        <a:p>
          <a:endParaRPr lang="hr-BA"/>
        </a:p>
      </dgm:t>
    </dgm:pt>
    <dgm:pt modelId="{1629CB5E-67B3-4C4F-8CA5-A99BD7D58624}">
      <dgm:prSet phldrT="[Text]"/>
      <dgm:spPr/>
      <dgm:t>
        <a:bodyPr/>
        <a:lstStyle/>
        <a:p>
          <a:r>
            <a:rPr lang="hr-BA" dirty="0" smtClean="0"/>
            <a:t>III – RJEŠENJE</a:t>
          </a:r>
          <a:endParaRPr lang="hr-BA" dirty="0"/>
        </a:p>
      </dgm:t>
    </dgm:pt>
    <dgm:pt modelId="{95A2E963-0D7E-4411-B792-0B1587D28CD8}" type="parTrans" cxnId="{E41A6F86-B783-4303-9682-2AD7E9437079}">
      <dgm:prSet/>
      <dgm:spPr/>
      <dgm:t>
        <a:bodyPr/>
        <a:lstStyle/>
        <a:p>
          <a:endParaRPr lang="hr-BA"/>
        </a:p>
      </dgm:t>
    </dgm:pt>
    <dgm:pt modelId="{85DA0F30-1BC2-4A2B-8078-99C0C4E4B4E6}" type="sibTrans" cxnId="{E41A6F86-B783-4303-9682-2AD7E9437079}">
      <dgm:prSet/>
      <dgm:spPr/>
      <dgm:t>
        <a:bodyPr/>
        <a:lstStyle/>
        <a:p>
          <a:endParaRPr lang="hr-BA"/>
        </a:p>
      </dgm:t>
    </dgm:pt>
    <dgm:pt modelId="{061996FB-D8FF-4E92-9552-B3EE636461DA}">
      <dgm:prSet phldrT="[Text]"/>
      <dgm:spPr/>
      <dgm:t>
        <a:bodyPr/>
        <a:lstStyle/>
        <a:p>
          <a:r>
            <a:rPr lang="hr-BA" b="1" dirty="0" smtClean="0"/>
            <a:t>Izbjegavati neusmjerenu diskusiju; </a:t>
          </a:r>
          <a:r>
            <a:rPr lang="hr-BA" dirty="0" smtClean="0"/>
            <a:t>obzirno prekinuti i vratiti klijenta na temu razgovora (struktura razgovora), naglasiti ključne AM, uvjerenja, emocije i ponašanje i dovoljno rezimirati</a:t>
          </a:r>
          <a:endParaRPr lang="hr-BA" dirty="0"/>
        </a:p>
      </dgm:t>
    </dgm:pt>
    <dgm:pt modelId="{A4B7D995-AB0A-48FB-866E-DAFF46936670}" type="parTrans" cxnId="{B30358D8-EDD8-4CE8-83A5-4AC3C52F00C2}">
      <dgm:prSet/>
      <dgm:spPr/>
      <dgm:t>
        <a:bodyPr/>
        <a:lstStyle/>
        <a:p>
          <a:endParaRPr lang="hr-BA"/>
        </a:p>
      </dgm:t>
    </dgm:pt>
    <dgm:pt modelId="{712C6162-5851-489C-811B-6B94417C198A}" type="sibTrans" cxnId="{B30358D8-EDD8-4CE8-83A5-4AC3C52F00C2}">
      <dgm:prSet/>
      <dgm:spPr/>
      <dgm:t>
        <a:bodyPr/>
        <a:lstStyle/>
        <a:p>
          <a:endParaRPr lang="hr-BA"/>
        </a:p>
      </dgm:t>
    </dgm:pt>
    <dgm:pt modelId="{B8D6AEB0-77F6-4C07-9551-CC2EC7CE879A}">
      <dgm:prSet phldrT="[Text]"/>
      <dgm:spPr/>
      <dgm:t>
        <a:bodyPr/>
        <a:lstStyle/>
        <a:p>
          <a:r>
            <a:rPr lang="hr-BA" dirty="0" smtClean="0"/>
            <a:t>Terapeuti početnici teže procijenjuju vrijeme potrebno za obradu određenih tema – odrediti prioritetne teme, provjeravati koliko je vremena preostalo</a:t>
          </a:r>
          <a:endParaRPr lang="hr-BA" dirty="0"/>
        </a:p>
      </dgm:t>
    </dgm:pt>
    <dgm:pt modelId="{F64E6073-8FEB-40CE-814D-8CA93EA44548}" type="parTrans" cxnId="{0DC7F8BC-46CB-4754-BD94-46EED72D25DF}">
      <dgm:prSet/>
      <dgm:spPr/>
      <dgm:t>
        <a:bodyPr/>
        <a:lstStyle/>
        <a:p>
          <a:endParaRPr lang="hr-BA"/>
        </a:p>
      </dgm:t>
    </dgm:pt>
    <dgm:pt modelId="{9CF7EDFE-4443-4194-BACF-A56E7DD59557}" type="sibTrans" cxnId="{0DC7F8BC-46CB-4754-BD94-46EED72D25DF}">
      <dgm:prSet/>
      <dgm:spPr/>
      <dgm:t>
        <a:bodyPr/>
        <a:lstStyle/>
        <a:p>
          <a:endParaRPr lang="hr-BA"/>
        </a:p>
      </dgm:t>
    </dgm:pt>
    <dgm:pt modelId="{16AC3B9D-10D4-4C51-A92A-D3B6CD495E12}">
      <dgm:prSet phldrT="[Text]"/>
      <dgm:spPr/>
      <dgm:t>
        <a:bodyPr/>
        <a:lstStyle/>
        <a:p>
          <a:r>
            <a:rPr lang="hr-BA" dirty="0" smtClean="0"/>
            <a:t>IV – RJEŠENJE</a:t>
          </a:r>
          <a:endParaRPr lang="hr-BA" dirty="0"/>
        </a:p>
      </dgm:t>
    </dgm:pt>
    <dgm:pt modelId="{E27FAB84-D0CC-4F09-AA1E-20779719B04C}" type="parTrans" cxnId="{9E965787-4932-41AA-AC88-A740E757918C}">
      <dgm:prSet/>
      <dgm:spPr/>
      <dgm:t>
        <a:bodyPr/>
        <a:lstStyle/>
        <a:p>
          <a:endParaRPr lang="hr-BA"/>
        </a:p>
      </dgm:t>
    </dgm:pt>
    <dgm:pt modelId="{DEBCCD85-CC45-4E27-8FD1-470533720B27}" type="sibTrans" cxnId="{9E965787-4932-41AA-AC88-A740E757918C}">
      <dgm:prSet/>
      <dgm:spPr/>
      <dgm:t>
        <a:bodyPr/>
        <a:lstStyle/>
        <a:p>
          <a:endParaRPr lang="hr-BA"/>
        </a:p>
      </dgm:t>
    </dgm:pt>
    <dgm:pt modelId="{D96D0DBF-83AC-49EF-A29C-B67BB57C4DD1}">
      <dgm:prSet phldrT="[Text]"/>
      <dgm:spPr/>
      <dgm:t>
        <a:bodyPr/>
        <a:lstStyle/>
        <a:p>
          <a:r>
            <a:rPr lang="hr-BA" dirty="0" smtClean="0"/>
            <a:t>Odgovoriti na disfunkcionalne misli, barem djelomično rješiti problem za vrijeme same seanse te osmisliti domaću zadaću kojom će se pomoći klijentu</a:t>
          </a:r>
          <a:endParaRPr lang="hr-BA" dirty="0"/>
        </a:p>
      </dgm:t>
    </dgm:pt>
    <dgm:pt modelId="{F6CBECF3-0759-4296-9B6A-B08AF6E75923}" type="parTrans" cxnId="{88EAF67D-1FDC-4797-BF50-D54C44777696}">
      <dgm:prSet/>
      <dgm:spPr/>
      <dgm:t>
        <a:bodyPr/>
        <a:lstStyle/>
        <a:p>
          <a:endParaRPr lang="hr-BA"/>
        </a:p>
      </dgm:t>
    </dgm:pt>
    <dgm:pt modelId="{BDC83844-A8E6-4128-9A88-3E4E417CA8FB}" type="sibTrans" cxnId="{88EAF67D-1FDC-4797-BF50-D54C44777696}">
      <dgm:prSet/>
      <dgm:spPr/>
      <dgm:t>
        <a:bodyPr/>
        <a:lstStyle/>
        <a:p>
          <a:endParaRPr lang="hr-BA"/>
        </a:p>
      </dgm:t>
    </dgm:pt>
    <dgm:pt modelId="{49441FC5-D977-4CE7-8FDE-CDAB22455C67}" type="pres">
      <dgm:prSet presAssocID="{9C252678-6071-4BCD-B679-D0A01D047850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hr-BA"/>
        </a:p>
      </dgm:t>
    </dgm:pt>
    <dgm:pt modelId="{4E9DA724-FFC1-4061-911E-BA1EE69B1087}" type="pres">
      <dgm:prSet presAssocID="{DF187138-EE1E-40E7-9D8E-2C22E0F13356}" presName="composite" presStyleCnt="0"/>
      <dgm:spPr/>
      <dgm:t>
        <a:bodyPr/>
        <a:lstStyle/>
        <a:p>
          <a:endParaRPr lang="hr-BA"/>
        </a:p>
      </dgm:t>
    </dgm:pt>
    <dgm:pt modelId="{89F814C1-D324-4114-AB5A-8B08798D8F16}" type="pres">
      <dgm:prSet presAssocID="{DF187138-EE1E-40E7-9D8E-2C22E0F13356}" presName="parTx" presStyleLbl="align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hr-BA"/>
        </a:p>
      </dgm:t>
    </dgm:pt>
    <dgm:pt modelId="{AFF0E46E-E87E-4B86-96F4-1ADCFCFD4AE6}" type="pres">
      <dgm:prSet presAssocID="{DF187138-EE1E-40E7-9D8E-2C22E0F13356}" presName="desTx" presStyleLbl="alignAccFollowNode1" presStyleIdx="0" presStyleCnt="3" custLinFactNeighborX="-1982">
        <dgm:presLayoutVars>
          <dgm:bulletEnabled val="1"/>
        </dgm:presLayoutVars>
      </dgm:prSet>
      <dgm:spPr/>
      <dgm:t>
        <a:bodyPr/>
        <a:lstStyle/>
        <a:p>
          <a:endParaRPr lang="hr-BA"/>
        </a:p>
      </dgm:t>
    </dgm:pt>
    <dgm:pt modelId="{58B0F7D2-8A1C-4095-826F-9ECF61147113}" type="pres">
      <dgm:prSet presAssocID="{A9979619-9D7C-4BC5-8A73-6AD2A3CB32C3}" presName="space" presStyleCnt="0"/>
      <dgm:spPr/>
      <dgm:t>
        <a:bodyPr/>
        <a:lstStyle/>
        <a:p>
          <a:endParaRPr lang="hr-BA"/>
        </a:p>
      </dgm:t>
    </dgm:pt>
    <dgm:pt modelId="{D8D03A24-5FE7-47F2-8C46-3C9C254F4C64}" type="pres">
      <dgm:prSet presAssocID="{1629CB5E-67B3-4C4F-8CA5-A99BD7D58624}" presName="composite" presStyleCnt="0"/>
      <dgm:spPr/>
      <dgm:t>
        <a:bodyPr/>
        <a:lstStyle/>
        <a:p>
          <a:endParaRPr lang="hr-BA"/>
        </a:p>
      </dgm:t>
    </dgm:pt>
    <dgm:pt modelId="{BEBE435C-155D-49DA-A4BA-F86F2006BD02}" type="pres">
      <dgm:prSet presAssocID="{1629CB5E-67B3-4C4F-8CA5-A99BD7D58624}" presName="parTx" presStyleLbl="align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hr-BA"/>
        </a:p>
      </dgm:t>
    </dgm:pt>
    <dgm:pt modelId="{9DD72B71-67BF-4B77-8AAC-0C7E494649BC}" type="pres">
      <dgm:prSet presAssocID="{1629CB5E-67B3-4C4F-8CA5-A99BD7D58624}" presName="desTx" presStyleLbl="align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hr-BA"/>
        </a:p>
      </dgm:t>
    </dgm:pt>
    <dgm:pt modelId="{BBB11517-4DDC-4C47-BF1B-FEC101F6E247}" type="pres">
      <dgm:prSet presAssocID="{85DA0F30-1BC2-4A2B-8078-99C0C4E4B4E6}" presName="space" presStyleCnt="0"/>
      <dgm:spPr/>
      <dgm:t>
        <a:bodyPr/>
        <a:lstStyle/>
        <a:p>
          <a:endParaRPr lang="hr-BA"/>
        </a:p>
      </dgm:t>
    </dgm:pt>
    <dgm:pt modelId="{C7FD6DDE-9496-4A9C-9F40-ED900B7C739E}" type="pres">
      <dgm:prSet presAssocID="{16AC3B9D-10D4-4C51-A92A-D3B6CD495E12}" presName="composite" presStyleCnt="0"/>
      <dgm:spPr/>
      <dgm:t>
        <a:bodyPr/>
        <a:lstStyle/>
        <a:p>
          <a:endParaRPr lang="hr-BA"/>
        </a:p>
      </dgm:t>
    </dgm:pt>
    <dgm:pt modelId="{3DC981D6-6787-4CFF-86ED-4E993BFE2BBA}" type="pres">
      <dgm:prSet presAssocID="{16AC3B9D-10D4-4C51-A92A-D3B6CD495E12}" presName="parTx" presStyleLbl="alignNode1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hr-BA"/>
        </a:p>
      </dgm:t>
    </dgm:pt>
    <dgm:pt modelId="{8C7BA638-2220-4EAB-B430-1425ADE2C7D5}" type="pres">
      <dgm:prSet presAssocID="{16AC3B9D-10D4-4C51-A92A-D3B6CD495E12}" presName="desTx" presStyleLbl="align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hr-BA"/>
        </a:p>
      </dgm:t>
    </dgm:pt>
  </dgm:ptLst>
  <dgm:cxnLst>
    <dgm:cxn modelId="{9E965787-4932-41AA-AC88-A740E757918C}" srcId="{9C252678-6071-4BCD-B679-D0A01D047850}" destId="{16AC3B9D-10D4-4C51-A92A-D3B6CD495E12}" srcOrd="2" destOrd="0" parTransId="{E27FAB84-D0CC-4F09-AA1E-20779719B04C}" sibTransId="{DEBCCD85-CC45-4E27-8FD1-470533720B27}"/>
    <dgm:cxn modelId="{20FB8B3D-CFCB-45A8-8129-46B90DD84BBB}" type="presOf" srcId="{1629CB5E-67B3-4C4F-8CA5-A99BD7D58624}" destId="{BEBE435C-155D-49DA-A4BA-F86F2006BD02}" srcOrd="0" destOrd="0" presId="urn:microsoft.com/office/officeart/2005/8/layout/hList1"/>
    <dgm:cxn modelId="{66AC19C5-FD9C-440A-9ED4-E8B5F8FFB355}" type="presOf" srcId="{D96D0DBF-83AC-49EF-A29C-B67BB57C4DD1}" destId="{8C7BA638-2220-4EAB-B430-1425ADE2C7D5}" srcOrd="0" destOrd="0" presId="urn:microsoft.com/office/officeart/2005/8/layout/hList1"/>
    <dgm:cxn modelId="{E00B849E-A48D-46D1-AF41-712A4AB839F9}" srcId="{9C252678-6071-4BCD-B679-D0A01D047850}" destId="{DF187138-EE1E-40E7-9D8E-2C22E0F13356}" srcOrd="0" destOrd="0" parTransId="{B7E2BB49-4510-4992-9CEE-1F569DA5F348}" sibTransId="{A9979619-9D7C-4BC5-8A73-6AD2A3CB32C3}"/>
    <dgm:cxn modelId="{FBC4CB9E-A436-429C-9B1D-45F17484DD05}" type="presOf" srcId="{B8D6AEB0-77F6-4C07-9551-CC2EC7CE879A}" destId="{9DD72B71-67BF-4B77-8AAC-0C7E494649BC}" srcOrd="0" destOrd="0" presId="urn:microsoft.com/office/officeart/2005/8/layout/hList1"/>
    <dgm:cxn modelId="{3CFE6FDC-3384-47A1-B95A-6369700B63F8}" type="presOf" srcId="{061996FB-D8FF-4E92-9552-B3EE636461DA}" destId="{AFF0E46E-E87E-4B86-96F4-1ADCFCFD4AE6}" srcOrd="0" destOrd="0" presId="urn:microsoft.com/office/officeart/2005/8/layout/hList1"/>
    <dgm:cxn modelId="{2D382279-F60C-4345-83BC-F1E169481C8B}" type="presOf" srcId="{16AC3B9D-10D4-4C51-A92A-D3B6CD495E12}" destId="{3DC981D6-6787-4CFF-86ED-4E993BFE2BBA}" srcOrd="0" destOrd="0" presId="urn:microsoft.com/office/officeart/2005/8/layout/hList1"/>
    <dgm:cxn modelId="{0DC7F8BC-46CB-4754-BD94-46EED72D25DF}" srcId="{1629CB5E-67B3-4C4F-8CA5-A99BD7D58624}" destId="{B8D6AEB0-77F6-4C07-9551-CC2EC7CE879A}" srcOrd="0" destOrd="0" parTransId="{F64E6073-8FEB-40CE-814D-8CA93EA44548}" sibTransId="{9CF7EDFE-4443-4194-BACF-A56E7DD59557}"/>
    <dgm:cxn modelId="{E41A6F86-B783-4303-9682-2AD7E9437079}" srcId="{9C252678-6071-4BCD-B679-D0A01D047850}" destId="{1629CB5E-67B3-4C4F-8CA5-A99BD7D58624}" srcOrd="1" destOrd="0" parTransId="{95A2E963-0D7E-4411-B792-0B1587D28CD8}" sibTransId="{85DA0F30-1BC2-4A2B-8078-99C0C4E4B4E6}"/>
    <dgm:cxn modelId="{88EAF67D-1FDC-4797-BF50-D54C44777696}" srcId="{16AC3B9D-10D4-4C51-A92A-D3B6CD495E12}" destId="{D96D0DBF-83AC-49EF-A29C-B67BB57C4DD1}" srcOrd="0" destOrd="0" parTransId="{F6CBECF3-0759-4296-9B6A-B08AF6E75923}" sibTransId="{BDC83844-A8E6-4128-9A88-3E4E417CA8FB}"/>
    <dgm:cxn modelId="{B8C314E4-903C-418C-8895-B95A6484612E}" type="presOf" srcId="{DF187138-EE1E-40E7-9D8E-2C22E0F13356}" destId="{89F814C1-D324-4114-AB5A-8B08798D8F16}" srcOrd="0" destOrd="0" presId="urn:microsoft.com/office/officeart/2005/8/layout/hList1"/>
    <dgm:cxn modelId="{B30358D8-EDD8-4CE8-83A5-4AC3C52F00C2}" srcId="{DF187138-EE1E-40E7-9D8E-2C22E0F13356}" destId="{061996FB-D8FF-4E92-9552-B3EE636461DA}" srcOrd="0" destOrd="0" parTransId="{A4B7D995-AB0A-48FB-866E-DAFF46936670}" sibTransId="{712C6162-5851-489C-811B-6B94417C198A}"/>
    <dgm:cxn modelId="{1C6D620A-9736-4F81-B454-D1FA1B84ACF7}" type="presOf" srcId="{9C252678-6071-4BCD-B679-D0A01D047850}" destId="{49441FC5-D977-4CE7-8FDE-CDAB22455C67}" srcOrd="0" destOrd="0" presId="urn:microsoft.com/office/officeart/2005/8/layout/hList1"/>
    <dgm:cxn modelId="{E6F1248F-358D-4BCF-A6BE-F0D0E230A6E4}" type="presParOf" srcId="{49441FC5-D977-4CE7-8FDE-CDAB22455C67}" destId="{4E9DA724-FFC1-4061-911E-BA1EE69B1087}" srcOrd="0" destOrd="0" presId="urn:microsoft.com/office/officeart/2005/8/layout/hList1"/>
    <dgm:cxn modelId="{C5872457-29CD-4932-B4A0-7B74B299CE5A}" type="presParOf" srcId="{4E9DA724-FFC1-4061-911E-BA1EE69B1087}" destId="{89F814C1-D324-4114-AB5A-8B08798D8F16}" srcOrd="0" destOrd="0" presId="urn:microsoft.com/office/officeart/2005/8/layout/hList1"/>
    <dgm:cxn modelId="{DA09FD80-57BF-4847-BDAD-ABF9623C1203}" type="presParOf" srcId="{4E9DA724-FFC1-4061-911E-BA1EE69B1087}" destId="{AFF0E46E-E87E-4B86-96F4-1ADCFCFD4AE6}" srcOrd="1" destOrd="0" presId="urn:microsoft.com/office/officeart/2005/8/layout/hList1"/>
    <dgm:cxn modelId="{4A6AC43F-79D6-4A6D-A1C6-EFBE87A8E0E2}" type="presParOf" srcId="{49441FC5-D977-4CE7-8FDE-CDAB22455C67}" destId="{58B0F7D2-8A1C-4095-826F-9ECF61147113}" srcOrd="1" destOrd="0" presId="urn:microsoft.com/office/officeart/2005/8/layout/hList1"/>
    <dgm:cxn modelId="{78F04E41-E3C7-4F8C-A31C-CB1FD25CD41A}" type="presParOf" srcId="{49441FC5-D977-4CE7-8FDE-CDAB22455C67}" destId="{D8D03A24-5FE7-47F2-8C46-3C9C254F4C64}" srcOrd="2" destOrd="0" presId="urn:microsoft.com/office/officeart/2005/8/layout/hList1"/>
    <dgm:cxn modelId="{907215C8-BB0D-4281-B31E-4CADFE811EDB}" type="presParOf" srcId="{D8D03A24-5FE7-47F2-8C46-3C9C254F4C64}" destId="{BEBE435C-155D-49DA-A4BA-F86F2006BD02}" srcOrd="0" destOrd="0" presId="urn:microsoft.com/office/officeart/2005/8/layout/hList1"/>
    <dgm:cxn modelId="{29B0FB38-861F-47F0-A02A-E31812C2DF3F}" type="presParOf" srcId="{D8D03A24-5FE7-47F2-8C46-3C9C254F4C64}" destId="{9DD72B71-67BF-4B77-8AAC-0C7E494649BC}" srcOrd="1" destOrd="0" presId="urn:microsoft.com/office/officeart/2005/8/layout/hList1"/>
    <dgm:cxn modelId="{30036DD1-44F0-4AF9-A270-A228D9DFEAD0}" type="presParOf" srcId="{49441FC5-D977-4CE7-8FDE-CDAB22455C67}" destId="{BBB11517-4DDC-4C47-BF1B-FEC101F6E247}" srcOrd="3" destOrd="0" presId="urn:microsoft.com/office/officeart/2005/8/layout/hList1"/>
    <dgm:cxn modelId="{DCFD592D-252F-46BA-B637-6A55E9886831}" type="presParOf" srcId="{49441FC5-D977-4CE7-8FDE-CDAB22455C67}" destId="{C7FD6DDE-9496-4A9C-9F40-ED900B7C739E}" srcOrd="4" destOrd="0" presId="urn:microsoft.com/office/officeart/2005/8/layout/hList1"/>
    <dgm:cxn modelId="{F06DAFBB-A12E-47E3-BC9A-EA8538DA68BA}" type="presParOf" srcId="{C7FD6DDE-9496-4A9C-9F40-ED900B7C739E}" destId="{3DC981D6-6787-4CFF-86ED-4E993BFE2BBA}" srcOrd="0" destOrd="0" presId="urn:microsoft.com/office/officeart/2005/8/layout/hList1"/>
    <dgm:cxn modelId="{E2CD51C9-9942-4E26-9882-AF93B1093B39}" type="presParOf" srcId="{C7FD6DDE-9496-4A9C-9F40-ED900B7C739E}" destId="{8C7BA638-2220-4EAB-B430-1425ADE2C7D5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15.xml><?xml version="1.0" encoding="utf-8"?>
<dgm:dataModel xmlns:dgm="http://schemas.openxmlformats.org/drawingml/2006/diagram" xmlns:a="http://schemas.openxmlformats.org/drawingml/2006/main">
  <dgm:ptLst>
    <dgm:pt modelId="{2224963F-EFF6-4E62-9252-0B41CC3FE977}" type="doc">
      <dgm:prSet loTypeId="urn:microsoft.com/office/officeart/2005/8/layout/list1" loCatId="list" qsTypeId="urn:microsoft.com/office/officeart/2005/8/quickstyle/simple1" qsCatId="simple" csTypeId="urn:microsoft.com/office/officeart/2005/8/colors/accent2_4" csCatId="accent2" phldr="1"/>
      <dgm:spPr/>
      <dgm:t>
        <a:bodyPr/>
        <a:lstStyle/>
        <a:p>
          <a:endParaRPr lang="hr-BA"/>
        </a:p>
      </dgm:t>
    </dgm:pt>
    <dgm:pt modelId="{3E8AE85C-2D6B-4C86-8C53-B29CF0538FFE}">
      <dgm:prSet phldrT="[Text]" custT="1"/>
      <dgm:spPr/>
      <dgm:t>
        <a:bodyPr/>
        <a:lstStyle/>
        <a:p>
          <a:r>
            <a:rPr lang="hr-BA" sz="1800" dirty="0" smtClean="0"/>
            <a:t>Zadaća je preteška ili nije povezana s teškoćama klijenta</a:t>
          </a:r>
          <a:endParaRPr lang="hr-BA" sz="1800" dirty="0"/>
        </a:p>
      </dgm:t>
    </dgm:pt>
    <dgm:pt modelId="{78016DC8-06C8-4D99-BB93-13AE42A2C710}" type="parTrans" cxnId="{2EB81E2C-2F64-47D8-81A9-31650E54C0F1}">
      <dgm:prSet/>
      <dgm:spPr/>
      <dgm:t>
        <a:bodyPr/>
        <a:lstStyle/>
        <a:p>
          <a:endParaRPr lang="hr-BA"/>
        </a:p>
      </dgm:t>
    </dgm:pt>
    <dgm:pt modelId="{DC6EB832-89A6-4134-94DD-E026A8316AAD}" type="sibTrans" cxnId="{2EB81E2C-2F64-47D8-81A9-31650E54C0F1}">
      <dgm:prSet/>
      <dgm:spPr/>
      <dgm:t>
        <a:bodyPr/>
        <a:lstStyle/>
        <a:p>
          <a:endParaRPr lang="hr-BA"/>
        </a:p>
      </dgm:t>
    </dgm:pt>
    <dgm:pt modelId="{5D473DCC-1646-4329-B26B-35FCDAF7E073}">
      <dgm:prSet phldrT="[Text]" custT="1"/>
      <dgm:spPr/>
      <dgm:t>
        <a:bodyPr/>
        <a:lstStyle/>
        <a:p>
          <a:r>
            <a:rPr lang="hr-BA" sz="1800" dirty="0" smtClean="0"/>
            <a:t>Nije dobro objašnjena</a:t>
          </a:r>
          <a:endParaRPr lang="hr-BA" sz="1800" dirty="0"/>
        </a:p>
      </dgm:t>
    </dgm:pt>
    <dgm:pt modelId="{CF7107F6-3FC1-47A3-827D-07B046087D0B}" type="parTrans" cxnId="{5B4ABB2C-B4C3-4064-9A09-85808236C70F}">
      <dgm:prSet/>
      <dgm:spPr/>
      <dgm:t>
        <a:bodyPr/>
        <a:lstStyle/>
        <a:p>
          <a:endParaRPr lang="hr-BA"/>
        </a:p>
      </dgm:t>
    </dgm:pt>
    <dgm:pt modelId="{4276AC9C-AF3F-4B66-9DDF-9AB4AD43A5D7}" type="sibTrans" cxnId="{5B4ABB2C-B4C3-4064-9A09-85808236C70F}">
      <dgm:prSet/>
      <dgm:spPr/>
      <dgm:t>
        <a:bodyPr/>
        <a:lstStyle/>
        <a:p>
          <a:endParaRPr lang="hr-BA"/>
        </a:p>
      </dgm:t>
    </dgm:pt>
    <dgm:pt modelId="{5BFEFF30-15BD-4026-8AC2-968266D6D929}">
      <dgm:prSet phldrT="[Text]" custT="1"/>
      <dgm:spPr/>
      <dgm:t>
        <a:bodyPr/>
        <a:lstStyle/>
        <a:p>
          <a:r>
            <a:rPr lang="hr-BA" sz="1800" dirty="0" smtClean="0"/>
            <a:t>Domaća zadaća se ne pregledava na seansi</a:t>
          </a:r>
          <a:endParaRPr lang="hr-BA" sz="1800" dirty="0"/>
        </a:p>
      </dgm:t>
    </dgm:pt>
    <dgm:pt modelId="{A6AFE325-0F54-45DD-9E02-0386D1BE7E81}" type="parTrans" cxnId="{5BFBE763-72AB-498D-84FB-EBA6D19167CD}">
      <dgm:prSet/>
      <dgm:spPr/>
      <dgm:t>
        <a:bodyPr/>
        <a:lstStyle/>
        <a:p>
          <a:endParaRPr lang="hr-BA"/>
        </a:p>
      </dgm:t>
    </dgm:pt>
    <dgm:pt modelId="{C5C6593F-CFD9-43AB-A686-82273B77968A}" type="sibTrans" cxnId="{5BFBE763-72AB-498D-84FB-EBA6D19167CD}">
      <dgm:prSet/>
      <dgm:spPr/>
      <dgm:t>
        <a:bodyPr/>
        <a:lstStyle/>
        <a:p>
          <a:endParaRPr lang="hr-BA"/>
        </a:p>
      </dgm:t>
    </dgm:pt>
    <dgm:pt modelId="{2CB41269-AC6D-4C3B-9FE3-D4767247733D}">
      <dgm:prSet phldrT="[Text]" custT="1"/>
      <dgm:spPr/>
      <dgm:t>
        <a:bodyPr/>
        <a:lstStyle/>
        <a:p>
          <a:r>
            <a:rPr lang="hr-BA" sz="1800" dirty="0" smtClean="0"/>
            <a:t>Ne naglašava se važnost domaćih zadaća</a:t>
          </a:r>
          <a:endParaRPr lang="hr-BA" sz="1800" dirty="0"/>
        </a:p>
      </dgm:t>
    </dgm:pt>
    <dgm:pt modelId="{BA4AC63F-2994-4842-8C9F-2728031EC8DB}" type="parTrans" cxnId="{B6F748E4-C506-4C24-9BF9-1E5398946CAF}">
      <dgm:prSet/>
      <dgm:spPr/>
      <dgm:t>
        <a:bodyPr/>
        <a:lstStyle/>
        <a:p>
          <a:endParaRPr lang="hr-BA"/>
        </a:p>
      </dgm:t>
    </dgm:pt>
    <dgm:pt modelId="{18B43429-8404-416E-9450-320E9A4F3A88}" type="sibTrans" cxnId="{B6F748E4-C506-4C24-9BF9-1E5398946CAF}">
      <dgm:prSet/>
      <dgm:spPr/>
      <dgm:t>
        <a:bodyPr/>
        <a:lstStyle/>
        <a:p>
          <a:endParaRPr lang="hr-BA"/>
        </a:p>
      </dgm:t>
    </dgm:pt>
    <dgm:pt modelId="{6FBC66D6-D5DB-4CBC-AFBC-30E518D86D56}">
      <dgm:prSet phldrT="[Text]" custT="1"/>
      <dgm:spPr/>
      <dgm:t>
        <a:bodyPr/>
        <a:lstStyle/>
        <a:p>
          <a:r>
            <a:rPr lang="hr-BA" sz="1800" dirty="0" smtClean="0"/>
            <a:t>Nisu dane jasne instrukcije kako izvršiti zadatak</a:t>
          </a:r>
          <a:endParaRPr lang="hr-BA" sz="1800" dirty="0"/>
        </a:p>
      </dgm:t>
    </dgm:pt>
    <dgm:pt modelId="{D4395A94-17CC-497D-AE83-D219385E4D19}" type="parTrans" cxnId="{F66C1D50-F362-4B3E-B539-FDE4703D6A5F}">
      <dgm:prSet/>
      <dgm:spPr/>
      <dgm:t>
        <a:bodyPr/>
        <a:lstStyle/>
        <a:p>
          <a:endParaRPr lang="hr-BA"/>
        </a:p>
      </dgm:t>
    </dgm:pt>
    <dgm:pt modelId="{D10D929D-D9B4-49B1-A421-30F8761D7D6B}" type="sibTrans" cxnId="{F66C1D50-F362-4B3E-B539-FDE4703D6A5F}">
      <dgm:prSet/>
      <dgm:spPr/>
      <dgm:t>
        <a:bodyPr/>
        <a:lstStyle/>
        <a:p>
          <a:endParaRPr lang="hr-BA"/>
        </a:p>
      </dgm:t>
    </dgm:pt>
    <dgm:pt modelId="{16BC39CD-AE2C-4319-A8BA-0D05CF04247A}">
      <dgm:prSet phldrT="[Text]" custT="1"/>
      <dgm:spPr/>
      <dgm:t>
        <a:bodyPr/>
        <a:lstStyle/>
        <a:p>
          <a:r>
            <a:rPr lang="hr-BA" sz="1800" dirty="0" smtClean="0"/>
            <a:t>Zadaća nije započeta na seansi</a:t>
          </a:r>
          <a:endParaRPr lang="hr-BA" sz="1800" dirty="0"/>
        </a:p>
      </dgm:t>
    </dgm:pt>
    <dgm:pt modelId="{18BABBCF-ECBD-4C62-ADAC-16B837CD9509}" type="parTrans" cxnId="{E7CAA204-9251-4003-98DA-A5F61538223C}">
      <dgm:prSet/>
      <dgm:spPr/>
      <dgm:t>
        <a:bodyPr/>
        <a:lstStyle/>
        <a:p>
          <a:endParaRPr lang="hr-BA"/>
        </a:p>
      </dgm:t>
    </dgm:pt>
    <dgm:pt modelId="{22AA4007-D665-43A5-B061-5CB9438D9E4E}" type="sibTrans" cxnId="{E7CAA204-9251-4003-98DA-A5F61538223C}">
      <dgm:prSet/>
      <dgm:spPr/>
      <dgm:t>
        <a:bodyPr/>
        <a:lstStyle/>
        <a:p>
          <a:endParaRPr lang="hr-BA"/>
        </a:p>
      </dgm:t>
    </dgm:pt>
    <dgm:pt modelId="{A25C6292-FFF9-4541-8653-15B31E7DEA62}">
      <dgm:prSet phldrT="[Text]" custT="1"/>
      <dgm:spPr/>
      <dgm:t>
        <a:bodyPr/>
        <a:lstStyle/>
        <a:p>
          <a:r>
            <a:rPr lang="hr-BA" sz="1800" dirty="0" smtClean="0"/>
            <a:t>Nije omogućeno zapisivanje domaće zadaće</a:t>
          </a:r>
          <a:endParaRPr lang="hr-BA" sz="1800" dirty="0"/>
        </a:p>
      </dgm:t>
    </dgm:pt>
    <dgm:pt modelId="{EF20B453-B388-4FF8-985C-136BF061F314}" type="parTrans" cxnId="{26CA248C-B056-465D-8BC0-7E9F9F50A710}">
      <dgm:prSet/>
      <dgm:spPr/>
      <dgm:t>
        <a:bodyPr/>
        <a:lstStyle/>
        <a:p>
          <a:endParaRPr lang="hr-BA"/>
        </a:p>
      </dgm:t>
    </dgm:pt>
    <dgm:pt modelId="{74881FC8-6EF1-4C96-90D2-8C5DD68CC24A}" type="sibTrans" cxnId="{26CA248C-B056-465D-8BC0-7E9F9F50A710}">
      <dgm:prSet/>
      <dgm:spPr/>
      <dgm:t>
        <a:bodyPr/>
        <a:lstStyle/>
        <a:p>
          <a:endParaRPr lang="hr-BA"/>
        </a:p>
      </dgm:t>
    </dgm:pt>
    <dgm:pt modelId="{3C03A63F-2CE6-47F0-BD20-478EA7873B1E}">
      <dgm:prSet phldrT="[Text]" custT="1"/>
      <dgm:spPr/>
      <dgm:t>
        <a:bodyPr/>
        <a:lstStyle/>
        <a:p>
          <a:r>
            <a:rPr lang="hr-BA" sz="1800" dirty="0" smtClean="0"/>
            <a:t>Pacijent se ne slaže s domaćom zadaćom</a:t>
          </a:r>
          <a:endParaRPr lang="hr-BA" sz="1800" dirty="0"/>
        </a:p>
      </dgm:t>
    </dgm:pt>
    <dgm:pt modelId="{237F10C9-06EC-46C5-B605-891D1714387F}" type="parTrans" cxnId="{DB0FA3E0-D386-4549-9987-430FC916C9AF}">
      <dgm:prSet/>
      <dgm:spPr/>
      <dgm:t>
        <a:bodyPr/>
        <a:lstStyle/>
        <a:p>
          <a:endParaRPr lang="hr-BA"/>
        </a:p>
      </dgm:t>
    </dgm:pt>
    <dgm:pt modelId="{AA6395B2-D93F-4A93-AD9C-495FED6DF8EB}" type="sibTrans" cxnId="{DB0FA3E0-D386-4549-9987-430FC916C9AF}">
      <dgm:prSet/>
      <dgm:spPr/>
      <dgm:t>
        <a:bodyPr/>
        <a:lstStyle/>
        <a:p>
          <a:endParaRPr lang="hr-BA"/>
        </a:p>
      </dgm:t>
    </dgm:pt>
    <dgm:pt modelId="{D5C341E5-ADE4-45C7-B9C2-1FA3006482ED}" type="pres">
      <dgm:prSet presAssocID="{2224963F-EFF6-4E62-9252-0B41CC3FE977}" presName="linear" presStyleCnt="0">
        <dgm:presLayoutVars>
          <dgm:dir/>
          <dgm:animLvl val="lvl"/>
          <dgm:resizeHandles val="exact"/>
        </dgm:presLayoutVars>
      </dgm:prSet>
      <dgm:spPr/>
    </dgm:pt>
    <dgm:pt modelId="{53EB75DA-4C8C-4372-A493-F2AAF542842F}" type="pres">
      <dgm:prSet presAssocID="{3E8AE85C-2D6B-4C86-8C53-B29CF0538FFE}" presName="parentLin" presStyleCnt="0"/>
      <dgm:spPr/>
    </dgm:pt>
    <dgm:pt modelId="{CC3A3829-6723-4FA8-A579-E6B9E5234C59}" type="pres">
      <dgm:prSet presAssocID="{3E8AE85C-2D6B-4C86-8C53-B29CF0538FFE}" presName="parentLeftMargin" presStyleLbl="node1" presStyleIdx="0" presStyleCnt="8"/>
      <dgm:spPr/>
    </dgm:pt>
    <dgm:pt modelId="{E28351C5-E550-4DE1-B686-235B9F6B7171}" type="pres">
      <dgm:prSet presAssocID="{3E8AE85C-2D6B-4C86-8C53-B29CF0538FFE}" presName="parentText" presStyleLbl="node1" presStyleIdx="0" presStyleCnt="8">
        <dgm:presLayoutVars>
          <dgm:chMax val="0"/>
          <dgm:bulletEnabled val="1"/>
        </dgm:presLayoutVars>
      </dgm:prSet>
      <dgm:spPr/>
    </dgm:pt>
    <dgm:pt modelId="{7F2252A3-1761-4924-958E-715D06271A4B}" type="pres">
      <dgm:prSet presAssocID="{3E8AE85C-2D6B-4C86-8C53-B29CF0538FFE}" presName="negativeSpace" presStyleCnt="0"/>
      <dgm:spPr/>
    </dgm:pt>
    <dgm:pt modelId="{9A86EEAA-3231-4984-A63B-B09F2D46EB7B}" type="pres">
      <dgm:prSet presAssocID="{3E8AE85C-2D6B-4C86-8C53-B29CF0538FFE}" presName="childText" presStyleLbl="conFgAcc1" presStyleIdx="0" presStyleCnt="8">
        <dgm:presLayoutVars>
          <dgm:bulletEnabled val="1"/>
        </dgm:presLayoutVars>
      </dgm:prSet>
      <dgm:spPr/>
    </dgm:pt>
    <dgm:pt modelId="{DB231A7E-6C2F-4F8A-B708-436C030BE053}" type="pres">
      <dgm:prSet presAssocID="{DC6EB832-89A6-4134-94DD-E026A8316AAD}" presName="spaceBetweenRectangles" presStyleCnt="0"/>
      <dgm:spPr/>
    </dgm:pt>
    <dgm:pt modelId="{CA4F90AA-0630-4B72-AB51-080AD5F99554}" type="pres">
      <dgm:prSet presAssocID="{5D473DCC-1646-4329-B26B-35FCDAF7E073}" presName="parentLin" presStyleCnt="0"/>
      <dgm:spPr/>
    </dgm:pt>
    <dgm:pt modelId="{7AD6152E-E32E-4278-98B7-29C00F2FAE18}" type="pres">
      <dgm:prSet presAssocID="{5D473DCC-1646-4329-B26B-35FCDAF7E073}" presName="parentLeftMargin" presStyleLbl="node1" presStyleIdx="0" presStyleCnt="8"/>
      <dgm:spPr/>
    </dgm:pt>
    <dgm:pt modelId="{874468EA-A361-4143-A620-FC95AD4D7ABD}" type="pres">
      <dgm:prSet presAssocID="{5D473DCC-1646-4329-B26B-35FCDAF7E073}" presName="parentText" presStyleLbl="node1" presStyleIdx="1" presStyleCnt="8">
        <dgm:presLayoutVars>
          <dgm:chMax val="0"/>
          <dgm:bulletEnabled val="1"/>
        </dgm:presLayoutVars>
      </dgm:prSet>
      <dgm:spPr/>
    </dgm:pt>
    <dgm:pt modelId="{D942C4D7-191D-4232-A08A-A7F16209EFD1}" type="pres">
      <dgm:prSet presAssocID="{5D473DCC-1646-4329-B26B-35FCDAF7E073}" presName="negativeSpace" presStyleCnt="0"/>
      <dgm:spPr/>
    </dgm:pt>
    <dgm:pt modelId="{BC395B0B-0109-47E0-A1D9-8EE1D950048E}" type="pres">
      <dgm:prSet presAssocID="{5D473DCC-1646-4329-B26B-35FCDAF7E073}" presName="childText" presStyleLbl="conFgAcc1" presStyleIdx="1" presStyleCnt="8">
        <dgm:presLayoutVars>
          <dgm:bulletEnabled val="1"/>
        </dgm:presLayoutVars>
      </dgm:prSet>
      <dgm:spPr/>
    </dgm:pt>
    <dgm:pt modelId="{E6AF33B0-6E77-40A5-A10B-6F0E0971B095}" type="pres">
      <dgm:prSet presAssocID="{4276AC9C-AF3F-4B66-9DDF-9AB4AD43A5D7}" presName="spaceBetweenRectangles" presStyleCnt="0"/>
      <dgm:spPr/>
    </dgm:pt>
    <dgm:pt modelId="{588ED893-4BDD-4AD2-A3DA-17A93685BDD1}" type="pres">
      <dgm:prSet presAssocID="{5BFEFF30-15BD-4026-8AC2-968266D6D929}" presName="parentLin" presStyleCnt="0"/>
      <dgm:spPr/>
    </dgm:pt>
    <dgm:pt modelId="{9B0027DB-866D-4B5B-A383-DEF927BCDBFC}" type="pres">
      <dgm:prSet presAssocID="{5BFEFF30-15BD-4026-8AC2-968266D6D929}" presName="parentLeftMargin" presStyleLbl="node1" presStyleIdx="1" presStyleCnt="8"/>
      <dgm:spPr/>
    </dgm:pt>
    <dgm:pt modelId="{30BB8F37-C84D-4A45-8B8D-4543E5B9F874}" type="pres">
      <dgm:prSet presAssocID="{5BFEFF30-15BD-4026-8AC2-968266D6D929}" presName="parentText" presStyleLbl="node1" presStyleIdx="2" presStyleCnt="8">
        <dgm:presLayoutVars>
          <dgm:chMax val="0"/>
          <dgm:bulletEnabled val="1"/>
        </dgm:presLayoutVars>
      </dgm:prSet>
      <dgm:spPr/>
      <dgm:t>
        <a:bodyPr/>
        <a:lstStyle/>
        <a:p>
          <a:endParaRPr lang="hr-BA"/>
        </a:p>
      </dgm:t>
    </dgm:pt>
    <dgm:pt modelId="{E2D12A00-B613-4849-819F-8300CA67FA3D}" type="pres">
      <dgm:prSet presAssocID="{5BFEFF30-15BD-4026-8AC2-968266D6D929}" presName="negativeSpace" presStyleCnt="0"/>
      <dgm:spPr/>
    </dgm:pt>
    <dgm:pt modelId="{C7588020-853A-495D-85AF-EB141D89A46E}" type="pres">
      <dgm:prSet presAssocID="{5BFEFF30-15BD-4026-8AC2-968266D6D929}" presName="childText" presStyleLbl="conFgAcc1" presStyleIdx="2" presStyleCnt="8">
        <dgm:presLayoutVars>
          <dgm:bulletEnabled val="1"/>
        </dgm:presLayoutVars>
      </dgm:prSet>
      <dgm:spPr/>
    </dgm:pt>
    <dgm:pt modelId="{5F1FD1C0-23BF-4D76-8D82-6BE21855234E}" type="pres">
      <dgm:prSet presAssocID="{C5C6593F-CFD9-43AB-A686-82273B77968A}" presName="spaceBetweenRectangles" presStyleCnt="0"/>
      <dgm:spPr/>
    </dgm:pt>
    <dgm:pt modelId="{DB6CF664-DEF2-43DE-876C-F7F18D2A686C}" type="pres">
      <dgm:prSet presAssocID="{2CB41269-AC6D-4C3B-9FE3-D4767247733D}" presName="parentLin" presStyleCnt="0"/>
      <dgm:spPr/>
    </dgm:pt>
    <dgm:pt modelId="{B36552BB-1A69-406A-A4B2-6A26BFE5DD28}" type="pres">
      <dgm:prSet presAssocID="{2CB41269-AC6D-4C3B-9FE3-D4767247733D}" presName="parentLeftMargin" presStyleLbl="node1" presStyleIdx="2" presStyleCnt="8"/>
      <dgm:spPr/>
    </dgm:pt>
    <dgm:pt modelId="{1C7CC3DD-8769-4F31-8753-47D6A207CA83}" type="pres">
      <dgm:prSet presAssocID="{2CB41269-AC6D-4C3B-9FE3-D4767247733D}" presName="parentText" presStyleLbl="node1" presStyleIdx="3" presStyleCnt="8">
        <dgm:presLayoutVars>
          <dgm:chMax val="0"/>
          <dgm:bulletEnabled val="1"/>
        </dgm:presLayoutVars>
      </dgm:prSet>
      <dgm:spPr/>
    </dgm:pt>
    <dgm:pt modelId="{1EE403B3-EE67-4FFC-A226-AE8E6859A7B4}" type="pres">
      <dgm:prSet presAssocID="{2CB41269-AC6D-4C3B-9FE3-D4767247733D}" presName="negativeSpace" presStyleCnt="0"/>
      <dgm:spPr/>
    </dgm:pt>
    <dgm:pt modelId="{2538A556-E04C-4206-BB5A-A747F62E3113}" type="pres">
      <dgm:prSet presAssocID="{2CB41269-AC6D-4C3B-9FE3-D4767247733D}" presName="childText" presStyleLbl="conFgAcc1" presStyleIdx="3" presStyleCnt="8">
        <dgm:presLayoutVars>
          <dgm:bulletEnabled val="1"/>
        </dgm:presLayoutVars>
      </dgm:prSet>
      <dgm:spPr/>
    </dgm:pt>
    <dgm:pt modelId="{B790369A-5E4F-4E33-A906-59864795C5C6}" type="pres">
      <dgm:prSet presAssocID="{18B43429-8404-416E-9450-320E9A4F3A88}" presName="spaceBetweenRectangles" presStyleCnt="0"/>
      <dgm:spPr/>
    </dgm:pt>
    <dgm:pt modelId="{753013AD-D84F-4DD9-AEBE-FF0193602695}" type="pres">
      <dgm:prSet presAssocID="{6FBC66D6-D5DB-4CBC-AFBC-30E518D86D56}" presName="parentLin" presStyleCnt="0"/>
      <dgm:spPr/>
    </dgm:pt>
    <dgm:pt modelId="{135F09C4-068B-42D2-9FCC-142CA4DD5BF1}" type="pres">
      <dgm:prSet presAssocID="{6FBC66D6-D5DB-4CBC-AFBC-30E518D86D56}" presName="parentLeftMargin" presStyleLbl="node1" presStyleIdx="3" presStyleCnt="8"/>
      <dgm:spPr/>
    </dgm:pt>
    <dgm:pt modelId="{A5417623-A32C-4322-A2C2-CF6ED561697D}" type="pres">
      <dgm:prSet presAssocID="{6FBC66D6-D5DB-4CBC-AFBC-30E518D86D56}" presName="parentText" presStyleLbl="node1" presStyleIdx="4" presStyleCnt="8">
        <dgm:presLayoutVars>
          <dgm:chMax val="0"/>
          <dgm:bulletEnabled val="1"/>
        </dgm:presLayoutVars>
      </dgm:prSet>
      <dgm:spPr/>
      <dgm:t>
        <a:bodyPr/>
        <a:lstStyle/>
        <a:p>
          <a:endParaRPr lang="hr-BA"/>
        </a:p>
      </dgm:t>
    </dgm:pt>
    <dgm:pt modelId="{8961536F-90D1-45C8-B03D-0429BDD1CC11}" type="pres">
      <dgm:prSet presAssocID="{6FBC66D6-D5DB-4CBC-AFBC-30E518D86D56}" presName="negativeSpace" presStyleCnt="0"/>
      <dgm:spPr/>
    </dgm:pt>
    <dgm:pt modelId="{4416E367-3053-4CFF-A8AB-99CDCC24BA59}" type="pres">
      <dgm:prSet presAssocID="{6FBC66D6-D5DB-4CBC-AFBC-30E518D86D56}" presName="childText" presStyleLbl="conFgAcc1" presStyleIdx="4" presStyleCnt="8">
        <dgm:presLayoutVars>
          <dgm:bulletEnabled val="1"/>
        </dgm:presLayoutVars>
      </dgm:prSet>
      <dgm:spPr/>
    </dgm:pt>
    <dgm:pt modelId="{CAFCCAAD-445C-49FC-A074-D3BEE10F4161}" type="pres">
      <dgm:prSet presAssocID="{D10D929D-D9B4-49B1-A421-30F8761D7D6B}" presName="spaceBetweenRectangles" presStyleCnt="0"/>
      <dgm:spPr/>
    </dgm:pt>
    <dgm:pt modelId="{9ECCEE1A-A5C4-4CC4-8619-4FACF1994720}" type="pres">
      <dgm:prSet presAssocID="{16BC39CD-AE2C-4319-A8BA-0D05CF04247A}" presName="parentLin" presStyleCnt="0"/>
      <dgm:spPr/>
    </dgm:pt>
    <dgm:pt modelId="{C7631780-F065-4933-8006-3EA7DF27E2BE}" type="pres">
      <dgm:prSet presAssocID="{16BC39CD-AE2C-4319-A8BA-0D05CF04247A}" presName="parentLeftMargin" presStyleLbl="node1" presStyleIdx="4" presStyleCnt="8"/>
      <dgm:spPr/>
    </dgm:pt>
    <dgm:pt modelId="{24B56B90-CD16-4707-8775-C73B439BC67C}" type="pres">
      <dgm:prSet presAssocID="{16BC39CD-AE2C-4319-A8BA-0D05CF04247A}" presName="parentText" presStyleLbl="node1" presStyleIdx="5" presStyleCnt="8">
        <dgm:presLayoutVars>
          <dgm:chMax val="0"/>
          <dgm:bulletEnabled val="1"/>
        </dgm:presLayoutVars>
      </dgm:prSet>
      <dgm:spPr/>
    </dgm:pt>
    <dgm:pt modelId="{970983A0-1CEA-4232-AC6D-EAADAA5BFC64}" type="pres">
      <dgm:prSet presAssocID="{16BC39CD-AE2C-4319-A8BA-0D05CF04247A}" presName="negativeSpace" presStyleCnt="0"/>
      <dgm:spPr/>
    </dgm:pt>
    <dgm:pt modelId="{E255EAC3-4C87-4572-AF20-A0020F2999E6}" type="pres">
      <dgm:prSet presAssocID="{16BC39CD-AE2C-4319-A8BA-0D05CF04247A}" presName="childText" presStyleLbl="conFgAcc1" presStyleIdx="5" presStyleCnt="8">
        <dgm:presLayoutVars>
          <dgm:bulletEnabled val="1"/>
        </dgm:presLayoutVars>
      </dgm:prSet>
      <dgm:spPr/>
    </dgm:pt>
    <dgm:pt modelId="{B8A3E1FB-2E86-4C9C-B2AE-64FA1E4567A8}" type="pres">
      <dgm:prSet presAssocID="{22AA4007-D665-43A5-B061-5CB9438D9E4E}" presName="spaceBetweenRectangles" presStyleCnt="0"/>
      <dgm:spPr/>
    </dgm:pt>
    <dgm:pt modelId="{2150561E-60F8-4A7B-8073-B95472127604}" type="pres">
      <dgm:prSet presAssocID="{A25C6292-FFF9-4541-8653-15B31E7DEA62}" presName="parentLin" presStyleCnt="0"/>
      <dgm:spPr/>
    </dgm:pt>
    <dgm:pt modelId="{C75AE0A6-958A-4A78-BA49-DCD5E29ACC92}" type="pres">
      <dgm:prSet presAssocID="{A25C6292-FFF9-4541-8653-15B31E7DEA62}" presName="parentLeftMargin" presStyleLbl="node1" presStyleIdx="5" presStyleCnt="8"/>
      <dgm:spPr/>
    </dgm:pt>
    <dgm:pt modelId="{4D8F4D98-4F41-48C0-B2AA-4F6CF30AFD32}" type="pres">
      <dgm:prSet presAssocID="{A25C6292-FFF9-4541-8653-15B31E7DEA62}" presName="parentText" presStyleLbl="node1" presStyleIdx="6" presStyleCnt="8">
        <dgm:presLayoutVars>
          <dgm:chMax val="0"/>
          <dgm:bulletEnabled val="1"/>
        </dgm:presLayoutVars>
      </dgm:prSet>
      <dgm:spPr/>
    </dgm:pt>
    <dgm:pt modelId="{D2954192-DF43-4A7F-B670-56D284EDE8C2}" type="pres">
      <dgm:prSet presAssocID="{A25C6292-FFF9-4541-8653-15B31E7DEA62}" presName="negativeSpace" presStyleCnt="0"/>
      <dgm:spPr/>
    </dgm:pt>
    <dgm:pt modelId="{E1A08D72-01D7-42CA-BBD8-59804CDD66DA}" type="pres">
      <dgm:prSet presAssocID="{A25C6292-FFF9-4541-8653-15B31E7DEA62}" presName="childText" presStyleLbl="conFgAcc1" presStyleIdx="6" presStyleCnt="8">
        <dgm:presLayoutVars>
          <dgm:bulletEnabled val="1"/>
        </dgm:presLayoutVars>
      </dgm:prSet>
      <dgm:spPr/>
    </dgm:pt>
    <dgm:pt modelId="{B98B1382-FAB0-4D4C-93EA-1EF68AC3057C}" type="pres">
      <dgm:prSet presAssocID="{74881FC8-6EF1-4C96-90D2-8C5DD68CC24A}" presName="spaceBetweenRectangles" presStyleCnt="0"/>
      <dgm:spPr/>
    </dgm:pt>
    <dgm:pt modelId="{FF42B418-D86F-4DA3-AC83-DB416B5783FB}" type="pres">
      <dgm:prSet presAssocID="{3C03A63F-2CE6-47F0-BD20-478EA7873B1E}" presName="parentLin" presStyleCnt="0"/>
      <dgm:spPr/>
    </dgm:pt>
    <dgm:pt modelId="{942B9434-E19A-4F33-B399-F607DE1D05EB}" type="pres">
      <dgm:prSet presAssocID="{3C03A63F-2CE6-47F0-BD20-478EA7873B1E}" presName="parentLeftMargin" presStyleLbl="node1" presStyleIdx="6" presStyleCnt="8"/>
      <dgm:spPr/>
    </dgm:pt>
    <dgm:pt modelId="{35943442-3EFA-4DEB-B6BD-A4F946B2CE22}" type="pres">
      <dgm:prSet presAssocID="{3C03A63F-2CE6-47F0-BD20-478EA7873B1E}" presName="parentText" presStyleLbl="node1" presStyleIdx="7" presStyleCnt="8">
        <dgm:presLayoutVars>
          <dgm:chMax val="0"/>
          <dgm:bulletEnabled val="1"/>
        </dgm:presLayoutVars>
      </dgm:prSet>
      <dgm:spPr/>
    </dgm:pt>
    <dgm:pt modelId="{0FD355D3-5237-4BB1-9A44-FD3C34493557}" type="pres">
      <dgm:prSet presAssocID="{3C03A63F-2CE6-47F0-BD20-478EA7873B1E}" presName="negativeSpace" presStyleCnt="0"/>
      <dgm:spPr/>
    </dgm:pt>
    <dgm:pt modelId="{423F1365-1276-4FC8-BC03-8D58029D9197}" type="pres">
      <dgm:prSet presAssocID="{3C03A63F-2CE6-47F0-BD20-478EA7873B1E}" presName="childText" presStyleLbl="conFgAcc1" presStyleIdx="7" presStyleCnt="8">
        <dgm:presLayoutVars>
          <dgm:bulletEnabled val="1"/>
        </dgm:presLayoutVars>
      </dgm:prSet>
      <dgm:spPr/>
    </dgm:pt>
  </dgm:ptLst>
  <dgm:cxnLst>
    <dgm:cxn modelId="{77EB201E-0A49-42C8-8843-5DCB67D92CC1}" type="presOf" srcId="{16BC39CD-AE2C-4319-A8BA-0D05CF04247A}" destId="{C7631780-F065-4933-8006-3EA7DF27E2BE}" srcOrd="0" destOrd="0" presId="urn:microsoft.com/office/officeart/2005/8/layout/list1"/>
    <dgm:cxn modelId="{3A4D4BAA-2283-49F7-8FFC-CFC2EB88BC2A}" type="presOf" srcId="{5D473DCC-1646-4329-B26B-35FCDAF7E073}" destId="{7AD6152E-E32E-4278-98B7-29C00F2FAE18}" srcOrd="0" destOrd="0" presId="urn:microsoft.com/office/officeart/2005/8/layout/list1"/>
    <dgm:cxn modelId="{B6F748E4-C506-4C24-9BF9-1E5398946CAF}" srcId="{2224963F-EFF6-4E62-9252-0B41CC3FE977}" destId="{2CB41269-AC6D-4C3B-9FE3-D4767247733D}" srcOrd="3" destOrd="0" parTransId="{BA4AC63F-2994-4842-8C9F-2728031EC8DB}" sibTransId="{18B43429-8404-416E-9450-320E9A4F3A88}"/>
    <dgm:cxn modelId="{7C8F7397-B0B2-46C0-B5E5-DC477C8CD566}" type="presOf" srcId="{A25C6292-FFF9-4541-8653-15B31E7DEA62}" destId="{4D8F4D98-4F41-48C0-B2AA-4F6CF30AFD32}" srcOrd="1" destOrd="0" presId="urn:microsoft.com/office/officeart/2005/8/layout/list1"/>
    <dgm:cxn modelId="{9674BFD1-9FCE-40B4-8893-3BB11FD10394}" type="presOf" srcId="{5BFEFF30-15BD-4026-8AC2-968266D6D929}" destId="{9B0027DB-866D-4B5B-A383-DEF927BCDBFC}" srcOrd="0" destOrd="0" presId="urn:microsoft.com/office/officeart/2005/8/layout/list1"/>
    <dgm:cxn modelId="{DB0FA3E0-D386-4549-9987-430FC916C9AF}" srcId="{2224963F-EFF6-4E62-9252-0B41CC3FE977}" destId="{3C03A63F-2CE6-47F0-BD20-478EA7873B1E}" srcOrd="7" destOrd="0" parTransId="{237F10C9-06EC-46C5-B605-891D1714387F}" sibTransId="{AA6395B2-D93F-4A93-AD9C-495FED6DF8EB}"/>
    <dgm:cxn modelId="{75B1FB7E-F5E4-4581-B43E-E778DC2C9D7E}" type="presOf" srcId="{A25C6292-FFF9-4541-8653-15B31E7DEA62}" destId="{C75AE0A6-958A-4A78-BA49-DCD5E29ACC92}" srcOrd="0" destOrd="0" presId="urn:microsoft.com/office/officeart/2005/8/layout/list1"/>
    <dgm:cxn modelId="{26CA248C-B056-465D-8BC0-7E9F9F50A710}" srcId="{2224963F-EFF6-4E62-9252-0B41CC3FE977}" destId="{A25C6292-FFF9-4541-8653-15B31E7DEA62}" srcOrd="6" destOrd="0" parTransId="{EF20B453-B388-4FF8-985C-136BF061F314}" sibTransId="{74881FC8-6EF1-4C96-90D2-8C5DD68CC24A}"/>
    <dgm:cxn modelId="{302DCEF5-B94A-4607-9D72-32B40EDA4D9A}" type="presOf" srcId="{3E8AE85C-2D6B-4C86-8C53-B29CF0538FFE}" destId="{CC3A3829-6723-4FA8-A579-E6B9E5234C59}" srcOrd="0" destOrd="0" presId="urn:microsoft.com/office/officeart/2005/8/layout/list1"/>
    <dgm:cxn modelId="{F66C1D50-F362-4B3E-B539-FDE4703D6A5F}" srcId="{2224963F-EFF6-4E62-9252-0B41CC3FE977}" destId="{6FBC66D6-D5DB-4CBC-AFBC-30E518D86D56}" srcOrd="4" destOrd="0" parTransId="{D4395A94-17CC-497D-AE83-D219385E4D19}" sibTransId="{D10D929D-D9B4-49B1-A421-30F8761D7D6B}"/>
    <dgm:cxn modelId="{2B5183EE-5404-4FAA-A1EE-10992C022F6A}" type="presOf" srcId="{2224963F-EFF6-4E62-9252-0B41CC3FE977}" destId="{D5C341E5-ADE4-45C7-B9C2-1FA3006482ED}" srcOrd="0" destOrd="0" presId="urn:microsoft.com/office/officeart/2005/8/layout/list1"/>
    <dgm:cxn modelId="{D22AC547-2DF4-4D5C-BE59-3B51AB68AE52}" type="presOf" srcId="{3C03A63F-2CE6-47F0-BD20-478EA7873B1E}" destId="{942B9434-E19A-4F33-B399-F607DE1D05EB}" srcOrd="0" destOrd="0" presId="urn:microsoft.com/office/officeart/2005/8/layout/list1"/>
    <dgm:cxn modelId="{71E1FF5A-4BEA-43D2-996B-DFC0C432A61A}" type="presOf" srcId="{6FBC66D6-D5DB-4CBC-AFBC-30E518D86D56}" destId="{135F09C4-068B-42D2-9FCC-142CA4DD5BF1}" srcOrd="0" destOrd="0" presId="urn:microsoft.com/office/officeart/2005/8/layout/list1"/>
    <dgm:cxn modelId="{E7CAA204-9251-4003-98DA-A5F61538223C}" srcId="{2224963F-EFF6-4E62-9252-0B41CC3FE977}" destId="{16BC39CD-AE2C-4319-A8BA-0D05CF04247A}" srcOrd="5" destOrd="0" parTransId="{18BABBCF-ECBD-4C62-ADAC-16B837CD9509}" sibTransId="{22AA4007-D665-43A5-B061-5CB9438D9E4E}"/>
    <dgm:cxn modelId="{65BB51E5-2CD8-4E48-8CC8-F20C8F04BE5B}" type="presOf" srcId="{2CB41269-AC6D-4C3B-9FE3-D4767247733D}" destId="{1C7CC3DD-8769-4F31-8753-47D6A207CA83}" srcOrd="1" destOrd="0" presId="urn:microsoft.com/office/officeart/2005/8/layout/list1"/>
    <dgm:cxn modelId="{FB3EF60B-91C2-47D4-959B-B479979B98B5}" type="presOf" srcId="{5BFEFF30-15BD-4026-8AC2-968266D6D929}" destId="{30BB8F37-C84D-4A45-8B8D-4543E5B9F874}" srcOrd="1" destOrd="0" presId="urn:microsoft.com/office/officeart/2005/8/layout/list1"/>
    <dgm:cxn modelId="{5BFBE763-72AB-498D-84FB-EBA6D19167CD}" srcId="{2224963F-EFF6-4E62-9252-0B41CC3FE977}" destId="{5BFEFF30-15BD-4026-8AC2-968266D6D929}" srcOrd="2" destOrd="0" parTransId="{A6AFE325-0F54-45DD-9E02-0386D1BE7E81}" sibTransId="{C5C6593F-CFD9-43AB-A686-82273B77968A}"/>
    <dgm:cxn modelId="{095FE1DA-4D60-419F-AF2A-B1D27FD2FC83}" type="presOf" srcId="{3C03A63F-2CE6-47F0-BD20-478EA7873B1E}" destId="{35943442-3EFA-4DEB-B6BD-A4F946B2CE22}" srcOrd="1" destOrd="0" presId="urn:microsoft.com/office/officeart/2005/8/layout/list1"/>
    <dgm:cxn modelId="{6821F98F-8FE3-45FA-8172-E00B15E74D80}" type="presOf" srcId="{16BC39CD-AE2C-4319-A8BA-0D05CF04247A}" destId="{24B56B90-CD16-4707-8775-C73B439BC67C}" srcOrd="1" destOrd="0" presId="urn:microsoft.com/office/officeart/2005/8/layout/list1"/>
    <dgm:cxn modelId="{5500446E-1F7A-4E69-95DA-F90358C15217}" type="presOf" srcId="{3E8AE85C-2D6B-4C86-8C53-B29CF0538FFE}" destId="{E28351C5-E550-4DE1-B686-235B9F6B7171}" srcOrd="1" destOrd="0" presId="urn:microsoft.com/office/officeart/2005/8/layout/list1"/>
    <dgm:cxn modelId="{5B4ABB2C-B4C3-4064-9A09-85808236C70F}" srcId="{2224963F-EFF6-4E62-9252-0B41CC3FE977}" destId="{5D473DCC-1646-4329-B26B-35FCDAF7E073}" srcOrd="1" destOrd="0" parTransId="{CF7107F6-3FC1-47A3-827D-07B046087D0B}" sibTransId="{4276AC9C-AF3F-4B66-9DDF-9AB4AD43A5D7}"/>
    <dgm:cxn modelId="{901248FD-D538-429F-884E-28D8D2DACEF7}" type="presOf" srcId="{6FBC66D6-D5DB-4CBC-AFBC-30E518D86D56}" destId="{A5417623-A32C-4322-A2C2-CF6ED561697D}" srcOrd="1" destOrd="0" presId="urn:microsoft.com/office/officeart/2005/8/layout/list1"/>
    <dgm:cxn modelId="{8EFA2B7A-8E30-4A65-A3BC-C2DD56238D60}" type="presOf" srcId="{5D473DCC-1646-4329-B26B-35FCDAF7E073}" destId="{874468EA-A361-4143-A620-FC95AD4D7ABD}" srcOrd="1" destOrd="0" presId="urn:microsoft.com/office/officeart/2005/8/layout/list1"/>
    <dgm:cxn modelId="{10E15E6B-C2DC-4CFD-9554-C3095FC7E0F4}" type="presOf" srcId="{2CB41269-AC6D-4C3B-9FE3-D4767247733D}" destId="{B36552BB-1A69-406A-A4B2-6A26BFE5DD28}" srcOrd="0" destOrd="0" presId="urn:microsoft.com/office/officeart/2005/8/layout/list1"/>
    <dgm:cxn modelId="{2EB81E2C-2F64-47D8-81A9-31650E54C0F1}" srcId="{2224963F-EFF6-4E62-9252-0B41CC3FE977}" destId="{3E8AE85C-2D6B-4C86-8C53-B29CF0538FFE}" srcOrd="0" destOrd="0" parTransId="{78016DC8-06C8-4D99-BB93-13AE42A2C710}" sibTransId="{DC6EB832-89A6-4134-94DD-E026A8316AAD}"/>
    <dgm:cxn modelId="{969E584E-5353-45E2-8620-FF898D41924D}" type="presParOf" srcId="{D5C341E5-ADE4-45C7-B9C2-1FA3006482ED}" destId="{53EB75DA-4C8C-4372-A493-F2AAF542842F}" srcOrd="0" destOrd="0" presId="urn:microsoft.com/office/officeart/2005/8/layout/list1"/>
    <dgm:cxn modelId="{50A04237-6755-486A-BA4C-4F771F46F367}" type="presParOf" srcId="{53EB75DA-4C8C-4372-A493-F2AAF542842F}" destId="{CC3A3829-6723-4FA8-A579-E6B9E5234C59}" srcOrd="0" destOrd="0" presId="urn:microsoft.com/office/officeart/2005/8/layout/list1"/>
    <dgm:cxn modelId="{11EADAEB-A50B-46EE-A6CC-3857D243BE5E}" type="presParOf" srcId="{53EB75DA-4C8C-4372-A493-F2AAF542842F}" destId="{E28351C5-E550-4DE1-B686-235B9F6B7171}" srcOrd="1" destOrd="0" presId="urn:microsoft.com/office/officeart/2005/8/layout/list1"/>
    <dgm:cxn modelId="{838E9AFE-E40F-455B-AD50-ACEE237AE2FC}" type="presParOf" srcId="{D5C341E5-ADE4-45C7-B9C2-1FA3006482ED}" destId="{7F2252A3-1761-4924-958E-715D06271A4B}" srcOrd="1" destOrd="0" presId="urn:microsoft.com/office/officeart/2005/8/layout/list1"/>
    <dgm:cxn modelId="{B9DD0589-7CE3-4E55-A603-2486FC830CDB}" type="presParOf" srcId="{D5C341E5-ADE4-45C7-B9C2-1FA3006482ED}" destId="{9A86EEAA-3231-4984-A63B-B09F2D46EB7B}" srcOrd="2" destOrd="0" presId="urn:microsoft.com/office/officeart/2005/8/layout/list1"/>
    <dgm:cxn modelId="{3111C0F0-2BD1-4BBE-BFF9-D76B92A7C16E}" type="presParOf" srcId="{D5C341E5-ADE4-45C7-B9C2-1FA3006482ED}" destId="{DB231A7E-6C2F-4F8A-B708-436C030BE053}" srcOrd="3" destOrd="0" presId="urn:microsoft.com/office/officeart/2005/8/layout/list1"/>
    <dgm:cxn modelId="{0A32E3BA-96D7-413C-A493-91EFB50F0E54}" type="presParOf" srcId="{D5C341E5-ADE4-45C7-B9C2-1FA3006482ED}" destId="{CA4F90AA-0630-4B72-AB51-080AD5F99554}" srcOrd="4" destOrd="0" presId="urn:microsoft.com/office/officeart/2005/8/layout/list1"/>
    <dgm:cxn modelId="{D44EC0F2-2269-40A5-8276-5536C8437C15}" type="presParOf" srcId="{CA4F90AA-0630-4B72-AB51-080AD5F99554}" destId="{7AD6152E-E32E-4278-98B7-29C00F2FAE18}" srcOrd="0" destOrd="0" presId="urn:microsoft.com/office/officeart/2005/8/layout/list1"/>
    <dgm:cxn modelId="{D3AEC45D-503F-4FE1-9CE0-C117CBD1536F}" type="presParOf" srcId="{CA4F90AA-0630-4B72-AB51-080AD5F99554}" destId="{874468EA-A361-4143-A620-FC95AD4D7ABD}" srcOrd="1" destOrd="0" presId="urn:microsoft.com/office/officeart/2005/8/layout/list1"/>
    <dgm:cxn modelId="{1CCF4AC3-4082-4D71-A2B3-A771CE2C32A9}" type="presParOf" srcId="{D5C341E5-ADE4-45C7-B9C2-1FA3006482ED}" destId="{D942C4D7-191D-4232-A08A-A7F16209EFD1}" srcOrd="5" destOrd="0" presId="urn:microsoft.com/office/officeart/2005/8/layout/list1"/>
    <dgm:cxn modelId="{CE9632B7-278B-4700-8893-DDEE58E2282A}" type="presParOf" srcId="{D5C341E5-ADE4-45C7-B9C2-1FA3006482ED}" destId="{BC395B0B-0109-47E0-A1D9-8EE1D950048E}" srcOrd="6" destOrd="0" presId="urn:microsoft.com/office/officeart/2005/8/layout/list1"/>
    <dgm:cxn modelId="{14F4BD47-0B5E-4099-A839-F55433789960}" type="presParOf" srcId="{D5C341E5-ADE4-45C7-B9C2-1FA3006482ED}" destId="{E6AF33B0-6E77-40A5-A10B-6F0E0971B095}" srcOrd="7" destOrd="0" presId="urn:microsoft.com/office/officeart/2005/8/layout/list1"/>
    <dgm:cxn modelId="{C76C7870-1631-46A4-8EC1-B3A5ACC29187}" type="presParOf" srcId="{D5C341E5-ADE4-45C7-B9C2-1FA3006482ED}" destId="{588ED893-4BDD-4AD2-A3DA-17A93685BDD1}" srcOrd="8" destOrd="0" presId="urn:microsoft.com/office/officeart/2005/8/layout/list1"/>
    <dgm:cxn modelId="{F03367A3-22E2-4703-BE53-2122C0418E06}" type="presParOf" srcId="{588ED893-4BDD-4AD2-A3DA-17A93685BDD1}" destId="{9B0027DB-866D-4B5B-A383-DEF927BCDBFC}" srcOrd="0" destOrd="0" presId="urn:microsoft.com/office/officeart/2005/8/layout/list1"/>
    <dgm:cxn modelId="{86FBDDFE-DB65-4CE0-B31C-D7F5017503BD}" type="presParOf" srcId="{588ED893-4BDD-4AD2-A3DA-17A93685BDD1}" destId="{30BB8F37-C84D-4A45-8B8D-4543E5B9F874}" srcOrd="1" destOrd="0" presId="urn:microsoft.com/office/officeart/2005/8/layout/list1"/>
    <dgm:cxn modelId="{F5EB8D15-9BC0-4CDF-9B65-2EB9E1892FE1}" type="presParOf" srcId="{D5C341E5-ADE4-45C7-B9C2-1FA3006482ED}" destId="{E2D12A00-B613-4849-819F-8300CA67FA3D}" srcOrd="9" destOrd="0" presId="urn:microsoft.com/office/officeart/2005/8/layout/list1"/>
    <dgm:cxn modelId="{720B509D-4251-4684-82E9-D4D87B686A28}" type="presParOf" srcId="{D5C341E5-ADE4-45C7-B9C2-1FA3006482ED}" destId="{C7588020-853A-495D-85AF-EB141D89A46E}" srcOrd="10" destOrd="0" presId="urn:microsoft.com/office/officeart/2005/8/layout/list1"/>
    <dgm:cxn modelId="{659736DC-0DB8-4CF1-9EB9-4986D2D62771}" type="presParOf" srcId="{D5C341E5-ADE4-45C7-B9C2-1FA3006482ED}" destId="{5F1FD1C0-23BF-4D76-8D82-6BE21855234E}" srcOrd="11" destOrd="0" presId="urn:microsoft.com/office/officeart/2005/8/layout/list1"/>
    <dgm:cxn modelId="{8475A763-DAB2-496B-B859-95337E00258E}" type="presParOf" srcId="{D5C341E5-ADE4-45C7-B9C2-1FA3006482ED}" destId="{DB6CF664-DEF2-43DE-876C-F7F18D2A686C}" srcOrd="12" destOrd="0" presId="urn:microsoft.com/office/officeart/2005/8/layout/list1"/>
    <dgm:cxn modelId="{39221FAA-28C8-4141-8B52-C4C590E1ACA4}" type="presParOf" srcId="{DB6CF664-DEF2-43DE-876C-F7F18D2A686C}" destId="{B36552BB-1A69-406A-A4B2-6A26BFE5DD28}" srcOrd="0" destOrd="0" presId="urn:microsoft.com/office/officeart/2005/8/layout/list1"/>
    <dgm:cxn modelId="{9C5AFBF0-72FF-401A-99FD-D8785F8C0B52}" type="presParOf" srcId="{DB6CF664-DEF2-43DE-876C-F7F18D2A686C}" destId="{1C7CC3DD-8769-4F31-8753-47D6A207CA83}" srcOrd="1" destOrd="0" presId="urn:microsoft.com/office/officeart/2005/8/layout/list1"/>
    <dgm:cxn modelId="{31897383-C56A-4D71-8780-B94CF67043D8}" type="presParOf" srcId="{D5C341E5-ADE4-45C7-B9C2-1FA3006482ED}" destId="{1EE403B3-EE67-4FFC-A226-AE8E6859A7B4}" srcOrd="13" destOrd="0" presId="urn:microsoft.com/office/officeart/2005/8/layout/list1"/>
    <dgm:cxn modelId="{6A334F40-C53A-4541-B1E2-4423489F9E22}" type="presParOf" srcId="{D5C341E5-ADE4-45C7-B9C2-1FA3006482ED}" destId="{2538A556-E04C-4206-BB5A-A747F62E3113}" srcOrd="14" destOrd="0" presId="urn:microsoft.com/office/officeart/2005/8/layout/list1"/>
    <dgm:cxn modelId="{4C101D64-C82C-4B90-8D19-D27D0891C252}" type="presParOf" srcId="{D5C341E5-ADE4-45C7-B9C2-1FA3006482ED}" destId="{B790369A-5E4F-4E33-A906-59864795C5C6}" srcOrd="15" destOrd="0" presId="urn:microsoft.com/office/officeart/2005/8/layout/list1"/>
    <dgm:cxn modelId="{960F412A-4CB8-47C0-8C06-F15988618C5D}" type="presParOf" srcId="{D5C341E5-ADE4-45C7-B9C2-1FA3006482ED}" destId="{753013AD-D84F-4DD9-AEBE-FF0193602695}" srcOrd="16" destOrd="0" presId="urn:microsoft.com/office/officeart/2005/8/layout/list1"/>
    <dgm:cxn modelId="{179F237B-F96C-418C-81D3-F4EFB8DB1546}" type="presParOf" srcId="{753013AD-D84F-4DD9-AEBE-FF0193602695}" destId="{135F09C4-068B-42D2-9FCC-142CA4DD5BF1}" srcOrd="0" destOrd="0" presId="urn:microsoft.com/office/officeart/2005/8/layout/list1"/>
    <dgm:cxn modelId="{DD3BB245-D723-472B-BF9D-2F87C5EBEE50}" type="presParOf" srcId="{753013AD-D84F-4DD9-AEBE-FF0193602695}" destId="{A5417623-A32C-4322-A2C2-CF6ED561697D}" srcOrd="1" destOrd="0" presId="urn:microsoft.com/office/officeart/2005/8/layout/list1"/>
    <dgm:cxn modelId="{5F2762FB-99B2-4118-816F-B65E3ADC0ED8}" type="presParOf" srcId="{D5C341E5-ADE4-45C7-B9C2-1FA3006482ED}" destId="{8961536F-90D1-45C8-B03D-0429BDD1CC11}" srcOrd="17" destOrd="0" presId="urn:microsoft.com/office/officeart/2005/8/layout/list1"/>
    <dgm:cxn modelId="{F1825657-A09E-4DA8-AB56-8014780B7E92}" type="presParOf" srcId="{D5C341E5-ADE4-45C7-B9C2-1FA3006482ED}" destId="{4416E367-3053-4CFF-A8AB-99CDCC24BA59}" srcOrd="18" destOrd="0" presId="urn:microsoft.com/office/officeart/2005/8/layout/list1"/>
    <dgm:cxn modelId="{51F9C23B-E9A6-4272-ABE8-C029D73DD0BB}" type="presParOf" srcId="{D5C341E5-ADE4-45C7-B9C2-1FA3006482ED}" destId="{CAFCCAAD-445C-49FC-A074-D3BEE10F4161}" srcOrd="19" destOrd="0" presId="urn:microsoft.com/office/officeart/2005/8/layout/list1"/>
    <dgm:cxn modelId="{09B082D4-0CA0-46DB-B4F6-BF2112C72942}" type="presParOf" srcId="{D5C341E5-ADE4-45C7-B9C2-1FA3006482ED}" destId="{9ECCEE1A-A5C4-4CC4-8619-4FACF1994720}" srcOrd="20" destOrd="0" presId="urn:microsoft.com/office/officeart/2005/8/layout/list1"/>
    <dgm:cxn modelId="{1EAE98CB-5603-423F-8EAE-B8AD2C9847EA}" type="presParOf" srcId="{9ECCEE1A-A5C4-4CC4-8619-4FACF1994720}" destId="{C7631780-F065-4933-8006-3EA7DF27E2BE}" srcOrd="0" destOrd="0" presId="urn:microsoft.com/office/officeart/2005/8/layout/list1"/>
    <dgm:cxn modelId="{65109FFE-721A-41F2-8222-7B909C05617F}" type="presParOf" srcId="{9ECCEE1A-A5C4-4CC4-8619-4FACF1994720}" destId="{24B56B90-CD16-4707-8775-C73B439BC67C}" srcOrd="1" destOrd="0" presId="urn:microsoft.com/office/officeart/2005/8/layout/list1"/>
    <dgm:cxn modelId="{C7E816D4-541C-4DE5-91AD-A0AEBB1C40BD}" type="presParOf" srcId="{D5C341E5-ADE4-45C7-B9C2-1FA3006482ED}" destId="{970983A0-1CEA-4232-AC6D-EAADAA5BFC64}" srcOrd="21" destOrd="0" presId="urn:microsoft.com/office/officeart/2005/8/layout/list1"/>
    <dgm:cxn modelId="{47A8C95C-F213-4D9B-8693-BFB1B70500BF}" type="presParOf" srcId="{D5C341E5-ADE4-45C7-B9C2-1FA3006482ED}" destId="{E255EAC3-4C87-4572-AF20-A0020F2999E6}" srcOrd="22" destOrd="0" presId="urn:microsoft.com/office/officeart/2005/8/layout/list1"/>
    <dgm:cxn modelId="{48AD735F-782F-4311-AF8B-9C7E2D815FD4}" type="presParOf" srcId="{D5C341E5-ADE4-45C7-B9C2-1FA3006482ED}" destId="{B8A3E1FB-2E86-4C9C-B2AE-64FA1E4567A8}" srcOrd="23" destOrd="0" presId="urn:microsoft.com/office/officeart/2005/8/layout/list1"/>
    <dgm:cxn modelId="{C5554F9A-8BEC-44FF-9561-413DD444A456}" type="presParOf" srcId="{D5C341E5-ADE4-45C7-B9C2-1FA3006482ED}" destId="{2150561E-60F8-4A7B-8073-B95472127604}" srcOrd="24" destOrd="0" presId="urn:microsoft.com/office/officeart/2005/8/layout/list1"/>
    <dgm:cxn modelId="{522EC189-695E-4C0B-94C5-833E317F25F4}" type="presParOf" srcId="{2150561E-60F8-4A7B-8073-B95472127604}" destId="{C75AE0A6-958A-4A78-BA49-DCD5E29ACC92}" srcOrd="0" destOrd="0" presId="urn:microsoft.com/office/officeart/2005/8/layout/list1"/>
    <dgm:cxn modelId="{E350C59D-CBE3-40DE-ACEB-F906C0528710}" type="presParOf" srcId="{2150561E-60F8-4A7B-8073-B95472127604}" destId="{4D8F4D98-4F41-48C0-B2AA-4F6CF30AFD32}" srcOrd="1" destOrd="0" presId="urn:microsoft.com/office/officeart/2005/8/layout/list1"/>
    <dgm:cxn modelId="{CB2B52DB-965A-4D22-90E9-C8FE0F245EF0}" type="presParOf" srcId="{D5C341E5-ADE4-45C7-B9C2-1FA3006482ED}" destId="{D2954192-DF43-4A7F-B670-56D284EDE8C2}" srcOrd="25" destOrd="0" presId="urn:microsoft.com/office/officeart/2005/8/layout/list1"/>
    <dgm:cxn modelId="{FE0AC1F8-5594-4AD7-B51F-9E97A4228631}" type="presParOf" srcId="{D5C341E5-ADE4-45C7-B9C2-1FA3006482ED}" destId="{E1A08D72-01D7-42CA-BBD8-59804CDD66DA}" srcOrd="26" destOrd="0" presId="urn:microsoft.com/office/officeart/2005/8/layout/list1"/>
    <dgm:cxn modelId="{E4A33207-F922-4081-B1C5-D5E425257C68}" type="presParOf" srcId="{D5C341E5-ADE4-45C7-B9C2-1FA3006482ED}" destId="{B98B1382-FAB0-4D4C-93EA-1EF68AC3057C}" srcOrd="27" destOrd="0" presId="urn:microsoft.com/office/officeart/2005/8/layout/list1"/>
    <dgm:cxn modelId="{DA8E6C14-33D5-4C9E-AA1F-D9A67C75B050}" type="presParOf" srcId="{D5C341E5-ADE4-45C7-B9C2-1FA3006482ED}" destId="{FF42B418-D86F-4DA3-AC83-DB416B5783FB}" srcOrd="28" destOrd="0" presId="urn:microsoft.com/office/officeart/2005/8/layout/list1"/>
    <dgm:cxn modelId="{1FEF32FC-26B6-4614-927C-6D93D08A4114}" type="presParOf" srcId="{FF42B418-D86F-4DA3-AC83-DB416B5783FB}" destId="{942B9434-E19A-4F33-B399-F607DE1D05EB}" srcOrd="0" destOrd="0" presId="urn:microsoft.com/office/officeart/2005/8/layout/list1"/>
    <dgm:cxn modelId="{278BA150-32FB-454A-88CB-4DF88B7FFDB9}" type="presParOf" srcId="{FF42B418-D86F-4DA3-AC83-DB416B5783FB}" destId="{35943442-3EFA-4DEB-B6BD-A4F946B2CE22}" srcOrd="1" destOrd="0" presId="urn:microsoft.com/office/officeart/2005/8/layout/list1"/>
    <dgm:cxn modelId="{5F56BF2C-6ED1-4E93-9270-27D492C9178D}" type="presParOf" srcId="{D5C341E5-ADE4-45C7-B9C2-1FA3006482ED}" destId="{0FD355D3-5237-4BB1-9A44-FD3C34493557}" srcOrd="29" destOrd="0" presId="urn:microsoft.com/office/officeart/2005/8/layout/list1"/>
    <dgm:cxn modelId="{D3384A6F-D53B-4C5C-B26E-3C567B4AF8DE}" type="presParOf" srcId="{D5C341E5-ADE4-45C7-B9C2-1FA3006482ED}" destId="{423F1365-1276-4FC8-BC03-8D58029D9197}" srcOrd="3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6.xml><?xml version="1.0" encoding="utf-8"?>
<dgm:dataModel xmlns:dgm="http://schemas.openxmlformats.org/drawingml/2006/diagram" xmlns:a="http://schemas.openxmlformats.org/drawingml/2006/main">
  <dgm:ptLst>
    <dgm:pt modelId="{3DB5F5B6-FD0D-48CB-B0EA-C2D2B10A8378}" type="doc">
      <dgm:prSet loTypeId="urn:microsoft.com/office/officeart/2005/8/layout/hList9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hr-BA"/>
        </a:p>
      </dgm:t>
    </dgm:pt>
    <dgm:pt modelId="{B987F324-153B-4DA3-92C4-1D4790E034BE}">
      <dgm:prSet phldrT="[Text]"/>
      <dgm:spPr/>
      <dgm:t>
        <a:bodyPr/>
        <a:lstStyle/>
        <a:p>
          <a:r>
            <a:rPr lang="hr-BA" dirty="0" smtClean="0"/>
            <a:t>TEŠKOĆA</a:t>
          </a:r>
          <a:endParaRPr lang="hr-BA" dirty="0"/>
        </a:p>
      </dgm:t>
    </dgm:pt>
    <dgm:pt modelId="{5A6C3616-2F15-43D7-9B88-4624655A2127}" type="parTrans" cxnId="{87FCAE22-22E0-407A-A102-CFE5D3DFBB81}">
      <dgm:prSet/>
      <dgm:spPr/>
      <dgm:t>
        <a:bodyPr/>
        <a:lstStyle/>
        <a:p>
          <a:endParaRPr lang="hr-BA"/>
        </a:p>
      </dgm:t>
    </dgm:pt>
    <dgm:pt modelId="{30472E83-28AA-4544-8BE6-463ACBE4EB2A}" type="sibTrans" cxnId="{87FCAE22-22E0-407A-A102-CFE5D3DFBB81}">
      <dgm:prSet/>
      <dgm:spPr/>
      <dgm:t>
        <a:bodyPr/>
        <a:lstStyle/>
        <a:p>
          <a:endParaRPr lang="hr-BA"/>
        </a:p>
      </dgm:t>
    </dgm:pt>
    <dgm:pt modelId="{B8A4D1F9-8D81-4805-B576-509A41E25B4E}">
      <dgm:prSet phldrT="[Text]"/>
      <dgm:spPr/>
      <dgm:t>
        <a:bodyPr/>
        <a:lstStyle/>
        <a:p>
          <a:r>
            <a:rPr lang="hr-BA" dirty="0" smtClean="0"/>
            <a:t>Teškoće u rezimiranju seanse; ne zapamćivanje sadržaja seanse</a:t>
          </a:r>
          <a:endParaRPr lang="hr-BA" dirty="0"/>
        </a:p>
      </dgm:t>
    </dgm:pt>
    <dgm:pt modelId="{6872F1BE-044F-4386-BAE4-3C6A43F0D027}" type="parTrans" cxnId="{6A00356B-B7FC-4442-AB80-CDD96A8A6657}">
      <dgm:prSet/>
      <dgm:spPr/>
      <dgm:t>
        <a:bodyPr/>
        <a:lstStyle/>
        <a:p>
          <a:endParaRPr lang="hr-BA"/>
        </a:p>
      </dgm:t>
    </dgm:pt>
    <dgm:pt modelId="{D73EB837-4A08-4151-B8D6-4BB58C8638D3}" type="sibTrans" cxnId="{6A00356B-B7FC-4442-AB80-CDD96A8A6657}">
      <dgm:prSet/>
      <dgm:spPr/>
      <dgm:t>
        <a:bodyPr/>
        <a:lstStyle/>
        <a:p>
          <a:endParaRPr lang="hr-BA"/>
        </a:p>
      </dgm:t>
    </dgm:pt>
    <dgm:pt modelId="{8C1CD90A-7056-4BDD-A629-E4685B02F547}" type="pres">
      <dgm:prSet presAssocID="{3DB5F5B6-FD0D-48CB-B0EA-C2D2B10A8378}" presName="list" presStyleCnt="0">
        <dgm:presLayoutVars>
          <dgm:dir/>
          <dgm:animLvl val="lvl"/>
        </dgm:presLayoutVars>
      </dgm:prSet>
      <dgm:spPr/>
      <dgm:t>
        <a:bodyPr/>
        <a:lstStyle/>
        <a:p>
          <a:endParaRPr lang="hr-BA"/>
        </a:p>
      </dgm:t>
    </dgm:pt>
    <dgm:pt modelId="{A40FA96B-CE42-4BA5-9316-27961D38F5D7}" type="pres">
      <dgm:prSet presAssocID="{B987F324-153B-4DA3-92C4-1D4790E034BE}" presName="posSpace" presStyleCnt="0"/>
      <dgm:spPr/>
      <dgm:t>
        <a:bodyPr/>
        <a:lstStyle/>
        <a:p>
          <a:endParaRPr lang="hr-BA"/>
        </a:p>
      </dgm:t>
    </dgm:pt>
    <dgm:pt modelId="{9FC6D933-FF95-4D48-9E7B-B943CAD44AF3}" type="pres">
      <dgm:prSet presAssocID="{B987F324-153B-4DA3-92C4-1D4790E034BE}" presName="vertFlow" presStyleCnt="0"/>
      <dgm:spPr/>
      <dgm:t>
        <a:bodyPr/>
        <a:lstStyle/>
        <a:p>
          <a:endParaRPr lang="hr-BA"/>
        </a:p>
      </dgm:t>
    </dgm:pt>
    <dgm:pt modelId="{318DC5F9-AF5D-4977-AE06-4EF18BDA5379}" type="pres">
      <dgm:prSet presAssocID="{B987F324-153B-4DA3-92C4-1D4790E034BE}" presName="topSpace" presStyleCnt="0"/>
      <dgm:spPr/>
      <dgm:t>
        <a:bodyPr/>
        <a:lstStyle/>
        <a:p>
          <a:endParaRPr lang="hr-BA"/>
        </a:p>
      </dgm:t>
    </dgm:pt>
    <dgm:pt modelId="{CCFDF5DA-BD8E-4049-B196-879F0ED45C68}" type="pres">
      <dgm:prSet presAssocID="{B987F324-153B-4DA3-92C4-1D4790E034BE}" presName="firstComp" presStyleCnt="0"/>
      <dgm:spPr/>
      <dgm:t>
        <a:bodyPr/>
        <a:lstStyle/>
        <a:p>
          <a:endParaRPr lang="hr-BA"/>
        </a:p>
      </dgm:t>
    </dgm:pt>
    <dgm:pt modelId="{FD7C867D-E61B-43A7-B300-4BEA4B614D0C}" type="pres">
      <dgm:prSet presAssocID="{B987F324-153B-4DA3-92C4-1D4790E034BE}" presName="firstChild" presStyleLbl="bgAccFollowNode1" presStyleIdx="0" presStyleCnt="1"/>
      <dgm:spPr/>
      <dgm:t>
        <a:bodyPr/>
        <a:lstStyle/>
        <a:p>
          <a:endParaRPr lang="hr-BA"/>
        </a:p>
      </dgm:t>
    </dgm:pt>
    <dgm:pt modelId="{D31DB0AF-416A-4A8E-9A51-8D1A4158C018}" type="pres">
      <dgm:prSet presAssocID="{B987F324-153B-4DA3-92C4-1D4790E034BE}" presName="firstChildTx" presStyleLbl="bgAccFollowNode1" presStyleIdx="0" presStyleCnt="1">
        <dgm:presLayoutVars>
          <dgm:bulletEnabled val="1"/>
        </dgm:presLayoutVars>
      </dgm:prSet>
      <dgm:spPr/>
      <dgm:t>
        <a:bodyPr/>
        <a:lstStyle/>
        <a:p>
          <a:endParaRPr lang="hr-BA"/>
        </a:p>
      </dgm:t>
    </dgm:pt>
    <dgm:pt modelId="{BAC8BCC2-5A71-432C-8798-CD5212CE3D13}" type="pres">
      <dgm:prSet presAssocID="{B987F324-153B-4DA3-92C4-1D4790E034BE}" presName="negSpace" presStyleCnt="0"/>
      <dgm:spPr/>
      <dgm:t>
        <a:bodyPr/>
        <a:lstStyle/>
        <a:p>
          <a:endParaRPr lang="hr-BA"/>
        </a:p>
      </dgm:t>
    </dgm:pt>
    <dgm:pt modelId="{4F60F27D-05BC-4EFF-BB91-5D276C9DEADA}" type="pres">
      <dgm:prSet presAssocID="{B987F324-153B-4DA3-92C4-1D4790E034BE}" presName="circle" presStyleLbl="node1" presStyleIdx="0" presStyleCnt="1"/>
      <dgm:spPr/>
      <dgm:t>
        <a:bodyPr/>
        <a:lstStyle/>
        <a:p>
          <a:endParaRPr lang="hr-BA"/>
        </a:p>
      </dgm:t>
    </dgm:pt>
  </dgm:ptLst>
  <dgm:cxnLst>
    <dgm:cxn modelId="{6A00356B-B7FC-4442-AB80-CDD96A8A6657}" srcId="{B987F324-153B-4DA3-92C4-1D4790E034BE}" destId="{B8A4D1F9-8D81-4805-B576-509A41E25B4E}" srcOrd="0" destOrd="0" parTransId="{6872F1BE-044F-4386-BAE4-3C6A43F0D027}" sibTransId="{D73EB837-4A08-4151-B8D6-4BB58C8638D3}"/>
    <dgm:cxn modelId="{F0B3240C-41FC-4408-B9E1-927DE662E81B}" type="presOf" srcId="{B8A4D1F9-8D81-4805-B576-509A41E25B4E}" destId="{D31DB0AF-416A-4A8E-9A51-8D1A4158C018}" srcOrd="1" destOrd="0" presId="urn:microsoft.com/office/officeart/2005/8/layout/hList9"/>
    <dgm:cxn modelId="{AB3B92A7-51BA-4065-94D0-7C2EE818CF6E}" type="presOf" srcId="{3DB5F5B6-FD0D-48CB-B0EA-C2D2B10A8378}" destId="{8C1CD90A-7056-4BDD-A629-E4685B02F547}" srcOrd="0" destOrd="0" presId="urn:microsoft.com/office/officeart/2005/8/layout/hList9"/>
    <dgm:cxn modelId="{87FCAE22-22E0-407A-A102-CFE5D3DFBB81}" srcId="{3DB5F5B6-FD0D-48CB-B0EA-C2D2B10A8378}" destId="{B987F324-153B-4DA3-92C4-1D4790E034BE}" srcOrd="0" destOrd="0" parTransId="{5A6C3616-2F15-43D7-9B88-4624655A2127}" sibTransId="{30472E83-28AA-4544-8BE6-463ACBE4EB2A}"/>
    <dgm:cxn modelId="{1828D442-9546-4FC7-B50C-FEB1582DB885}" type="presOf" srcId="{B987F324-153B-4DA3-92C4-1D4790E034BE}" destId="{4F60F27D-05BC-4EFF-BB91-5D276C9DEADA}" srcOrd="0" destOrd="0" presId="urn:microsoft.com/office/officeart/2005/8/layout/hList9"/>
    <dgm:cxn modelId="{CD672542-C765-4A84-9C4A-89FE6A54C4F3}" type="presOf" srcId="{B8A4D1F9-8D81-4805-B576-509A41E25B4E}" destId="{FD7C867D-E61B-43A7-B300-4BEA4B614D0C}" srcOrd="0" destOrd="0" presId="urn:microsoft.com/office/officeart/2005/8/layout/hList9"/>
    <dgm:cxn modelId="{9877D9B1-CE7C-4B3D-8E40-24F7CD99E9D2}" type="presParOf" srcId="{8C1CD90A-7056-4BDD-A629-E4685B02F547}" destId="{A40FA96B-CE42-4BA5-9316-27961D38F5D7}" srcOrd="0" destOrd="0" presId="urn:microsoft.com/office/officeart/2005/8/layout/hList9"/>
    <dgm:cxn modelId="{2834EA14-7D41-497D-9BA2-CAB95E179ECC}" type="presParOf" srcId="{8C1CD90A-7056-4BDD-A629-E4685B02F547}" destId="{9FC6D933-FF95-4D48-9E7B-B943CAD44AF3}" srcOrd="1" destOrd="0" presId="urn:microsoft.com/office/officeart/2005/8/layout/hList9"/>
    <dgm:cxn modelId="{A48DADC1-2AEF-4F12-B54C-990DB72377FD}" type="presParOf" srcId="{9FC6D933-FF95-4D48-9E7B-B943CAD44AF3}" destId="{318DC5F9-AF5D-4977-AE06-4EF18BDA5379}" srcOrd="0" destOrd="0" presId="urn:microsoft.com/office/officeart/2005/8/layout/hList9"/>
    <dgm:cxn modelId="{9191C72B-CFCF-4AA6-B7E9-B1235B38AC2F}" type="presParOf" srcId="{9FC6D933-FF95-4D48-9E7B-B943CAD44AF3}" destId="{CCFDF5DA-BD8E-4049-B196-879F0ED45C68}" srcOrd="1" destOrd="0" presId="urn:microsoft.com/office/officeart/2005/8/layout/hList9"/>
    <dgm:cxn modelId="{9F1E5535-274B-4292-AC2E-4A0B213FD89E}" type="presParOf" srcId="{CCFDF5DA-BD8E-4049-B196-879F0ED45C68}" destId="{FD7C867D-E61B-43A7-B300-4BEA4B614D0C}" srcOrd="0" destOrd="0" presId="urn:microsoft.com/office/officeart/2005/8/layout/hList9"/>
    <dgm:cxn modelId="{87EF3DF8-630B-4D19-8B1F-8F1191487653}" type="presParOf" srcId="{CCFDF5DA-BD8E-4049-B196-879F0ED45C68}" destId="{D31DB0AF-416A-4A8E-9A51-8D1A4158C018}" srcOrd="1" destOrd="0" presId="urn:microsoft.com/office/officeart/2005/8/layout/hList9"/>
    <dgm:cxn modelId="{7CD8800D-ECD4-4F50-9535-0558B90829FC}" type="presParOf" srcId="{8C1CD90A-7056-4BDD-A629-E4685B02F547}" destId="{BAC8BCC2-5A71-432C-8798-CD5212CE3D13}" srcOrd="2" destOrd="0" presId="urn:microsoft.com/office/officeart/2005/8/layout/hList9"/>
    <dgm:cxn modelId="{79E2EBBC-A8EF-4002-9823-69BA366D8ACD}" type="presParOf" srcId="{8C1CD90A-7056-4BDD-A629-E4685B02F547}" destId="{4F60F27D-05BC-4EFF-BB91-5D276C9DEADA}" srcOrd="3" destOrd="0" presId="urn:microsoft.com/office/officeart/2005/8/layout/hList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7.xml><?xml version="1.0" encoding="utf-8"?>
<dgm:dataModel xmlns:dgm="http://schemas.openxmlformats.org/drawingml/2006/diagram" xmlns:a="http://schemas.openxmlformats.org/drawingml/2006/main">
  <dgm:ptLst>
    <dgm:pt modelId="{9C252678-6071-4BCD-B679-D0A01D047850}" type="doc">
      <dgm:prSet loTypeId="urn:microsoft.com/office/officeart/2005/8/layout/hList1" loCatId="list" qsTypeId="urn:microsoft.com/office/officeart/2005/8/quickstyle/simple1" qsCatId="simple" csTypeId="urn:microsoft.com/office/officeart/2005/8/colors/accent2_3" csCatId="accent2" phldr="1"/>
      <dgm:spPr/>
      <dgm:t>
        <a:bodyPr/>
        <a:lstStyle/>
        <a:p>
          <a:endParaRPr lang="hr-BA"/>
        </a:p>
      </dgm:t>
    </dgm:pt>
    <dgm:pt modelId="{DF187138-EE1E-40E7-9D8E-2C22E0F13356}">
      <dgm:prSet phldrT="[Text]"/>
      <dgm:spPr/>
      <dgm:t>
        <a:bodyPr/>
        <a:lstStyle/>
        <a:p>
          <a:r>
            <a:rPr lang="hr-BA" dirty="0" smtClean="0"/>
            <a:t>RJEŠENJE</a:t>
          </a:r>
          <a:endParaRPr lang="hr-BA" dirty="0"/>
        </a:p>
      </dgm:t>
    </dgm:pt>
    <dgm:pt modelId="{B7E2BB49-4510-4992-9CEE-1F569DA5F348}" type="parTrans" cxnId="{E00B849E-A48D-46D1-AF41-712A4AB839F9}">
      <dgm:prSet/>
      <dgm:spPr/>
      <dgm:t>
        <a:bodyPr/>
        <a:lstStyle/>
        <a:p>
          <a:endParaRPr lang="hr-BA"/>
        </a:p>
      </dgm:t>
    </dgm:pt>
    <dgm:pt modelId="{A9979619-9D7C-4BC5-8A73-6AD2A3CB32C3}" type="sibTrans" cxnId="{E00B849E-A48D-46D1-AF41-712A4AB839F9}">
      <dgm:prSet/>
      <dgm:spPr/>
      <dgm:t>
        <a:bodyPr/>
        <a:lstStyle/>
        <a:p>
          <a:endParaRPr lang="hr-BA"/>
        </a:p>
      </dgm:t>
    </dgm:pt>
    <dgm:pt modelId="{C23351FF-55F4-4DC0-9CFE-F6B16B296C93}">
      <dgm:prSet phldrT="[Text]"/>
      <dgm:spPr/>
      <dgm:t>
        <a:bodyPr/>
        <a:lstStyle/>
        <a:p>
          <a:r>
            <a:rPr lang="hr-BA" dirty="0" smtClean="0"/>
            <a:t>Periodično sažimati tijekom seanse</a:t>
          </a:r>
          <a:endParaRPr lang="hr-BA" dirty="0"/>
        </a:p>
      </dgm:t>
    </dgm:pt>
    <dgm:pt modelId="{B9AA9BEB-3825-491C-B6BF-DDC21D50C383}" type="parTrans" cxnId="{E83F3D49-AA83-4DD7-B6E7-0FA2869699DD}">
      <dgm:prSet/>
      <dgm:spPr/>
      <dgm:t>
        <a:bodyPr/>
        <a:lstStyle/>
        <a:p>
          <a:endParaRPr lang="hr-BA"/>
        </a:p>
      </dgm:t>
    </dgm:pt>
    <dgm:pt modelId="{5CEDA46B-B56E-48FB-9DE4-1038E150FC44}" type="sibTrans" cxnId="{E83F3D49-AA83-4DD7-B6E7-0FA2869699DD}">
      <dgm:prSet/>
      <dgm:spPr/>
      <dgm:t>
        <a:bodyPr/>
        <a:lstStyle/>
        <a:p>
          <a:endParaRPr lang="hr-BA"/>
        </a:p>
      </dgm:t>
    </dgm:pt>
    <dgm:pt modelId="{F83DF4F7-8B85-43AD-98C3-26B923618F54}">
      <dgm:prSet phldrT="[Text]"/>
      <dgm:spPr/>
      <dgm:t>
        <a:bodyPr/>
        <a:lstStyle/>
        <a:p>
          <a:r>
            <a:rPr lang="hr-BA" dirty="0" smtClean="0"/>
            <a:t>Poticati klijenta da zapisuje tijekom seanse</a:t>
          </a:r>
          <a:endParaRPr lang="hr-BA" dirty="0"/>
        </a:p>
      </dgm:t>
    </dgm:pt>
    <dgm:pt modelId="{F13707EB-A590-4FD3-BF09-81E2515CF4D2}" type="parTrans" cxnId="{8F79BAFC-C97A-49AC-96A3-591B4FE62894}">
      <dgm:prSet/>
      <dgm:spPr/>
      <dgm:t>
        <a:bodyPr/>
        <a:lstStyle/>
        <a:p>
          <a:endParaRPr lang="hr-BA"/>
        </a:p>
      </dgm:t>
    </dgm:pt>
    <dgm:pt modelId="{39C97330-826C-4B35-A4E6-D3B57BC43622}" type="sibTrans" cxnId="{8F79BAFC-C97A-49AC-96A3-591B4FE62894}">
      <dgm:prSet/>
      <dgm:spPr/>
      <dgm:t>
        <a:bodyPr/>
        <a:lstStyle/>
        <a:p>
          <a:endParaRPr lang="hr-BA"/>
        </a:p>
      </dgm:t>
    </dgm:pt>
    <dgm:pt modelId="{091CF068-49B5-4F42-8B70-5015E91E3DB5}">
      <dgm:prSet phldrT="[Text]"/>
      <dgm:spPr/>
      <dgm:t>
        <a:bodyPr/>
        <a:lstStyle/>
        <a:p>
          <a:r>
            <a:rPr lang="hr-BA" dirty="0" smtClean="0"/>
            <a:t>Konačni zaključak – brzi pregled bilješki i verbalno sažimanje razmatranih tema</a:t>
          </a:r>
          <a:endParaRPr lang="hr-BA" dirty="0"/>
        </a:p>
      </dgm:t>
    </dgm:pt>
    <dgm:pt modelId="{2300AB70-BA1D-423D-9BE5-B4208428677C}" type="parTrans" cxnId="{92D044F7-DC70-40BB-BC9C-3A802E45877D}">
      <dgm:prSet/>
      <dgm:spPr/>
      <dgm:t>
        <a:bodyPr/>
        <a:lstStyle/>
        <a:p>
          <a:endParaRPr lang="hr-BA"/>
        </a:p>
      </dgm:t>
    </dgm:pt>
    <dgm:pt modelId="{1583910B-3CCD-4F9C-8434-2640157D73A4}" type="sibTrans" cxnId="{92D044F7-DC70-40BB-BC9C-3A802E45877D}">
      <dgm:prSet/>
      <dgm:spPr/>
      <dgm:t>
        <a:bodyPr/>
        <a:lstStyle/>
        <a:p>
          <a:endParaRPr lang="hr-BA"/>
        </a:p>
      </dgm:t>
    </dgm:pt>
    <dgm:pt modelId="{49441FC5-D977-4CE7-8FDE-CDAB22455C67}" type="pres">
      <dgm:prSet presAssocID="{9C252678-6071-4BCD-B679-D0A01D047850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hr-BA"/>
        </a:p>
      </dgm:t>
    </dgm:pt>
    <dgm:pt modelId="{4E9DA724-FFC1-4061-911E-BA1EE69B1087}" type="pres">
      <dgm:prSet presAssocID="{DF187138-EE1E-40E7-9D8E-2C22E0F13356}" presName="composite" presStyleCnt="0"/>
      <dgm:spPr/>
      <dgm:t>
        <a:bodyPr/>
        <a:lstStyle/>
        <a:p>
          <a:endParaRPr lang="hr-BA"/>
        </a:p>
      </dgm:t>
    </dgm:pt>
    <dgm:pt modelId="{89F814C1-D324-4114-AB5A-8B08798D8F16}" type="pres">
      <dgm:prSet presAssocID="{DF187138-EE1E-40E7-9D8E-2C22E0F13356}" presName="parTx" presStyleLbl="alignNode1" presStyleIdx="0" presStyleCnt="1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hr-BA"/>
        </a:p>
      </dgm:t>
    </dgm:pt>
    <dgm:pt modelId="{AFF0E46E-E87E-4B86-96F4-1ADCFCFD4AE6}" type="pres">
      <dgm:prSet presAssocID="{DF187138-EE1E-40E7-9D8E-2C22E0F13356}" presName="desTx" presStyleLbl="alignAccFollowNode1" presStyleIdx="0" presStyleCnt="1" custLinFactNeighborX="-34366" custLinFactNeighborY="-1558">
        <dgm:presLayoutVars>
          <dgm:bulletEnabled val="1"/>
        </dgm:presLayoutVars>
      </dgm:prSet>
      <dgm:spPr/>
      <dgm:t>
        <a:bodyPr/>
        <a:lstStyle/>
        <a:p>
          <a:endParaRPr lang="hr-BA"/>
        </a:p>
      </dgm:t>
    </dgm:pt>
  </dgm:ptLst>
  <dgm:cxnLst>
    <dgm:cxn modelId="{EFB6EB3C-8DCB-4C62-8E8B-F0A41845133B}" type="presOf" srcId="{DF187138-EE1E-40E7-9D8E-2C22E0F13356}" destId="{89F814C1-D324-4114-AB5A-8B08798D8F16}" srcOrd="0" destOrd="0" presId="urn:microsoft.com/office/officeart/2005/8/layout/hList1"/>
    <dgm:cxn modelId="{F1F1E5E6-B140-4E97-BDEA-9A4EA53BF83C}" type="presOf" srcId="{C23351FF-55F4-4DC0-9CFE-F6B16B296C93}" destId="{AFF0E46E-E87E-4B86-96F4-1ADCFCFD4AE6}" srcOrd="0" destOrd="0" presId="urn:microsoft.com/office/officeart/2005/8/layout/hList1"/>
    <dgm:cxn modelId="{E83F3D49-AA83-4DD7-B6E7-0FA2869699DD}" srcId="{DF187138-EE1E-40E7-9D8E-2C22E0F13356}" destId="{C23351FF-55F4-4DC0-9CFE-F6B16B296C93}" srcOrd="0" destOrd="0" parTransId="{B9AA9BEB-3825-491C-B6BF-DDC21D50C383}" sibTransId="{5CEDA46B-B56E-48FB-9DE4-1038E150FC44}"/>
    <dgm:cxn modelId="{E00B849E-A48D-46D1-AF41-712A4AB839F9}" srcId="{9C252678-6071-4BCD-B679-D0A01D047850}" destId="{DF187138-EE1E-40E7-9D8E-2C22E0F13356}" srcOrd="0" destOrd="0" parTransId="{B7E2BB49-4510-4992-9CEE-1F569DA5F348}" sibTransId="{A9979619-9D7C-4BC5-8A73-6AD2A3CB32C3}"/>
    <dgm:cxn modelId="{60A9C84F-F950-4421-A10B-DB7F48D49068}" type="presOf" srcId="{F83DF4F7-8B85-43AD-98C3-26B923618F54}" destId="{AFF0E46E-E87E-4B86-96F4-1ADCFCFD4AE6}" srcOrd="0" destOrd="1" presId="urn:microsoft.com/office/officeart/2005/8/layout/hList1"/>
    <dgm:cxn modelId="{92D044F7-DC70-40BB-BC9C-3A802E45877D}" srcId="{DF187138-EE1E-40E7-9D8E-2C22E0F13356}" destId="{091CF068-49B5-4F42-8B70-5015E91E3DB5}" srcOrd="2" destOrd="0" parTransId="{2300AB70-BA1D-423D-9BE5-B4208428677C}" sibTransId="{1583910B-3CCD-4F9C-8434-2640157D73A4}"/>
    <dgm:cxn modelId="{8F79BAFC-C97A-49AC-96A3-591B4FE62894}" srcId="{DF187138-EE1E-40E7-9D8E-2C22E0F13356}" destId="{F83DF4F7-8B85-43AD-98C3-26B923618F54}" srcOrd="1" destOrd="0" parTransId="{F13707EB-A590-4FD3-BF09-81E2515CF4D2}" sibTransId="{39C97330-826C-4B35-A4E6-D3B57BC43622}"/>
    <dgm:cxn modelId="{F902B9AE-7C03-4327-BB21-4BF030D34BDC}" type="presOf" srcId="{091CF068-49B5-4F42-8B70-5015E91E3DB5}" destId="{AFF0E46E-E87E-4B86-96F4-1ADCFCFD4AE6}" srcOrd="0" destOrd="2" presId="urn:microsoft.com/office/officeart/2005/8/layout/hList1"/>
    <dgm:cxn modelId="{9595C06A-3E09-49D7-8242-121B44A3504E}" type="presOf" srcId="{9C252678-6071-4BCD-B679-D0A01D047850}" destId="{49441FC5-D977-4CE7-8FDE-CDAB22455C67}" srcOrd="0" destOrd="0" presId="urn:microsoft.com/office/officeart/2005/8/layout/hList1"/>
    <dgm:cxn modelId="{27B64BDC-336E-484F-99B7-ABB85F2B6940}" type="presParOf" srcId="{49441FC5-D977-4CE7-8FDE-CDAB22455C67}" destId="{4E9DA724-FFC1-4061-911E-BA1EE69B1087}" srcOrd="0" destOrd="0" presId="urn:microsoft.com/office/officeart/2005/8/layout/hList1"/>
    <dgm:cxn modelId="{95977204-FDB9-4670-9A38-95CF8C796EA7}" type="presParOf" srcId="{4E9DA724-FFC1-4061-911E-BA1EE69B1087}" destId="{89F814C1-D324-4114-AB5A-8B08798D8F16}" srcOrd="0" destOrd="0" presId="urn:microsoft.com/office/officeart/2005/8/layout/hList1"/>
    <dgm:cxn modelId="{0D9B568B-D8DF-4DA9-BB3A-45633A3A5F7F}" type="presParOf" srcId="{4E9DA724-FFC1-4061-911E-BA1EE69B1087}" destId="{AFF0E46E-E87E-4B86-96F4-1ADCFCFD4AE6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18.xml><?xml version="1.0" encoding="utf-8"?>
<dgm:dataModel xmlns:dgm="http://schemas.openxmlformats.org/drawingml/2006/diagram" xmlns:a="http://schemas.openxmlformats.org/drawingml/2006/main">
  <dgm:ptLst>
    <dgm:pt modelId="{3DB5F5B6-FD0D-48CB-B0EA-C2D2B10A8378}" type="doc">
      <dgm:prSet loTypeId="urn:microsoft.com/office/officeart/2005/8/layout/hList9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hr-BA"/>
        </a:p>
      </dgm:t>
    </dgm:pt>
    <dgm:pt modelId="{B987F324-153B-4DA3-92C4-1D4790E034BE}">
      <dgm:prSet phldrT="[Text]"/>
      <dgm:spPr/>
      <dgm:t>
        <a:bodyPr/>
        <a:lstStyle/>
        <a:p>
          <a:r>
            <a:rPr lang="hr-BA" dirty="0" smtClean="0"/>
            <a:t>TEŠKOĆA</a:t>
          </a:r>
          <a:endParaRPr lang="hr-BA" dirty="0"/>
        </a:p>
      </dgm:t>
    </dgm:pt>
    <dgm:pt modelId="{5A6C3616-2F15-43D7-9B88-4624655A2127}" type="parTrans" cxnId="{87FCAE22-22E0-407A-A102-CFE5D3DFBB81}">
      <dgm:prSet/>
      <dgm:spPr/>
      <dgm:t>
        <a:bodyPr/>
        <a:lstStyle/>
        <a:p>
          <a:endParaRPr lang="hr-BA"/>
        </a:p>
      </dgm:t>
    </dgm:pt>
    <dgm:pt modelId="{30472E83-28AA-4544-8BE6-463ACBE4EB2A}" type="sibTrans" cxnId="{87FCAE22-22E0-407A-A102-CFE5D3DFBB81}">
      <dgm:prSet/>
      <dgm:spPr/>
      <dgm:t>
        <a:bodyPr/>
        <a:lstStyle/>
        <a:p>
          <a:endParaRPr lang="hr-BA"/>
        </a:p>
      </dgm:t>
    </dgm:pt>
    <dgm:pt modelId="{94343BDB-9B09-45D9-A76A-A57048F892C7}">
      <dgm:prSet phldrT="[Text]"/>
      <dgm:spPr/>
      <dgm:t>
        <a:bodyPr/>
        <a:lstStyle/>
        <a:p>
          <a:r>
            <a:rPr lang="hr-BA" dirty="0" smtClean="0"/>
            <a:t>Uznemirenost klijenta na kraju seanse ili izostanak povratne informacije radi nedostatka vremena</a:t>
          </a:r>
          <a:endParaRPr lang="hr-BA" dirty="0"/>
        </a:p>
      </dgm:t>
    </dgm:pt>
    <dgm:pt modelId="{34B4E0ED-FF5B-46D3-B9E3-BF7C4213A0AB}" type="parTrans" cxnId="{EDCBEBB3-15E4-4C18-8841-8C6E04AA2549}">
      <dgm:prSet/>
      <dgm:spPr/>
      <dgm:t>
        <a:bodyPr/>
        <a:lstStyle/>
        <a:p>
          <a:endParaRPr lang="hr-BA"/>
        </a:p>
      </dgm:t>
    </dgm:pt>
    <dgm:pt modelId="{A6DF6887-942C-4D71-A7CF-489045A629E7}" type="sibTrans" cxnId="{EDCBEBB3-15E4-4C18-8841-8C6E04AA2549}">
      <dgm:prSet/>
      <dgm:spPr/>
      <dgm:t>
        <a:bodyPr/>
        <a:lstStyle/>
        <a:p>
          <a:endParaRPr lang="hr-BA"/>
        </a:p>
      </dgm:t>
    </dgm:pt>
    <dgm:pt modelId="{8C1CD90A-7056-4BDD-A629-E4685B02F547}" type="pres">
      <dgm:prSet presAssocID="{3DB5F5B6-FD0D-48CB-B0EA-C2D2B10A8378}" presName="list" presStyleCnt="0">
        <dgm:presLayoutVars>
          <dgm:dir/>
          <dgm:animLvl val="lvl"/>
        </dgm:presLayoutVars>
      </dgm:prSet>
      <dgm:spPr/>
      <dgm:t>
        <a:bodyPr/>
        <a:lstStyle/>
        <a:p>
          <a:endParaRPr lang="hr-BA"/>
        </a:p>
      </dgm:t>
    </dgm:pt>
    <dgm:pt modelId="{A40FA96B-CE42-4BA5-9316-27961D38F5D7}" type="pres">
      <dgm:prSet presAssocID="{B987F324-153B-4DA3-92C4-1D4790E034BE}" presName="posSpace" presStyleCnt="0"/>
      <dgm:spPr/>
      <dgm:t>
        <a:bodyPr/>
        <a:lstStyle/>
        <a:p>
          <a:endParaRPr lang="hr-BA"/>
        </a:p>
      </dgm:t>
    </dgm:pt>
    <dgm:pt modelId="{9FC6D933-FF95-4D48-9E7B-B943CAD44AF3}" type="pres">
      <dgm:prSet presAssocID="{B987F324-153B-4DA3-92C4-1D4790E034BE}" presName="vertFlow" presStyleCnt="0"/>
      <dgm:spPr/>
      <dgm:t>
        <a:bodyPr/>
        <a:lstStyle/>
        <a:p>
          <a:endParaRPr lang="hr-BA"/>
        </a:p>
      </dgm:t>
    </dgm:pt>
    <dgm:pt modelId="{318DC5F9-AF5D-4977-AE06-4EF18BDA5379}" type="pres">
      <dgm:prSet presAssocID="{B987F324-153B-4DA3-92C4-1D4790E034BE}" presName="topSpace" presStyleCnt="0"/>
      <dgm:spPr/>
      <dgm:t>
        <a:bodyPr/>
        <a:lstStyle/>
        <a:p>
          <a:endParaRPr lang="hr-BA"/>
        </a:p>
      </dgm:t>
    </dgm:pt>
    <dgm:pt modelId="{CCFDF5DA-BD8E-4049-B196-879F0ED45C68}" type="pres">
      <dgm:prSet presAssocID="{B987F324-153B-4DA3-92C4-1D4790E034BE}" presName="firstComp" presStyleCnt="0"/>
      <dgm:spPr/>
      <dgm:t>
        <a:bodyPr/>
        <a:lstStyle/>
        <a:p>
          <a:endParaRPr lang="hr-BA"/>
        </a:p>
      </dgm:t>
    </dgm:pt>
    <dgm:pt modelId="{FD7C867D-E61B-43A7-B300-4BEA4B614D0C}" type="pres">
      <dgm:prSet presAssocID="{B987F324-153B-4DA3-92C4-1D4790E034BE}" presName="firstChild" presStyleLbl="bgAccFollowNode1" presStyleIdx="0" presStyleCnt="1"/>
      <dgm:spPr/>
      <dgm:t>
        <a:bodyPr/>
        <a:lstStyle/>
        <a:p>
          <a:endParaRPr lang="hr-BA"/>
        </a:p>
      </dgm:t>
    </dgm:pt>
    <dgm:pt modelId="{D31DB0AF-416A-4A8E-9A51-8D1A4158C018}" type="pres">
      <dgm:prSet presAssocID="{B987F324-153B-4DA3-92C4-1D4790E034BE}" presName="firstChildTx" presStyleLbl="bgAccFollowNode1" presStyleIdx="0" presStyleCnt="1">
        <dgm:presLayoutVars>
          <dgm:bulletEnabled val="1"/>
        </dgm:presLayoutVars>
      </dgm:prSet>
      <dgm:spPr/>
      <dgm:t>
        <a:bodyPr/>
        <a:lstStyle/>
        <a:p>
          <a:endParaRPr lang="hr-BA"/>
        </a:p>
      </dgm:t>
    </dgm:pt>
    <dgm:pt modelId="{BAC8BCC2-5A71-432C-8798-CD5212CE3D13}" type="pres">
      <dgm:prSet presAssocID="{B987F324-153B-4DA3-92C4-1D4790E034BE}" presName="negSpace" presStyleCnt="0"/>
      <dgm:spPr/>
      <dgm:t>
        <a:bodyPr/>
        <a:lstStyle/>
        <a:p>
          <a:endParaRPr lang="hr-BA"/>
        </a:p>
      </dgm:t>
    </dgm:pt>
    <dgm:pt modelId="{4F60F27D-05BC-4EFF-BB91-5D276C9DEADA}" type="pres">
      <dgm:prSet presAssocID="{B987F324-153B-4DA3-92C4-1D4790E034BE}" presName="circle" presStyleLbl="node1" presStyleIdx="0" presStyleCnt="1"/>
      <dgm:spPr/>
      <dgm:t>
        <a:bodyPr/>
        <a:lstStyle/>
        <a:p>
          <a:endParaRPr lang="hr-BA"/>
        </a:p>
      </dgm:t>
    </dgm:pt>
  </dgm:ptLst>
  <dgm:cxnLst>
    <dgm:cxn modelId="{359E2549-C88E-4542-9227-B387A0765D00}" type="presOf" srcId="{94343BDB-9B09-45D9-A76A-A57048F892C7}" destId="{D31DB0AF-416A-4A8E-9A51-8D1A4158C018}" srcOrd="1" destOrd="0" presId="urn:microsoft.com/office/officeart/2005/8/layout/hList9"/>
    <dgm:cxn modelId="{EDCBEBB3-15E4-4C18-8841-8C6E04AA2549}" srcId="{B987F324-153B-4DA3-92C4-1D4790E034BE}" destId="{94343BDB-9B09-45D9-A76A-A57048F892C7}" srcOrd="0" destOrd="0" parTransId="{34B4E0ED-FF5B-46D3-B9E3-BF7C4213A0AB}" sibTransId="{A6DF6887-942C-4D71-A7CF-489045A629E7}"/>
    <dgm:cxn modelId="{87FCAE22-22E0-407A-A102-CFE5D3DFBB81}" srcId="{3DB5F5B6-FD0D-48CB-B0EA-C2D2B10A8378}" destId="{B987F324-153B-4DA3-92C4-1D4790E034BE}" srcOrd="0" destOrd="0" parTransId="{5A6C3616-2F15-43D7-9B88-4624655A2127}" sibTransId="{30472E83-28AA-4544-8BE6-463ACBE4EB2A}"/>
    <dgm:cxn modelId="{B0ED950B-82CA-40F4-B039-B57580B2F476}" type="presOf" srcId="{3DB5F5B6-FD0D-48CB-B0EA-C2D2B10A8378}" destId="{8C1CD90A-7056-4BDD-A629-E4685B02F547}" srcOrd="0" destOrd="0" presId="urn:microsoft.com/office/officeart/2005/8/layout/hList9"/>
    <dgm:cxn modelId="{981DD38F-9A4D-41F3-9DE3-0B3D66BAC020}" type="presOf" srcId="{B987F324-153B-4DA3-92C4-1D4790E034BE}" destId="{4F60F27D-05BC-4EFF-BB91-5D276C9DEADA}" srcOrd="0" destOrd="0" presId="urn:microsoft.com/office/officeart/2005/8/layout/hList9"/>
    <dgm:cxn modelId="{DC3B0202-D2D6-4669-BC51-797CE2674C2A}" type="presOf" srcId="{94343BDB-9B09-45D9-A76A-A57048F892C7}" destId="{FD7C867D-E61B-43A7-B300-4BEA4B614D0C}" srcOrd="0" destOrd="0" presId="urn:microsoft.com/office/officeart/2005/8/layout/hList9"/>
    <dgm:cxn modelId="{3073BBBB-9267-4842-B480-525175B5CE36}" type="presParOf" srcId="{8C1CD90A-7056-4BDD-A629-E4685B02F547}" destId="{A40FA96B-CE42-4BA5-9316-27961D38F5D7}" srcOrd="0" destOrd="0" presId="urn:microsoft.com/office/officeart/2005/8/layout/hList9"/>
    <dgm:cxn modelId="{61589DD0-A62B-4B8C-AFA3-4164C52BDECC}" type="presParOf" srcId="{8C1CD90A-7056-4BDD-A629-E4685B02F547}" destId="{9FC6D933-FF95-4D48-9E7B-B943CAD44AF3}" srcOrd="1" destOrd="0" presId="urn:microsoft.com/office/officeart/2005/8/layout/hList9"/>
    <dgm:cxn modelId="{8AF2231B-CACB-4F2D-B463-70CDFFC55129}" type="presParOf" srcId="{9FC6D933-FF95-4D48-9E7B-B943CAD44AF3}" destId="{318DC5F9-AF5D-4977-AE06-4EF18BDA5379}" srcOrd="0" destOrd="0" presId="urn:microsoft.com/office/officeart/2005/8/layout/hList9"/>
    <dgm:cxn modelId="{6C91A11A-4396-42C1-A72C-362BD6E3DC82}" type="presParOf" srcId="{9FC6D933-FF95-4D48-9E7B-B943CAD44AF3}" destId="{CCFDF5DA-BD8E-4049-B196-879F0ED45C68}" srcOrd="1" destOrd="0" presId="urn:microsoft.com/office/officeart/2005/8/layout/hList9"/>
    <dgm:cxn modelId="{69C525E5-CF2E-4D25-8757-13D6E145A4C1}" type="presParOf" srcId="{CCFDF5DA-BD8E-4049-B196-879F0ED45C68}" destId="{FD7C867D-E61B-43A7-B300-4BEA4B614D0C}" srcOrd="0" destOrd="0" presId="urn:microsoft.com/office/officeart/2005/8/layout/hList9"/>
    <dgm:cxn modelId="{5CF20C0C-6445-4C37-9682-7D09445B293F}" type="presParOf" srcId="{CCFDF5DA-BD8E-4049-B196-879F0ED45C68}" destId="{D31DB0AF-416A-4A8E-9A51-8D1A4158C018}" srcOrd="1" destOrd="0" presId="urn:microsoft.com/office/officeart/2005/8/layout/hList9"/>
    <dgm:cxn modelId="{2C05E2E7-22CB-49E8-B4B7-E04E841FAAA0}" type="presParOf" srcId="{8C1CD90A-7056-4BDD-A629-E4685B02F547}" destId="{BAC8BCC2-5A71-432C-8798-CD5212CE3D13}" srcOrd="2" destOrd="0" presId="urn:microsoft.com/office/officeart/2005/8/layout/hList9"/>
    <dgm:cxn modelId="{37360C7C-7E77-4F6E-BBD7-DDE28945ABBD}" type="presParOf" srcId="{8C1CD90A-7056-4BDD-A629-E4685B02F547}" destId="{4F60F27D-05BC-4EFF-BB91-5D276C9DEADA}" srcOrd="3" destOrd="0" presId="urn:microsoft.com/office/officeart/2005/8/layout/hList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9.xml><?xml version="1.0" encoding="utf-8"?>
<dgm:dataModel xmlns:dgm="http://schemas.openxmlformats.org/drawingml/2006/diagram" xmlns:a="http://schemas.openxmlformats.org/drawingml/2006/main">
  <dgm:ptLst>
    <dgm:pt modelId="{9C252678-6071-4BCD-B679-D0A01D047850}" type="doc">
      <dgm:prSet loTypeId="urn:microsoft.com/office/officeart/2005/8/layout/hList1" loCatId="list" qsTypeId="urn:microsoft.com/office/officeart/2005/8/quickstyle/simple1" qsCatId="simple" csTypeId="urn:microsoft.com/office/officeart/2005/8/colors/accent2_3" csCatId="accent2" phldr="1"/>
      <dgm:spPr/>
      <dgm:t>
        <a:bodyPr/>
        <a:lstStyle/>
        <a:p>
          <a:endParaRPr lang="hr-BA"/>
        </a:p>
      </dgm:t>
    </dgm:pt>
    <dgm:pt modelId="{DF187138-EE1E-40E7-9D8E-2C22E0F13356}">
      <dgm:prSet phldrT="[Text]"/>
      <dgm:spPr/>
      <dgm:t>
        <a:bodyPr/>
        <a:lstStyle/>
        <a:p>
          <a:r>
            <a:rPr lang="hr-BA" dirty="0" smtClean="0"/>
            <a:t>RJEŠENJE</a:t>
          </a:r>
          <a:endParaRPr lang="hr-BA" dirty="0"/>
        </a:p>
      </dgm:t>
    </dgm:pt>
    <dgm:pt modelId="{B7E2BB49-4510-4992-9CEE-1F569DA5F348}" type="parTrans" cxnId="{E00B849E-A48D-46D1-AF41-712A4AB839F9}">
      <dgm:prSet/>
      <dgm:spPr/>
      <dgm:t>
        <a:bodyPr/>
        <a:lstStyle/>
        <a:p>
          <a:endParaRPr lang="hr-BA"/>
        </a:p>
      </dgm:t>
    </dgm:pt>
    <dgm:pt modelId="{A9979619-9D7C-4BC5-8A73-6AD2A3CB32C3}" type="sibTrans" cxnId="{E00B849E-A48D-46D1-AF41-712A4AB839F9}">
      <dgm:prSet/>
      <dgm:spPr/>
      <dgm:t>
        <a:bodyPr/>
        <a:lstStyle/>
        <a:p>
          <a:endParaRPr lang="hr-BA"/>
        </a:p>
      </dgm:t>
    </dgm:pt>
    <dgm:pt modelId="{03AF1E93-C45A-4664-9211-D23F0C685B53}">
      <dgm:prSet phldrT="[Text]"/>
      <dgm:spPr/>
      <dgm:t>
        <a:bodyPr/>
        <a:lstStyle/>
        <a:p>
          <a:r>
            <a:rPr lang="hr-BA" dirty="0" smtClean="0"/>
            <a:t>Početi završavati seansu 10 minuta prije kraja (zadavanje domaće zadaće, sažimanje seanse i provjeravanje povratne informacije)</a:t>
          </a:r>
          <a:endParaRPr lang="hr-BA" dirty="0"/>
        </a:p>
      </dgm:t>
    </dgm:pt>
    <dgm:pt modelId="{A54031F1-1729-4511-9A51-F16F837BA9A6}" type="parTrans" cxnId="{BA849B58-C003-4403-90AA-32677F097230}">
      <dgm:prSet/>
      <dgm:spPr/>
      <dgm:t>
        <a:bodyPr/>
        <a:lstStyle/>
        <a:p>
          <a:endParaRPr lang="hr-BA"/>
        </a:p>
      </dgm:t>
    </dgm:pt>
    <dgm:pt modelId="{ACEB2A39-E9E4-438D-8149-A1A98D578D02}" type="sibTrans" cxnId="{BA849B58-C003-4403-90AA-32677F097230}">
      <dgm:prSet/>
      <dgm:spPr/>
      <dgm:t>
        <a:bodyPr/>
        <a:lstStyle/>
        <a:p>
          <a:endParaRPr lang="hr-BA"/>
        </a:p>
      </dgm:t>
    </dgm:pt>
    <dgm:pt modelId="{72F8679A-460A-4C28-9D11-92DA83F0D62C}">
      <dgm:prSet phldrT="[Text]"/>
      <dgm:spPr/>
      <dgm:t>
        <a:bodyPr/>
        <a:lstStyle/>
        <a:p>
          <a:r>
            <a:rPr lang="hr-BA" dirty="0" smtClean="0"/>
            <a:t>Pažljivo odgovaranje na negativnu povratnu informaciju, rješavanje nesporazuma</a:t>
          </a:r>
          <a:endParaRPr lang="hr-BA" dirty="0"/>
        </a:p>
      </dgm:t>
    </dgm:pt>
    <dgm:pt modelId="{FF369196-CA94-48D0-BBF8-C166F3ED2186}" type="parTrans" cxnId="{20FEE007-88FD-433F-99D1-FB01724BA559}">
      <dgm:prSet/>
      <dgm:spPr/>
      <dgm:t>
        <a:bodyPr/>
        <a:lstStyle/>
        <a:p>
          <a:endParaRPr lang="hr-BA"/>
        </a:p>
      </dgm:t>
    </dgm:pt>
    <dgm:pt modelId="{3D580BF6-B69E-4235-8EB1-093AC6AC0D8D}" type="sibTrans" cxnId="{20FEE007-88FD-433F-99D1-FB01724BA559}">
      <dgm:prSet/>
      <dgm:spPr/>
      <dgm:t>
        <a:bodyPr/>
        <a:lstStyle/>
        <a:p>
          <a:endParaRPr lang="hr-BA"/>
        </a:p>
      </dgm:t>
    </dgm:pt>
    <dgm:pt modelId="{49441FC5-D977-4CE7-8FDE-CDAB22455C67}" type="pres">
      <dgm:prSet presAssocID="{9C252678-6071-4BCD-B679-D0A01D047850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hr-BA"/>
        </a:p>
      </dgm:t>
    </dgm:pt>
    <dgm:pt modelId="{4E9DA724-FFC1-4061-911E-BA1EE69B1087}" type="pres">
      <dgm:prSet presAssocID="{DF187138-EE1E-40E7-9D8E-2C22E0F13356}" presName="composite" presStyleCnt="0"/>
      <dgm:spPr/>
      <dgm:t>
        <a:bodyPr/>
        <a:lstStyle/>
        <a:p>
          <a:endParaRPr lang="hr-BA"/>
        </a:p>
      </dgm:t>
    </dgm:pt>
    <dgm:pt modelId="{89F814C1-D324-4114-AB5A-8B08798D8F16}" type="pres">
      <dgm:prSet presAssocID="{DF187138-EE1E-40E7-9D8E-2C22E0F13356}" presName="parTx" presStyleLbl="alignNode1" presStyleIdx="0" presStyleCnt="1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hr-BA"/>
        </a:p>
      </dgm:t>
    </dgm:pt>
    <dgm:pt modelId="{AFF0E46E-E87E-4B86-96F4-1ADCFCFD4AE6}" type="pres">
      <dgm:prSet presAssocID="{DF187138-EE1E-40E7-9D8E-2C22E0F13356}" presName="desTx" presStyleLbl="alignAccFollowNode1" presStyleIdx="0" presStyleCnt="1" custLinFactNeighborX="-1982">
        <dgm:presLayoutVars>
          <dgm:bulletEnabled val="1"/>
        </dgm:presLayoutVars>
      </dgm:prSet>
      <dgm:spPr/>
      <dgm:t>
        <a:bodyPr/>
        <a:lstStyle/>
        <a:p>
          <a:endParaRPr lang="hr-BA"/>
        </a:p>
      </dgm:t>
    </dgm:pt>
  </dgm:ptLst>
  <dgm:cxnLst>
    <dgm:cxn modelId="{674CDCA6-5946-4D69-AA1B-9EE5046B3B4F}" type="presOf" srcId="{03AF1E93-C45A-4664-9211-D23F0C685B53}" destId="{AFF0E46E-E87E-4B86-96F4-1ADCFCFD4AE6}" srcOrd="0" destOrd="0" presId="urn:microsoft.com/office/officeart/2005/8/layout/hList1"/>
    <dgm:cxn modelId="{BA849B58-C003-4403-90AA-32677F097230}" srcId="{DF187138-EE1E-40E7-9D8E-2C22E0F13356}" destId="{03AF1E93-C45A-4664-9211-D23F0C685B53}" srcOrd="0" destOrd="0" parTransId="{A54031F1-1729-4511-9A51-F16F837BA9A6}" sibTransId="{ACEB2A39-E9E4-438D-8149-A1A98D578D02}"/>
    <dgm:cxn modelId="{20FEE007-88FD-433F-99D1-FB01724BA559}" srcId="{DF187138-EE1E-40E7-9D8E-2C22E0F13356}" destId="{72F8679A-460A-4C28-9D11-92DA83F0D62C}" srcOrd="1" destOrd="0" parTransId="{FF369196-CA94-48D0-BBF8-C166F3ED2186}" sibTransId="{3D580BF6-B69E-4235-8EB1-093AC6AC0D8D}"/>
    <dgm:cxn modelId="{DAA02FF6-3366-4808-82A6-6ED57BB9A48F}" type="presOf" srcId="{72F8679A-460A-4C28-9D11-92DA83F0D62C}" destId="{AFF0E46E-E87E-4B86-96F4-1ADCFCFD4AE6}" srcOrd="0" destOrd="1" presId="urn:microsoft.com/office/officeart/2005/8/layout/hList1"/>
    <dgm:cxn modelId="{E00B849E-A48D-46D1-AF41-712A4AB839F9}" srcId="{9C252678-6071-4BCD-B679-D0A01D047850}" destId="{DF187138-EE1E-40E7-9D8E-2C22E0F13356}" srcOrd="0" destOrd="0" parTransId="{B7E2BB49-4510-4992-9CEE-1F569DA5F348}" sibTransId="{A9979619-9D7C-4BC5-8A73-6AD2A3CB32C3}"/>
    <dgm:cxn modelId="{6E8C613A-A666-4DD4-90F8-BFBF0B437B49}" type="presOf" srcId="{9C252678-6071-4BCD-B679-D0A01D047850}" destId="{49441FC5-D977-4CE7-8FDE-CDAB22455C67}" srcOrd="0" destOrd="0" presId="urn:microsoft.com/office/officeart/2005/8/layout/hList1"/>
    <dgm:cxn modelId="{DAE88922-B9C7-4696-A76E-964B6FDCF6D0}" type="presOf" srcId="{DF187138-EE1E-40E7-9D8E-2C22E0F13356}" destId="{89F814C1-D324-4114-AB5A-8B08798D8F16}" srcOrd="0" destOrd="0" presId="urn:microsoft.com/office/officeart/2005/8/layout/hList1"/>
    <dgm:cxn modelId="{7B677774-564C-4897-BED3-99DFA531240F}" type="presParOf" srcId="{49441FC5-D977-4CE7-8FDE-CDAB22455C67}" destId="{4E9DA724-FFC1-4061-911E-BA1EE69B1087}" srcOrd="0" destOrd="0" presId="urn:microsoft.com/office/officeart/2005/8/layout/hList1"/>
    <dgm:cxn modelId="{9724A672-F164-4AFD-8DEB-3ABA3432D780}" type="presParOf" srcId="{4E9DA724-FFC1-4061-911E-BA1EE69B1087}" destId="{89F814C1-D324-4114-AB5A-8B08798D8F16}" srcOrd="0" destOrd="0" presId="urn:microsoft.com/office/officeart/2005/8/layout/hList1"/>
    <dgm:cxn modelId="{D34BBDB1-9677-44A7-B393-B729A9677847}" type="presParOf" srcId="{4E9DA724-FFC1-4061-911E-BA1EE69B1087}" destId="{AFF0E46E-E87E-4B86-96F4-1ADCFCFD4AE6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E7758DF-D49E-45C9-9C21-ADEED7A5B940}" type="doc">
      <dgm:prSet loTypeId="urn:microsoft.com/office/officeart/2005/8/layout/vList2" loCatId="list" qsTypeId="urn:microsoft.com/office/officeart/2005/8/quickstyle/3d4" qsCatId="3D" csTypeId="urn:microsoft.com/office/officeart/2005/8/colors/accent2_3" csCatId="accent2" phldr="1"/>
      <dgm:spPr/>
      <dgm:t>
        <a:bodyPr/>
        <a:lstStyle/>
        <a:p>
          <a:endParaRPr lang="hr-BA"/>
        </a:p>
      </dgm:t>
    </dgm:pt>
    <dgm:pt modelId="{B2D25C77-DA51-4DA8-9BF3-932E13153B54}">
      <dgm:prSet phldrT="[Text]"/>
      <dgm:spPr/>
      <dgm:t>
        <a:bodyPr/>
        <a:lstStyle/>
        <a:p>
          <a:r>
            <a:rPr lang="hr-BA" dirty="0" smtClean="0"/>
            <a:t>Neuspjeh terapeuta u adekvatnom upoznavanja klijenta s BK terapijom</a:t>
          </a:r>
          <a:endParaRPr lang="hr-BA" dirty="0"/>
        </a:p>
      </dgm:t>
    </dgm:pt>
    <dgm:pt modelId="{A5DFD3E8-C564-4E14-9FB8-97935776EA33}" type="parTrans" cxnId="{5A670A59-47C3-4FAA-A480-5C0A7ADA7443}">
      <dgm:prSet/>
      <dgm:spPr/>
      <dgm:t>
        <a:bodyPr/>
        <a:lstStyle/>
        <a:p>
          <a:endParaRPr lang="hr-BA"/>
        </a:p>
      </dgm:t>
    </dgm:pt>
    <dgm:pt modelId="{31D16962-7197-462B-A7F2-DC1D184D7C17}" type="sibTrans" cxnId="{5A670A59-47C3-4FAA-A480-5C0A7ADA7443}">
      <dgm:prSet/>
      <dgm:spPr/>
      <dgm:t>
        <a:bodyPr/>
        <a:lstStyle/>
        <a:p>
          <a:endParaRPr lang="hr-BA"/>
        </a:p>
      </dgm:t>
    </dgm:pt>
    <dgm:pt modelId="{DE7C9232-9AF6-40E4-9E27-BDE42AE5215A}">
      <dgm:prSet phldrT="[Text]"/>
      <dgm:spPr/>
      <dgm:t>
        <a:bodyPr/>
        <a:lstStyle/>
        <a:p>
          <a:r>
            <a:rPr lang="hr-BA" dirty="0" smtClean="0"/>
            <a:t>Pacijent ne zna što se sve od njega očekuje, posebice ako je prethodno bio u drugačijem tiu terapije</a:t>
          </a:r>
          <a:endParaRPr lang="hr-BA" dirty="0"/>
        </a:p>
      </dgm:t>
    </dgm:pt>
    <dgm:pt modelId="{3D84F1D5-412B-4293-9445-5FA4F305321D}" type="parTrans" cxnId="{CF6DA46C-EC97-4AAB-B1A5-AEFC93EA2F89}">
      <dgm:prSet/>
      <dgm:spPr/>
      <dgm:t>
        <a:bodyPr/>
        <a:lstStyle/>
        <a:p>
          <a:endParaRPr lang="hr-BA"/>
        </a:p>
      </dgm:t>
    </dgm:pt>
    <dgm:pt modelId="{F85B3046-B96A-42DB-AC89-B31C5E017542}" type="sibTrans" cxnId="{CF6DA46C-EC97-4AAB-B1A5-AEFC93EA2F89}">
      <dgm:prSet/>
      <dgm:spPr/>
      <dgm:t>
        <a:bodyPr/>
        <a:lstStyle/>
        <a:p>
          <a:endParaRPr lang="hr-BA"/>
        </a:p>
      </dgm:t>
    </dgm:pt>
    <dgm:pt modelId="{62099095-F983-4A59-B0F7-516E8EC8CD9E}">
      <dgm:prSet phldrT="[Text]"/>
      <dgm:spPr/>
      <dgm:t>
        <a:bodyPr/>
        <a:lstStyle/>
        <a:p>
          <a:r>
            <a:rPr lang="hr-BA" dirty="0" smtClean="0"/>
            <a:t>Nevoljko podvrgavanje klijenta propisanoj strukturi</a:t>
          </a:r>
          <a:endParaRPr lang="hr-BA" dirty="0"/>
        </a:p>
      </dgm:t>
    </dgm:pt>
    <dgm:pt modelId="{5897F8EE-6183-48C9-AB1D-F13D2980294C}" type="parTrans" cxnId="{6EA4D7F9-69A1-4174-9478-29BEE074B768}">
      <dgm:prSet/>
      <dgm:spPr/>
      <dgm:t>
        <a:bodyPr/>
        <a:lstStyle/>
        <a:p>
          <a:endParaRPr lang="hr-BA"/>
        </a:p>
      </dgm:t>
    </dgm:pt>
    <dgm:pt modelId="{F23175AD-81F1-41D6-B0CE-61E9AE5AB3AA}" type="sibTrans" cxnId="{6EA4D7F9-69A1-4174-9478-29BEE074B768}">
      <dgm:prSet/>
      <dgm:spPr/>
      <dgm:t>
        <a:bodyPr/>
        <a:lstStyle/>
        <a:p>
          <a:endParaRPr lang="hr-BA"/>
        </a:p>
      </dgm:t>
    </dgm:pt>
    <dgm:pt modelId="{DBD4C742-CC21-402B-967E-AD34FD127780}">
      <dgm:prSet phldrT="[Text]"/>
      <dgm:spPr/>
      <dgm:t>
        <a:bodyPr/>
        <a:lstStyle/>
        <a:p>
          <a:r>
            <a:rPr lang="hr-BA" dirty="0" smtClean="0"/>
            <a:t>Klijenti imaju različite pretpostavke i disfunkcionalna vjerovanja o sebi, terapeutu i/ili terapiji</a:t>
          </a:r>
          <a:endParaRPr lang="hr-BA" dirty="0"/>
        </a:p>
      </dgm:t>
    </dgm:pt>
    <dgm:pt modelId="{8EED72F0-09CC-4907-B38F-BA9C0E375BCF}" type="parTrans" cxnId="{EF7A69B5-5246-4D1F-8273-3D07654B1272}">
      <dgm:prSet/>
      <dgm:spPr/>
      <dgm:t>
        <a:bodyPr/>
        <a:lstStyle/>
        <a:p>
          <a:endParaRPr lang="hr-BA"/>
        </a:p>
      </dgm:t>
    </dgm:pt>
    <dgm:pt modelId="{78861AD0-8B87-4F66-9373-81D78F47BC79}" type="sibTrans" cxnId="{EF7A69B5-5246-4D1F-8273-3D07654B1272}">
      <dgm:prSet/>
      <dgm:spPr/>
      <dgm:t>
        <a:bodyPr/>
        <a:lstStyle/>
        <a:p>
          <a:endParaRPr lang="hr-BA"/>
        </a:p>
      </dgm:t>
    </dgm:pt>
    <dgm:pt modelId="{C149003A-F7FD-46B5-A058-B7CB52B038F4}">
      <dgm:prSet phldrT="[Text]"/>
      <dgm:spPr/>
      <dgm:t>
        <a:bodyPr/>
        <a:lstStyle/>
        <a:p>
          <a:r>
            <a:rPr lang="hr-BA" dirty="0" smtClean="0"/>
            <a:t>Terapeutovo nametanje strukture na prezahtjevan način</a:t>
          </a:r>
          <a:endParaRPr lang="hr-BA" dirty="0"/>
        </a:p>
      </dgm:t>
    </dgm:pt>
    <dgm:pt modelId="{25ADFB91-DF03-4D95-913B-CA07EE66096A}" type="parTrans" cxnId="{743A91DA-90F4-47F5-85FA-A026218E6212}">
      <dgm:prSet/>
      <dgm:spPr/>
      <dgm:t>
        <a:bodyPr/>
        <a:lstStyle/>
        <a:p>
          <a:endParaRPr lang="hr-BA"/>
        </a:p>
      </dgm:t>
    </dgm:pt>
    <dgm:pt modelId="{544A9E51-05F3-4A1F-9057-37702A7381CD}" type="sibTrans" cxnId="{743A91DA-90F4-47F5-85FA-A026218E6212}">
      <dgm:prSet/>
      <dgm:spPr/>
      <dgm:t>
        <a:bodyPr/>
        <a:lstStyle/>
        <a:p>
          <a:endParaRPr lang="hr-BA"/>
        </a:p>
      </dgm:t>
    </dgm:pt>
    <dgm:pt modelId="{DC191E53-F514-4F4D-A6FC-7D3885558236}">
      <dgm:prSet phldrT="[Text]"/>
      <dgm:spPr/>
      <dgm:t>
        <a:bodyPr/>
        <a:lstStyle/>
        <a:p>
          <a:r>
            <a:rPr lang="hr-BA" b="1" dirty="0" smtClean="0"/>
            <a:t>Terapeut bi trebao: </a:t>
          </a:r>
          <a:r>
            <a:rPr lang="hr-BA" dirty="0" smtClean="0"/>
            <a:t>testirati vlastite AM o strukturiranju i izoštriti svoju vještinu upoznavanja (često opisivati, nuditi objašnjenja, tražiti povratnu informaciju)</a:t>
          </a:r>
          <a:endParaRPr lang="hr-BA" dirty="0"/>
        </a:p>
      </dgm:t>
    </dgm:pt>
    <dgm:pt modelId="{6A95236D-2DA9-44AB-A12F-CC50D9EB3EB1}" type="parTrans" cxnId="{360F16ED-10CC-4032-B2EF-5DAEA561EF63}">
      <dgm:prSet/>
      <dgm:spPr/>
      <dgm:t>
        <a:bodyPr/>
        <a:lstStyle/>
        <a:p>
          <a:endParaRPr lang="hr-BA"/>
        </a:p>
      </dgm:t>
    </dgm:pt>
    <dgm:pt modelId="{360C3610-DD19-4D3F-8B79-55D180DC21B9}" type="sibTrans" cxnId="{360F16ED-10CC-4032-B2EF-5DAEA561EF63}">
      <dgm:prSet/>
      <dgm:spPr/>
      <dgm:t>
        <a:bodyPr/>
        <a:lstStyle/>
        <a:p>
          <a:endParaRPr lang="hr-BA"/>
        </a:p>
      </dgm:t>
    </dgm:pt>
    <dgm:pt modelId="{801BA2DA-2212-4409-84CC-6D4B0EE2A963}">
      <dgm:prSet phldrT="[Text]"/>
      <dgm:spPr/>
      <dgm:t>
        <a:bodyPr/>
        <a:lstStyle/>
        <a:p>
          <a:r>
            <a:rPr lang="hr-BA" b="1" dirty="0" smtClean="0"/>
            <a:t>Terapeut bi trebao: </a:t>
          </a:r>
          <a:r>
            <a:rPr lang="hr-BA" b="0" dirty="0" smtClean="0"/>
            <a:t>konceptualizirati uzroke problema i pronaći rješenje kroz razumijevanje, ohrabrivanje i kompromise koji vode prema standardnoj strukturi terapije</a:t>
          </a:r>
          <a:endParaRPr lang="hr-BA" b="0" dirty="0"/>
        </a:p>
      </dgm:t>
    </dgm:pt>
    <dgm:pt modelId="{9C687BFA-5C26-48BB-8CBC-74BFC810890E}" type="parTrans" cxnId="{661060BA-8EDB-441E-9836-C6EA3BF2B7EE}">
      <dgm:prSet/>
      <dgm:spPr/>
      <dgm:t>
        <a:bodyPr/>
        <a:lstStyle/>
        <a:p>
          <a:endParaRPr lang="hr-BA"/>
        </a:p>
      </dgm:t>
    </dgm:pt>
    <dgm:pt modelId="{FCB5BC9C-747C-4326-96BC-ACB755556B91}" type="sibTrans" cxnId="{661060BA-8EDB-441E-9836-C6EA3BF2B7EE}">
      <dgm:prSet/>
      <dgm:spPr/>
      <dgm:t>
        <a:bodyPr/>
        <a:lstStyle/>
        <a:p>
          <a:endParaRPr lang="hr-BA"/>
        </a:p>
      </dgm:t>
    </dgm:pt>
    <dgm:pt modelId="{1E25FB94-A9C6-4C3E-9EBC-3BED39B2F384}">
      <dgm:prSet phldrT="[Text]"/>
      <dgm:spPr/>
      <dgm:t>
        <a:bodyPr/>
        <a:lstStyle/>
        <a:p>
          <a:r>
            <a:rPr lang="hr-BA" b="1" dirty="0" smtClean="0"/>
            <a:t>Terapeut bi trebao: </a:t>
          </a:r>
          <a:r>
            <a:rPr lang="hr-BA" b="0" dirty="0" smtClean="0"/>
            <a:t>preslušati sminku seanse te pokušati otkloniti problem na sljedećoj seansi</a:t>
          </a:r>
          <a:endParaRPr lang="hr-BA" b="0" dirty="0"/>
        </a:p>
      </dgm:t>
    </dgm:pt>
    <dgm:pt modelId="{A21E6986-01BF-4158-88DB-298CCC51DD44}" type="parTrans" cxnId="{9AE044E1-9C1F-47E0-80D3-034B356761A3}">
      <dgm:prSet/>
      <dgm:spPr/>
      <dgm:t>
        <a:bodyPr/>
        <a:lstStyle/>
        <a:p>
          <a:endParaRPr lang="hr-BA"/>
        </a:p>
      </dgm:t>
    </dgm:pt>
    <dgm:pt modelId="{ABD4181D-D293-441C-BCF8-854E0C85C195}" type="sibTrans" cxnId="{9AE044E1-9C1F-47E0-80D3-034B356761A3}">
      <dgm:prSet/>
      <dgm:spPr/>
      <dgm:t>
        <a:bodyPr/>
        <a:lstStyle/>
        <a:p>
          <a:endParaRPr lang="hr-BA"/>
        </a:p>
      </dgm:t>
    </dgm:pt>
    <dgm:pt modelId="{CAF79A06-FD6A-456B-8FB0-D30F53083D0C}" type="pres">
      <dgm:prSet presAssocID="{2E7758DF-D49E-45C9-9C21-ADEED7A5B940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hr-BA"/>
        </a:p>
      </dgm:t>
    </dgm:pt>
    <dgm:pt modelId="{E84145E5-2021-4E33-9598-A08B98CC47DB}" type="pres">
      <dgm:prSet presAssocID="{B2D25C77-DA51-4DA8-9BF3-932E13153B54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hr-BA"/>
        </a:p>
      </dgm:t>
    </dgm:pt>
    <dgm:pt modelId="{216F3520-B106-446D-8520-08BF0DEBA2E2}" type="pres">
      <dgm:prSet presAssocID="{B2D25C77-DA51-4DA8-9BF3-932E13153B54}" presName="childText" presStyleLbl="revTx" presStyleIdx="0" presStyleCnt="3">
        <dgm:presLayoutVars>
          <dgm:bulletEnabled val="1"/>
        </dgm:presLayoutVars>
      </dgm:prSet>
      <dgm:spPr/>
      <dgm:t>
        <a:bodyPr/>
        <a:lstStyle/>
        <a:p>
          <a:endParaRPr lang="hr-BA"/>
        </a:p>
      </dgm:t>
    </dgm:pt>
    <dgm:pt modelId="{BFCA8C67-50AA-4FDF-92BF-21CB46F7AC14}" type="pres">
      <dgm:prSet presAssocID="{62099095-F983-4A59-B0F7-516E8EC8CD9E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hr-BA"/>
        </a:p>
      </dgm:t>
    </dgm:pt>
    <dgm:pt modelId="{2C7D66EE-377B-4F65-951E-62DA22B426BB}" type="pres">
      <dgm:prSet presAssocID="{62099095-F983-4A59-B0F7-516E8EC8CD9E}" presName="childText" presStyleLbl="revTx" presStyleIdx="1" presStyleCnt="3">
        <dgm:presLayoutVars>
          <dgm:bulletEnabled val="1"/>
        </dgm:presLayoutVars>
      </dgm:prSet>
      <dgm:spPr/>
      <dgm:t>
        <a:bodyPr/>
        <a:lstStyle/>
        <a:p>
          <a:endParaRPr lang="hr-BA"/>
        </a:p>
      </dgm:t>
    </dgm:pt>
    <dgm:pt modelId="{13CC474B-6B7D-43FD-9C76-A8ACA5011E31}" type="pres">
      <dgm:prSet presAssocID="{C149003A-F7FD-46B5-A058-B7CB52B038F4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hr-BA"/>
        </a:p>
      </dgm:t>
    </dgm:pt>
    <dgm:pt modelId="{E0F91006-0C73-4E4B-A93B-E968969259DE}" type="pres">
      <dgm:prSet presAssocID="{C149003A-F7FD-46B5-A058-B7CB52B038F4}" presName="childText" presStyleLbl="revTx" presStyleIdx="2" presStyleCnt="3">
        <dgm:presLayoutVars>
          <dgm:bulletEnabled val="1"/>
        </dgm:presLayoutVars>
      </dgm:prSet>
      <dgm:spPr/>
      <dgm:t>
        <a:bodyPr/>
        <a:lstStyle/>
        <a:p>
          <a:endParaRPr lang="hr-BA"/>
        </a:p>
      </dgm:t>
    </dgm:pt>
  </dgm:ptLst>
  <dgm:cxnLst>
    <dgm:cxn modelId="{877BB1D5-3817-4F2A-9956-84C4FBCD275F}" type="presOf" srcId="{801BA2DA-2212-4409-84CC-6D4B0EE2A963}" destId="{2C7D66EE-377B-4F65-951E-62DA22B426BB}" srcOrd="0" destOrd="1" presId="urn:microsoft.com/office/officeart/2005/8/layout/vList2"/>
    <dgm:cxn modelId="{743A91DA-90F4-47F5-85FA-A026218E6212}" srcId="{2E7758DF-D49E-45C9-9C21-ADEED7A5B940}" destId="{C149003A-F7FD-46B5-A058-B7CB52B038F4}" srcOrd="2" destOrd="0" parTransId="{25ADFB91-DF03-4D95-913B-CA07EE66096A}" sibTransId="{544A9E51-05F3-4A1F-9057-37702A7381CD}"/>
    <dgm:cxn modelId="{D03C2354-5674-46D7-9943-D3D6E36EF4D9}" type="presOf" srcId="{C149003A-F7FD-46B5-A058-B7CB52B038F4}" destId="{13CC474B-6B7D-43FD-9C76-A8ACA5011E31}" srcOrd="0" destOrd="0" presId="urn:microsoft.com/office/officeart/2005/8/layout/vList2"/>
    <dgm:cxn modelId="{EF7A69B5-5246-4D1F-8273-3D07654B1272}" srcId="{62099095-F983-4A59-B0F7-516E8EC8CD9E}" destId="{DBD4C742-CC21-402B-967E-AD34FD127780}" srcOrd="0" destOrd="0" parTransId="{8EED72F0-09CC-4907-B38F-BA9C0E375BCF}" sibTransId="{78861AD0-8B87-4F66-9373-81D78F47BC79}"/>
    <dgm:cxn modelId="{9AE044E1-9C1F-47E0-80D3-034B356761A3}" srcId="{C149003A-F7FD-46B5-A058-B7CB52B038F4}" destId="{1E25FB94-A9C6-4C3E-9EBC-3BED39B2F384}" srcOrd="0" destOrd="0" parTransId="{A21E6986-01BF-4158-88DB-298CCC51DD44}" sibTransId="{ABD4181D-D293-441C-BCF8-854E0C85C195}"/>
    <dgm:cxn modelId="{355AA08D-4D28-4FB9-A4D9-B813563EBC99}" type="presOf" srcId="{DC191E53-F514-4F4D-A6FC-7D3885558236}" destId="{216F3520-B106-446D-8520-08BF0DEBA2E2}" srcOrd="0" destOrd="1" presId="urn:microsoft.com/office/officeart/2005/8/layout/vList2"/>
    <dgm:cxn modelId="{661060BA-8EDB-441E-9836-C6EA3BF2B7EE}" srcId="{62099095-F983-4A59-B0F7-516E8EC8CD9E}" destId="{801BA2DA-2212-4409-84CC-6D4B0EE2A963}" srcOrd="1" destOrd="0" parTransId="{9C687BFA-5C26-48BB-8CBC-74BFC810890E}" sibTransId="{FCB5BC9C-747C-4326-96BC-ACB755556B91}"/>
    <dgm:cxn modelId="{5A670A59-47C3-4FAA-A480-5C0A7ADA7443}" srcId="{2E7758DF-D49E-45C9-9C21-ADEED7A5B940}" destId="{B2D25C77-DA51-4DA8-9BF3-932E13153B54}" srcOrd="0" destOrd="0" parTransId="{A5DFD3E8-C564-4E14-9FB8-97935776EA33}" sibTransId="{31D16962-7197-462B-A7F2-DC1D184D7C17}"/>
    <dgm:cxn modelId="{2F56899B-FE8A-4696-A59F-9B536F2E2880}" type="presOf" srcId="{62099095-F983-4A59-B0F7-516E8EC8CD9E}" destId="{BFCA8C67-50AA-4FDF-92BF-21CB46F7AC14}" srcOrd="0" destOrd="0" presId="urn:microsoft.com/office/officeart/2005/8/layout/vList2"/>
    <dgm:cxn modelId="{375D4FA2-CB96-42F6-B7CD-0B748BF6D0E8}" type="presOf" srcId="{2E7758DF-D49E-45C9-9C21-ADEED7A5B940}" destId="{CAF79A06-FD6A-456B-8FB0-D30F53083D0C}" srcOrd="0" destOrd="0" presId="urn:microsoft.com/office/officeart/2005/8/layout/vList2"/>
    <dgm:cxn modelId="{CF6DA46C-EC97-4AAB-B1A5-AEFC93EA2F89}" srcId="{B2D25C77-DA51-4DA8-9BF3-932E13153B54}" destId="{DE7C9232-9AF6-40E4-9E27-BDE42AE5215A}" srcOrd="0" destOrd="0" parTransId="{3D84F1D5-412B-4293-9445-5FA4F305321D}" sibTransId="{F85B3046-B96A-42DB-AC89-B31C5E017542}"/>
    <dgm:cxn modelId="{6EA4D7F9-69A1-4174-9478-29BEE074B768}" srcId="{2E7758DF-D49E-45C9-9C21-ADEED7A5B940}" destId="{62099095-F983-4A59-B0F7-516E8EC8CD9E}" srcOrd="1" destOrd="0" parTransId="{5897F8EE-6183-48C9-AB1D-F13D2980294C}" sibTransId="{F23175AD-81F1-41D6-B0CE-61E9AE5AB3AA}"/>
    <dgm:cxn modelId="{27CB611B-DA71-4DBD-8E97-1CFEE05FF05A}" type="presOf" srcId="{B2D25C77-DA51-4DA8-9BF3-932E13153B54}" destId="{E84145E5-2021-4E33-9598-A08B98CC47DB}" srcOrd="0" destOrd="0" presId="urn:microsoft.com/office/officeart/2005/8/layout/vList2"/>
    <dgm:cxn modelId="{C90F8F93-9B10-40B4-8540-D35CF088E900}" type="presOf" srcId="{DBD4C742-CC21-402B-967E-AD34FD127780}" destId="{2C7D66EE-377B-4F65-951E-62DA22B426BB}" srcOrd="0" destOrd="0" presId="urn:microsoft.com/office/officeart/2005/8/layout/vList2"/>
    <dgm:cxn modelId="{360F16ED-10CC-4032-B2EF-5DAEA561EF63}" srcId="{B2D25C77-DA51-4DA8-9BF3-932E13153B54}" destId="{DC191E53-F514-4F4D-A6FC-7D3885558236}" srcOrd="1" destOrd="0" parTransId="{6A95236D-2DA9-44AB-A12F-CC50D9EB3EB1}" sibTransId="{360C3610-DD19-4D3F-8B79-55D180DC21B9}"/>
    <dgm:cxn modelId="{00B05034-DCF8-43FC-8097-259DF69A2E40}" type="presOf" srcId="{DE7C9232-9AF6-40E4-9E27-BDE42AE5215A}" destId="{216F3520-B106-446D-8520-08BF0DEBA2E2}" srcOrd="0" destOrd="0" presId="urn:microsoft.com/office/officeart/2005/8/layout/vList2"/>
    <dgm:cxn modelId="{A8A57FF8-98AD-4535-AA6D-5DA8DDF96C02}" type="presOf" srcId="{1E25FB94-A9C6-4C3E-9EBC-3BED39B2F384}" destId="{E0F91006-0C73-4E4B-A93B-E968969259DE}" srcOrd="0" destOrd="0" presId="urn:microsoft.com/office/officeart/2005/8/layout/vList2"/>
    <dgm:cxn modelId="{49460259-84A6-46AF-A9CE-930825563EA3}" type="presParOf" srcId="{CAF79A06-FD6A-456B-8FB0-D30F53083D0C}" destId="{E84145E5-2021-4E33-9598-A08B98CC47DB}" srcOrd="0" destOrd="0" presId="urn:microsoft.com/office/officeart/2005/8/layout/vList2"/>
    <dgm:cxn modelId="{2545851F-8B42-471F-BBBF-CABA8886C7F5}" type="presParOf" srcId="{CAF79A06-FD6A-456B-8FB0-D30F53083D0C}" destId="{216F3520-B106-446D-8520-08BF0DEBA2E2}" srcOrd="1" destOrd="0" presId="urn:microsoft.com/office/officeart/2005/8/layout/vList2"/>
    <dgm:cxn modelId="{58D6EFCE-5969-4A2E-9311-8A351CDA5D64}" type="presParOf" srcId="{CAF79A06-FD6A-456B-8FB0-D30F53083D0C}" destId="{BFCA8C67-50AA-4FDF-92BF-21CB46F7AC14}" srcOrd="2" destOrd="0" presId="urn:microsoft.com/office/officeart/2005/8/layout/vList2"/>
    <dgm:cxn modelId="{167D9F23-181A-401C-A3DB-D9A8692B6BED}" type="presParOf" srcId="{CAF79A06-FD6A-456B-8FB0-D30F53083D0C}" destId="{2C7D66EE-377B-4F65-951E-62DA22B426BB}" srcOrd="3" destOrd="0" presId="urn:microsoft.com/office/officeart/2005/8/layout/vList2"/>
    <dgm:cxn modelId="{B75DB3DC-9270-41EA-824E-E2493977E5BE}" type="presParOf" srcId="{CAF79A06-FD6A-456B-8FB0-D30F53083D0C}" destId="{13CC474B-6B7D-43FD-9C76-A8ACA5011E31}" srcOrd="4" destOrd="0" presId="urn:microsoft.com/office/officeart/2005/8/layout/vList2"/>
    <dgm:cxn modelId="{BA56E541-755B-4D2E-9176-C17A1A3AB418}" type="presParOf" srcId="{CAF79A06-FD6A-456B-8FB0-D30F53083D0C}" destId="{E0F91006-0C73-4E4B-A93B-E968969259DE}" srcOrd="5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0.xml><?xml version="1.0" encoding="utf-8"?>
<dgm:dataModel xmlns:dgm="http://schemas.openxmlformats.org/drawingml/2006/diagram" xmlns:a="http://schemas.openxmlformats.org/drawingml/2006/main">
  <dgm:ptLst>
    <dgm:pt modelId="{3DB5F5B6-FD0D-48CB-B0EA-C2D2B10A8378}" type="doc">
      <dgm:prSet loTypeId="urn:microsoft.com/office/officeart/2005/8/layout/hList9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hr-BA"/>
        </a:p>
      </dgm:t>
    </dgm:pt>
    <dgm:pt modelId="{B987F324-153B-4DA3-92C4-1D4790E034BE}">
      <dgm:prSet phldrT="[Text]"/>
      <dgm:spPr/>
      <dgm:t>
        <a:bodyPr/>
        <a:lstStyle/>
        <a:p>
          <a:r>
            <a:rPr lang="hr-BA" dirty="0" smtClean="0"/>
            <a:t>AUTOMATSKE MISLI</a:t>
          </a:r>
          <a:endParaRPr lang="hr-BA" dirty="0"/>
        </a:p>
      </dgm:t>
    </dgm:pt>
    <dgm:pt modelId="{5A6C3616-2F15-43D7-9B88-4624655A2127}" type="parTrans" cxnId="{87FCAE22-22E0-407A-A102-CFE5D3DFBB81}">
      <dgm:prSet/>
      <dgm:spPr/>
      <dgm:t>
        <a:bodyPr/>
        <a:lstStyle/>
        <a:p>
          <a:endParaRPr lang="hr-BA"/>
        </a:p>
      </dgm:t>
    </dgm:pt>
    <dgm:pt modelId="{30472E83-28AA-4544-8BE6-463ACBE4EB2A}" type="sibTrans" cxnId="{87FCAE22-22E0-407A-A102-CFE5D3DFBB81}">
      <dgm:prSet/>
      <dgm:spPr/>
      <dgm:t>
        <a:bodyPr/>
        <a:lstStyle/>
        <a:p>
          <a:endParaRPr lang="hr-BA"/>
        </a:p>
      </dgm:t>
    </dgm:pt>
    <dgm:pt modelId="{94E23B20-F2CF-4059-ADCA-962904C03B3C}">
      <dgm:prSet phldrT="[Text]"/>
      <dgm:spPr/>
      <dgm:t>
        <a:bodyPr/>
        <a:lstStyle/>
        <a:p>
          <a:r>
            <a:rPr lang="hr-BA" dirty="0" smtClean="0"/>
            <a:t>„Ne mogu strukturirati seansu”</a:t>
          </a:r>
          <a:endParaRPr lang="hr-BA" dirty="0"/>
        </a:p>
      </dgm:t>
    </dgm:pt>
    <dgm:pt modelId="{45521AAB-1078-4FBE-8492-2FDAC71FD1E0}" type="parTrans" cxnId="{859C9B75-AD6E-46A3-9D98-7D6481738BA0}">
      <dgm:prSet/>
      <dgm:spPr/>
      <dgm:t>
        <a:bodyPr/>
        <a:lstStyle/>
        <a:p>
          <a:endParaRPr lang="hr-BA"/>
        </a:p>
      </dgm:t>
    </dgm:pt>
    <dgm:pt modelId="{D9E15F5B-4AC2-4B2B-B4CC-A17DA7F9C254}" type="sibTrans" cxnId="{859C9B75-AD6E-46A3-9D98-7D6481738BA0}">
      <dgm:prSet/>
      <dgm:spPr/>
      <dgm:t>
        <a:bodyPr/>
        <a:lstStyle/>
        <a:p>
          <a:endParaRPr lang="hr-BA"/>
        </a:p>
      </dgm:t>
    </dgm:pt>
    <dgm:pt modelId="{719BD082-E5F6-4CDA-B2F5-1304A4E9DA0D}">
      <dgm:prSet phldrT="[Text]"/>
      <dgm:spPr/>
      <dgm:t>
        <a:bodyPr/>
        <a:lstStyle/>
        <a:p>
          <a:r>
            <a:rPr lang="hr-BA" dirty="0" smtClean="0"/>
            <a:t>„Ne bih ga smio prekidati”</a:t>
          </a:r>
          <a:endParaRPr lang="hr-BA" dirty="0"/>
        </a:p>
      </dgm:t>
    </dgm:pt>
    <dgm:pt modelId="{36B02FE7-62D9-457C-89D2-0F31526EE21D}" type="parTrans" cxnId="{0FD2285D-25AB-48E5-B27F-044D062542EE}">
      <dgm:prSet/>
      <dgm:spPr/>
      <dgm:t>
        <a:bodyPr/>
        <a:lstStyle/>
        <a:p>
          <a:endParaRPr lang="hr-BA"/>
        </a:p>
      </dgm:t>
    </dgm:pt>
    <dgm:pt modelId="{C01F4E14-B856-4AB1-82AD-EA301F327FBB}" type="sibTrans" cxnId="{0FD2285D-25AB-48E5-B27F-044D062542EE}">
      <dgm:prSet/>
      <dgm:spPr/>
      <dgm:t>
        <a:bodyPr/>
        <a:lstStyle/>
        <a:p>
          <a:endParaRPr lang="hr-BA"/>
        </a:p>
      </dgm:t>
    </dgm:pt>
    <dgm:pt modelId="{15FFF362-38BE-4223-9EA0-FB2F4924B592}">
      <dgm:prSet phldrT="[Text]"/>
      <dgm:spPr/>
      <dgm:t>
        <a:bodyPr/>
        <a:lstStyle/>
        <a:p>
          <a:r>
            <a:rPr lang="hr-BA" dirty="0" smtClean="0"/>
            <a:t>„Naljutit će se ako budem preizravan”</a:t>
          </a:r>
          <a:endParaRPr lang="hr-BA" dirty="0"/>
        </a:p>
      </dgm:t>
    </dgm:pt>
    <dgm:pt modelId="{290B1D40-CA9E-43B3-B53D-FE78F9D43573}" type="parTrans" cxnId="{E40AA541-0CCF-41A8-B677-CC8C29A8FF3D}">
      <dgm:prSet/>
      <dgm:spPr/>
      <dgm:t>
        <a:bodyPr/>
        <a:lstStyle/>
        <a:p>
          <a:endParaRPr lang="hr-BA"/>
        </a:p>
      </dgm:t>
    </dgm:pt>
    <dgm:pt modelId="{3B64FDF5-1A91-4271-8D1D-659807291E2D}" type="sibTrans" cxnId="{E40AA541-0CCF-41A8-B677-CC8C29A8FF3D}">
      <dgm:prSet/>
      <dgm:spPr/>
      <dgm:t>
        <a:bodyPr/>
        <a:lstStyle/>
        <a:p>
          <a:endParaRPr lang="hr-BA"/>
        </a:p>
      </dgm:t>
    </dgm:pt>
    <dgm:pt modelId="{EC02F868-2748-42BD-867A-2B1927C5F159}">
      <dgm:prSet phldrT="[Text]"/>
      <dgm:spPr/>
      <dgm:t>
        <a:bodyPr/>
        <a:lstStyle/>
        <a:p>
          <a:r>
            <a:rPr lang="hr-BA" dirty="0" smtClean="0"/>
            <a:t>„Neće htjeti raditi domaću zadaću”</a:t>
          </a:r>
          <a:endParaRPr lang="hr-BA" dirty="0"/>
        </a:p>
      </dgm:t>
    </dgm:pt>
    <dgm:pt modelId="{7A6535DD-DDC8-46CF-9039-EC1450BDF997}" type="parTrans" cxnId="{639346A2-DAA1-4ED1-987A-D0F054988883}">
      <dgm:prSet/>
      <dgm:spPr/>
      <dgm:t>
        <a:bodyPr/>
        <a:lstStyle/>
        <a:p>
          <a:endParaRPr lang="hr-BA"/>
        </a:p>
      </dgm:t>
    </dgm:pt>
    <dgm:pt modelId="{734DB0E3-3FEE-4A43-9106-E094136733E1}" type="sibTrans" cxnId="{639346A2-DAA1-4ED1-987A-D0F054988883}">
      <dgm:prSet/>
      <dgm:spPr/>
      <dgm:t>
        <a:bodyPr/>
        <a:lstStyle/>
        <a:p>
          <a:endParaRPr lang="hr-BA"/>
        </a:p>
      </dgm:t>
    </dgm:pt>
    <dgm:pt modelId="{8C1CD90A-7056-4BDD-A629-E4685B02F547}" type="pres">
      <dgm:prSet presAssocID="{3DB5F5B6-FD0D-48CB-B0EA-C2D2B10A8378}" presName="list" presStyleCnt="0">
        <dgm:presLayoutVars>
          <dgm:dir/>
          <dgm:animLvl val="lvl"/>
        </dgm:presLayoutVars>
      </dgm:prSet>
      <dgm:spPr/>
      <dgm:t>
        <a:bodyPr/>
        <a:lstStyle/>
        <a:p>
          <a:endParaRPr lang="hr-BA"/>
        </a:p>
      </dgm:t>
    </dgm:pt>
    <dgm:pt modelId="{A40FA96B-CE42-4BA5-9316-27961D38F5D7}" type="pres">
      <dgm:prSet presAssocID="{B987F324-153B-4DA3-92C4-1D4790E034BE}" presName="posSpace" presStyleCnt="0"/>
      <dgm:spPr/>
      <dgm:t>
        <a:bodyPr/>
        <a:lstStyle/>
        <a:p>
          <a:endParaRPr lang="hr-BA"/>
        </a:p>
      </dgm:t>
    </dgm:pt>
    <dgm:pt modelId="{9FC6D933-FF95-4D48-9E7B-B943CAD44AF3}" type="pres">
      <dgm:prSet presAssocID="{B987F324-153B-4DA3-92C4-1D4790E034BE}" presName="vertFlow" presStyleCnt="0"/>
      <dgm:spPr/>
      <dgm:t>
        <a:bodyPr/>
        <a:lstStyle/>
        <a:p>
          <a:endParaRPr lang="hr-BA"/>
        </a:p>
      </dgm:t>
    </dgm:pt>
    <dgm:pt modelId="{318DC5F9-AF5D-4977-AE06-4EF18BDA5379}" type="pres">
      <dgm:prSet presAssocID="{B987F324-153B-4DA3-92C4-1D4790E034BE}" presName="topSpace" presStyleCnt="0"/>
      <dgm:spPr/>
      <dgm:t>
        <a:bodyPr/>
        <a:lstStyle/>
        <a:p>
          <a:endParaRPr lang="hr-BA"/>
        </a:p>
      </dgm:t>
    </dgm:pt>
    <dgm:pt modelId="{CCFDF5DA-BD8E-4049-B196-879F0ED45C68}" type="pres">
      <dgm:prSet presAssocID="{B987F324-153B-4DA3-92C4-1D4790E034BE}" presName="firstComp" presStyleCnt="0"/>
      <dgm:spPr/>
      <dgm:t>
        <a:bodyPr/>
        <a:lstStyle/>
        <a:p>
          <a:endParaRPr lang="hr-BA"/>
        </a:p>
      </dgm:t>
    </dgm:pt>
    <dgm:pt modelId="{FD7C867D-E61B-43A7-B300-4BEA4B614D0C}" type="pres">
      <dgm:prSet presAssocID="{B987F324-153B-4DA3-92C4-1D4790E034BE}" presName="firstChild" presStyleLbl="bgAccFollowNode1" presStyleIdx="0" presStyleCnt="4"/>
      <dgm:spPr/>
      <dgm:t>
        <a:bodyPr/>
        <a:lstStyle/>
        <a:p>
          <a:endParaRPr lang="hr-BA"/>
        </a:p>
      </dgm:t>
    </dgm:pt>
    <dgm:pt modelId="{D31DB0AF-416A-4A8E-9A51-8D1A4158C018}" type="pres">
      <dgm:prSet presAssocID="{B987F324-153B-4DA3-92C4-1D4790E034BE}" presName="firstChildTx" presStyleLbl="bgAccFollowNode1" presStyleIdx="0" presStyleCnt="4">
        <dgm:presLayoutVars>
          <dgm:bulletEnabled val="1"/>
        </dgm:presLayoutVars>
      </dgm:prSet>
      <dgm:spPr/>
      <dgm:t>
        <a:bodyPr/>
        <a:lstStyle/>
        <a:p>
          <a:endParaRPr lang="hr-BA"/>
        </a:p>
      </dgm:t>
    </dgm:pt>
    <dgm:pt modelId="{E7DB738F-C656-417E-87B6-3A85D8365EBA}" type="pres">
      <dgm:prSet presAssocID="{719BD082-E5F6-4CDA-B2F5-1304A4E9DA0D}" presName="comp" presStyleCnt="0"/>
      <dgm:spPr/>
      <dgm:t>
        <a:bodyPr/>
        <a:lstStyle/>
        <a:p>
          <a:endParaRPr lang="hr-BA"/>
        </a:p>
      </dgm:t>
    </dgm:pt>
    <dgm:pt modelId="{17160810-C043-46C1-B5D3-02CB99861EC4}" type="pres">
      <dgm:prSet presAssocID="{719BD082-E5F6-4CDA-B2F5-1304A4E9DA0D}" presName="child" presStyleLbl="bgAccFollowNode1" presStyleIdx="1" presStyleCnt="4"/>
      <dgm:spPr/>
      <dgm:t>
        <a:bodyPr/>
        <a:lstStyle/>
        <a:p>
          <a:endParaRPr lang="hr-BA"/>
        </a:p>
      </dgm:t>
    </dgm:pt>
    <dgm:pt modelId="{12FAAC22-D7B7-4E96-9D1E-49D0D71E238A}" type="pres">
      <dgm:prSet presAssocID="{719BD082-E5F6-4CDA-B2F5-1304A4E9DA0D}" presName="childTx" presStyleLbl="bgAccFollowNode1" presStyleIdx="1" presStyleCnt="4">
        <dgm:presLayoutVars>
          <dgm:bulletEnabled val="1"/>
        </dgm:presLayoutVars>
      </dgm:prSet>
      <dgm:spPr/>
      <dgm:t>
        <a:bodyPr/>
        <a:lstStyle/>
        <a:p>
          <a:endParaRPr lang="hr-BA"/>
        </a:p>
      </dgm:t>
    </dgm:pt>
    <dgm:pt modelId="{1D695EFB-3C89-4C5C-AE05-ED1D1E34D78E}" type="pres">
      <dgm:prSet presAssocID="{15FFF362-38BE-4223-9EA0-FB2F4924B592}" presName="comp" presStyleCnt="0"/>
      <dgm:spPr/>
      <dgm:t>
        <a:bodyPr/>
        <a:lstStyle/>
        <a:p>
          <a:endParaRPr lang="hr-BA"/>
        </a:p>
      </dgm:t>
    </dgm:pt>
    <dgm:pt modelId="{4AA1DC15-B74F-43F1-B4E1-F9786CD9C2BD}" type="pres">
      <dgm:prSet presAssocID="{15FFF362-38BE-4223-9EA0-FB2F4924B592}" presName="child" presStyleLbl="bgAccFollowNode1" presStyleIdx="2" presStyleCnt="4"/>
      <dgm:spPr/>
      <dgm:t>
        <a:bodyPr/>
        <a:lstStyle/>
        <a:p>
          <a:endParaRPr lang="hr-BA"/>
        </a:p>
      </dgm:t>
    </dgm:pt>
    <dgm:pt modelId="{8EDF2E77-1ACD-477D-9FCA-8CD46010ADB5}" type="pres">
      <dgm:prSet presAssocID="{15FFF362-38BE-4223-9EA0-FB2F4924B592}" presName="childTx" presStyleLbl="bgAccFollowNode1" presStyleIdx="2" presStyleCnt="4">
        <dgm:presLayoutVars>
          <dgm:bulletEnabled val="1"/>
        </dgm:presLayoutVars>
      </dgm:prSet>
      <dgm:spPr/>
      <dgm:t>
        <a:bodyPr/>
        <a:lstStyle/>
        <a:p>
          <a:endParaRPr lang="hr-BA"/>
        </a:p>
      </dgm:t>
    </dgm:pt>
    <dgm:pt modelId="{E022C110-7892-424F-83D8-CD475034CBB9}" type="pres">
      <dgm:prSet presAssocID="{EC02F868-2748-42BD-867A-2B1927C5F159}" presName="comp" presStyleCnt="0"/>
      <dgm:spPr/>
      <dgm:t>
        <a:bodyPr/>
        <a:lstStyle/>
        <a:p>
          <a:endParaRPr lang="hr-BA"/>
        </a:p>
      </dgm:t>
    </dgm:pt>
    <dgm:pt modelId="{54BF3D72-282D-4681-B2DB-8CB84C9398D0}" type="pres">
      <dgm:prSet presAssocID="{EC02F868-2748-42BD-867A-2B1927C5F159}" presName="child" presStyleLbl="bgAccFollowNode1" presStyleIdx="3" presStyleCnt="4"/>
      <dgm:spPr/>
      <dgm:t>
        <a:bodyPr/>
        <a:lstStyle/>
        <a:p>
          <a:endParaRPr lang="hr-BA"/>
        </a:p>
      </dgm:t>
    </dgm:pt>
    <dgm:pt modelId="{1E916ACD-51E2-437B-8FD7-EA75E92EB68F}" type="pres">
      <dgm:prSet presAssocID="{EC02F868-2748-42BD-867A-2B1927C5F159}" presName="childTx" presStyleLbl="bgAccFollowNode1" presStyleIdx="3" presStyleCnt="4">
        <dgm:presLayoutVars>
          <dgm:bulletEnabled val="1"/>
        </dgm:presLayoutVars>
      </dgm:prSet>
      <dgm:spPr/>
      <dgm:t>
        <a:bodyPr/>
        <a:lstStyle/>
        <a:p>
          <a:endParaRPr lang="hr-BA"/>
        </a:p>
      </dgm:t>
    </dgm:pt>
    <dgm:pt modelId="{BAC8BCC2-5A71-432C-8798-CD5212CE3D13}" type="pres">
      <dgm:prSet presAssocID="{B987F324-153B-4DA3-92C4-1D4790E034BE}" presName="negSpace" presStyleCnt="0"/>
      <dgm:spPr/>
      <dgm:t>
        <a:bodyPr/>
        <a:lstStyle/>
        <a:p>
          <a:endParaRPr lang="hr-BA"/>
        </a:p>
      </dgm:t>
    </dgm:pt>
    <dgm:pt modelId="{4F60F27D-05BC-4EFF-BB91-5D276C9DEADA}" type="pres">
      <dgm:prSet presAssocID="{B987F324-153B-4DA3-92C4-1D4790E034BE}" presName="circle" presStyleLbl="node1" presStyleIdx="0" presStyleCnt="1"/>
      <dgm:spPr/>
      <dgm:t>
        <a:bodyPr/>
        <a:lstStyle/>
        <a:p>
          <a:endParaRPr lang="hr-BA"/>
        </a:p>
      </dgm:t>
    </dgm:pt>
  </dgm:ptLst>
  <dgm:cxnLst>
    <dgm:cxn modelId="{B26B4267-BEDD-4518-ADE1-54823FAF8FA6}" type="presOf" srcId="{94E23B20-F2CF-4059-ADCA-962904C03B3C}" destId="{FD7C867D-E61B-43A7-B300-4BEA4B614D0C}" srcOrd="0" destOrd="0" presId="urn:microsoft.com/office/officeart/2005/8/layout/hList9"/>
    <dgm:cxn modelId="{859C9B75-AD6E-46A3-9D98-7D6481738BA0}" srcId="{B987F324-153B-4DA3-92C4-1D4790E034BE}" destId="{94E23B20-F2CF-4059-ADCA-962904C03B3C}" srcOrd="0" destOrd="0" parTransId="{45521AAB-1078-4FBE-8492-2FDAC71FD1E0}" sibTransId="{D9E15F5B-4AC2-4B2B-B4CC-A17DA7F9C254}"/>
    <dgm:cxn modelId="{0FD2285D-25AB-48E5-B27F-044D062542EE}" srcId="{B987F324-153B-4DA3-92C4-1D4790E034BE}" destId="{719BD082-E5F6-4CDA-B2F5-1304A4E9DA0D}" srcOrd="1" destOrd="0" parTransId="{36B02FE7-62D9-457C-89D2-0F31526EE21D}" sibTransId="{C01F4E14-B856-4AB1-82AD-EA301F327FBB}"/>
    <dgm:cxn modelId="{8B37E07F-0E14-4004-B640-6F26BCF15099}" type="presOf" srcId="{15FFF362-38BE-4223-9EA0-FB2F4924B592}" destId="{4AA1DC15-B74F-43F1-B4E1-F9786CD9C2BD}" srcOrd="0" destOrd="0" presId="urn:microsoft.com/office/officeart/2005/8/layout/hList9"/>
    <dgm:cxn modelId="{E40AA541-0CCF-41A8-B677-CC8C29A8FF3D}" srcId="{B987F324-153B-4DA3-92C4-1D4790E034BE}" destId="{15FFF362-38BE-4223-9EA0-FB2F4924B592}" srcOrd="2" destOrd="0" parTransId="{290B1D40-CA9E-43B3-B53D-FE78F9D43573}" sibTransId="{3B64FDF5-1A91-4271-8D1D-659807291E2D}"/>
    <dgm:cxn modelId="{639346A2-DAA1-4ED1-987A-D0F054988883}" srcId="{B987F324-153B-4DA3-92C4-1D4790E034BE}" destId="{EC02F868-2748-42BD-867A-2B1927C5F159}" srcOrd="3" destOrd="0" parTransId="{7A6535DD-DDC8-46CF-9039-EC1450BDF997}" sibTransId="{734DB0E3-3FEE-4A43-9106-E094136733E1}"/>
    <dgm:cxn modelId="{0398B132-5C82-4AF4-9BFE-E827482E0F61}" type="presOf" srcId="{719BD082-E5F6-4CDA-B2F5-1304A4E9DA0D}" destId="{12FAAC22-D7B7-4E96-9D1E-49D0D71E238A}" srcOrd="1" destOrd="0" presId="urn:microsoft.com/office/officeart/2005/8/layout/hList9"/>
    <dgm:cxn modelId="{FC690305-55B2-45EE-84BC-47A1BD23BBC3}" type="presOf" srcId="{B987F324-153B-4DA3-92C4-1D4790E034BE}" destId="{4F60F27D-05BC-4EFF-BB91-5D276C9DEADA}" srcOrd="0" destOrd="0" presId="urn:microsoft.com/office/officeart/2005/8/layout/hList9"/>
    <dgm:cxn modelId="{910680A0-46BC-43C8-8BDC-46E5F1BCA458}" type="presOf" srcId="{94E23B20-F2CF-4059-ADCA-962904C03B3C}" destId="{D31DB0AF-416A-4A8E-9A51-8D1A4158C018}" srcOrd="1" destOrd="0" presId="urn:microsoft.com/office/officeart/2005/8/layout/hList9"/>
    <dgm:cxn modelId="{11A79E24-23A2-4EE8-A5EE-5ED968611EAE}" type="presOf" srcId="{15FFF362-38BE-4223-9EA0-FB2F4924B592}" destId="{8EDF2E77-1ACD-477D-9FCA-8CD46010ADB5}" srcOrd="1" destOrd="0" presId="urn:microsoft.com/office/officeart/2005/8/layout/hList9"/>
    <dgm:cxn modelId="{45577E40-2CEB-4772-9BB2-707EBAB3FC75}" type="presOf" srcId="{3DB5F5B6-FD0D-48CB-B0EA-C2D2B10A8378}" destId="{8C1CD90A-7056-4BDD-A629-E4685B02F547}" srcOrd="0" destOrd="0" presId="urn:microsoft.com/office/officeart/2005/8/layout/hList9"/>
    <dgm:cxn modelId="{87FCAE22-22E0-407A-A102-CFE5D3DFBB81}" srcId="{3DB5F5B6-FD0D-48CB-B0EA-C2D2B10A8378}" destId="{B987F324-153B-4DA3-92C4-1D4790E034BE}" srcOrd="0" destOrd="0" parTransId="{5A6C3616-2F15-43D7-9B88-4624655A2127}" sibTransId="{30472E83-28AA-4544-8BE6-463ACBE4EB2A}"/>
    <dgm:cxn modelId="{8C265116-E4E1-47DD-ABEA-A2385267D738}" type="presOf" srcId="{EC02F868-2748-42BD-867A-2B1927C5F159}" destId="{54BF3D72-282D-4681-B2DB-8CB84C9398D0}" srcOrd="0" destOrd="0" presId="urn:microsoft.com/office/officeart/2005/8/layout/hList9"/>
    <dgm:cxn modelId="{88691687-5872-4EE5-91E2-92214868C4AF}" type="presOf" srcId="{EC02F868-2748-42BD-867A-2B1927C5F159}" destId="{1E916ACD-51E2-437B-8FD7-EA75E92EB68F}" srcOrd="1" destOrd="0" presId="urn:microsoft.com/office/officeart/2005/8/layout/hList9"/>
    <dgm:cxn modelId="{01874160-C473-40C9-82D2-575A84C8C539}" type="presOf" srcId="{719BD082-E5F6-4CDA-B2F5-1304A4E9DA0D}" destId="{17160810-C043-46C1-B5D3-02CB99861EC4}" srcOrd="0" destOrd="0" presId="urn:microsoft.com/office/officeart/2005/8/layout/hList9"/>
    <dgm:cxn modelId="{71F59073-B136-4C7B-B351-704947D725C9}" type="presParOf" srcId="{8C1CD90A-7056-4BDD-A629-E4685B02F547}" destId="{A40FA96B-CE42-4BA5-9316-27961D38F5D7}" srcOrd="0" destOrd="0" presId="urn:microsoft.com/office/officeart/2005/8/layout/hList9"/>
    <dgm:cxn modelId="{27AAAAC7-A6DE-4054-8424-872FF6BA914F}" type="presParOf" srcId="{8C1CD90A-7056-4BDD-A629-E4685B02F547}" destId="{9FC6D933-FF95-4D48-9E7B-B943CAD44AF3}" srcOrd="1" destOrd="0" presId="urn:microsoft.com/office/officeart/2005/8/layout/hList9"/>
    <dgm:cxn modelId="{226C37BB-13E7-44A3-A0D2-D6B7391E25E4}" type="presParOf" srcId="{9FC6D933-FF95-4D48-9E7B-B943CAD44AF3}" destId="{318DC5F9-AF5D-4977-AE06-4EF18BDA5379}" srcOrd="0" destOrd="0" presId="urn:microsoft.com/office/officeart/2005/8/layout/hList9"/>
    <dgm:cxn modelId="{DDF4475C-DF49-4FBE-8C11-409B12F7B0AF}" type="presParOf" srcId="{9FC6D933-FF95-4D48-9E7B-B943CAD44AF3}" destId="{CCFDF5DA-BD8E-4049-B196-879F0ED45C68}" srcOrd="1" destOrd="0" presId="urn:microsoft.com/office/officeart/2005/8/layout/hList9"/>
    <dgm:cxn modelId="{69FF2656-7CF5-44EB-9F93-74062F566FC9}" type="presParOf" srcId="{CCFDF5DA-BD8E-4049-B196-879F0ED45C68}" destId="{FD7C867D-E61B-43A7-B300-4BEA4B614D0C}" srcOrd="0" destOrd="0" presId="urn:microsoft.com/office/officeart/2005/8/layout/hList9"/>
    <dgm:cxn modelId="{D216C280-F7FA-4E6F-BDBF-F88A4F873275}" type="presParOf" srcId="{CCFDF5DA-BD8E-4049-B196-879F0ED45C68}" destId="{D31DB0AF-416A-4A8E-9A51-8D1A4158C018}" srcOrd="1" destOrd="0" presId="urn:microsoft.com/office/officeart/2005/8/layout/hList9"/>
    <dgm:cxn modelId="{69D62A09-0E94-4503-9E40-0F53491E8592}" type="presParOf" srcId="{9FC6D933-FF95-4D48-9E7B-B943CAD44AF3}" destId="{E7DB738F-C656-417E-87B6-3A85D8365EBA}" srcOrd="2" destOrd="0" presId="urn:microsoft.com/office/officeart/2005/8/layout/hList9"/>
    <dgm:cxn modelId="{B8627F38-FDB5-4CBE-92F4-6770989753B8}" type="presParOf" srcId="{E7DB738F-C656-417E-87B6-3A85D8365EBA}" destId="{17160810-C043-46C1-B5D3-02CB99861EC4}" srcOrd="0" destOrd="0" presId="urn:microsoft.com/office/officeart/2005/8/layout/hList9"/>
    <dgm:cxn modelId="{1F61830F-FA25-4296-97BF-E9385E849350}" type="presParOf" srcId="{E7DB738F-C656-417E-87B6-3A85D8365EBA}" destId="{12FAAC22-D7B7-4E96-9D1E-49D0D71E238A}" srcOrd="1" destOrd="0" presId="urn:microsoft.com/office/officeart/2005/8/layout/hList9"/>
    <dgm:cxn modelId="{236D1EC3-FEBD-418F-BD57-A34C9F9410C6}" type="presParOf" srcId="{9FC6D933-FF95-4D48-9E7B-B943CAD44AF3}" destId="{1D695EFB-3C89-4C5C-AE05-ED1D1E34D78E}" srcOrd="3" destOrd="0" presId="urn:microsoft.com/office/officeart/2005/8/layout/hList9"/>
    <dgm:cxn modelId="{CA76EA7D-7D3B-4E75-B7C4-0B43B6A72C48}" type="presParOf" srcId="{1D695EFB-3C89-4C5C-AE05-ED1D1E34D78E}" destId="{4AA1DC15-B74F-43F1-B4E1-F9786CD9C2BD}" srcOrd="0" destOrd="0" presId="urn:microsoft.com/office/officeart/2005/8/layout/hList9"/>
    <dgm:cxn modelId="{0CE4384B-271C-4A30-A1A3-F38CA49D4367}" type="presParOf" srcId="{1D695EFB-3C89-4C5C-AE05-ED1D1E34D78E}" destId="{8EDF2E77-1ACD-477D-9FCA-8CD46010ADB5}" srcOrd="1" destOrd="0" presId="urn:microsoft.com/office/officeart/2005/8/layout/hList9"/>
    <dgm:cxn modelId="{F2A33481-0607-42F0-B6A5-03CC15451DDE}" type="presParOf" srcId="{9FC6D933-FF95-4D48-9E7B-B943CAD44AF3}" destId="{E022C110-7892-424F-83D8-CD475034CBB9}" srcOrd="4" destOrd="0" presId="urn:microsoft.com/office/officeart/2005/8/layout/hList9"/>
    <dgm:cxn modelId="{167A83D1-4E9F-4BA6-84DA-7AE75C49469E}" type="presParOf" srcId="{E022C110-7892-424F-83D8-CD475034CBB9}" destId="{54BF3D72-282D-4681-B2DB-8CB84C9398D0}" srcOrd="0" destOrd="0" presId="urn:microsoft.com/office/officeart/2005/8/layout/hList9"/>
    <dgm:cxn modelId="{93C4F813-B214-48DD-B42F-6EC8D296B056}" type="presParOf" srcId="{E022C110-7892-424F-83D8-CD475034CBB9}" destId="{1E916ACD-51E2-437B-8FD7-EA75E92EB68F}" srcOrd="1" destOrd="0" presId="urn:microsoft.com/office/officeart/2005/8/layout/hList9"/>
    <dgm:cxn modelId="{877032B8-7E71-49F6-BE7F-0317D94109AF}" type="presParOf" srcId="{8C1CD90A-7056-4BDD-A629-E4685B02F547}" destId="{BAC8BCC2-5A71-432C-8798-CD5212CE3D13}" srcOrd="2" destOrd="0" presId="urn:microsoft.com/office/officeart/2005/8/layout/hList9"/>
    <dgm:cxn modelId="{A657F6CB-6E0E-4C91-B9F4-BCA652FE90C8}" type="presParOf" srcId="{8C1CD90A-7056-4BDD-A629-E4685B02F547}" destId="{4F60F27D-05BC-4EFF-BB91-5D276C9DEADA}" srcOrd="3" destOrd="0" presId="urn:microsoft.com/office/officeart/2005/8/layout/hList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1.xml><?xml version="1.0" encoding="utf-8"?>
<dgm:dataModel xmlns:dgm="http://schemas.openxmlformats.org/drawingml/2006/diagram" xmlns:a="http://schemas.openxmlformats.org/drawingml/2006/main">
  <dgm:ptLst>
    <dgm:pt modelId="{9C252678-6071-4BCD-B679-D0A01D047850}" type="doc">
      <dgm:prSet loTypeId="urn:microsoft.com/office/officeart/2005/8/layout/hList1" loCatId="list" qsTypeId="urn:microsoft.com/office/officeart/2005/8/quickstyle/simple1" qsCatId="simple" csTypeId="urn:microsoft.com/office/officeart/2005/8/colors/accent2_3" csCatId="accent2" phldr="1"/>
      <dgm:spPr/>
      <dgm:t>
        <a:bodyPr/>
        <a:lstStyle/>
        <a:p>
          <a:endParaRPr lang="hr-BA"/>
        </a:p>
      </dgm:t>
    </dgm:pt>
    <dgm:pt modelId="{DF187138-EE1E-40E7-9D8E-2C22E0F13356}">
      <dgm:prSet phldrT="[Text]"/>
      <dgm:spPr/>
      <dgm:t>
        <a:bodyPr/>
        <a:lstStyle/>
        <a:p>
          <a:r>
            <a:rPr lang="hr-BA" dirty="0" smtClean="0"/>
            <a:t>RJEŠENJE</a:t>
          </a:r>
          <a:endParaRPr lang="hr-BA" dirty="0"/>
        </a:p>
      </dgm:t>
    </dgm:pt>
    <dgm:pt modelId="{B7E2BB49-4510-4992-9CEE-1F569DA5F348}" type="parTrans" cxnId="{E00B849E-A48D-46D1-AF41-712A4AB839F9}">
      <dgm:prSet/>
      <dgm:spPr/>
      <dgm:t>
        <a:bodyPr/>
        <a:lstStyle/>
        <a:p>
          <a:endParaRPr lang="hr-BA"/>
        </a:p>
      </dgm:t>
    </dgm:pt>
    <dgm:pt modelId="{A9979619-9D7C-4BC5-8A73-6AD2A3CB32C3}" type="sibTrans" cxnId="{E00B849E-A48D-46D1-AF41-712A4AB839F9}">
      <dgm:prSet/>
      <dgm:spPr/>
      <dgm:t>
        <a:bodyPr/>
        <a:lstStyle/>
        <a:p>
          <a:endParaRPr lang="hr-BA"/>
        </a:p>
      </dgm:t>
    </dgm:pt>
    <dgm:pt modelId="{03AF1E93-C45A-4664-9211-D23F0C685B53}">
      <dgm:prSet phldrT="[Text]"/>
      <dgm:spPr/>
      <dgm:t>
        <a:bodyPr/>
        <a:lstStyle/>
        <a:p>
          <a:r>
            <a:rPr lang="hr-BA" dirty="0" smtClean="0"/>
            <a:t>Paziti na vlastitu razinu nelagode</a:t>
          </a:r>
          <a:endParaRPr lang="hr-BA" dirty="0"/>
        </a:p>
      </dgm:t>
    </dgm:pt>
    <dgm:pt modelId="{A54031F1-1729-4511-9A51-F16F837BA9A6}" type="parTrans" cxnId="{BA849B58-C003-4403-90AA-32677F097230}">
      <dgm:prSet/>
      <dgm:spPr/>
      <dgm:t>
        <a:bodyPr/>
        <a:lstStyle/>
        <a:p>
          <a:endParaRPr lang="hr-BA"/>
        </a:p>
      </dgm:t>
    </dgm:pt>
    <dgm:pt modelId="{ACEB2A39-E9E4-438D-8149-A1A98D578D02}" type="sibTrans" cxnId="{BA849B58-C003-4403-90AA-32677F097230}">
      <dgm:prSet/>
      <dgm:spPr/>
      <dgm:t>
        <a:bodyPr/>
        <a:lstStyle/>
        <a:p>
          <a:endParaRPr lang="hr-BA"/>
        </a:p>
      </dgm:t>
    </dgm:pt>
    <dgm:pt modelId="{0C6CBAB8-08BC-47BD-8892-9C76DA377529}">
      <dgm:prSet phldrT="[Text]"/>
      <dgm:spPr/>
      <dgm:t>
        <a:bodyPr/>
        <a:lstStyle/>
        <a:p>
          <a:r>
            <a:rPr lang="hr-BA" dirty="0" smtClean="0"/>
            <a:t>Identificirati vlastite AM za vrijeme i između seansi</a:t>
          </a:r>
          <a:endParaRPr lang="hr-BA" dirty="0"/>
        </a:p>
      </dgm:t>
    </dgm:pt>
    <dgm:pt modelId="{5D7A126C-E8A5-4D69-A1F9-92FA088DE261}" type="parTrans" cxnId="{83C52F6C-C759-4FDB-B13A-D938B3C777F9}">
      <dgm:prSet/>
      <dgm:spPr/>
      <dgm:t>
        <a:bodyPr/>
        <a:lstStyle/>
        <a:p>
          <a:endParaRPr lang="hr-BA"/>
        </a:p>
      </dgm:t>
    </dgm:pt>
    <dgm:pt modelId="{D1D28B7E-7D4F-448A-9FA6-C17A646C8AC2}" type="sibTrans" cxnId="{83C52F6C-C759-4FDB-B13A-D938B3C777F9}">
      <dgm:prSet/>
      <dgm:spPr/>
      <dgm:t>
        <a:bodyPr/>
        <a:lstStyle/>
        <a:p>
          <a:endParaRPr lang="hr-BA"/>
        </a:p>
      </dgm:t>
    </dgm:pt>
    <dgm:pt modelId="{7490A6CA-E453-4095-A2D9-91FCB4FFB376}">
      <dgm:prSet phldrT="[Text]"/>
      <dgm:spPr/>
      <dgm:t>
        <a:bodyPr/>
        <a:lstStyle/>
        <a:p>
          <a:r>
            <a:rPr lang="hr-BA" dirty="0" smtClean="0"/>
            <a:t>Identificirati problem, vrednovati i odgovoriti na svoje misli </a:t>
          </a:r>
          <a:r>
            <a:rPr lang="hr-BA" dirty="0" smtClean="0">
              <a:sym typeface="Wingdings" panose="05000000000000000000" pitchFamily="2" charset="2"/>
            </a:rPr>
            <a:t> riješiti problem</a:t>
          </a:r>
          <a:endParaRPr lang="hr-BA" dirty="0"/>
        </a:p>
      </dgm:t>
    </dgm:pt>
    <dgm:pt modelId="{DC449571-DBF7-4594-AD1D-EFCF993AF3F0}" type="parTrans" cxnId="{A6350F60-6662-46B6-8EB4-59473DD2356F}">
      <dgm:prSet/>
      <dgm:spPr/>
      <dgm:t>
        <a:bodyPr/>
        <a:lstStyle/>
        <a:p>
          <a:endParaRPr lang="hr-BA"/>
        </a:p>
      </dgm:t>
    </dgm:pt>
    <dgm:pt modelId="{7D109747-6240-47F3-B8D2-4609FEBC00C3}" type="sibTrans" cxnId="{A6350F60-6662-46B6-8EB4-59473DD2356F}">
      <dgm:prSet/>
      <dgm:spPr/>
      <dgm:t>
        <a:bodyPr/>
        <a:lstStyle/>
        <a:p>
          <a:endParaRPr lang="hr-BA"/>
        </a:p>
      </dgm:t>
    </dgm:pt>
    <dgm:pt modelId="{49441FC5-D977-4CE7-8FDE-CDAB22455C67}" type="pres">
      <dgm:prSet presAssocID="{9C252678-6071-4BCD-B679-D0A01D047850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hr-BA"/>
        </a:p>
      </dgm:t>
    </dgm:pt>
    <dgm:pt modelId="{4E9DA724-FFC1-4061-911E-BA1EE69B1087}" type="pres">
      <dgm:prSet presAssocID="{DF187138-EE1E-40E7-9D8E-2C22E0F13356}" presName="composite" presStyleCnt="0"/>
      <dgm:spPr/>
      <dgm:t>
        <a:bodyPr/>
        <a:lstStyle/>
        <a:p>
          <a:endParaRPr lang="hr-BA"/>
        </a:p>
      </dgm:t>
    </dgm:pt>
    <dgm:pt modelId="{89F814C1-D324-4114-AB5A-8B08798D8F16}" type="pres">
      <dgm:prSet presAssocID="{DF187138-EE1E-40E7-9D8E-2C22E0F13356}" presName="parTx" presStyleLbl="alignNode1" presStyleIdx="0" presStyleCnt="1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hr-BA"/>
        </a:p>
      </dgm:t>
    </dgm:pt>
    <dgm:pt modelId="{AFF0E46E-E87E-4B86-96F4-1ADCFCFD4AE6}" type="pres">
      <dgm:prSet presAssocID="{DF187138-EE1E-40E7-9D8E-2C22E0F13356}" presName="desTx" presStyleLbl="alignAccFollowNode1" presStyleIdx="0" presStyleCnt="1" custLinFactNeighborX="-1982">
        <dgm:presLayoutVars>
          <dgm:bulletEnabled val="1"/>
        </dgm:presLayoutVars>
      </dgm:prSet>
      <dgm:spPr/>
      <dgm:t>
        <a:bodyPr/>
        <a:lstStyle/>
        <a:p>
          <a:endParaRPr lang="hr-BA"/>
        </a:p>
      </dgm:t>
    </dgm:pt>
  </dgm:ptLst>
  <dgm:cxnLst>
    <dgm:cxn modelId="{B5DE122D-3C20-414A-BF80-DA770B4613FB}" type="presOf" srcId="{9C252678-6071-4BCD-B679-D0A01D047850}" destId="{49441FC5-D977-4CE7-8FDE-CDAB22455C67}" srcOrd="0" destOrd="0" presId="urn:microsoft.com/office/officeart/2005/8/layout/hList1"/>
    <dgm:cxn modelId="{E00B849E-A48D-46D1-AF41-712A4AB839F9}" srcId="{9C252678-6071-4BCD-B679-D0A01D047850}" destId="{DF187138-EE1E-40E7-9D8E-2C22E0F13356}" srcOrd="0" destOrd="0" parTransId="{B7E2BB49-4510-4992-9CEE-1F569DA5F348}" sibTransId="{A9979619-9D7C-4BC5-8A73-6AD2A3CB32C3}"/>
    <dgm:cxn modelId="{A6350F60-6662-46B6-8EB4-59473DD2356F}" srcId="{DF187138-EE1E-40E7-9D8E-2C22E0F13356}" destId="{7490A6CA-E453-4095-A2D9-91FCB4FFB376}" srcOrd="2" destOrd="0" parTransId="{DC449571-DBF7-4594-AD1D-EFCF993AF3F0}" sibTransId="{7D109747-6240-47F3-B8D2-4609FEBC00C3}"/>
    <dgm:cxn modelId="{83C52F6C-C759-4FDB-B13A-D938B3C777F9}" srcId="{DF187138-EE1E-40E7-9D8E-2C22E0F13356}" destId="{0C6CBAB8-08BC-47BD-8892-9C76DA377529}" srcOrd="1" destOrd="0" parTransId="{5D7A126C-E8A5-4D69-A1F9-92FA088DE261}" sibTransId="{D1D28B7E-7D4F-448A-9FA6-C17A646C8AC2}"/>
    <dgm:cxn modelId="{A4D4CF46-1F9F-49D2-A875-0D74910C2E45}" type="presOf" srcId="{0C6CBAB8-08BC-47BD-8892-9C76DA377529}" destId="{AFF0E46E-E87E-4B86-96F4-1ADCFCFD4AE6}" srcOrd="0" destOrd="1" presId="urn:microsoft.com/office/officeart/2005/8/layout/hList1"/>
    <dgm:cxn modelId="{BA849B58-C003-4403-90AA-32677F097230}" srcId="{DF187138-EE1E-40E7-9D8E-2C22E0F13356}" destId="{03AF1E93-C45A-4664-9211-D23F0C685B53}" srcOrd="0" destOrd="0" parTransId="{A54031F1-1729-4511-9A51-F16F837BA9A6}" sibTransId="{ACEB2A39-E9E4-438D-8149-A1A98D578D02}"/>
    <dgm:cxn modelId="{62B703F1-0676-4871-8618-35BE70536D32}" type="presOf" srcId="{03AF1E93-C45A-4664-9211-D23F0C685B53}" destId="{AFF0E46E-E87E-4B86-96F4-1ADCFCFD4AE6}" srcOrd="0" destOrd="0" presId="urn:microsoft.com/office/officeart/2005/8/layout/hList1"/>
    <dgm:cxn modelId="{759BA778-4988-4937-9CAC-2446139CFADE}" type="presOf" srcId="{7490A6CA-E453-4095-A2D9-91FCB4FFB376}" destId="{AFF0E46E-E87E-4B86-96F4-1ADCFCFD4AE6}" srcOrd="0" destOrd="2" presId="urn:microsoft.com/office/officeart/2005/8/layout/hList1"/>
    <dgm:cxn modelId="{692037F0-5CD2-4F8A-B4A3-2A64F083320F}" type="presOf" srcId="{DF187138-EE1E-40E7-9D8E-2C22E0F13356}" destId="{89F814C1-D324-4114-AB5A-8B08798D8F16}" srcOrd="0" destOrd="0" presId="urn:microsoft.com/office/officeart/2005/8/layout/hList1"/>
    <dgm:cxn modelId="{56C673A0-905C-41A7-965A-980A511457DD}" type="presParOf" srcId="{49441FC5-D977-4CE7-8FDE-CDAB22455C67}" destId="{4E9DA724-FFC1-4061-911E-BA1EE69B1087}" srcOrd="0" destOrd="0" presId="urn:microsoft.com/office/officeart/2005/8/layout/hList1"/>
    <dgm:cxn modelId="{DCFF395A-91BB-4C59-A218-E8F16AC91E0E}" type="presParOf" srcId="{4E9DA724-FFC1-4061-911E-BA1EE69B1087}" destId="{89F814C1-D324-4114-AB5A-8B08798D8F16}" srcOrd="0" destOrd="0" presId="urn:microsoft.com/office/officeart/2005/8/layout/hList1"/>
    <dgm:cxn modelId="{8C1E90BC-FFC6-4D15-9F65-A39CA5247CB8}" type="presParOf" srcId="{4E9DA724-FFC1-4061-911E-BA1EE69B1087}" destId="{AFF0E46E-E87E-4B86-96F4-1ADCFCFD4AE6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3DB5F5B6-FD0D-48CB-B0EA-C2D2B10A8378}" type="doc">
      <dgm:prSet loTypeId="urn:microsoft.com/office/officeart/2005/8/layout/hList9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hr-BA"/>
        </a:p>
      </dgm:t>
    </dgm:pt>
    <dgm:pt modelId="{B987F324-153B-4DA3-92C4-1D4790E034BE}">
      <dgm:prSet phldrT="[Text]"/>
      <dgm:spPr/>
      <dgm:t>
        <a:bodyPr/>
        <a:lstStyle/>
        <a:p>
          <a:r>
            <a:rPr lang="hr-BA" dirty="0" smtClean="0"/>
            <a:t>TEŠKOĆA</a:t>
          </a:r>
          <a:endParaRPr lang="hr-BA" dirty="0"/>
        </a:p>
      </dgm:t>
    </dgm:pt>
    <dgm:pt modelId="{5A6C3616-2F15-43D7-9B88-4624655A2127}" type="parTrans" cxnId="{87FCAE22-22E0-407A-A102-CFE5D3DFBB81}">
      <dgm:prSet/>
      <dgm:spPr/>
      <dgm:t>
        <a:bodyPr/>
        <a:lstStyle/>
        <a:p>
          <a:endParaRPr lang="hr-BA"/>
        </a:p>
      </dgm:t>
    </dgm:pt>
    <dgm:pt modelId="{30472E83-28AA-4544-8BE6-463ACBE4EB2A}" type="sibTrans" cxnId="{87FCAE22-22E0-407A-A102-CFE5D3DFBB81}">
      <dgm:prSet/>
      <dgm:spPr/>
      <dgm:t>
        <a:bodyPr/>
        <a:lstStyle/>
        <a:p>
          <a:endParaRPr lang="hr-BA"/>
        </a:p>
      </dgm:t>
    </dgm:pt>
    <dgm:pt modelId="{4B6475D5-6D25-4780-830C-BE09759A3CB9}">
      <dgm:prSet phldrT="[Text]"/>
      <dgm:spPr/>
      <dgm:t>
        <a:bodyPr/>
        <a:lstStyle/>
        <a:p>
          <a:r>
            <a:rPr lang="hr-BA" dirty="0" smtClean="0"/>
            <a:t>Klijent započinje seansu preopširnim i nejasnim pregledom tjedna</a:t>
          </a:r>
          <a:endParaRPr lang="hr-BA" dirty="0" smtClean="0"/>
        </a:p>
      </dgm:t>
    </dgm:pt>
    <dgm:pt modelId="{11685013-BE69-45B1-8BB3-7508C20DCD01}" type="parTrans" cxnId="{38C298BE-2DE3-4E02-9D25-22E6DF32CD6A}">
      <dgm:prSet/>
      <dgm:spPr/>
      <dgm:t>
        <a:bodyPr/>
        <a:lstStyle/>
        <a:p>
          <a:endParaRPr lang="hr-BA"/>
        </a:p>
      </dgm:t>
    </dgm:pt>
    <dgm:pt modelId="{4894B88E-5F72-4A5F-8C45-73FA52B82A31}" type="sibTrans" cxnId="{38C298BE-2DE3-4E02-9D25-22E6DF32CD6A}">
      <dgm:prSet/>
      <dgm:spPr/>
      <dgm:t>
        <a:bodyPr/>
        <a:lstStyle/>
        <a:p>
          <a:endParaRPr lang="hr-BA"/>
        </a:p>
      </dgm:t>
    </dgm:pt>
    <dgm:pt modelId="{8C1CD90A-7056-4BDD-A629-E4685B02F547}" type="pres">
      <dgm:prSet presAssocID="{3DB5F5B6-FD0D-48CB-B0EA-C2D2B10A8378}" presName="list" presStyleCnt="0">
        <dgm:presLayoutVars>
          <dgm:dir/>
          <dgm:animLvl val="lvl"/>
        </dgm:presLayoutVars>
      </dgm:prSet>
      <dgm:spPr/>
      <dgm:t>
        <a:bodyPr/>
        <a:lstStyle/>
        <a:p>
          <a:endParaRPr lang="hr-BA"/>
        </a:p>
      </dgm:t>
    </dgm:pt>
    <dgm:pt modelId="{A40FA96B-CE42-4BA5-9316-27961D38F5D7}" type="pres">
      <dgm:prSet presAssocID="{B987F324-153B-4DA3-92C4-1D4790E034BE}" presName="posSpace" presStyleCnt="0"/>
      <dgm:spPr/>
      <dgm:t>
        <a:bodyPr/>
        <a:lstStyle/>
        <a:p>
          <a:endParaRPr lang="hr-BA"/>
        </a:p>
      </dgm:t>
    </dgm:pt>
    <dgm:pt modelId="{9FC6D933-FF95-4D48-9E7B-B943CAD44AF3}" type="pres">
      <dgm:prSet presAssocID="{B987F324-153B-4DA3-92C4-1D4790E034BE}" presName="vertFlow" presStyleCnt="0"/>
      <dgm:spPr/>
      <dgm:t>
        <a:bodyPr/>
        <a:lstStyle/>
        <a:p>
          <a:endParaRPr lang="hr-BA"/>
        </a:p>
      </dgm:t>
    </dgm:pt>
    <dgm:pt modelId="{318DC5F9-AF5D-4977-AE06-4EF18BDA5379}" type="pres">
      <dgm:prSet presAssocID="{B987F324-153B-4DA3-92C4-1D4790E034BE}" presName="topSpace" presStyleCnt="0"/>
      <dgm:spPr/>
      <dgm:t>
        <a:bodyPr/>
        <a:lstStyle/>
        <a:p>
          <a:endParaRPr lang="hr-BA"/>
        </a:p>
      </dgm:t>
    </dgm:pt>
    <dgm:pt modelId="{CCFDF5DA-BD8E-4049-B196-879F0ED45C68}" type="pres">
      <dgm:prSet presAssocID="{B987F324-153B-4DA3-92C4-1D4790E034BE}" presName="firstComp" presStyleCnt="0"/>
      <dgm:spPr/>
      <dgm:t>
        <a:bodyPr/>
        <a:lstStyle/>
        <a:p>
          <a:endParaRPr lang="hr-BA"/>
        </a:p>
      </dgm:t>
    </dgm:pt>
    <dgm:pt modelId="{FD7C867D-E61B-43A7-B300-4BEA4B614D0C}" type="pres">
      <dgm:prSet presAssocID="{B987F324-153B-4DA3-92C4-1D4790E034BE}" presName="firstChild" presStyleLbl="bgAccFollowNode1" presStyleIdx="0" presStyleCnt="1"/>
      <dgm:spPr/>
      <dgm:t>
        <a:bodyPr/>
        <a:lstStyle/>
        <a:p>
          <a:endParaRPr lang="hr-BA"/>
        </a:p>
      </dgm:t>
    </dgm:pt>
    <dgm:pt modelId="{D31DB0AF-416A-4A8E-9A51-8D1A4158C018}" type="pres">
      <dgm:prSet presAssocID="{B987F324-153B-4DA3-92C4-1D4790E034BE}" presName="firstChildTx" presStyleLbl="bgAccFollowNode1" presStyleIdx="0" presStyleCnt="1">
        <dgm:presLayoutVars>
          <dgm:bulletEnabled val="1"/>
        </dgm:presLayoutVars>
      </dgm:prSet>
      <dgm:spPr/>
      <dgm:t>
        <a:bodyPr/>
        <a:lstStyle/>
        <a:p>
          <a:endParaRPr lang="hr-BA"/>
        </a:p>
      </dgm:t>
    </dgm:pt>
    <dgm:pt modelId="{BAC8BCC2-5A71-432C-8798-CD5212CE3D13}" type="pres">
      <dgm:prSet presAssocID="{B987F324-153B-4DA3-92C4-1D4790E034BE}" presName="negSpace" presStyleCnt="0"/>
      <dgm:spPr/>
      <dgm:t>
        <a:bodyPr/>
        <a:lstStyle/>
        <a:p>
          <a:endParaRPr lang="hr-BA"/>
        </a:p>
      </dgm:t>
    </dgm:pt>
    <dgm:pt modelId="{4F60F27D-05BC-4EFF-BB91-5D276C9DEADA}" type="pres">
      <dgm:prSet presAssocID="{B987F324-153B-4DA3-92C4-1D4790E034BE}" presName="circle" presStyleLbl="node1" presStyleIdx="0" presStyleCnt="1"/>
      <dgm:spPr/>
      <dgm:t>
        <a:bodyPr/>
        <a:lstStyle/>
        <a:p>
          <a:endParaRPr lang="hr-BA"/>
        </a:p>
      </dgm:t>
    </dgm:pt>
  </dgm:ptLst>
  <dgm:cxnLst>
    <dgm:cxn modelId="{F489365B-54F3-49D6-BCBD-E492A998A395}" type="presOf" srcId="{B987F324-153B-4DA3-92C4-1D4790E034BE}" destId="{4F60F27D-05BC-4EFF-BB91-5D276C9DEADA}" srcOrd="0" destOrd="0" presId="urn:microsoft.com/office/officeart/2005/8/layout/hList9"/>
    <dgm:cxn modelId="{87FCAE22-22E0-407A-A102-CFE5D3DFBB81}" srcId="{3DB5F5B6-FD0D-48CB-B0EA-C2D2B10A8378}" destId="{B987F324-153B-4DA3-92C4-1D4790E034BE}" srcOrd="0" destOrd="0" parTransId="{5A6C3616-2F15-43D7-9B88-4624655A2127}" sibTransId="{30472E83-28AA-4544-8BE6-463ACBE4EB2A}"/>
    <dgm:cxn modelId="{BD6828DD-D6DC-40DB-97F9-BA4A47354CE3}" type="presOf" srcId="{4B6475D5-6D25-4780-830C-BE09759A3CB9}" destId="{FD7C867D-E61B-43A7-B300-4BEA4B614D0C}" srcOrd="0" destOrd="0" presId="urn:microsoft.com/office/officeart/2005/8/layout/hList9"/>
    <dgm:cxn modelId="{38C298BE-2DE3-4E02-9D25-22E6DF32CD6A}" srcId="{B987F324-153B-4DA3-92C4-1D4790E034BE}" destId="{4B6475D5-6D25-4780-830C-BE09759A3CB9}" srcOrd="0" destOrd="0" parTransId="{11685013-BE69-45B1-8BB3-7508C20DCD01}" sibTransId="{4894B88E-5F72-4A5F-8C45-73FA52B82A31}"/>
    <dgm:cxn modelId="{005F7ACA-44A4-42F8-84D8-817424889497}" type="presOf" srcId="{4B6475D5-6D25-4780-830C-BE09759A3CB9}" destId="{D31DB0AF-416A-4A8E-9A51-8D1A4158C018}" srcOrd="1" destOrd="0" presId="urn:microsoft.com/office/officeart/2005/8/layout/hList9"/>
    <dgm:cxn modelId="{7696D195-05D2-414A-BEF7-8DB78D6C6724}" type="presOf" srcId="{3DB5F5B6-FD0D-48CB-B0EA-C2D2B10A8378}" destId="{8C1CD90A-7056-4BDD-A629-E4685B02F547}" srcOrd="0" destOrd="0" presId="urn:microsoft.com/office/officeart/2005/8/layout/hList9"/>
    <dgm:cxn modelId="{F4C777A8-7935-49CB-8051-E7A78FADF487}" type="presParOf" srcId="{8C1CD90A-7056-4BDD-A629-E4685B02F547}" destId="{A40FA96B-CE42-4BA5-9316-27961D38F5D7}" srcOrd="0" destOrd="0" presId="urn:microsoft.com/office/officeart/2005/8/layout/hList9"/>
    <dgm:cxn modelId="{C839F848-0747-4DC3-ACDE-2C7A2122AD10}" type="presParOf" srcId="{8C1CD90A-7056-4BDD-A629-E4685B02F547}" destId="{9FC6D933-FF95-4D48-9E7B-B943CAD44AF3}" srcOrd="1" destOrd="0" presId="urn:microsoft.com/office/officeart/2005/8/layout/hList9"/>
    <dgm:cxn modelId="{937F5318-368F-4EA8-885B-E3E395110DD6}" type="presParOf" srcId="{9FC6D933-FF95-4D48-9E7B-B943CAD44AF3}" destId="{318DC5F9-AF5D-4977-AE06-4EF18BDA5379}" srcOrd="0" destOrd="0" presId="urn:microsoft.com/office/officeart/2005/8/layout/hList9"/>
    <dgm:cxn modelId="{1B1AF1E1-6FD9-4BFB-812E-6E66B0CDF806}" type="presParOf" srcId="{9FC6D933-FF95-4D48-9E7B-B943CAD44AF3}" destId="{CCFDF5DA-BD8E-4049-B196-879F0ED45C68}" srcOrd="1" destOrd="0" presId="urn:microsoft.com/office/officeart/2005/8/layout/hList9"/>
    <dgm:cxn modelId="{F24772F7-BFE5-4CDE-8D78-215D5565D651}" type="presParOf" srcId="{CCFDF5DA-BD8E-4049-B196-879F0ED45C68}" destId="{FD7C867D-E61B-43A7-B300-4BEA4B614D0C}" srcOrd="0" destOrd="0" presId="urn:microsoft.com/office/officeart/2005/8/layout/hList9"/>
    <dgm:cxn modelId="{030FC462-C67D-439B-8DBD-92CCE5DD9FCF}" type="presParOf" srcId="{CCFDF5DA-BD8E-4049-B196-879F0ED45C68}" destId="{D31DB0AF-416A-4A8E-9A51-8D1A4158C018}" srcOrd="1" destOrd="0" presId="urn:microsoft.com/office/officeart/2005/8/layout/hList9"/>
    <dgm:cxn modelId="{B66BFB67-C5AA-413D-8D3B-4491E80C1E77}" type="presParOf" srcId="{8C1CD90A-7056-4BDD-A629-E4685B02F547}" destId="{BAC8BCC2-5A71-432C-8798-CD5212CE3D13}" srcOrd="2" destOrd="0" presId="urn:microsoft.com/office/officeart/2005/8/layout/hList9"/>
    <dgm:cxn modelId="{45998AF4-DB1D-4569-8008-06144956393D}" type="presParOf" srcId="{8C1CD90A-7056-4BDD-A629-E4685B02F547}" destId="{4F60F27D-05BC-4EFF-BB91-5D276C9DEADA}" srcOrd="3" destOrd="0" presId="urn:microsoft.com/office/officeart/2005/8/layout/hList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9C252678-6071-4BCD-B679-D0A01D047850}" type="doc">
      <dgm:prSet loTypeId="urn:microsoft.com/office/officeart/2005/8/layout/hList1" loCatId="list" qsTypeId="urn:microsoft.com/office/officeart/2005/8/quickstyle/simple1" qsCatId="simple" csTypeId="urn:microsoft.com/office/officeart/2005/8/colors/accent2_4" csCatId="accent2" phldr="1"/>
      <dgm:spPr/>
      <dgm:t>
        <a:bodyPr/>
        <a:lstStyle/>
        <a:p>
          <a:endParaRPr lang="hr-BA"/>
        </a:p>
      </dgm:t>
    </dgm:pt>
    <dgm:pt modelId="{DF187138-EE1E-40E7-9D8E-2C22E0F13356}">
      <dgm:prSet phldrT="[Text]"/>
      <dgm:spPr/>
      <dgm:t>
        <a:bodyPr/>
        <a:lstStyle/>
        <a:p>
          <a:r>
            <a:rPr lang="hr-BA" dirty="0" smtClean="0"/>
            <a:t>RJEŠENJE</a:t>
          </a:r>
          <a:endParaRPr lang="hr-BA" dirty="0"/>
        </a:p>
      </dgm:t>
    </dgm:pt>
    <dgm:pt modelId="{B7E2BB49-4510-4992-9CEE-1F569DA5F348}" type="parTrans" cxnId="{E00B849E-A48D-46D1-AF41-712A4AB839F9}">
      <dgm:prSet/>
      <dgm:spPr/>
      <dgm:t>
        <a:bodyPr/>
        <a:lstStyle/>
        <a:p>
          <a:endParaRPr lang="hr-BA"/>
        </a:p>
      </dgm:t>
    </dgm:pt>
    <dgm:pt modelId="{A9979619-9D7C-4BC5-8A73-6AD2A3CB32C3}" type="sibTrans" cxnId="{E00B849E-A48D-46D1-AF41-712A4AB839F9}">
      <dgm:prSet/>
      <dgm:spPr/>
      <dgm:t>
        <a:bodyPr/>
        <a:lstStyle/>
        <a:p>
          <a:endParaRPr lang="hr-BA"/>
        </a:p>
      </dgm:t>
    </dgm:pt>
    <dgm:pt modelId="{07F33873-FC93-4D29-A979-347236E32C76}">
      <dgm:prSet phldrT="[Text]"/>
      <dgm:spPr/>
      <dgm:t>
        <a:bodyPr/>
        <a:lstStyle/>
        <a:p>
          <a:r>
            <a:rPr lang="hr-BA" dirty="0" smtClean="0"/>
            <a:t>Terapeut se obzirno uključuje u razgovor i naglašava važnost usmjeravanja na specifične probleme</a:t>
          </a:r>
          <a:endParaRPr lang="hr-BA" dirty="0"/>
        </a:p>
      </dgm:t>
    </dgm:pt>
    <dgm:pt modelId="{74317A53-11D2-4737-94E6-14A7CDFE1CFB}" type="parTrans" cxnId="{822912ED-5F0E-4BCF-A8F6-5DF2B0968842}">
      <dgm:prSet/>
      <dgm:spPr/>
      <dgm:t>
        <a:bodyPr/>
        <a:lstStyle/>
        <a:p>
          <a:endParaRPr lang="hr-BA"/>
        </a:p>
      </dgm:t>
    </dgm:pt>
    <dgm:pt modelId="{543CA75A-3B64-4F57-A9BB-FAE5FDACFD2B}" type="sibTrans" cxnId="{822912ED-5F0E-4BCF-A8F6-5DF2B0968842}">
      <dgm:prSet/>
      <dgm:spPr/>
      <dgm:t>
        <a:bodyPr/>
        <a:lstStyle/>
        <a:p>
          <a:endParaRPr lang="hr-BA"/>
        </a:p>
      </dgm:t>
    </dgm:pt>
    <dgm:pt modelId="{2A82EAC4-6C0B-4A0C-8DA2-530E37A3F604}">
      <dgm:prSet/>
      <dgm:spPr/>
      <dgm:t>
        <a:bodyPr/>
        <a:lstStyle/>
        <a:p>
          <a:r>
            <a:rPr lang="hr-BA" smtClean="0"/>
            <a:t>Terapeut može demonstrirati što točno očekuje od klijenta</a:t>
          </a:r>
          <a:endParaRPr lang="hr-BA" dirty="0"/>
        </a:p>
      </dgm:t>
    </dgm:pt>
    <dgm:pt modelId="{7CBDC40C-46C5-4510-BF0B-412B5DF447A2}" type="parTrans" cxnId="{D9DE4CAC-C15A-4771-A20E-7F47F22683A6}">
      <dgm:prSet/>
      <dgm:spPr/>
      <dgm:t>
        <a:bodyPr/>
        <a:lstStyle/>
        <a:p>
          <a:endParaRPr lang="hr-BA"/>
        </a:p>
      </dgm:t>
    </dgm:pt>
    <dgm:pt modelId="{4D1DE1E9-711E-499E-9FBC-8692EF7FB4DA}" type="sibTrans" cxnId="{D9DE4CAC-C15A-4771-A20E-7F47F22683A6}">
      <dgm:prSet/>
      <dgm:spPr/>
      <dgm:t>
        <a:bodyPr/>
        <a:lstStyle/>
        <a:p>
          <a:endParaRPr lang="hr-BA"/>
        </a:p>
      </dgm:t>
    </dgm:pt>
    <dgm:pt modelId="{9E09AD7C-517C-48E3-9EDE-D74CBBC162BF}">
      <dgm:prSet/>
      <dgm:spPr/>
      <dgm:t>
        <a:bodyPr/>
        <a:lstStyle/>
        <a:p>
          <a:r>
            <a:rPr lang="hr-BA" smtClean="0"/>
            <a:t>Može tražiti od klijenta da u mislima pripremi izvještaj o proteklom tjednu</a:t>
          </a:r>
          <a:endParaRPr lang="hr-BA" dirty="0"/>
        </a:p>
      </dgm:t>
    </dgm:pt>
    <dgm:pt modelId="{6A7BA198-B477-48F6-82D0-697404210155}" type="parTrans" cxnId="{16608634-8129-40B9-94EF-B51BED0FB1FB}">
      <dgm:prSet/>
      <dgm:spPr/>
      <dgm:t>
        <a:bodyPr/>
        <a:lstStyle/>
        <a:p>
          <a:endParaRPr lang="hr-BA"/>
        </a:p>
      </dgm:t>
    </dgm:pt>
    <dgm:pt modelId="{8081331E-23B2-4E8C-8B49-2BE46AB286E0}" type="sibTrans" cxnId="{16608634-8129-40B9-94EF-B51BED0FB1FB}">
      <dgm:prSet/>
      <dgm:spPr/>
      <dgm:t>
        <a:bodyPr/>
        <a:lstStyle/>
        <a:p>
          <a:endParaRPr lang="hr-BA"/>
        </a:p>
      </dgm:t>
    </dgm:pt>
    <dgm:pt modelId="{3AEACEB9-BA73-4DEC-8A24-750CFC7444A2}">
      <dgm:prSet/>
      <dgm:spPr/>
      <dgm:t>
        <a:bodyPr/>
        <a:lstStyle/>
        <a:p>
          <a:r>
            <a:rPr lang="hr-BA" smtClean="0"/>
            <a:t>Može istražiti klijentove AM tako što će 1) pomoći pri vrednovanju AM, 2) tehniku silazne strelice ( značenje misli) i 3) empatična izjava i rješavanje problema</a:t>
          </a:r>
          <a:endParaRPr lang="hr-BA" dirty="0"/>
        </a:p>
      </dgm:t>
    </dgm:pt>
    <dgm:pt modelId="{1EFFB7B9-5FB1-40C5-A56A-7E7D5AA64D62}" type="parTrans" cxnId="{207E18B7-3D66-4E78-9F98-C238F887E87E}">
      <dgm:prSet/>
      <dgm:spPr/>
      <dgm:t>
        <a:bodyPr/>
        <a:lstStyle/>
        <a:p>
          <a:endParaRPr lang="hr-BA"/>
        </a:p>
      </dgm:t>
    </dgm:pt>
    <dgm:pt modelId="{1237882A-8175-4A3D-AB50-6171ED12053E}" type="sibTrans" cxnId="{207E18B7-3D66-4E78-9F98-C238F887E87E}">
      <dgm:prSet/>
      <dgm:spPr/>
      <dgm:t>
        <a:bodyPr/>
        <a:lstStyle/>
        <a:p>
          <a:endParaRPr lang="hr-BA"/>
        </a:p>
      </dgm:t>
    </dgm:pt>
    <dgm:pt modelId="{49441FC5-D977-4CE7-8FDE-CDAB22455C67}" type="pres">
      <dgm:prSet presAssocID="{9C252678-6071-4BCD-B679-D0A01D047850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hr-BA"/>
        </a:p>
      </dgm:t>
    </dgm:pt>
    <dgm:pt modelId="{4E9DA724-FFC1-4061-911E-BA1EE69B1087}" type="pres">
      <dgm:prSet presAssocID="{DF187138-EE1E-40E7-9D8E-2C22E0F13356}" presName="composite" presStyleCnt="0"/>
      <dgm:spPr/>
      <dgm:t>
        <a:bodyPr/>
        <a:lstStyle/>
        <a:p>
          <a:endParaRPr lang="hr-BA"/>
        </a:p>
      </dgm:t>
    </dgm:pt>
    <dgm:pt modelId="{89F814C1-D324-4114-AB5A-8B08798D8F16}" type="pres">
      <dgm:prSet presAssocID="{DF187138-EE1E-40E7-9D8E-2C22E0F13356}" presName="parTx" presStyleLbl="alignNode1" presStyleIdx="0" presStyleCnt="1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hr-BA"/>
        </a:p>
      </dgm:t>
    </dgm:pt>
    <dgm:pt modelId="{AFF0E46E-E87E-4B86-96F4-1ADCFCFD4AE6}" type="pres">
      <dgm:prSet presAssocID="{DF187138-EE1E-40E7-9D8E-2C22E0F13356}" presName="desTx" presStyleLbl="alignAccFollowNode1" presStyleIdx="0" presStyleCnt="1" custLinFactNeighborX="-1982">
        <dgm:presLayoutVars>
          <dgm:bulletEnabled val="1"/>
        </dgm:presLayoutVars>
      </dgm:prSet>
      <dgm:spPr/>
      <dgm:t>
        <a:bodyPr/>
        <a:lstStyle/>
        <a:p>
          <a:endParaRPr lang="hr-BA"/>
        </a:p>
      </dgm:t>
    </dgm:pt>
  </dgm:ptLst>
  <dgm:cxnLst>
    <dgm:cxn modelId="{822912ED-5F0E-4BCF-A8F6-5DF2B0968842}" srcId="{DF187138-EE1E-40E7-9D8E-2C22E0F13356}" destId="{07F33873-FC93-4D29-A979-347236E32C76}" srcOrd="0" destOrd="0" parTransId="{74317A53-11D2-4737-94E6-14A7CDFE1CFB}" sibTransId="{543CA75A-3B64-4F57-A9BB-FAE5FDACFD2B}"/>
    <dgm:cxn modelId="{0353B42D-BDE1-4AE4-A8DF-2DE244F6DF2D}" type="presOf" srcId="{9E09AD7C-517C-48E3-9EDE-D74CBBC162BF}" destId="{AFF0E46E-E87E-4B86-96F4-1ADCFCFD4AE6}" srcOrd="0" destOrd="2" presId="urn:microsoft.com/office/officeart/2005/8/layout/hList1"/>
    <dgm:cxn modelId="{A0C6D7B7-FA2D-43C0-933A-E26D6839AC09}" type="presOf" srcId="{2A82EAC4-6C0B-4A0C-8DA2-530E37A3F604}" destId="{AFF0E46E-E87E-4B86-96F4-1ADCFCFD4AE6}" srcOrd="0" destOrd="1" presId="urn:microsoft.com/office/officeart/2005/8/layout/hList1"/>
    <dgm:cxn modelId="{9A748B58-C0EE-4643-9D2B-9580DC1EB36E}" type="presOf" srcId="{DF187138-EE1E-40E7-9D8E-2C22E0F13356}" destId="{89F814C1-D324-4114-AB5A-8B08798D8F16}" srcOrd="0" destOrd="0" presId="urn:microsoft.com/office/officeart/2005/8/layout/hList1"/>
    <dgm:cxn modelId="{905697AB-3E0F-4B72-94B2-34A37E0E8CF1}" type="presOf" srcId="{3AEACEB9-BA73-4DEC-8A24-750CFC7444A2}" destId="{AFF0E46E-E87E-4B86-96F4-1ADCFCFD4AE6}" srcOrd="0" destOrd="3" presId="urn:microsoft.com/office/officeart/2005/8/layout/hList1"/>
    <dgm:cxn modelId="{A4DE7169-0224-4993-84E2-F1DDC8A8E0AE}" type="presOf" srcId="{07F33873-FC93-4D29-A979-347236E32C76}" destId="{AFF0E46E-E87E-4B86-96F4-1ADCFCFD4AE6}" srcOrd="0" destOrd="0" presId="urn:microsoft.com/office/officeart/2005/8/layout/hList1"/>
    <dgm:cxn modelId="{16608634-8129-40B9-94EF-B51BED0FB1FB}" srcId="{DF187138-EE1E-40E7-9D8E-2C22E0F13356}" destId="{9E09AD7C-517C-48E3-9EDE-D74CBBC162BF}" srcOrd="2" destOrd="0" parTransId="{6A7BA198-B477-48F6-82D0-697404210155}" sibTransId="{8081331E-23B2-4E8C-8B49-2BE46AB286E0}"/>
    <dgm:cxn modelId="{E00B849E-A48D-46D1-AF41-712A4AB839F9}" srcId="{9C252678-6071-4BCD-B679-D0A01D047850}" destId="{DF187138-EE1E-40E7-9D8E-2C22E0F13356}" srcOrd="0" destOrd="0" parTransId="{B7E2BB49-4510-4992-9CEE-1F569DA5F348}" sibTransId="{A9979619-9D7C-4BC5-8A73-6AD2A3CB32C3}"/>
    <dgm:cxn modelId="{95454975-1C59-42A4-9575-DF842C992F00}" type="presOf" srcId="{9C252678-6071-4BCD-B679-D0A01D047850}" destId="{49441FC5-D977-4CE7-8FDE-CDAB22455C67}" srcOrd="0" destOrd="0" presId="urn:microsoft.com/office/officeart/2005/8/layout/hList1"/>
    <dgm:cxn modelId="{D9DE4CAC-C15A-4771-A20E-7F47F22683A6}" srcId="{DF187138-EE1E-40E7-9D8E-2C22E0F13356}" destId="{2A82EAC4-6C0B-4A0C-8DA2-530E37A3F604}" srcOrd="1" destOrd="0" parTransId="{7CBDC40C-46C5-4510-BF0B-412B5DF447A2}" sibTransId="{4D1DE1E9-711E-499E-9FBC-8692EF7FB4DA}"/>
    <dgm:cxn modelId="{207E18B7-3D66-4E78-9F98-C238F887E87E}" srcId="{DF187138-EE1E-40E7-9D8E-2C22E0F13356}" destId="{3AEACEB9-BA73-4DEC-8A24-750CFC7444A2}" srcOrd="3" destOrd="0" parTransId="{1EFFB7B9-5FB1-40C5-A56A-7E7D5AA64D62}" sibTransId="{1237882A-8175-4A3D-AB50-6171ED12053E}"/>
    <dgm:cxn modelId="{36FD5E42-07FB-4CA4-9952-14DC480D1742}" type="presParOf" srcId="{49441FC5-D977-4CE7-8FDE-CDAB22455C67}" destId="{4E9DA724-FFC1-4061-911E-BA1EE69B1087}" srcOrd="0" destOrd="0" presId="urn:microsoft.com/office/officeart/2005/8/layout/hList1"/>
    <dgm:cxn modelId="{73A648CB-4D43-45C6-8F6E-1AF938080A97}" type="presParOf" srcId="{4E9DA724-FFC1-4061-911E-BA1EE69B1087}" destId="{89F814C1-D324-4114-AB5A-8B08798D8F16}" srcOrd="0" destOrd="0" presId="urn:microsoft.com/office/officeart/2005/8/layout/hList1"/>
    <dgm:cxn modelId="{FE1CC818-89DC-4A0F-8B7A-BBD1B8D2971F}" type="presParOf" srcId="{4E9DA724-FFC1-4061-911E-BA1EE69B1087}" destId="{AFF0E46E-E87E-4B86-96F4-1ADCFCFD4AE6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3DB5F5B6-FD0D-48CB-B0EA-C2D2B10A8378}" type="doc">
      <dgm:prSet loTypeId="urn:microsoft.com/office/officeart/2005/8/layout/hList9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hr-BA"/>
        </a:p>
      </dgm:t>
    </dgm:pt>
    <dgm:pt modelId="{B987F324-153B-4DA3-92C4-1D4790E034BE}">
      <dgm:prSet phldrT="[Text]"/>
      <dgm:spPr/>
      <dgm:t>
        <a:bodyPr/>
        <a:lstStyle/>
        <a:p>
          <a:r>
            <a:rPr lang="hr-BA" dirty="0" smtClean="0"/>
            <a:t>TEŠKOĆA</a:t>
          </a:r>
          <a:endParaRPr lang="hr-BA" dirty="0"/>
        </a:p>
      </dgm:t>
    </dgm:pt>
    <dgm:pt modelId="{5A6C3616-2F15-43D7-9B88-4624655A2127}" type="parTrans" cxnId="{87FCAE22-22E0-407A-A102-CFE5D3DFBB81}">
      <dgm:prSet/>
      <dgm:spPr/>
      <dgm:t>
        <a:bodyPr/>
        <a:lstStyle/>
        <a:p>
          <a:endParaRPr lang="hr-BA"/>
        </a:p>
      </dgm:t>
    </dgm:pt>
    <dgm:pt modelId="{30472E83-28AA-4544-8BE6-463ACBE4EB2A}" type="sibTrans" cxnId="{87FCAE22-22E0-407A-A102-CFE5D3DFBB81}">
      <dgm:prSet/>
      <dgm:spPr/>
      <dgm:t>
        <a:bodyPr/>
        <a:lstStyle/>
        <a:p>
          <a:endParaRPr lang="hr-BA"/>
        </a:p>
      </dgm:t>
    </dgm:pt>
    <dgm:pt modelId="{4B6475D5-6D25-4780-830C-BE09759A3CB9}">
      <dgm:prSet phldrT="[Text]"/>
      <dgm:spPr/>
      <dgm:t>
        <a:bodyPr/>
        <a:lstStyle/>
        <a:p>
          <a:r>
            <a:rPr lang="hr-BA" dirty="0" smtClean="0"/>
            <a:t>I Neuspjeh </a:t>
          </a:r>
          <a:r>
            <a:rPr lang="hr-BA" dirty="0" smtClean="0"/>
            <a:t>u ispunjavanju upitnika</a:t>
          </a:r>
        </a:p>
      </dgm:t>
    </dgm:pt>
    <dgm:pt modelId="{11685013-BE69-45B1-8BB3-7508C20DCD01}" type="parTrans" cxnId="{38C298BE-2DE3-4E02-9D25-22E6DF32CD6A}">
      <dgm:prSet/>
      <dgm:spPr/>
      <dgm:t>
        <a:bodyPr/>
        <a:lstStyle/>
        <a:p>
          <a:endParaRPr lang="hr-BA"/>
        </a:p>
      </dgm:t>
    </dgm:pt>
    <dgm:pt modelId="{4894B88E-5F72-4A5F-8C45-73FA52B82A31}" type="sibTrans" cxnId="{38C298BE-2DE3-4E02-9D25-22E6DF32CD6A}">
      <dgm:prSet/>
      <dgm:spPr/>
      <dgm:t>
        <a:bodyPr/>
        <a:lstStyle/>
        <a:p>
          <a:endParaRPr lang="hr-BA"/>
        </a:p>
      </dgm:t>
    </dgm:pt>
    <dgm:pt modelId="{590B7790-7750-4FF3-B20D-A6B5A1719E91}">
      <dgm:prSet phldrT="[Text]"/>
      <dgm:spPr/>
      <dgm:t>
        <a:bodyPr/>
        <a:lstStyle/>
        <a:p>
          <a:r>
            <a:rPr lang="hr-BA" dirty="0" smtClean="0"/>
            <a:t>II Odbijanje </a:t>
          </a:r>
          <a:r>
            <a:rPr lang="hr-BA" dirty="0" smtClean="0"/>
            <a:t>upitnika</a:t>
          </a:r>
        </a:p>
      </dgm:t>
    </dgm:pt>
    <dgm:pt modelId="{CAFC815F-AFE5-4BF8-91C0-ECB48BB88F84}" type="parTrans" cxnId="{B9D004F1-EF3A-4736-A435-7205952FCE63}">
      <dgm:prSet/>
      <dgm:spPr/>
      <dgm:t>
        <a:bodyPr/>
        <a:lstStyle/>
        <a:p>
          <a:endParaRPr lang="hr-BA"/>
        </a:p>
      </dgm:t>
    </dgm:pt>
    <dgm:pt modelId="{816CEDEA-D0FB-401C-AAE6-9F313B2A1DB5}" type="sibTrans" cxnId="{B9D004F1-EF3A-4736-A435-7205952FCE63}">
      <dgm:prSet/>
      <dgm:spPr/>
      <dgm:t>
        <a:bodyPr/>
        <a:lstStyle/>
        <a:p>
          <a:endParaRPr lang="hr-BA"/>
        </a:p>
      </dgm:t>
    </dgm:pt>
    <dgm:pt modelId="{FF9441E9-1C25-455F-9157-0D8D481300FF}">
      <dgm:prSet phldrT="[Text]"/>
      <dgm:spPr/>
      <dgm:t>
        <a:bodyPr/>
        <a:lstStyle/>
        <a:p>
          <a:r>
            <a:rPr lang="hr-BA" dirty="0" smtClean="0"/>
            <a:t>III Teškoće </a:t>
          </a:r>
          <a:r>
            <a:rPr lang="hr-BA" dirty="0" smtClean="0"/>
            <a:t>u subjektivnom izražavanju</a:t>
          </a:r>
        </a:p>
      </dgm:t>
    </dgm:pt>
    <dgm:pt modelId="{0C226489-9136-4025-B4A7-2678A20A4411}" type="parTrans" cxnId="{B6812D99-DE1E-4DCF-9ED6-E36E1ED5ADDE}">
      <dgm:prSet/>
      <dgm:spPr/>
      <dgm:t>
        <a:bodyPr/>
        <a:lstStyle/>
        <a:p>
          <a:endParaRPr lang="hr-BA"/>
        </a:p>
      </dgm:t>
    </dgm:pt>
    <dgm:pt modelId="{2BDF3B9C-A88E-437E-B653-70140F6B20EF}" type="sibTrans" cxnId="{B6812D99-DE1E-4DCF-9ED6-E36E1ED5ADDE}">
      <dgm:prSet/>
      <dgm:spPr/>
      <dgm:t>
        <a:bodyPr/>
        <a:lstStyle/>
        <a:p>
          <a:endParaRPr lang="hr-BA"/>
        </a:p>
      </dgm:t>
    </dgm:pt>
    <dgm:pt modelId="{8C1CD90A-7056-4BDD-A629-E4685B02F547}" type="pres">
      <dgm:prSet presAssocID="{3DB5F5B6-FD0D-48CB-B0EA-C2D2B10A8378}" presName="list" presStyleCnt="0">
        <dgm:presLayoutVars>
          <dgm:dir/>
          <dgm:animLvl val="lvl"/>
        </dgm:presLayoutVars>
      </dgm:prSet>
      <dgm:spPr/>
      <dgm:t>
        <a:bodyPr/>
        <a:lstStyle/>
        <a:p>
          <a:endParaRPr lang="hr-BA"/>
        </a:p>
      </dgm:t>
    </dgm:pt>
    <dgm:pt modelId="{A40FA96B-CE42-4BA5-9316-27961D38F5D7}" type="pres">
      <dgm:prSet presAssocID="{B987F324-153B-4DA3-92C4-1D4790E034BE}" presName="posSpace" presStyleCnt="0"/>
      <dgm:spPr/>
      <dgm:t>
        <a:bodyPr/>
        <a:lstStyle/>
        <a:p>
          <a:endParaRPr lang="hr-BA"/>
        </a:p>
      </dgm:t>
    </dgm:pt>
    <dgm:pt modelId="{9FC6D933-FF95-4D48-9E7B-B943CAD44AF3}" type="pres">
      <dgm:prSet presAssocID="{B987F324-153B-4DA3-92C4-1D4790E034BE}" presName="vertFlow" presStyleCnt="0"/>
      <dgm:spPr/>
      <dgm:t>
        <a:bodyPr/>
        <a:lstStyle/>
        <a:p>
          <a:endParaRPr lang="hr-BA"/>
        </a:p>
      </dgm:t>
    </dgm:pt>
    <dgm:pt modelId="{318DC5F9-AF5D-4977-AE06-4EF18BDA5379}" type="pres">
      <dgm:prSet presAssocID="{B987F324-153B-4DA3-92C4-1D4790E034BE}" presName="topSpace" presStyleCnt="0"/>
      <dgm:spPr/>
      <dgm:t>
        <a:bodyPr/>
        <a:lstStyle/>
        <a:p>
          <a:endParaRPr lang="hr-BA"/>
        </a:p>
      </dgm:t>
    </dgm:pt>
    <dgm:pt modelId="{CCFDF5DA-BD8E-4049-B196-879F0ED45C68}" type="pres">
      <dgm:prSet presAssocID="{B987F324-153B-4DA3-92C4-1D4790E034BE}" presName="firstComp" presStyleCnt="0"/>
      <dgm:spPr/>
      <dgm:t>
        <a:bodyPr/>
        <a:lstStyle/>
        <a:p>
          <a:endParaRPr lang="hr-BA"/>
        </a:p>
      </dgm:t>
    </dgm:pt>
    <dgm:pt modelId="{FD7C867D-E61B-43A7-B300-4BEA4B614D0C}" type="pres">
      <dgm:prSet presAssocID="{B987F324-153B-4DA3-92C4-1D4790E034BE}" presName="firstChild" presStyleLbl="bgAccFollowNode1" presStyleIdx="0" presStyleCnt="3"/>
      <dgm:spPr/>
      <dgm:t>
        <a:bodyPr/>
        <a:lstStyle/>
        <a:p>
          <a:endParaRPr lang="hr-BA"/>
        </a:p>
      </dgm:t>
    </dgm:pt>
    <dgm:pt modelId="{D31DB0AF-416A-4A8E-9A51-8D1A4158C018}" type="pres">
      <dgm:prSet presAssocID="{B987F324-153B-4DA3-92C4-1D4790E034BE}" presName="firstChildTx" presStyleLbl="bg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hr-BA"/>
        </a:p>
      </dgm:t>
    </dgm:pt>
    <dgm:pt modelId="{91C13E67-9952-4D89-BD48-542952A1ADFE}" type="pres">
      <dgm:prSet presAssocID="{590B7790-7750-4FF3-B20D-A6B5A1719E91}" presName="comp" presStyleCnt="0"/>
      <dgm:spPr/>
      <dgm:t>
        <a:bodyPr/>
        <a:lstStyle/>
        <a:p>
          <a:endParaRPr lang="hr-BA"/>
        </a:p>
      </dgm:t>
    </dgm:pt>
    <dgm:pt modelId="{317202A1-C5BB-419E-9089-2DA28C5F5103}" type="pres">
      <dgm:prSet presAssocID="{590B7790-7750-4FF3-B20D-A6B5A1719E91}" presName="child" presStyleLbl="bgAccFollowNode1" presStyleIdx="1" presStyleCnt="3"/>
      <dgm:spPr/>
      <dgm:t>
        <a:bodyPr/>
        <a:lstStyle/>
        <a:p>
          <a:endParaRPr lang="hr-BA"/>
        </a:p>
      </dgm:t>
    </dgm:pt>
    <dgm:pt modelId="{D606A42B-4549-422A-98CA-419889BBB306}" type="pres">
      <dgm:prSet presAssocID="{590B7790-7750-4FF3-B20D-A6B5A1719E91}" presName="childTx" presStyleLbl="bg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hr-BA"/>
        </a:p>
      </dgm:t>
    </dgm:pt>
    <dgm:pt modelId="{7C1BB79F-93DD-4FE7-9560-018C9E1623C7}" type="pres">
      <dgm:prSet presAssocID="{FF9441E9-1C25-455F-9157-0D8D481300FF}" presName="comp" presStyleCnt="0"/>
      <dgm:spPr/>
      <dgm:t>
        <a:bodyPr/>
        <a:lstStyle/>
        <a:p>
          <a:endParaRPr lang="hr-BA"/>
        </a:p>
      </dgm:t>
    </dgm:pt>
    <dgm:pt modelId="{8EFB63EC-953D-4123-BAF3-3E4C6A7D850C}" type="pres">
      <dgm:prSet presAssocID="{FF9441E9-1C25-455F-9157-0D8D481300FF}" presName="child" presStyleLbl="bgAccFollowNode1" presStyleIdx="2" presStyleCnt="3"/>
      <dgm:spPr/>
      <dgm:t>
        <a:bodyPr/>
        <a:lstStyle/>
        <a:p>
          <a:endParaRPr lang="hr-BA"/>
        </a:p>
      </dgm:t>
    </dgm:pt>
    <dgm:pt modelId="{42AA4977-C383-4EA3-80FD-E0A3A20EAE3B}" type="pres">
      <dgm:prSet presAssocID="{FF9441E9-1C25-455F-9157-0D8D481300FF}" presName="childTx" presStyleLbl="bg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hr-BA"/>
        </a:p>
      </dgm:t>
    </dgm:pt>
    <dgm:pt modelId="{BAC8BCC2-5A71-432C-8798-CD5212CE3D13}" type="pres">
      <dgm:prSet presAssocID="{B987F324-153B-4DA3-92C4-1D4790E034BE}" presName="negSpace" presStyleCnt="0"/>
      <dgm:spPr/>
      <dgm:t>
        <a:bodyPr/>
        <a:lstStyle/>
        <a:p>
          <a:endParaRPr lang="hr-BA"/>
        </a:p>
      </dgm:t>
    </dgm:pt>
    <dgm:pt modelId="{4F60F27D-05BC-4EFF-BB91-5D276C9DEADA}" type="pres">
      <dgm:prSet presAssocID="{B987F324-153B-4DA3-92C4-1D4790E034BE}" presName="circle" presStyleLbl="node1" presStyleIdx="0" presStyleCnt="1"/>
      <dgm:spPr/>
      <dgm:t>
        <a:bodyPr/>
        <a:lstStyle/>
        <a:p>
          <a:endParaRPr lang="hr-BA"/>
        </a:p>
      </dgm:t>
    </dgm:pt>
  </dgm:ptLst>
  <dgm:cxnLst>
    <dgm:cxn modelId="{87FCAE22-22E0-407A-A102-CFE5D3DFBB81}" srcId="{3DB5F5B6-FD0D-48CB-B0EA-C2D2B10A8378}" destId="{B987F324-153B-4DA3-92C4-1D4790E034BE}" srcOrd="0" destOrd="0" parTransId="{5A6C3616-2F15-43D7-9B88-4624655A2127}" sibTransId="{30472E83-28AA-4544-8BE6-463ACBE4EB2A}"/>
    <dgm:cxn modelId="{0304607D-ABE6-4797-ABBF-3654B040B24F}" type="presOf" srcId="{4B6475D5-6D25-4780-830C-BE09759A3CB9}" destId="{D31DB0AF-416A-4A8E-9A51-8D1A4158C018}" srcOrd="1" destOrd="0" presId="urn:microsoft.com/office/officeart/2005/8/layout/hList9"/>
    <dgm:cxn modelId="{B9D004F1-EF3A-4736-A435-7205952FCE63}" srcId="{B987F324-153B-4DA3-92C4-1D4790E034BE}" destId="{590B7790-7750-4FF3-B20D-A6B5A1719E91}" srcOrd="1" destOrd="0" parTransId="{CAFC815F-AFE5-4BF8-91C0-ECB48BB88F84}" sibTransId="{816CEDEA-D0FB-401C-AAE6-9F313B2A1DB5}"/>
    <dgm:cxn modelId="{14818710-A48A-43B0-BCF0-FDE3E5B9CB3A}" type="presOf" srcId="{B987F324-153B-4DA3-92C4-1D4790E034BE}" destId="{4F60F27D-05BC-4EFF-BB91-5D276C9DEADA}" srcOrd="0" destOrd="0" presId="urn:microsoft.com/office/officeart/2005/8/layout/hList9"/>
    <dgm:cxn modelId="{10639BBD-DBF8-41BF-9ECC-BC71DD9560FE}" type="presOf" srcId="{FF9441E9-1C25-455F-9157-0D8D481300FF}" destId="{8EFB63EC-953D-4123-BAF3-3E4C6A7D850C}" srcOrd="0" destOrd="0" presId="urn:microsoft.com/office/officeart/2005/8/layout/hList9"/>
    <dgm:cxn modelId="{7FB44291-0998-4518-B2E3-DE6AED230B19}" type="presOf" srcId="{3DB5F5B6-FD0D-48CB-B0EA-C2D2B10A8378}" destId="{8C1CD90A-7056-4BDD-A629-E4685B02F547}" srcOrd="0" destOrd="0" presId="urn:microsoft.com/office/officeart/2005/8/layout/hList9"/>
    <dgm:cxn modelId="{F15CCF15-03AA-4F2D-B444-3A6D0C999097}" type="presOf" srcId="{FF9441E9-1C25-455F-9157-0D8D481300FF}" destId="{42AA4977-C383-4EA3-80FD-E0A3A20EAE3B}" srcOrd="1" destOrd="0" presId="urn:microsoft.com/office/officeart/2005/8/layout/hList9"/>
    <dgm:cxn modelId="{B6812D99-DE1E-4DCF-9ED6-E36E1ED5ADDE}" srcId="{B987F324-153B-4DA3-92C4-1D4790E034BE}" destId="{FF9441E9-1C25-455F-9157-0D8D481300FF}" srcOrd="2" destOrd="0" parTransId="{0C226489-9136-4025-B4A7-2678A20A4411}" sibTransId="{2BDF3B9C-A88E-437E-B653-70140F6B20EF}"/>
    <dgm:cxn modelId="{456CB3F7-0363-49B3-9EF7-7A296392F1B0}" type="presOf" srcId="{590B7790-7750-4FF3-B20D-A6B5A1719E91}" destId="{D606A42B-4549-422A-98CA-419889BBB306}" srcOrd="1" destOrd="0" presId="urn:microsoft.com/office/officeart/2005/8/layout/hList9"/>
    <dgm:cxn modelId="{D995FA53-0B1A-4703-A1C4-BFDC5F4D663C}" type="presOf" srcId="{590B7790-7750-4FF3-B20D-A6B5A1719E91}" destId="{317202A1-C5BB-419E-9089-2DA28C5F5103}" srcOrd="0" destOrd="0" presId="urn:microsoft.com/office/officeart/2005/8/layout/hList9"/>
    <dgm:cxn modelId="{38C298BE-2DE3-4E02-9D25-22E6DF32CD6A}" srcId="{B987F324-153B-4DA3-92C4-1D4790E034BE}" destId="{4B6475D5-6D25-4780-830C-BE09759A3CB9}" srcOrd="0" destOrd="0" parTransId="{11685013-BE69-45B1-8BB3-7508C20DCD01}" sibTransId="{4894B88E-5F72-4A5F-8C45-73FA52B82A31}"/>
    <dgm:cxn modelId="{EF45E675-83E4-48E6-825C-EB3B6B9CAFD9}" type="presOf" srcId="{4B6475D5-6D25-4780-830C-BE09759A3CB9}" destId="{FD7C867D-E61B-43A7-B300-4BEA4B614D0C}" srcOrd="0" destOrd="0" presId="urn:microsoft.com/office/officeart/2005/8/layout/hList9"/>
    <dgm:cxn modelId="{A731E2DE-6845-4B40-A0C4-73D764B49E31}" type="presParOf" srcId="{8C1CD90A-7056-4BDD-A629-E4685B02F547}" destId="{A40FA96B-CE42-4BA5-9316-27961D38F5D7}" srcOrd="0" destOrd="0" presId="urn:microsoft.com/office/officeart/2005/8/layout/hList9"/>
    <dgm:cxn modelId="{15DBB886-D721-4EF4-90E2-A354F0E943CF}" type="presParOf" srcId="{8C1CD90A-7056-4BDD-A629-E4685B02F547}" destId="{9FC6D933-FF95-4D48-9E7B-B943CAD44AF3}" srcOrd="1" destOrd="0" presId="urn:microsoft.com/office/officeart/2005/8/layout/hList9"/>
    <dgm:cxn modelId="{AF2EFD5D-321E-4FFF-9AA8-39D87129E682}" type="presParOf" srcId="{9FC6D933-FF95-4D48-9E7B-B943CAD44AF3}" destId="{318DC5F9-AF5D-4977-AE06-4EF18BDA5379}" srcOrd="0" destOrd="0" presId="urn:microsoft.com/office/officeart/2005/8/layout/hList9"/>
    <dgm:cxn modelId="{0A86DCE2-A54C-4B9D-8A20-13D26B169F8F}" type="presParOf" srcId="{9FC6D933-FF95-4D48-9E7B-B943CAD44AF3}" destId="{CCFDF5DA-BD8E-4049-B196-879F0ED45C68}" srcOrd="1" destOrd="0" presId="urn:microsoft.com/office/officeart/2005/8/layout/hList9"/>
    <dgm:cxn modelId="{20D93185-52AB-41D0-A7B7-0C571F6D94D5}" type="presParOf" srcId="{CCFDF5DA-BD8E-4049-B196-879F0ED45C68}" destId="{FD7C867D-E61B-43A7-B300-4BEA4B614D0C}" srcOrd="0" destOrd="0" presId="urn:microsoft.com/office/officeart/2005/8/layout/hList9"/>
    <dgm:cxn modelId="{3B0F56DF-64EB-4D9F-8D06-924EF4398B33}" type="presParOf" srcId="{CCFDF5DA-BD8E-4049-B196-879F0ED45C68}" destId="{D31DB0AF-416A-4A8E-9A51-8D1A4158C018}" srcOrd="1" destOrd="0" presId="urn:microsoft.com/office/officeart/2005/8/layout/hList9"/>
    <dgm:cxn modelId="{65490F9E-5667-4785-A528-0697974143C2}" type="presParOf" srcId="{9FC6D933-FF95-4D48-9E7B-B943CAD44AF3}" destId="{91C13E67-9952-4D89-BD48-542952A1ADFE}" srcOrd="2" destOrd="0" presId="urn:microsoft.com/office/officeart/2005/8/layout/hList9"/>
    <dgm:cxn modelId="{7B96D3CC-6976-4096-B654-41B4495E92DF}" type="presParOf" srcId="{91C13E67-9952-4D89-BD48-542952A1ADFE}" destId="{317202A1-C5BB-419E-9089-2DA28C5F5103}" srcOrd="0" destOrd="0" presId="urn:microsoft.com/office/officeart/2005/8/layout/hList9"/>
    <dgm:cxn modelId="{F2D24363-8134-4C9F-8040-6A26E7F41B91}" type="presParOf" srcId="{91C13E67-9952-4D89-BD48-542952A1ADFE}" destId="{D606A42B-4549-422A-98CA-419889BBB306}" srcOrd="1" destOrd="0" presId="urn:microsoft.com/office/officeart/2005/8/layout/hList9"/>
    <dgm:cxn modelId="{DF802BFF-923C-4617-B9D0-44F0E42F6FA1}" type="presParOf" srcId="{9FC6D933-FF95-4D48-9E7B-B943CAD44AF3}" destId="{7C1BB79F-93DD-4FE7-9560-018C9E1623C7}" srcOrd="3" destOrd="0" presId="urn:microsoft.com/office/officeart/2005/8/layout/hList9"/>
    <dgm:cxn modelId="{1331F5D3-D960-4316-B580-4A2222B0FEF2}" type="presParOf" srcId="{7C1BB79F-93DD-4FE7-9560-018C9E1623C7}" destId="{8EFB63EC-953D-4123-BAF3-3E4C6A7D850C}" srcOrd="0" destOrd="0" presId="urn:microsoft.com/office/officeart/2005/8/layout/hList9"/>
    <dgm:cxn modelId="{5493BA8F-9CC6-46AE-B61D-D1C4361EFCC2}" type="presParOf" srcId="{7C1BB79F-93DD-4FE7-9560-018C9E1623C7}" destId="{42AA4977-C383-4EA3-80FD-E0A3A20EAE3B}" srcOrd="1" destOrd="0" presId="urn:microsoft.com/office/officeart/2005/8/layout/hList9"/>
    <dgm:cxn modelId="{A5EF4F0C-A987-45D2-8F67-68491006B60E}" type="presParOf" srcId="{8C1CD90A-7056-4BDD-A629-E4685B02F547}" destId="{BAC8BCC2-5A71-432C-8798-CD5212CE3D13}" srcOrd="2" destOrd="0" presId="urn:microsoft.com/office/officeart/2005/8/layout/hList9"/>
    <dgm:cxn modelId="{190E7475-3C01-42E2-B4EC-8F8E618D7A8A}" type="presParOf" srcId="{8C1CD90A-7056-4BDD-A629-E4685B02F547}" destId="{4F60F27D-05BC-4EFF-BB91-5D276C9DEADA}" srcOrd="3" destOrd="0" presId="urn:microsoft.com/office/officeart/2005/8/layout/hList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9C252678-6071-4BCD-B679-D0A01D047850}" type="doc">
      <dgm:prSet loTypeId="urn:microsoft.com/office/officeart/2005/8/layout/hList1" loCatId="list" qsTypeId="urn:microsoft.com/office/officeart/2005/8/quickstyle/simple1" qsCatId="simple" csTypeId="urn:microsoft.com/office/officeart/2005/8/colors/accent2_3" csCatId="accent2" phldr="1"/>
      <dgm:spPr/>
      <dgm:t>
        <a:bodyPr/>
        <a:lstStyle/>
        <a:p>
          <a:endParaRPr lang="hr-BA"/>
        </a:p>
      </dgm:t>
    </dgm:pt>
    <dgm:pt modelId="{DF187138-EE1E-40E7-9D8E-2C22E0F13356}">
      <dgm:prSet phldrT="[Text]"/>
      <dgm:spPr/>
      <dgm:t>
        <a:bodyPr/>
        <a:lstStyle/>
        <a:p>
          <a:r>
            <a:rPr lang="hr-BA" dirty="0" smtClean="0"/>
            <a:t>I i II - RJEŠENJE</a:t>
          </a:r>
          <a:endParaRPr lang="hr-BA" dirty="0"/>
        </a:p>
      </dgm:t>
    </dgm:pt>
    <dgm:pt modelId="{B7E2BB49-4510-4992-9CEE-1F569DA5F348}" type="parTrans" cxnId="{E00B849E-A48D-46D1-AF41-712A4AB839F9}">
      <dgm:prSet/>
      <dgm:spPr/>
      <dgm:t>
        <a:bodyPr/>
        <a:lstStyle/>
        <a:p>
          <a:endParaRPr lang="hr-BA"/>
        </a:p>
      </dgm:t>
    </dgm:pt>
    <dgm:pt modelId="{A9979619-9D7C-4BC5-8A73-6AD2A3CB32C3}" type="sibTrans" cxnId="{E00B849E-A48D-46D1-AF41-712A4AB839F9}">
      <dgm:prSet/>
      <dgm:spPr/>
      <dgm:t>
        <a:bodyPr/>
        <a:lstStyle/>
        <a:p>
          <a:endParaRPr lang="hr-BA"/>
        </a:p>
      </dgm:t>
    </dgm:pt>
    <dgm:pt modelId="{07F33873-FC93-4D29-A979-347236E32C76}">
      <dgm:prSet phldrT="[Text]"/>
      <dgm:spPr/>
      <dgm:t>
        <a:bodyPr/>
        <a:lstStyle/>
        <a:p>
          <a:r>
            <a:rPr lang="hr-BA" dirty="0" smtClean="0"/>
            <a:t>Istražiti AM klijenta dok ispunjava ili razmišlja o upitniku (značajnost situacije)</a:t>
          </a:r>
          <a:endParaRPr lang="hr-BA" dirty="0"/>
        </a:p>
      </dgm:t>
    </dgm:pt>
    <dgm:pt modelId="{74317A53-11D2-4737-94E6-14A7CDFE1CFB}" type="parTrans" cxnId="{822912ED-5F0E-4BCF-A8F6-5DF2B0968842}">
      <dgm:prSet/>
      <dgm:spPr/>
      <dgm:t>
        <a:bodyPr/>
        <a:lstStyle/>
        <a:p>
          <a:endParaRPr lang="hr-BA"/>
        </a:p>
      </dgm:t>
    </dgm:pt>
    <dgm:pt modelId="{543CA75A-3B64-4F57-A9BB-FAE5FDACFD2B}" type="sibTrans" cxnId="{822912ED-5F0E-4BCF-A8F6-5DF2B0968842}">
      <dgm:prSet/>
      <dgm:spPr/>
      <dgm:t>
        <a:bodyPr/>
        <a:lstStyle/>
        <a:p>
          <a:endParaRPr lang="hr-BA"/>
        </a:p>
      </dgm:t>
    </dgm:pt>
    <dgm:pt modelId="{453974B0-B6B6-47E3-ADB9-A3710ADCE8B0}">
      <dgm:prSet phldrT="[Text]"/>
      <dgm:spPr/>
      <dgm:t>
        <a:bodyPr/>
        <a:lstStyle/>
        <a:p>
          <a:r>
            <a:rPr lang="hr-BA" dirty="0" smtClean="0"/>
            <a:t>Empatično odgovoriti na zabrinutost, pomoći pri vrednovanju misli</a:t>
          </a:r>
          <a:endParaRPr lang="hr-BA" dirty="0"/>
        </a:p>
      </dgm:t>
    </dgm:pt>
    <dgm:pt modelId="{37ADA677-FBEC-41A6-8E39-0A7CDF784438}" type="parTrans" cxnId="{AE94DB79-1C02-4572-B6F3-03567C05658E}">
      <dgm:prSet/>
      <dgm:spPr/>
      <dgm:t>
        <a:bodyPr/>
        <a:lstStyle/>
        <a:p>
          <a:endParaRPr lang="hr-BA"/>
        </a:p>
      </dgm:t>
    </dgm:pt>
    <dgm:pt modelId="{8AFC0AE4-1F91-4115-A909-C75EB997986B}" type="sibTrans" cxnId="{AE94DB79-1C02-4572-B6F3-03567C05658E}">
      <dgm:prSet/>
      <dgm:spPr/>
      <dgm:t>
        <a:bodyPr/>
        <a:lstStyle/>
        <a:p>
          <a:endParaRPr lang="hr-BA"/>
        </a:p>
      </dgm:t>
    </dgm:pt>
    <dgm:pt modelId="{CC9FB6F4-DF27-4DFC-8DFD-1B283BCE3088}">
      <dgm:prSet phldrT="[Text]"/>
      <dgm:spPr/>
      <dgm:t>
        <a:bodyPr/>
        <a:lstStyle/>
        <a:p>
          <a:r>
            <a:rPr lang="hr-BA" dirty="0" smtClean="0"/>
            <a:t>Teškoće u izražavanju – </a:t>
          </a:r>
          <a:r>
            <a:rPr lang="hr-BA" dirty="0" smtClean="0"/>
            <a:t>terapeut može oprezno </a:t>
          </a:r>
          <a:r>
            <a:rPr lang="hr-BA" dirty="0" smtClean="0"/>
            <a:t>prekinuti i postaviti dodatna pitanja ili demonstrirati što se od klijenta traži</a:t>
          </a:r>
          <a:endParaRPr lang="hr-BA" dirty="0"/>
        </a:p>
      </dgm:t>
    </dgm:pt>
    <dgm:pt modelId="{D22592BD-7A8A-4F12-8E8F-BBA72311A23B}" type="parTrans" cxnId="{9EC78B7B-2BDF-4E0E-A1A7-FA3E77C5C59B}">
      <dgm:prSet/>
      <dgm:spPr/>
      <dgm:t>
        <a:bodyPr/>
        <a:lstStyle/>
        <a:p>
          <a:endParaRPr lang="hr-BA"/>
        </a:p>
      </dgm:t>
    </dgm:pt>
    <dgm:pt modelId="{EA0653D3-8595-4EDA-A1F8-2035CA426242}" type="sibTrans" cxnId="{9EC78B7B-2BDF-4E0E-A1A7-FA3E77C5C59B}">
      <dgm:prSet/>
      <dgm:spPr/>
      <dgm:t>
        <a:bodyPr/>
        <a:lstStyle/>
        <a:p>
          <a:endParaRPr lang="hr-BA"/>
        </a:p>
      </dgm:t>
    </dgm:pt>
    <dgm:pt modelId="{1629CB5E-67B3-4C4F-8CA5-A99BD7D58624}">
      <dgm:prSet phldrT="[Text]"/>
      <dgm:spPr/>
      <dgm:t>
        <a:bodyPr/>
        <a:lstStyle/>
        <a:p>
          <a:r>
            <a:rPr lang="hr-BA" dirty="0" smtClean="0"/>
            <a:t>III - RJEŠENJE</a:t>
          </a:r>
          <a:endParaRPr lang="hr-BA" dirty="0"/>
        </a:p>
      </dgm:t>
    </dgm:pt>
    <dgm:pt modelId="{95A2E963-0D7E-4411-B792-0B1587D28CD8}" type="parTrans" cxnId="{E41A6F86-B783-4303-9682-2AD7E9437079}">
      <dgm:prSet/>
      <dgm:spPr/>
      <dgm:t>
        <a:bodyPr/>
        <a:lstStyle/>
        <a:p>
          <a:endParaRPr lang="hr-BA"/>
        </a:p>
      </dgm:t>
    </dgm:pt>
    <dgm:pt modelId="{85DA0F30-1BC2-4A2B-8078-99C0C4E4B4E6}" type="sibTrans" cxnId="{E41A6F86-B783-4303-9682-2AD7E9437079}">
      <dgm:prSet/>
      <dgm:spPr/>
      <dgm:t>
        <a:bodyPr/>
        <a:lstStyle/>
        <a:p>
          <a:endParaRPr lang="hr-BA"/>
        </a:p>
      </dgm:t>
    </dgm:pt>
    <dgm:pt modelId="{49441FC5-D977-4CE7-8FDE-CDAB22455C67}" type="pres">
      <dgm:prSet presAssocID="{9C252678-6071-4BCD-B679-D0A01D047850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hr-BA"/>
        </a:p>
      </dgm:t>
    </dgm:pt>
    <dgm:pt modelId="{4E9DA724-FFC1-4061-911E-BA1EE69B1087}" type="pres">
      <dgm:prSet presAssocID="{DF187138-EE1E-40E7-9D8E-2C22E0F13356}" presName="composite" presStyleCnt="0"/>
      <dgm:spPr/>
      <dgm:t>
        <a:bodyPr/>
        <a:lstStyle/>
        <a:p>
          <a:endParaRPr lang="hr-BA"/>
        </a:p>
      </dgm:t>
    </dgm:pt>
    <dgm:pt modelId="{89F814C1-D324-4114-AB5A-8B08798D8F16}" type="pres">
      <dgm:prSet presAssocID="{DF187138-EE1E-40E7-9D8E-2C22E0F13356}" presName="parTx" presStyleLbl="alignNode1" presStyleIdx="0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hr-BA"/>
        </a:p>
      </dgm:t>
    </dgm:pt>
    <dgm:pt modelId="{AFF0E46E-E87E-4B86-96F4-1ADCFCFD4AE6}" type="pres">
      <dgm:prSet presAssocID="{DF187138-EE1E-40E7-9D8E-2C22E0F13356}" presName="desTx" presStyleLbl="alignAccFollowNode1" presStyleIdx="0" presStyleCnt="2" custLinFactNeighborX="-1982">
        <dgm:presLayoutVars>
          <dgm:bulletEnabled val="1"/>
        </dgm:presLayoutVars>
      </dgm:prSet>
      <dgm:spPr/>
      <dgm:t>
        <a:bodyPr/>
        <a:lstStyle/>
        <a:p>
          <a:endParaRPr lang="hr-BA"/>
        </a:p>
      </dgm:t>
    </dgm:pt>
    <dgm:pt modelId="{58B0F7D2-8A1C-4095-826F-9ECF61147113}" type="pres">
      <dgm:prSet presAssocID="{A9979619-9D7C-4BC5-8A73-6AD2A3CB32C3}" presName="space" presStyleCnt="0"/>
      <dgm:spPr/>
      <dgm:t>
        <a:bodyPr/>
        <a:lstStyle/>
        <a:p>
          <a:endParaRPr lang="hr-BA"/>
        </a:p>
      </dgm:t>
    </dgm:pt>
    <dgm:pt modelId="{D8D03A24-5FE7-47F2-8C46-3C9C254F4C64}" type="pres">
      <dgm:prSet presAssocID="{1629CB5E-67B3-4C4F-8CA5-A99BD7D58624}" presName="composite" presStyleCnt="0"/>
      <dgm:spPr/>
      <dgm:t>
        <a:bodyPr/>
        <a:lstStyle/>
        <a:p>
          <a:endParaRPr lang="hr-BA"/>
        </a:p>
      </dgm:t>
    </dgm:pt>
    <dgm:pt modelId="{BEBE435C-155D-49DA-A4BA-F86F2006BD02}" type="pres">
      <dgm:prSet presAssocID="{1629CB5E-67B3-4C4F-8CA5-A99BD7D58624}" presName="parTx" presStyleLbl="alignNode1" presStyleIdx="1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hr-BA"/>
        </a:p>
      </dgm:t>
    </dgm:pt>
    <dgm:pt modelId="{9DD72B71-67BF-4B77-8AAC-0C7E494649BC}" type="pres">
      <dgm:prSet presAssocID="{1629CB5E-67B3-4C4F-8CA5-A99BD7D58624}" presName="desTx" presStyleLbl="align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hr-BA"/>
        </a:p>
      </dgm:t>
    </dgm:pt>
  </dgm:ptLst>
  <dgm:cxnLst>
    <dgm:cxn modelId="{AE94DB79-1C02-4572-B6F3-03567C05658E}" srcId="{DF187138-EE1E-40E7-9D8E-2C22E0F13356}" destId="{453974B0-B6B6-47E3-ADB9-A3710ADCE8B0}" srcOrd="1" destOrd="0" parTransId="{37ADA677-FBEC-41A6-8E39-0A7CDF784438}" sibTransId="{8AFC0AE4-1F91-4115-A909-C75EB997986B}"/>
    <dgm:cxn modelId="{822912ED-5F0E-4BCF-A8F6-5DF2B0968842}" srcId="{DF187138-EE1E-40E7-9D8E-2C22E0F13356}" destId="{07F33873-FC93-4D29-A979-347236E32C76}" srcOrd="0" destOrd="0" parTransId="{74317A53-11D2-4737-94E6-14A7CDFE1CFB}" sibTransId="{543CA75A-3B64-4F57-A9BB-FAE5FDACFD2B}"/>
    <dgm:cxn modelId="{D8F1C93A-2309-4C0F-AC1A-DE675AF7567A}" type="presOf" srcId="{453974B0-B6B6-47E3-ADB9-A3710ADCE8B0}" destId="{AFF0E46E-E87E-4B86-96F4-1ADCFCFD4AE6}" srcOrd="0" destOrd="1" presId="urn:microsoft.com/office/officeart/2005/8/layout/hList1"/>
    <dgm:cxn modelId="{C6CEBCD7-CC2F-4679-AE2B-BE2DC9CF56D8}" type="presOf" srcId="{DF187138-EE1E-40E7-9D8E-2C22E0F13356}" destId="{89F814C1-D324-4114-AB5A-8B08798D8F16}" srcOrd="0" destOrd="0" presId="urn:microsoft.com/office/officeart/2005/8/layout/hList1"/>
    <dgm:cxn modelId="{E41A6F86-B783-4303-9682-2AD7E9437079}" srcId="{9C252678-6071-4BCD-B679-D0A01D047850}" destId="{1629CB5E-67B3-4C4F-8CA5-A99BD7D58624}" srcOrd="1" destOrd="0" parTransId="{95A2E963-0D7E-4411-B792-0B1587D28CD8}" sibTransId="{85DA0F30-1BC2-4A2B-8078-99C0C4E4B4E6}"/>
    <dgm:cxn modelId="{3A0FF01D-8559-4653-8DAE-DADD470ACC74}" type="presOf" srcId="{CC9FB6F4-DF27-4DFC-8DFD-1B283BCE3088}" destId="{9DD72B71-67BF-4B77-8AAC-0C7E494649BC}" srcOrd="0" destOrd="0" presId="urn:microsoft.com/office/officeart/2005/8/layout/hList1"/>
    <dgm:cxn modelId="{C6F417FB-10FF-4081-97A3-534883FF0F97}" type="presOf" srcId="{9C252678-6071-4BCD-B679-D0A01D047850}" destId="{49441FC5-D977-4CE7-8FDE-CDAB22455C67}" srcOrd="0" destOrd="0" presId="urn:microsoft.com/office/officeart/2005/8/layout/hList1"/>
    <dgm:cxn modelId="{E00B849E-A48D-46D1-AF41-712A4AB839F9}" srcId="{9C252678-6071-4BCD-B679-D0A01D047850}" destId="{DF187138-EE1E-40E7-9D8E-2C22E0F13356}" srcOrd="0" destOrd="0" parTransId="{B7E2BB49-4510-4992-9CEE-1F569DA5F348}" sibTransId="{A9979619-9D7C-4BC5-8A73-6AD2A3CB32C3}"/>
    <dgm:cxn modelId="{EA2DE9C2-53CB-47AA-A210-4B296B2ECA9A}" type="presOf" srcId="{07F33873-FC93-4D29-A979-347236E32C76}" destId="{AFF0E46E-E87E-4B86-96F4-1ADCFCFD4AE6}" srcOrd="0" destOrd="0" presId="urn:microsoft.com/office/officeart/2005/8/layout/hList1"/>
    <dgm:cxn modelId="{9EC78B7B-2BDF-4E0E-A1A7-FA3E77C5C59B}" srcId="{1629CB5E-67B3-4C4F-8CA5-A99BD7D58624}" destId="{CC9FB6F4-DF27-4DFC-8DFD-1B283BCE3088}" srcOrd="0" destOrd="0" parTransId="{D22592BD-7A8A-4F12-8E8F-BBA72311A23B}" sibTransId="{EA0653D3-8595-4EDA-A1F8-2035CA426242}"/>
    <dgm:cxn modelId="{C94952F6-7BE4-45F3-B451-19B65D3DDEDE}" type="presOf" srcId="{1629CB5E-67B3-4C4F-8CA5-A99BD7D58624}" destId="{BEBE435C-155D-49DA-A4BA-F86F2006BD02}" srcOrd="0" destOrd="0" presId="urn:microsoft.com/office/officeart/2005/8/layout/hList1"/>
    <dgm:cxn modelId="{129AE176-E61E-433F-BE6A-44A8789935F6}" type="presParOf" srcId="{49441FC5-D977-4CE7-8FDE-CDAB22455C67}" destId="{4E9DA724-FFC1-4061-911E-BA1EE69B1087}" srcOrd="0" destOrd="0" presId="urn:microsoft.com/office/officeart/2005/8/layout/hList1"/>
    <dgm:cxn modelId="{0F44C5CD-8A06-4913-8860-35786A31E2C5}" type="presParOf" srcId="{4E9DA724-FFC1-4061-911E-BA1EE69B1087}" destId="{89F814C1-D324-4114-AB5A-8B08798D8F16}" srcOrd="0" destOrd="0" presId="urn:microsoft.com/office/officeart/2005/8/layout/hList1"/>
    <dgm:cxn modelId="{75D39266-A6C7-4E62-8981-1B253D00815E}" type="presParOf" srcId="{4E9DA724-FFC1-4061-911E-BA1EE69B1087}" destId="{AFF0E46E-E87E-4B86-96F4-1ADCFCFD4AE6}" srcOrd="1" destOrd="0" presId="urn:microsoft.com/office/officeart/2005/8/layout/hList1"/>
    <dgm:cxn modelId="{DC8EEC0F-DF57-49E1-8C79-8AC0E43DB476}" type="presParOf" srcId="{49441FC5-D977-4CE7-8FDE-CDAB22455C67}" destId="{58B0F7D2-8A1C-4095-826F-9ECF61147113}" srcOrd="1" destOrd="0" presId="urn:microsoft.com/office/officeart/2005/8/layout/hList1"/>
    <dgm:cxn modelId="{DF5B4C66-B0BD-43F6-AC40-37927941F41E}" type="presParOf" srcId="{49441FC5-D977-4CE7-8FDE-CDAB22455C67}" destId="{D8D03A24-5FE7-47F2-8C46-3C9C254F4C64}" srcOrd="2" destOrd="0" presId="urn:microsoft.com/office/officeart/2005/8/layout/hList1"/>
    <dgm:cxn modelId="{74AA29CE-87A8-4142-B96F-230953619BB5}" type="presParOf" srcId="{D8D03A24-5FE7-47F2-8C46-3C9C254F4C64}" destId="{BEBE435C-155D-49DA-A4BA-F86F2006BD02}" srcOrd="0" destOrd="0" presId="urn:microsoft.com/office/officeart/2005/8/layout/hList1"/>
    <dgm:cxn modelId="{D2EAF4D0-CA6E-441F-B6C2-856B0AAAA17D}" type="presParOf" srcId="{D8D03A24-5FE7-47F2-8C46-3C9C254F4C64}" destId="{9DD72B71-67BF-4B77-8AAC-0C7E494649BC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3DB5F5B6-FD0D-48CB-B0EA-C2D2B10A8378}" type="doc">
      <dgm:prSet loTypeId="urn:microsoft.com/office/officeart/2005/8/layout/hList9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hr-BA"/>
        </a:p>
      </dgm:t>
    </dgm:pt>
    <dgm:pt modelId="{B987F324-153B-4DA3-92C4-1D4790E034BE}">
      <dgm:prSet phldrT="[Text]"/>
      <dgm:spPr/>
      <dgm:t>
        <a:bodyPr/>
        <a:lstStyle/>
        <a:p>
          <a:r>
            <a:rPr lang="hr-BA" dirty="0" smtClean="0"/>
            <a:t>TEŠKOĆA</a:t>
          </a:r>
          <a:endParaRPr lang="hr-BA" dirty="0"/>
        </a:p>
      </dgm:t>
    </dgm:pt>
    <dgm:pt modelId="{5A6C3616-2F15-43D7-9B88-4624655A2127}" type="parTrans" cxnId="{87FCAE22-22E0-407A-A102-CFE5D3DFBB81}">
      <dgm:prSet/>
      <dgm:spPr/>
      <dgm:t>
        <a:bodyPr/>
        <a:lstStyle/>
        <a:p>
          <a:endParaRPr lang="hr-BA"/>
        </a:p>
      </dgm:t>
    </dgm:pt>
    <dgm:pt modelId="{30472E83-28AA-4544-8BE6-463ACBE4EB2A}" type="sibTrans" cxnId="{87FCAE22-22E0-407A-A102-CFE5D3DFBB81}">
      <dgm:prSet/>
      <dgm:spPr/>
      <dgm:t>
        <a:bodyPr/>
        <a:lstStyle/>
        <a:p>
          <a:endParaRPr lang="hr-BA"/>
        </a:p>
      </dgm:t>
    </dgm:pt>
    <dgm:pt modelId="{874A4812-D5F3-4DE2-B827-74AD44B61436}">
      <dgm:prSet phldrT="[Text]"/>
      <dgm:spPr/>
      <dgm:t>
        <a:bodyPr/>
        <a:lstStyle/>
        <a:p>
          <a:r>
            <a:rPr lang="hr-BA" dirty="0" smtClean="0"/>
            <a:t>I Teškoće klijenta u zapamćivanju sadržaja seanse</a:t>
          </a:r>
          <a:endParaRPr lang="hr-BA" dirty="0"/>
        </a:p>
      </dgm:t>
    </dgm:pt>
    <dgm:pt modelId="{2C996C58-7AFA-4F54-B71E-2F0E48CCC44E}" type="parTrans" cxnId="{5C7BA2B1-A3B3-408B-B513-5B3E25D15844}">
      <dgm:prSet/>
      <dgm:spPr/>
      <dgm:t>
        <a:bodyPr/>
        <a:lstStyle/>
        <a:p>
          <a:endParaRPr lang="hr-BA"/>
        </a:p>
      </dgm:t>
    </dgm:pt>
    <dgm:pt modelId="{5082B3BB-5CCD-45F4-B1FC-C2779214D141}" type="sibTrans" cxnId="{5C7BA2B1-A3B3-408B-B513-5B3E25D15844}">
      <dgm:prSet/>
      <dgm:spPr/>
      <dgm:t>
        <a:bodyPr/>
        <a:lstStyle/>
        <a:p>
          <a:endParaRPr lang="hr-BA"/>
        </a:p>
      </dgm:t>
    </dgm:pt>
    <dgm:pt modelId="{85EA60AE-E772-4D08-B8E9-2ECB0D4BE30D}">
      <dgm:prSet phldrT="[Text]"/>
      <dgm:spPr/>
      <dgm:t>
        <a:bodyPr/>
        <a:lstStyle/>
        <a:p>
          <a:r>
            <a:rPr lang="hr-BA" dirty="0" smtClean="0"/>
            <a:t>II Odbijanje izražavanja negativne povratne informacije</a:t>
          </a:r>
          <a:endParaRPr lang="hr-BA" dirty="0"/>
        </a:p>
      </dgm:t>
    </dgm:pt>
    <dgm:pt modelId="{4F41745A-7B3D-4669-89EB-61B10EFC7D46}" type="parTrans" cxnId="{0A803BD7-E538-4DB4-877E-489A28A31D9D}">
      <dgm:prSet/>
      <dgm:spPr/>
      <dgm:t>
        <a:bodyPr/>
        <a:lstStyle/>
        <a:p>
          <a:endParaRPr lang="hr-BA"/>
        </a:p>
      </dgm:t>
    </dgm:pt>
    <dgm:pt modelId="{836ADD59-D629-49DF-A575-46187B8517A5}" type="sibTrans" cxnId="{0A803BD7-E538-4DB4-877E-489A28A31D9D}">
      <dgm:prSet/>
      <dgm:spPr/>
      <dgm:t>
        <a:bodyPr/>
        <a:lstStyle/>
        <a:p>
          <a:endParaRPr lang="hr-BA"/>
        </a:p>
      </dgm:t>
    </dgm:pt>
    <dgm:pt modelId="{8C1CD90A-7056-4BDD-A629-E4685B02F547}" type="pres">
      <dgm:prSet presAssocID="{3DB5F5B6-FD0D-48CB-B0EA-C2D2B10A8378}" presName="list" presStyleCnt="0">
        <dgm:presLayoutVars>
          <dgm:dir/>
          <dgm:animLvl val="lvl"/>
        </dgm:presLayoutVars>
      </dgm:prSet>
      <dgm:spPr/>
      <dgm:t>
        <a:bodyPr/>
        <a:lstStyle/>
        <a:p>
          <a:endParaRPr lang="hr-BA"/>
        </a:p>
      </dgm:t>
    </dgm:pt>
    <dgm:pt modelId="{A40FA96B-CE42-4BA5-9316-27961D38F5D7}" type="pres">
      <dgm:prSet presAssocID="{B987F324-153B-4DA3-92C4-1D4790E034BE}" presName="posSpace" presStyleCnt="0"/>
      <dgm:spPr/>
      <dgm:t>
        <a:bodyPr/>
        <a:lstStyle/>
        <a:p>
          <a:endParaRPr lang="hr-BA"/>
        </a:p>
      </dgm:t>
    </dgm:pt>
    <dgm:pt modelId="{9FC6D933-FF95-4D48-9E7B-B943CAD44AF3}" type="pres">
      <dgm:prSet presAssocID="{B987F324-153B-4DA3-92C4-1D4790E034BE}" presName="vertFlow" presStyleCnt="0"/>
      <dgm:spPr/>
      <dgm:t>
        <a:bodyPr/>
        <a:lstStyle/>
        <a:p>
          <a:endParaRPr lang="hr-BA"/>
        </a:p>
      </dgm:t>
    </dgm:pt>
    <dgm:pt modelId="{318DC5F9-AF5D-4977-AE06-4EF18BDA5379}" type="pres">
      <dgm:prSet presAssocID="{B987F324-153B-4DA3-92C4-1D4790E034BE}" presName="topSpace" presStyleCnt="0"/>
      <dgm:spPr/>
      <dgm:t>
        <a:bodyPr/>
        <a:lstStyle/>
        <a:p>
          <a:endParaRPr lang="hr-BA"/>
        </a:p>
      </dgm:t>
    </dgm:pt>
    <dgm:pt modelId="{CCFDF5DA-BD8E-4049-B196-879F0ED45C68}" type="pres">
      <dgm:prSet presAssocID="{B987F324-153B-4DA3-92C4-1D4790E034BE}" presName="firstComp" presStyleCnt="0"/>
      <dgm:spPr/>
      <dgm:t>
        <a:bodyPr/>
        <a:lstStyle/>
        <a:p>
          <a:endParaRPr lang="hr-BA"/>
        </a:p>
      </dgm:t>
    </dgm:pt>
    <dgm:pt modelId="{FD7C867D-E61B-43A7-B300-4BEA4B614D0C}" type="pres">
      <dgm:prSet presAssocID="{B987F324-153B-4DA3-92C4-1D4790E034BE}" presName="firstChild" presStyleLbl="bgAccFollowNode1" presStyleIdx="0" presStyleCnt="2"/>
      <dgm:spPr/>
      <dgm:t>
        <a:bodyPr/>
        <a:lstStyle/>
        <a:p>
          <a:endParaRPr lang="hr-BA"/>
        </a:p>
      </dgm:t>
    </dgm:pt>
    <dgm:pt modelId="{D31DB0AF-416A-4A8E-9A51-8D1A4158C018}" type="pres">
      <dgm:prSet presAssocID="{B987F324-153B-4DA3-92C4-1D4790E034BE}" presName="firstChildTx" presStyleLbl="bg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hr-BA"/>
        </a:p>
      </dgm:t>
    </dgm:pt>
    <dgm:pt modelId="{105C716E-2FA0-43A0-9C9A-F669C62F0F26}" type="pres">
      <dgm:prSet presAssocID="{85EA60AE-E772-4D08-B8E9-2ECB0D4BE30D}" presName="comp" presStyleCnt="0"/>
      <dgm:spPr/>
      <dgm:t>
        <a:bodyPr/>
        <a:lstStyle/>
        <a:p>
          <a:endParaRPr lang="hr-BA"/>
        </a:p>
      </dgm:t>
    </dgm:pt>
    <dgm:pt modelId="{D38A7A22-2305-4536-B2B4-C6CE2B74AA5F}" type="pres">
      <dgm:prSet presAssocID="{85EA60AE-E772-4D08-B8E9-2ECB0D4BE30D}" presName="child" presStyleLbl="bgAccFollowNode1" presStyleIdx="1" presStyleCnt="2"/>
      <dgm:spPr/>
      <dgm:t>
        <a:bodyPr/>
        <a:lstStyle/>
        <a:p>
          <a:endParaRPr lang="hr-BA"/>
        </a:p>
      </dgm:t>
    </dgm:pt>
    <dgm:pt modelId="{2B1F8B23-296B-4567-9AB5-1CC2BD6CCAED}" type="pres">
      <dgm:prSet presAssocID="{85EA60AE-E772-4D08-B8E9-2ECB0D4BE30D}" presName="childTx" presStyleLbl="bg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hr-BA"/>
        </a:p>
      </dgm:t>
    </dgm:pt>
    <dgm:pt modelId="{BAC8BCC2-5A71-432C-8798-CD5212CE3D13}" type="pres">
      <dgm:prSet presAssocID="{B987F324-153B-4DA3-92C4-1D4790E034BE}" presName="negSpace" presStyleCnt="0"/>
      <dgm:spPr/>
      <dgm:t>
        <a:bodyPr/>
        <a:lstStyle/>
        <a:p>
          <a:endParaRPr lang="hr-BA"/>
        </a:p>
      </dgm:t>
    </dgm:pt>
    <dgm:pt modelId="{4F60F27D-05BC-4EFF-BB91-5D276C9DEADA}" type="pres">
      <dgm:prSet presAssocID="{B987F324-153B-4DA3-92C4-1D4790E034BE}" presName="circle" presStyleLbl="node1" presStyleIdx="0" presStyleCnt="1"/>
      <dgm:spPr/>
      <dgm:t>
        <a:bodyPr/>
        <a:lstStyle/>
        <a:p>
          <a:endParaRPr lang="hr-BA"/>
        </a:p>
      </dgm:t>
    </dgm:pt>
  </dgm:ptLst>
  <dgm:cxnLst>
    <dgm:cxn modelId="{5B3E8D84-F316-4E76-BE69-032518DB5E8D}" type="presOf" srcId="{3DB5F5B6-FD0D-48CB-B0EA-C2D2B10A8378}" destId="{8C1CD90A-7056-4BDD-A629-E4685B02F547}" srcOrd="0" destOrd="0" presId="urn:microsoft.com/office/officeart/2005/8/layout/hList9"/>
    <dgm:cxn modelId="{87FCAE22-22E0-407A-A102-CFE5D3DFBB81}" srcId="{3DB5F5B6-FD0D-48CB-B0EA-C2D2B10A8378}" destId="{B987F324-153B-4DA3-92C4-1D4790E034BE}" srcOrd="0" destOrd="0" parTransId="{5A6C3616-2F15-43D7-9B88-4624655A2127}" sibTransId="{30472E83-28AA-4544-8BE6-463ACBE4EB2A}"/>
    <dgm:cxn modelId="{23417861-F3C7-43C7-8FE2-A5CC1CACEC1D}" type="presOf" srcId="{85EA60AE-E772-4D08-B8E9-2ECB0D4BE30D}" destId="{D38A7A22-2305-4536-B2B4-C6CE2B74AA5F}" srcOrd="0" destOrd="0" presId="urn:microsoft.com/office/officeart/2005/8/layout/hList9"/>
    <dgm:cxn modelId="{D5FBA91B-FB83-4583-96F1-3D3C21910B17}" type="presOf" srcId="{874A4812-D5F3-4DE2-B827-74AD44B61436}" destId="{FD7C867D-E61B-43A7-B300-4BEA4B614D0C}" srcOrd="0" destOrd="0" presId="urn:microsoft.com/office/officeart/2005/8/layout/hList9"/>
    <dgm:cxn modelId="{2E130213-9CB8-484F-B215-714DBFFE71FC}" type="presOf" srcId="{B987F324-153B-4DA3-92C4-1D4790E034BE}" destId="{4F60F27D-05BC-4EFF-BB91-5D276C9DEADA}" srcOrd="0" destOrd="0" presId="urn:microsoft.com/office/officeart/2005/8/layout/hList9"/>
    <dgm:cxn modelId="{3017BB2D-729E-447A-94D4-2E4F9045CA95}" type="presOf" srcId="{874A4812-D5F3-4DE2-B827-74AD44B61436}" destId="{D31DB0AF-416A-4A8E-9A51-8D1A4158C018}" srcOrd="1" destOrd="0" presId="urn:microsoft.com/office/officeart/2005/8/layout/hList9"/>
    <dgm:cxn modelId="{3B8826A8-A40D-48DB-AC57-CEFB3047ABDD}" type="presOf" srcId="{85EA60AE-E772-4D08-B8E9-2ECB0D4BE30D}" destId="{2B1F8B23-296B-4567-9AB5-1CC2BD6CCAED}" srcOrd="1" destOrd="0" presId="urn:microsoft.com/office/officeart/2005/8/layout/hList9"/>
    <dgm:cxn modelId="{0A803BD7-E538-4DB4-877E-489A28A31D9D}" srcId="{B987F324-153B-4DA3-92C4-1D4790E034BE}" destId="{85EA60AE-E772-4D08-B8E9-2ECB0D4BE30D}" srcOrd="1" destOrd="0" parTransId="{4F41745A-7B3D-4669-89EB-61B10EFC7D46}" sibTransId="{836ADD59-D629-49DF-A575-46187B8517A5}"/>
    <dgm:cxn modelId="{5C7BA2B1-A3B3-408B-B513-5B3E25D15844}" srcId="{B987F324-153B-4DA3-92C4-1D4790E034BE}" destId="{874A4812-D5F3-4DE2-B827-74AD44B61436}" srcOrd="0" destOrd="0" parTransId="{2C996C58-7AFA-4F54-B71E-2F0E48CCC44E}" sibTransId="{5082B3BB-5CCD-45F4-B1FC-C2779214D141}"/>
    <dgm:cxn modelId="{80D28EC8-830D-4505-B206-4BA0F2D82F17}" type="presParOf" srcId="{8C1CD90A-7056-4BDD-A629-E4685B02F547}" destId="{A40FA96B-CE42-4BA5-9316-27961D38F5D7}" srcOrd="0" destOrd="0" presId="urn:microsoft.com/office/officeart/2005/8/layout/hList9"/>
    <dgm:cxn modelId="{41E3EDFC-36EB-4739-BF2F-1036A12AB2D1}" type="presParOf" srcId="{8C1CD90A-7056-4BDD-A629-E4685B02F547}" destId="{9FC6D933-FF95-4D48-9E7B-B943CAD44AF3}" srcOrd="1" destOrd="0" presId="urn:microsoft.com/office/officeart/2005/8/layout/hList9"/>
    <dgm:cxn modelId="{FCB46529-EEBC-44B1-8134-A7009C4829EA}" type="presParOf" srcId="{9FC6D933-FF95-4D48-9E7B-B943CAD44AF3}" destId="{318DC5F9-AF5D-4977-AE06-4EF18BDA5379}" srcOrd="0" destOrd="0" presId="urn:microsoft.com/office/officeart/2005/8/layout/hList9"/>
    <dgm:cxn modelId="{E5849D0A-586B-4A60-A8B8-EA9CE95BC1A5}" type="presParOf" srcId="{9FC6D933-FF95-4D48-9E7B-B943CAD44AF3}" destId="{CCFDF5DA-BD8E-4049-B196-879F0ED45C68}" srcOrd="1" destOrd="0" presId="urn:microsoft.com/office/officeart/2005/8/layout/hList9"/>
    <dgm:cxn modelId="{BBCC5A3C-3836-4FCA-BE77-DA8EA02A4C05}" type="presParOf" srcId="{CCFDF5DA-BD8E-4049-B196-879F0ED45C68}" destId="{FD7C867D-E61B-43A7-B300-4BEA4B614D0C}" srcOrd="0" destOrd="0" presId="urn:microsoft.com/office/officeart/2005/8/layout/hList9"/>
    <dgm:cxn modelId="{DAD9D0E7-7BDF-403E-8118-DCBE264B0B68}" type="presParOf" srcId="{CCFDF5DA-BD8E-4049-B196-879F0ED45C68}" destId="{D31DB0AF-416A-4A8E-9A51-8D1A4158C018}" srcOrd="1" destOrd="0" presId="urn:microsoft.com/office/officeart/2005/8/layout/hList9"/>
    <dgm:cxn modelId="{20400D34-3E77-4E4F-8F4C-C92275E22AC9}" type="presParOf" srcId="{9FC6D933-FF95-4D48-9E7B-B943CAD44AF3}" destId="{105C716E-2FA0-43A0-9C9A-F669C62F0F26}" srcOrd="2" destOrd="0" presId="urn:microsoft.com/office/officeart/2005/8/layout/hList9"/>
    <dgm:cxn modelId="{12AD099B-B05B-4C90-B9BB-5F1425C1E573}" type="presParOf" srcId="{105C716E-2FA0-43A0-9C9A-F669C62F0F26}" destId="{D38A7A22-2305-4536-B2B4-C6CE2B74AA5F}" srcOrd="0" destOrd="0" presId="urn:microsoft.com/office/officeart/2005/8/layout/hList9"/>
    <dgm:cxn modelId="{CF84DCF4-1198-48BD-9C42-9DD0633BAE3F}" type="presParOf" srcId="{105C716E-2FA0-43A0-9C9A-F669C62F0F26}" destId="{2B1F8B23-296B-4567-9AB5-1CC2BD6CCAED}" srcOrd="1" destOrd="0" presId="urn:microsoft.com/office/officeart/2005/8/layout/hList9"/>
    <dgm:cxn modelId="{1E66433F-A8A7-4BA8-8D9E-57F0D14B77CF}" type="presParOf" srcId="{8C1CD90A-7056-4BDD-A629-E4685B02F547}" destId="{BAC8BCC2-5A71-432C-8798-CD5212CE3D13}" srcOrd="2" destOrd="0" presId="urn:microsoft.com/office/officeart/2005/8/layout/hList9"/>
    <dgm:cxn modelId="{81763B2E-7355-4AFE-A74A-D35C85D7C0D0}" type="presParOf" srcId="{8C1CD90A-7056-4BDD-A629-E4685B02F547}" destId="{4F60F27D-05BC-4EFF-BB91-5D276C9DEADA}" srcOrd="3" destOrd="0" presId="urn:microsoft.com/office/officeart/2005/8/layout/hList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9C252678-6071-4BCD-B679-D0A01D047850}" type="doc">
      <dgm:prSet loTypeId="urn:microsoft.com/office/officeart/2005/8/layout/hList1" loCatId="list" qsTypeId="urn:microsoft.com/office/officeart/2005/8/quickstyle/simple1" qsCatId="simple" csTypeId="urn:microsoft.com/office/officeart/2005/8/colors/accent2_3" csCatId="accent2" phldr="1"/>
      <dgm:spPr/>
      <dgm:t>
        <a:bodyPr/>
        <a:lstStyle/>
        <a:p>
          <a:endParaRPr lang="hr-BA"/>
        </a:p>
      </dgm:t>
    </dgm:pt>
    <dgm:pt modelId="{DF187138-EE1E-40E7-9D8E-2C22E0F13356}">
      <dgm:prSet phldrT="[Text]"/>
      <dgm:spPr/>
      <dgm:t>
        <a:bodyPr/>
        <a:lstStyle/>
        <a:p>
          <a:r>
            <a:rPr lang="hr-BA" dirty="0" smtClean="0"/>
            <a:t>I - RJEŠENJE</a:t>
          </a:r>
          <a:endParaRPr lang="hr-BA" dirty="0"/>
        </a:p>
      </dgm:t>
    </dgm:pt>
    <dgm:pt modelId="{B7E2BB49-4510-4992-9CEE-1F569DA5F348}" type="parTrans" cxnId="{E00B849E-A48D-46D1-AF41-712A4AB839F9}">
      <dgm:prSet/>
      <dgm:spPr/>
      <dgm:t>
        <a:bodyPr/>
        <a:lstStyle/>
        <a:p>
          <a:endParaRPr lang="hr-BA"/>
        </a:p>
      </dgm:t>
    </dgm:pt>
    <dgm:pt modelId="{A9979619-9D7C-4BC5-8A73-6AD2A3CB32C3}" type="sibTrans" cxnId="{E00B849E-A48D-46D1-AF41-712A4AB839F9}">
      <dgm:prSet/>
      <dgm:spPr/>
      <dgm:t>
        <a:bodyPr/>
        <a:lstStyle/>
        <a:p>
          <a:endParaRPr lang="hr-BA"/>
        </a:p>
      </dgm:t>
    </dgm:pt>
    <dgm:pt modelId="{1629CB5E-67B3-4C4F-8CA5-A99BD7D58624}">
      <dgm:prSet phldrT="[Text]"/>
      <dgm:spPr/>
      <dgm:t>
        <a:bodyPr/>
        <a:lstStyle/>
        <a:p>
          <a:r>
            <a:rPr lang="hr-BA" dirty="0" smtClean="0"/>
            <a:t>II - RJEŠENJE</a:t>
          </a:r>
          <a:endParaRPr lang="hr-BA" dirty="0"/>
        </a:p>
      </dgm:t>
    </dgm:pt>
    <dgm:pt modelId="{95A2E963-0D7E-4411-B792-0B1587D28CD8}" type="parTrans" cxnId="{E41A6F86-B783-4303-9682-2AD7E9437079}">
      <dgm:prSet/>
      <dgm:spPr/>
      <dgm:t>
        <a:bodyPr/>
        <a:lstStyle/>
        <a:p>
          <a:endParaRPr lang="hr-BA"/>
        </a:p>
      </dgm:t>
    </dgm:pt>
    <dgm:pt modelId="{85DA0F30-1BC2-4A2B-8078-99C0C4E4B4E6}" type="sibTrans" cxnId="{E41A6F86-B783-4303-9682-2AD7E9437079}">
      <dgm:prSet/>
      <dgm:spPr/>
      <dgm:t>
        <a:bodyPr/>
        <a:lstStyle/>
        <a:p>
          <a:endParaRPr lang="hr-BA"/>
        </a:p>
      </dgm:t>
    </dgm:pt>
    <dgm:pt modelId="{4CE8CB25-E510-478F-8B3E-EEB22EFE0B5B}">
      <dgm:prSet phldrT="[Text]"/>
      <dgm:spPr/>
      <dgm:t>
        <a:bodyPr/>
        <a:lstStyle/>
        <a:p>
          <a:r>
            <a:rPr lang="hr-BA" dirty="0" smtClean="0"/>
            <a:t>Zamoliti klijenta da ispuni radni list za povezivanje seansi</a:t>
          </a:r>
          <a:endParaRPr lang="hr-BA" dirty="0"/>
        </a:p>
      </dgm:t>
    </dgm:pt>
    <dgm:pt modelId="{C2072CD5-218B-47A6-AD67-B1AC0762EA3A}" type="parTrans" cxnId="{1D1BC3E2-29F0-4B63-B215-57A5CD87AFE2}">
      <dgm:prSet/>
      <dgm:spPr/>
      <dgm:t>
        <a:bodyPr/>
        <a:lstStyle/>
        <a:p>
          <a:endParaRPr lang="hr-BA"/>
        </a:p>
      </dgm:t>
    </dgm:pt>
    <dgm:pt modelId="{36398457-316D-4A76-A8AF-3612FB86E56F}" type="sibTrans" cxnId="{1D1BC3E2-29F0-4B63-B215-57A5CD87AFE2}">
      <dgm:prSet/>
      <dgm:spPr/>
      <dgm:t>
        <a:bodyPr/>
        <a:lstStyle/>
        <a:p>
          <a:endParaRPr lang="hr-BA"/>
        </a:p>
      </dgm:t>
    </dgm:pt>
    <dgm:pt modelId="{139CF4EF-34A0-4DB8-AA38-4840C512E124}">
      <dgm:prSet phldrT="[Text]"/>
      <dgm:spPr/>
      <dgm:t>
        <a:bodyPr/>
        <a:lstStyle/>
        <a:p>
          <a:r>
            <a:rPr lang="hr-BA" dirty="0" smtClean="0"/>
            <a:t>Ohrabrivati klijenta da zapisuje detalje</a:t>
          </a:r>
          <a:endParaRPr lang="hr-BA" dirty="0"/>
        </a:p>
      </dgm:t>
    </dgm:pt>
    <dgm:pt modelId="{ED02D1C3-0CF7-4627-925B-0C462A7A54E4}" type="parTrans" cxnId="{EE01922F-AEC1-4960-8AFC-E5AE268F6236}">
      <dgm:prSet/>
      <dgm:spPr/>
      <dgm:t>
        <a:bodyPr/>
        <a:lstStyle/>
        <a:p>
          <a:endParaRPr lang="hr-BA"/>
        </a:p>
      </dgm:t>
    </dgm:pt>
    <dgm:pt modelId="{532FEA59-3BFF-47B9-8966-A2D54D831E4E}" type="sibTrans" cxnId="{EE01922F-AEC1-4960-8AFC-E5AE268F6236}">
      <dgm:prSet/>
      <dgm:spPr/>
      <dgm:t>
        <a:bodyPr/>
        <a:lstStyle/>
        <a:p>
          <a:endParaRPr lang="hr-BA"/>
        </a:p>
      </dgm:t>
    </dgm:pt>
    <dgm:pt modelId="{A9943368-906A-47E7-B944-A5FA91A661E6}">
      <dgm:prSet phldrT="[Text]"/>
      <dgm:spPr/>
      <dgm:t>
        <a:bodyPr/>
        <a:lstStyle/>
        <a:p>
          <a:r>
            <a:rPr lang="hr-BA" dirty="0" smtClean="0"/>
            <a:t>Provođenje domaće zadaće</a:t>
          </a:r>
          <a:endParaRPr lang="hr-BA" dirty="0"/>
        </a:p>
      </dgm:t>
    </dgm:pt>
    <dgm:pt modelId="{22D5687A-80DE-41FB-91D2-1AD285594742}" type="parTrans" cxnId="{F1C92F3F-C309-42BF-A631-C90B124E5566}">
      <dgm:prSet/>
      <dgm:spPr/>
      <dgm:t>
        <a:bodyPr/>
        <a:lstStyle/>
        <a:p>
          <a:endParaRPr lang="hr-BA"/>
        </a:p>
      </dgm:t>
    </dgm:pt>
    <dgm:pt modelId="{60B8A7BD-1CCD-48AC-A07F-476302E180F9}" type="sibTrans" cxnId="{F1C92F3F-C309-42BF-A631-C90B124E5566}">
      <dgm:prSet/>
      <dgm:spPr/>
      <dgm:t>
        <a:bodyPr/>
        <a:lstStyle/>
        <a:p>
          <a:endParaRPr lang="hr-BA"/>
        </a:p>
      </dgm:t>
    </dgm:pt>
    <dgm:pt modelId="{43FAAC85-761F-4ADC-A47B-89E013A8F383}">
      <dgm:prSet phldrT="[Text]"/>
      <dgm:spPr/>
      <dgm:t>
        <a:bodyPr/>
        <a:lstStyle/>
        <a:p>
          <a:r>
            <a:rPr lang="hr-BA" dirty="0" smtClean="0"/>
            <a:t>Dodatno ohrabrivanje </a:t>
          </a:r>
          <a:endParaRPr lang="hr-BA" dirty="0"/>
        </a:p>
      </dgm:t>
    </dgm:pt>
    <dgm:pt modelId="{EED0BB51-4468-451E-9459-C8DED3BE0B91}" type="parTrans" cxnId="{4EA6E92B-9EC0-4AEA-90A3-A4121DE00C05}">
      <dgm:prSet/>
      <dgm:spPr/>
      <dgm:t>
        <a:bodyPr/>
        <a:lstStyle/>
        <a:p>
          <a:endParaRPr lang="hr-BA"/>
        </a:p>
      </dgm:t>
    </dgm:pt>
    <dgm:pt modelId="{B4FE3D7B-C07F-4E53-BDE9-3BBF7D9B52C2}" type="sibTrans" cxnId="{4EA6E92B-9EC0-4AEA-90A3-A4121DE00C05}">
      <dgm:prSet/>
      <dgm:spPr/>
      <dgm:t>
        <a:bodyPr/>
        <a:lstStyle/>
        <a:p>
          <a:endParaRPr lang="hr-BA"/>
        </a:p>
      </dgm:t>
    </dgm:pt>
    <dgm:pt modelId="{CD55913C-CD51-468B-AF28-810A5B90B223}">
      <dgm:prSet phldrT="[Text]"/>
      <dgm:spPr/>
      <dgm:t>
        <a:bodyPr/>
        <a:lstStyle/>
        <a:p>
          <a:r>
            <a:rPr lang="hr-BA" dirty="0" smtClean="0"/>
            <a:t>Otkrivanje značenja davanja negativne povratne inormacije za klijenta</a:t>
          </a:r>
          <a:endParaRPr lang="hr-BA" dirty="0"/>
        </a:p>
      </dgm:t>
    </dgm:pt>
    <dgm:pt modelId="{6821C150-8FF6-451C-8781-B225682881CB}" type="parTrans" cxnId="{4E884F16-E834-409C-B08F-419E03C8C048}">
      <dgm:prSet/>
      <dgm:spPr/>
      <dgm:t>
        <a:bodyPr/>
        <a:lstStyle/>
        <a:p>
          <a:endParaRPr lang="hr-BA"/>
        </a:p>
      </dgm:t>
    </dgm:pt>
    <dgm:pt modelId="{1D97106F-5554-4F41-9746-A330BD04DE80}" type="sibTrans" cxnId="{4E884F16-E834-409C-B08F-419E03C8C048}">
      <dgm:prSet/>
      <dgm:spPr/>
      <dgm:t>
        <a:bodyPr/>
        <a:lstStyle/>
        <a:p>
          <a:endParaRPr lang="hr-BA"/>
        </a:p>
      </dgm:t>
    </dgm:pt>
    <dgm:pt modelId="{49441FC5-D977-4CE7-8FDE-CDAB22455C67}" type="pres">
      <dgm:prSet presAssocID="{9C252678-6071-4BCD-B679-D0A01D047850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hr-BA"/>
        </a:p>
      </dgm:t>
    </dgm:pt>
    <dgm:pt modelId="{4E9DA724-FFC1-4061-911E-BA1EE69B1087}" type="pres">
      <dgm:prSet presAssocID="{DF187138-EE1E-40E7-9D8E-2C22E0F13356}" presName="composite" presStyleCnt="0"/>
      <dgm:spPr/>
      <dgm:t>
        <a:bodyPr/>
        <a:lstStyle/>
        <a:p>
          <a:endParaRPr lang="hr-BA"/>
        </a:p>
      </dgm:t>
    </dgm:pt>
    <dgm:pt modelId="{89F814C1-D324-4114-AB5A-8B08798D8F16}" type="pres">
      <dgm:prSet presAssocID="{DF187138-EE1E-40E7-9D8E-2C22E0F13356}" presName="parTx" presStyleLbl="alignNode1" presStyleIdx="0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hr-BA"/>
        </a:p>
      </dgm:t>
    </dgm:pt>
    <dgm:pt modelId="{AFF0E46E-E87E-4B86-96F4-1ADCFCFD4AE6}" type="pres">
      <dgm:prSet presAssocID="{DF187138-EE1E-40E7-9D8E-2C22E0F13356}" presName="desTx" presStyleLbl="alignAccFollowNode1" presStyleIdx="0" presStyleCnt="2" custLinFactNeighborX="-1982">
        <dgm:presLayoutVars>
          <dgm:bulletEnabled val="1"/>
        </dgm:presLayoutVars>
      </dgm:prSet>
      <dgm:spPr/>
      <dgm:t>
        <a:bodyPr/>
        <a:lstStyle/>
        <a:p>
          <a:endParaRPr lang="hr-BA"/>
        </a:p>
      </dgm:t>
    </dgm:pt>
    <dgm:pt modelId="{58B0F7D2-8A1C-4095-826F-9ECF61147113}" type="pres">
      <dgm:prSet presAssocID="{A9979619-9D7C-4BC5-8A73-6AD2A3CB32C3}" presName="space" presStyleCnt="0"/>
      <dgm:spPr/>
      <dgm:t>
        <a:bodyPr/>
        <a:lstStyle/>
        <a:p>
          <a:endParaRPr lang="hr-BA"/>
        </a:p>
      </dgm:t>
    </dgm:pt>
    <dgm:pt modelId="{D8D03A24-5FE7-47F2-8C46-3C9C254F4C64}" type="pres">
      <dgm:prSet presAssocID="{1629CB5E-67B3-4C4F-8CA5-A99BD7D58624}" presName="composite" presStyleCnt="0"/>
      <dgm:spPr/>
      <dgm:t>
        <a:bodyPr/>
        <a:lstStyle/>
        <a:p>
          <a:endParaRPr lang="hr-BA"/>
        </a:p>
      </dgm:t>
    </dgm:pt>
    <dgm:pt modelId="{BEBE435C-155D-49DA-A4BA-F86F2006BD02}" type="pres">
      <dgm:prSet presAssocID="{1629CB5E-67B3-4C4F-8CA5-A99BD7D58624}" presName="parTx" presStyleLbl="alignNode1" presStyleIdx="1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hr-BA"/>
        </a:p>
      </dgm:t>
    </dgm:pt>
    <dgm:pt modelId="{9DD72B71-67BF-4B77-8AAC-0C7E494649BC}" type="pres">
      <dgm:prSet presAssocID="{1629CB5E-67B3-4C4F-8CA5-A99BD7D58624}" presName="desTx" presStyleLbl="align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hr-BA"/>
        </a:p>
      </dgm:t>
    </dgm:pt>
  </dgm:ptLst>
  <dgm:cxnLst>
    <dgm:cxn modelId="{0DD84D51-999E-4967-AAF7-7F2D94871E60}" type="presOf" srcId="{4CE8CB25-E510-478F-8B3E-EEB22EFE0B5B}" destId="{AFF0E46E-E87E-4B86-96F4-1ADCFCFD4AE6}" srcOrd="0" destOrd="0" presId="urn:microsoft.com/office/officeart/2005/8/layout/hList1"/>
    <dgm:cxn modelId="{A4E6C211-AE64-48D3-8F17-7CB981C078A4}" type="presOf" srcId="{43FAAC85-761F-4ADC-A47B-89E013A8F383}" destId="{9DD72B71-67BF-4B77-8AAC-0C7E494649BC}" srcOrd="0" destOrd="0" presId="urn:microsoft.com/office/officeart/2005/8/layout/hList1"/>
    <dgm:cxn modelId="{EE01922F-AEC1-4960-8AFC-E5AE268F6236}" srcId="{DF187138-EE1E-40E7-9D8E-2C22E0F13356}" destId="{139CF4EF-34A0-4DB8-AA38-4840C512E124}" srcOrd="1" destOrd="0" parTransId="{ED02D1C3-0CF7-4627-925B-0C462A7A54E4}" sibTransId="{532FEA59-3BFF-47B9-8966-A2D54D831E4E}"/>
    <dgm:cxn modelId="{98B511C9-3CEF-4842-A119-CCABB1D8E05A}" type="presOf" srcId="{A9943368-906A-47E7-B944-A5FA91A661E6}" destId="{AFF0E46E-E87E-4B86-96F4-1ADCFCFD4AE6}" srcOrd="0" destOrd="2" presId="urn:microsoft.com/office/officeart/2005/8/layout/hList1"/>
    <dgm:cxn modelId="{33BCA28C-5BDF-4297-BCE5-D33A4BB5F9C5}" type="presOf" srcId="{139CF4EF-34A0-4DB8-AA38-4840C512E124}" destId="{AFF0E46E-E87E-4B86-96F4-1ADCFCFD4AE6}" srcOrd="0" destOrd="1" presId="urn:microsoft.com/office/officeart/2005/8/layout/hList1"/>
    <dgm:cxn modelId="{4E884F16-E834-409C-B08F-419E03C8C048}" srcId="{1629CB5E-67B3-4C4F-8CA5-A99BD7D58624}" destId="{CD55913C-CD51-468B-AF28-810A5B90B223}" srcOrd="1" destOrd="0" parTransId="{6821C150-8FF6-451C-8781-B225682881CB}" sibTransId="{1D97106F-5554-4F41-9746-A330BD04DE80}"/>
    <dgm:cxn modelId="{321A31CE-0AFF-4895-B7DA-8DD3E80CAF65}" type="presOf" srcId="{CD55913C-CD51-468B-AF28-810A5B90B223}" destId="{9DD72B71-67BF-4B77-8AAC-0C7E494649BC}" srcOrd="0" destOrd="1" presId="urn:microsoft.com/office/officeart/2005/8/layout/hList1"/>
    <dgm:cxn modelId="{E41A6F86-B783-4303-9682-2AD7E9437079}" srcId="{9C252678-6071-4BCD-B679-D0A01D047850}" destId="{1629CB5E-67B3-4C4F-8CA5-A99BD7D58624}" srcOrd="1" destOrd="0" parTransId="{95A2E963-0D7E-4411-B792-0B1587D28CD8}" sibTransId="{85DA0F30-1BC2-4A2B-8078-99C0C4E4B4E6}"/>
    <dgm:cxn modelId="{1D1BC3E2-29F0-4B63-B215-57A5CD87AFE2}" srcId="{DF187138-EE1E-40E7-9D8E-2C22E0F13356}" destId="{4CE8CB25-E510-478F-8B3E-EEB22EFE0B5B}" srcOrd="0" destOrd="0" parTransId="{C2072CD5-218B-47A6-AD67-B1AC0762EA3A}" sibTransId="{36398457-316D-4A76-A8AF-3612FB86E56F}"/>
    <dgm:cxn modelId="{4EA6E92B-9EC0-4AEA-90A3-A4121DE00C05}" srcId="{1629CB5E-67B3-4C4F-8CA5-A99BD7D58624}" destId="{43FAAC85-761F-4ADC-A47B-89E013A8F383}" srcOrd="0" destOrd="0" parTransId="{EED0BB51-4468-451E-9459-C8DED3BE0B91}" sibTransId="{B4FE3D7B-C07F-4E53-BDE9-3BBF7D9B52C2}"/>
    <dgm:cxn modelId="{E00B849E-A48D-46D1-AF41-712A4AB839F9}" srcId="{9C252678-6071-4BCD-B679-D0A01D047850}" destId="{DF187138-EE1E-40E7-9D8E-2C22E0F13356}" srcOrd="0" destOrd="0" parTransId="{B7E2BB49-4510-4992-9CEE-1F569DA5F348}" sibTransId="{A9979619-9D7C-4BC5-8A73-6AD2A3CB32C3}"/>
    <dgm:cxn modelId="{801A11EA-ED56-4927-99EA-5CA1218BB100}" type="presOf" srcId="{1629CB5E-67B3-4C4F-8CA5-A99BD7D58624}" destId="{BEBE435C-155D-49DA-A4BA-F86F2006BD02}" srcOrd="0" destOrd="0" presId="urn:microsoft.com/office/officeart/2005/8/layout/hList1"/>
    <dgm:cxn modelId="{10EC8B0F-EC0B-4926-9EBC-350D0E119EF8}" type="presOf" srcId="{9C252678-6071-4BCD-B679-D0A01D047850}" destId="{49441FC5-D977-4CE7-8FDE-CDAB22455C67}" srcOrd="0" destOrd="0" presId="urn:microsoft.com/office/officeart/2005/8/layout/hList1"/>
    <dgm:cxn modelId="{F1C92F3F-C309-42BF-A631-C90B124E5566}" srcId="{DF187138-EE1E-40E7-9D8E-2C22E0F13356}" destId="{A9943368-906A-47E7-B944-A5FA91A661E6}" srcOrd="2" destOrd="0" parTransId="{22D5687A-80DE-41FB-91D2-1AD285594742}" sibTransId="{60B8A7BD-1CCD-48AC-A07F-476302E180F9}"/>
    <dgm:cxn modelId="{598B5422-D302-4931-B6AF-31A86C52E7E9}" type="presOf" srcId="{DF187138-EE1E-40E7-9D8E-2C22E0F13356}" destId="{89F814C1-D324-4114-AB5A-8B08798D8F16}" srcOrd="0" destOrd="0" presId="urn:microsoft.com/office/officeart/2005/8/layout/hList1"/>
    <dgm:cxn modelId="{D481191F-98AB-4C4F-BAE2-0A0C11C3AE62}" type="presParOf" srcId="{49441FC5-D977-4CE7-8FDE-CDAB22455C67}" destId="{4E9DA724-FFC1-4061-911E-BA1EE69B1087}" srcOrd="0" destOrd="0" presId="urn:microsoft.com/office/officeart/2005/8/layout/hList1"/>
    <dgm:cxn modelId="{9AE459D2-6676-4488-A727-78866AD83AC0}" type="presParOf" srcId="{4E9DA724-FFC1-4061-911E-BA1EE69B1087}" destId="{89F814C1-D324-4114-AB5A-8B08798D8F16}" srcOrd="0" destOrd="0" presId="urn:microsoft.com/office/officeart/2005/8/layout/hList1"/>
    <dgm:cxn modelId="{D56A3877-B44D-4F41-9656-727F40B0E674}" type="presParOf" srcId="{4E9DA724-FFC1-4061-911E-BA1EE69B1087}" destId="{AFF0E46E-E87E-4B86-96F4-1ADCFCFD4AE6}" srcOrd="1" destOrd="0" presId="urn:microsoft.com/office/officeart/2005/8/layout/hList1"/>
    <dgm:cxn modelId="{EFC97F3D-8C23-4737-A826-7D4092122D67}" type="presParOf" srcId="{49441FC5-D977-4CE7-8FDE-CDAB22455C67}" destId="{58B0F7D2-8A1C-4095-826F-9ECF61147113}" srcOrd="1" destOrd="0" presId="urn:microsoft.com/office/officeart/2005/8/layout/hList1"/>
    <dgm:cxn modelId="{2032D0D5-538C-4822-B92A-09E926D9A9EF}" type="presParOf" srcId="{49441FC5-D977-4CE7-8FDE-CDAB22455C67}" destId="{D8D03A24-5FE7-47F2-8C46-3C9C254F4C64}" srcOrd="2" destOrd="0" presId="urn:microsoft.com/office/officeart/2005/8/layout/hList1"/>
    <dgm:cxn modelId="{8D14C39D-78E6-4549-A98E-0476D4106138}" type="presParOf" srcId="{D8D03A24-5FE7-47F2-8C46-3C9C254F4C64}" destId="{BEBE435C-155D-49DA-A4BA-F86F2006BD02}" srcOrd="0" destOrd="0" presId="urn:microsoft.com/office/officeart/2005/8/layout/hList1"/>
    <dgm:cxn modelId="{947C5678-EB5D-4C69-90A7-2DFAF1C04B75}" type="presParOf" srcId="{D8D03A24-5FE7-47F2-8C46-3C9C254F4C64}" destId="{9DD72B71-67BF-4B77-8AAC-0C7E494649BC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3DB5F5B6-FD0D-48CB-B0EA-C2D2B10A8378}" type="doc">
      <dgm:prSet loTypeId="urn:microsoft.com/office/officeart/2005/8/layout/hList9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hr-BA"/>
        </a:p>
      </dgm:t>
    </dgm:pt>
    <dgm:pt modelId="{B987F324-153B-4DA3-92C4-1D4790E034BE}">
      <dgm:prSet phldrT="[Text]"/>
      <dgm:spPr/>
      <dgm:t>
        <a:bodyPr/>
        <a:lstStyle/>
        <a:p>
          <a:r>
            <a:rPr lang="hr-BA" dirty="0" smtClean="0"/>
            <a:t>TEŠKOĆA</a:t>
          </a:r>
          <a:endParaRPr lang="hr-BA" dirty="0"/>
        </a:p>
      </dgm:t>
    </dgm:pt>
    <dgm:pt modelId="{5A6C3616-2F15-43D7-9B88-4624655A2127}" type="parTrans" cxnId="{87FCAE22-22E0-407A-A102-CFE5D3DFBB81}">
      <dgm:prSet/>
      <dgm:spPr/>
      <dgm:t>
        <a:bodyPr/>
        <a:lstStyle/>
        <a:p>
          <a:endParaRPr lang="hr-BA"/>
        </a:p>
      </dgm:t>
    </dgm:pt>
    <dgm:pt modelId="{30472E83-28AA-4544-8BE6-463ACBE4EB2A}" type="sibTrans" cxnId="{87FCAE22-22E0-407A-A102-CFE5D3DFBB81}">
      <dgm:prSet/>
      <dgm:spPr/>
      <dgm:t>
        <a:bodyPr/>
        <a:lstStyle/>
        <a:p>
          <a:endParaRPr lang="hr-BA"/>
        </a:p>
      </dgm:t>
    </dgm:pt>
    <dgm:pt modelId="{3550A7BE-5989-4705-A084-E861614D1857}">
      <dgm:prSet phldrT="[Text]"/>
      <dgm:spPr/>
      <dgm:t>
        <a:bodyPr/>
        <a:lstStyle/>
        <a:p>
          <a:r>
            <a:rPr lang="hr-BA" dirty="0" smtClean="0"/>
            <a:t>I Klijent ne sudjeluje pri donošenju dnevnog reda</a:t>
          </a:r>
          <a:endParaRPr lang="hr-BA" dirty="0"/>
        </a:p>
      </dgm:t>
    </dgm:pt>
    <dgm:pt modelId="{C6D0BC17-4913-4EA5-9E32-1F87E76D9936}" type="parTrans" cxnId="{746727C0-DF63-4A70-A001-BAFFC7E11198}">
      <dgm:prSet/>
      <dgm:spPr/>
      <dgm:t>
        <a:bodyPr/>
        <a:lstStyle/>
        <a:p>
          <a:endParaRPr lang="hr-BA"/>
        </a:p>
      </dgm:t>
    </dgm:pt>
    <dgm:pt modelId="{8F6463B7-0225-4365-AB6F-63149E0A300F}" type="sibTrans" cxnId="{746727C0-DF63-4A70-A001-BAFFC7E11198}">
      <dgm:prSet/>
      <dgm:spPr/>
      <dgm:t>
        <a:bodyPr/>
        <a:lstStyle/>
        <a:p>
          <a:endParaRPr lang="hr-BA"/>
        </a:p>
      </dgm:t>
    </dgm:pt>
    <dgm:pt modelId="{B2E88D9D-1134-4199-A996-1F35650E4A25}">
      <dgm:prSet phldrT="[Text]"/>
      <dgm:spPr/>
      <dgm:t>
        <a:bodyPr/>
        <a:lstStyle/>
        <a:p>
          <a:r>
            <a:rPr lang="hr-BA" dirty="0" smtClean="0"/>
            <a:t>II Neuspješan u razgovoru o problemima s dnevnog reda</a:t>
          </a:r>
          <a:endParaRPr lang="hr-BA" dirty="0"/>
        </a:p>
      </dgm:t>
    </dgm:pt>
    <dgm:pt modelId="{23CD79F9-7BF0-4BC9-9541-C3DA58786880}" type="parTrans" cxnId="{8F1AB865-9E62-4EFA-A0B2-36FA3EA32030}">
      <dgm:prSet/>
      <dgm:spPr/>
      <dgm:t>
        <a:bodyPr/>
        <a:lstStyle/>
        <a:p>
          <a:endParaRPr lang="hr-BA"/>
        </a:p>
      </dgm:t>
    </dgm:pt>
    <dgm:pt modelId="{76FA0DB6-06AF-4222-B600-D7EFAA630374}" type="sibTrans" cxnId="{8F1AB865-9E62-4EFA-A0B2-36FA3EA32030}">
      <dgm:prSet/>
      <dgm:spPr/>
      <dgm:t>
        <a:bodyPr/>
        <a:lstStyle/>
        <a:p>
          <a:endParaRPr lang="hr-BA"/>
        </a:p>
      </dgm:t>
    </dgm:pt>
    <dgm:pt modelId="{A60B7A3B-BB0B-4E03-86EF-909A845C5E4D}">
      <dgm:prSet phldrT="[Text]"/>
      <dgm:spPr/>
      <dgm:t>
        <a:bodyPr/>
        <a:lstStyle/>
        <a:p>
          <a:r>
            <a:rPr lang="hr-BA" dirty="0" smtClean="0"/>
            <a:t>III Predetaljno obrazlaganje problema</a:t>
          </a:r>
          <a:endParaRPr lang="hr-BA" dirty="0"/>
        </a:p>
      </dgm:t>
    </dgm:pt>
    <dgm:pt modelId="{DFD71512-08EE-4616-848C-5F71ACE6412C}" type="parTrans" cxnId="{A713FA48-65A2-47C0-ADAF-BF0384EF3BDA}">
      <dgm:prSet/>
      <dgm:spPr/>
      <dgm:t>
        <a:bodyPr/>
        <a:lstStyle/>
        <a:p>
          <a:endParaRPr lang="hr-BA"/>
        </a:p>
      </dgm:t>
    </dgm:pt>
    <dgm:pt modelId="{DB168644-4F49-4441-BC82-55B3FA256EA3}" type="sibTrans" cxnId="{A713FA48-65A2-47C0-ADAF-BF0384EF3BDA}">
      <dgm:prSet/>
      <dgm:spPr/>
      <dgm:t>
        <a:bodyPr/>
        <a:lstStyle/>
        <a:p>
          <a:endParaRPr lang="hr-BA"/>
        </a:p>
      </dgm:t>
    </dgm:pt>
    <dgm:pt modelId="{DA3B70CD-327A-40ED-A320-628BEC5A3229}">
      <dgm:prSet phldrT="[Text]"/>
      <dgm:spPr/>
      <dgm:t>
        <a:bodyPr/>
        <a:lstStyle/>
        <a:p>
          <a:r>
            <a:rPr lang="hr-BA" dirty="0" smtClean="0"/>
            <a:t>IV Bespomoćnost glede razgovora o problemima</a:t>
          </a:r>
          <a:endParaRPr lang="hr-BA" dirty="0"/>
        </a:p>
      </dgm:t>
    </dgm:pt>
    <dgm:pt modelId="{E433856B-5D61-42AF-BCBD-1CBA413C5053}" type="parTrans" cxnId="{8DAC5A1C-FCE7-4B9C-A1A5-9D715CFA9774}">
      <dgm:prSet/>
      <dgm:spPr/>
      <dgm:t>
        <a:bodyPr/>
        <a:lstStyle/>
        <a:p>
          <a:endParaRPr lang="hr-BA"/>
        </a:p>
      </dgm:t>
    </dgm:pt>
    <dgm:pt modelId="{0017CAEB-19C5-4E98-9915-D7668C79577C}" type="sibTrans" cxnId="{8DAC5A1C-FCE7-4B9C-A1A5-9D715CFA9774}">
      <dgm:prSet/>
      <dgm:spPr/>
      <dgm:t>
        <a:bodyPr/>
        <a:lstStyle/>
        <a:p>
          <a:endParaRPr lang="hr-BA"/>
        </a:p>
      </dgm:t>
    </dgm:pt>
    <dgm:pt modelId="{8C1CD90A-7056-4BDD-A629-E4685B02F547}" type="pres">
      <dgm:prSet presAssocID="{3DB5F5B6-FD0D-48CB-B0EA-C2D2B10A8378}" presName="list" presStyleCnt="0">
        <dgm:presLayoutVars>
          <dgm:dir/>
          <dgm:animLvl val="lvl"/>
        </dgm:presLayoutVars>
      </dgm:prSet>
      <dgm:spPr/>
      <dgm:t>
        <a:bodyPr/>
        <a:lstStyle/>
        <a:p>
          <a:endParaRPr lang="hr-BA"/>
        </a:p>
      </dgm:t>
    </dgm:pt>
    <dgm:pt modelId="{A40FA96B-CE42-4BA5-9316-27961D38F5D7}" type="pres">
      <dgm:prSet presAssocID="{B987F324-153B-4DA3-92C4-1D4790E034BE}" presName="posSpace" presStyleCnt="0"/>
      <dgm:spPr/>
      <dgm:t>
        <a:bodyPr/>
        <a:lstStyle/>
        <a:p>
          <a:endParaRPr lang="hr-BA"/>
        </a:p>
      </dgm:t>
    </dgm:pt>
    <dgm:pt modelId="{9FC6D933-FF95-4D48-9E7B-B943CAD44AF3}" type="pres">
      <dgm:prSet presAssocID="{B987F324-153B-4DA3-92C4-1D4790E034BE}" presName="vertFlow" presStyleCnt="0"/>
      <dgm:spPr/>
      <dgm:t>
        <a:bodyPr/>
        <a:lstStyle/>
        <a:p>
          <a:endParaRPr lang="hr-BA"/>
        </a:p>
      </dgm:t>
    </dgm:pt>
    <dgm:pt modelId="{318DC5F9-AF5D-4977-AE06-4EF18BDA5379}" type="pres">
      <dgm:prSet presAssocID="{B987F324-153B-4DA3-92C4-1D4790E034BE}" presName="topSpace" presStyleCnt="0"/>
      <dgm:spPr/>
      <dgm:t>
        <a:bodyPr/>
        <a:lstStyle/>
        <a:p>
          <a:endParaRPr lang="hr-BA"/>
        </a:p>
      </dgm:t>
    </dgm:pt>
    <dgm:pt modelId="{CCFDF5DA-BD8E-4049-B196-879F0ED45C68}" type="pres">
      <dgm:prSet presAssocID="{B987F324-153B-4DA3-92C4-1D4790E034BE}" presName="firstComp" presStyleCnt="0"/>
      <dgm:spPr/>
      <dgm:t>
        <a:bodyPr/>
        <a:lstStyle/>
        <a:p>
          <a:endParaRPr lang="hr-BA"/>
        </a:p>
      </dgm:t>
    </dgm:pt>
    <dgm:pt modelId="{FD7C867D-E61B-43A7-B300-4BEA4B614D0C}" type="pres">
      <dgm:prSet presAssocID="{B987F324-153B-4DA3-92C4-1D4790E034BE}" presName="firstChild" presStyleLbl="bgAccFollowNode1" presStyleIdx="0" presStyleCnt="4"/>
      <dgm:spPr/>
      <dgm:t>
        <a:bodyPr/>
        <a:lstStyle/>
        <a:p>
          <a:endParaRPr lang="hr-BA"/>
        </a:p>
      </dgm:t>
    </dgm:pt>
    <dgm:pt modelId="{D31DB0AF-416A-4A8E-9A51-8D1A4158C018}" type="pres">
      <dgm:prSet presAssocID="{B987F324-153B-4DA3-92C4-1D4790E034BE}" presName="firstChildTx" presStyleLbl="bgAccFollowNode1" presStyleIdx="0" presStyleCnt="4">
        <dgm:presLayoutVars>
          <dgm:bulletEnabled val="1"/>
        </dgm:presLayoutVars>
      </dgm:prSet>
      <dgm:spPr/>
      <dgm:t>
        <a:bodyPr/>
        <a:lstStyle/>
        <a:p>
          <a:endParaRPr lang="hr-BA"/>
        </a:p>
      </dgm:t>
    </dgm:pt>
    <dgm:pt modelId="{A113EFD5-C457-4280-9DF1-601CDDE9C524}" type="pres">
      <dgm:prSet presAssocID="{B2E88D9D-1134-4199-A996-1F35650E4A25}" presName="comp" presStyleCnt="0"/>
      <dgm:spPr/>
      <dgm:t>
        <a:bodyPr/>
        <a:lstStyle/>
        <a:p>
          <a:endParaRPr lang="hr-BA"/>
        </a:p>
      </dgm:t>
    </dgm:pt>
    <dgm:pt modelId="{18C8F76F-AC9E-443F-8874-EAB57B41CD91}" type="pres">
      <dgm:prSet presAssocID="{B2E88D9D-1134-4199-A996-1F35650E4A25}" presName="child" presStyleLbl="bgAccFollowNode1" presStyleIdx="1" presStyleCnt="4"/>
      <dgm:spPr/>
      <dgm:t>
        <a:bodyPr/>
        <a:lstStyle/>
        <a:p>
          <a:endParaRPr lang="hr-BA"/>
        </a:p>
      </dgm:t>
    </dgm:pt>
    <dgm:pt modelId="{909BE8A3-8541-4ABF-AF25-6C34D1C8EA3B}" type="pres">
      <dgm:prSet presAssocID="{B2E88D9D-1134-4199-A996-1F35650E4A25}" presName="childTx" presStyleLbl="bgAccFollowNode1" presStyleIdx="1" presStyleCnt="4">
        <dgm:presLayoutVars>
          <dgm:bulletEnabled val="1"/>
        </dgm:presLayoutVars>
      </dgm:prSet>
      <dgm:spPr/>
      <dgm:t>
        <a:bodyPr/>
        <a:lstStyle/>
        <a:p>
          <a:endParaRPr lang="hr-BA"/>
        </a:p>
      </dgm:t>
    </dgm:pt>
    <dgm:pt modelId="{17B434BC-F8CB-4055-A5B7-A059B5ADCBDB}" type="pres">
      <dgm:prSet presAssocID="{A60B7A3B-BB0B-4E03-86EF-909A845C5E4D}" presName="comp" presStyleCnt="0"/>
      <dgm:spPr/>
      <dgm:t>
        <a:bodyPr/>
        <a:lstStyle/>
        <a:p>
          <a:endParaRPr lang="hr-BA"/>
        </a:p>
      </dgm:t>
    </dgm:pt>
    <dgm:pt modelId="{683BFC3F-4E4C-4766-B7A6-BC19093C54C0}" type="pres">
      <dgm:prSet presAssocID="{A60B7A3B-BB0B-4E03-86EF-909A845C5E4D}" presName="child" presStyleLbl="bgAccFollowNode1" presStyleIdx="2" presStyleCnt="4"/>
      <dgm:spPr/>
      <dgm:t>
        <a:bodyPr/>
        <a:lstStyle/>
        <a:p>
          <a:endParaRPr lang="hr-BA"/>
        </a:p>
      </dgm:t>
    </dgm:pt>
    <dgm:pt modelId="{48CDEB97-065F-4C7B-9525-5D021A90B1C5}" type="pres">
      <dgm:prSet presAssocID="{A60B7A3B-BB0B-4E03-86EF-909A845C5E4D}" presName="childTx" presStyleLbl="bgAccFollowNode1" presStyleIdx="2" presStyleCnt="4">
        <dgm:presLayoutVars>
          <dgm:bulletEnabled val="1"/>
        </dgm:presLayoutVars>
      </dgm:prSet>
      <dgm:spPr/>
      <dgm:t>
        <a:bodyPr/>
        <a:lstStyle/>
        <a:p>
          <a:endParaRPr lang="hr-BA"/>
        </a:p>
      </dgm:t>
    </dgm:pt>
    <dgm:pt modelId="{BE76EF5D-CB2F-4B33-B75F-A487C05552CD}" type="pres">
      <dgm:prSet presAssocID="{DA3B70CD-327A-40ED-A320-628BEC5A3229}" presName="comp" presStyleCnt="0"/>
      <dgm:spPr/>
      <dgm:t>
        <a:bodyPr/>
        <a:lstStyle/>
        <a:p>
          <a:endParaRPr lang="hr-BA"/>
        </a:p>
      </dgm:t>
    </dgm:pt>
    <dgm:pt modelId="{C48C5594-7AE8-471C-B0B5-F17488D60AB4}" type="pres">
      <dgm:prSet presAssocID="{DA3B70CD-327A-40ED-A320-628BEC5A3229}" presName="child" presStyleLbl="bgAccFollowNode1" presStyleIdx="3" presStyleCnt="4"/>
      <dgm:spPr/>
      <dgm:t>
        <a:bodyPr/>
        <a:lstStyle/>
        <a:p>
          <a:endParaRPr lang="hr-BA"/>
        </a:p>
      </dgm:t>
    </dgm:pt>
    <dgm:pt modelId="{78023EB2-00B4-47B4-917D-1E4EE7E3C7BE}" type="pres">
      <dgm:prSet presAssocID="{DA3B70CD-327A-40ED-A320-628BEC5A3229}" presName="childTx" presStyleLbl="bgAccFollowNode1" presStyleIdx="3" presStyleCnt="4">
        <dgm:presLayoutVars>
          <dgm:bulletEnabled val="1"/>
        </dgm:presLayoutVars>
      </dgm:prSet>
      <dgm:spPr/>
      <dgm:t>
        <a:bodyPr/>
        <a:lstStyle/>
        <a:p>
          <a:endParaRPr lang="hr-BA"/>
        </a:p>
      </dgm:t>
    </dgm:pt>
    <dgm:pt modelId="{BAC8BCC2-5A71-432C-8798-CD5212CE3D13}" type="pres">
      <dgm:prSet presAssocID="{B987F324-153B-4DA3-92C4-1D4790E034BE}" presName="negSpace" presStyleCnt="0"/>
      <dgm:spPr/>
      <dgm:t>
        <a:bodyPr/>
        <a:lstStyle/>
        <a:p>
          <a:endParaRPr lang="hr-BA"/>
        </a:p>
      </dgm:t>
    </dgm:pt>
    <dgm:pt modelId="{4F60F27D-05BC-4EFF-BB91-5D276C9DEADA}" type="pres">
      <dgm:prSet presAssocID="{B987F324-153B-4DA3-92C4-1D4790E034BE}" presName="circle" presStyleLbl="node1" presStyleIdx="0" presStyleCnt="1"/>
      <dgm:spPr/>
      <dgm:t>
        <a:bodyPr/>
        <a:lstStyle/>
        <a:p>
          <a:endParaRPr lang="hr-BA"/>
        </a:p>
      </dgm:t>
    </dgm:pt>
  </dgm:ptLst>
  <dgm:cxnLst>
    <dgm:cxn modelId="{87FCAE22-22E0-407A-A102-CFE5D3DFBB81}" srcId="{3DB5F5B6-FD0D-48CB-B0EA-C2D2B10A8378}" destId="{B987F324-153B-4DA3-92C4-1D4790E034BE}" srcOrd="0" destOrd="0" parTransId="{5A6C3616-2F15-43D7-9B88-4624655A2127}" sibTransId="{30472E83-28AA-4544-8BE6-463ACBE4EB2A}"/>
    <dgm:cxn modelId="{34EDF938-672C-4BFC-BAFA-5D75EF52F531}" type="presOf" srcId="{DA3B70CD-327A-40ED-A320-628BEC5A3229}" destId="{78023EB2-00B4-47B4-917D-1E4EE7E3C7BE}" srcOrd="1" destOrd="0" presId="urn:microsoft.com/office/officeart/2005/8/layout/hList9"/>
    <dgm:cxn modelId="{7523829F-1600-460B-97A0-0C8D331FD68D}" type="presOf" srcId="{DA3B70CD-327A-40ED-A320-628BEC5A3229}" destId="{C48C5594-7AE8-471C-B0B5-F17488D60AB4}" srcOrd="0" destOrd="0" presId="urn:microsoft.com/office/officeart/2005/8/layout/hList9"/>
    <dgm:cxn modelId="{B25CECCB-900D-4674-B52D-EE93CC378914}" type="presOf" srcId="{B987F324-153B-4DA3-92C4-1D4790E034BE}" destId="{4F60F27D-05BC-4EFF-BB91-5D276C9DEADA}" srcOrd="0" destOrd="0" presId="urn:microsoft.com/office/officeart/2005/8/layout/hList9"/>
    <dgm:cxn modelId="{DD96BE89-F03A-4CA6-A72C-B23581EE4AD7}" type="presOf" srcId="{B2E88D9D-1134-4199-A996-1F35650E4A25}" destId="{18C8F76F-AC9E-443F-8874-EAB57B41CD91}" srcOrd="0" destOrd="0" presId="urn:microsoft.com/office/officeart/2005/8/layout/hList9"/>
    <dgm:cxn modelId="{8DAC5A1C-FCE7-4B9C-A1A5-9D715CFA9774}" srcId="{B987F324-153B-4DA3-92C4-1D4790E034BE}" destId="{DA3B70CD-327A-40ED-A320-628BEC5A3229}" srcOrd="3" destOrd="0" parTransId="{E433856B-5D61-42AF-BCBD-1CBA413C5053}" sibTransId="{0017CAEB-19C5-4E98-9915-D7668C79577C}"/>
    <dgm:cxn modelId="{BA9353DD-1910-4AEC-8D43-83E32F350511}" type="presOf" srcId="{3550A7BE-5989-4705-A084-E861614D1857}" destId="{D31DB0AF-416A-4A8E-9A51-8D1A4158C018}" srcOrd="1" destOrd="0" presId="urn:microsoft.com/office/officeart/2005/8/layout/hList9"/>
    <dgm:cxn modelId="{DA681EF5-24DD-4027-92CF-E07F87E6A252}" type="presOf" srcId="{3550A7BE-5989-4705-A084-E861614D1857}" destId="{FD7C867D-E61B-43A7-B300-4BEA4B614D0C}" srcOrd="0" destOrd="0" presId="urn:microsoft.com/office/officeart/2005/8/layout/hList9"/>
    <dgm:cxn modelId="{D0D9152C-2002-4AE7-B105-C7C0D9DBE9B9}" type="presOf" srcId="{B2E88D9D-1134-4199-A996-1F35650E4A25}" destId="{909BE8A3-8541-4ABF-AF25-6C34D1C8EA3B}" srcOrd="1" destOrd="0" presId="urn:microsoft.com/office/officeart/2005/8/layout/hList9"/>
    <dgm:cxn modelId="{8F1AB865-9E62-4EFA-A0B2-36FA3EA32030}" srcId="{B987F324-153B-4DA3-92C4-1D4790E034BE}" destId="{B2E88D9D-1134-4199-A996-1F35650E4A25}" srcOrd="1" destOrd="0" parTransId="{23CD79F9-7BF0-4BC9-9541-C3DA58786880}" sibTransId="{76FA0DB6-06AF-4222-B600-D7EFAA630374}"/>
    <dgm:cxn modelId="{746727C0-DF63-4A70-A001-BAFFC7E11198}" srcId="{B987F324-153B-4DA3-92C4-1D4790E034BE}" destId="{3550A7BE-5989-4705-A084-E861614D1857}" srcOrd="0" destOrd="0" parTransId="{C6D0BC17-4913-4EA5-9E32-1F87E76D9936}" sibTransId="{8F6463B7-0225-4365-AB6F-63149E0A300F}"/>
    <dgm:cxn modelId="{B62EB74C-CFF4-4EB1-93C1-64F2E7500D86}" type="presOf" srcId="{A60B7A3B-BB0B-4E03-86EF-909A845C5E4D}" destId="{48CDEB97-065F-4C7B-9525-5D021A90B1C5}" srcOrd="1" destOrd="0" presId="urn:microsoft.com/office/officeart/2005/8/layout/hList9"/>
    <dgm:cxn modelId="{1D756A30-728D-496B-B87F-D3536157850B}" type="presOf" srcId="{A60B7A3B-BB0B-4E03-86EF-909A845C5E4D}" destId="{683BFC3F-4E4C-4766-B7A6-BC19093C54C0}" srcOrd="0" destOrd="0" presId="urn:microsoft.com/office/officeart/2005/8/layout/hList9"/>
    <dgm:cxn modelId="{A713FA48-65A2-47C0-ADAF-BF0384EF3BDA}" srcId="{B987F324-153B-4DA3-92C4-1D4790E034BE}" destId="{A60B7A3B-BB0B-4E03-86EF-909A845C5E4D}" srcOrd="2" destOrd="0" parTransId="{DFD71512-08EE-4616-848C-5F71ACE6412C}" sibTransId="{DB168644-4F49-4441-BC82-55B3FA256EA3}"/>
    <dgm:cxn modelId="{86E1FB19-8E1F-4546-AA05-023E4AC213FE}" type="presOf" srcId="{3DB5F5B6-FD0D-48CB-B0EA-C2D2B10A8378}" destId="{8C1CD90A-7056-4BDD-A629-E4685B02F547}" srcOrd="0" destOrd="0" presId="urn:microsoft.com/office/officeart/2005/8/layout/hList9"/>
    <dgm:cxn modelId="{F277CDFA-A2DE-4932-BFB9-2B6DB28E5DEC}" type="presParOf" srcId="{8C1CD90A-7056-4BDD-A629-E4685B02F547}" destId="{A40FA96B-CE42-4BA5-9316-27961D38F5D7}" srcOrd="0" destOrd="0" presId="urn:microsoft.com/office/officeart/2005/8/layout/hList9"/>
    <dgm:cxn modelId="{897B811A-4A01-4A3F-80A9-7675A46F890F}" type="presParOf" srcId="{8C1CD90A-7056-4BDD-A629-E4685B02F547}" destId="{9FC6D933-FF95-4D48-9E7B-B943CAD44AF3}" srcOrd="1" destOrd="0" presId="urn:microsoft.com/office/officeart/2005/8/layout/hList9"/>
    <dgm:cxn modelId="{C0AFD864-9618-4661-B26E-3E88775F979D}" type="presParOf" srcId="{9FC6D933-FF95-4D48-9E7B-B943CAD44AF3}" destId="{318DC5F9-AF5D-4977-AE06-4EF18BDA5379}" srcOrd="0" destOrd="0" presId="urn:microsoft.com/office/officeart/2005/8/layout/hList9"/>
    <dgm:cxn modelId="{C7B94A43-E0C8-4841-B739-61C81F3B6CDE}" type="presParOf" srcId="{9FC6D933-FF95-4D48-9E7B-B943CAD44AF3}" destId="{CCFDF5DA-BD8E-4049-B196-879F0ED45C68}" srcOrd="1" destOrd="0" presId="urn:microsoft.com/office/officeart/2005/8/layout/hList9"/>
    <dgm:cxn modelId="{F1D10D9E-F6ED-4E97-9A87-4056314CD3C1}" type="presParOf" srcId="{CCFDF5DA-BD8E-4049-B196-879F0ED45C68}" destId="{FD7C867D-E61B-43A7-B300-4BEA4B614D0C}" srcOrd="0" destOrd="0" presId="urn:microsoft.com/office/officeart/2005/8/layout/hList9"/>
    <dgm:cxn modelId="{404FC5D6-268D-4AE8-AA95-899BB20DD7EA}" type="presParOf" srcId="{CCFDF5DA-BD8E-4049-B196-879F0ED45C68}" destId="{D31DB0AF-416A-4A8E-9A51-8D1A4158C018}" srcOrd="1" destOrd="0" presId="urn:microsoft.com/office/officeart/2005/8/layout/hList9"/>
    <dgm:cxn modelId="{4B3BF333-1D56-4BFB-B046-0F5E5532949B}" type="presParOf" srcId="{9FC6D933-FF95-4D48-9E7B-B943CAD44AF3}" destId="{A113EFD5-C457-4280-9DF1-601CDDE9C524}" srcOrd="2" destOrd="0" presId="urn:microsoft.com/office/officeart/2005/8/layout/hList9"/>
    <dgm:cxn modelId="{81BAB088-CFAB-4163-B8A5-7E76EF33D305}" type="presParOf" srcId="{A113EFD5-C457-4280-9DF1-601CDDE9C524}" destId="{18C8F76F-AC9E-443F-8874-EAB57B41CD91}" srcOrd="0" destOrd="0" presId="urn:microsoft.com/office/officeart/2005/8/layout/hList9"/>
    <dgm:cxn modelId="{36F55099-C0BC-422E-99CC-74DE704D3776}" type="presParOf" srcId="{A113EFD5-C457-4280-9DF1-601CDDE9C524}" destId="{909BE8A3-8541-4ABF-AF25-6C34D1C8EA3B}" srcOrd="1" destOrd="0" presId="urn:microsoft.com/office/officeart/2005/8/layout/hList9"/>
    <dgm:cxn modelId="{2FCE1150-4DFF-4541-A57D-DA67645A7519}" type="presParOf" srcId="{9FC6D933-FF95-4D48-9E7B-B943CAD44AF3}" destId="{17B434BC-F8CB-4055-A5B7-A059B5ADCBDB}" srcOrd="3" destOrd="0" presId="urn:microsoft.com/office/officeart/2005/8/layout/hList9"/>
    <dgm:cxn modelId="{DA3E62CF-05E5-4A41-89CD-FDDEE36A4A71}" type="presParOf" srcId="{17B434BC-F8CB-4055-A5B7-A059B5ADCBDB}" destId="{683BFC3F-4E4C-4766-B7A6-BC19093C54C0}" srcOrd="0" destOrd="0" presId="urn:microsoft.com/office/officeart/2005/8/layout/hList9"/>
    <dgm:cxn modelId="{4A1BBD7C-6D89-4BB3-BB47-4D9EC961225D}" type="presParOf" srcId="{17B434BC-F8CB-4055-A5B7-A059B5ADCBDB}" destId="{48CDEB97-065F-4C7B-9525-5D021A90B1C5}" srcOrd="1" destOrd="0" presId="urn:microsoft.com/office/officeart/2005/8/layout/hList9"/>
    <dgm:cxn modelId="{93DDB502-94B7-4BA9-A328-85155EE48849}" type="presParOf" srcId="{9FC6D933-FF95-4D48-9E7B-B943CAD44AF3}" destId="{BE76EF5D-CB2F-4B33-B75F-A487C05552CD}" srcOrd="4" destOrd="0" presId="urn:microsoft.com/office/officeart/2005/8/layout/hList9"/>
    <dgm:cxn modelId="{BA5E490F-1233-4FBC-BCAB-648B81CC82D4}" type="presParOf" srcId="{BE76EF5D-CB2F-4B33-B75F-A487C05552CD}" destId="{C48C5594-7AE8-471C-B0B5-F17488D60AB4}" srcOrd="0" destOrd="0" presId="urn:microsoft.com/office/officeart/2005/8/layout/hList9"/>
    <dgm:cxn modelId="{480C5BA2-A9C8-4B14-8306-053B807BE647}" type="presParOf" srcId="{BE76EF5D-CB2F-4B33-B75F-A487C05552CD}" destId="{78023EB2-00B4-47B4-917D-1E4EE7E3C7BE}" srcOrd="1" destOrd="0" presId="urn:microsoft.com/office/officeart/2005/8/layout/hList9"/>
    <dgm:cxn modelId="{8736533F-C31B-4C8B-AB2D-3DC1CA33C06E}" type="presParOf" srcId="{8C1CD90A-7056-4BDD-A629-E4685B02F547}" destId="{BAC8BCC2-5A71-432C-8798-CD5212CE3D13}" srcOrd="2" destOrd="0" presId="urn:microsoft.com/office/officeart/2005/8/layout/hList9"/>
    <dgm:cxn modelId="{29F13C5C-E178-48B3-8F95-5A1D5EDA40EF}" type="presParOf" srcId="{8C1CD90A-7056-4BDD-A629-E4685B02F547}" destId="{4F60F27D-05BC-4EFF-BB91-5D276C9DEADA}" srcOrd="3" destOrd="0" presId="urn:microsoft.com/office/officeart/2005/8/layout/hList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8D3BA39-010C-4F6D-8E34-EA7549381B57}">
      <dsp:nvSpPr>
        <dsp:cNvPr id="0" name=""/>
        <dsp:cNvSpPr/>
      </dsp:nvSpPr>
      <dsp:spPr>
        <a:xfrm>
          <a:off x="0" y="1206817"/>
          <a:ext cx="9720262" cy="1609090"/>
        </a:xfrm>
        <a:prstGeom prst="notchedRightArrow">
          <a:avLst/>
        </a:prstGeom>
        <a:gradFill rotWithShape="0">
          <a:gsLst>
            <a:gs pos="0">
              <a:schemeClr val="accent1">
                <a:tint val="55000"/>
                <a:hueOff val="0"/>
                <a:satOff val="0"/>
                <a:lumOff val="0"/>
                <a:alphaOff val="0"/>
                <a:tint val="100000"/>
                <a:shade val="85000"/>
                <a:satMod val="100000"/>
                <a:lumMod val="100000"/>
              </a:schemeClr>
            </a:gs>
            <a:gs pos="100000">
              <a:schemeClr val="accent1">
                <a:tint val="55000"/>
                <a:hueOff val="0"/>
                <a:satOff val="0"/>
                <a:lumOff val="0"/>
                <a:alphaOff val="0"/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z="-152400" extrusionH="63500" prstMaterial="matte">
          <a:bevelT w="14445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0">
          <a:scrgbClr r="0" g="0" b="0"/>
        </a:effectRef>
        <a:fontRef idx="minor"/>
      </dsp:style>
    </dsp:sp>
    <dsp:sp modelId="{91603A59-E451-4958-978E-789837222DE3}">
      <dsp:nvSpPr>
        <dsp:cNvPr id="0" name=""/>
        <dsp:cNvSpPr/>
      </dsp:nvSpPr>
      <dsp:spPr>
        <a:xfrm>
          <a:off x="4271" y="0"/>
          <a:ext cx="2819255" cy="160909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0" tIns="177800" rIns="177800" bIns="177800" numCol="1" spcCol="1270" anchor="b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BA" sz="2500" kern="1200" dirty="0" smtClean="0"/>
            <a:t>Označavanje problema</a:t>
          </a:r>
          <a:endParaRPr lang="hr-BA" sz="2500" kern="1200" dirty="0"/>
        </a:p>
      </dsp:txBody>
      <dsp:txXfrm>
        <a:off x="4271" y="0"/>
        <a:ext cx="2819255" cy="1609090"/>
      </dsp:txXfrm>
    </dsp:sp>
    <dsp:sp modelId="{8F75251F-6A66-4B30-8E46-6584D5DE4F34}">
      <dsp:nvSpPr>
        <dsp:cNvPr id="0" name=""/>
        <dsp:cNvSpPr/>
      </dsp:nvSpPr>
      <dsp:spPr>
        <a:xfrm>
          <a:off x="1212763" y="1810226"/>
          <a:ext cx="402272" cy="402272"/>
        </a:xfrm>
        <a:prstGeom prst="ellipse">
          <a:avLst/>
        </a:prstGeom>
        <a:gradFill rotWithShape="0">
          <a:gsLst>
            <a:gs pos="0">
              <a:schemeClr val="accent1">
                <a:shade val="50000"/>
                <a:hueOff val="0"/>
                <a:satOff val="0"/>
                <a:lumOff val="0"/>
                <a:alphaOff val="0"/>
                <a:tint val="100000"/>
                <a:shade val="85000"/>
                <a:satMod val="100000"/>
                <a:lumMod val="100000"/>
              </a:schemeClr>
            </a:gs>
            <a:gs pos="100000">
              <a:schemeClr val="accent1">
                <a:shade val="50000"/>
                <a:hueOff val="0"/>
                <a:satOff val="0"/>
                <a:lumOff val="0"/>
                <a:alphaOff val="0"/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50800" dist="12700" dir="5400000" algn="ctr" rotWithShape="0">
            <a:srgbClr val="000000">
              <a:alpha val="5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9FDBEAF5-64EF-421C-BFD8-DADC3100111E}">
      <dsp:nvSpPr>
        <dsp:cNvPr id="0" name=""/>
        <dsp:cNvSpPr/>
      </dsp:nvSpPr>
      <dsp:spPr>
        <a:xfrm>
          <a:off x="2964490" y="2413634"/>
          <a:ext cx="2819255" cy="160909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0" tIns="177800" rIns="177800" bIns="177800" numCol="1" spcCol="1270" anchor="t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BA" sz="2500" kern="1200" dirty="0" smtClean="0"/>
            <a:t>Konceptualizacija razloga zbog kojih je problem nastao</a:t>
          </a:r>
          <a:endParaRPr lang="hr-BA" sz="2500" kern="1200" dirty="0"/>
        </a:p>
      </dsp:txBody>
      <dsp:txXfrm>
        <a:off x="2964490" y="2413634"/>
        <a:ext cx="2819255" cy="1609090"/>
      </dsp:txXfrm>
    </dsp:sp>
    <dsp:sp modelId="{A4DAFE26-DB70-4388-835A-25EC1720EEC6}">
      <dsp:nvSpPr>
        <dsp:cNvPr id="0" name=""/>
        <dsp:cNvSpPr/>
      </dsp:nvSpPr>
      <dsp:spPr>
        <a:xfrm>
          <a:off x="4172981" y="1810226"/>
          <a:ext cx="402272" cy="402272"/>
        </a:xfrm>
        <a:prstGeom prst="ellipse">
          <a:avLst/>
        </a:prstGeom>
        <a:gradFill rotWithShape="0">
          <a:gsLst>
            <a:gs pos="0">
              <a:schemeClr val="accent1">
                <a:shade val="50000"/>
                <a:hueOff val="296084"/>
                <a:satOff val="-8511"/>
                <a:lumOff val="29287"/>
                <a:alphaOff val="0"/>
                <a:tint val="100000"/>
                <a:shade val="85000"/>
                <a:satMod val="100000"/>
                <a:lumMod val="100000"/>
              </a:schemeClr>
            </a:gs>
            <a:gs pos="100000">
              <a:schemeClr val="accent1">
                <a:shade val="50000"/>
                <a:hueOff val="296084"/>
                <a:satOff val="-8511"/>
                <a:lumOff val="29287"/>
                <a:alphaOff val="0"/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50800" dist="12700" dir="5400000" algn="ctr" rotWithShape="0">
            <a:srgbClr val="000000">
              <a:alpha val="5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10D655D4-C2E2-4CCC-8F8C-E6B51B77C670}">
      <dsp:nvSpPr>
        <dsp:cNvPr id="0" name=""/>
        <dsp:cNvSpPr/>
      </dsp:nvSpPr>
      <dsp:spPr>
        <a:xfrm>
          <a:off x="5924708" y="0"/>
          <a:ext cx="2819255" cy="160909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0" tIns="177800" rIns="177800" bIns="177800" numCol="1" spcCol="1270" anchor="b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BA" sz="2500" kern="1200" dirty="0" smtClean="0"/>
            <a:t>Opcije rješenja problema</a:t>
          </a:r>
          <a:endParaRPr lang="hr-BA" sz="2500" kern="1200" dirty="0"/>
        </a:p>
      </dsp:txBody>
      <dsp:txXfrm>
        <a:off x="5924708" y="0"/>
        <a:ext cx="2819255" cy="1609090"/>
      </dsp:txXfrm>
    </dsp:sp>
    <dsp:sp modelId="{A56855F1-E72D-4509-8B86-3A9FD725B674}">
      <dsp:nvSpPr>
        <dsp:cNvPr id="0" name=""/>
        <dsp:cNvSpPr/>
      </dsp:nvSpPr>
      <dsp:spPr>
        <a:xfrm>
          <a:off x="7133200" y="1810226"/>
          <a:ext cx="402272" cy="402272"/>
        </a:xfrm>
        <a:prstGeom prst="ellipse">
          <a:avLst/>
        </a:prstGeom>
        <a:gradFill rotWithShape="0">
          <a:gsLst>
            <a:gs pos="0">
              <a:schemeClr val="accent1">
                <a:shade val="50000"/>
                <a:hueOff val="296084"/>
                <a:satOff val="-8511"/>
                <a:lumOff val="29287"/>
                <a:alphaOff val="0"/>
                <a:tint val="100000"/>
                <a:shade val="85000"/>
                <a:satMod val="100000"/>
                <a:lumMod val="100000"/>
              </a:schemeClr>
            </a:gs>
            <a:gs pos="100000">
              <a:schemeClr val="accent1">
                <a:shade val="50000"/>
                <a:hueOff val="296084"/>
                <a:satOff val="-8511"/>
                <a:lumOff val="29287"/>
                <a:alphaOff val="0"/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50800" dist="12700" dir="5400000" algn="ctr" rotWithShape="0">
            <a:srgbClr val="000000">
              <a:alpha val="5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9F814C1-D324-4114-AB5A-8B08798D8F16}">
      <dsp:nvSpPr>
        <dsp:cNvPr id="0" name=""/>
        <dsp:cNvSpPr/>
      </dsp:nvSpPr>
      <dsp:spPr>
        <a:xfrm>
          <a:off x="2396" y="65574"/>
          <a:ext cx="2336713" cy="576000"/>
        </a:xfrm>
        <a:prstGeom prst="rect">
          <a:avLst/>
        </a:prstGeom>
        <a:solidFill>
          <a:schemeClr val="accent2">
            <a:shade val="8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81280" rIns="142240" bIns="8128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BA" sz="2000" kern="1200" dirty="0" smtClean="0"/>
            <a:t>I i II - RJEŠENJE</a:t>
          </a:r>
          <a:endParaRPr lang="hr-BA" sz="2000" kern="1200" dirty="0"/>
        </a:p>
      </dsp:txBody>
      <dsp:txXfrm>
        <a:off x="2396" y="65574"/>
        <a:ext cx="2336713" cy="576000"/>
      </dsp:txXfrm>
    </dsp:sp>
    <dsp:sp modelId="{AFF0E46E-E87E-4B86-96F4-1ADCFCFD4AE6}">
      <dsp:nvSpPr>
        <dsp:cNvPr id="0" name=""/>
        <dsp:cNvSpPr/>
      </dsp:nvSpPr>
      <dsp:spPr>
        <a:xfrm>
          <a:off x="0" y="641574"/>
          <a:ext cx="2336713" cy="3842999"/>
        </a:xfrm>
        <a:prstGeom prst="rect">
          <a:avLst/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42240" bIns="16002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r-BA" sz="2000" kern="1200" dirty="0" smtClean="0"/>
            <a:t>Otkriti AM klijenta o dnevnom redu i njihovo značenje</a:t>
          </a:r>
          <a:endParaRPr lang="hr-BA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r-BA" sz="2000" kern="1200" dirty="0" smtClean="0"/>
            <a:t>Domaća zadaća – što bi klijent stavio na dnevni red</a:t>
          </a:r>
          <a:endParaRPr lang="hr-BA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r-BA" sz="2000" kern="1200" dirty="0" smtClean="0"/>
            <a:t>Provjeriti očekivanja od terapije i navedti prednosti i nedostatke navedenih očekivanja</a:t>
          </a:r>
          <a:endParaRPr lang="hr-BA" sz="2000" kern="1200" dirty="0"/>
        </a:p>
      </dsp:txBody>
      <dsp:txXfrm>
        <a:off x="0" y="641574"/>
        <a:ext cx="2336713" cy="3842999"/>
      </dsp:txXfrm>
    </dsp:sp>
    <dsp:sp modelId="{BEBE435C-155D-49DA-A4BA-F86F2006BD02}">
      <dsp:nvSpPr>
        <dsp:cNvPr id="0" name=""/>
        <dsp:cNvSpPr/>
      </dsp:nvSpPr>
      <dsp:spPr>
        <a:xfrm>
          <a:off x="2666249" y="65574"/>
          <a:ext cx="2336713" cy="576000"/>
        </a:xfrm>
        <a:prstGeom prst="rect">
          <a:avLst/>
        </a:prstGeom>
        <a:solidFill>
          <a:schemeClr val="accent2">
            <a:shade val="80000"/>
            <a:hueOff val="201125"/>
            <a:satOff val="-11654"/>
            <a:lumOff val="15157"/>
            <a:alphaOff val="0"/>
          </a:schemeClr>
        </a:solidFill>
        <a:ln w="15875" cap="flat" cmpd="sng" algn="ctr">
          <a:solidFill>
            <a:schemeClr val="accent2">
              <a:shade val="80000"/>
              <a:hueOff val="201125"/>
              <a:satOff val="-11654"/>
              <a:lumOff val="15157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81280" rIns="142240" bIns="8128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BA" sz="2000" kern="1200" dirty="0" smtClean="0"/>
            <a:t>III - RJEŠENJE</a:t>
          </a:r>
          <a:endParaRPr lang="hr-BA" sz="2000" kern="1200" dirty="0"/>
        </a:p>
      </dsp:txBody>
      <dsp:txXfrm>
        <a:off x="2666249" y="65574"/>
        <a:ext cx="2336713" cy="576000"/>
      </dsp:txXfrm>
    </dsp:sp>
    <dsp:sp modelId="{9DD72B71-67BF-4B77-8AAC-0C7E494649BC}">
      <dsp:nvSpPr>
        <dsp:cNvPr id="0" name=""/>
        <dsp:cNvSpPr/>
      </dsp:nvSpPr>
      <dsp:spPr>
        <a:xfrm>
          <a:off x="2666249" y="641574"/>
          <a:ext cx="2336713" cy="3842999"/>
        </a:xfrm>
        <a:prstGeom prst="rect">
          <a:avLst/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42240" bIns="16002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r-BA" sz="2000" kern="1200" dirty="0" smtClean="0"/>
            <a:t>Obzirno prekidanje i vraćanje na teme problema</a:t>
          </a:r>
          <a:endParaRPr lang="hr-BA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r-BA" sz="2000" kern="1200" dirty="0" smtClean="0"/>
            <a:t>Ukoliko nastavljaju opširno opisivati problem, za domaću zadaću mogu zapisivati teme dnevnog reda</a:t>
          </a:r>
          <a:endParaRPr lang="hr-BA" sz="2000" kern="1200" dirty="0"/>
        </a:p>
      </dsp:txBody>
      <dsp:txXfrm>
        <a:off x="2666249" y="641574"/>
        <a:ext cx="2336713" cy="3842999"/>
      </dsp:txXfrm>
    </dsp:sp>
    <dsp:sp modelId="{E4AE69A7-1D25-45F6-A1A6-EB8EEAE7B19D}">
      <dsp:nvSpPr>
        <dsp:cNvPr id="0" name=""/>
        <dsp:cNvSpPr/>
      </dsp:nvSpPr>
      <dsp:spPr>
        <a:xfrm>
          <a:off x="5330103" y="65574"/>
          <a:ext cx="2336713" cy="576000"/>
        </a:xfrm>
        <a:prstGeom prst="rect">
          <a:avLst/>
        </a:prstGeom>
        <a:solidFill>
          <a:schemeClr val="accent2">
            <a:shade val="80000"/>
            <a:hueOff val="402250"/>
            <a:satOff val="-23308"/>
            <a:lumOff val="30313"/>
            <a:alphaOff val="0"/>
          </a:schemeClr>
        </a:solidFill>
        <a:ln w="15875" cap="flat" cmpd="sng" algn="ctr">
          <a:solidFill>
            <a:schemeClr val="accent2">
              <a:shade val="80000"/>
              <a:hueOff val="402250"/>
              <a:satOff val="-23308"/>
              <a:lumOff val="30313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81280" rIns="142240" bIns="8128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BA" sz="2000" kern="1200" dirty="0" smtClean="0"/>
            <a:t>IV - RJEŠENJE</a:t>
          </a:r>
          <a:endParaRPr lang="hr-BA" sz="2000" kern="1200" dirty="0"/>
        </a:p>
      </dsp:txBody>
      <dsp:txXfrm>
        <a:off x="5330103" y="65574"/>
        <a:ext cx="2336713" cy="576000"/>
      </dsp:txXfrm>
    </dsp:sp>
    <dsp:sp modelId="{03F74DED-CAD6-4ADC-A8DE-DC0D541DEE16}">
      <dsp:nvSpPr>
        <dsp:cNvPr id="0" name=""/>
        <dsp:cNvSpPr/>
      </dsp:nvSpPr>
      <dsp:spPr>
        <a:xfrm>
          <a:off x="5330103" y="641574"/>
          <a:ext cx="2336713" cy="3842999"/>
        </a:xfrm>
        <a:prstGeom prst="rect">
          <a:avLst/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42240" bIns="16002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r-BA" sz="2000" kern="1200" dirty="0" smtClean="0"/>
            <a:t>Poruka klijentu da su njegovi problemi stvarni, da se rješavaju pojedinačno i da to lijent ne treba činiti sam</a:t>
          </a:r>
          <a:endParaRPr lang="hr-BA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r-BA" sz="2000" kern="1200" dirty="0" smtClean="0"/>
            <a:t>Odabir problema na kojem će se prvo raditi</a:t>
          </a:r>
          <a:endParaRPr lang="hr-BA" sz="2000" kern="1200" dirty="0"/>
        </a:p>
      </dsp:txBody>
      <dsp:txXfrm>
        <a:off x="5330103" y="641574"/>
        <a:ext cx="2336713" cy="3842999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D7C867D-E61B-43A7-B300-4BEA4B614D0C}">
      <dsp:nvSpPr>
        <dsp:cNvPr id="0" name=""/>
        <dsp:cNvSpPr/>
      </dsp:nvSpPr>
      <dsp:spPr>
        <a:xfrm>
          <a:off x="1639776" y="671755"/>
          <a:ext cx="2510193" cy="1674299"/>
        </a:xfrm>
        <a:prstGeom prst="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128016" rIns="128016" bIns="128016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BA" sz="1800" kern="1200" dirty="0" smtClean="0"/>
            <a:t>I Neprovjeravanje domaće zadaće</a:t>
          </a:r>
          <a:endParaRPr lang="hr-BA" sz="1800" kern="1200" dirty="0"/>
        </a:p>
      </dsp:txBody>
      <dsp:txXfrm>
        <a:off x="2041407" y="671755"/>
        <a:ext cx="2108562" cy="1674299"/>
      </dsp:txXfrm>
    </dsp:sp>
    <dsp:sp modelId="{FDFDF488-9DB9-49B3-821B-C5FA3CC357B8}">
      <dsp:nvSpPr>
        <dsp:cNvPr id="0" name=""/>
        <dsp:cNvSpPr/>
      </dsp:nvSpPr>
      <dsp:spPr>
        <a:xfrm>
          <a:off x="1639776" y="2346055"/>
          <a:ext cx="2510193" cy="1674299"/>
        </a:xfrm>
        <a:prstGeom prst="rect">
          <a:avLst/>
        </a:prstGeom>
        <a:solidFill>
          <a:schemeClr val="accent2">
            <a:tint val="40000"/>
            <a:alpha val="90000"/>
            <a:hueOff val="-3317830"/>
            <a:satOff val="44252"/>
            <a:lumOff val="3824"/>
            <a:alphaOff val="0"/>
          </a:schemeClr>
        </a:solidFill>
        <a:ln w="15875" cap="flat" cmpd="sng" algn="ctr">
          <a:solidFill>
            <a:schemeClr val="accent2">
              <a:tint val="40000"/>
              <a:alpha val="90000"/>
              <a:hueOff val="-3317830"/>
              <a:satOff val="44252"/>
              <a:lumOff val="3824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128016" rIns="128016" bIns="128016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BA" sz="1800" kern="1200" dirty="0" smtClean="0"/>
            <a:t>Predetaljno provjeravanje domaće zadaće koja je nevezana za uznemirenost klijenta od toga dana</a:t>
          </a:r>
          <a:endParaRPr lang="hr-BA" sz="1800" kern="1200" dirty="0"/>
        </a:p>
      </dsp:txBody>
      <dsp:txXfrm>
        <a:off x="2041407" y="2346055"/>
        <a:ext cx="2108562" cy="1674299"/>
      </dsp:txXfrm>
    </dsp:sp>
    <dsp:sp modelId="{4F60F27D-05BC-4EFF-BB91-5D276C9DEADA}">
      <dsp:nvSpPr>
        <dsp:cNvPr id="0" name=""/>
        <dsp:cNvSpPr/>
      </dsp:nvSpPr>
      <dsp:spPr>
        <a:xfrm>
          <a:off x="301005" y="2370"/>
          <a:ext cx="1673462" cy="1673462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BA" sz="2300" kern="1200" dirty="0" smtClean="0"/>
            <a:t>TEŠKOĆA</a:t>
          </a:r>
          <a:endParaRPr lang="hr-BA" sz="2300" kern="1200" dirty="0"/>
        </a:p>
      </dsp:txBody>
      <dsp:txXfrm>
        <a:off x="546078" y="247443"/>
        <a:ext cx="1183316" cy="1183316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9F814C1-D324-4114-AB5A-8B08798D8F16}">
      <dsp:nvSpPr>
        <dsp:cNvPr id="0" name=""/>
        <dsp:cNvSpPr/>
      </dsp:nvSpPr>
      <dsp:spPr>
        <a:xfrm>
          <a:off x="0" y="245529"/>
          <a:ext cx="3948579" cy="979200"/>
        </a:xfrm>
        <a:prstGeom prst="rect">
          <a:avLst/>
        </a:prstGeom>
        <a:solidFill>
          <a:schemeClr val="accent2">
            <a:shade val="8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1808" tIns="138176" rIns="241808" bIns="138176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BA" sz="3400" kern="1200" dirty="0" smtClean="0"/>
            <a:t>I – RJEŠENJE</a:t>
          </a:r>
          <a:endParaRPr lang="hr-BA" sz="3400" kern="1200" dirty="0"/>
        </a:p>
      </dsp:txBody>
      <dsp:txXfrm>
        <a:off x="0" y="245529"/>
        <a:ext cx="3948579" cy="979200"/>
      </dsp:txXfrm>
    </dsp:sp>
    <dsp:sp modelId="{AFF0E46E-E87E-4B86-96F4-1ADCFCFD4AE6}">
      <dsp:nvSpPr>
        <dsp:cNvPr id="0" name=""/>
        <dsp:cNvSpPr/>
      </dsp:nvSpPr>
      <dsp:spPr>
        <a:xfrm>
          <a:off x="0" y="1224729"/>
          <a:ext cx="3948579" cy="3079890"/>
        </a:xfrm>
        <a:prstGeom prst="rect">
          <a:avLst/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81356" tIns="181356" rIns="241808" bIns="272034" numCol="1" spcCol="1270" anchor="t" anchorCtr="0">
          <a:noAutofit/>
        </a:bodyPr>
        <a:lstStyle/>
        <a:p>
          <a:pPr marL="285750" lvl="1" indent="-285750" algn="l" defTabSz="1511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r-BA" sz="3400" kern="1200" dirty="0" smtClean="0"/>
            <a:t>Terapeut bi ispred sebe trebao imati šest elemenata terapijske seanse, bilješke i podsjetnik</a:t>
          </a:r>
          <a:endParaRPr lang="hr-BA" sz="3400" kern="1200" dirty="0"/>
        </a:p>
      </dsp:txBody>
      <dsp:txXfrm>
        <a:off x="0" y="1224729"/>
        <a:ext cx="3948579" cy="3079890"/>
      </dsp:txXfrm>
    </dsp:sp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D7C867D-E61B-43A7-B300-4BEA4B614D0C}">
      <dsp:nvSpPr>
        <dsp:cNvPr id="0" name=""/>
        <dsp:cNvSpPr/>
      </dsp:nvSpPr>
      <dsp:spPr>
        <a:xfrm>
          <a:off x="1957116" y="439199"/>
          <a:ext cx="1640022" cy="1093894"/>
        </a:xfrm>
        <a:prstGeom prst="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113792" rIns="113792" bIns="113792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BA" sz="1600" kern="1200" dirty="0" smtClean="0"/>
            <a:t>I Bespomoćnost</a:t>
          </a:r>
          <a:endParaRPr lang="hr-BA" sz="1600" kern="1200" dirty="0"/>
        </a:p>
      </dsp:txBody>
      <dsp:txXfrm>
        <a:off x="2219519" y="439199"/>
        <a:ext cx="1377618" cy="1093894"/>
      </dsp:txXfrm>
    </dsp:sp>
    <dsp:sp modelId="{5472CF56-281D-4C12-9418-33CB1384AF1A}">
      <dsp:nvSpPr>
        <dsp:cNvPr id="0" name=""/>
        <dsp:cNvSpPr/>
      </dsp:nvSpPr>
      <dsp:spPr>
        <a:xfrm>
          <a:off x="1957116" y="1533094"/>
          <a:ext cx="1640022" cy="1093894"/>
        </a:xfrm>
        <a:prstGeom prst="rect">
          <a:avLst/>
        </a:prstGeom>
        <a:solidFill>
          <a:schemeClr val="accent2">
            <a:tint val="40000"/>
            <a:alpha val="90000"/>
            <a:hueOff val="-1105943"/>
            <a:satOff val="14751"/>
            <a:lumOff val="1275"/>
            <a:alphaOff val="0"/>
          </a:schemeClr>
        </a:solidFill>
        <a:ln w="15875" cap="flat" cmpd="sng" algn="ctr">
          <a:solidFill>
            <a:schemeClr val="accent2">
              <a:tint val="40000"/>
              <a:alpha val="90000"/>
              <a:hueOff val="-1105943"/>
              <a:satOff val="14751"/>
              <a:lumOff val="1275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113792" rIns="113792" bIns="113792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BA" sz="1600" kern="1200" dirty="0" smtClean="0"/>
            <a:t>II Neusmjerenost ili površan razgovor</a:t>
          </a:r>
          <a:endParaRPr lang="hr-BA" sz="1600" kern="1200" dirty="0"/>
        </a:p>
      </dsp:txBody>
      <dsp:txXfrm>
        <a:off x="2219519" y="1533094"/>
        <a:ext cx="1377618" cy="1093894"/>
      </dsp:txXfrm>
    </dsp:sp>
    <dsp:sp modelId="{BC021C04-8092-451F-8C5E-5902A42BB3FD}">
      <dsp:nvSpPr>
        <dsp:cNvPr id="0" name=""/>
        <dsp:cNvSpPr/>
      </dsp:nvSpPr>
      <dsp:spPr>
        <a:xfrm>
          <a:off x="1957116" y="2626989"/>
          <a:ext cx="1640022" cy="1093894"/>
        </a:xfrm>
        <a:prstGeom prst="rect">
          <a:avLst/>
        </a:prstGeom>
        <a:solidFill>
          <a:schemeClr val="accent2">
            <a:tint val="40000"/>
            <a:alpha val="90000"/>
            <a:hueOff val="-2211887"/>
            <a:satOff val="29501"/>
            <a:lumOff val="2549"/>
            <a:alphaOff val="0"/>
          </a:schemeClr>
        </a:solidFill>
        <a:ln w="15875" cap="flat" cmpd="sng" algn="ctr">
          <a:solidFill>
            <a:schemeClr val="accent2">
              <a:tint val="40000"/>
              <a:alpha val="90000"/>
              <a:hueOff val="-2211887"/>
              <a:satOff val="29501"/>
              <a:lumOff val="2549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113792" rIns="113792" bIns="113792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BA" sz="1600" kern="1200" dirty="0" smtClean="0"/>
            <a:t>III Neuspješan tempo</a:t>
          </a:r>
          <a:endParaRPr lang="hr-BA" sz="1600" kern="1200" dirty="0"/>
        </a:p>
      </dsp:txBody>
      <dsp:txXfrm>
        <a:off x="2219519" y="2626989"/>
        <a:ext cx="1377618" cy="1093894"/>
      </dsp:txXfrm>
    </dsp:sp>
    <dsp:sp modelId="{C9E6D98A-C745-407E-8E85-D04706116835}">
      <dsp:nvSpPr>
        <dsp:cNvPr id="0" name=""/>
        <dsp:cNvSpPr/>
      </dsp:nvSpPr>
      <dsp:spPr>
        <a:xfrm>
          <a:off x="1957116" y="3720884"/>
          <a:ext cx="1640022" cy="1093894"/>
        </a:xfrm>
        <a:prstGeom prst="rect">
          <a:avLst/>
        </a:prstGeom>
        <a:solidFill>
          <a:schemeClr val="accent2">
            <a:tint val="40000"/>
            <a:alpha val="90000"/>
            <a:hueOff val="-3317830"/>
            <a:satOff val="44252"/>
            <a:lumOff val="3824"/>
            <a:alphaOff val="0"/>
          </a:schemeClr>
        </a:solidFill>
        <a:ln w="15875" cap="flat" cmpd="sng" algn="ctr">
          <a:solidFill>
            <a:schemeClr val="accent2">
              <a:tint val="40000"/>
              <a:alpha val="90000"/>
              <a:hueOff val="-3317830"/>
              <a:satOff val="44252"/>
              <a:lumOff val="3824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113792" rIns="113792" bIns="113792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BA" sz="1600" kern="1200" dirty="0" smtClean="0"/>
            <a:t>IV Neprovođenje terapijske intervencije</a:t>
          </a:r>
          <a:endParaRPr lang="hr-BA" sz="1600" kern="1200" dirty="0"/>
        </a:p>
      </dsp:txBody>
      <dsp:txXfrm>
        <a:off x="2219519" y="3720884"/>
        <a:ext cx="1377618" cy="1093894"/>
      </dsp:txXfrm>
    </dsp:sp>
    <dsp:sp modelId="{4F60F27D-05BC-4EFF-BB91-5D276C9DEADA}">
      <dsp:nvSpPr>
        <dsp:cNvPr id="0" name=""/>
        <dsp:cNvSpPr/>
      </dsp:nvSpPr>
      <dsp:spPr>
        <a:xfrm>
          <a:off x="1082437" y="1860"/>
          <a:ext cx="1093348" cy="1093348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BA" sz="1500" kern="1200" dirty="0" smtClean="0"/>
            <a:t>TEŠKOĆA</a:t>
          </a:r>
          <a:endParaRPr lang="hr-BA" sz="1500" kern="1200" dirty="0"/>
        </a:p>
      </dsp:txBody>
      <dsp:txXfrm>
        <a:off x="1242554" y="161977"/>
        <a:ext cx="773114" cy="773114"/>
      </dsp:txXfrm>
    </dsp:sp>
  </dsp:spTree>
</dsp:drawing>
</file>

<file path=ppt/diagrams/drawing1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9F814C1-D324-4114-AB5A-8B08798D8F16}">
      <dsp:nvSpPr>
        <dsp:cNvPr id="0" name=""/>
        <dsp:cNvSpPr/>
      </dsp:nvSpPr>
      <dsp:spPr>
        <a:xfrm>
          <a:off x="2396" y="65574"/>
          <a:ext cx="2336713" cy="576000"/>
        </a:xfrm>
        <a:prstGeom prst="rect">
          <a:avLst/>
        </a:prstGeom>
        <a:solidFill>
          <a:schemeClr val="accent2">
            <a:shade val="8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81280" rIns="142240" bIns="8128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BA" sz="2000" kern="1200" dirty="0" smtClean="0"/>
            <a:t>II – RJEŠENJE</a:t>
          </a:r>
          <a:endParaRPr lang="hr-BA" sz="2000" kern="1200" dirty="0"/>
        </a:p>
      </dsp:txBody>
      <dsp:txXfrm>
        <a:off x="2396" y="65574"/>
        <a:ext cx="2336713" cy="576000"/>
      </dsp:txXfrm>
    </dsp:sp>
    <dsp:sp modelId="{AFF0E46E-E87E-4B86-96F4-1ADCFCFD4AE6}">
      <dsp:nvSpPr>
        <dsp:cNvPr id="0" name=""/>
        <dsp:cNvSpPr/>
      </dsp:nvSpPr>
      <dsp:spPr>
        <a:xfrm>
          <a:off x="0" y="641574"/>
          <a:ext cx="2336713" cy="3842999"/>
        </a:xfrm>
        <a:prstGeom prst="rect">
          <a:avLst/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42240" bIns="16002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r-BA" sz="2000" b="1" kern="1200" dirty="0" smtClean="0"/>
            <a:t>Izbjegavati neusmjerenu diskusiju; </a:t>
          </a:r>
          <a:r>
            <a:rPr lang="hr-BA" sz="2000" kern="1200" dirty="0" smtClean="0"/>
            <a:t>obzirno prekinuti i vratiti klijenta na temu razgovora (struktura razgovora), naglasiti ključne AM, uvjerenja, emocije i ponašanje i dovoljno rezimirati</a:t>
          </a:r>
          <a:endParaRPr lang="hr-BA" sz="2000" kern="1200" dirty="0"/>
        </a:p>
      </dsp:txBody>
      <dsp:txXfrm>
        <a:off x="0" y="641574"/>
        <a:ext cx="2336713" cy="3842999"/>
      </dsp:txXfrm>
    </dsp:sp>
    <dsp:sp modelId="{BEBE435C-155D-49DA-A4BA-F86F2006BD02}">
      <dsp:nvSpPr>
        <dsp:cNvPr id="0" name=""/>
        <dsp:cNvSpPr/>
      </dsp:nvSpPr>
      <dsp:spPr>
        <a:xfrm>
          <a:off x="2666249" y="65574"/>
          <a:ext cx="2336713" cy="576000"/>
        </a:xfrm>
        <a:prstGeom prst="rect">
          <a:avLst/>
        </a:prstGeom>
        <a:solidFill>
          <a:schemeClr val="accent2">
            <a:shade val="80000"/>
            <a:hueOff val="201125"/>
            <a:satOff val="-11654"/>
            <a:lumOff val="15157"/>
            <a:alphaOff val="0"/>
          </a:schemeClr>
        </a:solidFill>
        <a:ln w="15875" cap="flat" cmpd="sng" algn="ctr">
          <a:solidFill>
            <a:schemeClr val="accent2">
              <a:shade val="80000"/>
              <a:hueOff val="201125"/>
              <a:satOff val="-11654"/>
              <a:lumOff val="15157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81280" rIns="142240" bIns="8128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BA" sz="2000" kern="1200" dirty="0" smtClean="0"/>
            <a:t>III – RJEŠENJE</a:t>
          </a:r>
          <a:endParaRPr lang="hr-BA" sz="2000" kern="1200" dirty="0"/>
        </a:p>
      </dsp:txBody>
      <dsp:txXfrm>
        <a:off x="2666249" y="65574"/>
        <a:ext cx="2336713" cy="576000"/>
      </dsp:txXfrm>
    </dsp:sp>
    <dsp:sp modelId="{9DD72B71-67BF-4B77-8AAC-0C7E494649BC}">
      <dsp:nvSpPr>
        <dsp:cNvPr id="0" name=""/>
        <dsp:cNvSpPr/>
      </dsp:nvSpPr>
      <dsp:spPr>
        <a:xfrm>
          <a:off x="2666249" y="641574"/>
          <a:ext cx="2336713" cy="3842999"/>
        </a:xfrm>
        <a:prstGeom prst="rect">
          <a:avLst/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42240" bIns="16002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r-BA" sz="2000" kern="1200" dirty="0" smtClean="0"/>
            <a:t>Terapeuti početnici teže procijenjuju vrijeme potrebno za obradu određenih tema – odrediti prioritetne teme, provjeravati koliko je vremena preostalo</a:t>
          </a:r>
          <a:endParaRPr lang="hr-BA" sz="2000" kern="1200" dirty="0"/>
        </a:p>
      </dsp:txBody>
      <dsp:txXfrm>
        <a:off x="2666249" y="641574"/>
        <a:ext cx="2336713" cy="3842999"/>
      </dsp:txXfrm>
    </dsp:sp>
    <dsp:sp modelId="{3DC981D6-6787-4CFF-86ED-4E993BFE2BBA}">
      <dsp:nvSpPr>
        <dsp:cNvPr id="0" name=""/>
        <dsp:cNvSpPr/>
      </dsp:nvSpPr>
      <dsp:spPr>
        <a:xfrm>
          <a:off x="5330103" y="65574"/>
          <a:ext cx="2336713" cy="576000"/>
        </a:xfrm>
        <a:prstGeom prst="rect">
          <a:avLst/>
        </a:prstGeom>
        <a:solidFill>
          <a:schemeClr val="accent2">
            <a:shade val="80000"/>
            <a:hueOff val="402250"/>
            <a:satOff val="-23308"/>
            <a:lumOff val="30313"/>
            <a:alphaOff val="0"/>
          </a:schemeClr>
        </a:solidFill>
        <a:ln w="15875" cap="flat" cmpd="sng" algn="ctr">
          <a:solidFill>
            <a:schemeClr val="accent2">
              <a:shade val="80000"/>
              <a:hueOff val="402250"/>
              <a:satOff val="-23308"/>
              <a:lumOff val="30313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81280" rIns="142240" bIns="8128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BA" sz="2000" kern="1200" dirty="0" smtClean="0"/>
            <a:t>IV – RJEŠENJE</a:t>
          </a:r>
          <a:endParaRPr lang="hr-BA" sz="2000" kern="1200" dirty="0"/>
        </a:p>
      </dsp:txBody>
      <dsp:txXfrm>
        <a:off x="5330103" y="65574"/>
        <a:ext cx="2336713" cy="576000"/>
      </dsp:txXfrm>
    </dsp:sp>
    <dsp:sp modelId="{8C7BA638-2220-4EAB-B430-1425ADE2C7D5}">
      <dsp:nvSpPr>
        <dsp:cNvPr id="0" name=""/>
        <dsp:cNvSpPr/>
      </dsp:nvSpPr>
      <dsp:spPr>
        <a:xfrm>
          <a:off x="5330103" y="641574"/>
          <a:ext cx="2336713" cy="3842999"/>
        </a:xfrm>
        <a:prstGeom prst="rect">
          <a:avLst/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42240" bIns="16002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r-BA" sz="2000" kern="1200" dirty="0" smtClean="0"/>
            <a:t>Odgovoriti na disfunkcionalne misli, barem djelomično rješiti problem za vrijeme same seanse te osmisliti domaću zadaću kojom će se pomoći klijentu</a:t>
          </a:r>
          <a:endParaRPr lang="hr-BA" sz="2000" kern="1200" dirty="0"/>
        </a:p>
      </dsp:txBody>
      <dsp:txXfrm>
        <a:off x="5330103" y="641574"/>
        <a:ext cx="2336713" cy="3842999"/>
      </dsp:txXfrm>
    </dsp:sp>
  </dsp:spTree>
</dsp:drawing>
</file>

<file path=ppt/diagrams/drawing1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A86EEAA-3231-4984-A63B-B09F2D46EB7B}">
      <dsp:nvSpPr>
        <dsp:cNvPr id="0" name=""/>
        <dsp:cNvSpPr/>
      </dsp:nvSpPr>
      <dsp:spPr>
        <a:xfrm>
          <a:off x="0" y="205578"/>
          <a:ext cx="10701897" cy="327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2">
              <a:shade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28351C5-E550-4DE1-B686-235B9F6B7171}">
      <dsp:nvSpPr>
        <dsp:cNvPr id="0" name=""/>
        <dsp:cNvSpPr/>
      </dsp:nvSpPr>
      <dsp:spPr>
        <a:xfrm>
          <a:off x="535094" y="13698"/>
          <a:ext cx="7491327" cy="383760"/>
        </a:xfrm>
        <a:prstGeom prst="roundRect">
          <a:avLst/>
        </a:prstGeom>
        <a:solidFill>
          <a:schemeClr val="accent2">
            <a:shade val="5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83154" tIns="0" rIns="283154" bIns="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BA" sz="1800" kern="1200" dirty="0" smtClean="0"/>
            <a:t>Zadaća je preteška ili nije povezana s teškoćama klijenta</a:t>
          </a:r>
          <a:endParaRPr lang="hr-BA" sz="1800" kern="1200" dirty="0"/>
        </a:p>
      </dsp:txBody>
      <dsp:txXfrm>
        <a:off x="553828" y="32432"/>
        <a:ext cx="7453859" cy="346292"/>
      </dsp:txXfrm>
    </dsp:sp>
    <dsp:sp modelId="{BC395B0B-0109-47E0-A1D9-8EE1D950048E}">
      <dsp:nvSpPr>
        <dsp:cNvPr id="0" name=""/>
        <dsp:cNvSpPr/>
      </dsp:nvSpPr>
      <dsp:spPr>
        <a:xfrm>
          <a:off x="0" y="795258"/>
          <a:ext cx="10701897" cy="327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2">
              <a:shade val="50000"/>
              <a:hueOff val="112270"/>
              <a:satOff val="-6738"/>
              <a:lumOff val="11597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74468EA-A361-4143-A620-FC95AD4D7ABD}">
      <dsp:nvSpPr>
        <dsp:cNvPr id="0" name=""/>
        <dsp:cNvSpPr/>
      </dsp:nvSpPr>
      <dsp:spPr>
        <a:xfrm>
          <a:off x="535094" y="603378"/>
          <a:ext cx="7491327" cy="383760"/>
        </a:xfrm>
        <a:prstGeom prst="roundRect">
          <a:avLst/>
        </a:prstGeom>
        <a:solidFill>
          <a:schemeClr val="accent2">
            <a:shade val="50000"/>
            <a:hueOff val="117322"/>
            <a:satOff val="-6993"/>
            <a:lumOff val="12799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83154" tIns="0" rIns="283154" bIns="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BA" sz="1800" kern="1200" dirty="0" smtClean="0"/>
            <a:t>Nije dobro objašnjena</a:t>
          </a:r>
          <a:endParaRPr lang="hr-BA" sz="1800" kern="1200" dirty="0"/>
        </a:p>
      </dsp:txBody>
      <dsp:txXfrm>
        <a:off x="553828" y="622112"/>
        <a:ext cx="7453859" cy="346292"/>
      </dsp:txXfrm>
    </dsp:sp>
    <dsp:sp modelId="{C7588020-853A-495D-85AF-EB141D89A46E}">
      <dsp:nvSpPr>
        <dsp:cNvPr id="0" name=""/>
        <dsp:cNvSpPr/>
      </dsp:nvSpPr>
      <dsp:spPr>
        <a:xfrm>
          <a:off x="0" y="1384939"/>
          <a:ext cx="10701897" cy="327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2">
              <a:shade val="50000"/>
              <a:hueOff val="224541"/>
              <a:satOff val="-13477"/>
              <a:lumOff val="23194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0BB8F37-C84D-4A45-8B8D-4543E5B9F874}">
      <dsp:nvSpPr>
        <dsp:cNvPr id="0" name=""/>
        <dsp:cNvSpPr/>
      </dsp:nvSpPr>
      <dsp:spPr>
        <a:xfrm>
          <a:off x="535094" y="1193059"/>
          <a:ext cx="7491327" cy="383760"/>
        </a:xfrm>
        <a:prstGeom prst="roundRect">
          <a:avLst/>
        </a:prstGeom>
        <a:solidFill>
          <a:schemeClr val="accent2">
            <a:shade val="50000"/>
            <a:hueOff val="234645"/>
            <a:satOff val="-13985"/>
            <a:lumOff val="25599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83154" tIns="0" rIns="283154" bIns="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BA" sz="1800" kern="1200" dirty="0" smtClean="0"/>
            <a:t>Domaća zadaća se ne pregledava na seansi</a:t>
          </a:r>
          <a:endParaRPr lang="hr-BA" sz="1800" kern="1200" dirty="0"/>
        </a:p>
      </dsp:txBody>
      <dsp:txXfrm>
        <a:off x="553828" y="1211793"/>
        <a:ext cx="7453859" cy="346292"/>
      </dsp:txXfrm>
    </dsp:sp>
    <dsp:sp modelId="{2538A556-E04C-4206-BB5A-A747F62E3113}">
      <dsp:nvSpPr>
        <dsp:cNvPr id="0" name=""/>
        <dsp:cNvSpPr/>
      </dsp:nvSpPr>
      <dsp:spPr>
        <a:xfrm>
          <a:off x="0" y="1974619"/>
          <a:ext cx="10701897" cy="327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2">
              <a:shade val="50000"/>
              <a:hueOff val="336811"/>
              <a:satOff val="-20215"/>
              <a:lumOff val="34792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C7CC3DD-8769-4F31-8753-47D6A207CA83}">
      <dsp:nvSpPr>
        <dsp:cNvPr id="0" name=""/>
        <dsp:cNvSpPr/>
      </dsp:nvSpPr>
      <dsp:spPr>
        <a:xfrm>
          <a:off x="535094" y="1782739"/>
          <a:ext cx="7491327" cy="383760"/>
        </a:xfrm>
        <a:prstGeom prst="roundRect">
          <a:avLst/>
        </a:prstGeom>
        <a:solidFill>
          <a:schemeClr val="accent2">
            <a:shade val="50000"/>
            <a:hueOff val="351967"/>
            <a:satOff val="-20978"/>
            <a:lumOff val="38398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83154" tIns="0" rIns="283154" bIns="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BA" sz="1800" kern="1200" dirty="0" smtClean="0"/>
            <a:t>Ne naglašava se važnost domaćih zadaća</a:t>
          </a:r>
          <a:endParaRPr lang="hr-BA" sz="1800" kern="1200" dirty="0"/>
        </a:p>
      </dsp:txBody>
      <dsp:txXfrm>
        <a:off x="553828" y="1801473"/>
        <a:ext cx="7453859" cy="346292"/>
      </dsp:txXfrm>
    </dsp:sp>
    <dsp:sp modelId="{4416E367-3053-4CFF-A8AB-99CDCC24BA59}">
      <dsp:nvSpPr>
        <dsp:cNvPr id="0" name=""/>
        <dsp:cNvSpPr/>
      </dsp:nvSpPr>
      <dsp:spPr>
        <a:xfrm>
          <a:off x="0" y="2564299"/>
          <a:ext cx="10701897" cy="327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2">
              <a:shade val="50000"/>
              <a:hueOff val="449081"/>
              <a:satOff val="-26954"/>
              <a:lumOff val="46389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5417623-A32C-4322-A2C2-CF6ED561697D}">
      <dsp:nvSpPr>
        <dsp:cNvPr id="0" name=""/>
        <dsp:cNvSpPr/>
      </dsp:nvSpPr>
      <dsp:spPr>
        <a:xfrm>
          <a:off x="535094" y="2372419"/>
          <a:ext cx="7491327" cy="383760"/>
        </a:xfrm>
        <a:prstGeom prst="roundRect">
          <a:avLst/>
        </a:prstGeom>
        <a:solidFill>
          <a:schemeClr val="accent2">
            <a:shade val="50000"/>
            <a:hueOff val="469289"/>
            <a:satOff val="-27971"/>
            <a:lumOff val="51197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83154" tIns="0" rIns="283154" bIns="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BA" sz="1800" kern="1200" dirty="0" smtClean="0"/>
            <a:t>Nisu dane jasne instrukcije kako izvršiti zadatak</a:t>
          </a:r>
          <a:endParaRPr lang="hr-BA" sz="1800" kern="1200" dirty="0"/>
        </a:p>
      </dsp:txBody>
      <dsp:txXfrm>
        <a:off x="553828" y="2391153"/>
        <a:ext cx="7453859" cy="346292"/>
      </dsp:txXfrm>
    </dsp:sp>
    <dsp:sp modelId="{E255EAC3-4C87-4572-AF20-A0020F2999E6}">
      <dsp:nvSpPr>
        <dsp:cNvPr id="0" name=""/>
        <dsp:cNvSpPr/>
      </dsp:nvSpPr>
      <dsp:spPr>
        <a:xfrm>
          <a:off x="0" y="3153979"/>
          <a:ext cx="10701897" cy="327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2">
              <a:shade val="50000"/>
              <a:hueOff val="336811"/>
              <a:satOff val="-20215"/>
              <a:lumOff val="34792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4B56B90-CD16-4707-8775-C73B439BC67C}">
      <dsp:nvSpPr>
        <dsp:cNvPr id="0" name=""/>
        <dsp:cNvSpPr/>
      </dsp:nvSpPr>
      <dsp:spPr>
        <a:xfrm>
          <a:off x="535094" y="2962099"/>
          <a:ext cx="7491327" cy="383760"/>
        </a:xfrm>
        <a:prstGeom prst="roundRect">
          <a:avLst/>
        </a:prstGeom>
        <a:solidFill>
          <a:schemeClr val="accent2">
            <a:shade val="50000"/>
            <a:hueOff val="351967"/>
            <a:satOff val="-20978"/>
            <a:lumOff val="38398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83154" tIns="0" rIns="283154" bIns="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BA" sz="1800" kern="1200" dirty="0" smtClean="0"/>
            <a:t>Zadaća nije započeta na seansi</a:t>
          </a:r>
          <a:endParaRPr lang="hr-BA" sz="1800" kern="1200" dirty="0"/>
        </a:p>
      </dsp:txBody>
      <dsp:txXfrm>
        <a:off x="553828" y="2980833"/>
        <a:ext cx="7453859" cy="346292"/>
      </dsp:txXfrm>
    </dsp:sp>
    <dsp:sp modelId="{E1A08D72-01D7-42CA-BBD8-59804CDD66DA}">
      <dsp:nvSpPr>
        <dsp:cNvPr id="0" name=""/>
        <dsp:cNvSpPr/>
      </dsp:nvSpPr>
      <dsp:spPr>
        <a:xfrm>
          <a:off x="0" y="3743659"/>
          <a:ext cx="10701897" cy="327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2">
              <a:shade val="50000"/>
              <a:hueOff val="224541"/>
              <a:satOff val="-13477"/>
              <a:lumOff val="23194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D8F4D98-4F41-48C0-B2AA-4F6CF30AFD32}">
      <dsp:nvSpPr>
        <dsp:cNvPr id="0" name=""/>
        <dsp:cNvSpPr/>
      </dsp:nvSpPr>
      <dsp:spPr>
        <a:xfrm>
          <a:off x="535094" y="3551779"/>
          <a:ext cx="7491327" cy="383760"/>
        </a:xfrm>
        <a:prstGeom prst="roundRect">
          <a:avLst/>
        </a:prstGeom>
        <a:solidFill>
          <a:schemeClr val="accent2">
            <a:shade val="50000"/>
            <a:hueOff val="234645"/>
            <a:satOff val="-13985"/>
            <a:lumOff val="25599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83154" tIns="0" rIns="283154" bIns="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BA" sz="1800" kern="1200" dirty="0" smtClean="0"/>
            <a:t>Nije omogućeno zapisivanje domaće zadaće</a:t>
          </a:r>
          <a:endParaRPr lang="hr-BA" sz="1800" kern="1200" dirty="0"/>
        </a:p>
      </dsp:txBody>
      <dsp:txXfrm>
        <a:off x="553828" y="3570513"/>
        <a:ext cx="7453859" cy="346292"/>
      </dsp:txXfrm>
    </dsp:sp>
    <dsp:sp modelId="{423F1365-1276-4FC8-BC03-8D58029D9197}">
      <dsp:nvSpPr>
        <dsp:cNvPr id="0" name=""/>
        <dsp:cNvSpPr/>
      </dsp:nvSpPr>
      <dsp:spPr>
        <a:xfrm>
          <a:off x="0" y="4333339"/>
          <a:ext cx="10701897" cy="327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2">
              <a:shade val="50000"/>
              <a:hueOff val="112270"/>
              <a:satOff val="-6738"/>
              <a:lumOff val="11597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5943442-3EFA-4DEB-B6BD-A4F946B2CE22}">
      <dsp:nvSpPr>
        <dsp:cNvPr id="0" name=""/>
        <dsp:cNvSpPr/>
      </dsp:nvSpPr>
      <dsp:spPr>
        <a:xfrm>
          <a:off x="535094" y="4141459"/>
          <a:ext cx="7491327" cy="383760"/>
        </a:xfrm>
        <a:prstGeom prst="roundRect">
          <a:avLst/>
        </a:prstGeom>
        <a:solidFill>
          <a:schemeClr val="accent2">
            <a:shade val="50000"/>
            <a:hueOff val="117322"/>
            <a:satOff val="-6993"/>
            <a:lumOff val="12799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83154" tIns="0" rIns="283154" bIns="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BA" sz="1800" kern="1200" dirty="0" smtClean="0"/>
            <a:t>Pacijent se ne slaže s domaćom zadaćom</a:t>
          </a:r>
          <a:endParaRPr lang="hr-BA" sz="1800" kern="1200" dirty="0"/>
        </a:p>
      </dsp:txBody>
      <dsp:txXfrm>
        <a:off x="553828" y="4160193"/>
        <a:ext cx="7453859" cy="346292"/>
      </dsp:txXfrm>
    </dsp:sp>
  </dsp:spTree>
</dsp:drawing>
</file>

<file path=ppt/diagrams/drawing1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D7C867D-E61B-43A7-B300-4BEA4B614D0C}">
      <dsp:nvSpPr>
        <dsp:cNvPr id="0" name=""/>
        <dsp:cNvSpPr/>
      </dsp:nvSpPr>
      <dsp:spPr>
        <a:xfrm>
          <a:off x="1688843" y="1347065"/>
          <a:ext cx="3164359" cy="2110627"/>
        </a:xfrm>
        <a:prstGeom prst="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192024" rIns="192024" bIns="192024" numCol="1" spcCol="1270" anchor="ctr" anchorCtr="0">
          <a:noAutofit/>
        </a:bodyPr>
        <a:lstStyle/>
        <a:p>
          <a:pPr lvl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BA" sz="2700" kern="1200" dirty="0" smtClean="0"/>
            <a:t>Teškoće u rezimiranju seanse; ne zapamćivanje sadržaja seanse</a:t>
          </a:r>
          <a:endParaRPr lang="hr-BA" sz="2700" kern="1200" dirty="0"/>
        </a:p>
      </dsp:txBody>
      <dsp:txXfrm>
        <a:off x="2195140" y="1347065"/>
        <a:ext cx="2658061" cy="2110627"/>
      </dsp:txXfrm>
    </dsp:sp>
    <dsp:sp modelId="{4F60F27D-05BC-4EFF-BB91-5D276C9DEADA}">
      <dsp:nvSpPr>
        <dsp:cNvPr id="0" name=""/>
        <dsp:cNvSpPr/>
      </dsp:nvSpPr>
      <dsp:spPr>
        <a:xfrm>
          <a:off x="1185" y="503236"/>
          <a:ext cx="2109572" cy="2109572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BA" sz="3000" kern="1200" dirty="0" smtClean="0"/>
            <a:t>TEŠKOĆA</a:t>
          </a:r>
          <a:endParaRPr lang="hr-BA" sz="3000" kern="1200" dirty="0"/>
        </a:p>
      </dsp:txBody>
      <dsp:txXfrm>
        <a:off x="310125" y="812176"/>
        <a:ext cx="1491692" cy="1491692"/>
      </dsp:txXfrm>
    </dsp:sp>
  </dsp:spTree>
</dsp:drawing>
</file>

<file path=ppt/diagrams/drawing1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9F814C1-D324-4114-AB5A-8B08798D8F16}">
      <dsp:nvSpPr>
        <dsp:cNvPr id="0" name=""/>
        <dsp:cNvSpPr/>
      </dsp:nvSpPr>
      <dsp:spPr>
        <a:xfrm>
          <a:off x="0" y="48518"/>
          <a:ext cx="4836085" cy="720000"/>
        </a:xfrm>
        <a:prstGeom prst="rect">
          <a:avLst/>
        </a:prstGeom>
        <a:solidFill>
          <a:schemeClr val="accent2">
            <a:shade val="8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0" tIns="101600" rIns="177800" bIns="10160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BA" sz="2500" kern="1200" dirty="0" smtClean="0"/>
            <a:t>RJEŠENJE</a:t>
          </a:r>
          <a:endParaRPr lang="hr-BA" sz="2500" kern="1200" dirty="0"/>
        </a:p>
      </dsp:txBody>
      <dsp:txXfrm>
        <a:off x="0" y="48518"/>
        <a:ext cx="4836085" cy="720000"/>
      </dsp:txXfrm>
    </dsp:sp>
    <dsp:sp modelId="{AFF0E46E-E87E-4B86-96F4-1ADCFCFD4AE6}">
      <dsp:nvSpPr>
        <dsp:cNvPr id="0" name=""/>
        <dsp:cNvSpPr/>
      </dsp:nvSpPr>
      <dsp:spPr>
        <a:xfrm>
          <a:off x="0" y="726820"/>
          <a:ext cx="4836085" cy="2676375"/>
        </a:xfrm>
        <a:prstGeom prst="rect">
          <a:avLst/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3350" tIns="133350" rIns="177800" bIns="200025" numCol="1" spcCol="1270" anchor="t" anchorCtr="0">
          <a:noAutofit/>
        </a:bodyPr>
        <a:lstStyle/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r-BA" sz="2500" kern="1200" dirty="0" smtClean="0"/>
            <a:t>Periodično sažimati tijekom seanse</a:t>
          </a:r>
          <a:endParaRPr lang="hr-BA" sz="2500" kern="1200" dirty="0"/>
        </a:p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r-BA" sz="2500" kern="1200" dirty="0" smtClean="0"/>
            <a:t>Poticati klijenta da zapisuje tijekom seanse</a:t>
          </a:r>
          <a:endParaRPr lang="hr-BA" sz="2500" kern="1200" dirty="0"/>
        </a:p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r-BA" sz="2500" kern="1200" dirty="0" smtClean="0"/>
            <a:t>Konačni zaključak – brzi pregled bilješki i verbalno sažimanje razmatranih tema</a:t>
          </a:r>
          <a:endParaRPr lang="hr-BA" sz="2500" kern="1200" dirty="0"/>
        </a:p>
      </dsp:txBody>
      <dsp:txXfrm>
        <a:off x="0" y="726820"/>
        <a:ext cx="4836085" cy="2676375"/>
      </dsp:txXfrm>
    </dsp:sp>
  </dsp:spTree>
</dsp:drawing>
</file>

<file path=ppt/diagrams/drawing1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D7C867D-E61B-43A7-B300-4BEA4B614D0C}">
      <dsp:nvSpPr>
        <dsp:cNvPr id="0" name=""/>
        <dsp:cNvSpPr/>
      </dsp:nvSpPr>
      <dsp:spPr>
        <a:xfrm>
          <a:off x="1632704" y="1358946"/>
          <a:ext cx="3059173" cy="2040468"/>
        </a:xfrm>
        <a:prstGeom prst="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156464" rIns="156464" bIns="156464" numCol="1" spcCol="1270" anchor="ctr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BA" sz="2200" kern="1200" dirty="0" smtClean="0"/>
            <a:t>Uznemirenost klijenta na kraju seanse ili izostanak povratne informacije radi nedostatka vremena</a:t>
          </a:r>
          <a:endParaRPr lang="hr-BA" sz="2200" kern="1200" dirty="0"/>
        </a:p>
      </dsp:txBody>
      <dsp:txXfrm>
        <a:off x="2122172" y="1358946"/>
        <a:ext cx="2569705" cy="2040468"/>
      </dsp:txXfrm>
    </dsp:sp>
    <dsp:sp modelId="{4F60F27D-05BC-4EFF-BB91-5D276C9DEADA}">
      <dsp:nvSpPr>
        <dsp:cNvPr id="0" name=""/>
        <dsp:cNvSpPr/>
      </dsp:nvSpPr>
      <dsp:spPr>
        <a:xfrm>
          <a:off x="1145" y="543166"/>
          <a:ext cx="2039448" cy="2039448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BA" sz="2900" kern="1200" dirty="0" smtClean="0"/>
            <a:t>TEŠKOĆA</a:t>
          </a:r>
          <a:endParaRPr lang="hr-BA" sz="2900" kern="1200" dirty="0"/>
        </a:p>
      </dsp:txBody>
      <dsp:txXfrm>
        <a:off x="299815" y="841836"/>
        <a:ext cx="1442108" cy="1442108"/>
      </dsp:txXfrm>
    </dsp:sp>
  </dsp:spTree>
</dsp:drawing>
</file>

<file path=ppt/diagrams/drawing1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9F814C1-D324-4114-AB5A-8B08798D8F16}">
      <dsp:nvSpPr>
        <dsp:cNvPr id="0" name=""/>
        <dsp:cNvSpPr/>
      </dsp:nvSpPr>
      <dsp:spPr>
        <a:xfrm>
          <a:off x="0" y="246109"/>
          <a:ext cx="3617626" cy="777600"/>
        </a:xfrm>
        <a:prstGeom prst="rect">
          <a:avLst/>
        </a:prstGeom>
        <a:solidFill>
          <a:schemeClr val="accent2">
            <a:shade val="8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2024" tIns="109728" rIns="192024" bIns="109728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BA" sz="2700" kern="1200" dirty="0" smtClean="0"/>
            <a:t>RJEŠENJE</a:t>
          </a:r>
          <a:endParaRPr lang="hr-BA" sz="2700" kern="1200" dirty="0"/>
        </a:p>
      </dsp:txBody>
      <dsp:txXfrm>
        <a:off x="0" y="246109"/>
        <a:ext cx="3617626" cy="777600"/>
      </dsp:txXfrm>
    </dsp:sp>
    <dsp:sp modelId="{AFF0E46E-E87E-4B86-96F4-1ADCFCFD4AE6}">
      <dsp:nvSpPr>
        <dsp:cNvPr id="0" name=""/>
        <dsp:cNvSpPr/>
      </dsp:nvSpPr>
      <dsp:spPr>
        <a:xfrm>
          <a:off x="0" y="1023709"/>
          <a:ext cx="3617626" cy="4521014"/>
        </a:xfrm>
        <a:prstGeom prst="rect">
          <a:avLst/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4018" tIns="144018" rIns="192024" bIns="216027" numCol="1" spcCol="1270" anchor="t" anchorCtr="0">
          <a:noAutofit/>
        </a:bodyPr>
        <a:lstStyle/>
        <a:p>
          <a:pPr marL="228600" lvl="1" indent="-228600" algn="l" defTabSz="1200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r-BA" sz="2700" kern="1200" dirty="0" smtClean="0"/>
            <a:t>Početi završavati seansu 10 minuta prije kraja (zadavanje domaće zadaće, sažimanje seanse i provjeravanje povratne informacije)</a:t>
          </a:r>
          <a:endParaRPr lang="hr-BA" sz="2700" kern="1200" dirty="0"/>
        </a:p>
        <a:p>
          <a:pPr marL="228600" lvl="1" indent="-228600" algn="l" defTabSz="1200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r-BA" sz="2700" kern="1200" dirty="0" smtClean="0"/>
            <a:t>Pažljivo odgovaranje na negativnu povratnu informaciju, rješavanje nesporazuma</a:t>
          </a:r>
          <a:endParaRPr lang="hr-BA" sz="2700" kern="1200" dirty="0"/>
        </a:p>
      </dsp:txBody>
      <dsp:txXfrm>
        <a:off x="0" y="1023709"/>
        <a:ext cx="3617626" cy="452101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84145E5-2021-4E33-9598-A08B98CC47DB}">
      <dsp:nvSpPr>
        <dsp:cNvPr id="0" name=""/>
        <dsp:cNvSpPr/>
      </dsp:nvSpPr>
      <dsp:spPr>
        <a:xfrm>
          <a:off x="0" y="1695"/>
          <a:ext cx="9720262" cy="593190"/>
        </a:xfrm>
        <a:prstGeom prst="roundRect">
          <a:avLst/>
        </a:prstGeom>
        <a:solidFill>
          <a:schemeClr val="accent2">
            <a:shade val="8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BA" sz="2600" kern="1200" dirty="0" smtClean="0"/>
            <a:t>Neuspjeh terapeuta u adekvatnom upoznavanja klijenta s BK terapijom</a:t>
          </a:r>
          <a:endParaRPr lang="hr-BA" sz="2600" kern="1200" dirty="0"/>
        </a:p>
      </dsp:txBody>
      <dsp:txXfrm>
        <a:off x="28957" y="30652"/>
        <a:ext cx="9662348" cy="535276"/>
      </dsp:txXfrm>
    </dsp:sp>
    <dsp:sp modelId="{216F3520-B106-446D-8520-08BF0DEBA2E2}">
      <dsp:nvSpPr>
        <dsp:cNvPr id="0" name=""/>
        <dsp:cNvSpPr/>
      </dsp:nvSpPr>
      <dsp:spPr>
        <a:xfrm>
          <a:off x="0" y="594885"/>
          <a:ext cx="9720262" cy="11302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8618" tIns="33020" rIns="184912" bIns="3302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hr-BA" sz="2000" kern="1200" dirty="0" smtClean="0"/>
            <a:t>Pacijent ne zna što se sve od njega očekuje, posebice ako je prethodno bio u drugačijem tiu terapije</a:t>
          </a:r>
          <a:endParaRPr lang="hr-BA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hr-BA" sz="2000" b="1" kern="1200" dirty="0" smtClean="0"/>
            <a:t>Terapeut bi trebao: </a:t>
          </a:r>
          <a:r>
            <a:rPr lang="hr-BA" sz="2000" kern="1200" dirty="0" smtClean="0"/>
            <a:t>testirati vlastite AM o strukturiranju i izoštriti svoju vještinu upoznavanja (često opisivati, nuditi objašnjenja, tražiti povratnu informaciju)</a:t>
          </a:r>
          <a:endParaRPr lang="hr-BA" sz="2000" kern="1200" dirty="0"/>
        </a:p>
      </dsp:txBody>
      <dsp:txXfrm>
        <a:off x="0" y="594885"/>
        <a:ext cx="9720262" cy="1130220"/>
      </dsp:txXfrm>
    </dsp:sp>
    <dsp:sp modelId="{BFCA8C67-50AA-4FDF-92BF-21CB46F7AC14}">
      <dsp:nvSpPr>
        <dsp:cNvPr id="0" name=""/>
        <dsp:cNvSpPr/>
      </dsp:nvSpPr>
      <dsp:spPr>
        <a:xfrm>
          <a:off x="0" y="1725106"/>
          <a:ext cx="9720262" cy="593190"/>
        </a:xfrm>
        <a:prstGeom prst="roundRect">
          <a:avLst/>
        </a:prstGeom>
        <a:solidFill>
          <a:schemeClr val="accent2">
            <a:shade val="80000"/>
            <a:hueOff val="201125"/>
            <a:satOff val="-11654"/>
            <a:lumOff val="15157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BA" sz="2600" kern="1200" dirty="0" smtClean="0"/>
            <a:t>Nevoljko podvrgavanje klijenta propisanoj strukturi</a:t>
          </a:r>
          <a:endParaRPr lang="hr-BA" sz="2600" kern="1200" dirty="0"/>
        </a:p>
      </dsp:txBody>
      <dsp:txXfrm>
        <a:off x="28957" y="1754063"/>
        <a:ext cx="9662348" cy="535276"/>
      </dsp:txXfrm>
    </dsp:sp>
    <dsp:sp modelId="{2C7D66EE-377B-4F65-951E-62DA22B426BB}">
      <dsp:nvSpPr>
        <dsp:cNvPr id="0" name=""/>
        <dsp:cNvSpPr/>
      </dsp:nvSpPr>
      <dsp:spPr>
        <a:xfrm>
          <a:off x="0" y="2318296"/>
          <a:ext cx="9720262" cy="11302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8618" tIns="33020" rIns="184912" bIns="3302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hr-BA" sz="2000" kern="1200" dirty="0" smtClean="0"/>
            <a:t>Klijenti imaju različite pretpostavke i disfunkcionalna vjerovanja o sebi, terapeutu i/ili terapiji</a:t>
          </a:r>
          <a:endParaRPr lang="hr-BA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hr-BA" sz="2000" b="1" kern="1200" dirty="0" smtClean="0"/>
            <a:t>Terapeut bi trebao: </a:t>
          </a:r>
          <a:r>
            <a:rPr lang="hr-BA" sz="2000" b="0" kern="1200" dirty="0" smtClean="0"/>
            <a:t>konceptualizirati uzroke problema i pronaći rješenje kroz razumijevanje, ohrabrivanje i kompromise koji vode prema standardnoj strukturi terapije</a:t>
          </a:r>
          <a:endParaRPr lang="hr-BA" sz="2000" b="0" kern="1200" dirty="0"/>
        </a:p>
      </dsp:txBody>
      <dsp:txXfrm>
        <a:off x="0" y="2318296"/>
        <a:ext cx="9720262" cy="1130220"/>
      </dsp:txXfrm>
    </dsp:sp>
    <dsp:sp modelId="{13CC474B-6B7D-43FD-9C76-A8ACA5011E31}">
      <dsp:nvSpPr>
        <dsp:cNvPr id="0" name=""/>
        <dsp:cNvSpPr/>
      </dsp:nvSpPr>
      <dsp:spPr>
        <a:xfrm>
          <a:off x="0" y="3448516"/>
          <a:ext cx="9720262" cy="593190"/>
        </a:xfrm>
        <a:prstGeom prst="roundRect">
          <a:avLst/>
        </a:prstGeom>
        <a:solidFill>
          <a:schemeClr val="accent2">
            <a:shade val="80000"/>
            <a:hueOff val="402250"/>
            <a:satOff val="-23308"/>
            <a:lumOff val="30313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BA" sz="2600" kern="1200" dirty="0" smtClean="0"/>
            <a:t>Terapeutovo nametanje strukture na prezahtjevan način</a:t>
          </a:r>
          <a:endParaRPr lang="hr-BA" sz="2600" kern="1200" dirty="0"/>
        </a:p>
      </dsp:txBody>
      <dsp:txXfrm>
        <a:off x="28957" y="3477473"/>
        <a:ext cx="9662348" cy="535276"/>
      </dsp:txXfrm>
    </dsp:sp>
    <dsp:sp modelId="{E0F91006-0C73-4E4B-A93B-E968969259DE}">
      <dsp:nvSpPr>
        <dsp:cNvPr id="0" name=""/>
        <dsp:cNvSpPr/>
      </dsp:nvSpPr>
      <dsp:spPr>
        <a:xfrm>
          <a:off x="0" y="4041706"/>
          <a:ext cx="9720262" cy="56511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8618" tIns="33020" rIns="184912" bIns="3302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hr-BA" sz="2000" b="1" kern="1200" dirty="0" smtClean="0"/>
            <a:t>Terapeut bi trebao: </a:t>
          </a:r>
          <a:r>
            <a:rPr lang="hr-BA" sz="2000" b="0" kern="1200" dirty="0" smtClean="0"/>
            <a:t>preslušati sminku seanse te pokušati otkloniti problem na sljedećoj seansi</a:t>
          </a:r>
          <a:endParaRPr lang="hr-BA" sz="2000" b="0" kern="1200" dirty="0"/>
        </a:p>
      </dsp:txBody>
      <dsp:txXfrm>
        <a:off x="0" y="4041706"/>
        <a:ext cx="9720262" cy="565110"/>
      </dsp:txXfrm>
    </dsp:sp>
  </dsp:spTree>
</dsp:drawing>
</file>

<file path=ppt/diagrams/drawing2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D7C867D-E61B-43A7-B300-4BEA4B614D0C}">
      <dsp:nvSpPr>
        <dsp:cNvPr id="0" name=""/>
        <dsp:cNvSpPr/>
      </dsp:nvSpPr>
      <dsp:spPr>
        <a:xfrm>
          <a:off x="2191830" y="459163"/>
          <a:ext cx="1711912" cy="1141845"/>
        </a:xfrm>
        <a:prstGeom prst="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128016" rIns="128016" bIns="128016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BA" sz="1800" kern="1200" dirty="0" smtClean="0"/>
            <a:t>„Ne mogu strukturirati seansu”</a:t>
          </a:r>
          <a:endParaRPr lang="hr-BA" sz="1800" kern="1200" dirty="0"/>
        </a:p>
      </dsp:txBody>
      <dsp:txXfrm>
        <a:off x="2465736" y="459163"/>
        <a:ext cx="1438006" cy="1141845"/>
      </dsp:txXfrm>
    </dsp:sp>
    <dsp:sp modelId="{17160810-C043-46C1-B5D3-02CB99861EC4}">
      <dsp:nvSpPr>
        <dsp:cNvPr id="0" name=""/>
        <dsp:cNvSpPr/>
      </dsp:nvSpPr>
      <dsp:spPr>
        <a:xfrm>
          <a:off x="2191830" y="1601009"/>
          <a:ext cx="1711912" cy="1141845"/>
        </a:xfrm>
        <a:prstGeom prst="rect">
          <a:avLst/>
        </a:prstGeom>
        <a:solidFill>
          <a:schemeClr val="accent2">
            <a:tint val="40000"/>
            <a:alpha val="90000"/>
            <a:hueOff val="-1105943"/>
            <a:satOff val="14751"/>
            <a:lumOff val="1275"/>
            <a:alphaOff val="0"/>
          </a:schemeClr>
        </a:solidFill>
        <a:ln w="15875" cap="flat" cmpd="sng" algn="ctr">
          <a:solidFill>
            <a:schemeClr val="accent2">
              <a:tint val="40000"/>
              <a:alpha val="90000"/>
              <a:hueOff val="-1105943"/>
              <a:satOff val="14751"/>
              <a:lumOff val="1275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128016" rIns="128016" bIns="128016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BA" sz="1800" kern="1200" dirty="0" smtClean="0"/>
            <a:t>„Ne bih ga smio prekidati”</a:t>
          </a:r>
          <a:endParaRPr lang="hr-BA" sz="1800" kern="1200" dirty="0"/>
        </a:p>
      </dsp:txBody>
      <dsp:txXfrm>
        <a:off x="2465736" y="1601009"/>
        <a:ext cx="1438006" cy="1141845"/>
      </dsp:txXfrm>
    </dsp:sp>
    <dsp:sp modelId="{4AA1DC15-B74F-43F1-B4E1-F9786CD9C2BD}">
      <dsp:nvSpPr>
        <dsp:cNvPr id="0" name=""/>
        <dsp:cNvSpPr/>
      </dsp:nvSpPr>
      <dsp:spPr>
        <a:xfrm>
          <a:off x="2191830" y="2742855"/>
          <a:ext cx="1711912" cy="1141845"/>
        </a:xfrm>
        <a:prstGeom prst="rect">
          <a:avLst/>
        </a:prstGeom>
        <a:solidFill>
          <a:schemeClr val="accent2">
            <a:tint val="40000"/>
            <a:alpha val="90000"/>
            <a:hueOff val="-2211887"/>
            <a:satOff val="29501"/>
            <a:lumOff val="2549"/>
            <a:alphaOff val="0"/>
          </a:schemeClr>
        </a:solidFill>
        <a:ln w="15875" cap="flat" cmpd="sng" algn="ctr">
          <a:solidFill>
            <a:schemeClr val="accent2">
              <a:tint val="40000"/>
              <a:alpha val="90000"/>
              <a:hueOff val="-2211887"/>
              <a:satOff val="29501"/>
              <a:lumOff val="2549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128016" rIns="128016" bIns="128016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BA" sz="1800" kern="1200" dirty="0" smtClean="0"/>
            <a:t>„Naljutit će se ako budem preizravan”</a:t>
          </a:r>
          <a:endParaRPr lang="hr-BA" sz="1800" kern="1200" dirty="0"/>
        </a:p>
      </dsp:txBody>
      <dsp:txXfrm>
        <a:off x="2465736" y="2742855"/>
        <a:ext cx="1438006" cy="1141845"/>
      </dsp:txXfrm>
    </dsp:sp>
    <dsp:sp modelId="{54BF3D72-282D-4681-B2DB-8CB84C9398D0}">
      <dsp:nvSpPr>
        <dsp:cNvPr id="0" name=""/>
        <dsp:cNvSpPr/>
      </dsp:nvSpPr>
      <dsp:spPr>
        <a:xfrm>
          <a:off x="2191830" y="3884701"/>
          <a:ext cx="1711912" cy="1141845"/>
        </a:xfrm>
        <a:prstGeom prst="rect">
          <a:avLst/>
        </a:prstGeom>
        <a:solidFill>
          <a:schemeClr val="accent2">
            <a:tint val="40000"/>
            <a:alpha val="90000"/>
            <a:hueOff val="-3317830"/>
            <a:satOff val="44252"/>
            <a:lumOff val="3824"/>
            <a:alphaOff val="0"/>
          </a:schemeClr>
        </a:solidFill>
        <a:ln w="15875" cap="flat" cmpd="sng" algn="ctr">
          <a:solidFill>
            <a:schemeClr val="accent2">
              <a:tint val="40000"/>
              <a:alpha val="90000"/>
              <a:hueOff val="-3317830"/>
              <a:satOff val="44252"/>
              <a:lumOff val="3824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128016" rIns="128016" bIns="128016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BA" sz="1800" kern="1200" dirty="0" smtClean="0"/>
            <a:t>„Neće htjeti raditi domaću zadaću”</a:t>
          </a:r>
          <a:endParaRPr lang="hr-BA" sz="1800" kern="1200" dirty="0"/>
        </a:p>
      </dsp:txBody>
      <dsp:txXfrm>
        <a:off x="2465736" y="3884701"/>
        <a:ext cx="1438006" cy="1141845"/>
      </dsp:txXfrm>
    </dsp:sp>
    <dsp:sp modelId="{4F60F27D-05BC-4EFF-BB91-5D276C9DEADA}">
      <dsp:nvSpPr>
        <dsp:cNvPr id="0" name=""/>
        <dsp:cNvSpPr/>
      </dsp:nvSpPr>
      <dsp:spPr>
        <a:xfrm>
          <a:off x="1278810" y="2653"/>
          <a:ext cx="1141275" cy="1141275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BA" sz="1100" kern="1200" dirty="0" smtClean="0"/>
            <a:t>AUTOMATSKE MISLI</a:t>
          </a:r>
          <a:endParaRPr lang="hr-BA" sz="1100" kern="1200" dirty="0"/>
        </a:p>
      </dsp:txBody>
      <dsp:txXfrm>
        <a:off x="1445946" y="169789"/>
        <a:ext cx="807003" cy="807003"/>
      </dsp:txXfrm>
    </dsp:sp>
  </dsp:spTree>
</dsp:drawing>
</file>

<file path=ppt/diagrams/drawing2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9F814C1-D324-4114-AB5A-8B08798D8F16}">
      <dsp:nvSpPr>
        <dsp:cNvPr id="0" name=""/>
        <dsp:cNvSpPr/>
      </dsp:nvSpPr>
      <dsp:spPr>
        <a:xfrm>
          <a:off x="0" y="169321"/>
          <a:ext cx="5212603" cy="892800"/>
        </a:xfrm>
        <a:prstGeom prst="rect">
          <a:avLst/>
        </a:prstGeom>
        <a:solidFill>
          <a:schemeClr val="accent2">
            <a:shade val="8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0472" tIns="125984" rIns="220472" bIns="125984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BA" sz="3100" kern="1200" dirty="0" smtClean="0"/>
            <a:t>RJEŠENJE</a:t>
          </a:r>
          <a:endParaRPr lang="hr-BA" sz="3100" kern="1200" dirty="0"/>
        </a:p>
      </dsp:txBody>
      <dsp:txXfrm>
        <a:off x="0" y="169321"/>
        <a:ext cx="5212603" cy="892800"/>
      </dsp:txXfrm>
    </dsp:sp>
    <dsp:sp modelId="{AFF0E46E-E87E-4B86-96F4-1ADCFCFD4AE6}">
      <dsp:nvSpPr>
        <dsp:cNvPr id="0" name=""/>
        <dsp:cNvSpPr/>
      </dsp:nvSpPr>
      <dsp:spPr>
        <a:xfrm>
          <a:off x="0" y="1062121"/>
          <a:ext cx="5212603" cy="3318705"/>
        </a:xfrm>
        <a:prstGeom prst="rect">
          <a:avLst/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5354" tIns="165354" rIns="220472" bIns="248031" numCol="1" spcCol="1270" anchor="t" anchorCtr="0">
          <a:noAutofit/>
        </a:bodyPr>
        <a:lstStyle/>
        <a:p>
          <a:pPr marL="285750" lvl="1" indent="-285750" algn="l" defTabSz="1377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r-BA" sz="3100" kern="1200" dirty="0" smtClean="0"/>
            <a:t>Paziti na vlastitu razinu nelagode</a:t>
          </a:r>
          <a:endParaRPr lang="hr-BA" sz="3100" kern="1200" dirty="0"/>
        </a:p>
        <a:p>
          <a:pPr marL="285750" lvl="1" indent="-285750" algn="l" defTabSz="1377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r-BA" sz="3100" kern="1200" dirty="0" smtClean="0"/>
            <a:t>Identificirati vlastite AM za vrijeme i između seansi</a:t>
          </a:r>
          <a:endParaRPr lang="hr-BA" sz="3100" kern="1200" dirty="0"/>
        </a:p>
        <a:p>
          <a:pPr marL="285750" lvl="1" indent="-285750" algn="l" defTabSz="1377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r-BA" sz="3100" kern="1200" dirty="0" smtClean="0"/>
            <a:t>Identificirati problem, vrednovati i odgovoriti na svoje misli </a:t>
          </a:r>
          <a:r>
            <a:rPr lang="hr-BA" sz="3100" kern="1200" dirty="0" smtClean="0">
              <a:sym typeface="Wingdings" panose="05000000000000000000" pitchFamily="2" charset="2"/>
            </a:rPr>
            <a:t> riješiti problem</a:t>
          </a:r>
          <a:endParaRPr lang="hr-BA" sz="3100" kern="1200" dirty="0"/>
        </a:p>
      </dsp:txBody>
      <dsp:txXfrm>
        <a:off x="0" y="1062121"/>
        <a:ext cx="5212603" cy="3318705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D7C867D-E61B-43A7-B300-4BEA4B614D0C}">
      <dsp:nvSpPr>
        <dsp:cNvPr id="0" name=""/>
        <dsp:cNvSpPr/>
      </dsp:nvSpPr>
      <dsp:spPr>
        <a:xfrm>
          <a:off x="1286515" y="1709095"/>
          <a:ext cx="2410523" cy="1607818"/>
        </a:xfrm>
        <a:prstGeom prst="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142240" rIns="142240" bIns="14224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BA" sz="2000" kern="1200" dirty="0" smtClean="0"/>
            <a:t>Klijent započinje seansu preopširnim i nejasnim pregledom tjedna</a:t>
          </a:r>
          <a:endParaRPr lang="hr-BA" sz="2000" kern="1200" dirty="0" smtClean="0"/>
        </a:p>
      </dsp:txBody>
      <dsp:txXfrm>
        <a:off x="1672198" y="1709095"/>
        <a:ext cx="2024839" cy="1607818"/>
      </dsp:txXfrm>
    </dsp:sp>
    <dsp:sp modelId="{4F60F27D-05BC-4EFF-BB91-5D276C9DEADA}">
      <dsp:nvSpPr>
        <dsp:cNvPr id="0" name=""/>
        <dsp:cNvSpPr/>
      </dsp:nvSpPr>
      <dsp:spPr>
        <a:xfrm>
          <a:off x="902" y="1066288"/>
          <a:ext cx="1607015" cy="1607015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BA" sz="2300" kern="1200" dirty="0" smtClean="0"/>
            <a:t>TEŠKOĆA</a:t>
          </a:r>
          <a:endParaRPr lang="hr-BA" sz="2300" kern="1200" dirty="0"/>
        </a:p>
      </dsp:txBody>
      <dsp:txXfrm>
        <a:off x="236244" y="1301630"/>
        <a:ext cx="1136331" cy="1136331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9F814C1-D324-4114-AB5A-8B08798D8F16}">
      <dsp:nvSpPr>
        <dsp:cNvPr id="0" name=""/>
        <dsp:cNvSpPr/>
      </dsp:nvSpPr>
      <dsp:spPr>
        <a:xfrm>
          <a:off x="0" y="51894"/>
          <a:ext cx="6664885" cy="691200"/>
        </a:xfrm>
        <a:prstGeom prst="rect">
          <a:avLst/>
        </a:prstGeom>
        <a:solidFill>
          <a:schemeClr val="accent2">
            <a:shade val="5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2">
              <a:shade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97536" rIns="170688" bIns="97536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BA" sz="2400" kern="1200" dirty="0" smtClean="0"/>
            <a:t>RJEŠENJE</a:t>
          </a:r>
          <a:endParaRPr lang="hr-BA" sz="2400" kern="1200" dirty="0"/>
        </a:p>
      </dsp:txBody>
      <dsp:txXfrm>
        <a:off x="0" y="51894"/>
        <a:ext cx="6664885" cy="691200"/>
      </dsp:txXfrm>
    </dsp:sp>
    <dsp:sp modelId="{AFF0E46E-E87E-4B86-96F4-1ADCFCFD4AE6}">
      <dsp:nvSpPr>
        <dsp:cNvPr id="0" name=""/>
        <dsp:cNvSpPr/>
      </dsp:nvSpPr>
      <dsp:spPr>
        <a:xfrm>
          <a:off x="0" y="743094"/>
          <a:ext cx="6664885" cy="3755160"/>
        </a:xfrm>
        <a:prstGeom prst="rect">
          <a:avLst/>
        </a:prstGeom>
        <a:solidFill>
          <a:schemeClr val="accent2">
            <a:alpha val="90000"/>
            <a:tint val="55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2">
              <a:alpha val="90000"/>
              <a:tint val="55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28016" rIns="170688" bIns="192024" numCol="1" spcCol="1270" anchor="t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r-BA" sz="2400" kern="1200" dirty="0" smtClean="0"/>
            <a:t>Terapeut se obzirno uključuje u razgovor i naglašava važnost usmjeravanja na specifične probleme</a:t>
          </a:r>
          <a:endParaRPr lang="hr-BA" sz="2400" kern="1200" dirty="0"/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r-BA" sz="2400" kern="1200" smtClean="0"/>
            <a:t>Terapeut može demonstrirati što točno očekuje od klijenta</a:t>
          </a:r>
          <a:endParaRPr lang="hr-BA" sz="2400" kern="1200" dirty="0"/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r-BA" sz="2400" kern="1200" smtClean="0"/>
            <a:t>Može tražiti od klijenta da u mislima pripremi izvještaj o proteklom tjednu</a:t>
          </a:r>
          <a:endParaRPr lang="hr-BA" sz="2400" kern="1200" dirty="0"/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r-BA" sz="2400" kern="1200" smtClean="0"/>
            <a:t>Može istražiti klijentove AM tako što će 1) pomoći pri vrednovanju AM, 2) tehniku silazne strelice ( značenje misli) i 3) empatična izjava i rješavanje problema</a:t>
          </a:r>
          <a:endParaRPr lang="hr-BA" sz="2400" kern="1200" dirty="0"/>
        </a:p>
      </dsp:txBody>
      <dsp:txXfrm>
        <a:off x="0" y="743094"/>
        <a:ext cx="6664885" cy="3755160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D7C867D-E61B-43A7-B300-4BEA4B614D0C}">
      <dsp:nvSpPr>
        <dsp:cNvPr id="0" name=""/>
        <dsp:cNvSpPr/>
      </dsp:nvSpPr>
      <dsp:spPr>
        <a:xfrm>
          <a:off x="1233437" y="473404"/>
          <a:ext cx="1773544" cy="1182953"/>
        </a:xfrm>
        <a:prstGeom prst="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149352" rIns="149352" bIns="149352" numCol="1" spcCol="1270" anchor="ctr" anchorCtr="0">
          <a:noAutofit/>
        </a:bodyPr>
        <a:lstStyle/>
        <a:p>
          <a:pPr lvl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BA" sz="2100" kern="1200" dirty="0" smtClean="0"/>
            <a:t>I Neuspjeh </a:t>
          </a:r>
          <a:r>
            <a:rPr lang="hr-BA" sz="2100" kern="1200" dirty="0" smtClean="0"/>
            <a:t>u ispunjavanju upitnika</a:t>
          </a:r>
        </a:p>
      </dsp:txBody>
      <dsp:txXfrm>
        <a:off x="1517204" y="473404"/>
        <a:ext cx="1489777" cy="1182953"/>
      </dsp:txXfrm>
    </dsp:sp>
    <dsp:sp modelId="{317202A1-C5BB-419E-9089-2DA28C5F5103}">
      <dsp:nvSpPr>
        <dsp:cNvPr id="0" name=""/>
        <dsp:cNvSpPr/>
      </dsp:nvSpPr>
      <dsp:spPr>
        <a:xfrm>
          <a:off x="1233437" y="1656358"/>
          <a:ext cx="1773544" cy="1182953"/>
        </a:xfrm>
        <a:prstGeom prst="rect">
          <a:avLst/>
        </a:prstGeom>
        <a:solidFill>
          <a:schemeClr val="accent2">
            <a:tint val="40000"/>
            <a:alpha val="90000"/>
            <a:hueOff val="-1658915"/>
            <a:satOff val="22126"/>
            <a:lumOff val="1912"/>
            <a:alphaOff val="0"/>
          </a:schemeClr>
        </a:solidFill>
        <a:ln w="15875" cap="flat" cmpd="sng" algn="ctr">
          <a:solidFill>
            <a:schemeClr val="accent2">
              <a:tint val="40000"/>
              <a:alpha val="90000"/>
              <a:hueOff val="-1658915"/>
              <a:satOff val="22126"/>
              <a:lumOff val="1912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149352" rIns="149352" bIns="149352" numCol="1" spcCol="1270" anchor="ctr" anchorCtr="0">
          <a:noAutofit/>
        </a:bodyPr>
        <a:lstStyle/>
        <a:p>
          <a:pPr lvl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BA" sz="2100" kern="1200" dirty="0" smtClean="0"/>
            <a:t>II Odbijanje </a:t>
          </a:r>
          <a:r>
            <a:rPr lang="hr-BA" sz="2100" kern="1200" dirty="0" smtClean="0"/>
            <a:t>upitnika</a:t>
          </a:r>
        </a:p>
      </dsp:txBody>
      <dsp:txXfrm>
        <a:off x="1517204" y="1656358"/>
        <a:ext cx="1489777" cy="1182953"/>
      </dsp:txXfrm>
    </dsp:sp>
    <dsp:sp modelId="{8EFB63EC-953D-4123-BAF3-3E4C6A7D850C}">
      <dsp:nvSpPr>
        <dsp:cNvPr id="0" name=""/>
        <dsp:cNvSpPr/>
      </dsp:nvSpPr>
      <dsp:spPr>
        <a:xfrm>
          <a:off x="1233437" y="2839311"/>
          <a:ext cx="1773544" cy="1182953"/>
        </a:xfrm>
        <a:prstGeom prst="rect">
          <a:avLst/>
        </a:prstGeom>
        <a:solidFill>
          <a:schemeClr val="accent2">
            <a:tint val="40000"/>
            <a:alpha val="90000"/>
            <a:hueOff val="-3317830"/>
            <a:satOff val="44252"/>
            <a:lumOff val="3824"/>
            <a:alphaOff val="0"/>
          </a:schemeClr>
        </a:solidFill>
        <a:ln w="15875" cap="flat" cmpd="sng" algn="ctr">
          <a:solidFill>
            <a:schemeClr val="accent2">
              <a:tint val="40000"/>
              <a:alpha val="90000"/>
              <a:hueOff val="-3317830"/>
              <a:satOff val="44252"/>
              <a:lumOff val="3824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149352" rIns="149352" bIns="149352" numCol="1" spcCol="1270" anchor="ctr" anchorCtr="0">
          <a:noAutofit/>
        </a:bodyPr>
        <a:lstStyle/>
        <a:p>
          <a:pPr lvl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BA" sz="2100" kern="1200" dirty="0" smtClean="0"/>
            <a:t>III Teškoće </a:t>
          </a:r>
          <a:r>
            <a:rPr lang="hr-BA" sz="2100" kern="1200" dirty="0" smtClean="0"/>
            <a:t>u subjektivnom izražavanju</a:t>
          </a:r>
        </a:p>
      </dsp:txBody>
      <dsp:txXfrm>
        <a:off x="1517204" y="2839311"/>
        <a:ext cx="1489777" cy="1182953"/>
      </dsp:txXfrm>
    </dsp:sp>
    <dsp:sp modelId="{4F60F27D-05BC-4EFF-BB91-5D276C9DEADA}">
      <dsp:nvSpPr>
        <dsp:cNvPr id="0" name=""/>
        <dsp:cNvSpPr/>
      </dsp:nvSpPr>
      <dsp:spPr>
        <a:xfrm>
          <a:off x="287547" y="459"/>
          <a:ext cx="1182362" cy="1182362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BA" sz="1600" kern="1200" dirty="0" smtClean="0"/>
            <a:t>TEŠKOĆA</a:t>
          </a:r>
          <a:endParaRPr lang="hr-BA" sz="1600" kern="1200" dirty="0"/>
        </a:p>
      </dsp:txBody>
      <dsp:txXfrm>
        <a:off x="460700" y="173612"/>
        <a:ext cx="836056" cy="836056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9F814C1-D324-4114-AB5A-8B08798D8F16}">
      <dsp:nvSpPr>
        <dsp:cNvPr id="0" name=""/>
        <dsp:cNvSpPr/>
      </dsp:nvSpPr>
      <dsp:spPr>
        <a:xfrm>
          <a:off x="37" y="257814"/>
          <a:ext cx="3583709" cy="806400"/>
        </a:xfrm>
        <a:prstGeom prst="rect">
          <a:avLst/>
        </a:prstGeom>
        <a:solidFill>
          <a:schemeClr val="accent2">
            <a:shade val="8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13792" rIns="199136" bIns="113792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BA" sz="2800" kern="1200" dirty="0" smtClean="0"/>
            <a:t>I i II - RJEŠENJE</a:t>
          </a:r>
          <a:endParaRPr lang="hr-BA" sz="2800" kern="1200" dirty="0"/>
        </a:p>
      </dsp:txBody>
      <dsp:txXfrm>
        <a:off x="37" y="257814"/>
        <a:ext cx="3583709" cy="806400"/>
      </dsp:txXfrm>
    </dsp:sp>
    <dsp:sp modelId="{AFF0E46E-E87E-4B86-96F4-1ADCFCFD4AE6}">
      <dsp:nvSpPr>
        <dsp:cNvPr id="0" name=""/>
        <dsp:cNvSpPr/>
      </dsp:nvSpPr>
      <dsp:spPr>
        <a:xfrm>
          <a:off x="0" y="1064214"/>
          <a:ext cx="3583709" cy="3228120"/>
        </a:xfrm>
        <a:prstGeom prst="rect">
          <a:avLst/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9352" tIns="149352" rIns="199136" bIns="224028" numCol="1" spcCol="1270" anchor="t" anchorCtr="0">
          <a:noAutofit/>
        </a:bodyPr>
        <a:lstStyle/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r-BA" sz="2800" kern="1200" dirty="0" smtClean="0"/>
            <a:t>Istražiti AM klijenta dok ispunjava ili razmišlja o upitniku (značajnost situacije)</a:t>
          </a:r>
          <a:endParaRPr lang="hr-BA" sz="2800" kern="1200" dirty="0"/>
        </a:p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r-BA" sz="2800" kern="1200" dirty="0" smtClean="0"/>
            <a:t>Empatično odgovoriti na zabrinutost, pomoći pri vrednovanju misli</a:t>
          </a:r>
          <a:endParaRPr lang="hr-BA" sz="2800" kern="1200" dirty="0"/>
        </a:p>
      </dsp:txBody>
      <dsp:txXfrm>
        <a:off x="0" y="1064214"/>
        <a:ext cx="3583709" cy="3228120"/>
      </dsp:txXfrm>
    </dsp:sp>
    <dsp:sp modelId="{BEBE435C-155D-49DA-A4BA-F86F2006BD02}">
      <dsp:nvSpPr>
        <dsp:cNvPr id="0" name=""/>
        <dsp:cNvSpPr/>
      </dsp:nvSpPr>
      <dsp:spPr>
        <a:xfrm>
          <a:off x="4085466" y="257814"/>
          <a:ext cx="3583709" cy="806400"/>
        </a:xfrm>
        <a:prstGeom prst="rect">
          <a:avLst/>
        </a:prstGeom>
        <a:solidFill>
          <a:schemeClr val="accent2">
            <a:shade val="80000"/>
            <a:hueOff val="402250"/>
            <a:satOff val="-23308"/>
            <a:lumOff val="30313"/>
            <a:alphaOff val="0"/>
          </a:schemeClr>
        </a:solidFill>
        <a:ln w="15875" cap="flat" cmpd="sng" algn="ctr">
          <a:solidFill>
            <a:schemeClr val="accent2">
              <a:shade val="80000"/>
              <a:hueOff val="402250"/>
              <a:satOff val="-23308"/>
              <a:lumOff val="30313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13792" rIns="199136" bIns="113792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BA" sz="2800" kern="1200" dirty="0" smtClean="0"/>
            <a:t>III - RJEŠENJE</a:t>
          </a:r>
          <a:endParaRPr lang="hr-BA" sz="2800" kern="1200" dirty="0"/>
        </a:p>
      </dsp:txBody>
      <dsp:txXfrm>
        <a:off x="4085466" y="257814"/>
        <a:ext cx="3583709" cy="806400"/>
      </dsp:txXfrm>
    </dsp:sp>
    <dsp:sp modelId="{9DD72B71-67BF-4B77-8AAC-0C7E494649BC}">
      <dsp:nvSpPr>
        <dsp:cNvPr id="0" name=""/>
        <dsp:cNvSpPr/>
      </dsp:nvSpPr>
      <dsp:spPr>
        <a:xfrm>
          <a:off x="4085466" y="1064214"/>
          <a:ext cx="3583709" cy="3228120"/>
        </a:xfrm>
        <a:prstGeom prst="rect">
          <a:avLst/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9352" tIns="149352" rIns="199136" bIns="224028" numCol="1" spcCol="1270" anchor="t" anchorCtr="0">
          <a:noAutofit/>
        </a:bodyPr>
        <a:lstStyle/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r-BA" sz="2800" kern="1200" dirty="0" smtClean="0"/>
            <a:t>Teškoće u izražavanju – </a:t>
          </a:r>
          <a:r>
            <a:rPr lang="hr-BA" sz="2800" kern="1200" dirty="0" smtClean="0"/>
            <a:t>terapeut može oprezno </a:t>
          </a:r>
          <a:r>
            <a:rPr lang="hr-BA" sz="2800" kern="1200" dirty="0" smtClean="0"/>
            <a:t>prekinuti i postaviti dodatna pitanja ili demonstrirati što se od klijenta traži</a:t>
          </a:r>
          <a:endParaRPr lang="hr-BA" sz="2800" kern="1200" dirty="0"/>
        </a:p>
      </dsp:txBody>
      <dsp:txXfrm>
        <a:off x="4085466" y="1064214"/>
        <a:ext cx="3583709" cy="3228120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D7C867D-E61B-43A7-B300-4BEA4B614D0C}">
      <dsp:nvSpPr>
        <dsp:cNvPr id="0" name=""/>
        <dsp:cNvSpPr/>
      </dsp:nvSpPr>
      <dsp:spPr>
        <a:xfrm>
          <a:off x="1319416" y="1749922"/>
          <a:ext cx="2472169" cy="1648936"/>
        </a:xfrm>
        <a:prstGeom prst="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149352" rIns="149352" bIns="149352" numCol="1" spcCol="1270" anchor="ctr" anchorCtr="0">
          <a:noAutofit/>
        </a:bodyPr>
        <a:lstStyle/>
        <a:p>
          <a:pPr lvl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BA" sz="2100" kern="1200" dirty="0" smtClean="0"/>
            <a:t>I Teškoće klijenta u zapamćivanju sadržaja seanse</a:t>
          </a:r>
          <a:endParaRPr lang="hr-BA" sz="2100" kern="1200" dirty="0"/>
        </a:p>
      </dsp:txBody>
      <dsp:txXfrm>
        <a:off x="1714963" y="1749922"/>
        <a:ext cx="2076621" cy="1648936"/>
      </dsp:txXfrm>
    </dsp:sp>
    <dsp:sp modelId="{D38A7A22-2305-4536-B2B4-C6CE2B74AA5F}">
      <dsp:nvSpPr>
        <dsp:cNvPr id="0" name=""/>
        <dsp:cNvSpPr/>
      </dsp:nvSpPr>
      <dsp:spPr>
        <a:xfrm>
          <a:off x="1319416" y="3398859"/>
          <a:ext cx="2472169" cy="1648936"/>
        </a:xfrm>
        <a:prstGeom prst="rect">
          <a:avLst/>
        </a:prstGeom>
        <a:solidFill>
          <a:schemeClr val="accent2">
            <a:tint val="40000"/>
            <a:alpha val="90000"/>
            <a:hueOff val="-3317830"/>
            <a:satOff val="44252"/>
            <a:lumOff val="3824"/>
            <a:alphaOff val="0"/>
          </a:schemeClr>
        </a:solidFill>
        <a:ln w="15875" cap="flat" cmpd="sng" algn="ctr">
          <a:solidFill>
            <a:schemeClr val="accent2">
              <a:tint val="40000"/>
              <a:alpha val="90000"/>
              <a:hueOff val="-3317830"/>
              <a:satOff val="44252"/>
              <a:lumOff val="3824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149352" rIns="149352" bIns="149352" numCol="1" spcCol="1270" anchor="ctr" anchorCtr="0">
          <a:noAutofit/>
        </a:bodyPr>
        <a:lstStyle/>
        <a:p>
          <a:pPr lvl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BA" sz="2100" kern="1200" dirty="0" smtClean="0"/>
            <a:t>II Odbijanje izražavanja negativne povratne informacije</a:t>
          </a:r>
          <a:endParaRPr lang="hr-BA" sz="2100" kern="1200" dirty="0"/>
        </a:p>
      </dsp:txBody>
      <dsp:txXfrm>
        <a:off x="1714963" y="3398859"/>
        <a:ext cx="2076621" cy="1648936"/>
      </dsp:txXfrm>
    </dsp:sp>
    <dsp:sp modelId="{4F60F27D-05BC-4EFF-BB91-5D276C9DEADA}">
      <dsp:nvSpPr>
        <dsp:cNvPr id="0" name=""/>
        <dsp:cNvSpPr/>
      </dsp:nvSpPr>
      <dsp:spPr>
        <a:xfrm>
          <a:off x="925" y="1090677"/>
          <a:ext cx="1648112" cy="1648112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BA" sz="2300" kern="1200" dirty="0" smtClean="0"/>
            <a:t>TEŠKOĆA</a:t>
          </a:r>
          <a:endParaRPr lang="hr-BA" sz="2300" kern="1200" dirty="0"/>
        </a:p>
      </dsp:txBody>
      <dsp:txXfrm>
        <a:off x="242285" y="1332037"/>
        <a:ext cx="1165392" cy="1165392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9F814C1-D324-4114-AB5A-8B08798D8F16}">
      <dsp:nvSpPr>
        <dsp:cNvPr id="0" name=""/>
        <dsp:cNvSpPr/>
      </dsp:nvSpPr>
      <dsp:spPr>
        <a:xfrm>
          <a:off x="33" y="292801"/>
          <a:ext cx="3193204" cy="777600"/>
        </a:xfrm>
        <a:prstGeom prst="rect">
          <a:avLst/>
        </a:prstGeom>
        <a:solidFill>
          <a:schemeClr val="accent2">
            <a:shade val="8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2024" tIns="109728" rIns="192024" bIns="109728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BA" sz="2700" kern="1200" dirty="0" smtClean="0"/>
            <a:t>I - RJEŠENJE</a:t>
          </a:r>
          <a:endParaRPr lang="hr-BA" sz="2700" kern="1200" dirty="0"/>
        </a:p>
      </dsp:txBody>
      <dsp:txXfrm>
        <a:off x="33" y="292801"/>
        <a:ext cx="3193204" cy="777600"/>
      </dsp:txXfrm>
    </dsp:sp>
    <dsp:sp modelId="{AFF0E46E-E87E-4B86-96F4-1ADCFCFD4AE6}">
      <dsp:nvSpPr>
        <dsp:cNvPr id="0" name=""/>
        <dsp:cNvSpPr/>
      </dsp:nvSpPr>
      <dsp:spPr>
        <a:xfrm>
          <a:off x="0" y="1070402"/>
          <a:ext cx="3193204" cy="3186945"/>
        </a:xfrm>
        <a:prstGeom prst="rect">
          <a:avLst/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4018" tIns="144018" rIns="192024" bIns="216027" numCol="1" spcCol="1270" anchor="t" anchorCtr="0">
          <a:noAutofit/>
        </a:bodyPr>
        <a:lstStyle/>
        <a:p>
          <a:pPr marL="228600" lvl="1" indent="-228600" algn="l" defTabSz="1200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r-BA" sz="2700" kern="1200" dirty="0" smtClean="0"/>
            <a:t>Zamoliti klijenta da ispuni radni list za povezivanje seansi</a:t>
          </a:r>
          <a:endParaRPr lang="hr-BA" sz="2700" kern="1200" dirty="0"/>
        </a:p>
        <a:p>
          <a:pPr marL="228600" lvl="1" indent="-228600" algn="l" defTabSz="1200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r-BA" sz="2700" kern="1200" dirty="0" smtClean="0"/>
            <a:t>Ohrabrivati klijenta da zapisuje detalje</a:t>
          </a:r>
          <a:endParaRPr lang="hr-BA" sz="2700" kern="1200" dirty="0"/>
        </a:p>
        <a:p>
          <a:pPr marL="228600" lvl="1" indent="-228600" algn="l" defTabSz="1200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r-BA" sz="2700" kern="1200" dirty="0" smtClean="0"/>
            <a:t>Provođenje domaće zadaće</a:t>
          </a:r>
          <a:endParaRPr lang="hr-BA" sz="2700" kern="1200" dirty="0"/>
        </a:p>
      </dsp:txBody>
      <dsp:txXfrm>
        <a:off x="0" y="1070402"/>
        <a:ext cx="3193204" cy="3186945"/>
      </dsp:txXfrm>
    </dsp:sp>
    <dsp:sp modelId="{BEBE435C-155D-49DA-A4BA-F86F2006BD02}">
      <dsp:nvSpPr>
        <dsp:cNvPr id="0" name=""/>
        <dsp:cNvSpPr/>
      </dsp:nvSpPr>
      <dsp:spPr>
        <a:xfrm>
          <a:off x="3640286" y="292801"/>
          <a:ext cx="3193204" cy="777600"/>
        </a:xfrm>
        <a:prstGeom prst="rect">
          <a:avLst/>
        </a:prstGeom>
        <a:solidFill>
          <a:schemeClr val="accent2">
            <a:shade val="80000"/>
            <a:hueOff val="402250"/>
            <a:satOff val="-23308"/>
            <a:lumOff val="30313"/>
            <a:alphaOff val="0"/>
          </a:schemeClr>
        </a:solidFill>
        <a:ln w="15875" cap="flat" cmpd="sng" algn="ctr">
          <a:solidFill>
            <a:schemeClr val="accent2">
              <a:shade val="80000"/>
              <a:hueOff val="402250"/>
              <a:satOff val="-23308"/>
              <a:lumOff val="30313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2024" tIns="109728" rIns="192024" bIns="109728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BA" sz="2700" kern="1200" dirty="0" smtClean="0"/>
            <a:t>II - RJEŠENJE</a:t>
          </a:r>
          <a:endParaRPr lang="hr-BA" sz="2700" kern="1200" dirty="0"/>
        </a:p>
      </dsp:txBody>
      <dsp:txXfrm>
        <a:off x="3640286" y="292801"/>
        <a:ext cx="3193204" cy="777600"/>
      </dsp:txXfrm>
    </dsp:sp>
    <dsp:sp modelId="{9DD72B71-67BF-4B77-8AAC-0C7E494649BC}">
      <dsp:nvSpPr>
        <dsp:cNvPr id="0" name=""/>
        <dsp:cNvSpPr/>
      </dsp:nvSpPr>
      <dsp:spPr>
        <a:xfrm>
          <a:off x="3640286" y="1070402"/>
          <a:ext cx="3193204" cy="3186945"/>
        </a:xfrm>
        <a:prstGeom prst="rect">
          <a:avLst/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4018" tIns="144018" rIns="192024" bIns="216027" numCol="1" spcCol="1270" anchor="t" anchorCtr="0">
          <a:noAutofit/>
        </a:bodyPr>
        <a:lstStyle/>
        <a:p>
          <a:pPr marL="228600" lvl="1" indent="-228600" algn="l" defTabSz="1200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r-BA" sz="2700" kern="1200" dirty="0" smtClean="0"/>
            <a:t>Dodatno ohrabrivanje </a:t>
          </a:r>
          <a:endParaRPr lang="hr-BA" sz="2700" kern="1200" dirty="0"/>
        </a:p>
        <a:p>
          <a:pPr marL="228600" lvl="1" indent="-228600" algn="l" defTabSz="1200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r-BA" sz="2700" kern="1200" dirty="0" smtClean="0"/>
            <a:t>Otkrivanje značenja davanja negativne povratne inormacije za klijenta</a:t>
          </a:r>
          <a:endParaRPr lang="hr-BA" sz="2700" kern="1200" dirty="0"/>
        </a:p>
      </dsp:txBody>
      <dsp:txXfrm>
        <a:off x="3640286" y="1070402"/>
        <a:ext cx="3193204" cy="3186945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D7C867D-E61B-43A7-B300-4BEA4B614D0C}">
      <dsp:nvSpPr>
        <dsp:cNvPr id="0" name=""/>
        <dsp:cNvSpPr/>
      </dsp:nvSpPr>
      <dsp:spPr>
        <a:xfrm>
          <a:off x="1447970" y="392481"/>
          <a:ext cx="1459235" cy="973310"/>
        </a:xfrm>
        <a:prstGeom prst="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92456" rIns="92456" bIns="92456" numCol="1" spcCol="1270" anchor="ctr" anchorCtr="0">
          <a:noAutofit/>
        </a:bodyPr>
        <a:lstStyle/>
        <a:p>
          <a:pPr lvl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BA" sz="1300" kern="1200" dirty="0" smtClean="0"/>
            <a:t>I Klijent ne sudjeluje pri donošenju dnevnog reda</a:t>
          </a:r>
          <a:endParaRPr lang="hr-BA" sz="1300" kern="1200" dirty="0"/>
        </a:p>
      </dsp:txBody>
      <dsp:txXfrm>
        <a:off x="1681448" y="392481"/>
        <a:ext cx="1225758" cy="973310"/>
      </dsp:txXfrm>
    </dsp:sp>
    <dsp:sp modelId="{18C8F76F-AC9E-443F-8874-EAB57B41CD91}">
      <dsp:nvSpPr>
        <dsp:cNvPr id="0" name=""/>
        <dsp:cNvSpPr/>
      </dsp:nvSpPr>
      <dsp:spPr>
        <a:xfrm>
          <a:off x="1447970" y="1365791"/>
          <a:ext cx="1459235" cy="973310"/>
        </a:xfrm>
        <a:prstGeom prst="rect">
          <a:avLst/>
        </a:prstGeom>
        <a:solidFill>
          <a:schemeClr val="accent2">
            <a:tint val="40000"/>
            <a:alpha val="90000"/>
            <a:hueOff val="-1105943"/>
            <a:satOff val="14751"/>
            <a:lumOff val="1275"/>
            <a:alphaOff val="0"/>
          </a:schemeClr>
        </a:solidFill>
        <a:ln w="15875" cap="flat" cmpd="sng" algn="ctr">
          <a:solidFill>
            <a:schemeClr val="accent2">
              <a:tint val="40000"/>
              <a:alpha val="90000"/>
              <a:hueOff val="-1105943"/>
              <a:satOff val="14751"/>
              <a:lumOff val="1275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92456" rIns="92456" bIns="92456" numCol="1" spcCol="1270" anchor="ctr" anchorCtr="0">
          <a:noAutofit/>
        </a:bodyPr>
        <a:lstStyle/>
        <a:p>
          <a:pPr lvl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BA" sz="1300" kern="1200" dirty="0" smtClean="0"/>
            <a:t>II Neuspješan u razgovoru o problemima s dnevnog reda</a:t>
          </a:r>
          <a:endParaRPr lang="hr-BA" sz="1300" kern="1200" dirty="0"/>
        </a:p>
      </dsp:txBody>
      <dsp:txXfrm>
        <a:off x="1681448" y="1365791"/>
        <a:ext cx="1225758" cy="973310"/>
      </dsp:txXfrm>
    </dsp:sp>
    <dsp:sp modelId="{683BFC3F-4E4C-4766-B7A6-BC19093C54C0}">
      <dsp:nvSpPr>
        <dsp:cNvPr id="0" name=""/>
        <dsp:cNvSpPr/>
      </dsp:nvSpPr>
      <dsp:spPr>
        <a:xfrm>
          <a:off x="1447970" y="2339101"/>
          <a:ext cx="1459235" cy="973310"/>
        </a:xfrm>
        <a:prstGeom prst="rect">
          <a:avLst/>
        </a:prstGeom>
        <a:solidFill>
          <a:schemeClr val="accent2">
            <a:tint val="40000"/>
            <a:alpha val="90000"/>
            <a:hueOff val="-2211887"/>
            <a:satOff val="29501"/>
            <a:lumOff val="2549"/>
            <a:alphaOff val="0"/>
          </a:schemeClr>
        </a:solidFill>
        <a:ln w="15875" cap="flat" cmpd="sng" algn="ctr">
          <a:solidFill>
            <a:schemeClr val="accent2">
              <a:tint val="40000"/>
              <a:alpha val="90000"/>
              <a:hueOff val="-2211887"/>
              <a:satOff val="29501"/>
              <a:lumOff val="2549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92456" rIns="92456" bIns="92456" numCol="1" spcCol="1270" anchor="ctr" anchorCtr="0">
          <a:noAutofit/>
        </a:bodyPr>
        <a:lstStyle/>
        <a:p>
          <a:pPr lvl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BA" sz="1300" kern="1200" dirty="0" smtClean="0"/>
            <a:t>III Predetaljno obrazlaganje problema</a:t>
          </a:r>
          <a:endParaRPr lang="hr-BA" sz="1300" kern="1200" dirty="0"/>
        </a:p>
      </dsp:txBody>
      <dsp:txXfrm>
        <a:off x="1681448" y="2339101"/>
        <a:ext cx="1225758" cy="973310"/>
      </dsp:txXfrm>
    </dsp:sp>
    <dsp:sp modelId="{C48C5594-7AE8-471C-B0B5-F17488D60AB4}">
      <dsp:nvSpPr>
        <dsp:cNvPr id="0" name=""/>
        <dsp:cNvSpPr/>
      </dsp:nvSpPr>
      <dsp:spPr>
        <a:xfrm>
          <a:off x="1447970" y="3312412"/>
          <a:ext cx="1459235" cy="973310"/>
        </a:xfrm>
        <a:prstGeom prst="rect">
          <a:avLst/>
        </a:prstGeom>
        <a:solidFill>
          <a:schemeClr val="accent2">
            <a:tint val="40000"/>
            <a:alpha val="90000"/>
            <a:hueOff val="-3317830"/>
            <a:satOff val="44252"/>
            <a:lumOff val="3824"/>
            <a:alphaOff val="0"/>
          </a:schemeClr>
        </a:solidFill>
        <a:ln w="15875" cap="flat" cmpd="sng" algn="ctr">
          <a:solidFill>
            <a:schemeClr val="accent2">
              <a:tint val="40000"/>
              <a:alpha val="90000"/>
              <a:hueOff val="-3317830"/>
              <a:satOff val="44252"/>
              <a:lumOff val="3824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92456" rIns="92456" bIns="92456" numCol="1" spcCol="1270" anchor="ctr" anchorCtr="0">
          <a:noAutofit/>
        </a:bodyPr>
        <a:lstStyle/>
        <a:p>
          <a:pPr lvl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BA" sz="1300" kern="1200" dirty="0" smtClean="0"/>
            <a:t>IV Bespomoćnost glede razgovora o problemima</a:t>
          </a:r>
          <a:endParaRPr lang="hr-BA" sz="1300" kern="1200" dirty="0"/>
        </a:p>
      </dsp:txBody>
      <dsp:txXfrm>
        <a:off x="1681448" y="3312412"/>
        <a:ext cx="1225758" cy="973310"/>
      </dsp:txXfrm>
    </dsp:sp>
    <dsp:sp modelId="{4F60F27D-05BC-4EFF-BB91-5D276C9DEADA}">
      <dsp:nvSpPr>
        <dsp:cNvPr id="0" name=""/>
        <dsp:cNvSpPr/>
      </dsp:nvSpPr>
      <dsp:spPr>
        <a:xfrm>
          <a:off x="669711" y="3351"/>
          <a:ext cx="972823" cy="972823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BA" sz="1300" kern="1200" dirty="0" smtClean="0"/>
            <a:t>TEŠKOĆA</a:t>
          </a:r>
          <a:endParaRPr lang="hr-BA" sz="1300" kern="1200" dirty="0"/>
        </a:p>
      </dsp:txBody>
      <dsp:txXfrm>
        <a:off x="812178" y="145818"/>
        <a:ext cx="687889" cy="68788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11">
  <dgm:title val=""/>
  <dgm:desc val=""/>
  <dgm:catLst>
    <dgm:cat type="process" pri="8000"/>
    <dgm:cat type="convert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onstrLst>
          <dgm:constr type="w" for="ch" forName="arrow" refType="w"/>
          <dgm:constr type="h" for="ch" forName="arrow" refType="h" fact="0.4"/>
          <dgm:constr type="ctrY" for="ch" forName="arrow" refType="h" fact="0.5"/>
          <dgm:constr type="l" for="ch" forName="arrow"/>
          <dgm:constr type="w" for="ch" forName="points" refType="w" fact="0.9"/>
          <dgm:constr type="h" for="ch" forName="points" refType="h"/>
          <dgm:constr type="t" for="ch" forName="points"/>
          <dgm:constr type="l" for="ch" forName="points"/>
        </dgm:constrLst>
      </dgm:if>
      <dgm:else name="Name3">
        <dgm:constrLst>
          <dgm:constr type="w" for="ch" forName="arrow" refType="w"/>
          <dgm:constr type="h" for="ch" forName="arrow" refType="h" fact="0.4"/>
          <dgm:constr type="ctrY" for="ch" forName="arrow" refType="h" fact="0.5"/>
          <dgm:constr type="r" for="ch" forName="arrow" refType="w"/>
          <dgm:constr type="w" for="ch" forName="points" refType="w" fact="0.9"/>
          <dgm:constr type="h" for="ch" forName="points" refType="h"/>
          <dgm:constr type="t" for="ch" forName="points"/>
          <dgm:constr type="r" for="ch" forName="points" refType="w"/>
        </dgm:constrLst>
      </dgm:else>
    </dgm:choose>
    <dgm:ruleLst/>
    <dgm:layoutNode name="arrow" styleLbl="bgShp">
      <dgm:alg type="sp"/>
      <dgm:choose name="Name4">
        <dgm:if name="Name5" func="var" arg="dir" op="equ" val="norm">
          <dgm:shape xmlns:r="http://schemas.openxmlformats.org/officeDocument/2006/relationships" type="notchedRightArrow" r:blip="">
            <dgm:adjLst/>
          </dgm:shape>
        </dgm:if>
        <dgm:else name="Name6">
          <dgm:shape xmlns:r="http://schemas.openxmlformats.org/officeDocument/2006/relationships" rot="180" type="notchedRightArrow" r:blip="">
            <dgm:adjLst/>
          </dgm:shape>
        </dgm:else>
      </dgm:choose>
      <dgm:presOf/>
      <dgm:constrLst/>
      <dgm:ruleLst/>
    </dgm:layoutNode>
    <dgm:layoutNode name="points">
      <dgm:choose name="Name7">
        <dgm:if name="Name8" func="var" arg="dir" op="equ" val="norm">
          <dgm:alg type="lin">
            <dgm:param type="linDir" val="fromL"/>
          </dgm:alg>
        </dgm:if>
        <dgm:else name="Name9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ositeA" refType="w"/>
        <dgm:constr type="h" for="ch" forName="compositeA" refType="h"/>
        <dgm:constr type="w" for="ch" forName="compositeB" refType="w" refFor="ch" refForName="compositeA" op="equ"/>
        <dgm:constr type="h" for="ch" forName="compositeB" refType="h" refFor="ch" refForName="compositeA" op="equ"/>
        <dgm:constr type="primFontSz" for="des" ptType="node" op="equ" val="65"/>
        <dgm:constr type="w" for="ch" forName="space" refType="w" refFor="ch" refForName="compositeA" op="equ" fact="0.05"/>
      </dgm:constrLst>
      <dgm:ruleLst/>
      <dgm:forEach name="Name10" axis="ch" ptType="node">
        <dgm:choose name="Name11">
          <dgm:if name="Name12" axis="self" ptType="node" func="posOdd" op="equ" val="1">
            <dgm:layoutNode name="compositeA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extA" refType="w"/>
                <dgm:constr type="h" for="ch" forName="textA" refType="h" fact="0.4"/>
                <dgm:constr type="t" for="ch" forName="textA"/>
                <dgm:constr type="l" for="ch" forName="textA"/>
                <dgm:constr type="h" for="ch" forName="circleA" refType="h" fact="0.1"/>
                <dgm:constr type="h" for="ch" forName="circleA" refType="w" op="lte"/>
                <dgm:constr type="w" for="ch" forName="circleA" refType="h" refFor="ch" refForName="circleA" op="equ"/>
                <dgm:constr type="ctrY" for="ch" forName="circleA" refType="h" fact="0.5"/>
                <dgm:constr type="ctrX" for="ch" forName="circleA" refType="w" refFor="ch" refForName="textA" fact="0.5"/>
                <dgm:constr type="w" for="ch" forName="spaceA" refType="w"/>
                <dgm:constr type="h" for="ch" forName="spaceA" refType="h" fact="0.4"/>
                <dgm:constr type="b" for="ch" forName="spaceA" refType="h"/>
                <dgm:constr type="l" for="ch" forName="spaceA"/>
              </dgm:constrLst>
              <dgm:ruleLst/>
              <dgm:layoutNode name="textA" styleLbl="revTx">
                <dgm:varLst>
                  <dgm:bulletEnabled val="1"/>
                </dgm:varLst>
                <dgm:alg type="tx">
                  <dgm:param type="txAnchorVert" val="b"/>
                  <dgm:param type="txAnchorVertCh" val="b"/>
                  <dgm:param type="txAnchorHorzCh" val="ctr"/>
                </dgm:alg>
                <dgm:shape xmlns:r="http://schemas.openxmlformats.org/officeDocument/2006/relationships" type="rect" r:blip="">
                  <dgm:adjLst/>
                </dgm:shape>
                <dgm:presOf axis="desOrSelf" ptType="node"/>
                <dgm:constrLst/>
                <dgm:ruleLst>
                  <dgm:rule type="primFontSz" val="5" fact="NaN" max="NaN"/>
                </dgm:ruleLst>
              </dgm:layoutNode>
              <dgm:layoutNode name="circleA">
                <dgm:alg type="sp"/>
                <dgm:shape xmlns:r="http://schemas.openxmlformats.org/officeDocument/2006/relationships" type="ellipse" r:blip="">
                  <dgm:adjLst/>
                </dgm:shape>
                <dgm:presOf/>
                <dgm:constrLst/>
                <dgm:ruleLst/>
              </dgm:layoutNode>
              <dgm:layoutNode name="spaceA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13">
            <dgm:layoutNode name="compositeB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extB" refType="w"/>
                <dgm:constr type="h" for="ch" forName="textB" refType="h" fact="0.4"/>
                <dgm:constr type="b" for="ch" forName="textB" refType="h"/>
                <dgm:constr type="l" for="ch" forName="textB"/>
                <dgm:constr type="h" for="ch" forName="circleB" refType="h" fact="0.1"/>
                <dgm:constr type="w" for="ch" forName="circleB" refType="h" refFor="ch" refForName="circleB" op="equ"/>
                <dgm:constr type="h" for="ch" forName="circleB" refType="w" op="lte"/>
                <dgm:constr type="ctrY" for="ch" forName="circleB" refType="h" fact="0.5"/>
                <dgm:constr type="ctrX" for="ch" forName="circleB" refType="w" refFor="ch" refForName="textB" fact="0.5"/>
                <dgm:constr type="w" for="ch" forName="spaceB" refType="w"/>
                <dgm:constr type="h" for="ch" forName="spaceB" refType="h" fact="0.4"/>
                <dgm:constr type="t" for="ch" forName="spaceB"/>
                <dgm:constr type="l" for="ch" forName="spaceB"/>
              </dgm:constrLst>
              <dgm:ruleLst/>
              <dgm:layoutNode name="textB" styleLbl="revTx">
                <dgm:varLst>
                  <dgm:bulletEnabled val="1"/>
                </dgm:varLst>
                <dgm:alg type="tx">
                  <dgm:param type="txAnchorVert" val="t"/>
                  <dgm:param type="txAnchorVertCh" val="t"/>
                  <dgm:param type="txAnchorHorzCh" val="ctr"/>
                </dgm:alg>
                <dgm:shape xmlns:r="http://schemas.openxmlformats.org/officeDocument/2006/relationships" type="rect" r:blip="">
                  <dgm:adjLst/>
                </dgm:shape>
                <dgm:presOf axis="desOrSelf" ptType="node"/>
                <dgm:constrLst/>
                <dgm:ruleLst>
                  <dgm:rule type="primFontSz" val="5" fact="NaN" max="NaN"/>
                </dgm:ruleLst>
              </dgm:layoutNode>
              <dgm:layoutNode name="circleB">
                <dgm:alg type="sp"/>
                <dgm:shape xmlns:r="http://schemas.openxmlformats.org/officeDocument/2006/relationships" type="ellipse" r:blip="">
                  <dgm:adjLst/>
                </dgm:shape>
                <dgm:presOf/>
                <dgm:constrLst/>
                <dgm:ruleLst/>
              </dgm:layoutNode>
              <dgm:layoutNode name="spaceB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else>
        </dgm:choose>
        <dgm:forEach name="Name14" axis="followSib" ptType="sibTrans" cnt="1">
          <dgm:layoutNode name="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hList9">
  <dgm:title val=""/>
  <dgm:desc val=""/>
  <dgm:catLst>
    <dgm:cat type="list" pri="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3" srcId="0" destId="1" srcOrd="0" destOrd="0"/>
        <dgm:cxn modelId="4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2"/>
        <dgm:pt modelId="21"/>
        <dgm:pt modelId="22"/>
        <dgm:pt modelId="23"/>
        <dgm:pt modelId="24"/>
        <dgm:pt modelId="3"/>
        <dgm:pt modelId="31"/>
        <dgm:pt modelId="32"/>
        <dgm:pt modelId="33"/>
        <dgm:pt modelId="34"/>
      </dgm:ptLst>
      <dgm:cxnLst>
        <dgm:cxn modelId="4" srcId="0" destId="1" srcOrd="0" destOrd="0"/>
        <dgm:cxn modelId="5" srcId="0" destId="2" srcOrd="1" destOrd="0"/>
        <dgm:cxn modelId="6" srcId="0" destId="3" srcOrd="1" destOrd="0"/>
        <dgm:cxn modelId="15" srcId="1" destId="11" srcOrd="0" destOrd="0"/>
        <dgm:cxn modelId="16" srcId="1" destId="12" srcOrd="0" destOrd="0"/>
        <dgm:cxn modelId="17" srcId="1" destId="13" srcOrd="0" destOrd="0"/>
        <dgm:cxn modelId="18" srcId="1" destId="14" srcOrd="0" destOrd="0"/>
        <dgm:cxn modelId="25" srcId="2" destId="21" srcOrd="0" destOrd="0"/>
        <dgm:cxn modelId="26" srcId="2" destId="22" srcOrd="0" destOrd="0"/>
        <dgm:cxn modelId="27" srcId="2" destId="23" srcOrd="0" destOrd="0"/>
        <dgm:cxn modelId="28" srcId="2" destId="24" srcOrd="0" destOrd="0"/>
        <dgm:cxn modelId="35" srcId="3" destId="31" srcOrd="0" destOrd="0"/>
        <dgm:cxn modelId="36" srcId="3" destId="32" srcOrd="0" destOrd="0"/>
        <dgm:cxn modelId="37" srcId="3" destId="33" srcOrd="0" destOrd="0"/>
        <dgm:cxn modelId="38" srcId="3" destId="34" srcOrd="0" destOrd="0"/>
      </dgm:cxnLst>
      <dgm:bg/>
      <dgm:whole/>
    </dgm:dataModel>
  </dgm:clrData>
  <dgm:layoutNode name="list">
    <dgm:varLst>
      <dgm:dir/>
      <dgm:animLvl val="lvl"/>
    </dgm:varLst>
    <dgm:choose name="Name0">
      <dgm:if name="Name1" func="var" arg="dir" op="equ" val="norm">
        <dgm:alg type="lin">
          <dgm:param type="linDir" val="fromL"/>
          <dgm:param type="fallback" val="2D"/>
          <dgm:param type="nodeVertAlign" val="t"/>
        </dgm:alg>
      </dgm:if>
      <dgm:else name="Name2">
        <dgm:alg type="lin">
          <dgm:param type="linDir" val="fromR"/>
          <dgm:param type="fallback" val="2D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ircle" refType="w" fact="0.5"/>
      <dgm:constr type="w" for="ch" forName="vertFlow" refType="w" fact="0.75"/>
      <dgm:constr type="h" for="des" forName="firstComp" refType="w" refFor="ch" refForName="vertFlow" fact="0.667"/>
      <dgm:constr type="h" for="des" forName="comp" refType="h" refFor="des" refForName="firstComp" op="equ"/>
      <dgm:constr type="h" for="des" forName="topSpace" refType="w" refFor="ch" refForName="circle" op="equ" fact="0.4"/>
      <dgm:constr type="w" for="ch" forName="posSpace" refType="w" fact="0.4"/>
      <dgm:constr type="w" for="ch" forName="negSpace" refType="w" fact="-1.15"/>
      <dgm:constr type="w" for="ch" forName="transSpace" refType="w" fact="0.75"/>
      <dgm:constr type="primFontSz" for="ch" forName="circle" op="equ" val="65"/>
      <dgm:constr type="primFontSz" for="des" forName="firstChildTx" val="65"/>
      <dgm:constr type="primFontSz" for="des" forName="childTx" refType="primFontSz" refFor="des" refForName="firstChildTx" op="equ"/>
    </dgm:constrLst>
    <dgm:ruleLst/>
    <dgm:forEach name="Name3" axis="ch" ptType="node">
      <dgm:layoutNode name="pos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vertFlow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firstComp" refType="w"/>
          <dgm:constr type="w" for="ch" forName="comp" refType="w"/>
        </dgm:constrLst>
        <dgm:ruleLst/>
        <dgm:layoutNode name="top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firstComp">
          <dgm:alg type="composite"/>
          <dgm:shape xmlns:r="http://schemas.openxmlformats.org/officeDocument/2006/relationships" r:blip="">
            <dgm:adjLst/>
          </dgm:shape>
          <dgm:presOf/>
          <dgm:choose name="Name4">
            <dgm:if name="Name5" func="var" arg="dir" op="equ" val="norm">
              <dgm:constrLst>
                <dgm:constr type="l" for="ch" forName="firstChild"/>
                <dgm:constr type="t" for="ch" forName="firstChild"/>
                <dgm:constr type="w" for="ch" forName="firstChild" refType="w"/>
                <dgm:constr type="h" for="ch" forName="firstChild" refType="h"/>
                <dgm:constr type="l" for="ch" forName="firstChildTx" refType="w" fact="0.16"/>
                <dgm:constr type="r" for="ch" forName="firstChildTx" refType="w"/>
                <dgm:constr type="h" for="ch" forName="firstChildTx" refFor="ch" refForName="firstChild" op="equ"/>
              </dgm:constrLst>
            </dgm:if>
            <dgm:else name="Name6">
              <dgm:constrLst>
                <dgm:constr type="l" for="ch" forName="firstChild"/>
                <dgm:constr type="t" for="ch" forName="firstChild"/>
                <dgm:constr type="w" for="ch" forName="firstChild" refType="w"/>
                <dgm:constr type="h" for="ch" forName="firstChild" refType="h"/>
                <dgm:constr type="l" for="ch" forName="firstChildTx"/>
                <dgm:constr type="r" for="ch" forName="firstChildTx" refType="w" fact="0.825"/>
                <dgm:constr type="h" for="ch" forName="firstChildTx" refFor="ch" refForName="firstChild" op="equ"/>
              </dgm:constrLst>
            </dgm:else>
          </dgm:choose>
          <dgm:ruleLst/>
          <dgm:layoutNode name="firstChild" styleLbl="bgAccFollowNode1">
            <dgm:alg type="sp"/>
            <dgm:shape xmlns:r="http://schemas.openxmlformats.org/officeDocument/2006/relationships" type="rect" r:blip="">
              <dgm:adjLst/>
            </dgm:shape>
            <dgm:presOf axis="ch desOrSelf" ptType="node node" cnt="1 0"/>
            <dgm:constrLst/>
            <dgm:ruleLst/>
          </dgm:layoutNode>
          <dgm:layoutNode name="firstChildTx" styleLbl="bgAccFollowNode1">
            <dgm:varLst>
              <dgm:bulletEnabled val="1"/>
            </dgm:varLst>
            <dgm:alg type="tx">
              <dgm:param type="parTxLTRAlign" val="l"/>
            </dgm:alg>
            <dgm:shape xmlns:r="http://schemas.openxmlformats.org/officeDocument/2006/relationships" type="rect" r:blip="" hideGeom="1">
              <dgm:adjLst/>
            </dgm:shape>
            <dgm:presOf axis="ch desOrSelf" ptType="node node" cnt="1 0"/>
            <dgm:choose name="Name7">
              <dgm:if name="Name8" func="var" arg="dir" op="equ" val="norm">
                <dgm:constrLst>
                  <dgm:constr type="primFontSz" val="65"/>
                  <dgm:constr type="lMarg"/>
                </dgm:constrLst>
              </dgm:if>
              <dgm:else name="Name9">
                <dgm:constrLst>
                  <dgm:constr type="primFontSz" val="65"/>
                  <dgm:constr type="rMarg"/>
                </dgm:constrLst>
              </dgm:else>
            </dgm:choose>
            <dgm:ruleLst>
              <dgm:rule type="primFontSz" val="5" fact="NaN" max="NaN"/>
            </dgm:ruleLst>
          </dgm:layoutNode>
        </dgm:layoutNode>
        <dgm:forEach name="Name10" axis="ch" ptType="node" st="2">
          <dgm:layoutNode name="comp">
            <dgm:alg type="composite"/>
            <dgm:shape xmlns:r="http://schemas.openxmlformats.org/officeDocument/2006/relationships" r:blip="">
              <dgm:adjLst/>
            </dgm:shape>
            <dgm:presOf/>
            <dgm:choose name="Name11">
              <dgm:if name="Name12" func="var" arg="dir" op="equ" val="norm">
                <dgm:constrLst>
                  <dgm:constr type="l" for="ch" forName="child"/>
                  <dgm:constr type="t" for="ch" forName="child"/>
                  <dgm:constr type="w" for="ch" forName="child" refType="w"/>
                  <dgm:constr type="h" for="ch" forName="child" refType="h"/>
                  <dgm:constr type="l" for="ch" forName="childTx" refType="w" fact="0.16"/>
                  <dgm:constr type="r" for="ch" forName="childTx" refType="w"/>
                  <dgm:constr type="h" for="ch" forName="childTx" refFor="ch" refForName="child" op="equ"/>
                </dgm:constrLst>
              </dgm:if>
              <dgm:else name="Name13">
                <dgm:constrLst>
                  <dgm:constr type="l" for="ch" forName="child"/>
                  <dgm:constr type="t" for="ch" forName="child"/>
                  <dgm:constr type="w" for="ch" forName="child" refType="w"/>
                  <dgm:constr type="h" for="ch" forName="child" refType="h"/>
                  <dgm:constr type="l" for="ch" forName="childTx"/>
                  <dgm:constr type="r" for="ch" forName="childTx" refType="w" fact="0.825"/>
                  <dgm:constr type="h" for="ch" forName="childTx" refFor="ch" refForName="child" op="equ"/>
                </dgm:constrLst>
              </dgm:else>
            </dgm:choose>
            <dgm:ruleLst/>
            <dgm:layoutNode name="child" styleLbl="bgAccFollowNode1">
              <dgm:alg type="sp"/>
              <dgm:shape xmlns:r="http://schemas.openxmlformats.org/officeDocument/2006/relationships" type="rect" r:blip="">
                <dgm:adjLst/>
              </dgm:shape>
              <dgm:presOf axis="desOrSelf" ptType="node"/>
              <dgm:constrLst/>
              <dgm:ruleLst/>
            </dgm:layoutNode>
            <dgm:layoutNode name="childTx" styleLbl="bgAccFollowNode1">
              <dgm:varLst>
                <dgm:bulletEnabled val="1"/>
              </dgm:varLst>
              <dgm:alg type="tx">
                <dgm:param type="parTxLTRAlign" val="l"/>
              </dgm:alg>
              <dgm:shape xmlns:r="http://schemas.openxmlformats.org/officeDocument/2006/relationships" type="rect" r:blip="" hideGeom="1">
                <dgm:adjLst/>
              </dgm:shape>
              <dgm:presOf axis="desOrSelf" ptType="node"/>
              <dgm:choose name="Name14">
                <dgm:if name="Name15" func="var" arg="dir" op="equ" val="norm">
                  <dgm:constrLst>
                    <dgm:constr type="primFontSz" val="65"/>
                    <dgm:constr type="lMarg"/>
                  </dgm:constrLst>
                </dgm:if>
                <dgm:else name="Name16">
                  <dgm:constrLst>
                    <dgm:constr type="primFontSz" val="65"/>
                    <dgm:constr type="rMarg"/>
                  </dgm:constrLst>
                </dgm:else>
              </dgm:choose>
              <dgm:ruleLst>
                <dgm:rule type="primFontSz" val="5" fact="NaN" max="NaN"/>
              </dgm:ruleLst>
            </dgm:layoutNode>
          </dgm:layoutNode>
        </dgm:forEach>
      </dgm:layoutNode>
      <dgm:layoutNode name="neg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ircle" styleLbl="node1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lMarg"/>
          <dgm:constr type="rMarg"/>
          <dgm:constr type="tMarg"/>
          <dgm:constr type="bMarg"/>
          <dgm:constr type="h" refType="w"/>
        </dgm:constrLst>
        <dgm:ruleLst>
          <dgm:rule type="primFontSz" val="5" fact="NaN" max="NaN"/>
        </dgm:ruleLst>
      </dgm:layoutNode>
      <dgm:forEach name="Name17" axis="followSib" ptType="sibTrans" cnt="1">
        <dgm:layoutNode name="trans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hList9">
  <dgm:title val=""/>
  <dgm:desc val=""/>
  <dgm:catLst>
    <dgm:cat type="list" pri="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3" srcId="0" destId="1" srcOrd="0" destOrd="0"/>
        <dgm:cxn modelId="4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2"/>
        <dgm:pt modelId="21"/>
        <dgm:pt modelId="22"/>
        <dgm:pt modelId="23"/>
        <dgm:pt modelId="24"/>
        <dgm:pt modelId="3"/>
        <dgm:pt modelId="31"/>
        <dgm:pt modelId="32"/>
        <dgm:pt modelId="33"/>
        <dgm:pt modelId="34"/>
      </dgm:ptLst>
      <dgm:cxnLst>
        <dgm:cxn modelId="4" srcId="0" destId="1" srcOrd="0" destOrd="0"/>
        <dgm:cxn modelId="5" srcId="0" destId="2" srcOrd="1" destOrd="0"/>
        <dgm:cxn modelId="6" srcId="0" destId="3" srcOrd="1" destOrd="0"/>
        <dgm:cxn modelId="15" srcId="1" destId="11" srcOrd="0" destOrd="0"/>
        <dgm:cxn modelId="16" srcId="1" destId="12" srcOrd="0" destOrd="0"/>
        <dgm:cxn modelId="17" srcId="1" destId="13" srcOrd="0" destOrd="0"/>
        <dgm:cxn modelId="18" srcId="1" destId="14" srcOrd="0" destOrd="0"/>
        <dgm:cxn modelId="25" srcId="2" destId="21" srcOrd="0" destOrd="0"/>
        <dgm:cxn modelId="26" srcId="2" destId="22" srcOrd="0" destOrd="0"/>
        <dgm:cxn modelId="27" srcId="2" destId="23" srcOrd="0" destOrd="0"/>
        <dgm:cxn modelId="28" srcId="2" destId="24" srcOrd="0" destOrd="0"/>
        <dgm:cxn modelId="35" srcId="3" destId="31" srcOrd="0" destOrd="0"/>
        <dgm:cxn modelId="36" srcId="3" destId="32" srcOrd="0" destOrd="0"/>
        <dgm:cxn modelId="37" srcId="3" destId="33" srcOrd="0" destOrd="0"/>
        <dgm:cxn modelId="38" srcId="3" destId="34" srcOrd="0" destOrd="0"/>
      </dgm:cxnLst>
      <dgm:bg/>
      <dgm:whole/>
    </dgm:dataModel>
  </dgm:clrData>
  <dgm:layoutNode name="list">
    <dgm:varLst>
      <dgm:dir/>
      <dgm:animLvl val="lvl"/>
    </dgm:varLst>
    <dgm:choose name="Name0">
      <dgm:if name="Name1" func="var" arg="dir" op="equ" val="norm">
        <dgm:alg type="lin">
          <dgm:param type="linDir" val="fromL"/>
          <dgm:param type="fallback" val="2D"/>
          <dgm:param type="nodeVertAlign" val="t"/>
        </dgm:alg>
      </dgm:if>
      <dgm:else name="Name2">
        <dgm:alg type="lin">
          <dgm:param type="linDir" val="fromR"/>
          <dgm:param type="fallback" val="2D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ircle" refType="w" fact="0.5"/>
      <dgm:constr type="w" for="ch" forName="vertFlow" refType="w" fact="0.75"/>
      <dgm:constr type="h" for="des" forName="firstComp" refType="w" refFor="ch" refForName="vertFlow" fact="0.667"/>
      <dgm:constr type="h" for="des" forName="comp" refType="h" refFor="des" refForName="firstComp" op="equ"/>
      <dgm:constr type="h" for="des" forName="topSpace" refType="w" refFor="ch" refForName="circle" op="equ" fact="0.4"/>
      <dgm:constr type="w" for="ch" forName="posSpace" refType="w" fact="0.4"/>
      <dgm:constr type="w" for="ch" forName="negSpace" refType="w" fact="-1.15"/>
      <dgm:constr type="w" for="ch" forName="transSpace" refType="w" fact="0.75"/>
      <dgm:constr type="primFontSz" for="ch" forName="circle" op="equ" val="65"/>
      <dgm:constr type="primFontSz" for="des" forName="firstChildTx" val="65"/>
      <dgm:constr type="primFontSz" for="des" forName="childTx" refType="primFontSz" refFor="des" refForName="firstChildTx" op="equ"/>
    </dgm:constrLst>
    <dgm:ruleLst/>
    <dgm:forEach name="Name3" axis="ch" ptType="node">
      <dgm:layoutNode name="pos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vertFlow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firstComp" refType="w"/>
          <dgm:constr type="w" for="ch" forName="comp" refType="w"/>
        </dgm:constrLst>
        <dgm:ruleLst/>
        <dgm:layoutNode name="top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firstComp">
          <dgm:alg type="composite"/>
          <dgm:shape xmlns:r="http://schemas.openxmlformats.org/officeDocument/2006/relationships" r:blip="">
            <dgm:adjLst/>
          </dgm:shape>
          <dgm:presOf/>
          <dgm:choose name="Name4">
            <dgm:if name="Name5" func="var" arg="dir" op="equ" val="norm">
              <dgm:constrLst>
                <dgm:constr type="l" for="ch" forName="firstChild"/>
                <dgm:constr type="t" for="ch" forName="firstChild"/>
                <dgm:constr type="w" for="ch" forName="firstChild" refType="w"/>
                <dgm:constr type="h" for="ch" forName="firstChild" refType="h"/>
                <dgm:constr type="l" for="ch" forName="firstChildTx" refType="w" fact="0.16"/>
                <dgm:constr type="r" for="ch" forName="firstChildTx" refType="w"/>
                <dgm:constr type="h" for="ch" forName="firstChildTx" refFor="ch" refForName="firstChild" op="equ"/>
              </dgm:constrLst>
            </dgm:if>
            <dgm:else name="Name6">
              <dgm:constrLst>
                <dgm:constr type="l" for="ch" forName="firstChild"/>
                <dgm:constr type="t" for="ch" forName="firstChild"/>
                <dgm:constr type="w" for="ch" forName="firstChild" refType="w"/>
                <dgm:constr type="h" for="ch" forName="firstChild" refType="h"/>
                <dgm:constr type="l" for="ch" forName="firstChildTx"/>
                <dgm:constr type="r" for="ch" forName="firstChildTx" refType="w" fact="0.825"/>
                <dgm:constr type="h" for="ch" forName="firstChildTx" refFor="ch" refForName="firstChild" op="equ"/>
              </dgm:constrLst>
            </dgm:else>
          </dgm:choose>
          <dgm:ruleLst/>
          <dgm:layoutNode name="firstChild" styleLbl="bgAccFollowNode1">
            <dgm:alg type="sp"/>
            <dgm:shape xmlns:r="http://schemas.openxmlformats.org/officeDocument/2006/relationships" type="rect" r:blip="">
              <dgm:adjLst/>
            </dgm:shape>
            <dgm:presOf axis="ch desOrSelf" ptType="node node" cnt="1 0"/>
            <dgm:constrLst/>
            <dgm:ruleLst/>
          </dgm:layoutNode>
          <dgm:layoutNode name="firstChildTx" styleLbl="bgAccFollowNode1">
            <dgm:varLst>
              <dgm:bulletEnabled val="1"/>
            </dgm:varLst>
            <dgm:alg type="tx">
              <dgm:param type="parTxLTRAlign" val="l"/>
            </dgm:alg>
            <dgm:shape xmlns:r="http://schemas.openxmlformats.org/officeDocument/2006/relationships" type="rect" r:blip="" hideGeom="1">
              <dgm:adjLst/>
            </dgm:shape>
            <dgm:presOf axis="ch desOrSelf" ptType="node node" cnt="1 0"/>
            <dgm:choose name="Name7">
              <dgm:if name="Name8" func="var" arg="dir" op="equ" val="norm">
                <dgm:constrLst>
                  <dgm:constr type="primFontSz" val="65"/>
                  <dgm:constr type="lMarg"/>
                </dgm:constrLst>
              </dgm:if>
              <dgm:else name="Name9">
                <dgm:constrLst>
                  <dgm:constr type="primFontSz" val="65"/>
                  <dgm:constr type="rMarg"/>
                </dgm:constrLst>
              </dgm:else>
            </dgm:choose>
            <dgm:ruleLst>
              <dgm:rule type="primFontSz" val="5" fact="NaN" max="NaN"/>
            </dgm:ruleLst>
          </dgm:layoutNode>
        </dgm:layoutNode>
        <dgm:forEach name="Name10" axis="ch" ptType="node" st="2">
          <dgm:layoutNode name="comp">
            <dgm:alg type="composite"/>
            <dgm:shape xmlns:r="http://schemas.openxmlformats.org/officeDocument/2006/relationships" r:blip="">
              <dgm:adjLst/>
            </dgm:shape>
            <dgm:presOf/>
            <dgm:choose name="Name11">
              <dgm:if name="Name12" func="var" arg="dir" op="equ" val="norm">
                <dgm:constrLst>
                  <dgm:constr type="l" for="ch" forName="child"/>
                  <dgm:constr type="t" for="ch" forName="child"/>
                  <dgm:constr type="w" for="ch" forName="child" refType="w"/>
                  <dgm:constr type="h" for="ch" forName="child" refType="h"/>
                  <dgm:constr type="l" for="ch" forName="childTx" refType="w" fact="0.16"/>
                  <dgm:constr type="r" for="ch" forName="childTx" refType="w"/>
                  <dgm:constr type="h" for="ch" forName="childTx" refFor="ch" refForName="child" op="equ"/>
                </dgm:constrLst>
              </dgm:if>
              <dgm:else name="Name13">
                <dgm:constrLst>
                  <dgm:constr type="l" for="ch" forName="child"/>
                  <dgm:constr type="t" for="ch" forName="child"/>
                  <dgm:constr type="w" for="ch" forName="child" refType="w"/>
                  <dgm:constr type="h" for="ch" forName="child" refType="h"/>
                  <dgm:constr type="l" for="ch" forName="childTx"/>
                  <dgm:constr type="r" for="ch" forName="childTx" refType="w" fact="0.825"/>
                  <dgm:constr type="h" for="ch" forName="childTx" refFor="ch" refForName="child" op="equ"/>
                </dgm:constrLst>
              </dgm:else>
            </dgm:choose>
            <dgm:ruleLst/>
            <dgm:layoutNode name="child" styleLbl="bgAccFollowNode1">
              <dgm:alg type="sp"/>
              <dgm:shape xmlns:r="http://schemas.openxmlformats.org/officeDocument/2006/relationships" type="rect" r:blip="">
                <dgm:adjLst/>
              </dgm:shape>
              <dgm:presOf axis="desOrSelf" ptType="node"/>
              <dgm:constrLst/>
              <dgm:ruleLst/>
            </dgm:layoutNode>
            <dgm:layoutNode name="childTx" styleLbl="bgAccFollowNode1">
              <dgm:varLst>
                <dgm:bulletEnabled val="1"/>
              </dgm:varLst>
              <dgm:alg type="tx">
                <dgm:param type="parTxLTRAlign" val="l"/>
              </dgm:alg>
              <dgm:shape xmlns:r="http://schemas.openxmlformats.org/officeDocument/2006/relationships" type="rect" r:blip="" hideGeom="1">
                <dgm:adjLst/>
              </dgm:shape>
              <dgm:presOf axis="desOrSelf" ptType="node"/>
              <dgm:choose name="Name14">
                <dgm:if name="Name15" func="var" arg="dir" op="equ" val="norm">
                  <dgm:constrLst>
                    <dgm:constr type="primFontSz" val="65"/>
                    <dgm:constr type="lMarg"/>
                  </dgm:constrLst>
                </dgm:if>
                <dgm:else name="Name16">
                  <dgm:constrLst>
                    <dgm:constr type="primFontSz" val="65"/>
                    <dgm:constr type="rMarg"/>
                  </dgm:constrLst>
                </dgm:else>
              </dgm:choose>
              <dgm:ruleLst>
                <dgm:rule type="primFontSz" val="5" fact="NaN" max="NaN"/>
              </dgm:ruleLst>
            </dgm:layoutNode>
          </dgm:layoutNode>
        </dgm:forEach>
      </dgm:layoutNode>
      <dgm:layoutNode name="neg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ircle" styleLbl="node1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lMarg"/>
          <dgm:constr type="rMarg"/>
          <dgm:constr type="tMarg"/>
          <dgm:constr type="bMarg"/>
          <dgm:constr type="h" refType="w"/>
        </dgm:constrLst>
        <dgm:ruleLst>
          <dgm:rule type="primFontSz" val="5" fact="NaN" max="NaN"/>
        </dgm:ruleLst>
      </dgm:layoutNode>
      <dgm:forEach name="Name17" axis="followSib" ptType="sibTrans" cnt="1">
        <dgm:layoutNode name="trans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5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6.xml><?xml version="1.0" encoding="utf-8"?>
<dgm:layoutDef xmlns:dgm="http://schemas.openxmlformats.org/drawingml/2006/diagram" xmlns:a="http://schemas.openxmlformats.org/drawingml/2006/main" uniqueId="urn:microsoft.com/office/officeart/2005/8/layout/hList9">
  <dgm:title val=""/>
  <dgm:desc val=""/>
  <dgm:catLst>
    <dgm:cat type="list" pri="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3" srcId="0" destId="1" srcOrd="0" destOrd="0"/>
        <dgm:cxn modelId="4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2"/>
        <dgm:pt modelId="21"/>
        <dgm:pt modelId="22"/>
        <dgm:pt modelId="23"/>
        <dgm:pt modelId="24"/>
        <dgm:pt modelId="3"/>
        <dgm:pt modelId="31"/>
        <dgm:pt modelId="32"/>
        <dgm:pt modelId="33"/>
        <dgm:pt modelId="34"/>
      </dgm:ptLst>
      <dgm:cxnLst>
        <dgm:cxn modelId="4" srcId="0" destId="1" srcOrd="0" destOrd="0"/>
        <dgm:cxn modelId="5" srcId="0" destId="2" srcOrd="1" destOrd="0"/>
        <dgm:cxn modelId="6" srcId="0" destId="3" srcOrd="1" destOrd="0"/>
        <dgm:cxn modelId="15" srcId="1" destId="11" srcOrd="0" destOrd="0"/>
        <dgm:cxn modelId="16" srcId="1" destId="12" srcOrd="0" destOrd="0"/>
        <dgm:cxn modelId="17" srcId="1" destId="13" srcOrd="0" destOrd="0"/>
        <dgm:cxn modelId="18" srcId="1" destId="14" srcOrd="0" destOrd="0"/>
        <dgm:cxn modelId="25" srcId="2" destId="21" srcOrd="0" destOrd="0"/>
        <dgm:cxn modelId="26" srcId="2" destId="22" srcOrd="0" destOrd="0"/>
        <dgm:cxn modelId="27" srcId="2" destId="23" srcOrd="0" destOrd="0"/>
        <dgm:cxn modelId="28" srcId="2" destId="24" srcOrd="0" destOrd="0"/>
        <dgm:cxn modelId="35" srcId="3" destId="31" srcOrd="0" destOrd="0"/>
        <dgm:cxn modelId="36" srcId="3" destId="32" srcOrd="0" destOrd="0"/>
        <dgm:cxn modelId="37" srcId="3" destId="33" srcOrd="0" destOrd="0"/>
        <dgm:cxn modelId="38" srcId="3" destId="34" srcOrd="0" destOrd="0"/>
      </dgm:cxnLst>
      <dgm:bg/>
      <dgm:whole/>
    </dgm:dataModel>
  </dgm:clrData>
  <dgm:layoutNode name="list">
    <dgm:varLst>
      <dgm:dir/>
      <dgm:animLvl val="lvl"/>
    </dgm:varLst>
    <dgm:choose name="Name0">
      <dgm:if name="Name1" func="var" arg="dir" op="equ" val="norm">
        <dgm:alg type="lin">
          <dgm:param type="linDir" val="fromL"/>
          <dgm:param type="fallback" val="2D"/>
          <dgm:param type="nodeVertAlign" val="t"/>
        </dgm:alg>
      </dgm:if>
      <dgm:else name="Name2">
        <dgm:alg type="lin">
          <dgm:param type="linDir" val="fromR"/>
          <dgm:param type="fallback" val="2D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ircle" refType="w" fact="0.5"/>
      <dgm:constr type="w" for="ch" forName="vertFlow" refType="w" fact="0.75"/>
      <dgm:constr type="h" for="des" forName="firstComp" refType="w" refFor="ch" refForName="vertFlow" fact="0.667"/>
      <dgm:constr type="h" for="des" forName="comp" refType="h" refFor="des" refForName="firstComp" op="equ"/>
      <dgm:constr type="h" for="des" forName="topSpace" refType="w" refFor="ch" refForName="circle" op="equ" fact="0.4"/>
      <dgm:constr type="w" for="ch" forName="posSpace" refType="w" fact="0.4"/>
      <dgm:constr type="w" for="ch" forName="negSpace" refType="w" fact="-1.15"/>
      <dgm:constr type="w" for="ch" forName="transSpace" refType="w" fact="0.75"/>
      <dgm:constr type="primFontSz" for="ch" forName="circle" op="equ" val="65"/>
      <dgm:constr type="primFontSz" for="des" forName="firstChildTx" val="65"/>
      <dgm:constr type="primFontSz" for="des" forName="childTx" refType="primFontSz" refFor="des" refForName="firstChildTx" op="equ"/>
    </dgm:constrLst>
    <dgm:ruleLst/>
    <dgm:forEach name="Name3" axis="ch" ptType="node">
      <dgm:layoutNode name="pos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vertFlow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firstComp" refType="w"/>
          <dgm:constr type="w" for="ch" forName="comp" refType="w"/>
        </dgm:constrLst>
        <dgm:ruleLst/>
        <dgm:layoutNode name="top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firstComp">
          <dgm:alg type="composite"/>
          <dgm:shape xmlns:r="http://schemas.openxmlformats.org/officeDocument/2006/relationships" r:blip="">
            <dgm:adjLst/>
          </dgm:shape>
          <dgm:presOf/>
          <dgm:choose name="Name4">
            <dgm:if name="Name5" func="var" arg="dir" op="equ" val="norm">
              <dgm:constrLst>
                <dgm:constr type="l" for="ch" forName="firstChild"/>
                <dgm:constr type="t" for="ch" forName="firstChild"/>
                <dgm:constr type="w" for="ch" forName="firstChild" refType="w"/>
                <dgm:constr type="h" for="ch" forName="firstChild" refType="h"/>
                <dgm:constr type="l" for="ch" forName="firstChildTx" refType="w" fact="0.16"/>
                <dgm:constr type="r" for="ch" forName="firstChildTx" refType="w"/>
                <dgm:constr type="h" for="ch" forName="firstChildTx" refFor="ch" refForName="firstChild" op="equ"/>
              </dgm:constrLst>
            </dgm:if>
            <dgm:else name="Name6">
              <dgm:constrLst>
                <dgm:constr type="l" for="ch" forName="firstChild"/>
                <dgm:constr type="t" for="ch" forName="firstChild"/>
                <dgm:constr type="w" for="ch" forName="firstChild" refType="w"/>
                <dgm:constr type="h" for="ch" forName="firstChild" refType="h"/>
                <dgm:constr type="l" for="ch" forName="firstChildTx"/>
                <dgm:constr type="r" for="ch" forName="firstChildTx" refType="w" fact="0.825"/>
                <dgm:constr type="h" for="ch" forName="firstChildTx" refFor="ch" refForName="firstChild" op="equ"/>
              </dgm:constrLst>
            </dgm:else>
          </dgm:choose>
          <dgm:ruleLst/>
          <dgm:layoutNode name="firstChild" styleLbl="bgAccFollowNode1">
            <dgm:alg type="sp"/>
            <dgm:shape xmlns:r="http://schemas.openxmlformats.org/officeDocument/2006/relationships" type="rect" r:blip="">
              <dgm:adjLst/>
            </dgm:shape>
            <dgm:presOf axis="ch desOrSelf" ptType="node node" cnt="1 0"/>
            <dgm:constrLst/>
            <dgm:ruleLst/>
          </dgm:layoutNode>
          <dgm:layoutNode name="firstChildTx" styleLbl="bgAccFollowNode1">
            <dgm:varLst>
              <dgm:bulletEnabled val="1"/>
            </dgm:varLst>
            <dgm:alg type="tx">
              <dgm:param type="parTxLTRAlign" val="l"/>
            </dgm:alg>
            <dgm:shape xmlns:r="http://schemas.openxmlformats.org/officeDocument/2006/relationships" type="rect" r:blip="" hideGeom="1">
              <dgm:adjLst/>
            </dgm:shape>
            <dgm:presOf axis="ch desOrSelf" ptType="node node" cnt="1 0"/>
            <dgm:choose name="Name7">
              <dgm:if name="Name8" func="var" arg="dir" op="equ" val="norm">
                <dgm:constrLst>
                  <dgm:constr type="primFontSz" val="65"/>
                  <dgm:constr type="lMarg"/>
                </dgm:constrLst>
              </dgm:if>
              <dgm:else name="Name9">
                <dgm:constrLst>
                  <dgm:constr type="primFontSz" val="65"/>
                  <dgm:constr type="rMarg"/>
                </dgm:constrLst>
              </dgm:else>
            </dgm:choose>
            <dgm:ruleLst>
              <dgm:rule type="primFontSz" val="5" fact="NaN" max="NaN"/>
            </dgm:ruleLst>
          </dgm:layoutNode>
        </dgm:layoutNode>
        <dgm:forEach name="Name10" axis="ch" ptType="node" st="2">
          <dgm:layoutNode name="comp">
            <dgm:alg type="composite"/>
            <dgm:shape xmlns:r="http://schemas.openxmlformats.org/officeDocument/2006/relationships" r:blip="">
              <dgm:adjLst/>
            </dgm:shape>
            <dgm:presOf/>
            <dgm:choose name="Name11">
              <dgm:if name="Name12" func="var" arg="dir" op="equ" val="norm">
                <dgm:constrLst>
                  <dgm:constr type="l" for="ch" forName="child"/>
                  <dgm:constr type="t" for="ch" forName="child"/>
                  <dgm:constr type="w" for="ch" forName="child" refType="w"/>
                  <dgm:constr type="h" for="ch" forName="child" refType="h"/>
                  <dgm:constr type="l" for="ch" forName="childTx" refType="w" fact="0.16"/>
                  <dgm:constr type="r" for="ch" forName="childTx" refType="w"/>
                  <dgm:constr type="h" for="ch" forName="childTx" refFor="ch" refForName="child" op="equ"/>
                </dgm:constrLst>
              </dgm:if>
              <dgm:else name="Name13">
                <dgm:constrLst>
                  <dgm:constr type="l" for="ch" forName="child"/>
                  <dgm:constr type="t" for="ch" forName="child"/>
                  <dgm:constr type="w" for="ch" forName="child" refType="w"/>
                  <dgm:constr type="h" for="ch" forName="child" refType="h"/>
                  <dgm:constr type="l" for="ch" forName="childTx"/>
                  <dgm:constr type="r" for="ch" forName="childTx" refType="w" fact="0.825"/>
                  <dgm:constr type="h" for="ch" forName="childTx" refFor="ch" refForName="child" op="equ"/>
                </dgm:constrLst>
              </dgm:else>
            </dgm:choose>
            <dgm:ruleLst/>
            <dgm:layoutNode name="child" styleLbl="bgAccFollowNode1">
              <dgm:alg type="sp"/>
              <dgm:shape xmlns:r="http://schemas.openxmlformats.org/officeDocument/2006/relationships" type="rect" r:blip="">
                <dgm:adjLst/>
              </dgm:shape>
              <dgm:presOf axis="desOrSelf" ptType="node"/>
              <dgm:constrLst/>
              <dgm:ruleLst/>
            </dgm:layoutNode>
            <dgm:layoutNode name="childTx" styleLbl="bgAccFollowNode1">
              <dgm:varLst>
                <dgm:bulletEnabled val="1"/>
              </dgm:varLst>
              <dgm:alg type="tx">
                <dgm:param type="parTxLTRAlign" val="l"/>
              </dgm:alg>
              <dgm:shape xmlns:r="http://schemas.openxmlformats.org/officeDocument/2006/relationships" type="rect" r:blip="" hideGeom="1">
                <dgm:adjLst/>
              </dgm:shape>
              <dgm:presOf axis="desOrSelf" ptType="node"/>
              <dgm:choose name="Name14">
                <dgm:if name="Name15" func="var" arg="dir" op="equ" val="norm">
                  <dgm:constrLst>
                    <dgm:constr type="primFontSz" val="65"/>
                    <dgm:constr type="lMarg"/>
                  </dgm:constrLst>
                </dgm:if>
                <dgm:else name="Name16">
                  <dgm:constrLst>
                    <dgm:constr type="primFontSz" val="65"/>
                    <dgm:constr type="rMarg"/>
                  </dgm:constrLst>
                </dgm:else>
              </dgm:choose>
              <dgm:ruleLst>
                <dgm:rule type="primFontSz" val="5" fact="NaN" max="NaN"/>
              </dgm:ruleLst>
            </dgm:layoutNode>
          </dgm:layoutNode>
        </dgm:forEach>
      </dgm:layoutNode>
      <dgm:layoutNode name="neg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ircle" styleLbl="node1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lMarg"/>
          <dgm:constr type="rMarg"/>
          <dgm:constr type="tMarg"/>
          <dgm:constr type="bMarg"/>
          <dgm:constr type="h" refType="w"/>
        </dgm:constrLst>
        <dgm:ruleLst>
          <dgm:rule type="primFontSz" val="5" fact="NaN" max="NaN"/>
        </dgm:ruleLst>
      </dgm:layoutNode>
      <dgm:forEach name="Name17" axis="followSib" ptType="sibTrans" cnt="1">
        <dgm:layoutNode name="trans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7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8.xml><?xml version="1.0" encoding="utf-8"?>
<dgm:layoutDef xmlns:dgm="http://schemas.openxmlformats.org/drawingml/2006/diagram" xmlns:a="http://schemas.openxmlformats.org/drawingml/2006/main" uniqueId="urn:microsoft.com/office/officeart/2005/8/layout/hList9">
  <dgm:title val=""/>
  <dgm:desc val=""/>
  <dgm:catLst>
    <dgm:cat type="list" pri="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3" srcId="0" destId="1" srcOrd="0" destOrd="0"/>
        <dgm:cxn modelId="4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2"/>
        <dgm:pt modelId="21"/>
        <dgm:pt modelId="22"/>
        <dgm:pt modelId="23"/>
        <dgm:pt modelId="24"/>
        <dgm:pt modelId="3"/>
        <dgm:pt modelId="31"/>
        <dgm:pt modelId="32"/>
        <dgm:pt modelId="33"/>
        <dgm:pt modelId="34"/>
      </dgm:ptLst>
      <dgm:cxnLst>
        <dgm:cxn modelId="4" srcId="0" destId="1" srcOrd="0" destOrd="0"/>
        <dgm:cxn modelId="5" srcId="0" destId="2" srcOrd="1" destOrd="0"/>
        <dgm:cxn modelId="6" srcId="0" destId="3" srcOrd="1" destOrd="0"/>
        <dgm:cxn modelId="15" srcId="1" destId="11" srcOrd="0" destOrd="0"/>
        <dgm:cxn modelId="16" srcId="1" destId="12" srcOrd="0" destOrd="0"/>
        <dgm:cxn modelId="17" srcId="1" destId="13" srcOrd="0" destOrd="0"/>
        <dgm:cxn modelId="18" srcId="1" destId="14" srcOrd="0" destOrd="0"/>
        <dgm:cxn modelId="25" srcId="2" destId="21" srcOrd="0" destOrd="0"/>
        <dgm:cxn modelId="26" srcId="2" destId="22" srcOrd="0" destOrd="0"/>
        <dgm:cxn modelId="27" srcId="2" destId="23" srcOrd="0" destOrd="0"/>
        <dgm:cxn modelId="28" srcId="2" destId="24" srcOrd="0" destOrd="0"/>
        <dgm:cxn modelId="35" srcId="3" destId="31" srcOrd="0" destOrd="0"/>
        <dgm:cxn modelId="36" srcId="3" destId="32" srcOrd="0" destOrd="0"/>
        <dgm:cxn modelId="37" srcId="3" destId="33" srcOrd="0" destOrd="0"/>
        <dgm:cxn modelId="38" srcId="3" destId="34" srcOrd="0" destOrd="0"/>
      </dgm:cxnLst>
      <dgm:bg/>
      <dgm:whole/>
    </dgm:dataModel>
  </dgm:clrData>
  <dgm:layoutNode name="list">
    <dgm:varLst>
      <dgm:dir/>
      <dgm:animLvl val="lvl"/>
    </dgm:varLst>
    <dgm:choose name="Name0">
      <dgm:if name="Name1" func="var" arg="dir" op="equ" val="norm">
        <dgm:alg type="lin">
          <dgm:param type="linDir" val="fromL"/>
          <dgm:param type="fallback" val="2D"/>
          <dgm:param type="nodeVertAlign" val="t"/>
        </dgm:alg>
      </dgm:if>
      <dgm:else name="Name2">
        <dgm:alg type="lin">
          <dgm:param type="linDir" val="fromR"/>
          <dgm:param type="fallback" val="2D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ircle" refType="w" fact="0.5"/>
      <dgm:constr type="w" for="ch" forName="vertFlow" refType="w" fact="0.75"/>
      <dgm:constr type="h" for="des" forName="firstComp" refType="w" refFor="ch" refForName="vertFlow" fact="0.667"/>
      <dgm:constr type="h" for="des" forName="comp" refType="h" refFor="des" refForName="firstComp" op="equ"/>
      <dgm:constr type="h" for="des" forName="topSpace" refType="w" refFor="ch" refForName="circle" op="equ" fact="0.4"/>
      <dgm:constr type="w" for="ch" forName="posSpace" refType="w" fact="0.4"/>
      <dgm:constr type="w" for="ch" forName="negSpace" refType="w" fact="-1.15"/>
      <dgm:constr type="w" for="ch" forName="transSpace" refType="w" fact="0.75"/>
      <dgm:constr type="primFontSz" for="ch" forName="circle" op="equ" val="65"/>
      <dgm:constr type="primFontSz" for="des" forName="firstChildTx" val="65"/>
      <dgm:constr type="primFontSz" for="des" forName="childTx" refType="primFontSz" refFor="des" refForName="firstChildTx" op="equ"/>
    </dgm:constrLst>
    <dgm:ruleLst/>
    <dgm:forEach name="Name3" axis="ch" ptType="node">
      <dgm:layoutNode name="pos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vertFlow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firstComp" refType="w"/>
          <dgm:constr type="w" for="ch" forName="comp" refType="w"/>
        </dgm:constrLst>
        <dgm:ruleLst/>
        <dgm:layoutNode name="top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firstComp">
          <dgm:alg type="composite"/>
          <dgm:shape xmlns:r="http://schemas.openxmlformats.org/officeDocument/2006/relationships" r:blip="">
            <dgm:adjLst/>
          </dgm:shape>
          <dgm:presOf/>
          <dgm:choose name="Name4">
            <dgm:if name="Name5" func="var" arg="dir" op="equ" val="norm">
              <dgm:constrLst>
                <dgm:constr type="l" for="ch" forName="firstChild"/>
                <dgm:constr type="t" for="ch" forName="firstChild"/>
                <dgm:constr type="w" for="ch" forName="firstChild" refType="w"/>
                <dgm:constr type="h" for="ch" forName="firstChild" refType="h"/>
                <dgm:constr type="l" for="ch" forName="firstChildTx" refType="w" fact="0.16"/>
                <dgm:constr type="r" for="ch" forName="firstChildTx" refType="w"/>
                <dgm:constr type="h" for="ch" forName="firstChildTx" refFor="ch" refForName="firstChild" op="equ"/>
              </dgm:constrLst>
            </dgm:if>
            <dgm:else name="Name6">
              <dgm:constrLst>
                <dgm:constr type="l" for="ch" forName="firstChild"/>
                <dgm:constr type="t" for="ch" forName="firstChild"/>
                <dgm:constr type="w" for="ch" forName="firstChild" refType="w"/>
                <dgm:constr type="h" for="ch" forName="firstChild" refType="h"/>
                <dgm:constr type="l" for="ch" forName="firstChildTx"/>
                <dgm:constr type="r" for="ch" forName="firstChildTx" refType="w" fact="0.825"/>
                <dgm:constr type="h" for="ch" forName="firstChildTx" refFor="ch" refForName="firstChild" op="equ"/>
              </dgm:constrLst>
            </dgm:else>
          </dgm:choose>
          <dgm:ruleLst/>
          <dgm:layoutNode name="firstChild" styleLbl="bgAccFollowNode1">
            <dgm:alg type="sp"/>
            <dgm:shape xmlns:r="http://schemas.openxmlformats.org/officeDocument/2006/relationships" type="rect" r:blip="">
              <dgm:adjLst/>
            </dgm:shape>
            <dgm:presOf axis="ch desOrSelf" ptType="node node" cnt="1 0"/>
            <dgm:constrLst/>
            <dgm:ruleLst/>
          </dgm:layoutNode>
          <dgm:layoutNode name="firstChildTx" styleLbl="bgAccFollowNode1">
            <dgm:varLst>
              <dgm:bulletEnabled val="1"/>
            </dgm:varLst>
            <dgm:alg type="tx">
              <dgm:param type="parTxLTRAlign" val="l"/>
            </dgm:alg>
            <dgm:shape xmlns:r="http://schemas.openxmlformats.org/officeDocument/2006/relationships" type="rect" r:blip="" hideGeom="1">
              <dgm:adjLst/>
            </dgm:shape>
            <dgm:presOf axis="ch desOrSelf" ptType="node node" cnt="1 0"/>
            <dgm:choose name="Name7">
              <dgm:if name="Name8" func="var" arg="dir" op="equ" val="norm">
                <dgm:constrLst>
                  <dgm:constr type="primFontSz" val="65"/>
                  <dgm:constr type="lMarg"/>
                </dgm:constrLst>
              </dgm:if>
              <dgm:else name="Name9">
                <dgm:constrLst>
                  <dgm:constr type="primFontSz" val="65"/>
                  <dgm:constr type="rMarg"/>
                </dgm:constrLst>
              </dgm:else>
            </dgm:choose>
            <dgm:ruleLst>
              <dgm:rule type="primFontSz" val="5" fact="NaN" max="NaN"/>
            </dgm:ruleLst>
          </dgm:layoutNode>
        </dgm:layoutNode>
        <dgm:forEach name="Name10" axis="ch" ptType="node" st="2">
          <dgm:layoutNode name="comp">
            <dgm:alg type="composite"/>
            <dgm:shape xmlns:r="http://schemas.openxmlformats.org/officeDocument/2006/relationships" r:blip="">
              <dgm:adjLst/>
            </dgm:shape>
            <dgm:presOf/>
            <dgm:choose name="Name11">
              <dgm:if name="Name12" func="var" arg="dir" op="equ" val="norm">
                <dgm:constrLst>
                  <dgm:constr type="l" for="ch" forName="child"/>
                  <dgm:constr type="t" for="ch" forName="child"/>
                  <dgm:constr type="w" for="ch" forName="child" refType="w"/>
                  <dgm:constr type="h" for="ch" forName="child" refType="h"/>
                  <dgm:constr type="l" for="ch" forName="childTx" refType="w" fact="0.16"/>
                  <dgm:constr type="r" for="ch" forName="childTx" refType="w"/>
                  <dgm:constr type="h" for="ch" forName="childTx" refFor="ch" refForName="child" op="equ"/>
                </dgm:constrLst>
              </dgm:if>
              <dgm:else name="Name13">
                <dgm:constrLst>
                  <dgm:constr type="l" for="ch" forName="child"/>
                  <dgm:constr type="t" for="ch" forName="child"/>
                  <dgm:constr type="w" for="ch" forName="child" refType="w"/>
                  <dgm:constr type="h" for="ch" forName="child" refType="h"/>
                  <dgm:constr type="l" for="ch" forName="childTx"/>
                  <dgm:constr type="r" for="ch" forName="childTx" refType="w" fact="0.825"/>
                  <dgm:constr type="h" for="ch" forName="childTx" refFor="ch" refForName="child" op="equ"/>
                </dgm:constrLst>
              </dgm:else>
            </dgm:choose>
            <dgm:ruleLst/>
            <dgm:layoutNode name="child" styleLbl="bgAccFollowNode1">
              <dgm:alg type="sp"/>
              <dgm:shape xmlns:r="http://schemas.openxmlformats.org/officeDocument/2006/relationships" type="rect" r:blip="">
                <dgm:adjLst/>
              </dgm:shape>
              <dgm:presOf axis="desOrSelf" ptType="node"/>
              <dgm:constrLst/>
              <dgm:ruleLst/>
            </dgm:layoutNode>
            <dgm:layoutNode name="childTx" styleLbl="bgAccFollowNode1">
              <dgm:varLst>
                <dgm:bulletEnabled val="1"/>
              </dgm:varLst>
              <dgm:alg type="tx">
                <dgm:param type="parTxLTRAlign" val="l"/>
              </dgm:alg>
              <dgm:shape xmlns:r="http://schemas.openxmlformats.org/officeDocument/2006/relationships" type="rect" r:blip="" hideGeom="1">
                <dgm:adjLst/>
              </dgm:shape>
              <dgm:presOf axis="desOrSelf" ptType="node"/>
              <dgm:choose name="Name14">
                <dgm:if name="Name15" func="var" arg="dir" op="equ" val="norm">
                  <dgm:constrLst>
                    <dgm:constr type="primFontSz" val="65"/>
                    <dgm:constr type="lMarg"/>
                  </dgm:constrLst>
                </dgm:if>
                <dgm:else name="Name16">
                  <dgm:constrLst>
                    <dgm:constr type="primFontSz" val="65"/>
                    <dgm:constr type="rMarg"/>
                  </dgm:constrLst>
                </dgm:else>
              </dgm:choose>
              <dgm:ruleLst>
                <dgm:rule type="primFontSz" val="5" fact="NaN" max="NaN"/>
              </dgm:ruleLst>
            </dgm:layoutNode>
          </dgm:layoutNode>
        </dgm:forEach>
      </dgm:layoutNode>
      <dgm:layoutNode name="neg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ircle" styleLbl="node1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lMarg"/>
          <dgm:constr type="rMarg"/>
          <dgm:constr type="tMarg"/>
          <dgm:constr type="bMarg"/>
          <dgm:constr type="h" refType="w"/>
        </dgm:constrLst>
        <dgm:ruleLst>
          <dgm:rule type="primFontSz" val="5" fact="NaN" max="NaN"/>
        </dgm:ruleLst>
      </dgm:layoutNode>
      <dgm:forEach name="Name17" axis="followSib" ptType="sibTrans" cnt="1">
        <dgm:layoutNode name="trans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9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0.xml><?xml version="1.0" encoding="utf-8"?>
<dgm:layoutDef xmlns:dgm="http://schemas.openxmlformats.org/drawingml/2006/diagram" xmlns:a="http://schemas.openxmlformats.org/drawingml/2006/main" uniqueId="urn:microsoft.com/office/officeart/2005/8/layout/hList9">
  <dgm:title val=""/>
  <dgm:desc val=""/>
  <dgm:catLst>
    <dgm:cat type="list" pri="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3" srcId="0" destId="1" srcOrd="0" destOrd="0"/>
        <dgm:cxn modelId="4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2"/>
        <dgm:pt modelId="21"/>
        <dgm:pt modelId="22"/>
        <dgm:pt modelId="23"/>
        <dgm:pt modelId="24"/>
        <dgm:pt modelId="3"/>
        <dgm:pt modelId="31"/>
        <dgm:pt modelId="32"/>
        <dgm:pt modelId="33"/>
        <dgm:pt modelId="34"/>
      </dgm:ptLst>
      <dgm:cxnLst>
        <dgm:cxn modelId="4" srcId="0" destId="1" srcOrd="0" destOrd="0"/>
        <dgm:cxn modelId="5" srcId="0" destId="2" srcOrd="1" destOrd="0"/>
        <dgm:cxn modelId="6" srcId="0" destId="3" srcOrd="1" destOrd="0"/>
        <dgm:cxn modelId="15" srcId="1" destId="11" srcOrd="0" destOrd="0"/>
        <dgm:cxn modelId="16" srcId="1" destId="12" srcOrd="0" destOrd="0"/>
        <dgm:cxn modelId="17" srcId="1" destId="13" srcOrd="0" destOrd="0"/>
        <dgm:cxn modelId="18" srcId="1" destId="14" srcOrd="0" destOrd="0"/>
        <dgm:cxn modelId="25" srcId="2" destId="21" srcOrd="0" destOrd="0"/>
        <dgm:cxn modelId="26" srcId="2" destId="22" srcOrd="0" destOrd="0"/>
        <dgm:cxn modelId="27" srcId="2" destId="23" srcOrd="0" destOrd="0"/>
        <dgm:cxn modelId="28" srcId="2" destId="24" srcOrd="0" destOrd="0"/>
        <dgm:cxn modelId="35" srcId="3" destId="31" srcOrd="0" destOrd="0"/>
        <dgm:cxn modelId="36" srcId="3" destId="32" srcOrd="0" destOrd="0"/>
        <dgm:cxn modelId="37" srcId="3" destId="33" srcOrd="0" destOrd="0"/>
        <dgm:cxn modelId="38" srcId="3" destId="34" srcOrd="0" destOrd="0"/>
      </dgm:cxnLst>
      <dgm:bg/>
      <dgm:whole/>
    </dgm:dataModel>
  </dgm:clrData>
  <dgm:layoutNode name="list">
    <dgm:varLst>
      <dgm:dir/>
      <dgm:animLvl val="lvl"/>
    </dgm:varLst>
    <dgm:choose name="Name0">
      <dgm:if name="Name1" func="var" arg="dir" op="equ" val="norm">
        <dgm:alg type="lin">
          <dgm:param type="linDir" val="fromL"/>
          <dgm:param type="fallback" val="2D"/>
          <dgm:param type="nodeVertAlign" val="t"/>
        </dgm:alg>
      </dgm:if>
      <dgm:else name="Name2">
        <dgm:alg type="lin">
          <dgm:param type="linDir" val="fromR"/>
          <dgm:param type="fallback" val="2D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ircle" refType="w" fact="0.5"/>
      <dgm:constr type="w" for="ch" forName="vertFlow" refType="w" fact="0.75"/>
      <dgm:constr type="h" for="des" forName="firstComp" refType="w" refFor="ch" refForName="vertFlow" fact="0.667"/>
      <dgm:constr type="h" for="des" forName="comp" refType="h" refFor="des" refForName="firstComp" op="equ"/>
      <dgm:constr type="h" for="des" forName="topSpace" refType="w" refFor="ch" refForName="circle" op="equ" fact="0.4"/>
      <dgm:constr type="w" for="ch" forName="posSpace" refType="w" fact="0.4"/>
      <dgm:constr type="w" for="ch" forName="negSpace" refType="w" fact="-1.15"/>
      <dgm:constr type="w" for="ch" forName="transSpace" refType="w" fact="0.75"/>
      <dgm:constr type="primFontSz" for="ch" forName="circle" op="equ" val="65"/>
      <dgm:constr type="primFontSz" for="des" forName="firstChildTx" val="65"/>
      <dgm:constr type="primFontSz" for="des" forName="childTx" refType="primFontSz" refFor="des" refForName="firstChildTx" op="equ"/>
    </dgm:constrLst>
    <dgm:ruleLst/>
    <dgm:forEach name="Name3" axis="ch" ptType="node">
      <dgm:layoutNode name="pos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vertFlow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firstComp" refType="w"/>
          <dgm:constr type="w" for="ch" forName="comp" refType="w"/>
        </dgm:constrLst>
        <dgm:ruleLst/>
        <dgm:layoutNode name="top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firstComp">
          <dgm:alg type="composite"/>
          <dgm:shape xmlns:r="http://schemas.openxmlformats.org/officeDocument/2006/relationships" r:blip="">
            <dgm:adjLst/>
          </dgm:shape>
          <dgm:presOf/>
          <dgm:choose name="Name4">
            <dgm:if name="Name5" func="var" arg="dir" op="equ" val="norm">
              <dgm:constrLst>
                <dgm:constr type="l" for="ch" forName="firstChild"/>
                <dgm:constr type="t" for="ch" forName="firstChild"/>
                <dgm:constr type="w" for="ch" forName="firstChild" refType="w"/>
                <dgm:constr type="h" for="ch" forName="firstChild" refType="h"/>
                <dgm:constr type="l" for="ch" forName="firstChildTx" refType="w" fact="0.16"/>
                <dgm:constr type="r" for="ch" forName="firstChildTx" refType="w"/>
                <dgm:constr type="h" for="ch" forName="firstChildTx" refFor="ch" refForName="firstChild" op="equ"/>
              </dgm:constrLst>
            </dgm:if>
            <dgm:else name="Name6">
              <dgm:constrLst>
                <dgm:constr type="l" for="ch" forName="firstChild"/>
                <dgm:constr type="t" for="ch" forName="firstChild"/>
                <dgm:constr type="w" for="ch" forName="firstChild" refType="w"/>
                <dgm:constr type="h" for="ch" forName="firstChild" refType="h"/>
                <dgm:constr type="l" for="ch" forName="firstChildTx"/>
                <dgm:constr type="r" for="ch" forName="firstChildTx" refType="w" fact="0.825"/>
                <dgm:constr type="h" for="ch" forName="firstChildTx" refFor="ch" refForName="firstChild" op="equ"/>
              </dgm:constrLst>
            </dgm:else>
          </dgm:choose>
          <dgm:ruleLst/>
          <dgm:layoutNode name="firstChild" styleLbl="bgAccFollowNode1">
            <dgm:alg type="sp"/>
            <dgm:shape xmlns:r="http://schemas.openxmlformats.org/officeDocument/2006/relationships" type="rect" r:blip="">
              <dgm:adjLst/>
            </dgm:shape>
            <dgm:presOf axis="ch desOrSelf" ptType="node node" cnt="1 0"/>
            <dgm:constrLst/>
            <dgm:ruleLst/>
          </dgm:layoutNode>
          <dgm:layoutNode name="firstChildTx" styleLbl="bgAccFollowNode1">
            <dgm:varLst>
              <dgm:bulletEnabled val="1"/>
            </dgm:varLst>
            <dgm:alg type="tx">
              <dgm:param type="parTxLTRAlign" val="l"/>
            </dgm:alg>
            <dgm:shape xmlns:r="http://schemas.openxmlformats.org/officeDocument/2006/relationships" type="rect" r:blip="" hideGeom="1">
              <dgm:adjLst/>
            </dgm:shape>
            <dgm:presOf axis="ch desOrSelf" ptType="node node" cnt="1 0"/>
            <dgm:choose name="Name7">
              <dgm:if name="Name8" func="var" arg="dir" op="equ" val="norm">
                <dgm:constrLst>
                  <dgm:constr type="primFontSz" val="65"/>
                  <dgm:constr type="lMarg"/>
                </dgm:constrLst>
              </dgm:if>
              <dgm:else name="Name9">
                <dgm:constrLst>
                  <dgm:constr type="primFontSz" val="65"/>
                  <dgm:constr type="rMarg"/>
                </dgm:constrLst>
              </dgm:else>
            </dgm:choose>
            <dgm:ruleLst>
              <dgm:rule type="primFontSz" val="5" fact="NaN" max="NaN"/>
            </dgm:ruleLst>
          </dgm:layoutNode>
        </dgm:layoutNode>
        <dgm:forEach name="Name10" axis="ch" ptType="node" st="2">
          <dgm:layoutNode name="comp">
            <dgm:alg type="composite"/>
            <dgm:shape xmlns:r="http://schemas.openxmlformats.org/officeDocument/2006/relationships" r:blip="">
              <dgm:adjLst/>
            </dgm:shape>
            <dgm:presOf/>
            <dgm:choose name="Name11">
              <dgm:if name="Name12" func="var" arg="dir" op="equ" val="norm">
                <dgm:constrLst>
                  <dgm:constr type="l" for="ch" forName="child"/>
                  <dgm:constr type="t" for="ch" forName="child"/>
                  <dgm:constr type="w" for="ch" forName="child" refType="w"/>
                  <dgm:constr type="h" for="ch" forName="child" refType="h"/>
                  <dgm:constr type="l" for="ch" forName="childTx" refType="w" fact="0.16"/>
                  <dgm:constr type="r" for="ch" forName="childTx" refType="w"/>
                  <dgm:constr type="h" for="ch" forName="childTx" refFor="ch" refForName="child" op="equ"/>
                </dgm:constrLst>
              </dgm:if>
              <dgm:else name="Name13">
                <dgm:constrLst>
                  <dgm:constr type="l" for="ch" forName="child"/>
                  <dgm:constr type="t" for="ch" forName="child"/>
                  <dgm:constr type="w" for="ch" forName="child" refType="w"/>
                  <dgm:constr type="h" for="ch" forName="child" refType="h"/>
                  <dgm:constr type="l" for="ch" forName="childTx"/>
                  <dgm:constr type="r" for="ch" forName="childTx" refType="w" fact="0.825"/>
                  <dgm:constr type="h" for="ch" forName="childTx" refFor="ch" refForName="child" op="equ"/>
                </dgm:constrLst>
              </dgm:else>
            </dgm:choose>
            <dgm:ruleLst/>
            <dgm:layoutNode name="child" styleLbl="bgAccFollowNode1">
              <dgm:alg type="sp"/>
              <dgm:shape xmlns:r="http://schemas.openxmlformats.org/officeDocument/2006/relationships" type="rect" r:blip="">
                <dgm:adjLst/>
              </dgm:shape>
              <dgm:presOf axis="desOrSelf" ptType="node"/>
              <dgm:constrLst/>
              <dgm:ruleLst/>
            </dgm:layoutNode>
            <dgm:layoutNode name="childTx" styleLbl="bgAccFollowNode1">
              <dgm:varLst>
                <dgm:bulletEnabled val="1"/>
              </dgm:varLst>
              <dgm:alg type="tx">
                <dgm:param type="parTxLTRAlign" val="l"/>
              </dgm:alg>
              <dgm:shape xmlns:r="http://schemas.openxmlformats.org/officeDocument/2006/relationships" type="rect" r:blip="" hideGeom="1">
                <dgm:adjLst/>
              </dgm:shape>
              <dgm:presOf axis="desOrSelf" ptType="node"/>
              <dgm:choose name="Name14">
                <dgm:if name="Name15" func="var" arg="dir" op="equ" val="norm">
                  <dgm:constrLst>
                    <dgm:constr type="primFontSz" val="65"/>
                    <dgm:constr type="lMarg"/>
                  </dgm:constrLst>
                </dgm:if>
                <dgm:else name="Name16">
                  <dgm:constrLst>
                    <dgm:constr type="primFontSz" val="65"/>
                    <dgm:constr type="rMarg"/>
                  </dgm:constrLst>
                </dgm:else>
              </dgm:choose>
              <dgm:ruleLst>
                <dgm:rule type="primFontSz" val="5" fact="NaN" max="NaN"/>
              </dgm:ruleLst>
            </dgm:layoutNode>
          </dgm:layoutNode>
        </dgm:forEach>
      </dgm:layoutNode>
      <dgm:layoutNode name="neg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ircle" styleLbl="node1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lMarg"/>
          <dgm:constr type="rMarg"/>
          <dgm:constr type="tMarg"/>
          <dgm:constr type="bMarg"/>
          <dgm:constr type="h" refType="w"/>
        </dgm:constrLst>
        <dgm:ruleLst>
          <dgm:rule type="primFontSz" val="5" fact="NaN" max="NaN"/>
        </dgm:ruleLst>
      </dgm:layoutNode>
      <dgm:forEach name="Name17" axis="followSib" ptType="sibTrans" cnt="1">
        <dgm:layoutNode name="trans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1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List9">
  <dgm:title val=""/>
  <dgm:desc val=""/>
  <dgm:catLst>
    <dgm:cat type="list" pri="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3" srcId="0" destId="1" srcOrd="0" destOrd="0"/>
        <dgm:cxn modelId="4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2"/>
        <dgm:pt modelId="21"/>
        <dgm:pt modelId="22"/>
        <dgm:pt modelId="23"/>
        <dgm:pt modelId="24"/>
        <dgm:pt modelId="3"/>
        <dgm:pt modelId="31"/>
        <dgm:pt modelId="32"/>
        <dgm:pt modelId="33"/>
        <dgm:pt modelId="34"/>
      </dgm:ptLst>
      <dgm:cxnLst>
        <dgm:cxn modelId="4" srcId="0" destId="1" srcOrd="0" destOrd="0"/>
        <dgm:cxn modelId="5" srcId="0" destId="2" srcOrd="1" destOrd="0"/>
        <dgm:cxn modelId="6" srcId="0" destId="3" srcOrd="1" destOrd="0"/>
        <dgm:cxn modelId="15" srcId="1" destId="11" srcOrd="0" destOrd="0"/>
        <dgm:cxn modelId="16" srcId="1" destId="12" srcOrd="0" destOrd="0"/>
        <dgm:cxn modelId="17" srcId="1" destId="13" srcOrd="0" destOrd="0"/>
        <dgm:cxn modelId="18" srcId="1" destId="14" srcOrd="0" destOrd="0"/>
        <dgm:cxn modelId="25" srcId="2" destId="21" srcOrd="0" destOrd="0"/>
        <dgm:cxn modelId="26" srcId="2" destId="22" srcOrd="0" destOrd="0"/>
        <dgm:cxn modelId="27" srcId="2" destId="23" srcOrd="0" destOrd="0"/>
        <dgm:cxn modelId="28" srcId="2" destId="24" srcOrd="0" destOrd="0"/>
        <dgm:cxn modelId="35" srcId="3" destId="31" srcOrd="0" destOrd="0"/>
        <dgm:cxn modelId="36" srcId="3" destId="32" srcOrd="0" destOrd="0"/>
        <dgm:cxn modelId="37" srcId="3" destId="33" srcOrd="0" destOrd="0"/>
        <dgm:cxn modelId="38" srcId="3" destId="34" srcOrd="0" destOrd="0"/>
      </dgm:cxnLst>
      <dgm:bg/>
      <dgm:whole/>
    </dgm:dataModel>
  </dgm:clrData>
  <dgm:layoutNode name="list">
    <dgm:varLst>
      <dgm:dir/>
      <dgm:animLvl val="lvl"/>
    </dgm:varLst>
    <dgm:choose name="Name0">
      <dgm:if name="Name1" func="var" arg="dir" op="equ" val="norm">
        <dgm:alg type="lin">
          <dgm:param type="linDir" val="fromL"/>
          <dgm:param type="fallback" val="2D"/>
          <dgm:param type="nodeVertAlign" val="t"/>
        </dgm:alg>
      </dgm:if>
      <dgm:else name="Name2">
        <dgm:alg type="lin">
          <dgm:param type="linDir" val="fromR"/>
          <dgm:param type="fallback" val="2D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ircle" refType="w" fact="0.5"/>
      <dgm:constr type="w" for="ch" forName="vertFlow" refType="w" fact="0.75"/>
      <dgm:constr type="h" for="des" forName="firstComp" refType="w" refFor="ch" refForName="vertFlow" fact="0.667"/>
      <dgm:constr type="h" for="des" forName="comp" refType="h" refFor="des" refForName="firstComp" op="equ"/>
      <dgm:constr type="h" for="des" forName="topSpace" refType="w" refFor="ch" refForName="circle" op="equ" fact="0.4"/>
      <dgm:constr type="w" for="ch" forName="posSpace" refType="w" fact="0.4"/>
      <dgm:constr type="w" for="ch" forName="negSpace" refType="w" fact="-1.15"/>
      <dgm:constr type="w" for="ch" forName="transSpace" refType="w" fact="0.75"/>
      <dgm:constr type="primFontSz" for="ch" forName="circle" op="equ" val="65"/>
      <dgm:constr type="primFontSz" for="des" forName="firstChildTx" val="65"/>
      <dgm:constr type="primFontSz" for="des" forName="childTx" refType="primFontSz" refFor="des" refForName="firstChildTx" op="equ"/>
    </dgm:constrLst>
    <dgm:ruleLst/>
    <dgm:forEach name="Name3" axis="ch" ptType="node">
      <dgm:layoutNode name="pos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vertFlow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firstComp" refType="w"/>
          <dgm:constr type="w" for="ch" forName="comp" refType="w"/>
        </dgm:constrLst>
        <dgm:ruleLst/>
        <dgm:layoutNode name="top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firstComp">
          <dgm:alg type="composite"/>
          <dgm:shape xmlns:r="http://schemas.openxmlformats.org/officeDocument/2006/relationships" r:blip="">
            <dgm:adjLst/>
          </dgm:shape>
          <dgm:presOf/>
          <dgm:choose name="Name4">
            <dgm:if name="Name5" func="var" arg="dir" op="equ" val="norm">
              <dgm:constrLst>
                <dgm:constr type="l" for="ch" forName="firstChild"/>
                <dgm:constr type="t" for="ch" forName="firstChild"/>
                <dgm:constr type="w" for="ch" forName="firstChild" refType="w"/>
                <dgm:constr type="h" for="ch" forName="firstChild" refType="h"/>
                <dgm:constr type="l" for="ch" forName="firstChildTx" refType="w" fact="0.16"/>
                <dgm:constr type="r" for="ch" forName="firstChildTx" refType="w"/>
                <dgm:constr type="h" for="ch" forName="firstChildTx" refFor="ch" refForName="firstChild" op="equ"/>
              </dgm:constrLst>
            </dgm:if>
            <dgm:else name="Name6">
              <dgm:constrLst>
                <dgm:constr type="l" for="ch" forName="firstChild"/>
                <dgm:constr type="t" for="ch" forName="firstChild"/>
                <dgm:constr type="w" for="ch" forName="firstChild" refType="w"/>
                <dgm:constr type="h" for="ch" forName="firstChild" refType="h"/>
                <dgm:constr type="l" for="ch" forName="firstChildTx"/>
                <dgm:constr type="r" for="ch" forName="firstChildTx" refType="w" fact="0.825"/>
                <dgm:constr type="h" for="ch" forName="firstChildTx" refFor="ch" refForName="firstChild" op="equ"/>
              </dgm:constrLst>
            </dgm:else>
          </dgm:choose>
          <dgm:ruleLst/>
          <dgm:layoutNode name="firstChild" styleLbl="bgAccFollowNode1">
            <dgm:alg type="sp"/>
            <dgm:shape xmlns:r="http://schemas.openxmlformats.org/officeDocument/2006/relationships" type="rect" r:blip="">
              <dgm:adjLst/>
            </dgm:shape>
            <dgm:presOf axis="ch desOrSelf" ptType="node node" cnt="1 0"/>
            <dgm:constrLst/>
            <dgm:ruleLst/>
          </dgm:layoutNode>
          <dgm:layoutNode name="firstChildTx" styleLbl="bgAccFollowNode1">
            <dgm:varLst>
              <dgm:bulletEnabled val="1"/>
            </dgm:varLst>
            <dgm:alg type="tx">
              <dgm:param type="parTxLTRAlign" val="l"/>
            </dgm:alg>
            <dgm:shape xmlns:r="http://schemas.openxmlformats.org/officeDocument/2006/relationships" type="rect" r:blip="" hideGeom="1">
              <dgm:adjLst/>
            </dgm:shape>
            <dgm:presOf axis="ch desOrSelf" ptType="node node" cnt="1 0"/>
            <dgm:choose name="Name7">
              <dgm:if name="Name8" func="var" arg="dir" op="equ" val="norm">
                <dgm:constrLst>
                  <dgm:constr type="primFontSz" val="65"/>
                  <dgm:constr type="lMarg"/>
                </dgm:constrLst>
              </dgm:if>
              <dgm:else name="Name9">
                <dgm:constrLst>
                  <dgm:constr type="primFontSz" val="65"/>
                  <dgm:constr type="rMarg"/>
                </dgm:constrLst>
              </dgm:else>
            </dgm:choose>
            <dgm:ruleLst>
              <dgm:rule type="primFontSz" val="5" fact="NaN" max="NaN"/>
            </dgm:ruleLst>
          </dgm:layoutNode>
        </dgm:layoutNode>
        <dgm:forEach name="Name10" axis="ch" ptType="node" st="2">
          <dgm:layoutNode name="comp">
            <dgm:alg type="composite"/>
            <dgm:shape xmlns:r="http://schemas.openxmlformats.org/officeDocument/2006/relationships" r:blip="">
              <dgm:adjLst/>
            </dgm:shape>
            <dgm:presOf/>
            <dgm:choose name="Name11">
              <dgm:if name="Name12" func="var" arg="dir" op="equ" val="norm">
                <dgm:constrLst>
                  <dgm:constr type="l" for="ch" forName="child"/>
                  <dgm:constr type="t" for="ch" forName="child"/>
                  <dgm:constr type="w" for="ch" forName="child" refType="w"/>
                  <dgm:constr type="h" for="ch" forName="child" refType="h"/>
                  <dgm:constr type="l" for="ch" forName="childTx" refType="w" fact="0.16"/>
                  <dgm:constr type="r" for="ch" forName="childTx" refType="w"/>
                  <dgm:constr type="h" for="ch" forName="childTx" refFor="ch" refForName="child" op="equ"/>
                </dgm:constrLst>
              </dgm:if>
              <dgm:else name="Name13">
                <dgm:constrLst>
                  <dgm:constr type="l" for="ch" forName="child"/>
                  <dgm:constr type="t" for="ch" forName="child"/>
                  <dgm:constr type="w" for="ch" forName="child" refType="w"/>
                  <dgm:constr type="h" for="ch" forName="child" refType="h"/>
                  <dgm:constr type="l" for="ch" forName="childTx"/>
                  <dgm:constr type="r" for="ch" forName="childTx" refType="w" fact="0.825"/>
                  <dgm:constr type="h" for="ch" forName="childTx" refFor="ch" refForName="child" op="equ"/>
                </dgm:constrLst>
              </dgm:else>
            </dgm:choose>
            <dgm:ruleLst/>
            <dgm:layoutNode name="child" styleLbl="bgAccFollowNode1">
              <dgm:alg type="sp"/>
              <dgm:shape xmlns:r="http://schemas.openxmlformats.org/officeDocument/2006/relationships" type="rect" r:blip="">
                <dgm:adjLst/>
              </dgm:shape>
              <dgm:presOf axis="desOrSelf" ptType="node"/>
              <dgm:constrLst/>
              <dgm:ruleLst/>
            </dgm:layoutNode>
            <dgm:layoutNode name="childTx" styleLbl="bgAccFollowNode1">
              <dgm:varLst>
                <dgm:bulletEnabled val="1"/>
              </dgm:varLst>
              <dgm:alg type="tx">
                <dgm:param type="parTxLTRAlign" val="l"/>
              </dgm:alg>
              <dgm:shape xmlns:r="http://schemas.openxmlformats.org/officeDocument/2006/relationships" type="rect" r:blip="" hideGeom="1">
                <dgm:adjLst/>
              </dgm:shape>
              <dgm:presOf axis="desOrSelf" ptType="node"/>
              <dgm:choose name="Name14">
                <dgm:if name="Name15" func="var" arg="dir" op="equ" val="norm">
                  <dgm:constrLst>
                    <dgm:constr type="primFontSz" val="65"/>
                    <dgm:constr type="lMarg"/>
                  </dgm:constrLst>
                </dgm:if>
                <dgm:else name="Name16">
                  <dgm:constrLst>
                    <dgm:constr type="primFontSz" val="65"/>
                    <dgm:constr type="rMarg"/>
                  </dgm:constrLst>
                </dgm:else>
              </dgm:choose>
              <dgm:ruleLst>
                <dgm:rule type="primFontSz" val="5" fact="NaN" max="NaN"/>
              </dgm:ruleLst>
            </dgm:layoutNode>
          </dgm:layoutNode>
        </dgm:forEach>
      </dgm:layoutNode>
      <dgm:layoutNode name="neg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ircle" styleLbl="node1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lMarg"/>
          <dgm:constr type="rMarg"/>
          <dgm:constr type="tMarg"/>
          <dgm:constr type="bMarg"/>
          <dgm:constr type="h" refType="w"/>
        </dgm:constrLst>
        <dgm:ruleLst>
          <dgm:rule type="primFontSz" val="5" fact="NaN" max="NaN"/>
        </dgm:ruleLst>
      </dgm:layoutNode>
      <dgm:forEach name="Name17" axis="followSib" ptType="sibTrans" cnt="1">
        <dgm:layoutNode name="trans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List9">
  <dgm:title val=""/>
  <dgm:desc val=""/>
  <dgm:catLst>
    <dgm:cat type="list" pri="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3" srcId="0" destId="1" srcOrd="0" destOrd="0"/>
        <dgm:cxn modelId="4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2"/>
        <dgm:pt modelId="21"/>
        <dgm:pt modelId="22"/>
        <dgm:pt modelId="23"/>
        <dgm:pt modelId="24"/>
        <dgm:pt modelId="3"/>
        <dgm:pt modelId="31"/>
        <dgm:pt modelId="32"/>
        <dgm:pt modelId="33"/>
        <dgm:pt modelId="34"/>
      </dgm:ptLst>
      <dgm:cxnLst>
        <dgm:cxn modelId="4" srcId="0" destId="1" srcOrd="0" destOrd="0"/>
        <dgm:cxn modelId="5" srcId="0" destId="2" srcOrd="1" destOrd="0"/>
        <dgm:cxn modelId="6" srcId="0" destId="3" srcOrd="1" destOrd="0"/>
        <dgm:cxn modelId="15" srcId="1" destId="11" srcOrd="0" destOrd="0"/>
        <dgm:cxn modelId="16" srcId="1" destId="12" srcOrd="0" destOrd="0"/>
        <dgm:cxn modelId="17" srcId="1" destId="13" srcOrd="0" destOrd="0"/>
        <dgm:cxn modelId="18" srcId="1" destId="14" srcOrd="0" destOrd="0"/>
        <dgm:cxn modelId="25" srcId="2" destId="21" srcOrd="0" destOrd="0"/>
        <dgm:cxn modelId="26" srcId="2" destId="22" srcOrd="0" destOrd="0"/>
        <dgm:cxn modelId="27" srcId="2" destId="23" srcOrd="0" destOrd="0"/>
        <dgm:cxn modelId="28" srcId="2" destId="24" srcOrd="0" destOrd="0"/>
        <dgm:cxn modelId="35" srcId="3" destId="31" srcOrd="0" destOrd="0"/>
        <dgm:cxn modelId="36" srcId="3" destId="32" srcOrd="0" destOrd="0"/>
        <dgm:cxn modelId="37" srcId="3" destId="33" srcOrd="0" destOrd="0"/>
        <dgm:cxn modelId="38" srcId="3" destId="34" srcOrd="0" destOrd="0"/>
      </dgm:cxnLst>
      <dgm:bg/>
      <dgm:whole/>
    </dgm:dataModel>
  </dgm:clrData>
  <dgm:layoutNode name="list">
    <dgm:varLst>
      <dgm:dir/>
      <dgm:animLvl val="lvl"/>
    </dgm:varLst>
    <dgm:choose name="Name0">
      <dgm:if name="Name1" func="var" arg="dir" op="equ" val="norm">
        <dgm:alg type="lin">
          <dgm:param type="linDir" val="fromL"/>
          <dgm:param type="fallback" val="2D"/>
          <dgm:param type="nodeVertAlign" val="t"/>
        </dgm:alg>
      </dgm:if>
      <dgm:else name="Name2">
        <dgm:alg type="lin">
          <dgm:param type="linDir" val="fromR"/>
          <dgm:param type="fallback" val="2D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ircle" refType="w" fact="0.5"/>
      <dgm:constr type="w" for="ch" forName="vertFlow" refType="w" fact="0.75"/>
      <dgm:constr type="h" for="des" forName="firstComp" refType="w" refFor="ch" refForName="vertFlow" fact="0.667"/>
      <dgm:constr type="h" for="des" forName="comp" refType="h" refFor="des" refForName="firstComp" op="equ"/>
      <dgm:constr type="h" for="des" forName="topSpace" refType="w" refFor="ch" refForName="circle" op="equ" fact="0.4"/>
      <dgm:constr type="w" for="ch" forName="posSpace" refType="w" fact="0.4"/>
      <dgm:constr type="w" for="ch" forName="negSpace" refType="w" fact="-1.15"/>
      <dgm:constr type="w" for="ch" forName="transSpace" refType="w" fact="0.75"/>
      <dgm:constr type="primFontSz" for="ch" forName="circle" op="equ" val="65"/>
      <dgm:constr type="primFontSz" for="des" forName="firstChildTx" val="65"/>
      <dgm:constr type="primFontSz" for="des" forName="childTx" refType="primFontSz" refFor="des" refForName="firstChildTx" op="equ"/>
    </dgm:constrLst>
    <dgm:ruleLst/>
    <dgm:forEach name="Name3" axis="ch" ptType="node">
      <dgm:layoutNode name="pos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vertFlow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firstComp" refType="w"/>
          <dgm:constr type="w" for="ch" forName="comp" refType="w"/>
        </dgm:constrLst>
        <dgm:ruleLst/>
        <dgm:layoutNode name="top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firstComp">
          <dgm:alg type="composite"/>
          <dgm:shape xmlns:r="http://schemas.openxmlformats.org/officeDocument/2006/relationships" r:blip="">
            <dgm:adjLst/>
          </dgm:shape>
          <dgm:presOf/>
          <dgm:choose name="Name4">
            <dgm:if name="Name5" func="var" arg="dir" op="equ" val="norm">
              <dgm:constrLst>
                <dgm:constr type="l" for="ch" forName="firstChild"/>
                <dgm:constr type="t" for="ch" forName="firstChild"/>
                <dgm:constr type="w" for="ch" forName="firstChild" refType="w"/>
                <dgm:constr type="h" for="ch" forName="firstChild" refType="h"/>
                <dgm:constr type="l" for="ch" forName="firstChildTx" refType="w" fact="0.16"/>
                <dgm:constr type="r" for="ch" forName="firstChildTx" refType="w"/>
                <dgm:constr type="h" for="ch" forName="firstChildTx" refFor="ch" refForName="firstChild" op="equ"/>
              </dgm:constrLst>
            </dgm:if>
            <dgm:else name="Name6">
              <dgm:constrLst>
                <dgm:constr type="l" for="ch" forName="firstChild"/>
                <dgm:constr type="t" for="ch" forName="firstChild"/>
                <dgm:constr type="w" for="ch" forName="firstChild" refType="w"/>
                <dgm:constr type="h" for="ch" forName="firstChild" refType="h"/>
                <dgm:constr type="l" for="ch" forName="firstChildTx"/>
                <dgm:constr type="r" for="ch" forName="firstChildTx" refType="w" fact="0.825"/>
                <dgm:constr type="h" for="ch" forName="firstChildTx" refFor="ch" refForName="firstChild" op="equ"/>
              </dgm:constrLst>
            </dgm:else>
          </dgm:choose>
          <dgm:ruleLst/>
          <dgm:layoutNode name="firstChild" styleLbl="bgAccFollowNode1">
            <dgm:alg type="sp"/>
            <dgm:shape xmlns:r="http://schemas.openxmlformats.org/officeDocument/2006/relationships" type="rect" r:blip="">
              <dgm:adjLst/>
            </dgm:shape>
            <dgm:presOf axis="ch desOrSelf" ptType="node node" cnt="1 0"/>
            <dgm:constrLst/>
            <dgm:ruleLst/>
          </dgm:layoutNode>
          <dgm:layoutNode name="firstChildTx" styleLbl="bgAccFollowNode1">
            <dgm:varLst>
              <dgm:bulletEnabled val="1"/>
            </dgm:varLst>
            <dgm:alg type="tx">
              <dgm:param type="parTxLTRAlign" val="l"/>
            </dgm:alg>
            <dgm:shape xmlns:r="http://schemas.openxmlformats.org/officeDocument/2006/relationships" type="rect" r:blip="" hideGeom="1">
              <dgm:adjLst/>
            </dgm:shape>
            <dgm:presOf axis="ch desOrSelf" ptType="node node" cnt="1 0"/>
            <dgm:choose name="Name7">
              <dgm:if name="Name8" func="var" arg="dir" op="equ" val="norm">
                <dgm:constrLst>
                  <dgm:constr type="primFontSz" val="65"/>
                  <dgm:constr type="lMarg"/>
                </dgm:constrLst>
              </dgm:if>
              <dgm:else name="Name9">
                <dgm:constrLst>
                  <dgm:constr type="primFontSz" val="65"/>
                  <dgm:constr type="rMarg"/>
                </dgm:constrLst>
              </dgm:else>
            </dgm:choose>
            <dgm:ruleLst>
              <dgm:rule type="primFontSz" val="5" fact="NaN" max="NaN"/>
            </dgm:ruleLst>
          </dgm:layoutNode>
        </dgm:layoutNode>
        <dgm:forEach name="Name10" axis="ch" ptType="node" st="2">
          <dgm:layoutNode name="comp">
            <dgm:alg type="composite"/>
            <dgm:shape xmlns:r="http://schemas.openxmlformats.org/officeDocument/2006/relationships" r:blip="">
              <dgm:adjLst/>
            </dgm:shape>
            <dgm:presOf/>
            <dgm:choose name="Name11">
              <dgm:if name="Name12" func="var" arg="dir" op="equ" val="norm">
                <dgm:constrLst>
                  <dgm:constr type="l" for="ch" forName="child"/>
                  <dgm:constr type="t" for="ch" forName="child"/>
                  <dgm:constr type="w" for="ch" forName="child" refType="w"/>
                  <dgm:constr type="h" for="ch" forName="child" refType="h"/>
                  <dgm:constr type="l" for="ch" forName="childTx" refType="w" fact="0.16"/>
                  <dgm:constr type="r" for="ch" forName="childTx" refType="w"/>
                  <dgm:constr type="h" for="ch" forName="childTx" refFor="ch" refForName="child" op="equ"/>
                </dgm:constrLst>
              </dgm:if>
              <dgm:else name="Name13">
                <dgm:constrLst>
                  <dgm:constr type="l" for="ch" forName="child"/>
                  <dgm:constr type="t" for="ch" forName="child"/>
                  <dgm:constr type="w" for="ch" forName="child" refType="w"/>
                  <dgm:constr type="h" for="ch" forName="child" refType="h"/>
                  <dgm:constr type="l" for="ch" forName="childTx"/>
                  <dgm:constr type="r" for="ch" forName="childTx" refType="w" fact="0.825"/>
                  <dgm:constr type="h" for="ch" forName="childTx" refFor="ch" refForName="child" op="equ"/>
                </dgm:constrLst>
              </dgm:else>
            </dgm:choose>
            <dgm:ruleLst/>
            <dgm:layoutNode name="child" styleLbl="bgAccFollowNode1">
              <dgm:alg type="sp"/>
              <dgm:shape xmlns:r="http://schemas.openxmlformats.org/officeDocument/2006/relationships" type="rect" r:blip="">
                <dgm:adjLst/>
              </dgm:shape>
              <dgm:presOf axis="desOrSelf" ptType="node"/>
              <dgm:constrLst/>
              <dgm:ruleLst/>
            </dgm:layoutNode>
            <dgm:layoutNode name="childTx" styleLbl="bgAccFollowNode1">
              <dgm:varLst>
                <dgm:bulletEnabled val="1"/>
              </dgm:varLst>
              <dgm:alg type="tx">
                <dgm:param type="parTxLTRAlign" val="l"/>
              </dgm:alg>
              <dgm:shape xmlns:r="http://schemas.openxmlformats.org/officeDocument/2006/relationships" type="rect" r:blip="" hideGeom="1">
                <dgm:adjLst/>
              </dgm:shape>
              <dgm:presOf axis="desOrSelf" ptType="node"/>
              <dgm:choose name="Name14">
                <dgm:if name="Name15" func="var" arg="dir" op="equ" val="norm">
                  <dgm:constrLst>
                    <dgm:constr type="primFontSz" val="65"/>
                    <dgm:constr type="lMarg"/>
                  </dgm:constrLst>
                </dgm:if>
                <dgm:else name="Name16">
                  <dgm:constrLst>
                    <dgm:constr type="primFontSz" val="65"/>
                    <dgm:constr type="rMarg"/>
                  </dgm:constrLst>
                </dgm:else>
              </dgm:choose>
              <dgm:ruleLst>
                <dgm:rule type="primFontSz" val="5" fact="NaN" max="NaN"/>
              </dgm:ruleLst>
            </dgm:layoutNode>
          </dgm:layoutNode>
        </dgm:forEach>
      </dgm:layoutNode>
      <dgm:layoutNode name="neg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ircle" styleLbl="node1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lMarg"/>
          <dgm:constr type="rMarg"/>
          <dgm:constr type="tMarg"/>
          <dgm:constr type="bMarg"/>
          <dgm:constr type="h" refType="w"/>
        </dgm:constrLst>
        <dgm:ruleLst>
          <dgm:rule type="primFontSz" val="5" fact="NaN" max="NaN"/>
        </dgm:ruleLst>
      </dgm:layoutNode>
      <dgm:forEach name="Name17" axis="followSib" ptType="sibTrans" cnt="1">
        <dgm:layoutNode name="trans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hList9">
  <dgm:title val=""/>
  <dgm:desc val=""/>
  <dgm:catLst>
    <dgm:cat type="list" pri="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3" srcId="0" destId="1" srcOrd="0" destOrd="0"/>
        <dgm:cxn modelId="4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2"/>
        <dgm:pt modelId="21"/>
        <dgm:pt modelId="22"/>
        <dgm:pt modelId="23"/>
        <dgm:pt modelId="24"/>
        <dgm:pt modelId="3"/>
        <dgm:pt modelId="31"/>
        <dgm:pt modelId="32"/>
        <dgm:pt modelId="33"/>
        <dgm:pt modelId="34"/>
      </dgm:ptLst>
      <dgm:cxnLst>
        <dgm:cxn modelId="4" srcId="0" destId="1" srcOrd="0" destOrd="0"/>
        <dgm:cxn modelId="5" srcId="0" destId="2" srcOrd="1" destOrd="0"/>
        <dgm:cxn modelId="6" srcId="0" destId="3" srcOrd="1" destOrd="0"/>
        <dgm:cxn modelId="15" srcId="1" destId="11" srcOrd="0" destOrd="0"/>
        <dgm:cxn modelId="16" srcId="1" destId="12" srcOrd="0" destOrd="0"/>
        <dgm:cxn modelId="17" srcId="1" destId="13" srcOrd="0" destOrd="0"/>
        <dgm:cxn modelId="18" srcId="1" destId="14" srcOrd="0" destOrd="0"/>
        <dgm:cxn modelId="25" srcId="2" destId="21" srcOrd="0" destOrd="0"/>
        <dgm:cxn modelId="26" srcId="2" destId="22" srcOrd="0" destOrd="0"/>
        <dgm:cxn modelId="27" srcId="2" destId="23" srcOrd="0" destOrd="0"/>
        <dgm:cxn modelId="28" srcId="2" destId="24" srcOrd="0" destOrd="0"/>
        <dgm:cxn modelId="35" srcId="3" destId="31" srcOrd="0" destOrd="0"/>
        <dgm:cxn modelId="36" srcId="3" destId="32" srcOrd="0" destOrd="0"/>
        <dgm:cxn modelId="37" srcId="3" destId="33" srcOrd="0" destOrd="0"/>
        <dgm:cxn modelId="38" srcId="3" destId="34" srcOrd="0" destOrd="0"/>
      </dgm:cxnLst>
      <dgm:bg/>
      <dgm:whole/>
    </dgm:dataModel>
  </dgm:clrData>
  <dgm:layoutNode name="list">
    <dgm:varLst>
      <dgm:dir/>
      <dgm:animLvl val="lvl"/>
    </dgm:varLst>
    <dgm:choose name="Name0">
      <dgm:if name="Name1" func="var" arg="dir" op="equ" val="norm">
        <dgm:alg type="lin">
          <dgm:param type="linDir" val="fromL"/>
          <dgm:param type="fallback" val="2D"/>
          <dgm:param type="nodeVertAlign" val="t"/>
        </dgm:alg>
      </dgm:if>
      <dgm:else name="Name2">
        <dgm:alg type="lin">
          <dgm:param type="linDir" val="fromR"/>
          <dgm:param type="fallback" val="2D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ircle" refType="w" fact="0.5"/>
      <dgm:constr type="w" for="ch" forName="vertFlow" refType="w" fact="0.75"/>
      <dgm:constr type="h" for="des" forName="firstComp" refType="w" refFor="ch" refForName="vertFlow" fact="0.667"/>
      <dgm:constr type="h" for="des" forName="comp" refType="h" refFor="des" refForName="firstComp" op="equ"/>
      <dgm:constr type="h" for="des" forName="topSpace" refType="w" refFor="ch" refForName="circle" op="equ" fact="0.4"/>
      <dgm:constr type="w" for="ch" forName="posSpace" refType="w" fact="0.4"/>
      <dgm:constr type="w" for="ch" forName="negSpace" refType="w" fact="-1.15"/>
      <dgm:constr type="w" for="ch" forName="transSpace" refType="w" fact="0.75"/>
      <dgm:constr type="primFontSz" for="ch" forName="circle" op="equ" val="65"/>
      <dgm:constr type="primFontSz" for="des" forName="firstChildTx" val="65"/>
      <dgm:constr type="primFontSz" for="des" forName="childTx" refType="primFontSz" refFor="des" refForName="firstChildTx" op="equ"/>
    </dgm:constrLst>
    <dgm:ruleLst/>
    <dgm:forEach name="Name3" axis="ch" ptType="node">
      <dgm:layoutNode name="pos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vertFlow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firstComp" refType="w"/>
          <dgm:constr type="w" for="ch" forName="comp" refType="w"/>
        </dgm:constrLst>
        <dgm:ruleLst/>
        <dgm:layoutNode name="top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firstComp">
          <dgm:alg type="composite"/>
          <dgm:shape xmlns:r="http://schemas.openxmlformats.org/officeDocument/2006/relationships" r:blip="">
            <dgm:adjLst/>
          </dgm:shape>
          <dgm:presOf/>
          <dgm:choose name="Name4">
            <dgm:if name="Name5" func="var" arg="dir" op="equ" val="norm">
              <dgm:constrLst>
                <dgm:constr type="l" for="ch" forName="firstChild"/>
                <dgm:constr type="t" for="ch" forName="firstChild"/>
                <dgm:constr type="w" for="ch" forName="firstChild" refType="w"/>
                <dgm:constr type="h" for="ch" forName="firstChild" refType="h"/>
                <dgm:constr type="l" for="ch" forName="firstChildTx" refType="w" fact="0.16"/>
                <dgm:constr type="r" for="ch" forName="firstChildTx" refType="w"/>
                <dgm:constr type="h" for="ch" forName="firstChildTx" refFor="ch" refForName="firstChild" op="equ"/>
              </dgm:constrLst>
            </dgm:if>
            <dgm:else name="Name6">
              <dgm:constrLst>
                <dgm:constr type="l" for="ch" forName="firstChild"/>
                <dgm:constr type="t" for="ch" forName="firstChild"/>
                <dgm:constr type="w" for="ch" forName="firstChild" refType="w"/>
                <dgm:constr type="h" for="ch" forName="firstChild" refType="h"/>
                <dgm:constr type="l" for="ch" forName="firstChildTx"/>
                <dgm:constr type="r" for="ch" forName="firstChildTx" refType="w" fact="0.825"/>
                <dgm:constr type="h" for="ch" forName="firstChildTx" refFor="ch" refForName="firstChild" op="equ"/>
              </dgm:constrLst>
            </dgm:else>
          </dgm:choose>
          <dgm:ruleLst/>
          <dgm:layoutNode name="firstChild" styleLbl="bgAccFollowNode1">
            <dgm:alg type="sp"/>
            <dgm:shape xmlns:r="http://schemas.openxmlformats.org/officeDocument/2006/relationships" type="rect" r:blip="">
              <dgm:adjLst/>
            </dgm:shape>
            <dgm:presOf axis="ch desOrSelf" ptType="node node" cnt="1 0"/>
            <dgm:constrLst/>
            <dgm:ruleLst/>
          </dgm:layoutNode>
          <dgm:layoutNode name="firstChildTx" styleLbl="bgAccFollowNode1">
            <dgm:varLst>
              <dgm:bulletEnabled val="1"/>
            </dgm:varLst>
            <dgm:alg type="tx">
              <dgm:param type="parTxLTRAlign" val="l"/>
            </dgm:alg>
            <dgm:shape xmlns:r="http://schemas.openxmlformats.org/officeDocument/2006/relationships" type="rect" r:blip="" hideGeom="1">
              <dgm:adjLst/>
            </dgm:shape>
            <dgm:presOf axis="ch desOrSelf" ptType="node node" cnt="1 0"/>
            <dgm:choose name="Name7">
              <dgm:if name="Name8" func="var" arg="dir" op="equ" val="norm">
                <dgm:constrLst>
                  <dgm:constr type="primFontSz" val="65"/>
                  <dgm:constr type="lMarg"/>
                </dgm:constrLst>
              </dgm:if>
              <dgm:else name="Name9">
                <dgm:constrLst>
                  <dgm:constr type="primFontSz" val="65"/>
                  <dgm:constr type="rMarg"/>
                </dgm:constrLst>
              </dgm:else>
            </dgm:choose>
            <dgm:ruleLst>
              <dgm:rule type="primFontSz" val="5" fact="NaN" max="NaN"/>
            </dgm:ruleLst>
          </dgm:layoutNode>
        </dgm:layoutNode>
        <dgm:forEach name="Name10" axis="ch" ptType="node" st="2">
          <dgm:layoutNode name="comp">
            <dgm:alg type="composite"/>
            <dgm:shape xmlns:r="http://schemas.openxmlformats.org/officeDocument/2006/relationships" r:blip="">
              <dgm:adjLst/>
            </dgm:shape>
            <dgm:presOf/>
            <dgm:choose name="Name11">
              <dgm:if name="Name12" func="var" arg="dir" op="equ" val="norm">
                <dgm:constrLst>
                  <dgm:constr type="l" for="ch" forName="child"/>
                  <dgm:constr type="t" for="ch" forName="child"/>
                  <dgm:constr type="w" for="ch" forName="child" refType="w"/>
                  <dgm:constr type="h" for="ch" forName="child" refType="h"/>
                  <dgm:constr type="l" for="ch" forName="childTx" refType="w" fact="0.16"/>
                  <dgm:constr type="r" for="ch" forName="childTx" refType="w"/>
                  <dgm:constr type="h" for="ch" forName="childTx" refFor="ch" refForName="child" op="equ"/>
                </dgm:constrLst>
              </dgm:if>
              <dgm:else name="Name13">
                <dgm:constrLst>
                  <dgm:constr type="l" for="ch" forName="child"/>
                  <dgm:constr type="t" for="ch" forName="child"/>
                  <dgm:constr type="w" for="ch" forName="child" refType="w"/>
                  <dgm:constr type="h" for="ch" forName="child" refType="h"/>
                  <dgm:constr type="l" for="ch" forName="childTx"/>
                  <dgm:constr type="r" for="ch" forName="childTx" refType="w" fact="0.825"/>
                  <dgm:constr type="h" for="ch" forName="childTx" refFor="ch" refForName="child" op="equ"/>
                </dgm:constrLst>
              </dgm:else>
            </dgm:choose>
            <dgm:ruleLst/>
            <dgm:layoutNode name="child" styleLbl="bgAccFollowNode1">
              <dgm:alg type="sp"/>
              <dgm:shape xmlns:r="http://schemas.openxmlformats.org/officeDocument/2006/relationships" type="rect" r:blip="">
                <dgm:adjLst/>
              </dgm:shape>
              <dgm:presOf axis="desOrSelf" ptType="node"/>
              <dgm:constrLst/>
              <dgm:ruleLst/>
            </dgm:layoutNode>
            <dgm:layoutNode name="childTx" styleLbl="bgAccFollowNode1">
              <dgm:varLst>
                <dgm:bulletEnabled val="1"/>
              </dgm:varLst>
              <dgm:alg type="tx">
                <dgm:param type="parTxLTRAlign" val="l"/>
              </dgm:alg>
              <dgm:shape xmlns:r="http://schemas.openxmlformats.org/officeDocument/2006/relationships" type="rect" r:blip="" hideGeom="1">
                <dgm:adjLst/>
              </dgm:shape>
              <dgm:presOf axis="desOrSelf" ptType="node"/>
              <dgm:choose name="Name14">
                <dgm:if name="Name15" func="var" arg="dir" op="equ" val="norm">
                  <dgm:constrLst>
                    <dgm:constr type="primFontSz" val="65"/>
                    <dgm:constr type="lMarg"/>
                  </dgm:constrLst>
                </dgm:if>
                <dgm:else name="Name16">
                  <dgm:constrLst>
                    <dgm:constr type="primFontSz" val="65"/>
                    <dgm:constr type="rMarg"/>
                  </dgm:constrLst>
                </dgm:else>
              </dgm:choose>
              <dgm:ruleLst>
                <dgm:rule type="primFontSz" val="5" fact="NaN" max="NaN"/>
              </dgm:ruleLst>
            </dgm:layoutNode>
          </dgm:layoutNode>
        </dgm:forEach>
      </dgm:layoutNode>
      <dgm:layoutNode name="neg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ircle" styleLbl="node1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lMarg"/>
          <dgm:constr type="rMarg"/>
          <dgm:constr type="tMarg"/>
          <dgm:constr type="bMarg"/>
          <dgm:constr type="h" refType="w"/>
        </dgm:constrLst>
        <dgm:ruleLst>
          <dgm:rule type="primFontSz" val="5" fact="NaN" max="NaN"/>
        </dgm:ruleLst>
      </dgm:layoutNode>
      <dgm:forEach name="Name17" axis="followSib" ptType="sibTrans" cnt="1">
        <dgm:layoutNode name="trans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hList9">
  <dgm:title val=""/>
  <dgm:desc val=""/>
  <dgm:catLst>
    <dgm:cat type="list" pri="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3" srcId="0" destId="1" srcOrd="0" destOrd="0"/>
        <dgm:cxn modelId="4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2"/>
        <dgm:pt modelId="21"/>
        <dgm:pt modelId="22"/>
        <dgm:pt modelId="23"/>
        <dgm:pt modelId="24"/>
        <dgm:pt modelId="3"/>
        <dgm:pt modelId="31"/>
        <dgm:pt modelId="32"/>
        <dgm:pt modelId="33"/>
        <dgm:pt modelId="34"/>
      </dgm:ptLst>
      <dgm:cxnLst>
        <dgm:cxn modelId="4" srcId="0" destId="1" srcOrd="0" destOrd="0"/>
        <dgm:cxn modelId="5" srcId="0" destId="2" srcOrd="1" destOrd="0"/>
        <dgm:cxn modelId="6" srcId="0" destId="3" srcOrd="1" destOrd="0"/>
        <dgm:cxn modelId="15" srcId="1" destId="11" srcOrd="0" destOrd="0"/>
        <dgm:cxn modelId="16" srcId="1" destId="12" srcOrd="0" destOrd="0"/>
        <dgm:cxn modelId="17" srcId="1" destId="13" srcOrd="0" destOrd="0"/>
        <dgm:cxn modelId="18" srcId="1" destId="14" srcOrd="0" destOrd="0"/>
        <dgm:cxn modelId="25" srcId="2" destId="21" srcOrd="0" destOrd="0"/>
        <dgm:cxn modelId="26" srcId="2" destId="22" srcOrd="0" destOrd="0"/>
        <dgm:cxn modelId="27" srcId="2" destId="23" srcOrd="0" destOrd="0"/>
        <dgm:cxn modelId="28" srcId="2" destId="24" srcOrd="0" destOrd="0"/>
        <dgm:cxn modelId="35" srcId="3" destId="31" srcOrd="0" destOrd="0"/>
        <dgm:cxn modelId="36" srcId="3" destId="32" srcOrd="0" destOrd="0"/>
        <dgm:cxn modelId="37" srcId="3" destId="33" srcOrd="0" destOrd="0"/>
        <dgm:cxn modelId="38" srcId="3" destId="34" srcOrd="0" destOrd="0"/>
      </dgm:cxnLst>
      <dgm:bg/>
      <dgm:whole/>
    </dgm:dataModel>
  </dgm:clrData>
  <dgm:layoutNode name="list">
    <dgm:varLst>
      <dgm:dir/>
      <dgm:animLvl val="lvl"/>
    </dgm:varLst>
    <dgm:choose name="Name0">
      <dgm:if name="Name1" func="var" arg="dir" op="equ" val="norm">
        <dgm:alg type="lin">
          <dgm:param type="linDir" val="fromL"/>
          <dgm:param type="fallback" val="2D"/>
          <dgm:param type="nodeVertAlign" val="t"/>
        </dgm:alg>
      </dgm:if>
      <dgm:else name="Name2">
        <dgm:alg type="lin">
          <dgm:param type="linDir" val="fromR"/>
          <dgm:param type="fallback" val="2D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ircle" refType="w" fact="0.5"/>
      <dgm:constr type="w" for="ch" forName="vertFlow" refType="w" fact="0.75"/>
      <dgm:constr type="h" for="des" forName="firstComp" refType="w" refFor="ch" refForName="vertFlow" fact="0.667"/>
      <dgm:constr type="h" for="des" forName="comp" refType="h" refFor="des" refForName="firstComp" op="equ"/>
      <dgm:constr type="h" for="des" forName="topSpace" refType="w" refFor="ch" refForName="circle" op="equ" fact="0.4"/>
      <dgm:constr type="w" for="ch" forName="posSpace" refType="w" fact="0.4"/>
      <dgm:constr type="w" for="ch" forName="negSpace" refType="w" fact="-1.15"/>
      <dgm:constr type="w" for="ch" forName="transSpace" refType="w" fact="0.75"/>
      <dgm:constr type="primFontSz" for="ch" forName="circle" op="equ" val="65"/>
      <dgm:constr type="primFontSz" for="des" forName="firstChildTx" val="65"/>
      <dgm:constr type="primFontSz" for="des" forName="childTx" refType="primFontSz" refFor="des" refForName="firstChildTx" op="equ"/>
    </dgm:constrLst>
    <dgm:ruleLst/>
    <dgm:forEach name="Name3" axis="ch" ptType="node">
      <dgm:layoutNode name="pos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vertFlow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firstComp" refType="w"/>
          <dgm:constr type="w" for="ch" forName="comp" refType="w"/>
        </dgm:constrLst>
        <dgm:ruleLst/>
        <dgm:layoutNode name="top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firstComp">
          <dgm:alg type="composite"/>
          <dgm:shape xmlns:r="http://schemas.openxmlformats.org/officeDocument/2006/relationships" r:blip="">
            <dgm:adjLst/>
          </dgm:shape>
          <dgm:presOf/>
          <dgm:choose name="Name4">
            <dgm:if name="Name5" func="var" arg="dir" op="equ" val="norm">
              <dgm:constrLst>
                <dgm:constr type="l" for="ch" forName="firstChild"/>
                <dgm:constr type="t" for="ch" forName="firstChild"/>
                <dgm:constr type="w" for="ch" forName="firstChild" refType="w"/>
                <dgm:constr type="h" for="ch" forName="firstChild" refType="h"/>
                <dgm:constr type="l" for="ch" forName="firstChildTx" refType="w" fact="0.16"/>
                <dgm:constr type="r" for="ch" forName="firstChildTx" refType="w"/>
                <dgm:constr type="h" for="ch" forName="firstChildTx" refFor="ch" refForName="firstChild" op="equ"/>
              </dgm:constrLst>
            </dgm:if>
            <dgm:else name="Name6">
              <dgm:constrLst>
                <dgm:constr type="l" for="ch" forName="firstChild"/>
                <dgm:constr type="t" for="ch" forName="firstChild"/>
                <dgm:constr type="w" for="ch" forName="firstChild" refType="w"/>
                <dgm:constr type="h" for="ch" forName="firstChild" refType="h"/>
                <dgm:constr type="l" for="ch" forName="firstChildTx"/>
                <dgm:constr type="r" for="ch" forName="firstChildTx" refType="w" fact="0.825"/>
                <dgm:constr type="h" for="ch" forName="firstChildTx" refFor="ch" refForName="firstChild" op="equ"/>
              </dgm:constrLst>
            </dgm:else>
          </dgm:choose>
          <dgm:ruleLst/>
          <dgm:layoutNode name="firstChild" styleLbl="bgAccFollowNode1">
            <dgm:alg type="sp"/>
            <dgm:shape xmlns:r="http://schemas.openxmlformats.org/officeDocument/2006/relationships" type="rect" r:blip="">
              <dgm:adjLst/>
            </dgm:shape>
            <dgm:presOf axis="ch desOrSelf" ptType="node node" cnt="1 0"/>
            <dgm:constrLst/>
            <dgm:ruleLst/>
          </dgm:layoutNode>
          <dgm:layoutNode name="firstChildTx" styleLbl="bgAccFollowNode1">
            <dgm:varLst>
              <dgm:bulletEnabled val="1"/>
            </dgm:varLst>
            <dgm:alg type="tx">
              <dgm:param type="parTxLTRAlign" val="l"/>
            </dgm:alg>
            <dgm:shape xmlns:r="http://schemas.openxmlformats.org/officeDocument/2006/relationships" type="rect" r:blip="" hideGeom="1">
              <dgm:adjLst/>
            </dgm:shape>
            <dgm:presOf axis="ch desOrSelf" ptType="node node" cnt="1 0"/>
            <dgm:choose name="Name7">
              <dgm:if name="Name8" func="var" arg="dir" op="equ" val="norm">
                <dgm:constrLst>
                  <dgm:constr type="primFontSz" val="65"/>
                  <dgm:constr type="lMarg"/>
                </dgm:constrLst>
              </dgm:if>
              <dgm:else name="Name9">
                <dgm:constrLst>
                  <dgm:constr type="primFontSz" val="65"/>
                  <dgm:constr type="rMarg"/>
                </dgm:constrLst>
              </dgm:else>
            </dgm:choose>
            <dgm:ruleLst>
              <dgm:rule type="primFontSz" val="5" fact="NaN" max="NaN"/>
            </dgm:ruleLst>
          </dgm:layoutNode>
        </dgm:layoutNode>
        <dgm:forEach name="Name10" axis="ch" ptType="node" st="2">
          <dgm:layoutNode name="comp">
            <dgm:alg type="composite"/>
            <dgm:shape xmlns:r="http://schemas.openxmlformats.org/officeDocument/2006/relationships" r:blip="">
              <dgm:adjLst/>
            </dgm:shape>
            <dgm:presOf/>
            <dgm:choose name="Name11">
              <dgm:if name="Name12" func="var" arg="dir" op="equ" val="norm">
                <dgm:constrLst>
                  <dgm:constr type="l" for="ch" forName="child"/>
                  <dgm:constr type="t" for="ch" forName="child"/>
                  <dgm:constr type="w" for="ch" forName="child" refType="w"/>
                  <dgm:constr type="h" for="ch" forName="child" refType="h"/>
                  <dgm:constr type="l" for="ch" forName="childTx" refType="w" fact="0.16"/>
                  <dgm:constr type="r" for="ch" forName="childTx" refType="w"/>
                  <dgm:constr type="h" for="ch" forName="childTx" refFor="ch" refForName="child" op="equ"/>
                </dgm:constrLst>
              </dgm:if>
              <dgm:else name="Name13">
                <dgm:constrLst>
                  <dgm:constr type="l" for="ch" forName="child"/>
                  <dgm:constr type="t" for="ch" forName="child"/>
                  <dgm:constr type="w" for="ch" forName="child" refType="w"/>
                  <dgm:constr type="h" for="ch" forName="child" refType="h"/>
                  <dgm:constr type="l" for="ch" forName="childTx"/>
                  <dgm:constr type="r" for="ch" forName="childTx" refType="w" fact="0.825"/>
                  <dgm:constr type="h" for="ch" forName="childTx" refFor="ch" refForName="child" op="equ"/>
                </dgm:constrLst>
              </dgm:else>
            </dgm:choose>
            <dgm:ruleLst/>
            <dgm:layoutNode name="child" styleLbl="bgAccFollowNode1">
              <dgm:alg type="sp"/>
              <dgm:shape xmlns:r="http://schemas.openxmlformats.org/officeDocument/2006/relationships" type="rect" r:blip="">
                <dgm:adjLst/>
              </dgm:shape>
              <dgm:presOf axis="desOrSelf" ptType="node"/>
              <dgm:constrLst/>
              <dgm:ruleLst/>
            </dgm:layoutNode>
            <dgm:layoutNode name="childTx" styleLbl="bgAccFollowNode1">
              <dgm:varLst>
                <dgm:bulletEnabled val="1"/>
              </dgm:varLst>
              <dgm:alg type="tx">
                <dgm:param type="parTxLTRAlign" val="l"/>
              </dgm:alg>
              <dgm:shape xmlns:r="http://schemas.openxmlformats.org/officeDocument/2006/relationships" type="rect" r:blip="" hideGeom="1">
                <dgm:adjLst/>
              </dgm:shape>
              <dgm:presOf axis="desOrSelf" ptType="node"/>
              <dgm:choose name="Name14">
                <dgm:if name="Name15" func="var" arg="dir" op="equ" val="norm">
                  <dgm:constrLst>
                    <dgm:constr type="primFontSz" val="65"/>
                    <dgm:constr type="lMarg"/>
                  </dgm:constrLst>
                </dgm:if>
                <dgm:else name="Name16">
                  <dgm:constrLst>
                    <dgm:constr type="primFontSz" val="65"/>
                    <dgm:constr type="rMarg"/>
                  </dgm:constrLst>
                </dgm:else>
              </dgm:choose>
              <dgm:ruleLst>
                <dgm:rule type="primFontSz" val="5" fact="NaN" max="NaN"/>
              </dgm:ruleLst>
            </dgm:layoutNode>
          </dgm:layoutNode>
        </dgm:forEach>
      </dgm:layoutNode>
      <dgm:layoutNode name="neg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ircle" styleLbl="node1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lMarg"/>
          <dgm:constr type="rMarg"/>
          <dgm:constr type="tMarg"/>
          <dgm:constr type="bMarg"/>
          <dgm:constr type="h" refType="w"/>
        </dgm:constrLst>
        <dgm:ruleLst>
          <dgm:rule type="primFontSz" val="5" fact="NaN" max="NaN"/>
        </dgm:ruleLst>
      </dgm:layoutNode>
      <dgm:forEach name="Name17" axis="followSib" ptType="sibTrans" cnt="1">
        <dgm:layoutNode name="trans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4">
  <dgm:title val=""/>
  <dgm:desc val=""/>
  <dgm:catLst>
    <dgm:cat type="3D" pri="11400"/>
  </dgm:catLst>
  <dgm:scene3d>
    <a:camera prst="orthographicFront"/>
    <a:lightRig rig="threePt" dir="t"/>
  </dgm:scene3d>
  <dgm:styleLbl name="node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chilly" dir="t"/>
    </dgm:scene3d>
    <dgm:sp3d z="12700" extrusionH="12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ImgPlace1">
    <dgm:scene3d>
      <a:camera prst="orthographicFront"/>
      <a:lightRig rig="chilly" dir="t"/>
    </dgm:scene3d>
    <dgm:sp3d z="-257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chilly" dir="t"/>
    </dgm:scene3d>
    <dgm:sp3d z="-700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chilly" dir="t"/>
    </dgm:scene3d>
    <dgm:sp3d z="-25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chilly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chilly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chilly" dir="t"/>
    </dgm:scene3d>
    <dgm:sp3d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chilly" dir="t"/>
    </dgm:scene3d>
    <dgm:sp3d prstMaterial="dkEdge">
      <a:bevelT w="1270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chilly" dir="t"/>
    </dgm:scene3d>
    <dgm:sp3d z="-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chilly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B57895D5-977C-4E24-9D98-F8D8277EC075}" type="datetimeFigureOut">
              <a:rPr lang="hr-BA" smtClean="0"/>
              <a:t>01.11.2019.</a:t>
            </a:fld>
            <a:endParaRPr lang="hr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4FB24D-5530-48EC-AB4E-D41F2F75051C}" type="slidenum">
              <a:rPr lang="hr-BA" smtClean="0"/>
              <a:t>‹#›</a:t>
            </a:fld>
            <a:endParaRPr lang="hr-BA"/>
          </a:p>
        </p:txBody>
      </p:sp>
      <p:cxnSp>
        <p:nvCxnSpPr>
          <p:cNvPr id="13" name="Straight Connector 12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blipFill dpi="0" rotWithShape="1">
            <a:blip r:embed="rId2"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133350" ty="-6350" sx="50000" sy="5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9429959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7895D5-977C-4E24-9D98-F8D8277EC075}" type="datetimeFigureOut">
              <a:rPr lang="hr-BA" smtClean="0"/>
              <a:t>01.11.2019.</a:t>
            </a:fld>
            <a:endParaRPr lang="hr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4FB24D-5530-48EC-AB4E-D41F2F75051C}" type="slidenum">
              <a:rPr lang="hr-BA" smtClean="0"/>
              <a:t>‹#›</a:t>
            </a:fld>
            <a:endParaRPr lang="hr-BA"/>
          </a:p>
        </p:txBody>
      </p:sp>
    </p:spTree>
    <p:extLst>
      <p:ext uri="{BB962C8B-B14F-4D97-AF65-F5344CB8AC3E}">
        <p14:creationId xmlns:p14="http://schemas.microsoft.com/office/powerpoint/2010/main" val="11534987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7895D5-977C-4E24-9D98-F8D8277EC075}" type="datetimeFigureOut">
              <a:rPr lang="hr-BA" smtClean="0"/>
              <a:t>01.11.2019.</a:t>
            </a:fld>
            <a:endParaRPr lang="hr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4FB24D-5530-48EC-AB4E-D41F2F75051C}" type="slidenum">
              <a:rPr lang="hr-BA" smtClean="0"/>
              <a:t>‹#›</a:t>
            </a:fld>
            <a:endParaRPr lang="hr-BA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713500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7895D5-977C-4E24-9D98-F8D8277EC075}" type="datetimeFigureOut">
              <a:rPr lang="hr-BA" smtClean="0"/>
              <a:t>01.11.2019.</a:t>
            </a:fld>
            <a:endParaRPr lang="hr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4FB24D-5530-48EC-AB4E-D41F2F75051C}" type="slidenum">
              <a:rPr lang="hr-BA" smtClean="0"/>
              <a:t>‹#›</a:t>
            </a:fld>
            <a:endParaRPr lang="hr-BA"/>
          </a:p>
        </p:txBody>
      </p:sp>
    </p:spTree>
    <p:extLst>
      <p:ext uri="{BB962C8B-B14F-4D97-AF65-F5344CB8AC3E}">
        <p14:creationId xmlns:p14="http://schemas.microsoft.com/office/powerpoint/2010/main" val="11319419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7895D5-977C-4E24-9D98-F8D8277EC075}" type="datetimeFigureOut">
              <a:rPr lang="hr-BA" smtClean="0"/>
              <a:t>01.11.2019.</a:t>
            </a:fld>
            <a:endParaRPr lang="hr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4FB24D-5530-48EC-AB4E-D41F2F75051C}" type="slidenum">
              <a:rPr lang="hr-BA" smtClean="0"/>
              <a:t>‹#›</a:t>
            </a:fld>
            <a:endParaRPr lang="hr-BA"/>
          </a:p>
        </p:txBody>
      </p:sp>
      <p:cxnSp>
        <p:nvCxnSpPr>
          <p:cNvPr id="12" name="Straight Connector 11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/>
        </p:nvSpPr>
        <p:spPr>
          <a:xfrm>
            <a:off x="0" y="-1"/>
            <a:ext cx="12192000" cy="4572000"/>
          </a:xfrm>
          <a:prstGeom prst="rect">
            <a:avLst/>
          </a:prstGeom>
          <a:blipFill dpi="0" rotWithShape="1">
            <a:blip r:embed="rId2">
              <a:duotone>
                <a:schemeClr val="accent3">
                  <a:shade val="45000"/>
                  <a:satMod val="135000"/>
                </a:schemeClr>
                <a:prstClr val="white"/>
              </a:duotone>
            </a:blip>
            <a:srcRect/>
            <a:tile tx="-133350" ty="-6350" sx="50000" sy="5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9338809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7895D5-977C-4E24-9D98-F8D8277EC075}" type="datetimeFigureOut">
              <a:rPr lang="hr-BA" smtClean="0"/>
              <a:t>01.11.2019.</a:t>
            </a:fld>
            <a:endParaRPr lang="hr-B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B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4FB24D-5530-48EC-AB4E-D41F2F75051C}" type="slidenum">
              <a:rPr lang="hr-BA" smtClean="0"/>
              <a:t>‹#›</a:t>
            </a:fld>
            <a:endParaRPr lang="hr-BA"/>
          </a:p>
        </p:txBody>
      </p:sp>
    </p:spTree>
    <p:extLst>
      <p:ext uri="{BB962C8B-B14F-4D97-AF65-F5344CB8AC3E}">
        <p14:creationId xmlns:p14="http://schemas.microsoft.com/office/powerpoint/2010/main" val="28129586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7895D5-977C-4E24-9D98-F8D8277EC075}" type="datetimeFigureOut">
              <a:rPr lang="hr-BA" smtClean="0"/>
              <a:t>01.11.2019.</a:t>
            </a:fld>
            <a:endParaRPr lang="hr-B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B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4FB24D-5530-48EC-AB4E-D41F2F75051C}" type="slidenum">
              <a:rPr lang="hr-BA" smtClean="0"/>
              <a:t>‹#›</a:t>
            </a:fld>
            <a:endParaRPr lang="hr-BA"/>
          </a:p>
        </p:txBody>
      </p:sp>
    </p:spTree>
    <p:extLst>
      <p:ext uri="{BB962C8B-B14F-4D97-AF65-F5344CB8AC3E}">
        <p14:creationId xmlns:p14="http://schemas.microsoft.com/office/powerpoint/2010/main" val="16938007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7895D5-977C-4E24-9D98-F8D8277EC075}" type="datetimeFigureOut">
              <a:rPr lang="hr-BA" smtClean="0"/>
              <a:t>01.11.2019.</a:t>
            </a:fld>
            <a:endParaRPr lang="hr-B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B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4FB24D-5530-48EC-AB4E-D41F2F75051C}" type="slidenum">
              <a:rPr lang="hr-BA" smtClean="0"/>
              <a:t>‹#›</a:t>
            </a:fld>
            <a:endParaRPr lang="hr-BA"/>
          </a:p>
        </p:txBody>
      </p:sp>
    </p:spTree>
    <p:extLst>
      <p:ext uri="{BB962C8B-B14F-4D97-AF65-F5344CB8AC3E}">
        <p14:creationId xmlns:p14="http://schemas.microsoft.com/office/powerpoint/2010/main" val="1052243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7895D5-977C-4E24-9D98-F8D8277EC075}" type="datetimeFigureOut">
              <a:rPr lang="hr-BA" smtClean="0"/>
              <a:t>01.11.2019.</a:t>
            </a:fld>
            <a:endParaRPr lang="hr-B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B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4FB24D-5530-48EC-AB4E-D41F2F75051C}" type="slidenum">
              <a:rPr lang="hr-BA" smtClean="0"/>
              <a:t>‹#›</a:t>
            </a:fld>
            <a:endParaRPr lang="hr-BA"/>
          </a:p>
        </p:txBody>
      </p:sp>
    </p:spTree>
    <p:extLst>
      <p:ext uri="{BB962C8B-B14F-4D97-AF65-F5344CB8AC3E}">
        <p14:creationId xmlns:p14="http://schemas.microsoft.com/office/powerpoint/2010/main" val="35360227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7895D5-977C-4E24-9D98-F8D8277EC075}" type="datetimeFigureOut">
              <a:rPr lang="hr-BA" smtClean="0"/>
              <a:t>01.11.2019.</a:t>
            </a:fld>
            <a:endParaRPr lang="hr-B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B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4FB24D-5530-48EC-AB4E-D41F2F75051C}" type="slidenum">
              <a:rPr lang="hr-BA" smtClean="0"/>
              <a:t>‹#›</a:t>
            </a:fld>
            <a:endParaRPr lang="hr-BA"/>
          </a:p>
        </p:txBody>
      </p:sp>
    </p:spTree>
    <p:extLst>
      <p:ext uri="{BB962C8B-B14F-4D97-AF65-F5344CB8AC3E}">
        <p14:creationId xmlns:p14="http://schemas.microsoft.com/office/powerpoint/2010/main" val="1009826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7895D5-977C-4E24-9D98-F8D8277EC075}" type="datetimeFigureOut">
              <a:rPr lang="hr-BA" smtClean="0"/>
              <a:t>01.11.2019.</a:t>
            </a:fld>
            <a:endParaRPr lang="hr-B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B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4FB24D-5530-48EC-AB4E-D41F2F75051C}" type="slidenum">
              <a:rPr lang="hr-BA" smtClean="0"/>
              <a:t>‹#›</a:t>
            </a:fld>
            <a:endParaRPr lang="hr-BA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857157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B57895D5-977C-4E24-9D98-F8D8277EC075}" type="datetimeFigureOut">
              <a:rPr lang="hr-BA" smtClean="0"/>
              <a:t>01.11.2019.</a:t>
            </a:fld>
            <a:endParaRPr lang="hr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hr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CE4FB24D-5530-48EC-AB4E-D41F2F75051C}" type="slidenum">
              <a:rPr lang="hr-BA" smtClean="0"/>
              <a:t>‹#›</a:t>
            </a:fld>
            <a:endParaRPr lang="hr-BA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571325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14.xml"/><Relationship Id="rId3" Type="http://schemas.openxmlformats.org/officeDocument/2006/relationships/diagramLayout" Target="../diagrams/layout13.xml"/><Relationship Id="rId7" Type="http://schemas.openxmlformats.org/officeDocument/2006/relationships/diagramData" Target="../diagrams/data14.xml"/><Relationship Id="rId2" Type="http://schemas.openxmlformats.org/officeDocument/2006/relationships/diagramData" Target="../diagrams/data1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3.xml"/><Relationship Id="rId11" Type="http://schemas.microsoft.com/office/2007/relationships/diagramDrawing" Target="../diagrams/drawing14.xml"/><Relationship Id="rId5" Type="http://schemas.openxmlformats.org/officeDocument/2006/relationships/diagramColors" Target="../diagrams/colors13.xml"/><Relationship Id="rId10" Type="http://schemas.openxmlformats.org/officeDocument/2006/relationships/diagramColors" Target="../diagrams/colors14.xml"/><Relationship Id="rId4" Type="http://schemas.openxmlformats.org/officeDocument/2006/relationships/diagramQuickStyle" Target="../diagrams/quickStyle13.xml"/><Relationship Id="rId9" Type="http://schemas.openxmlformats.org/officeDocument/2006/relationships/diagramQuickStyle" Target="../diagrams/quickStyle1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5.xml"/><Relationship Id="rId2" Type="http://schemas.openxmlformats.org/officeDocument/2006/relationships/diagramData" Target="../diagrams/data1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5.xml"/><Relationship Id="rId5" Type="http://schemas.openxmlformats.org/officeDocument/2006/relationships/diagramColors" Target="../diagrams/colors15.xml"/><Relationship Id="rId4" Type="http://schemas.openxmlformats.org/officeDocument/2006/relationships/diagramQuickStyle" Target="../diagrams/quickStyle15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17.xml"/><Relationship Id="rId3" Type="http://schemas.openxmlformats.org/officeDocument/2006/relationships/diagramLayout" Target="../diagrams/layout16.xml"/><Relationship Id="rId7" Type="http://schemas.openxmlformats.org/officeDocument/2006/relationships/diagramData" Target="../diagrams/data17.xml"/><Relationship Id="rId12" Type="http://schemas.openxmlformats.org/officeDocument/2006/relationships/image" Target="../media/image6.jpeg"/><Relationship Id="rId2" Type="http://schemas.openxmlformats.org/officeDocument/2006/relationships/diagramData" Target="../diagrams/data1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6.xml"/><Relationship Id="rId11" Type="http://schemas.microsoft.com/office/2007/relationships/diagramDrawing" Target="../diagrams/drawing17.xml"/><Relationship Id="rId5" Type="http://schemas.openxmlformats.org/officeDocument/2006/relationships/diagramColors" Target="../diagrams/colors16.xml"/><Relationship Id="rId10" Type="http://schemas.openxmlformats.org/officeDocument/2006/relationships/diagramColors" Target="../diagrams/colors17.xml"/><Relationship Id="rId4" Type="http://schemas.openxmlformats.org/officeDocument/2006/relationships/diagramQuickStyle" Target="../diagrams/quickStyle16.xml"/><Relationship Id="rId9" Type="http://schemas.openxmlformats.org/officeDocument/2006/relationships/diagramQuickStyle" Target="../diagrams/quickStyle17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19.xml"/><Relationship Id="rId13" Type="http://schemas.microsoft.com/office/2007/relationships/hdphoto" Target="../media/hdphoto1.wdp"/><Relationship Id="rId3" Type="http://schemas.openxmlformats.org/officeDocument/2006/relationships/diagramLayout" Target="../diagrams/layout18.xml"/><Relationship Id="rId7" Type="http://schemas.openxmlformats.org/officeDocument/2006/relationships/diagramData" Target="../diagrams/data19.xml"/><Relationship Id="rId12" Type="http://schemas.openxmlformats.org/officeDocument/2006/relationships/image" Target="../media/image7.png"/><Relationship Id="rId2" Type="http://schemas.openxmlformats.org/officeDocument/2006/relationships/diagramData" Target="../diagrams/data1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8.xml"/><Relationship Id="rId11" Type="http://schemas.microsoft.com/office/2007/relationships/diagramDrawing" Target="../diagrams/drawing19.xml"/><Relationship Id="rId5" Type="http://schemas.openxmlformats.org/officeDocument/2006/relationships/diagramColors" Target="../diagrams/colors18.xml"/><Relationship Id="rId10" Type="http://schemas.openxmlformats.org/officeDocument/2006/relationships/diagramColors" Target="../diagrams/colors19.xml"/><Relationship Id="rId4" Type="http://schemas.openxmlformats.org/officeDocument/2006/relationships/diagramQuickStyle" Target="../diagrams/quickStyle18.xml"/><Relationship Id="rId9" Type="http://schemas.openxmlformats.org/officeDocument/2006/relationships/diagramQuickStyle" Target="../diagrams/quickStyle19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1.xml"/><Relationship Id="rId3" Type="http://schemas.openxmlformats.org/officeDocument/2006/relationships/diagramLayout" Target="../diagrams/layout20.xml"/><Relationship Id="rId7" Type="http://schemas.openxmlformats.org/officeDocument/2006/relationships/diagramData" Target="../diagrams/data21.xml"/><Relationship Id="rId2" Type="http://schemas.openxmlformats.org/officeDocument/2006/relationships/diagramData" Target="../diagrams/data2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0.xml"/><Relationship Id="rId11" Type="http://schemas.microsoft.com/office/2007/relationships/diagramDrawing" Target="../diagrams/drawing21.xml"/><Relationship Id="rId5" Type="http://schemas.openxmlformats.org/officeDocument/2006/relationships/diagramColors" Target="../diagrams/colors20.xml"/><Relationship Id="rId10" Type="http://schemas.openxmlformats.org/officeDocument/2006/relationships/diagramColors" Target="../diagrams/colors21.xml"/><Relationship Id="rId4" Type="http://schemas.openxmlformats.org/officeDocument/2006/relationships/diagramQuickStyle" Target="../diagrams/quickStyle20.xml"/><Relationship Id="rId9" Type="http://schemas.openxmlformats.org/officeDocument/2006/relationships/diagramQuickStyle" Target="../diagrams/quickStyle2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4.jpe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4.xml"/><Relationship Id="rId3" Type="http://schemas.openxmlformats.org/officeDocument/2006/relationships/diagramLayout" Target="../diagrams/layout3.xml"/><Relationship Id="rId7" Type="http://schemas.openxmlformats.org/officeDocument/2006/relationships/diagramData" Target="../diagrams/data4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11" Type="http://schemas.microsoft.com/office/2007/relationships/diagramDrawing" Target="../diagrams/drawing4.xml"/><Relationship Id="rId5" Type="http://schemas.openxmlformats.org/officeDocument/2006/relationships/diagramColors" Target="../diagrams/colors3.xml"/><Relationship Id="rId10" Type="http://schemas.openxmlformats.org/officeDocument/2006/relationships/diagramColors" Target="../diagrams/colors4.xml"/><Relationship Id="rId4" Type="http://schemas.openxmlformats.org/officeDocument/2006/relationships/diagramQuickStyle" Target="../diagrams/quickStyle3.xml"/><Relationship Id="rId9" Type="http://schemas.openxmlformats.org/officeDocument/2006/relationships/diagramQuickStyle" Target="../diagrams/quickStyle4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6.xml"/><Relationship Id="rId3" Type="http://schemas.openxmlformats.org/officeDocument/2006/relationships/diagramLayout" Target="../diagrams/layout5.xml"/><Relationship Id="rId7" Type="http://schemas.openxmlformats.org/officeDocument/2006/relationships/diagramData" Target="../diagrams/data6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11" Type="http://schemas.microsoft.com/office/2007/relationships/diagramDrawing" Target="../diagrams/drawing6.xml"/><Relationship Id="rId5" Type="http://schemas.openxmlformats.org/officeDocument/2006/relationships/diagramColors" Target="../diagrams/colors5.xml"/><Relationship Id="rId10" Type="http://schemas.openxmlformats.org/officeDocument/2006/relationships/diagramColors" Target="../diagrams/colors6.xml"/><Relationship Id="rId4" Type="http://schemas.openxmlformats.org/officeDocument/2006/relationships/diagramQuickStyle" Target="../diagrams/quickStyle5.xml"/><Relationship Id="rId9" Type="http://schemas.openxmlformats.org/officeDocument/2006/relationships/diagramQuickStyle" Target="../diagrams/quickStyle6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8.xml"/><Relationship Id="rId3" Type="http://schemas.openxmlformats.org/officeDocument/2006/relationships/diagramLayout" Target="../diagrams/layout7.xml"/><Relationship Id="rId7" Type="http://schemas.openxmlformats.org/officeDocument/2006/relationships/diagramData" Target="../diagrams/data8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11" Type="http://schemas.microsoft.com/office/2007/relationships/diagramDrawing" Target="../diagrams/drawing8.xml"/><Relationship Id="rId5" Type="http://schemas.openxmlformats.org/officeDocument/2006/relationships/diagramColors" Target="../diagrams/colors7.xml"/><Relationship Id="rId10" Type="http://schemas.openxmlformats.org/officeDocument/2006/relationships/diagramColors" Target="../diagrams/colors8.xml"/><Relationship Id="rId4" Type="http://schemas.openxmlformats.org/officeDocument/2006/relationships/diagramQuickStyle" Target="../diagrams/quickStyle7.xml"/><Relationship Id="rId9" Type="http://schemas.openxmlformats.org/officeDocument/2006/relationships/diagramQuickStyle" Target="../diagrams/quickStyle8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10.xml"/><Relationship Id="rId3" Type="http://schemas.openxmlformats.org/officeDocument/2006/relationships/diagramLayout" Target="../diagrams/layout9.xml"/><Relationship Id="rId7" Type="http://schemas.openxmlformats.org/officeDocument/2006/relationships/diagramData" Target="../diagrams/data10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11" Type="http://schemas.microsoft.com/office/2007/relationships/diagramDrawing" Target="../diagrams/drawing10.xml"/><Relationship Id="rId5" Type="http://schemas.openxmlformats.org/officeDocument/2006/relationships/diagramColors" Target="../diagrams/colors9.xml"/><Relationship Id="rId10" Type="http://schemas.openxmlformats.org/officeDocument/2006/relationships/diagramColors" Target="../diagrams/colors10.xml"/><Relationship Id="rId4" Type="http://schemas.openxmlformats.org/officeDocument/2006/relationships/diagramQuickStyle" Target="../diagrams/quickStyle9.xml"/><Relationship Id="rId9" Type="http://schemas.openxmlformats.org/officeDocument/2006/relationships/diagramQuickStyle" Target="../diagrams/quickStyle10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12.xml"/><Relationship Id="rId3" Type="http://schemas.openxmlformats.org/officeDocument/2006/relationships/diagramLayout" Target="../diagrams/layout11.xml"/><Relationship Id="rId7" Type="http://schemas.openxmlformats.org/officeDocument/2006/relationships/diagramData" Target="../diagrams/data12.xm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1.xml"/><Relationship Id="rId11" Type="http://schemas.microsoft.com/office/2007/relationships/diagramDrawing" Target="../diagrams/drawing12.xml"/><Relationship Id="rId5" Type="http://schemas.openxmlformats.org/officeDocument/2006/relationships/diagramColors" Target="../diagrams/colors11.xml"/><Relationship Id="rId10" Type="http://schemas.openxmlformats.org/officeDocument/2006/relationships/diagramColors" Target="../diagrams/colors12.xml"/><Relationship Id="rId4" Type="http://schemas.openxmlformats.org/officeDocument/2006/relationships/diagramQuickStyle" Target="../diagrams/quickStyle11.xml"/><Relationship Id="rId9" Type="http://schemas.openxmlformats.org/officeDocument/2006/relationships/diagramQuickStyle" Target="../diagrams/quickStyle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685800" y="4606477"/>
            <a:ext cx="7772400" cy="14630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80000"/>
              </a:lnSpc>
              <a:spcBef>
                <a:spcPct val="0"/>
              </a:spcBef>
              <a:buNone/>
              <a:defRPr sz="5000" kern="1200" cap="all" spc="100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hr-BA" dirty="0" smtClean="0"/>
              <a:t>Problemi u strukturiranju seanse</a:t>
            </a:r>
            <a:endParaRPr lang="hr-BA" dirty="0"/>
          </a:p>
        </p:txBody>
      </p:sp>
      <p:sp>
        <p:nvSpPr>
          <p:cNvPr id="5" name="Subtitle 2"/>
          <p:cNvSpPr txBox="1">
            <a:spLocks/>
          </p:cNvSpPr>
          <p:nvPr/>
        </p:nvSpPr>
        <p:spPr>
          <a:xfrm>
            <a:off x="8796528" y="4606477"/>
            <a:ext cx="3200400" cy="146304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Tw Cen MT" panose="020B0602020104020603" pitchFamily="34" charset="0"/>
              <a:buChar char=" 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6517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480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9436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7724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1440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60704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16152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624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hr-BA" dirty="0" smtClean="0"/>
              <a:t>Josipa Erdeši</a:t>
            </a:r>
          </a:p>
          <a:p>
            <a:r>
              <a:rPr lang="hr-BA" dirty="0" smtClean="0"/>
              <a:t>Grupa F</a:t>
            </a:r>
          </a:p>
          <a:p>
            <a:r>
              <a:rPr lang="hr-BA" dirty="0" smtClean="0"/>
              <a:t>Zagreb, 16. studeni 2019.</a:t>
            </a:r>
            <a:endParaRPr lang="hr-BA" dirty="0"/>
          </a:p>
        </p:txBody>
      </p:sp>
      <p:pic>
        <p:nvPicPr>
          <p:cNvPr id="6" name="Picture 2" descr="https://cdn-images.article.com/products/SKU338/2890x1500/image39355.jpg?w=2890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66805" y="0"/>
            <a:ext cx="8834718" cy="45854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8" name="Straight Connector 7"/>
          <p:cNvCxnSpPr/>
          <p:nvPr/>
        </p:nvCxnSpPr>
        <p:spPr>
          <a:xfrm flipV="1">
            <a:off x="8604354" y="4766872"/>
            <a:ext cx="0" cy="1049312"/>
          </a:xfrm>
          <a:prstGeom prst="line">
            <a:avLst/>
          </a:prstGeom>
          <a:ln w="3810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117684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8975" y="564777"/>
            <a:ext cx="9720072" cy="1499616"/>
          </a:xfrm>
        </p:spPr>
        <p:txBody>
          <a:bodyPr/>
          <a:lstStyle/>
          <a:p>
            <a:r>
              <a:rPr lang="hr-BA" dirty="0" smtClean="0"/>
              <a:t>Razgovor o problemima s dnevnog reda</a:t>
            </a:r>
            <a:endParaRPr lang="hr-BA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94312820"/>
              </p:ext>
            </p:extLst>
          </p:nvPr>
        </p:nvGraphicFramePr>
        <p:xfrm>
          <a:off x="-551330" y="1694330"/>
          <a:ext cx="4679576" cy="481663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3309995575"/>
              </p:ext>
            </p:extLst>
          </p:nvPr>
        </p:nvGraphicFramePr>
        <p:xfrm>
          <a:off x="4079315" y="1936376"/>
          <a:ext cx="7669213" cy="455014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21904942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8975" y="457200"/>
            <a:ext cx="9720072" cy="1499616"/>
          </a:xfrm>
        </p:spPr>
        <p:txBody>
          <a:bodyPr/>
          <a:lstStyle/>
          <a:p>
            <a:r>
              <a:rPr lang="hr-BA" dirty="0" smtClean="0"/>
              <a:t>Zadavanje nove domaće zadaće</a:t>
            </a:r>
            <a:endParaRPr lang="hr-BA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02216922"/>
              </p:ext>
            </p:extLst>
          </p:nvPr>
        </p:nvGraphicFramePr>
        <p:xfrm>
          <a:off x="745051" y="1883126"/>
          <a:ext cx="10701897" cy="46746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Bent-Up Arrow 6"/>
          <p:cNvSpPr/>
          <p:nvPr/>
        </p:nvSpPr>
        <p:spPr>
          <a:xfrm rot="10800000">
            <a:off x="7355542" y="860611"/>
            <a:ext cx="4397188" cy="2474259"/>
          </a:xfrm>
          <a:prstGeom prst="bentUpArrow">
            <a:avLst>
              <a:gd name="adj1" fmla="val 33152"/>
              <a:gd name="adj2" fmla="val 35598"/>
              <a:gd name="adj3" fmla="val 40761"/>
            </a:avLst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BA"/>
          </a:p>
        </p:txBody>
      </p:sp>
      <p:sp>
        <p:nvSpPr>
          <p:cNvPr id="8" name="TextBox 7"/>
          <p:cNvSpPr txBox="1"/>
          <p:nvPr/>
        </p:nvSpPr>
        <p:spPr>
          <a:xfrm>
            <a:off x="8269941" y="995082"/>
            <a:ext cx="322729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BA" dirty="0" smtClean="0"/>
              <a:t>Vjerojatnost redovitog pisanja domaće zadaće smanjuje:</a:t>
            </a:r>
            <a:endParaRPr lang="hr-BA" dirty="0"/>
          </a:p>
        </p:txBody>
      </p:sp>
    </p:spTree>
    <p:extLst>
      <p:ext uri="{BB962C8B-B14F-4D97-AF65-F5344CB8AC3E}">
        <p14:creationId xmlns:p14="http://schemas.microsoft.com/office/powerpoint/2010/main" val="33243855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8975" y="564777"/>
            <a:ext cx="9720072" cy="1499616"/>
          </a:xfrm>
        </p:spPr>
        <p:txBody>
          <a:bodyPr/>
          <a:lstStyle/>
          <a:p>
            <a:r>
              <a:rPr lang="hr-BA" dirty="0" smtClean="0"/>
              <a:t>Konačni sažetak</a:t>
            </a:r>
            <a:endParaRPr lang="hr-BA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78562600"/>
              </p:ext>
            </p:extLst>
          </p:nvPr>
        </p:nvGraphicFramePr>
        <p:xfrm>
          <a:off x="521349" y="2064393"/>
          <a:ext cx="4854388" cy="396093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2947966723"/>
              </p:ext>
            </p:extLst>
          </p:nvPr>
        </p:nvGraphicFramePr>
        <p:xfrm>
          <a:off x="6520574" y="2937368"/>
          <a:ext cx="4836085" cy="34934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pic>
        <p:nvPicPr>
          <p:cNvPr id="4098" name="Picture 2" descr="http://psychedinsanfrancisco.com/wp-content/uploads/2014/01/redcouchmeadow_82095334-1024x816.jpg"/>
          <p:cNvPicPr>
            <a:picLocks noChangeAspect="1" noChangeArrowheads="1"/>
          </p:cNvPicPr>
          <p:nvPr/>
        </p:nvPicPr>
        <p:blipFill rotWithShape="1"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0327"/>
          <a:stretch/>
        </p:blipFill>
        <p:spPr bwMode="auto">
          <a:xfrm>
            <a:off x="7230932" y="564777"/>
            <a:ext cx="3517015" cy="1952679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909997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8975" y="564777"/>
            <a:ext cx="9720072" cy="1499616"/>
          </a:xfrm>
        </p:spPr>
        <p:txBody>
          <a:bodyPr/>
          <a:lstStyle/>
          <a:p>
            <a:r>
              <a:rPr lang="hr-BA" dirty="0" smtClean="0"/>
              <a:t>Povratna informacija</a:t>
            </a:r>
            <a:endParaRPr lang="hr-BA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21425086"/>
              </p:ext>
            </p:extLst>
          </p:nvPr>
        </p:nvGraphicFramePr>
        <p:xfrm>
          <a:off x="596301" y="1996852"/>
          <a:ext cx="4693024" cy="394258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3795740602"/>
              </p:ext>
            </p:extLst>
          </p:nvPr>
        </p:nvGraphicFramePr>
        <p:xfrm>
          <a:off x="7907203" y="1067167"/>
          <a:ext cx="3617626" cy="579083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pic>
        <p:nvPicPr>
          <p:cNvPr id="6146" name="Picture 2" descr="Slikovni rezultat za negative feedback"/>
          <p:cNvPicPr>
            <a:picLocks noChangeAspect="1" noChangeArrowheads="1"/>
          </p:cNvPicPr>
          <p:nvPr/>
        </p:nvPicPr>
        <p:blipFill>
          <a:blip r:embed="rId12">
            <a:extLst>
              <a:ext uri="{BEBA8EAE-BF5A-486C-A8C5-ECC9F3942E4B}">
                <a14:imgProps xmlns:a14="http://schemas.microsoft.com/office/drawing/2010/main">
                  <a14:imgLayer r:embed="rId13">
                    <a14:imgEffect>
                      <a14:backgroundRemoval t="2725" b="98910" l="10000" r="100000">
                        <a14:foregroundMark x1="66133" y1="14441" x2="66133" y2="14441"/>
                        <a14:foregroundMark x1="81067" y1="23161" x2="81067" y2="23161"/>
                        <a14:foregroundMark x1="86800" y1="22616" x2="86800" y2="22616"/>
                        <a14:foregroundMark x1="71600" y1="81199" x2="71600" y2="81199"/>
                        <a14:foregroundMark x1="86800" y1="83106" x2="86800" y2="83106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81310" y="2674551"/>
            <a:ext cx="5225893" cy="25572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765803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8974" y="564777"/>
            <a:ext cx="10822731" cy="1499616"/>
          </a:xfrm>
        </p:spPr>
        <p:txBody>
          <a:bodyPr/>
          <a:lstStyle/>
          <a:p>
            <a:r>
              <a:rPr lang="hr-BA" dirty="0" smtClean="0"/>
              <a:t>Problemi koji nastaju zbog terapeutovih misli</a:t>
            </a:r>
            <a:endParaRPr lang="hr-BA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77375853"/>
              </p:ext>
            </p:extLst>
          </p:nvPr>
        </p:nvGraphicFramePr>
        <p:xfrm>
          <a:off x="138954" y="1600198"/>
          <a:ext cx="5182554" cy="502920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3518823885"/>
              </p:ext>
            </p:extLst>
          </p:nvPr>
        </p:nvGraphicFramePr>
        <p:xfrm>
          <a:off x="5652247" y="1936376"/>
          <a:ext cx="5212603" cy="455014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5389166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r-BA" dirty="0" smtClean="0">
                <a:solidFill>
                  <a:schemeClr val="accent1">
                    <a:lumMod val="75000"/>
                  </a:schemeClr>
                </a:solidFill>
              </a:rPr>
              <a:t>Zaključak</a:t>
            </a:r>
            <a:endParaRPr lang="hr-BA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4" name="Snip Diagonal Corner Rectangle 3"/>
          <p:cNvSpPr/>
          <p:nvPr/>
        </p:nvSpPr>
        <p:spPr>
          <a:xfrm>
            <a:off x="1492046" y="1892232"/>
            <a:ext cx="8784236" cy="3866263"/>
          </a:xfrm>
          <a:prstGeom prst="snip2Diag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BA" b="1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836819" y="1890338"/>
            <a:ext cx="8094689" cy="40626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hr-BA" sz="2000" dirty="0" smtClean="0"/>
              <a:t>Struktura seanse utječe na učinkovitost terapije</a:t>
            </a:r>
          </a:p>
          <a:p>
            <a:pPr algn="ctr">
              <a:lnSpc>
                <a:spcPct val="150000"/>
              </a:lnSpc>
            </a:pPr>
            <a:r>
              <a:rPr lang="hr-BA" sz="2000" dirty="0" smtClean="0"/>
              <a:t>Često se pojavljuju problemi prilikom strukturiranja seanse</a:t>
            </a:r>
          </a:p>
          <a:p>
            <a:pPr algn="ctr">
              <a:lnSpc>
                <a:spcPct val="150000"/>
              </a:lnSpc>
            </a:pPr>
            <a:r>
              <a:rPr lang="hr-BA" sz="2000" dirty="0" smtClean="0"/>
              <a:t>Uzroci mogu biti raznoliki, a vrlo često su problem klijentove automatske misli i uvjerenja vezana uz samu terapiju</a:t>
            </a:r>
          </a:p>
          <a:p>
            <a:pPr algn="ctr">
              <a:lnSpc>
                <a:spcPct val="150000"/>
              </a:lnSpc>
            </a:pPr>
            <a:r>
              <a:rPr lang="hr-BA" sz="2000" dirty="0" smtClean="0"/>
              <a:t>Važno je opisivati, nuditi objašnjenja, kontinuirano pratiti i davati povratnu informaciju</a:t>
            </a:r>
          </a:p>
          <a:p>
            <a:pPr algn="ctr">
              <a:lnSpc>
                <a:spcPct val="150000"/>
              </a:lnSpc>
            </a:pPr>
            <a:r>
              <a:rPr lang="hr-BA" sz="2000" dirty="0" smtClean="0"/>
              <a:t>Važnost ohrabrivanja klijenata</a:t>
            </a:r>
          </a:p>
          <a:p>
            <a:pPr algn="ctr">
              <a:lnSpc>
                <a:spcPct val="150000"/>
              </a:lnSpc>
            </a:pPr>
            <a:r>
              <a:rPr lang="hr-BA" sz="2000" dirty="0" smtClean="0"/>
              <a:t>Obratiti pažnju na automatske misli terapeuta vezano uz strukturiranje seanse</a:t>
            </a:r>
          </a:p>
          <a:p>
            <a:endParaRPr lang="hr-BA" dirty="0"/>
          </a:p>
        </p:txBody>
      </p:sp>
    </p:spTree>
    <p:extLst>
      <p:ext uri="{BB962C8B-B14F-4D97-AF65-F5344CB8AC3E}">
        <p14:creationId xmlns:p14="http://schemas.microsoft.com/office/powerpoint/2010/main" val="418211095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BA" dirty="0" smtClean="0"/>
              <a:t>literatura</a:t>
            </a:r>
            <a:endParaRPr lang="hr-B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BA" dirty="0"/>
              <a:t>Beck, J. </a:t>
            </a:r>
            <a:r>
              <a:rPr lang="hr-BA" dirty="0" smtClean="0"/>
              <a:t>(2011). Kognitivna terapija: osnove, educiranje i uvježbavanje. Jastrebarsko: Naklada </a:t>
            </a:r>
            <a:r>
              <a:rPr lang="hr-BA" dirty="0"/>
              <a:t>Slap</a:t>
            </a:r>
            <a:r>
              <a:rPr lang="hr-BA" dirty="0" smtClean="0"/>
              <a:t>. – 5. poglavlje</a:t>
            </a:r>
            <a:endParaRPr lang="hr-BA" dirty="0"/>
          </a:p>
        </p:txBody>
      </p:sp>
    </p:spTree>
    <p:extLst>
      <p:ext uri="{BB962C8B-B14F-4D97-AF65-F5344CB8AC3E}">
        <p14:creationId xmlns:p14="http://schemas.microsoft.com/office/powerpoint/2010/main" val="11201727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BA" dirty="0" smtClean="0"/>
              <a:t>Uvod</a:t>
            </a:r>
            <a:endParaRPr lang="hr-BA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8970831"/>
              </p:ext>
            </p:extLst>
          </p:nvPr>
        </p:nvGraphicFramePr>
        <p:xfrm>
          <a:off x="1235869" y="2835275"/>
          <a:ext cx="9720262" cy="40227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1024128" y="2084832"/>
            <a:ext cx="5871348" cy="120032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8575">
            <a:solidFill>
              <a:schemeClr val="accent2">
                <a:lumMod val="60000"/>
                <a:lumOff val="40000"/>
              </a:schemeClr>
            </a:solidFill>
            <a:prstDash val="dash"/>
          </a:ln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hr-BA" sz="2400" dirty="0" smtClean="0"/>
              <a:t>Važnost strukturiranja seanse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hr-BA" sz="2400" dirty="0" smtClean="0"/>
              <a:t>Proces rješavanja problema u strukturiranju terapijske seanse:</a:t>
            </a:r>
            <a:endParaRPr lang="hr-BA" sz="2400" dirty="0"/>
          </a:p>
        </p:txBody>
      </p:sp>
      <p:pic>
        <p:nvPicPr>
          <p:cNvPr id="2050" name="Picture 2" descr="Slikovni rezultat za psychotherapy couch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88488" y="592354"/>
            <a:ext cx="4139821" cy="2323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248858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356616"/>
            <a:ext cx="9720072" cy="1499616"/>
          </a:xfrm>
        </p:spPr>
        <p:txBody>
          <a:bodyPr>
            <a:normAutofit/>
          </a:bodyPr>
          <a:lstStyle/>
          <a:p>
            <a:r>
              <a:rPr lang="hr-BA" sz="4800" dirty="0" smtClean="0"/>
              <a:t>Pregled uobičajenih teškoća</a:t>
            </a:r>
            <a:endParaRPr lang="hr-BA" sz="48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93823170"/>
              </p:ext>
            </p:extLst>
          </p:nvPr>
        </p:nvGraphicFramePr>
        <p:xfrm>
          <a:off x="1023938" y="1700214"/>
          <a:ext cx="9720262" cy="46085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7767899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/>
          <p:cNvCxnSpPr/>
          <p:nvPr/>
        </p:nvCxnSpPr>
        <p:spPr>
          <a:xfrm flipV="1">
            <a:off x="8604354" y="4766872"/>
            <a:ext cx="0" cy="1049312"/>
          </a:xfrm>
          <a:prstGeom prst="line">
            <a:avLst/>
          </a:prstGeom>
          <a:ln w="3810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122" name="Picture 2" descr="https://imgc.artprintimages.com/img/print/a-man-is-lying-on-a-psychiatrist-s-couch-both-he-and-the-psychiatrist-are-new-yorker-cartoon_u-l-pgqy730.jpg?h=550&amp;w=55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4319" y="0"/>
            <a:ext cx="6863362" cy="51537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itle 1"/>
          <p:cNvSpPr txBox="1">
            <a:spLocks/>
          </p:cNvSpPr>
          <p:nvPr/>
        </p:nvSpPr>
        <p:spPr>
          <a:xfrm>
            <a:off x="685800" y="4753453"/>
            <a:ext cx="7772400" cy="14630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80000"/>
              </a:lnSpc>
              <a:spcBef>
                <a:spcPct val="0"/>
              </a:spcBef>
              <a:buNone/>
              <a:defRPr sz="5000" kern="1200" cap="all" spc="100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hr-BA" dirty="0"/>
              <a:t>Tipični problemi u fazama terapijske seanse</a:t>
            </a:r>
          </a:p>
        </p:txBody>
      </p:sp>
    </p:spTree>
    <p:extLst>
      <p:ext uri="{BB962C8B-B14F-4D97-AF65-F5344CB8AC3E}">
        <p14:creationId xmlns:p14="http://schemas.microsoft.com/office/powerpoint/2010/main" val="12200134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8975" y="564777"/>
            <a:ext cx="9720072" cy="1499616"/>
          </a:xfrm>
        </p:spPr>
        <p:txBody>
          <a:bodyPr/>
          <a:lstStyle/>
          <a:p>
            <a:r>
              <a:rPr lang="hr-BA" dirty="0" smtClean="0"/>
              <a:t>KRATKI PREGLED</a:t>
            </a:r>
            <a:endParaRPr lang="hr-BA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82762542"/>
              </p:ext>
            </p:extLst>
          </p:nvPr>
        </p:nvGraphicFramePr>
        <p:xfrm>
          <a:off x="657142" y="1778636"/>
          <a:ext cx="3697941" cy="438320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727329942"/>
              </p:ext>
            </p:extLst>
          </p:nvPr>
        </p:nvGraphicFramePr>
        <p:xfrm>
          <a:off x="4913032" y="1936376"/>
          <a:ext cx="6664885" cy="455014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12919740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8975" y="564777"/>
            <a:ext cx="9720072" cy="1499616"/>
          </a:xfrm>
        </p:spPr>
        <p:txBody>
          <a:bodyPr/>
          <a:lstStyle/>
          <a:p>
            <a:r>
              <a:rPr lang="hr-BA" dirty="0" smtClean="0"/>
              <a:t>Provjera raspoloženja</a:t>
            </a:r>
            <a:endParaRPr lang="hr-BA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21367866"/>
              </p:ext>
            </p:extLst>
          </p:nvPr>
        </p:nvGraphicFramePr>
        <p:xfrm>
          <a:off x="0" y="2084832"/>
          <a:ext cx="3294529" cy="40227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3483896079"/>
              </p:ext>
            </p:extLst>
          </p:nvPr>
        </p:nvGraphicFramePr>
        <p:xfrm>
          <a:off x="4079315" y="1936376"/>
          <a:ext cx="7669213" cy="455014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15976858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8975" y="564777"/>
            <a:ext cx="9720072" cy="1499616"/>
          </a:xfrm>
        </p:spPr>
        <p:txBody>
          <a:bodyPr/>
          <a:lstStyle/>
          <a:p>
            <a:r>
              <a:rPr lang="hr-BA" dirty="0" smtClean="0"/>
              <a:t>POVEZIVANJE S PRETHODNOM SEANSOM</a:t>
            </a:r>
            <a:endParaRPr lang="hr-BA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50923620"/>
              </p:ext>
            </p:extLst>
          </p:nvPr>
        </p:nvGraphicFramePr>
        <p:xfrm>
          <a:off x="374754" y="854439"/>
          <a:ext cx="3792511" cy="613847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2206157489"/>
              </p:ext>
            </p:extLst>
          </p:nvPr>
        </p:nvGraphicFramePr>
        <p:xfrm>
          <a:off x="4753873" y="1816455"/>
          <a:ext cx="6833524" cy="455014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33321026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8975" y="564777"/>
            <a:ext cx="9720072" cy="1499616"/>
          </a:xfrm>
        </p:spPr>
        <p:txBody>
          <a:bodyPr/>
          <a:lstStyle/>
          <a:p>
            <a:r>
              <a:rPr lang="hr-BA" dirty="0" smtClean="0"/>
              <a:t>SASTAVLJANJE DNEVNOG REDA</a:t>
            </a:r>
            <a:endParaRPr lang="hr-BA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2402045"/>
              </p:ext>
            </p:extLst>
          </p:nvPr>
        </p:nvGraphicFramePr>
        <p:xfrm>
          <a:off x="0" y="2084832"/>
          <a:ext cx="3576918" cy="428907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2935033515"/>
              </p:ext>
            </p:extLst>
          </p:nvPr>
        </p:nvGraphicFramePr>
        <p:xfrm>
          <a:off x="4079315" y="1936376"/>
          <a:ext cx="7669213" cy="455014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29681294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8975" y="564777"/>
            <a:ext cx="9720072" cy="1499616"/>
          </a:xfrm>
        </p:spPr>
        <p:txBody>
          <a:bodyPr/>
          <a:lstStyle/>
          <a:p>
            <a:r>
              <a:rPr lang="hr-BA" dirty="0" smtClean="0"/>
              <a:t>Pregled domaće zadaće</a:t>
            </a:r>
            <a:endParaRPr lang="hr-BA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7099095"/>
              </p:ext>
            </p:extLst>
          </p:nvPr>
        </p:nvGraphicFramePr>
        <p:xfrm>
          <a:off x="808975" y="1936914"/>
          <a:ext cx="4450976" cy="40227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3716124564"/>
              </p:ext>
            </p:extLst>
          </p:nvPr>
        </p:nvGraphicFramePr>
        <p:xfrm>
          <a:off x="6190503" y="1922929"/>
          <a:ext cx="3948579" cy="455014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1375760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">
  <a:themeElements>
    <a:clrScheme name="Integral">
      <a:dk1>
        <a:sysClr val="windowText" lastClr="000000"/>
      </a:dk1>
      <a:lt1>
        <a:sysClr val="window" lastClr="FFFFFF"/>
      </a:lt1>
      <a:dk2>
        <a:srgbClr val="455F51"/>
      </a:dk2>
      <a:lt2>
        <a:srgbClr val="E3DED1"/>
      </a:lt2>
      <a:accent1>
        <a:srgbClr val="99CB38"/>
      </a:accent1>
      <a:accent2>
        <a:srgbClr val="63A537"/>
      </a:accent2>
      <a:accent3>
        <a:srgbClr val="E6D024"/>
      </a:accent3>
      <a:accent4>
        <a:srgbClr val="CC9700"/>
      </a:accent4>
      <a:accent5>
        <a:srgbClr val="4EB3CF"/>
      </a:accent5>
      <a:accent6>
        <a:srgbClr val="378DA6"/>
      </a:accent6>
      <a:hlink>
        <a:srgbClr val="6B9F25"/>
      </a:hlink>
      <a:folHlink>
        <a:srgbClr val="B26B02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29F68FFC-748B-4FC3-BF39-7F84A6D5840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1829</TotalTime>
  <Words>897</Words>
  <Application>Microsoft Office PowerPoint</Application>
  <PresentationFormat>Widescreen</PresentationFormat>
  <Paragraphs>125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2" baseType="lpstr">
      <vt:lpstr>Arial</vt:lpstr>
      <vt:lpstr>Tw Cen MT</vt:lpstr>
      <vt:lpstr>Tw Cen MT Condensed</vt:lpstr>
      <vt:lpstr>Wingdings</vt:lpstr>
      <vt:lpstr>Wingdings 3</vt:lpstr>
      <vt:lpstr>Integral</vt:lpstr>
      <vt:lpstr>PowerPoint Presentation</vt:lpstr>
      <vt:lpstr>Uvod</vt:lpstr>
      <vt:lpstr>Pregled uobičajenih teškoća</vt:lpstr>
      <vt:lpstr>PowerPoint Presentation</vt:lpstr>
      <vt:lpstr>KRATKI PREGLED</vt:lpstr>
      <vt:lpstr>Provjera raspoloženja</vt:lpstr>
      <vt:lpstr>POVEZIVANJE S PRETHODNOM SEANSOM</vt:lpstr>
      <vt:lpstr>SASTAVLJANJE DNEVNOG REDA</vt:lpstr>
      <vt:lpstr>Pregled domaće zadaće</vt:lpstr>
      <vt:lpstr>Razgovor o problemima s dnevnog reda</vt:lpstr>
      <vt:lpstr>Zadavanje nove domaće zadaće</vt:lpstr>
      <vt:lpstr>Konačni sažetak</vt:lpstr>
      <vt:lpstr>Povratna informacija</vt:lpstr>
      <vt:lpstr>Problemi koji nastaju zbog terapeutovih misli</vt:lpstr>
      <vt:lpstr>Zaključak</vt:lpstr>
      <vt:lpstr>literatura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Windows User</cp:lastModifiedBy>
  <cp:revision>27</cp:revision>
  <dcterms:created xsi:type="dcterms:W3CDTF">2019-10-31T14:41:06Z</dcterms:created>
  <dcterms:modified xsi:type="dcterms:W3CDTF">2019-11-01T21:16:37Z</dcterms:modified>
</cp:coreProperties>
</file>