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60" r:id="rId3"/>
    <p:sldId id="261" r:id="rId4"/>
    <p:sldId id="262" r:id="rId5"/>
    <p:sldId id="267" r:id="rId6"/>
    <p:sldId id="263" r:id="rId7"/>
    <p:sldId id="264" r:id="rId8"/>
    <p:sldId id="268" r:id="rId9"/>
    <p:sldId id="265" r:id="rId10"/>
    <p:sldId id="257" r:id="rId11"/>
    <p:sldId id="258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3DEA4-FEA5-4B60-B322-EAE31C7AF257}" type="doc">
      <dgm:prSet loTypeId="urn:microsoft.com/office/officeart/2005/8/layout/vList6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C9F7AED-145E-40FF-8953-804D165C06B6}">
      <dgm:prSet phldrT="[Tekst]" custT="1"/>
      <dgm:spPr/>
      <dgm:t>
        <a:bodyPr/>
        <a:lstStyle/>
        <a:p>
          <a:r>
            <a:rPr lang="hr-HR" sz="2300" dirty="0" smtClean="0"/>
            <a:t>Pozitivni stavovi o drugim ljudima</a:t>
          </a:r>
          <a:endParaRPr lang="hr-HR" sz="2300" dirty="0"/>
        </a:p>
      </dgm:t>
    </dgm:pt>
    <dgm:pt modelId="{FA63E6F6-F991-4F24-89BD-37FAEB42A233}" type="parTrans" cxnId="{A8B5EDCE-A918-46B5-9E77-941D2374E18A}">
      <dgm:prSet/>
      <dgm:spPr/>
      <dgm:t>
        <a:bodyPr/>
        <a:lstStyle/>
        <a:p>
          <a:endParaRPr lang="hr-HR"/>
        </a:p>
      </dgm:t>
    </dgm:pt>
    <dgm:pt modelId="{6B0F9ECD-EA7D-4688-BB10-C5313E9E708B}" type="sibTrans" cxnId="{A8B5EDCE-A918-46B5-9E77-941D2374E18A}">
      <dgm:prSet/>
      <dgm:spPr/>
      <dgm:t>
        <a:bodyPr/>
        <a:lstStyle/>
        <a:p>
          <a:endParaRPr lang="hr-HR"/>
        </a:p>
      </dgm:t>
    </dgm:pt>
    <dgm:pt modelId="{E2340B46-1567-44D3-8BF1-01D47D3DB539}">
      <dgm:prSet phldrT="[Tekst]"/>
      <dgm:spPr/>
      <dgm:t>
        <a:bodyPr/>
        <a:lstStyle/>
        <a:p>
          <a:r>
            <a:rPr lang="hr-HR" dirty="0" smtClean="0"/>
            <a:t>“Moj će terapeut vjerojatno biti pun razumijevanja, brižan i kompetentan”</a:t>
          </a:r>
          <a:endParaRPr lang="hr-HR" dirty="0"/>
        </a:p>
      </dgm:t>
    </dgm:pt>
    <dgm:pt modelId="{2AF0054D-0A2B-41C9-9AE9-AA415F5BE58F}" type="parTrans" cxnId="{5E1C578D-3FF1-4EB9-A424-0F732EFC0431}">
      <dgm:prSet/>
      <dgm:spPr/>
      <dgm:t>
        <a:bodyPr/>
        <a:lstStyle/>
        <a:p>
          <a:endParaRPr lang="hr-HR"/>
        </a:p>
      </dgm:t>
    </dgm:pt>
    <dgm:pt modelId="{9D372BBD-3B61-444B-9DDE-5092822F4516}" type="sibTrans" cxnId="{5E1C578D-3FF1-4EB9-A424-0F732EFC0431}">
      <dgm:prSet/>
      <dgm:spPr/>
      <dgm:t>
        <a:bodyPr/>
        <a:lstStyle/>
        <a:p>
          <a:endParaRPr lang="hr-HR"/>
        </a:p>
      </dgm:t>
    </dgm:pt>
    <dgm:pt modelId="{2FFA5B6F-2CBA-4579-8DBD-A34ABFE1C273}">
      <dgm:prSet phldrT="[Tekst]"/>
      <dgm:spPr/>
      <dgm:t>
        <a:bodyPr/>
        <a:lstStyle/>
        <a:p>
          <a:r>
            <a:rPr lang="hr-HR" dirty="0" smtClean="0"/>
            <a:t>“Zbog terapije ću se osjećati bolje”</a:t>
          </a:r>
          <a:endParaRPr lang="hr-HR" dirty="0"/>
        </a:p>
      </dgm:t>
    </dgm:pt>
    <dgm:pt modelId="{2B6A904C-4BDD-474E-907F-98F4003B9FD7}" type="parTrans" cxnId="{8DE0F606-104E-4580-BA91-A906DD90143E}">
      <dgm:prSet/>
      <dgm:spPr/>
      <dgm:t>
        <a:bodyPr/>
        <a:lstStyle/>
        <a:p>
          <a:endParaRPr lang="hr-HR"/>
        </a:p>
      </dgm:t>
    </dgm:pt>
    <dgm:pt modelId="{0B86F7A0-7FE2-4AEA-AAD6-AE8F12CC9E7B}" type="sibTrans" cxnId="{8DE0F606-104E-4580-BA91-A906DD90143E}">
      <dgm:prSet/>
      <dgm:spPr/>
      <dgm:t>
        <a:bodyPr/>
        <a:lstStyle/>
        <a:p>
          <a:endParaRPr lang="hr-HR"/>
        </a:p>
      </dgm:t>
    </dgm:pt>
    <dgm:pt modelId="{512856A7-92CB-4143-A0B9-D2F75A29719A}">
      <dgm:prSet phldrT="[Tekst]" custT="1"/>
      <dgm:spPr/>
      <dgm:t>
        <a:bodyPr/>
        <a:lstStyle/>
        <a:p>
          <a:r>
            <a:rPr lang="hr-HR" sz="2300" dirty="0" smtClean="0"/>
            <a:t>Negativni stavovi o drugim ljudima</a:t>
          </a:r>
          <a:endParaRPr lang="hr-HR" sz="2300" dirty="0"/>
        </a:p>
      </dgm:t>
    </dgm:pt>
    <dgm:pt modelId="{8B3FCB59-ABCB-45C9-8153-59F694EC0EB9}" type="parTrans" cxnId="{1F4B161A-293F-485A-BBDD-7752D4E9F634}">
      <dgm:prSet/>
      <dgm:spPr/>
      <dgm:t>
        <a:bodyPr/>
        <a:lstStyle/>
        <a:p>
          <a:endParaRPr lang="hr-HR"/>
        </a:p>
      </dgm:t>
    </dgm:pt>
    <dgm:pt modelId="{B6FDB75F-CF8D-4A29-B6DA-D6A5F07E78C9}" type="sibTrans" cxnId="{1F4B161A-293F-485A-BBDD-7752D4E9F634}">
      <dgm:prSet/>
      <dgm:spPr/>
      <dgm:t>
        <a:bodyPr/>
        <a:lstStyle/>
        <a:p>
          <a:endParaRPr lang="hr-HR"/>
        </a:p>
      </dgm:t>
    </dgm:pt>
    <dgm:pt modelId="{C4128716-0DFE-494F-85E2-7AA4C0EA796C}">
      <dgm:prSet phldrT="[Tekst]"/>
      <dgm:spPr/>
      <dgm:t>
        <a:bodyPr/>
        <a:lstStyle/>
        <a:p>
          <a:r>
            <a:rPr lang="hr-HR" dirty="0" smtClean="0"/>
            <a:t>“Moj će me terapeut kritizirati”</a:t>
          </a:r>
          <a:endParaRPr lang="hr-HR" dirty="0"/>
        </a:p>
      </dgm:t>
    </dgm:pt>
    <dgm:pt modelId="{BBBBD961-DFE9-421E-8C71-D640C11B575A}" type="parTrans" cxnId="{1C69DE2A-FF12-4D95-9AF5-FBB824E5274E}">
      <dgm:prSet/>
      <dgm:spPr/>
      <dgm:t>
        <a:bodyPr/>
        <a:lstStyle/>
        <a:p>
          <a:endParaRPr lang="hr-HR"/>
        </a:p>
      </dgm:t>
    </dgm:pt>
    <dgm:pt modelId="{54338CE8-0DFA-4CBF-804E-0E507B563E35}" type="sibTrans" cxnId="{1C69DE2A-FF12-4D95-9AF5-FBB824E5274E}">
      <dgm:prSet/>
      <dgm:spPr/>
      <dgm:t>
        <a:bodyPr/>
        <a:lstStyle/>
        <a:p>
          <a:endParaRPr lang="hr-HR"/>
        </a:p>
      </dgm:t>
    </dgm:pt>
    <dgm:pt modelId="{DDB4710F-C97B-4A84-9F9B-139B1ADF3ACA}">
      <dgm:prSet phldrT="[Tekst]"/>
      <dgm:spPr/>
      <dgm:t>
        <a:bodyPr/>
        <a:lstStyle/>
        <a:p>
          <a:r>
            <a:rPr lang="hr-HR" dirty="0" smtClean="0"/>
            <a:t>“Zbog terapije ću se osjećati gore”</a:t>
          </a:r>
          <a:endParaRPr lang="hr-HR" dirty="0"/>
        </a:p>
      </dgm:t>
    </dgm:pt>
    <dgm:pt modelId="{50933401-21EA-4DD1-B0FF-C8B83A3980A9}" type="parTrans" cxnId="{53D8405F-E815-46AA-93F0-24CF61ED9A57}">
      <dgm:prSet/>
      <dgm:spPr/>
      <dgm:t>
        <a:bodyPr/>
        <a:lstStyle/>
        <a:p>
          <a:endParaRPr lang="hr-HR"/>
        </a:p>
      </dgm:t>
    </dgm:pt>
    <dgm:pt modelId="{0B148405-F1E8-4A28-8FED-B5C84B168BB6}" type="sibTrans" cxnId="{53D8405F-E815-46AA-93F0-24CF61ED9A57}">
      <dgm:prSet/>
      <dgm:spPr/>
      <dgm:t>
        <a:bodyPr/>
        <a:lstStyle/>
        <a:p>
          <a:endParaRPr lang="hr-HR"/>
        </a:p>
      </dgm:t>
    </dgm:pt>
    <dgm:pt modelId="{75B17F6E-7818-4B1A-BF3E-B175837D29DE}">
      <dgm:prSet phldrT="[Tekst]"/>
      <dgm:spPr/>
      <dgm:t>
        <a:bodyPr/>
        <a:lstStyle/>
        <a:p>
          <a:r>
            <a:rPr lang="hr-HR" dirty="0" smtClean="0"/>
            <a:t>“Bit ću neuspješan”</a:t>
          </a:r>
          <a:endParaRPr lang="hr-HR" dirty="0"/>
        </a:p>
      </dgm:t>
    </dgm:pt>
    <dgm:pt modelId="{AD0D6116-6CF3-4BA8-B261-90C27E15D29A}" type="parTrans" cxnId="{1223737B-DD38-486B-8533-3751A3D23596}">
      <dgm:prSet/>
      <dgm:spPr/>
    </dgm:pt>
    <dgm:pt modelId="{9117A837-A052-4F5A-A69C-2E952D241603}" type="sibTrans" cxnId="{1223737B-DD38-486B-8533-3751A3D23596}">
      <dgm:prSet/>
      <dgm:spPr/>
    </dgm:pt>
    <dgm:pt modelId="{DC579EF1-E1F3-4CEF-8727-B1407ADC05E8}" type="pres">
      <dgm:prSet presAssocID="{C533DEA4-FEA5-4B60-B322-EAE31C7AF25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4596D86-D20F-44B0-9D12-03586E7BCD93}" type="pres">
      <dgm:prSet presAssocID="{EC9F7AED-145E-40FF-8953-804D165C06B6}" presName="linNode" presStyleCnt="0"/>
      <dgm:spPr/>
    </dgm:pt>
    <dgm:pt modelId="{A6B47FE8-C5B6-40FB-B4B8-8F07D6460152}" type="pres">
      <dgm:prSet presAssocID="{EC9F7AED-145E-40FF-8953-804D165C06B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74FFCA8-7B3A-4320-8CD7-07CAFD66E5DE}" type="pres">
      <dgm:prSet presAssocID="{EC9F7AED-145E-40FF-8953-804D165C06B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9C82FC-6CCE-461B-9744-18309EEFD613}" type="pres">
      <dgm:prSet presAssocID="{6B0F9ECD-EA7D-4688-BB10-C5313E9E708B}" presName="spacing" presStyleCnt="0"/>
      <dgm:spPr/>
    </dgm:pt>
    <dgm:pt modelId="{8ABCE656-C4A2-4290-B5C5-80C38E7E5A70}" type="pres">
      <dgm:prSet presAssocID="{512856A7-92CB-4143-A0B9-D2F75A29719A}" presName="linNode" presStyleCnt="0"/>
      <dgm:spPr/>
    </dgm:pt>
    <dgm:pt modelId="{8D4F764B-CC49-469B-8459-BA2AAE7D9CF6}" type="pres">
      <dgm:prSet presAssocID="{512856A7-92CB-4143-A0B9-D2F75A29719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A54FA7-A980-4440-A18B-78E57008D5D4}" type="pres">
      <dgm:prSet presAssocID="{512856A7-92CB-4143-A0B9-D2F75A29719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84C20D6-55D1-458B-8914-9B5E0C817B20}" type="presOf" srcId="{C4128716-0DFE-494F-85E2-7AA4C0EA796C}" destId="{50A54FA7-A980-4440-A18B-78E57008D5D4}" srcOrd="0" destOrd="0" presId="urn:microsoft.com/office/officeart/2005/8/layout/vList6"/>
    <dgm:cxn modelId="{3D56CCEA-36FB-45A9-BA67-E8FEA5CF3337}" type="presOf" srcId="{E2340B46-1567-44D3-8BF1-01D47D3DB539}" destId="{274FFCA8-7B3A-4320-8CD7-07CAFD66E5DE}" srcOrd="0" destOrd="0" presId="urn:microsoft.com/office/officeart/2005/8/layout/vList6"/>
    <dgm:cxn modelId="{C89347DD-DA2A-4764-934A-66C5863B00B1}" type="presOf" srcId="{2FFA5B6F-2CBA-4579-8DBD-A34ABFE1C273}" destId="{274FFCA8-7B3A-4320-8CD7-07CAFD66E5DE}" srcOrd="0" destOrd="1" presId="urn:microsoft.com/office/officeart/2005/8/layout/vList6"/>
    <dgm:cxn modelId="{1223737B-DD38-486B-8533-3751A3D23596}" srcId="{512856A7-92CB-4143-A0B9-D2F75A29719A}" destId="{75B17F6E-7818-4B1A-BF3E-B175837D29DE}" srcOrd="2" destOrd="0" parTransId="{AD0D6116-6CF3-4BA8-B261-90C27E15D29A}" sibTransId="{9117A837-A052-4F5A-A69C-2E952D241603}"/>
    <dgm:cxn modelId="{041E0C07-8A31-44D2-A7F8-E531BCD5351C}" type="presOf" srcId="{EC9F7AED-145E-40FF-8953-804D165C06B6}" destId="{A6B47FE8-C5B6-40FB-B4B8-8F07D6460152}" srcOrd="0" destOrd="0" presId="urn:microsoft.com/office/officeart/2005/8/layout/vList6"/>
    <dgm:cxn modelId="{C5C7C3F9-B1CE-4D21-9CF2-741DCED1C26A}" type="presOf" srcId="{75B17F6E-7818-4B1A-BF3E-B175837D29DE}" destId="{50A54FA7-A980-4440-A18B-78E57008D5D4}" srcOrd="0" destOrd="2" presId="urn:microsoft.com/office/officeart/2005/8/layout/vList6"/>
    <dgm:cxn modelId="{53D8405F-E815-46AA-93F0-24CF61ED9A57}" srcId="{512856A7-92CB-4143-A0B9-D2F75A29719A}" destId="{DDB4710F-C97B-4A84-9F9B-139B1ADF3ACA}" srcOrd="1" destOrd="0" parTransId="{50933401-21EA-4DD1-B0FF-C8B83A3980A9}" sibTransId="{0B148405-F1E8-4A28-8FED-B5C84B168BB6}"/>
    <dgm:cxn modelId="{7112739C-9432-4B32-A167-6F200A847DF0}" type="presOf" srcId="{512856A7-92CB-4143-A0B9-D2F75A29719A}" destId="{8D4F764B-CC49-469B-8459-BA2AAE7D9CF6}" srcOrd="0" destOrd="0" presId="urn:microsoft.com/office/officeart/2005/8/layout/vList6"/>
    <dgm:cxn modelId="{C1638EF6-5140-4795-8EC1-88575038727E}" type="presOf" srcId="{C533DEA4-FEA5-4B60-B322-EAE31C7AF257}" destId="{DC579EF1-E1F3-4CEF-8727-B1407ADC05E8}" srcOrd="0" destOrd="0" presId="urn:microsoft.com/office/officeart/2005/8/layout/vList6"/>
    <dgm:cxn modelId="{8DE0F606-104E-4580-BA91-A906DD90143E}" srcId="{EC9F7AED-145E-40FF-8953-804D165C06B6}" destId="{2FFA5B6F-2CBA-4579-8DBD-A34ABFE1C273}" srcOrd="1" destOrd="0" parTransId="{2B6A904C-4BDD-474E-907F-98F4003B9FD7}" sibTransId="{0B86F7A0-7FE2-4AEA-AAD6-AE8F12CC9E7B}"/>
    <dgm:cxn modelId="{1CDD27D6-92D7-4CFE-84D8-028C273A1936}" type="presOf" srcId="{DDB4710F-C97B-4A84-9F9B-139B1ADF3ACA}" destId="{50A54FA7-A980-4440-A18B-78E57008D5D4}" srcOrd="0" destOrd="1" presId="urn:microsoft.com/office/officeart/2005/8/layout/vList6"/>
    <dgm:cxn modelId="{1F4B161A-293F-485A-BBDD-7752D4E9F634}" srcId="{C533DEA4-FEA5-4B60-B322-EAE31C7AF257}" destId="{512856A7-92CB-4143-A0B9-D2F75A29719A}" srcOrd="1" destOrd="0" parTransId="{8B3FCB59-ABCB-45C9-8153-59F694EC0EB9}" sibTransId="{B6FDB75F-CF8D-4A29-B6DA-D6A5F07E78C9}"/>
    <dgm:cxn modelId="{1C69DE2A-FF12-4D95-9AF5-FBB824E5274E}" srcId="{512856A7-92CB-4143-A0B9-D2F75A29719A}" destId="{C4128716-0DFE-494F-85E2-7AA4C0EA796C}" srcOrd="0" destOrd="0" parTransId="{BBBBD961-DFE9-421E-8C71-D640C11B575A}" sibTransId="{54338CE8-0DFA-4CBF-804E-0E507B563E35}"/>
    <dgm:cxn modelId="{5E1C578D-3FF1-4EB9-A424-0F732EFC0431}" srcId="{EC9F7AED-145E-40FF-8953-804D165C06B6}" destId="{E2340B46-1567-44D3-8BF1-01D47D3DB539}" srcOrd="0" destOrd="0" parTransId="{2AF0054D-0A2B-41C9-9AE9-AA415F5BE58F}" sibTransId="{9D372BBD-3B61-444B-9DDE-5092822F4516}"/>
    <dgm:cxn modelId="{A8B5EDCE-A918-46B5-9E77-941D2374E18A}" srcId="{C533DEA4-FEA5-4B60-B322-EAE31C7AF257}" destId="{EC9F7AED-145E-40FF-8953-804D165C06B6}" srcOrd="0" destOrd="0" parTransId="{FA63E6F6-F991-4F24-89BD-37FAEB42A233}" sibTransId="{6B0F9ECD-EA7D-4688-BB10-C5313E9E708B}"/>
    <dgm:cxn modelId="{E9C56CD0-1DA1-4112-93EB-4D1AC913868F}" type="presParOf" srcId="{DC579EF1-E1F3-4CEF-8727-B1407ADC05E8}" destId="{24596D86-D20F-44B0-9D12-03586E7BCD93}" srcOrd="0" destOrd="0" presId="urn:microsoft.com/office/officeart/2005/8/layout/vList6"/>
    <dgm:cxn modelId="{736E7772-50F4-4D01-89F8-F4C4EDB424A2}" type="presParOf" srcId="{24596D86-D20F-44B0-9D12-03586E7BCD93}" destId="{A6B47FE8-C5B6-40FB-B4B8-8F07D6460152}" srcOrd="0" destOrd="0" presId="urn:microsoft.com/office/officeart/2005/8/layout/vList6"/>
    <dgm:cxn modelId="{3BD7DF45-FA8D-4FBA-B9F7-51FF99C38CA8}" type="presParOf" srcId="{24596D86-D20F-44B0-9D12-03586E7BCD93}" destId="{274FFCA8-7B3A-4320-8CD7-07CAFD66E5DE}" srcOrd="1" destOrd="0" presId="urn:microsoft.com/office/officeart/2005/8/layout/vList6"/>
    <dgm:cxn modelId="{804B60BD-1427-40B5-AE7E-6C1DFA0EDF99}" type="presParOf" srcId="{DC579EF1-E1F3-4CEF-8727-B1407ADC05E8}" destId="{019C82FC-6CCE-461B-9744-18309EEFD613}" srcOrd="1" destOrd="0" presId="urn:microsoft.com/office/officeart/2005/8/layout/vList6"/>
    <dgm:cxn modelId="{6E8725EE-22E7-4CAC-92C8-F2EEC99E4415}" type="presParOf" srcId="{DC579EF1-E1F3-4CEF-8727-B1407ADC05E8}" destId="{8ABCE656-C4A2-4290-B5C5-80C38E7E5A70}" srcOrd="2" destOrd="0" presId="urn:microsoft.com/office/officeart/2005/8/layout/vList6"/>
    <dgm:cxn modelId="{35DF9A3E-BCC6-4454-A36E-833B012642CF}" type="presParOf" srcId="{8ABCE656-C4A2-4290-B5C5-80C38E7E5A70}" destId="{8D4F764B-CC49-469B-8459-BA2AAE7D9CF6}" srcOrd="0" destOrd="0" presId="urn:microsoft.com/office/officeart/2005/8/layout/vList6"/>
    <dgm:cxn modelId="{0333FF73-76E3-43B3-8103-BF90C2A14B92}" type="presParOf" srcId="{8ABCE656-C4A2-4290-B5C5-80C38E7E5A70}" destId="{50A54FA7-A980-4440-A18B-78E57008D5D4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447CD2-3AB9-46CE-B434-BF9F283930AE}" type="doc">
      <dgm:prSet loTypeId="urn:microsoft.com/office/officeart/2005/8/layout/radial4" loCatId="relationship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hr-HR"/>
        </a:p>
      </dgm:t>
    </dgm:pt>
    <dgm:pt modelId="{96C57592-9D6B-4724-AAA7-F9B6D5563DD9}">
      <dgm:prSet phldrT="[Teks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dirty="0" smtClean="0"/>
            <a:t>4</a:t>
          </a:r>
          <a:r>
            <a:rPr lang="hr-HR" sz="2200" dirty="0" smtClean="0"/>
            <a:t>. Ublaži uznemirenost</a:t>
          </a:r>
        </a:p>
        <a:p>
          <a:pPr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dirty="0"/>
        </a:p>
      </dgm:t>
    </dgm:pt>
    <dgm:pt modelId="{60D75FA9-917A-4561-8B20-4405C8449AFD}" type="parTrans" cxnId="{F1D7ACF9-7DCB-4F5F-BFC8-897628D475EE}">
      <dgm:prSet/>
      <dgm:spPr/>
      <dgm:t>
        <a:bodyPr/>
        <a:lstStyle/>
        <a:p>
          <a:pPr algn="ctr"/>
          <a:endParaRPr lang="hr-HR"/>
        </a:p>
      </dgm:t>
    </dgm:pt>
    <dgm:pt modelId="{139AB440-0EAE-4393-88DE-B474026CAFD9}" type="sibTrans" cxnId="{F1D7ACF9-7DCB-4F5F-BFC8-897628D475EE}">
      <dgm:prSet/>
      <dgm:spPr/>
      <dgm:t>
        <a:bodyPr/>
        <a:lstStyle/>
        <a:p>
          <a:pPr algn="ctr"/>
          <a:endParaRPr lang="hr-HR"/>
        </a:p>
      </dgm:t>
    </dgm:pt>
    <dgm:pt modelId="{CF99552A-C741-4C4E-BBE2-D5155611F3CE}">
      <dgm:prSet phldrT="[Tekst]"/>
      <dgm:spPr/>
      <dgm:t>
        <a:bodyPr/>
        <a:lstStyle/>
        <a:p>
          <a:pPr algn="ctr"/>
          <a:r>
            <a:rPr lang="hr-HR" dirty="0" smtClean="0"/>
            <a:t>5. Traži povratnu informaciju na kraju seanse</a:t>
          </a:r>
          <a:endParaRPr lang="hr-HR" dirty="0"/>
        </a:p>
      </dgm:t>
    </dgm:pt>
    <dgm:pt modelId="{CA6A1DAA-8AC3-4B38-8E9A-CC33C05CB005}" type="parTrans" cxnId="{4F5188C1-853C-48DF-80B3-9DF46236BA11}">
      <dgm:prSet/>
      <dgm:spPr/>
      <dgm:t>
        <a:bodyPr/>
        <a:lstStyle/>
        <a:p>
          <a:pPr algn="ctr"/>
          <a:endParaRPr lang="hr-HR"/>
        </a:p>
      </dgm:t>
    </dgm:pt>
    <dgm:pt modelId="{5D4B09C9-FA87-4BF4-A0C0-5F46388FD362}" type="sibTrans" cxnId="{4F5188C1-853C-48DF-80B3-9DF46236BA11}">
      <dgm:prSet/>
      <dgm:spPr/>
      <dgm:t>
        <a:bodyPr/>
        <a:lstStyle/>
        <a:p>
          <a:pPr algn="ctr"/>
          <a:endParaRPr lang="hr-HR"/>
        </a:p>
      </dgm:t>
    </dgm:pt>
    <dgm:pt modelId="{33A3FA93-0390-48FA-ACC6-EC1D89F9F677}">
      <dgm:prSet phldrT="[Tekst]"/>
      <dgm:spPr/>
      <dgm:t>
        <a:bodyPr/>
        <a:lstStyle/>
        <a:p>
          <a:pPr algn="ctr"/>
          <a:r>
            <a:rPr lang="hr-HR" dirty="0" smtClean="0"/>
            <a:t>2. Pokazuj empatiju, brižnost i razumijevanje</a:t>
          </a:r>
          <a:endParaRPr lang="hr-HR" dirty="0"/>
        </a:p>
      </dgm:t>
    </dgm:pt>
    <dgm:pt modelId="{5E6DE1E5-CBD9-4585-AAAC-AEFF0A32252A}" type="parTrans" cxnId="{4A5DB919-63EC-4CC5-B26B-8884F6582BB0}">
      <dgm:prSet/>
      <dgm:spPr/>
      <dgm:t>
        <a:bodyPr/>
        <a:lstStyle/>
        <a:p>
          <a:pPr algn="ctr"/>
          <a:endParaRPr lang="hr-HR"/>
        </a:p>
      </dgm:t>
    </dgm:pt>
    <dgm:pt modelId="{0372DB39-8521-4A39-B698-9E7E3E757A45}" type="sibTrans" cxnId="{4A5DB919-63EC-4CC5-B26B-8884F6582BB0}">
      <dgm:prSet/>
      <dgm:spPr/>
      <dgm:t>
        <a:bodyPr/>
        <a:lstStyle/>
        <a:p>
          <a:pPr algn="ctr"/>
          <a:endParaRPr lang="hr-HR"/>
        </a:p>
      </dgm:t>
    </dgm:pt>
    <dgm:pt modelId="{2A8D4C89-AA9C-4FA2-8CE2-24C14A2C0695}">
      <dgm:prSet/>
      <dgm:spPr/>
      <dgm:t>
        <a:bodyPr/>
        <a:lstStyle/>
        <a:p>
          <a:pPr algn="ctr"/>
          <a:r>
            <a:rPr lang="hr-HR" dirty="0" smtClean="0"/>
            <a:t>1. Aktivno surađuj s pacijentom</a:t>
          </a:r>
        </a:p>
      </dgm:t>
    </dgm:pt>
    <dgm:pt modelId="{4F855B59-61A9-4CCA-A1E2-88D82C3EAB66}" type="parTrans" cxnId="{E05097B6-A878-4618-ADE1-EE942B7AE1C2}">
      <dgm:prSet/>
      <dgm:spPr/>
      <dgm:t>
        <a:bodyPr/>
        <a:lstStyle/>
        <a:p>
          <a:pPr algn="ctr"/>
          <a:endParaRPr lang="hr-HR"/>
        </a:p>
      </dgm:t>
    </dgm:pt>
    <dgm:pt modelId="{009B20F7-625C-4170-9C16-F1DEDBC2786B}" type="sibTrans" cxnId="{E05097B6-A878-4618-ADE1-EE942B7AE1C2}">
      <dgm:prSet/>
      <dgm:spPr/>
      <dgm:t>
        <a:bodyPr/>
        <a:lstStyle/>
        <a:p>
          <a:pPr algn="ctr"/>
          <a:endParaRPr lang="hr-HR"/>
        </a:p>
      </dgm:t>
    </dgm:pt>
    <dgm:pt modelId="{B2772FC6-7CC4-4FBE-8440-48298FF6F369}">
      <dgm:prSet/>
      <dgm:spPr/>
      <dgm:t>
        <a:bodyPr/>
        <a:lstStyle/>
        <a:p>
          <a:pPr algn="ctr"/>
          <a:endParaRPr lang="hr-HR"/>
        </a:p>
      </dgm:t>
    </dgm:pt>
    <dgm:pt modelId="{37A58B5C-3FB9-4056-8110-C009F9BD2836}" type="parTrans" cxnId="{03DA1096-FFC9-4204-8A96-F9D7D92EEB91}">
      <dgm:prSet/>
      <dgm:spPr/>
      <dgm:t>
        <a:bodyPr/>
        <a:lstStyle/>
        <a:p>
          <a:pPr algn="ctr"/>
          <a:endParaRPr lang="hr-HR"/>
        </a:p>
      </dgm:t>
    </dgm:pt>
    <dgm:pt modelId="{7484A6C5-C1CA-4664-A975-B05391075040}" type="sibTrans" cxnId="{03DA1096-FFC9-4204-8A96-F9D7D92EEB91}">
      <dgm:prSet/>
      <dgm:spPr/>
      <dgm:t>
        <a:bodyPr/>
        <a:lstStyle/>
        <a:p>
          <a:pPr algn="ctr"/>
          <a:endParaRPr lang="hr-HR"/>
        </a:p>
      </dgm:t>
    </dgm:pt>
    <dgm:pt modelId="{B617A8AF-9ECF-4D87-8B50-A619E6F7F748}">
      <dgm:prSet phldrT="[Tekst]"/>
      <dgm:spPr/>
      <dgm:t>
        <a:bodyPr/>
        <a:lstStyle/>
        <a:p>
          <a:pPr algn="ctr"/>
          <a:endParaRPr lang="hr-HR" dirty="0"/>
        </a:p>
      </dgm:t>
    </dgm:pt>
    <dgm:pt modelId="{AC0A70B9-9CB1-4571-B1C8-D5A1E25B7974}" type="sibTrans" cxnId="{E4A29613-DDD1-4A3F-8A51-42ED9FFFFF33}">
      <dgm:prSet/>
      <dgm:spPr/>
      <dgm:t>
        <a:bodyPr/>
        <a:lstStyle/>
        <a:p>
          <a:pPr algn="ctr"/>
          <a:endParaRPr lang="hr-HR"/>
        </a:p>
      </dgm:t>
    </dgm:pt>
    <dgm:pt modelId="{9F72940A-086A-4A93-8E7D-620187DC96B2}" type="parTrans" cxnId="{E4A29613-DDD1-4A3F-8A51-42ED9FFFFF33}">
      <dgm:prSet/>
      <dgm:spPr/>
      <dgm:t>
        <a:bodyPr/>
        <a:lstStyle/>
        <a:p>
          <a:pPr algn="ctr"/>
          <a:endParaRPr lang="hr-HR"/>
        </a:p>
      </dgm:t>
    </dgm:pt>
    <dgm:pt modelId="{8A71A98D-DD95-4BE6-BB24-93E2299D092F}" type="pres">
      <dgm:prSet presAssocID="{0C447CD2-3AB9-46CE-B434-BF9F283930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56B0A17-F6F0-4BF2-BB8A-650CDB3429A0}" type="pres">
      <dgm:prSet presAssocID="{B617A8AF-9ECF-4D87-8B50-A619E6F7F748}" presName="centerShape" presStyleLbl="node0" presStyleIdx="0" presStyleCnt="1"/>
      <dgm:spPr/>
      <dgm:t>
        <a:bodyPr/>
        <a:lstStyle/>
        <a:p>
          <a:endParaRPr lang="hr-HR"/>
        </a:p>
      </dgm:t>
    </dgm:pt>
    <dgm:pt modelId="{1AF2C5EC-EE34-4DC5-84F1-39DC746F182C}" type="pres">
      <dgm:prSet presAssocID="{60D75FA9-917A-4561-8B20-4405C8449AFD}" presName="parTrans" presStyleLbl="bgSibTrans2D1" presStyleIdx="0" presStyleCnt="5"/>
      <dgm:spPr/>
      <dgm:t>
        <a:bodyPr/>
        <a:lstStyle/>
        <a:p>
          <a:endParaRPr lang="hr-HR"/>
        </a:p>
      </dgm:t>
    </dgm:pt>
    <dgm:pt modelId="{91B4EC82-FA37-4862-A01A-7AF7E68A19A0}" type="pres">
      <dgm:prSet presAssocID="{96C57592-9D6B-4724-AAA7-F9B6D5563DD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E9FE133-8236-426C-8E1D-40BAE0BB6C8E}" type="pres">
      <dgm:prSet presAssocID="{CA6A1DAA-8AC3-4B38-8E9A-CC33C05CB005}" presName="parTrans" presStyleLbl="bgSibTrans2D1" presStyleIdx="1" presStyleCnt="5"/>
      <dgm:spPr/>
      <dgm:t>
        <a:bodyPr/>
        <a:lstStyle/>
        <a:p>
          <a:endParaRPr lang="hr-HR"/>
        </a:p>
      </dgm:t>
    </dgm:pt>
    <dgm:pt modelId="{29C51445-1CDC-4EBB-B8E6-E691343AD96E}" type="pres">
      <dgm:prSet presAssocID="{CF99552A-C741-4C4E-BBE2-D5155611F3C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BB0C34-AD94-4699-A14A-75160899B6C5}" type="pres">
      <dgm:prSet presAssocID="{4F855B59-61A9-4CCA-A1E2-88D82C3EAB66}" presName="parTrans" presStyleLbl="bgSibTrans2D1" presStyleIdx="2" presStyleCnt="5"/>
      <dgm:spPr/>
      <dgm:t>
        <a:bodyPr/>
        <a:lstStyle/>
        <a:p>
          <a:endParaRPr lang="hr-HR"/>
        </a:p>
      </dgm:t>
    </dgm:pt>
    <dgm:pt modelId="{4A449BD9-331E-432F-B0C0-11487B526ADA}" type="pres">
      <dgm:prSet presAssocID="{2A8D4C89-AA9C-4FA2-8CE2-24C14A2C069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54C60A-CB4F-4825-8549-82A0C6EF12FE}" type="pres">
      <dgm:prSet presAssocID="{5E6DE1E5-CBD9-4585-AAAC-AEFF0A32252A}" presName="parTrans" presStyleLbl="bgSibTrans2D1" presStyleIdx="3" presStyleCnt="5"/>
      <dgm:spPr/>
      <dgm:t>
        <a:bodyPr/>
        <a:lstStyle/>
        <a:p>
          <a:endParaRPr lang="hr-HR"/>
        </a:p>
      </dgm:t>
    </dgm:pt>
    <dgm:pt modelId="{25133C91-1B14-45B1-B767-DC4723DA8ED9}" type="pres">
      <dgm:prSet presAssocID="{33A3FA93-0390-48FA-ACC6-EC1D89F9F6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487F1F-9D3C-4003-B869-B59EE9D5E133}" type="pres">
      <dgm:prSet presAssocID="{37A58B5C-3FB9-4056-8110-C009F9BD2836}" presName="parTrans" presStyleLbl="bgSibTrans2D1" presStyleIdx="4" presStyleCnt="5"/>
      <dgm:spPr/>
      <dgm:t>
        <a:bodyPr/>
        <a:lstStyle/>
        <a:p>
          <a:endParaRPr lang="hr-HR"/>
        </a:p>
      </dgm:t>
    </dgm:pt>
    <dgm:pt modelId="{8A986F0D-BFBE-4DD4-91AE-460C2ED50D25}" type="pres">
      <dgm:prSet presAssocID="{B2772FC6-7CC4-4FBE-8440-48298FF6F3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A3AEE09-896F-4E76-9B35-5E5AB017803F}" type="presOf" srcId="{37A58B5C-3FB9-4056-8110-C009F9BD2836}" destId="{CD487F1F-9D3C-4003-B869-B59EE9D5E133}" srcOrd="0" destOrd="0" presId="urn:microsoft.com/office/officeart/2005/8/layout/radial4"/>
    <dgm:cxn modelId="{E4A29613-DDD1-4A3F-8A51-42ED9FFFFF33}" srcId="{0C447CD2-3AB9-46CE-B434-BF9F283930AE}" destId="{B617A8AF-9ECF-4D87-8B50-A619E6F7F748}" srcOrd="0" destOrd="0" parTransId="{9F72940A-086A-4A93-8E7D-620187DC96B2}" sibTransId="{AC0A70B9-9CB1-4571-B1C8-D5A1E25B7974}"/>
    <dgm:cxn modelId="{2B4F31C3-6DC6-42D1-8A79-ED0966A4D5DA}" type="presOf" srcId="{CF99552A-C741-4C4E-BBE2-D5155611F3CE}" destId="{29C51445-1CDC-4EBB-B8E6-E691343AD96E}" srcOrd="0" destOrd="0" presId="urn:microsoft.com/office/officeart/2005/8/layout/radial4"/>
    <dgm:cxn modelId="{734D7CD7-5CA8-4368-9B5B-7903D1FF9200}" type="presOf" srcId="{5E6DE1E5-CBD9-4585-AAAC-AEFF0A32252A}" destId="{4454C60A-CB4F-4825-8549-82A0C6EF12FE}" srcOrd="0" destOrd="0" presId="urn:microsoft.com/office/officeart/2005/8/layout/radial4"/>
    <dgm:cxn modelId="{57E20B62-FC28-4F65-9B8C-9CF090952BCE}" type="presOf" srcId="{0C447CD2-3AB9-46CE-B434-BF9F283930AE}" destId="{8A71A98D-DD95-4BE6-BB24-93E2299D092F}" srcOrd="0" destOrd="0" presId="urn:microsoft.com/office/officeart/2005/8/layout/radial4"/>
    <dgm:cxn modelId="{4F5188C1-853C-48DF-80B3-9DF46236BA11}" srcId="{B617A8AF-9ECF-4D87-8B50-A619E6F7F748}" destId="{CF99552A-C741-4C4E-BBE2-D5155611F3CE}" srcOrd="1" destOrd="0" parTransId="{CA6A1DAA-8AC3-4B38-8E9A-CC33C05CB005}" sibTransId="{5D4B09C9-FA87-4BF4-A0C0-5F46388FD362}"/>
    <dgm:cxn modelId="{5211F36A-1168-43DC-AF50-A774146FA60E}" type="presOf" srcId="{33A3FA93-0390-48FA-ACC6-EC1D89F9F677}" destId="{25133C91-1B14-45B1-B767-DC4723DA8ED9}" srcOrd="0" destOrd="0" presId="urn:microsoft.com/office/officeart/2005/8/layout/radial4"/>
    <dgm:cxn modelId="{2DB9C166-55FD-4E6A-BE9C-E3BA251421F8}" type="presOf" srcId="{B617A8AF-9ECF-4D87-8B50-A619E6F7F748}" destId="{B56B0A17-F6F0-4BF2-BB8A-650CDB3429A0}" srcOrd="0" destOrd="0" presId="urn:microsoft.com/office/officeart/2005/8/layout/radial4"/>
    <dgm:cxn modelId="{4A5DB919-63EC-4CC5-B26B-8884F6582BB0}" srcId="{B617A8AF-9ECF-4D87-8B50-A619E6F7F748}" destId="{33A3FA93-0390-48FA-ACC6-EC1D89F9F677}" srcOrd="3" destOrd="0" parTransId="{5E6DE1E5-CBD9-4585-AAAC-AEFF0A32252A}" sibTransId="{0372DB39-8521-4A39-B698-9E7E3E757A45}"/>
    <dgm:cxn modelId="{03DA1096-FFC9-4204-8A96-F9D7D92EEB91}" srcId="{B617A8AF-9ECF-4D87-8B50-A619E6F7F748}" destId="{B2772FC6-7CC4-4FBE-8440-48298FF6F369}" srcOrd="4" destOrd="0" parTransId="{37A58B5C-3FB9-4056-8110-C009F9BD2836}" sibTransId="{7484A6C5-C1CA-4664-A975-B05391075040}"/>
    <dgm:cxn modelId="{F1D7ACF9-7DCB-4F5F-BFC8-897628D475EE}" srcId="{B617A8AF-9ECF-4D87-8B50-A619E6F7F748}" destId="{96C57592-9D6B-4724-AAA7-F9B6D5563DD9}" srcOrd="0" destOrd="0" parTransId="{60D75FA9-917A-4561-8B20-4405C8449AFD}" sibTransId="{139AB440-0EAE-4393-88DE-B474026CAFD9}"/>
    <dgm:cxn modelId="{4D77E79E-F4DA-4BEB-B170-FCB54EF6B995}" type="presOf" srcId="{96C57592-9D6B-4724-AAA7-F9B6D5563DD9}" destId="{91B4EC82-FA37-4862-A01A-7AF7E68A19A0}" srcOrd="0" destOrd="0" presId="urn:microsoft.com/office/officeart/2005/8/layout/radial4"/>
    <dgm:cxn modelId="{758EA31F-6A1E-46C1-A9C9-2F1061A86DC3}" type="presOf" srcId="{4F855B59-61A9-4CCA-A1E2-88D82C3EAB66}" destId="{7EBB0C34-AD94-4699-A14A-75160899B6C5}" srcOrd="0" destOrd="0" presId="urn:microsoft.com/office/officeart/2005/8/layout/radial4"/>
    <dgm:cxn modelId="{A8A5E3B2-315A-4110-8836-0D7904B320E4}" type="presOf" srcId="{60D75FA9-917A-4561-8B20-4405C8449AFD}" destId="{1AF2C5EC-EE34-4DC5-84F1-39DC746F182C}" srcOrd="0" destOrd="0" presId="urn:microsoft.com/office/officeart/2005/8/layout/radial4"/>
    <dgm:cxn modelId="{E05097B6-A878-4618-ADE1-EE942B7AE1C2}" srcId="{B617A8AF-9ECF-4D87-8B50-A619E6F7F748}" destId="{2A8D4C89-AA9C-4FA2-8CE2-24C14A2C0695}" srcOrd="2" destOrd="0" parTransId="{4F855B59-61A9-4CCA-A1E2-88D82C3EAB66}" sibTransId="{009B20F7-625C-4170-9C16-F1DEDBC2786B}"/>
    <dgm:cxn modelId="{0F9F3FC5-ABA4-4ED6-AECA-DF6CF29B3146}" type="presOf" srcId="{CA6A1DAA-8AC3-4B38-8E9A-CC33C05CB005}" destId="{5E9FE133-8236-426C-8E1D-40BAE0BB6C8E}" srcOrd="0" destOrd="0" presId="urn:microsoft.com/office/officeart/2005/8/layout/radial4"/>
    <dgm:cxn modelId="{FC169993-53DE-4E49-ABE8-EC994A139271}" type="presOf" srcId="{B2772FC6-7CC4-4FBE-8440-48298FF6F369}" destId="{8A986F0D-BFBE-4DD4-91AE-460C2ED50D25}" srcOrd="0" destOrd="0" presId="urn:microsoft.com/office/officeart/2005/8/layout/radial4"/>
    <dgm:cxn modelId="{07F49453-013B-42B2-AD18-47CF06458AC5}" type="presOf" srcId="{2A8D4C89-AA9C-4FA2-8CE2-24C14A2C0695}" destId="{4A449BD9-331E-432F-B0C0-11487B526ADA}" srcOrd="0" destOrd="0" presId="urn:microsoft.com/office/officeart/2005/8/layout/radial4"/>
    <dgm:cxn modelId="{6E2E1C79-2A17-402C-A026-9AB12EB64C0B}" type="presParOf" srcId="{8A71A98D-DD95-4BE6-BB24-93E2299D092F}" destId="{B56B0A17-F6F0-4BF2-BB8A-650CDB3429A0}" srcOrd="0" destOrd="0" presId="urn:microsoft.com/office/officeart/2005/8/layout/radial4"/>
    <dgm:cxn modelId="{C5489CED-5728-452A-9296-13E635F98494}" type="presParOf" srcId="{8A71A98D-DD95-4BE6-BB24-93E2299D092F}" destId="{1AF2C5EC-EE34-4DC5-84F1-39DC746F182C}" srcOrd="1" destOrd="0" presId="urn:microsoft.com/office/officeart/2005/8/layout/radial4"/>
    <dgm:cxn modelId="{0A79D0CC-07ED-4DD7-8782-63A1C5B532F4}" type="presParOf" srcId="{8A71A98D-DD95-4BE6-BB24-93E2299D092F}" destId="{91B4EC82-FA37-4862-A01A-7AF7E68A19A0}" srcOrd="2" destOrd="0" presId="urn:microsoft.com/office/officeart/2005/8/layout/radial4"/>
    <dgm:cxn modelId="{408F052F-AD6A-4F3E-8460-2C86213D1906}" type="presParOf" srcId="{8A71A98D-DD95-4BE6-BB24-93E2299D092F}" destId="{5E9FE133-8236-426C-8E1D-40BAE0BB6C8E}" srcOrd="3" destOrd="0" presId="urn:microsoft.com/office/officeart/2005/8/layout/radial4"/>
    <dgm:cxn modelId="{CCAAA69C-E2E4-470F-8F60-1BC671AA0A38}" type="presParOf" srcId="{8A71A98D-DD95-4BE6-BB24-93E2299D092F}" destId="{29C51445-1CDC-4EBB-B8E6-E691343AD96E}" srcOrd="4" destOrd="0" presId="urn:microsoft.com/office/officeart/2005/8/layout/radial4"/>
    <dgm:cxn modelId="{71310780-E1FC-416C-B104-49851D3C91C7}" type="presParOf" srcId="{8A71A98D-DD95-4BE6-BB24-93E2299D092F}" destId="{7EBB0C34-AD94-4699-A14A-75160899B6C5}" srcOrd="5" destOrd="0" presId="urn:microsoft.com/office/officeart/2005/8/layout/radial4"/>
    <dgm:cxn modelId="{6B13BC82-3CDC-49FB-BCAA-FA78C2B849E7}" type="presParOf" srcId="{8A71A98D-DD95-4BE6-BB24-93E2299D092F}" destId="{4A449BD9-331E-432F-B0C0-11487B526ADA}" srcOrd="6" destOrd="0" presId="urn:microsoft.com/office/officeart/2005/8/layout/radial4"/>
    <dgm:cxn modelId="{18A97032-1E3E-440A-B445-04398EC23741}" type="presParOf" srcId="{8A71A98D-DD95-4BE6-BB24-93E2299D092F}" destId="{4454C60A-CB4F-4825-8549-82A0C6EF12FE}" srcOrd="7" destOrd="0" presId="urn:microsoft.com/office/officeart/2005/8/layout/radial4"/>
    <dgm:cxn modelId="{37ABFE65-37F0-4AD4-88FE-25803D6659C1}" type="presParOf" srcId="{8A71A98D-DD95-4BE6-BB24-93E2299D092F}" destId="{25133C91-1B14-45B1-B767-DC4723DA8ED9}" srcOrd="8" destOrd="0" presId="urn:microsoft.com/office/officeart/2005/8/layout/radial4"/>
    <dgm:cxn modelId="{024BF28E-1708-42CE-8613-56915E4F3707}" type="presParOf" srcId="{8A71A98D-DD95-4BE6-BB24-93E2299D092F}" destId="{CD487F1F-9D3C-4003-B869-B59EE9D5E133}" srcOrd="9" destOrd="0" presId="urn:microsoft.com/office/officeart/2005/8/layout/radial4"/>
    <dgm:cxn modelId="{971A08E9-600C-4B55-BF7D-30AF8D6F4BBD}" type="presParOf" srcId="{8A71A98D-DD95-4BE6-BB24-93E2299D092F}" destId="{8A986F0D-BFBE-4DD4-91AE-460C2ED50D25}" srcOrd="10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C5AED4-2B00-453F-A0B4-78AC5F53CF27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C389D42-28D7-499F-BDC3-BBD57247DDF6}">
      <dgm:prSet phldrT="[Tekst]" custT="1"/>
      <dgm:spPr/>
      <dgm:t>
        <a:bodyPr/>
        <a:lstStyle/>
        <a:p>
          <a:pPr algn="ctr"/>
          <a:r>
            <a:rPr lang="hr-HR" sz="2200" dirty="0" err="1" smtClean="0"/>
            <a:t>Terapeutova</a:t>
          </a:r>
          <a:r>
            <a:rPr lang="hr-HR" sz="2200" dirty="0" smtClean="0"/>
            <a:t> procjena</a:t>
          </a:r>
          <a:endParaRPr lang="hr-HR" sz="2200" dirty="0"/>
        </a:p>
      </dgm:t>
    </dgm:pt>
    <dgm:pt modelId="{2B0AD5CA-2F1F-40C5-9E14-1B1AE0C14505}" type="parTrans" cxnId="{FE9E1FDB-4AA4-4060-849B-2F5280F2A1B0}">
      <dgm:prSet/>
      <dgm:spPr/>
      <dgm:t>
        <a:bodyPr/>
        <a:lstStyle/>
        <a:p>
          <a:pPr algn="ctr"/>
          <a:endParaRPr lang="hr-HR"/>
        </a:p>
      </dgm:t>
    </dgm:pt>
    <dgm:pt modelId="{A7F407B7-EBFC-46A4-B19C-A3C9CDE7D9C3}" type="sibTrans" cxnId="{FE9E1FDB-4AA4-4060-849B-2F5280F2A1B0}">
      <dgm:prSet/>
      <dgm:spPr/>
      <dgm:t>
        <a:bodyPr/>
        <a:lstStyle/>
        <a:p>
          <a:pPr algn="ctr"/>
          <a:endParaRPr lang="hr-HR"/>
        </a:p>
      </dgm:t>
    </dgm:pt>
    <dgm:pt modelId="{E9067F92-2FDD-46F2-8E1D-F27771CEE410}">
      <dgm:prSet phldrT="[Tekst]" custT="1"/>
      <dgm:spPr/>
      <dgm:t>
        <a:bodyPr/>
        <a:lstStyle/>
        <a:p>
          <a:pPr algn="ctr"/>
          <a:r>
            <a:rPr lang="hr-HR" sz="2200" dirty="0" smtClean="0"/>
            <a:t>Ignorirati problem</a:t>
          </a:r>
          <a:endParaRPr lang="hr-HR" sz="2200" dirty="0"/>
        </a:p>
      </dgm:t>
    </dgm:pt>
    <dgm:pt modelId="{CFA590CC-A3BF-4DBB-A789-BF18AC354684}" type="parTrans" cxnId="{55548C23-632D-450A-9EDC-BC05AF03A734}">
      <dgm:prSet/>
      <dgm:spPr/>
      <dgm:t>
        <a:bodyPr/>
        <a:lstStyle/>
        <a:p>
          <a:pPr algn="ctr"/>
          <a:endParaRPr lang="hr-HR"/>
        </a:p>
      </dgm:t>
    </dgm:pt>
    <dgm:pt modelId="{E3CA886D-E6CE-4596-B51D-09CF2843598A}" type="sibTrans" cxnId="{55548C23-632D-450A-9EDC-BC05AF03A734}">
      <dgm:prSet/>
      <dgm:spPr/>
      <dgm:t>
        <a:bodyPr/>
        <a:lstStyle/>
        <a:p>
          <a:pPr algn="ctr"/>
          <a:endParaRPr lang="hr-HR"/>
        </a:p>
      </dgm:t>
    </dgm:pt>
    <dgm:pt modelId="{2C911C63-4557-4115-B943-7089C2B0F9F1}">
      <dgm:prSet phldrT="[Tekst]" custT="1"/>
      <dgm:spPr/>
      <dgm:t>
        <a:bodyPr/>
        <a:lstStyle/>
        <a:p>
          <a:pPr algn="ctr"/>
          <a:r>
            <a:rPr lang="hr-HR" sz="2200" dirty="0" smtClean="0"/>
            <a:t>Odmah iznijeti</a:t>
          </a:r>
        </a:p>
        <a:p>
          <a:pPr algn="ctr"/>
          <a:r>
            <a:rPr lang="hr-HR" sz="2200" dirty="0" smtClean="0"/>
            <a:t>problem</a:t>
          </a:r>
          <a:endParaRPr lang="hr-HR" sz="2200" dirty="0"/>
        </a:p>
      </dgm:t>
    </dgm:pt>
    <dgm:pt modelId="{A13ABA65-A4BA-49C6-8073-EEB29D309085}" type="parTrans" cxnId="{091CE40F-94A9-4CB4-8CD8-4B18FCDCEB31}">
      <dgm:prSet/>
      <dgm:spPr/>
      <dgm:t>
        <a:bodyPr/>
        <a:lstStyle/>
        <a:p>
          <a:pPr algn="ctr"/>
          <a:endParaRPr lang="hr-HR"/>
        </a:p>
      </dgm:t>
    </dgm:pt>
    <dgm:pt modelId="{CDD84F2D-C853-439A-8FC7-18F5ABCD5A2B}" type="sibTrans" cxnId="{091CE40F-94A9-4CB4-8CD8-4B18FCDCEB31}">
      <dgm:prSet/>
      <dgm:spPr/>
      <dgm:t>
        <a:bodyPr/>
        <a:lstStyle/>
        <a:p>
          <a:pPr algn="ctr"/>
          <a:endParaRPr lang="hr-HR"/>
        </a:p>
      </dgm:t>
    </dgm:pt>
    <dgm:pt modelId="{2FE25DA1-F084-4045-8210-B6C0DEEECC0C}">
      <dgm:prSet/>
      <dgm:spPr/>
      <dgm:t>
        <a:bodyPr/>
        <a:lstStyle/>
        <a:p>
          <a:pPr algn="ctr"/>
          <a:endParaRPr lang="hr-HR"/>
        </a:p>
      </dgm:t>
    </dgm:pt>
    <dgm:pt modelId="{CB31E41F-6D06-4428-8A33-29100460692E}" type="parTrans" cxnId="{F5B84947-4A48-4E2E-B2EA-8069358E3429}">
      <dgm:prSet/>
      <dgm:spPr/>
      <dgm:t>
        <a:bodyPr/>
        <a:lstStyle/>
        <a:p>
          <a:pPr algn="ctr"/>
          <a:endParaRPr lang="hr-HR"/>
        </a:p>
      </dgm:t>
    </dgm:pt>
    <dgm:pt modelId="{7A416921-F046-4C45-9425-57D0F725E438}" type="sibTrans" cxnId="{F5B84947-4A48-4E2E-B2EA-8069358E3429}">
      <dgm:prSet/>
      <dgm:spPr/>
      <dgm:t>
        <a:bodyPr/>
        <a:lstStyle/>
        <a:p>
          <a:pPr algn="ctr"/>
          <a:endParaRPr lang="hr-HR"/>
        </a:p>
      </dgm:t>
    </dgm:pt>
    <dgm:pt modelId="{9CCC7345-9501-4983-ACA0-0FD1AA7C73D9}" type="pres">
      <dgm:prSet presAssocID="{3EC5AED4-2B00-453F-A0B4-78AC5F53CF2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CF7CD4F-5638-4B96-95CB-13E8D9A1706D}" type="pres">
      <dgm:prSet presAssocID="{5C389D42-28D7-499F-BDC3-BBD57247DDF6}" presName="root1" presStyleCnt="0"/>
      <dgm:spPr/>
    </dgm:pt>
    <dgm:pt modelId="{F4E82C2A-C6EA-47A3-B76C-A79D3B159BC4}" type="pres">
      <dgm:prSet presAssocID="{5C389D42-28D7-499F-BDC3-BBD57247DDF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A5F0860-07CE-4C2F-9CC0-B7231A1915B4}" type="pres">
      <dgm:prSet presAssocID="{5C389D42-28D7-499F-BDC3-BBD57247DDF6}" presName="level2hierChild" presStyleCnt="0"/>
      <dgm:spPr/>
    </dgm:pt>
    <dgm:pt modelId="{888047DC-703D-4A57-B37F-E3CA2353301B}" type="pres">
      <dgm:prSet presAssocID="{CFA590CC-A3BF-4DBB-A789-BF18AC354684}" presName="conn2-1" presStyleLbl="parChTrans1D2" presStyleIdx="0" presStyleCnt="3"/>
      <dgm:spPr/>
      <dgm:t>
        <a:bodyPr/>
        <a:lstStyle/>
        <a:p>
          <a:endParaRPr lang="hr-HR"/>
        </a:p>
      </dgm:t>
    </dgm:pt>
    <dgm:pt modelId="{C79C317A-6AB7-44CB-8F0C-A21BB319634D}" type="pres">
      <dgm:prSet presAssocID="{CFA590CC-A3BF-4DBB-A789-BF18AC354684}" presName="connTx" presStyleLbl="parChTrans1D2" presStyleIdx="0" presStyleCnt="3"/>
      <dgm:spPr/>
      <dgm:t>
        <a:bodyPr/>
        <a:lstStyle/>
        <a:p>
          <a:endParaRPr lang="hr-HR"/>
        </a:p>
      </dgm:t>
    </dgm:pt>
    <dgm:pt modelId="{3FED2B9E-F3CE-4B4E-862A-A5D450E0D2DE}" type="pres">
      <dgm:prSet presAssocID="{E9067F92-2FDD-46F2-8E1D-F27771CEE410}" presName="root2" presStyleCnt="0"/>
      <dgm:spPr/>
    </dgm:pt>
    <dgm:pt modelId="{897311B1-29F1-4B81-8995-F8A0CF9E0A5C}" type="pres">
      <dgm:prSet presAssocID="{E9067F92-2FDD-46F2-8E1D-F27771CEE41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3C7C5E1-29DE-4DB5-ABEF-580771D7AFF7}" type="pres">
      <dgm:prSet presAssocID="{E9067F92-2FDD-46F2-8E1D-F27771CEE410}" presName="level3hierChild" presStyleCnt="0"/>
      <dgm:spPr/>
    </dgm:pt>
    <dgm:pt modelId="{C6C057EA-182F-4DB5-A354-497D318573A9}" type="pres">
      <dgm:prSet presAssocID="{A13ABA65-A4BA-49C6-8073-EEB29D309085}" presName="conn2-1" presStyleLbl="parChTrans1D2" presStyleIdx="1" presStyleCnt="3"/>
      <dgm:spPr/>
      <dgm:t>
        <a:bodyPr/>
        <a:lstStyle/>
        <a:p>
          <a:endParaRPr lang="hr-HR"/>
        </a:p>
      </dgm:t>
    </dgm:pt>
    <dgm:pt modelId="{13295DF2-B8CC-4F71-B7FE-AC675988B1A4}" type="pres">
      <dgm:prSet presAssocID="{A13ABA65-A4BA-49C6-8073-EEB29D309085}" presName="connTx" presStyleLbl="parChTrans1D2" presStyleIdx="1" presStyleCnt="3"/>
      <dgm:spPr/>
      <dgm:t>
        <a:bodyPr/>
        <a:lstStyle/>
        <a:p>
          <a:endParaRPr lang="hr-HR"/>
        </a:p>
      </dgm:t>
    </dgm:pt>
    <dgm:pt modelId="{63F1D34F-EAD0-4561-BE93-F4A53906A8CF}" type="pres">
      <dgm:prSet presAssocID="{2C911C63-4557-4115-B943-7089C2B0F9F1}" presName="root2" presStyleCnt="0"/>
      <dgm:spPr/>
    </dgm:pt>
    <dgm:pt modelId="{EF98C8CD-44AA-4D21-AEB7-8ADF480261E1}" type="pres">
      <dgm:prSet presAssocID="{2C911C63-4557-4115-B943-7089C2B0F9F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FEEAAF0-058F-445B-8CAE-FB64484F3C91}" type="pres">
      <dgm:prSet presAssocID="{2C911C63-4557-4115-B943-7089C2B0F9F1}" presName="level3hierChild" presStyleCnt="0"/>
      <dgm:spPr/>
    </dgm:pt>
    <dgm:pt modelId="{B8A227D9-F8A9-416B-848B-F680364DC329}" type="pres">
      <dgm:prSet presAssocID="{CB31E41F-6D06-4428-8A33-29100460692E}" presName="conn2-1" presStyleLbl="parChTrans1D2" presStyleIdx="2" presStyleCnt="3"/>
      <dgm:spPr/>
      <dgm:t>
        <a:bodyPr/>
        <a:lstStyle/>
        <a:p>
          <a:endParaRPr lang="hr-HR"/>
        </a:p>
      </dgm:t>
    </dgm:pt>
    <dgm:pt modelId="{29FAD80A-B93D-4F7B-8BEA-93B08F94AB94}" type="pres">
      <dgm:prSet presAssocID="{CB31E41F-6D06-4428-8A33-29100460692E}" presName="connTx" presStyleLbl="parChTrans1D2" presStyleIdx="2" presStyleCnt="3"/>
      <dgm:spPr/>
      <dgm:t>
        <a:bodyPr/>
        <a:lstStyle/>
        <a:p>
          <a:endParaRPr lang="hr-HR"/>
        </a:p>
      </dgm:t>
    </dgm:pt>
    <dgm:pt modelId="{D9FC5D98-ACDF-43FA-A959-432755E44623}" type="pres">
      <dgm:prSet presAssocID="{2FE25DA1-F084-4045-8210-B6C0DEEECC0C}" presName="root2" presStyleCnt="0"/>
      <dgm:spPr/>
    </dgm:pt>
    <dgm:pt modelId="{D58ACB2F-5D50-435A-B760-9FD19B4F88BF}" type="pres">
      <dgm:prSet presAssocID="{2FE25DA1-F084-4045-8210-B6C0DEEECC0C}" presName="LevelTwoTextNode" presStyleLbl="node2" presStyleIdx="2" presStyleCnt="3" custLinFactNeighborX="-5483" custLinFactNeighborY="-137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D282CB7-3F7D-4BA7-B7DC-8D9887A3B80A}" type="pres">
      <dgm:prSet presAssocID="{2FE25DA1-F084-4045-8210-B6C0DEEECC0C}" presName="level3hierChild" presStyleCnt="0"/>
      <dgm:spPr/>
    </dgm:pt>
  </dgm:ptLst>
  <dgm:cxnLst>
    <dgm:cxn modelId="{55548C23-632D-450A-9EDC-BC05AF03A734}" srcId="{5C389D42-28D7-499F-BDC3-BBD57247DDF6}" destId="{E9067F92-2FDD-46F2-8E1D-F27771CEE410}" srcOrd="0" destOrd="0" parTransId="{CFA590CC-A3BF-4DBB-A789-BF18AC354684}" sibTransId="{E3CA886D-E6CE-4596-B51D-09CF2843598A}"/>
    <dgm:cxn modelId="{F6408DEC-A9CE-4D48-A78F-B274C19BE6B1}" type="presOf" srcId="{CFA590CC-A3BF-4DBB-A789-BF18AC354684}" destId="{C79C317A-6AB7-44CB-8F0C-A21BB319634D}" srcOrd="1" destOrd="0" presId="urn:microsoft.com/office/officeart/2005/8/layout/hierarchy2"/>
    <dgm:cxn modelId="{3FBF9701-958E-4CE1-8B81-EA5689D50BC5}" type="presOf" srcId="{E9067F92-2FDD-46F2-8E1D-F27771CEE410}" destId="{897311B1-29F1-4B81-8995-F8A0CF9E0A5C}" srcOrd="0" destOrd="0" presId="urn:microsoft.com/office/officeart/2005/8/layout/hierarchy2"/>
    <dgm:cxn modelId="{FE9E1FDB-4AA4-4060-849B-2F5280F2A1B0}" srcId="{3EC5AED4-2B00-453F-A0B4-78AC5F53CF27}" destId="{5C389D42-28D7-499F-BDC3-BBD57247DDF6}" srcOrd="0" destOrd="0" parTransId="{2B0AD5CA-2F1F-40C5-9E14-1B1AE0C14505}" sibTransId="{A7F407B7-EBFC-46A4-B19C-A3C9CDE7D9C3}"/>
    <dgm:cxn modelId="{380F872B-2ACF-4E62-899D-5BE9E65DE32A}" type="presOf" srcId="{CB31E41F-6D06-4428-8A33-29100460692E}" destId="{29FAD80A-B93D-4F7B-8BEA-93B08F94AB94}" srcOrd="1" destOrd="0" presId="urn:microsoft.com/office/officeart/2005/8/layout/hierarchy2"/>
    <dgm:cxn modelId="{3C8634E5-D6E9-42DE-B0BC-4988C0A7F313}" type="presOf" srcId="{2C911C63-4557-4115-B943-7089C2B0F9F1}" destId="{EF98C8CD-44AA-4D21-AEB7-8ADF480261E1}" srcOrd="0" destOrd="0" presId="urn:microsoft.com/office/officeart/2005/8/layout/hierarchy2"/>
    <dgm:cxn modelId="{609EFC34-C909-4342-BCC0-218B8C8C87A2}" type="presOf" srcId="{A13ABA65-A4BA-49C6-8073-EEB29D309085}" destId="{C6C057EA-182F-4DB5-A354-497D318573A9}" srcOrd="0" destOrd="0" presId="urn:microsoft.com/office/officeart/2005/8/layout/hierarchy2"/>
    <dgm:cxn modelId="{3AA975AD-88B2-4B8C-8667-74EB32335070}" type="presOf" srcId="{3EC5AED4-2B00-453F-A0B4-78AC5F53CF27}" destId="{9CCC7345-9501-4983-ACA0-0FD1AA7C73D9}" srcOrd="0" destOrd="0" presId="urn:microsoft.com/office/officeart/2005/8/layout/hierarchy2"/>
    <dgm:cxn modelId="{45AED498-5272-46CE-9D4E-86A9046CAAA9}" type="presOf" srcId="{CFA590CC-A3BF-4DBB-A789-BF18AC354684}" destId="{888047DC-703D-4A57-B37F-E3CA2353301B}" srcOrd="0" destOrd="0" presId="urn:microsoft.com/office/officeart/2005/8/layout/hierarchy2"/>
    <dgm:cxn modelId="{9AF5B059-BDF8-4A94-AC44-4ACEB4BAA9C9}" type="presOf" srcId="{5C389D42-28D7-499F-BDC3-BBD57247DDF6}" destId="{F4E82C2A-C6EA-47A3-B76C-A79D3B159BC4}" srcOrd="0" destOrd="0" presId="urn:microsoft.com/office/officeart/2005/8/layout/hierarchy2"/>
    <dgm:cxn modelId="{4E715A49-C889-4CD9-B5B4-E898722BABF8}" type="presOf" srcId="{2FE25DA1-F084-4045-8210-B6C0DEEECC0C}" destId="{D58ACB2F-5D50-435A-B760-9FD19B4F88BF}" srcOrd="0" destOrd="0" presId="urn:microsoft.com/office/officeart/2005/8/layout/hierarchy2"/>
    <dgm:cxn modelId="{091CE40F-94A9-4CB4-8CD8-4B18FCDCEB31}" srcId="{5C389D42-28D7-499F-BDC3-BBD57247DDF6}" destId="{2C911C63-4557-4115-B943-7089C2B0F9F1}" srcOrd="1" destOrd="0" parTransId="{A13ABA65-A4BA-49C6-8073-EEB29D309085}" sibTransId="{CDD84F2D-C853-439A-8FC7-18F5ABCD5A2B}"/>
    <dgm:cxn modelId="{063503DF-8365-4A1A-8A65-E71D5CD0A901}" type="presOf" srcId="{CB31E41F-6D06-4428-8A33-29100460692E}" destId="{B8A227D9-F8A9-416B-848B-F680364DC329}" srcOrd="0" destOrd="0" presId="urn:microsoft.com/office/officeart/2005/8/layout/hierarchy2"/>
    <dgm:cxn modelId="{F5B84947-4A48-4E2E-B2EA-8069358E3429}" srcId="{5C389D42-28D7-499F-BDC3-BBD57247DDF6}" destId="{2FE25DA1-F084-4045-8210-B6C0DEEECC0C}" srcOrd="2" destOrd="0" parTransId="{CB31E41F-6D06-4428-8A33-29100460692E}" sibTransId="{7A416921-F046-4C45-9425-57D0F725E438}"/>
    <dgm:cxn modelId="{50D7CDB3-3C03-4E31-A1CC-75DE18F94002}" type="presOf" srcId="{A13ABA65-A4BA-49C6-8073-EEB29D309085}" destId="{13295DF2-B8CC-4F71-B7FE-AC675988B1A4}" srcOrd="1" destOrd="0" presId="urn:microsoft.com/office/officeart/2005/8/layout/hierarchy2"/>
    <dgm:cxn modelId="{C41A18E3-DBA8-4440-A8BB-CC65E0AB4118}" type="presParOf" srcId="{9CCC7345-9501-4983-ACA0-0FD1AA7C73D9}" destId="{6CF7CD4F-5638-4B96-95CB-13E8D9A1706D}" srcOrd="0" destOrd="0" presId="urn:microsoft.com/office/officeart/2005/8/layout/hierarchy2"/>
    <dgm:cxn modelId="{B38F68DA-5294-4E7E-BAE2-EC06A6717E4A}" type="presParOf" srcId="{6CF7CD4F-5638-4B96-95CB-13E8D9A1706D}" destId="{F4E82C2A-C6EA-47A3-B76C-A79D3B159BC4}" srcOrd="0" destOrd="0" presId="urn:microsoft.com/office/officeart/2005/8/layout/hierarchy2"/>
    <dgm:cxn modelId="{A11A9275-C34D-4CB4-8393-2EC136C5ED60}" type="presParOf" srcId="{6CF7CD4F-5638-4B96-95CB-13E8D9A1706D}" destId="{1A5F0860-07CE-4C2F-9CC0-B7231A1915B4}" srcOrd="1" destOrd="0" presId="urn:microsoft.com/office/officeart/2005/8/layout/hierarchy2"/>
    <dgm:cxn modelId="{5BC9ED86-E48B-4892-BEF8-557A7E360D12}" type="presParOf" srcId="{1A5F0860-07CE-4C2F-9CC0-B7231A1915B4}" destId="{888047DC-703D-4A57-B37F-E3CA2353301B}" srcOrd="0" destOrd="0" presId="urn:microsoft.com/office/officeart/2005/8/layout/hierarchy2"/>
    <dgm:cxn modelId="{E3899ED0-5F29-47DA-9BF2-5903528A471C}" type="presParOf" srcId="{888047DC-703D-4A57-B37F-E3CA2353301B}" destId="{C79C317A-6AB7-44CB-8F0C-A21BB319634D}" srcOrd="0" destOrd="0" presId="urn:microsoft.com/office/officeart/2005/8/layout/hierarchy2"/>
    <dgm:cxn modelId="{3AC1FF00-294F-4479-83A2-58F9C095FA33}" type="presParOf" srcId="{1A5F0860-07CE-4C2F-9CC0-B7231A1915B4}" destId="{3FED2B9E-F3CE-4B4E-862A-A5D450E0D2DE}" srcOrd="1" destOrd="0" presId="urn:microsoft.com/office/officeart/2005/8/layout/hierarchy2"/>
    <dgm:cxn modelId="{83E3863B-31FF-4AC7-9E16-4F8FB8B13E38}" type="presParOf" srcId="{3FED2B9E-F3CE-4B4E-862A-A5D450E0D2DE}" destId="{897311B1-29F1-4B81-8995-F8A0CF9E0A5C}" srcOrd="0" destOrd="0" presId="urn:microsoft.com/office/officeart/2005/8/layout/hierarchy2"/>
    <dgm:cxn modelId="{C9DC6ACF-5FD2-497A-BE39-4C516A32E5E0}" type="presParOf" srcId="{3FED2B9E-F3CE-4B4E-862A-A5D450E0D2DE}" destId="{A3C7C5E1-29DE-4DB5-ABEF-580771D7AFF7}" srcOrd="1" destOrd="0" presId="urn:microsoft.com/office/officeart/2005/8/layout/hierarchy2"/>
    <dgm:cxn modelId="{51F446B6-1395-4D97-8894-C3208B78A026}" type="presParOf" srcId="{1A5F0860-07CE-4C2F-9CC0-B7231A1915B4}" destId="{C6C057EA-182F-4DB5-A354-497D318573A9}" srcOrd="2" destOrd="0" presId="urn:microsoft.com/office/officeart/2005/8/layout/hierarchy2"/>
    <dgm:cxn modelId="{3DC55858-58C8-4E4F-8E3E-4E0D7F11426B}" type="presParOf" srcId="{C6C057EA-182F-4DB5-A354-497D318573A9}" destId="{13295DF2-B8CC-4F71-B7FE-AC675988B1A4}" srcOrd="0" destOrd="0" presId="urn:microsoft.com/office/officeart/2005/8/layout/hierarchy2"/>
    <dgm:cxn modelId="{63A30532-AF30-4F2A-B808-5BDE9B0F865B}" type="presParOf" srcId="{1A5F0860-07CE-4C2F-9CC0-B7231A1915B4}" destId="{63F1D34F-EAD0-4561-BE93-F4A53906A8CF}" srcOrd="3" destOrd="0" presId="urn:microsoft.com/office/officeart/2005/8/layout/hierarchy2"/>
    <dgm:cxn modelId="{865E401A-4BCB-493D-9412-A14BF8E46D8D}" type="presParOf" srcId="{63F1D34F-EAD0-4561-BE93-F4A53906A8CF}" destId="{EF98C8CD-44AA-4D21-AEB7-8ADF480261E1}" srcOrd="0" destOrd="0" presId="urn:microsoft.com/office/officeart/2005/8/layout/hierarchy2"/>
    <dgm:cxn modelId="{AF1D32BD-8543-4AC2-995D-241DBCC6590A}" type="presParOf" srcId="{63F1D34F-EAD0-4561-BE93-F4A53906A8CF}" destId="{EFEEAAF0-058F-445B-8CAE-FB64484F3C91}" srcOrd="1" destOrd="0" presId="urn:microsoft.com/office/officeart/2005/8/layout/hierarchy2"/>
    <dgm:cxn modelId="{A8EA8B4A-A96E-4A6C-91B4-B27327594861}" type="presParOf" srcId="{1A5F0860-07CE-4C2F-9CC0-B7231A1915B4}" destId="{B8A227D9-F8A9-416B-848B-F680364DC329}" srcOrd="4" destOrd="0" presId="urn:microsoft.com/office/officeart/2005/8/layout/hierarchy2"/>
    <dgm:cxn modelId="{ABCF6ED8-F392-4314-83DA-25EE5AA64799}" type="presParOf" srcId="{B8A227D9-F8A9-416B-848B-F680364DC329}" destId="{29FAD80A-B93D-4F7B-8BEA-93B08F94AB94}" srcOrd="0" destOrd="0" presId="urn:microsoft.com/office/officeart/2005/8/layout/hierarchy2"/>
    <dgm:cxn modelId="{5A5B84CE-80CE-4440-BE71-25957EBDEBEA}" type="presParOf" srcId="{1A5F0860-07CE-4C2F-9CC0-B7231A1915B4}" destId="{D9FC5D98-ACDF-43FA-A959-432755E44623}" srcOrd="5" destOrd="0" presId="urn:microsoft.com/office/officeart/2005/8/layout/hierarchy2"/>
    <dgm:cxn modelId="{53B5408D-5385-40FD-9C78-FD09F2AD7A07}" type="presParOf" srcId="{D9FC5D98-ACDF-43FA-A959-432755E44623}" destId="{D58ACB2F-5D50-435A-B760-9FD19B4F88BF}" srcOrd="0" destOrd="0" presId="urn:microsoft.com/office/officeart/2005/8/layout/hierarchy2"/>
    <dgm:cxn modelId="{E947BD93-3155-4BC9-B2F4-8939D9D7B89A}" type="presParOf" srcId="{D9FC5D98-ACDF-43FA-A959-432755E44623}" destId="{7D282CB7-3F7D-4BA7-B7DC-8D9887A3B80A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500" cap="none" dirty="0" smtClean="0"/>
              <a:t>Razvijanje i korištenje terapijske suradnje</a:t>
            </a:r>
            <a:endParaRPr lang="en-US" sz="65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467" y="4535839"/>
            <a:ext cx="8767860" cy="1388165"/>
          </a:xfrm>
        </p:spPr>
        <p:txBody>
          <a:bodyPr/>
          <a:lstStyle/>
          <a:p>
            <a:pPr algn="r"/>
            <a:endParaRPr lang="hr-HR" dirty="0" smtClean="0"/>
          </a:p>
          <a:p>
            <a:pPr algn="r"/>
            <a:endParaRPr lang="hr-HR" dirty="0" smtClean="0"/>
          </a:p>
          <a:p>
            <a:pPr algn="r"/>
            <a:r>
              <a:rPr lang="hr-HR" dirty="0" smtClean="0"/>
              <a:t>Jelena Rukavina, </a:t>
            </a:r>
            <a:r>
              <a:rPr lang="hr-HR" dirty="0" err="1" smtClean="0"/>
              <a:t>mag.psych</a:t>
            </a:r>
            <a:r>
              <a:rPr lang="hr-H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09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888274" y="1071154"/>
            <a:ext cx="10127597" cy="50248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300" b="1" u="sng" dirty="0" smtClean="0">
                <a:solidFill>
                  <a:schemeClr val="tx1"/>
                </a:solidFill>
              </a:rPr>
              <a:t>Rad na problemima terapijske suradnje </a:t>
            </a:r>
          </a:p>
          <a:p>
            <a:pPr>
              <a:buNone/>
            </a:pPr>
            <a:r>
              <a:rPr lang="hr-HR" sz="2300" i="1" dirty="0" smtClean="0">
                <a:solidFill>
                  <a:schemeClr val="tx1"/>
                </a:solidFill>
              </a:rPr>
              <a:t>… kada klijenta uznemiruje terapeut</a:t>
            </a:r>
          </a:p>
          <a:p>
            <a:pPr>
              <a:buFontTx/>
              <a:buChar char="-"/>
            </a:pPr>
            <a:r>
              <a:rPr lang="hr-HR" sz="2300" dirty="0" smtClean="0">
                <a:solidFill>
                  <a:schemeClr val="tx1"/>
                </a:solidFill>
              </a:rPr>
              <a:t>Otkriti i rezimirati pacijentove AM</a:t>
            </a:r>
          </a:p>
          <a:p>
            <a:pPr>
              <a:buFontTx/>
              <a:buChar char="-"/>
            </a:pPr>
            <a:r>
              <a:rPr lang="hr-HR" sz="2300" dirty="0" smtClean="0">
                <a:solidFill>
                  <a:schemeClr val="tx1"/>
                </a:solidFill>
              </a:rPr>
              <a:t>Provjeriti s pacijentom valjanost AM i alternativnih</a:t>
            </a:r>
          </a:p>
          <a:p>
            <a:pPr>
              <a:buNone/>
            </a:pPr>
            <a:r>
              <a:rPr lang="hr-HR" sz="2300" dirty="0" smtClean="0">
                <a:solidFill>
                  <a:schemeClr val="tx1"/>
                </a:solidFill>
              </a:rPr>
              <a:t>     gledišta</a:t>
            </a:r>
          </a:p>
          <a:p>
            <a:pPr>
              <a:buFontTx/>
              <a:buChar char="-"/>
            </a:pPr>
            <a:r>
              <a:rPr lang="hr-HR" sz="2300" dirty="0" smtClean="0">
                <a:solidFill>
                  <a:schemeClr val="tx1"/>
                </a:solidFill>
              </a:rPr>
              <a:t>Ohrabriti pacijenta da izravno pita terapeuta</a:t>
            </a:r>
          </a:p>
          <a:p>
            <a:pPr>
              <a:buFontTx/>
              <a:buChar char="-"/>
            </a:pPr>
            <a:r>
              <a:rPr lang="hr-HR" sz="2300" dirty="0" smtClean="0">
                <a:solidFill>
                  <a:schemeClr val="tx1"/>
                </a:solidFill>
              </a:rPr>
              <a:t>Dati iskrenu povratnu informaciju</a:t>
            </a:r>
          </a:p>
          <a:p>
            <a:pPr>
              <a:buFontTx/>
              <a:buChar char="-"/>
            </a:pPr>
            <a:r>
              <a:rPr lang="hr-HR" sz="2300" dirty="0" smtClean="0">
                <a:solidFill>
                  <a:schemeClr val="tx1"/>
                </a:solidFill>
              </a:rPr>
              <a:t>Koristiti tehniku rješavanja problema</a:t>
            </a:r>
          </a:p>
          <a:p>
            <a:pPr>
              <a:buFontTx/>
              <a:buChar char="-"/>
            </a:pPr>
            <a:r>
              <a:rPr lang="hr-HR" sz="2300" dirty="0" smtClean="0">
                <a:solidFill>
                  <a:schemeClr val="tx1"/>
                </a:solidFill>
              </a:rPr>
              <a:t>Identificiraj </a:t>
            </a:r>
            <a:r>
              <a:rPr lang="hr-HR" sz="2300" dirty="0" err="1" smtClean="0">
                <a:solidFill>
                  <a:schemeClr val="tx1"/>
                </a:solidFill>
              </a:rPr>
              <a:t>disfunkcionalne</a:t>
            </a:r>
            <a:r>
              <a:rPr lang="hr-HR" sz="2300" dirty="0" smtClean="0">
                <a:solidFill>
                  <a:schemeClr val="tx1"/>
                </a:solidFill>
              </a:rPr>
              <a:t> pretpostavke</a:t>
            </a:r>
          </a:p>
          <a:p>
            <a:pPr>
              <a:buFontTx/>
              <a:buChar char="-"/>
            </a:pPr>
            <a:r>
              <a:rPr lang="hr-HR" sz="2300" dirty="0" smtClean="0">
                <a:solidFill>
                  <a:schemeClr val="tx1"/>
                </a:solidFill>
              </a:rPr>
              <a:t>Vrednuj pretpostavku u kontekstu drugih međuljudskih odnosa</a:t>
            </a:r>
          </a:p>
          <a:p>
            <a:endParaRPr lang="hr-HR" sz="2300" dirty="0"/>
          </a:p>
        </p:txBody>
      </p:sp>
      <p:pic>
        <p:nvPicPr>
          <p:cNvPr id="4" name="Slika 3" descr="cognitive-behavioral-therapy-for-all-mood-disorders-and-addictions-behavior-therapy-psychotherapist-psychological.jpg"/>
          <p:cNvPicPr>
            <a:picLocks noChangeAspect="1"/>
          </p:cNvPicPr>
          <p:nvPr/>
        </p:nvPicPr>
        <p:blipFill>
          <a:blip r:embed="rId2"/>
          <a:srcRect t="5912" b="6481"/>
          <a:stretch>
            <a:fillRect/>
          </a:stretch>
        </p:blipFill>
        <p:spPr>
          <a:xfrm>
            <a:off x="7641769" y="1985554"/>
            <a:ext cx="3056709" cy="2677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 txBox="1">
            <a:spLocks/>
          </p:cNvSpPr>
          <p:nvPr/>
        </p:nvSpPr>
        <p:spPr>
          <a:xfrm>
            <a:off x="849086" y="888274"/>
            <a:ext cx="10558671" cy="53818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tabLst/>
              <a:defRPr/>
            </a:pPr>
            <a:r>
              <a:rPr kumimoji="0" lang="hr-HR" sz="23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Rad na problemima terapijske suradnje </a:t>
            </a:r>
            <a:r>
              <a:rPr lang="hr-HR" sz="2300" b="1" u="sng" dirty="0"/>
              <a:t> </a:t>
            </a:r>
            <a:r>
              <a:rPr lang="hr-HR" sz="2300" b="1" u="sng" dirty="0" smtClean="0"/>
              <a:t>i generaliziranje na odnose s drugim ljudima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hr-HR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…kada pacijent treba povratnu informaciju</a:t>
            </a:r>
            <a:r>
              <a:rPr kumimoji="0" lang="hr-HR" sz="2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 svom </a:t>
            </a:r>
            <a:r>
              <a:rPr kumimoji="0" lang="hr-HR" sz="23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interpersonalnom</a:t>
            </a:r>
            <a:r>
              <a:rPr kumimoji="0" lang="hr-HR" sz="2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stilu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hr-HR" sz="2300" dirty="0" smtClean="0"/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hr-HR" sz="2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hr-HR" sz="23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Generalizacija onog što je pacijent naučio na ostale </a:t>
            </a:r>
            <a:r>
              <a:rPr kumimoji="0" lang="hr-HR" sz="23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interpersonalne</a:t>
            </a:r>
            <a:r>
              <a:rPr kumimoji="0" lang="hr-HR" sz="23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odnose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hr-HR" sz="2300" dirty="0" smtClean="0"/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hr-HR" sz="2300" dirty="0" smtClean="0"/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hr-HR" sz="2300" dirty="0" smtClean="0"/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hr-HR" sz="2300" dirty="0" smtClean="0"/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hr-HR" sz="2300" dirty="0" smtClean="0"/>
              <a:t>Terapeut se može poslužiti vlastitim negativnim reakcijama prema pacijentu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hr-HR" sz="2300" dirty="0" smtClean="0"/>
              <a:t>Terapeuti mogu klijente naučiti važnim </a:t>
            </a:r>
            <a:r>
              <a:rPr lang="hr-HR" sz="2300" dirty="0" err="1" smtClean="0"/>
              <a:t>interpersonalnim</a:t>
            </a:r>
            <a:r>
              <a:rPr lang="hr-HR" sz="2300" dirty="0" smtClean="0"/>
              <a:t> vještinama </a:t>
            </a: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hr-HR" sz="2300" baseline="0" dirty="0" smtClean="0">
              <a:solidFill>
                <a:srgbClr val="FF0000"/>
              </a:solidFill>
            </a:endParaRPr>
          </a:p>
        </p:txBody>
      </p:sp>
      <p:pic>
        <p:nvPicPr>
          <p:cNvPr id="7" name="Slika 6" descr="talking-with-friends-clipart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1" y="3283469"/>
            <a:ext cx="1254035" cy="1636395"/>
          </a:xfrm>
          <a:prstGeom prst="rect">
            <a:avLst/>
          </a:prstGeom>
        </p:spPr>
      </p:pic>
      <p:pic>
        <p:nvPicPr>
          <p:cNvPr id="9" name="Slika 8" descr="92101723-stock-vector-three-beautiful-young-women-friends-having-coffee-sitting-at-cafe-table-in-stre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5" y="3331027"/>
            <a:ext cx="1621970" cy="1621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Literatura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tx1"/>
                </a:solidFill>
              </a:rPr>
              <a:t>Beck</a:t>
            </a:r>
            <a:r>
              <a:rPr lang="hr-HR" dirty="0" smtClean="0">
                <a:solidFill>
                  <a:schemeClr val="tx1"/>
                </a:solidFill>
              </a:rPr>
              <a:t>, J. (2011). </a:t>
            </a:r>
            <a:r>
              <a:rPr lang="hr-HR" i="1" dirty="0" smtClean="0">
                <a:solidFill>
                  <a:schemeClr val="tx1"/>
                </a:solidFill>
              </a:rPr>
              <a:t>Kognitivna terapija za složene probleme</a:t>
            </a:r>
            <a:r>
              <a:rPr lang="hr-HR" dirty="0" smtClean="0">
                <a:solidFill>
                  <a:schemeClr val="tx1"/>
                </a:solidFill>
              </a:rPr>
              <a:t>. Jastrebarsko: Naklada Slap. 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Pričat ćemo o…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32411" y="1800896"/>
            <a:ext cx="9981531" cy="2300843"/>
          </a:xfrm>
          <a:ln w="381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ClrTx/>
            </a:pPr>
            <a:endParaRPr lang="hr-HR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hr-HR" dirty="0" smtClean="0">
                <a:solidFill>
                  <a:schemeClr val="tx1"/>
                </a:solidFill>
              </a:rPr>
              <a:t>Pacijentovim predviđanjima o tretmanu</a:t>
            </a:r>
          </a:p>
          <a:p>
            <a:pPr>
              <a:buClrTx/>
            </a:pPr>
            <a:r>
              <a:rPr lang="hr-HR" dirty="0" smtClean="0">
                <a:solidFill>
                  <a:schemeClr val="tx1"/>
                </a:solidFill>
              </a:rPr>
              <a:t>Osnovnim strategijama za razvijanje terapijske suradnje</a:t>
            </a:r>
          </a:p>
          <a:p>
            <a:pPr>
              <a:buClrTx/>
            </a:pPr>
            <a:r>
              <a:rPr lang="hr-HR" dirty="0" smtClean="0">
                <a:solidFill>
                  <a:schemeClr val="tx1"/>
                </a:solidFill>
              </a:rPr>
              <a:t>Identificiranju i rješavanju problema vezanih uz terapijsku suradnju</a:t>
            </a:r>
          </a:p>
          <a:p>
            <a:pPr>
              <a:buClrTx/>
            </a:pPr>
            <a:r>
              <a:rPr lang="hr-HR" dirty="0" smtClean="0">
                <a:solidFill>
                  <a:schemeClr val="tx1"/>
                </a:solidFill>
              </a:rPr>
              <a:t>Terapijskoj suradnji kao sredstvu postizanja terapijskih ciljeva</a:t>
            </a:r>
          </a:p>
        </p:txBody>
      </p:sp>
      <p:pic>
        <p:nvPicPr>
          <p:cNvPr id="5" name="Slika 4" descr="green-question-mark-4zxi1m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749" y="4365984"/>
            <a:ext cx="1894114" cy="2076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3000" y="623455"/>
            <a:ext cx="9875520" cy="1356360"/>
          </a:xfrm>
        </p:spPr>
        <p:txBody>
          <a:bodyPr/>
          <a:lstStyle/>
          <a:p>
            <a:pPr algn="ctr"/>
            <a:r>
              <a:rPr lang="hr-HR" b="1" dirty="0" smtClean="0"/>
              <a:t>1. Pacijentova predviđanja o tretmanu</a:t>
            </a:r>
            <a:br>
              <a:rPr lang="hr-HR" b="1" dirty="0" smtClean="0"/>
            </a:b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300" dirty="0" smtClean="0">
                <a:solidFill>
                  <a:schemeClr val="tx1"/>
                </a:solidFill>
              </a:rPr>
              <a:t>Izuzetno važna za terapijsku suradnju!</a:t>
            </a:r>
          </a:p>
          <a:p>
            <a:pPr>
              <a:buNone/>
            </a:pPr>
            <a:endParaRPr lang="hr-HR" dirty="0">
              <a:solidFill>
                <a:schemeClr val="tx1"/>
              </a:solidFill>
            </a:endParaRPr>
          </a:p>
        </p:txBody>
      </p:sp>
      <p:graphicFrame>
        <p:nvGraphicFramePr>
          <p:cNvPr id="4" name="Dijagram 3"/>
          <p:cNvGraphicFramePr/>
          <p:nvPr/>
        </p:nvGraphicFramePr>
        <p:xfrm>
          <a:off x="2018938" y="2886891"/>
          <a:ext cx="6419669" cy="296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Ravni poveznik sa strelicom 6"/>
          <p:cNvCxnSpPr/>
          <p:nvPr/>
        </p:nvCxnSpPr>
        <p:spPr>
          <a:xfrm rot="10800000" flipH="1" flipV="1">
            <a:off x="865908" y="3910446"/>
            <a:ext cx="1420091" cy="8555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Rezervirano mjesto sadržaja 3" descr="psychotherapy-chairs-logo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6945" y="3120736"/>
            <a:ext cx="28575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1437" y="429491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2</a:t>
            </a:r>
            <a:r>
              <a:rPr lang="hr-HR" sz="4900" b="1" dirty="0" smtClean="0"/>
              <a:t>. Osnovne strategije za razvijanje terapijske suradnje</a:t>
            </a:r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endParaRPr lang="hr-HR" dirty="0"/>
          </a:p>
        </p:txBody>
      </p:sp>
      <p:graphicFrame>
        <p:nvGraphicFramePr>
          <p:cNvPr id="7" name="Dijagram 6"/>
          <p:cNvGraphicFramePr/>
          <p:nvPr/>
        </p:nvGraphicFramePr>
        <p:xfrm>
          <a:off x="2285999" y="1731818"/>
          <a:ext cx="7998691" cy="4849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kstniOkvir 8"/>
          <p:cNvSpPr txBox="1"/>
          <p:nvPr/>
        </p:nvSpPr>
        <p:spPr>
          <a:xfrm>
            <a:off x="8382000" y="4987637"/>
            <a:ext cx="1884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300" dirty="0" smtClean="0"/>
              <a:t>3.</a:t>
            </a:r>
            <a:r>
              <a:rPr lang="hr-HR" sz="2400" dirty="0" smtClean="0"/>
              <a:t> Prilagodi terapijski stil</a:t>
            </a:r>
          </a:p>
        </p:txBody>
      </p:sp>
      <p:pic>
        <p:nvPicPr>
          <p:cNvPr id="11" name="Slika 10" descr="conversation-clipart-psychologist-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5929" y="4433454"/>
            <a:ext cx="2833257" cy="2175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3. Identificiranje i rješavanje problema vezanih uz terapijsku suradnju</a:t>
            </a:r>
            <a:endParaRPr lang="hr-HR" dirty="0"/>
          </a:p>
        </p:txBody>
      </p:sp>
      <p:pic>
        <p:nvPicPr>
          <p:cNvPr id="4" name="Rezervirano mjesto sadržaja 3" descr="112090805-psychologist-therapy-counseling-vector-illustration-of-psychology-or-psychiatry-woman-consulting-yo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49" y="2057400"/>
            <a:ext cx="6062564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0342" y="685800"/>
            <a:ext cx="9774899" cy="5362303"/>
          </a:xfrm>
        </p:spPr>
        <p:txBody>
          <a:bodyPr/>
          <a:lstStyle/>
          <a:p>
            <a:pPr algn="ctr">
              <a:buNone/>
            </a:pPr>
            <a:r>
              <a:rPr lang="hr-HR" sz="3000" b="1" u="sng" dirty="0" smtClean="0"/>
              <a:t>Identificiranje</a:t>
            </a:r>
          </a:p>
          <a:p>
            <a:r>
              <a:rPr lang="hr-HR" sz="2300" b="1" dirty="0" smtClean="0">
                <a:solidFill>
                  <a:schemeClr val="tx1"/>
                </a:solidFill>
              </a:rPr>
              <a:t>Važno je promatrati pacijentova emocionalna stanja i promjene raspoloženja </a:t>
            </a:r>
            <a:endParaRPr lang="hr-HR" sz="23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None/>
            </a:pPr>
            <a:r>
              <a:rPr lang="hr-HR" sz="2300" dirty="0" smtClean="0">
                <a:solidFill>
                  <a:schemeClr val="tx1"/>
                </a:solidFill>
                <a:sym typeface="Wingdings" pitchFamily="2" charset="2"/>
              </a:rPr>
              <a:t>…koristiti standardna pitanja kako bi otkrili emocije i AM:</a:t>
            </a:r>
          </a:p>
          <a:p>
            <a:pPr>
              <a:buNone/>
            </a:pPr>
            <a:r>
              <a:rPr lang="hr-HR" sz="2300" dirty="0" smtClean="0">
                <a:solidFill>
                  <a:schemeClr val="tx1"/>
                </a:solidFill>
                <a:sym typeface="Wingdings" pitchFamily="2" charset="2"/>
              </a:rPr>
              <a:t>“Kako se sada osjećate?”</a:t>
            </a:r>
          </a:p>
          <a:p>
            <a:pPr>
              <a:buNone/>
            </a:pPr>
            <a:r>
              <a:rPr lang="hr-HR" sz="2300" dirty="0" smtClean="0">
                <a:solidFill>
                  <a:schemeClr val="tx1"/>
                </a:solidFill>
                <a:sym typeface="Wingdings" pitchFamily="2" charset="2"/>
              </a:rPr>
              <a:t>“Što Vam je upravo sada prošlo kroz glavu?”</a:t>
            </a:r>
          </a:p>
          <a:p>
            <a:pPr>
              <a:buNone/>
            </a:pPr>
            <a:endParaRPr lang="hr-HR" sz="2300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None/>
            </a:pPr>
            <a:endParaRPr lang="hr-HR" sz="2300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hr-HR" sz="2300" b="1" dirty="0" smtClean="0">
                <a:solidFill>
                  <a:schemeClr val="tx1"/>
                </a:solidFill>
              </a:rPr>
              <a:t>Uočiti ponašanja koja ometaju tretman (</a:t>
            </a:r>
            <a:r>
              <a:rPr lang="hr-HR" sz="2300" b="1" dirty="0" err="1" smtClean="0">
                <a:solidFill>
                  <a:schemeClr val="tx1"/>
                </a:solidFill>
              </a:rPr>
              <a:t>npr</a:t>
            </a:r>
            <a:r>
              <a:rPr lang="hr-HR" sz="2300" b="1" dirty="0" smtClean="0">
                <a:solidFill>
                  <a:schemeClr val="tx1"/>
                </a:solidFill>
              </a:rPr>
              <a:t>. problemi s DZ)</a:t>
            </a:r>
          </a:p>
          <a:p>
            <a:pPr>
              <a:buNone/>
            </a:pPr>
            <a:r>
              <a:rPr lang="hr-HR" sz="2300" dirty="0" smtClean="0">
                <a:solidFill>
                  <a:schemeClr val="tx1"/>
                </a:solidFill>
              </a:rPr>
              <a:t>“ Neki pacijenti ne vole raditi domaću zadaću jer se osjećaju kao da im naređujem što će činiti. Postoji li mogućnost da se i vi tako osjećate?”</a:t>
            </a:r>
            <a:endParaRPr lang="hr-HR" sz="2300" dirty="0">
              <a:solidFill>
                <a:schemeClr val="tx1"/>
              </a:solidFill>
            </a:endParaRPr>
          </a:p>
        </p:txBody>
      </p:sp>
      <p:sp>
        <p:nvSpPr>
          <p:cNvPr id="4" name="Strelica gore 3"/>
          <p:cNvSpPr/>
          <p:nvPr/>
        </p:nvSpPr>
        <p:spPr>
          <a:xfrm>
            <a:off x="8860972" y="1661755"/>
            <a:ext cx="124691" cy="5264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7149341" y="2522714"/>
            <a:ext cx="361603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Ne moraju biti vezane uz probleme terapijske suradnje!</a:t>
            </a:r>
            <a:endParaRPr lang="hr-HR" dirty="0"/>
          </a:p>
        </p:txBody>
      </p:sp>
      <p:pic>
        <p:nvPicPr>
          <p:cNvPr id="6" name="Slika 5" descr="hgjh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274" y="4364209"/>
            <a:ext cx="1410788" cy="1826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6651" y="613955"/>
            <a:ext cx="9705703" cy="54951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r-HR" sz="3000" b="1" u="sng" dirty="0" smtClean="0"/>
              <a:t>Konceptualizacija problema i planiranje strategije</a:t>
            </a:r>
          </a:p>
          <a:p>
            <a:r>
              <a:rPr lang="hr-HR" sz="2300" b="1" dirty="0" smtClean="0">
                <a:solidFill>
                  <a:schemeClr val="tx1"/>
                </a:solidFill>
              </a:rPr>
              <a:t>Određivanje širine i hitnosti rješavanja problema</a:t>
            </a:r>
            <a:endParaRPr lang="hr-HR" sz="2300" dirty="0" smtClean="0">
              <a:solidFill>
                <a:schemeClr val="tx1"/>
              </a:solidFill>
              <a:sym typeface="Wingdings" pitchFamily="2" charset="2"/>
            </a:endParaRPr>
          </a:p>
          <a:p>
            <a:endParaRPr lang="hr-HR" b="1" dirty="0" smtClean="0">
              <a:solidFill>
                <a:schemeClr val="tx1"/>
              </a:solidFill>
            </a:endParaRPr>
          </a:p>
          <a:p>
            <a:endParaRPr lang="hr-HR" b="1" dirty="0" smtClean="0">
              <a:solidFill>
                <a:schemeClr val="tx1"/>
              </a:solidFill>
            </a:endParaRPr>
          </a:p>
          <a:p>
            <a:endParaRPr lang="hr-HR" b="1" dirty="0" smtClean="0">
              <a:solidFill>
                <a:schemeClr val="tx1"/>
              </a:solidFill>
            </a:endParaRPr>
          </a:p>
          <a:p>
            <a:endParaRPr lang="hr-HR" b="1" dirty="0" smtClean="0">
              <a:solidFill>
                <a:schemeClr val="tx1"/>
              </a:solidFill>
            </a:endParaRPr>
          </a:p>
          <a:p>
            <a:endParaRPr lang="hr-HR" b="1" dirty="0" smtClean="0">
              <a:solidFill>
                <a:schemeClr val="tx1"/>
              </a:solidFill>
            </a:endParaRPr>
          </a:p>
          <a:p>
            <a:endParaRPr lang="hr-HR" b="1" dirty="0" smtClean="0">
              <a:solidFill>
                <a:schemeClr val="tx1"/>
              </a:solidFill>
            </a:endParaRPr>
          </a:p>
          <a:p>
            <a:endParaRPr lang="hr-HR" b="1" dirty="0" smtClean="0">
              <a:solidFill>
                <a:schemeClr val="tx1"/>
              </a:solidFill>
            </a:endParaRPr>
          </a:p>
          <a:p>
            <a:endParaRPr lang="hr-HR" b="1" dirty="0" smtClean="0">
              <a:solidFill>
                <a:schemeClr val="tx1"/>
              </a:solidFill>
            </a:endParaRPr>
          </a:p>
          <a:p>
            <a:r>
              <a:rPr lang="hr-HR" sz="2300" b="1" dirty="0" smtClean="0">
                <a:solidFill>
                  <a:schemeClr val="tx1"/>
                </a:solidFill>
              </a:rPr>
              <a:t>Konceptualizacija uzroka problema:</a:t>
            </a:r>
          </a:p>
          <a:p>
            <a:pPr>
              <a:buNone/>
            </a:pPr>
            <a:r>
              <a:rPr lang="hr-HR" sz="2300" dirty="0" smtClean="0">
                <a:solidFill>
                  <a:schemeClr val="tx1"/>
                </a:solidFill>
              </a:rPr>
              <a:t>zbog </a:t>
            </a:r>
            <a:r>
              <a:rPr lang="hr-HR" sz="23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terapeutove</a:t>
            </a:r>
            <a:r>
              <a:rPr lang="hr-HR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pogreške</a:t>
            </a:r>
            <a:r>
              <a:rPr lang="hr-HR" sz="2300" b="1" dirty="0" smtClean="0">
                <a:solidFill>
                  <a:schemeClr val="tx1"/>
                </a:solidFill>
              </a:rPr>
              <a:t> </a:t>
            </a:r>
            <a:r>
              <a:rPr lang="hr-HR" sz="2300" dirty="0" smtClean="0">
                <a:solidFill>
                  <a:schemeClr val="tx1"/>
                </a:solidFill>
              </a:rPr>
              <a:t>i/ili zbog </a:t>
            </a:r>
            <a:r>
              <a:rPr lang="hr-HR" sz="2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pacijentovih vjerovanja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  <p:graphicFrame>
        <p:nvGraphicFramePr>
          <p:cNvPr id="6" name="Dijagram 5"/>
          <p:cNvGraphicFramePr/>
          <p:nvPr/>
        </p:nvGraphicFramePr>
        <p:xfrm>
          <a:off x="2899954" y="1698174"/>
          <a:ext cx="5969726" cy="314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niOkvir 7"/>
          <p:cNvSpPr txBox="1"/>
          <p:nvPr/>
        </p:nvSpPr>
        <p:spPr>
          <a:xfrm>
            <a:off x="6035039" y="3971113"/>
            <a:ext cx="2207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dirty="0" smtClean="0">
                <a:solidFill>
                  <a:schemeClr val="bg1"/>
                </a:solidFill>
              </a:rPr>
              <a:t>Poslije rješavati problem</a:t>
            </a:r>
            <a:endParaRPr lang="hr-HR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/>
              <a:t>4. Terapijska suradnja kao sredstvo postizanja terapijskih ciljeva</a:t>
            </a:r>
            <a:endParaRPr lang="hr-HR" dirty="0"/>
          </a:p>
        </p:txBody>
      </p:sp>
      <p:pic>
        <p:nvPicPr>
          <p:cNvPr id="4" name="Rezervirano mjesto sadržaja 3" descr="psychotherapy-counseling-doctor-psychologist-vector-25617562.jpg"/>
          <p:cNvPicPr>
            <a:picLocks noGrp="1" noChangeAspect="1"/>
          </p:cNvPicPr>
          <p:nvPr>
            <p:ph idx="1"/>
          </p:nvPr>
        </p:nvPicPr>
        <p:blipFill>
          <a:blip r:embed="rId2"/>
          <a:srcRect b="10778"/>
          <a:stretch>
            <a:fillRect/>
          </a:stretch>
        </p:blipFill>
        <p:spPr>
          <a:xfrm>
            <a:off x="3490485" y="2057399"/>
            <a:ext cx="5640452" cy="39253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3" y="914400"/>
            <a:ext cx="10323540" cy="5181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300" b="1" u="sng" dirty="0" smtClean="0">
                <a:solidFill>
                  <a:schemeClr val="tx1"/>
                </a:solidFill>
              </a:rPr>
              <a:t>Osiguravanje pozitivnog terapijskog iskustva</a:t>
            </a:r>
          </a:p>
          <a:p>
            <a:pPr>
              <a:buNone/>
            </a:pPr>
            <a:r>
              <a:rPr lang="hr-HR" sz="2300" dirty="0" smtClean="0">
                <a:solidFill>
                  <a:schemeClr val="tx1"/>
                </a:solidFill>
              </a:rPr>
              <a:t> </a:t>
            </a:r>
            <a:r>
              <a:rPr lang="hr-HR" sz="2300" i="1" dirty="0" smtClean="0">
                <a:solidFill>
                  <a:schemeClr val="tx1"/>
                </a:solidFill>
              </a:rPr>
              <a:t>terapeuti mogu pomoći pacijentima jačati</a:t>
            </a:r>
            <a:br>
              <a:rPr lang="hr-HR" sz="2300" i="1" dirty="0" smtClean="0">
                <a:solidFill>
                  <a:schemeClr val="tx1"/>
                </a:solidFill>
              </a:rPr>
            </a:br>
            <a:r>
              <a:rPr lang="hr-HR" sz="2300" i="1" dirty="0" smtClean="0">
                <a:solidFill>
                  <a:schemeClr val="tx1"/>
                </a:solidFill>
              </a:rPr>
              <a:t> </a:t>
            </a:r>
            <a:r>
              <a:rPr lang="hr-HR" sz="2300" i="1" dirty="0" err="1" smtClean="0">
                <a:solidFill>
                  <a:schemeClr val="tx1"/>
                </a:solidFill>
              </a:rPr>
              <a:t>pozitivnije</a:t>
            </a:r>
            <a:r>
              <a:rPr lang="hr-HR" sz="2300" i="1" dirty="0" smtClean="0">
                <a:solidFill>
                  <a:schemeClr val="tx1"/>
                </a:solidFill>
              </a:rPr>
              <a:t> i realnije viđenje sebe i drugih:</a:t>
            </a:r>
          </a:p>
          <a:p>
            <a:pPr>
              <a:buNone/>
            </a:pPr>
            <a:endParaRPr lang="hr-HR" sz="23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hr-HR" sz="2300" dirty="0" smtClean="0">
                <a:solidFill>
                  <a:schemeClr val="tx1"/>
                </a:solidFill>
              </a:rPr>
              <a:t>Koristeći pozitivno osnaživanje</a:t>
            </a:r>
          </a:p>
          <a:p>
            <a:pPr>
              <a:buFontTx/>
              <a:buChar char="-"/>
            </a:pPr>
            <a:r>
              <a:rPr lang="hr-HR" sz="2300" dirty="0" smtClean="0">
                <a:solidFill>
                  <a:schemeClr val="tx1"/>
                </a:solidFill>
              </a:rPr>
              <a:t>Koristeći </a:t>
            </a:r>
            <a:r>
              <a:rPr lang="hr-HR" sz="2300" dirty="0" err="1" smtClean="0">
                <a:solidFill>
                  <a:schemeClr val="tx1"/>
                </a:solidFill>
              </a:rPr>
              <a:t>samootkrivanje</a:t>
            </a:r>
            <a:endParaRPr lang="hr-HR" sz="23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hr-HR" sz="2300" dirty="0" smtClean="0">
                <a:solidFill>
                  <a:schemeClr val="tx1"/>
                </a:solidFill>
              </a:rPr>
              <a:t>Postizanjem ravnoteže u terapijskom odnosu</a:t>
            </a:r>
          </a:p>
          <a:p>
            <a:pPr>
              <a:buFontTx/>
              <a:buChar char="-"/>
            </a:pPr>
            <a:r>
              <a:rPr lang="hr-HR" sz="2300" dirty="0" smtClean="0">
                <a:solidFill>
                  <a:schemeClr val="tx1"/>
                </a:solidFill>
              </a:rPr>
              <a:t>Neslaganjem s pacijentovim negativnim vjerovanjima</a:t>
            </a:r>
          </a:p>
          <a:p>
            <a:pPr>
              <a:buFontTx/>
              <a:buChar char="-"/>
            </a:pPr>
            <a:r>
              <a:rPr lang="hr-HR" sz="2300" dirty="0" smtClean="0">
                <a:solidFill>
                  <a:schemeClr val="tx1"/>
                </a:solidFill>
              </a:rPr>
              <a:t>Stvaranjem atmosfere razumijevanja u kombinaciji s realnim optimizmom</a:t>
            </a:r>
          </a:p>
          <a:p>
            <a:pPr>
              <a:buFontTx/>
              <a:buChar char="-"/>
            </a:pPr>
            <a:r>
              <a:rPr lang="hr-HR" sz="2300" dirty="0" smtClean="0">
                <a:solidFill>
                  <a:schemeClr val="tx1"/>
                </a:solidFill>
              </a:rPr>
              <a:t>Izražavanjem žaljenja zbog terapijskih </a:t>
            </a:r>
            <a:r>
              <a:rPr lang="hr-HR" sz="2300" dirty="0" smtClean="0">
                <a:solidFill>
                  <a:schemeClr val="tx1"/>
                </a:solidFill>
              </a:rPr>
              <a:t>ograničenja</a:t>
            </a:r>
            <a:endParaRPr lang="hr-HR" sz="2300" dirty="0" smtClean="0">
              <a:solidFill>
                <a:schemeClr val="tx1"/>
              </a:solidFill>
            </a:endParaRPr>
          </a:p>
          <a:p>
            <a:endParaRPr lang="hr-HR" sz="2300" dirty="0" smtClean="0"/>
          </a:p>
          <a:p>
            <a:endParaRPr lang="hr-HR" sz="2300" dirty="0"/>
          </a:p>
        </p:txBody>
      </p:sp>
      <p:pic>
        <p:nvPicPr>
          <p:cNvPr id="4" name="Slika 3" descr="123688888-patient-at-psychiatry-counseling-psychotherapy-cartoon-character-therapy-counseling-isolated-clip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636" y="1018903"/>
            <a:ext cx="3513908" cy="351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2127</TotalTime>
  <Words>397</Words>
  <Application>Microsoft Office PowerPoint</Application>
  <PresentationFormat>Prilagođeno</PresentationFormat>
  <Paragraphs>87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Basis</vt:lpstr>
      <vt:lpstr>Razvijanje i korištenje terapijske suradnje</vt:lpstr>
      <vt:lpstr>Pričat ćemo o…</vt:lpstr>
      <vt:lpstr>1. Pacijentova predviđanja o tretmanu </vt:lpstr>
      <vt:lpstr> 2. Osnovne strategije za razvijanje terapijske suradnje </vt:lpstr>
      <vt:lpstr>3. Identificiranje i rješavanje problema vezanih uz terapijsku suradnju</vt:lpstr>
      <vt:lpstr>  </vt:lpstr>
      <vt:lpstr>Slajd 7</vt:lpstr>
      <vt:lpstr>4. Terapijska suradnja kao sredstvo postizanja terapijskih ciljeva</vt:lpstr>
      <vt:lpstr>  </vt:lpstr>
      <vt:lpstr>Slajd 10</vt:lpstr>
      <vt:lpstr>Slajd 11</vt:lpstr>
      <vt:lpstr>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</dc:creator>
  <cp:lastModifiedBy>Jelena</cp:lastModifiedBy>
  <cp:revision>19</cp:revision>
  <dcterms:created xsi:type="dcterms:W3CDTF">2014-08-26T23:52:37Z</dcterms:created>
  <dcterms:modified xsi:type="dcterms:W3CDTF">2019-11-04T13:52:39Z</dcterms:modified>
</cp:coreProperties>
</file>