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3"/>
  </p:notesMasterIdLst>
  <p:sldIdLst>
    <p:sldId id="256" r:id="rId2"/>
    <p:sldId id="257" r:id="rId3"/>
    <p:sldId id="261" r:id="rId4"/>
    <p:sldId id="262" r:id="rId5"/>
    <p:sldId id="263" r:id="rId6"/>
    <p:sldId id="264" r:id="rId7"/>
    <p:sldId id="265" r:id="rId8"/>
    <p:sldId id="266" r:id="rId9"/>
    <p:sldId id="268" r:id="rId10"/>
    <p:sldId id="269" r:id="rId11"/>
    <p:sldId id="27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38" autoAdjust="0"/>
    <p:restoredTop sz="94660"/>
  </p:normalViewPr>
  <p:slideViewPr>
    <p:cSldViewPr snapToGrid="0">
      <p:cViewPr>
        <p:scale>
          <a:sx n="96" d="100"/>
          <a:sy n="96" d="100"/>
        </p:scale>
        <p:origin x="-246" y="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2CAB6D-95E3-45FA-89AE-728A341F800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5D3308CB-9221-4708-A973-FBE9C47DAB0E}">
      <dgm:prSet phldrT="[Text]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hr-HR" dirty="0"/>
            <a:t>Selekcija problema/ciljeva</a:t>
          </a:r>
        </a:p>
      </dgm:t>
    </dgm:pt>
    <dgm:pt modelId="{B33578C6-0033-4F19-B122-156F43850C24}" type="parTrans" cxnId="{3980F532-742D-4399-9CAC-BB7F1BD6DC03}">
      <dgm:prSet/>
      <dgm:spPr/>
      <dgm:t>
        <a:bodyPr/>
        <a:lstStyle/>
        <a:p>
          <a:endParaRPr lang="hr-HR"/>
        </a:p>
      </dgm:t>
    </dgm:pt>
    <dgm:pt modelId="{F43ACB90-E2E3-416B-8FC1-620D8EE48407}" type="sibTrans" cxnId="{3980F532-742D-4399-9CAC-BB7F1BD6DC03}">
      <dgm:prSet/>
      <dgm:spPr/>
      <dgm:t>
        <a:bodyPr/>
        <a:lstStyle/>
        <a:p>
          <a:endParaRPr lang="hr-HR"/>
        </a:p>
      </dgm:t>
    </dgm:pt>
    <dgm:pt modelId="{4116E024-A8AF-4111-BF75-CDA20EEEE269}">
      <dgm:prSet phldrT="[Text]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hr-HR" dirty="0"/>
            <a:t>Početak rješavanja problema</a:t>
          </a:r>
        </a:p>
      </dgm:t>
    </dgm:pt>
    <dgm:pt modelId="{14458909-BEF2-4C71-AD4B-F6E3B23A6B47}" type="parTrans" cxnId="{DF544702-F9FB-49C4-946B-1ACB764574DD}">
      <dgm:prSet/>
      <dgm:spPr/>
      <dgm:t>
        <a:bodyPr/>
        <a:lstStyle/>
        <a:p>
          <a:endParaRPr lang="hr-HR"/>
        </a:p>
      </dgm:t>
    </dgm:pt>
    <dgm:pt modelId="{C352A6E6-9716-4B97-8439-70ABCD321ADF}" type="sibTrans" cxnId="{DF544702-F9FB-49C4-946B-1ACB764574DD}">
      <dgm:prSet/>
      <dgm:spPr/>
      <dgm:t>
        <a:bodyPr/>
        <a:lstStyle/>
        <a:p>
          <a:endParaRPr lang="hr-HR"/>
        </a:p>
      </dgm:t>
    </dgm:pt>
    <dgm:pt modelId="{68612269-E99C-46B4-B8E2-71E76EBDF3AF}">
      <dgm:prSet phldrT="[Text]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hr-HR" dirty="0"/>
            <a:t>Jačanje kognitivnog modela</a:t>
          </a:r>
        </a:p>
      </dgm:t>
    </dgm:pt>
    <dgm:pt modelId="{43036B48-03CB-49E3-B48B-4CAC72669B24}" type="parTrans" cxnId="{575DEBBA-A464-4612-97DE-9A168CA0AB93}">
      <dgm:prSet/>
      <dgm:spPr/>
      <dgm:t>
        <a:bodyPr/>
        <a:lstStyle/>
        <a:p>
          <a:endParaRPr lang="hr-HR"/>
        </a:p>
      </dgm:t>
    </dgm:pt>
    <dgm:pt modelId="{65CFCAE7-991F-42A1-9F60-54027A35BA1F}" type="sibTrans" cxnId="{575DEBBA-A464-4612-97DE-9A168CA0AB93}">
      <dgm:prSet/>
      <dgm:spPr/>
      <dgm:t>
        <a:bodyPr/>
        <a:lstStyle/>
        <a:p>
          <a:endParaRPr lang="hr-HR"/>
        </a:p>
      </dgm:t>
    </dgm:pt>
    <dgm:pt modelId="{E07CE928-2AF6-4AD4-A369-9C16718063C8}">
      <dgm:prSet phldrT="[Text]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hr-HR" dirty="0"/>
            <a:t>Identifikacija automatskih misli</a:t>
          </a:r>
        </a:p>
      </dgm:t>
    </dgm:pt>
    <dgm:pt modelId="{5FCF848D-A947-44F9-B521-9C29B7B2B55F}" type="parTrans" cxnId="{D8802DA4-25D6-49F2-99DD-045D2BD0F090}">
      <dgm:prSet/>
      <dgm:spPr/>
      <dgm:t>
        <a:bodyPr/>
        <a:lstStyle/>
        <a:p>
          <a:endParaRPr lang="hr-HR"/>
        </a:p>
      </dgm:t>
    </dgm:pt>
    <dgm:pt modelId="{5F76EC83-EE5D-4A49-AC65-468272DC6A74}" type="sibTrans" cxnId="{D8802DA4-25D6-49F2-99DD-045D2BD0F090}">
      <dgm:prSet/>
      <dgm:spPr/>
      <dgm:t>
        <a:bodyPr/>
        <a:lstStyle/>
        <a:p>
          <a:endParaRPr lang="hr-HR"/>
        </a:p>
      </dgm:t>
    </dgm:pt>
    <dgm:pt modelId="{AE0417A4-EDA1-47B3-87EF-20A856136F7E}">
      <dgm:prSet phldrT="[Text]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hr-HR" dirty="0"/>
            <a:t>+ nastavak upoznavanja s kognitivnom terapijom</a:t>
          </a:r>
        </a:p>
      </dgm:t>
    </dgm:pt>
    <dgm:pt modelId="{0B295753-4898-49E9-8C35-DAC9A9AF18EC}" type="parTrans" cxnId="{966F47E7-98C1-4B62-B041-EA6070E93C28}">
      <dgm:prSet/>
      <dgm:spPr/>
      <dgm:t>
        <a:bodyPr/>
        <a:lstStyle/>
        <a:p>
          <a:endParaRPr lang="hr-HR"/>
        </a:p>
      </dgm:t>
    </dgm:pt>
    <dgm:pt modelId="{18E44DD0-FE7B-4DA6-A87F-1B0FF3B3FC0C}" type="sibTrans" cxnId="{966F47E7-98C1-4B62-B041-EA6070E93C28}">
      <dgm:prSet/>
      <dgm:spPr/>
      <dgm:t>
        <a:bodyPr/>
        <a:lstStyle/>
        <a:p>
          <a:endParaRPr lang="hr-HR"/>
        </a:p>
      </dgm:t>
    </dgm:pt>
    <dgm:pt modelId="{41A49CF4-04A2-4282-BCE7-954F9D123BB4}" type="pres">
      <dgm:prSet presAssocID="{192CAB6D-95E3-45FA-89AE-728A341F800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CDAE64C-8912-4062-AE12-17D9E2B1C0FC}" type="pres">
      <dgm:prSet presAssocID="{5D3308CB-9221-4708-A973-FBE9C47DAB0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08ED02-8110-429B-BE28-0606BABADA49}" type="pres">
      <dgm:prSet presAssocID="{F43ACB90-E2E3-416B-8FC1-620D8EE48407}" presName="sibTrans" presStyleCnt="0"/>
      <dgm:spPr/>
    </dgm:pt>
    <dgm:pt modelId="{5A001E94-2994-4DBF-94EF-B8BE82F02D3F}" type="pres">
      <dgm:prSet presAssocID="{4116E024-A8AF-4111-BF75-CDA20EEEE269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007B48-77F4-4150-BD00-1989A51C6916}" type="pres">
      <dgm:prSet presAssocID="{C352A6E6-9716-4B97-8439-70ABCD321ADF}" presName="sibTrans" presStyleCnt="0"/>
      <dgm:spPr/>
    </dgm:pt>
    <dgm:pt modelId="{C6411E6B-942C-4E25-BC21-787AE48581E6}" type="pres">
      <dgm:prSet presAssocID="{68612269-E99C-46B4-B8E2-71E76EBDF3A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159179-DC53-4207-8C42-1428085B3FCB}" type="pres">
      <dgm:prSet presAssocID="{65CFCAE7-991F-42A1-9F60-54027A35BA1F}" presName="sibTrans" presStyleCnt="0"/>
      <dgm:spPr/>
    </dgm:pt>
    <dgm:pt modelId="{71596BA9-3936-4101-9D06-4DA9CB847A51}" type="pres">
      <dgm:prSet presAssocID="{E07CE928-2AF6-4AD4-A369-9C16718063C8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B2A939-F209-49B2-B1AC-67CC7DF3C5D1}" type="pres">
      <dgm:prSet presAssocID="{5F76EC83-EE5D-4A49-AC65-468272DC6A74}" presName="sibTrans" presStyleCnt="0"/>
      <dgm:spPr/>
    </dgm:pt>
    <dgm:pt modelId="{407CA656-32C1-4025-A0ED-7FC016BBA0D7}" type="pres">
      <dgm:prSet presAssocID="{AE0417A4-EDA1-47B3-87EF-20A856136F7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F544702-F9FB-49C4-946B-1ACB764574DD}" srcId="{192CAB6D-95E3-45FA-89AE-728A341F8004}" destId="{4116E024-A8AF-4111-BF75-CDA20EEEE269}" srcOrd="1" destOrd="0" parTransId="{14458909-BEF2-4C71-AD4B-F6E3B23A6B47}" sibTransId="{C352A6E6-9716-4B97-8439-70ABCD321ADF}"/>
    <dgm:cxn modelId="{3980F532-742D-4399-9CAC-BB7F1BD6DC03}" srcId="{192CAB6D-95E3-45FA-89AE-728A341F8004}" destId="{5D3308CB-9221-4708-A973-FBE9C47DAB0E}" srcOrd="0" destOrd="0" parTransId="{B33578C6-0033-4F19-B122-156F43850C24}" sibTransId="{F43ACB90-E2E3-416B-8FC1-620D8EE48407}"/>
    <dgm:cxn modelId="{D8802DA4-25D6-49F2-99DD-045D2BD0F090}" srcId="{192CAB6D-95E3-45FA-89AE-728A341F8004}" destId="{E07CE928-2AF6-4AD4-A369-9C16718063C8}" srcOrd="3" destOrd="0" parTransId="{5FCF848D-A947-44F9-B521-9C29B7B2B55F}" sibTransId="{5F76EC83-EE5D-4A49-AC65-468272DC6A74}"/>
    <dgm:cxn modelId="{966F47E7-98C1-4B62-B041-EA6070E93C28}" srcId="{192CAB6D-95E3-45FA-89AE-728A341F8004}" destId="{AE0417A4-EDA1-47B3-87EF-20A856136F7E}" srcOrd="4" destOrd="0" parTransId="{0B295753-4898-49E9-8C35-DAC9A9AF18EC}" sibTransId="{18E44DD0-FE7B-4DA6-A87F-1B0FF3B3FC0C}"/>
    <dgm:cxn modelId="{11B7E667-216F-44D2-9144-9843246BB36E}" type="presOf" srcId="{5D3308CB-9221-4708-A973-FBE9C47DAB0E}" destId="{6CDAE64C-8912-4062-AE12-17D9E2B1C0FC}" srcOrd="0" destOrd="0" presId="urn:microsoft.com/office/officeart/2005/8/layout/default"/>
    <dgm:cxn modelId="{6585BF28-0519-457A-B139-558C08047C72}" type="presOf" srcId="{AE0417A4-EDA1-47B3-87EF-20A856136F7E}" destId="{407CA656-32C1-4025-A0ED-7FC016BBA0D7}" srcOrd="0" destOrd="0" presId="urn:microsoft.com/office/officeart/2005/8/layout/default"/>
    <dgm:cxn modelId="{30445101-E310-4564-9C08-997952919B30}" type="presOf" srcId="{68612269-E99C-46B4-B8E2-71E76EBDF3AF}" destId="{C6411E6B-942C-4E25-BC21-787AE48581E6}" srcOrd="0" destOrd="0" presId="urn:microsoft.com/office/officeart/2005/8/layout/default"/>
    <dgm:cxn modelId="{A3276404-054C-4D97-8C1B-59961D45D436}" type="presOf" srcId="{E07CE928-2AF6-4AD4-A369-9C16718063C8}" destId="{71596BA9-3936-4101-9D06-4DA9CB847A51}" srcOrd="0" destOrd="0" presId="urn:microsoft.com/office/officeart/2005/8/layout/default"/>
    <dgm:cxn modelId="{33E5603E-ECF9-412B-817F-39FE34F919B8}" type="presOf" srcId="{4116E024-A8AF-4111-BF75-CDA20EEEE269}" destId="{5A001E94-2994-4DBF-94EF-B8BE82F02D3F}" srcOrd="0" destOrd="0" presId="urn:microsoft.com/office/officeart/2005/8/layout/default"/>
    <dgm:cxn modelId="{575DEBBA-A464-4612-97DE-9A168CA0AB93}" srcId="{192CAB6D-95E3-45FA-89AE-728A341F8004}" destId="{68612269-E99C-46B4-B8E2-71E76EBDF3AF}" srcOrd="2" destOrd="0" parTransId="{43036B48-03CB-49E3-B48B-4CAC72669B24}" sibTransId="{65CFCAE7-991F-42A1-9F60-54027A35BA1F}"/>
    <dgm:cxn modelId="{15313CD9-F40D-4215-B28F-9A5369FDB9E8}" type="presOf" srcId="{192CAB6D-95E3-45FA-89AE-728A341F8004}" destId="{41A49CF4-04A2-4282-BCE7-954F9D123BB4}" srcOrd="0" destOrd="0" presId="urn:microsoft.com/office/officeart/2005/8/layout/default"/>
    <dgm:cxn modelId="{63D3C449-3730-46B4-B1DA-358ABFAFECBB}" type="presParOf" srcId="{41A49CF4-04A2-4282-BCE7-954F9D123BB4}" destId="{6CDAE64C-8912-4062-AE12-17D9E2B1C0FC}" srcOrd="0" destOrd="0" presId="urn:microsoft.com/office/officeart/2005/8/layout/default"/>
    <dgm:cxn modelId="{A9E4AC74-9E3A-49C1-8335-DB6D611AE013}" type="presParOf" srcId="{41A49CF4-04A2-4282-BCE7-954F9D123BB4}" destId="{8808ED02-8110-429B-BE28-0606BABADA49}" srcOrd="1" destOrd="0" presId="urn:microsoft.com/office/officeart/2005/8/layout/default"/>
    <dgm:cxn modelId="{8AAFD323-EFC8-4A74-B96C-429982DC6E6C}" type="presParOf" srcId="{41A49CF4-04A2-4282-BCE7-954F9D123BB4}" destId="{5A001E94-2994-4DBF-94EF-B8BE82F02D3F}" srcOrd="2" destOrd="0" presId="urn:microsoft.com/office/officeart/2005/8/layout/default"/>
    <dgm:cxn modelId="{2D75E285-9868-46C8-94AD-90DC6406FA9E}" type="presParOf" srcId="{41A49CF4-04A2-4282-BCE7-954F9D123BB4}" destId="{11007B48-77F4-4150-BD00-1989A51C6916}" srcOrd="3" destOrd="0" presId="urn:microsoft.com/office/officeart/2005/8/layout/default"/>
    <dgm:cxn modelId="{948078C7-E3D7-4404-A20B-0EB5B5AC0401}" type="presParOf" srcId="{41A49CF4-04A2-4282-BCE7-954F9D123BB4}" destId="{C6411E6B-942C-4E25-BC21-787AE48581E6}" srcOrd="4" destOrd="0" presId="urn:microsoft.com/office/officeart/2005/8/layout/default"/>
    <dgm:cxn modelId="{76B2C1A6-493C-4887-827A-7EF714D6552F}" type="presParOf" srcId="{41A49CF4-04A2-4282-BCE7-954F9D123BB4}" destId="{B5159179-DC53-4207-8C42-1428085B3FCB}" srcOrd="5" destOrd="0" presId="urn:microsoft.com/office/officeart/2005/8/layout/default"/>
    <dgm:cxn modelId="{1060875F-B731-4E23-BDFC-E235F6B888B0}" type="presParOf" srcId="{41A49CF4-04A2-4282-BCE7-954F9D123BB4}" destId="{71596BA9-3936-4101-9D06-4DA9CB847A51}" srcOrd="6" destOrd="0" presId="urn:microsoft.com/office/officeart/2005/8/layout/default"/>
    <dgm:cxn modelId="{71783EA1-80E7-4DD9-AAD0-4F5728F5D047}" type="presParOf" srcId="{41A49CF4-04A2-4282-BCE7-954F9D123BB4}" destId="{D4B2A939-F209-49B2-B1AC-67CC7DF3C5D1}" srcOrd="7" destOrd="0" presId="urn:microsoft.com/office/officeart/2005/8/layout/default"/>
    <dgm:cxn modelId="{C6EFE6B7-EF8E-4A20-83AF-35E403249ED9}" type="presParOf" srcId="{41A49CF4-04A2-4282-BCE7-954F9D123BB4}" destId="{407CA656-32C1-4025-A0ED-7FC016BBA0D7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82F5B9-1084-41E3-9AC4-CC1F896BC10B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3FAD9DA0-FCE4-4681-97CC-C60FFE5B5D76}">
      <dgm:prSet phldrT="[Text]" custT="1"/>
      <dgm:spPr/>
      <dgm:t>
        <a:bodyPr/>
        <a:lstStyle/>
        <a:p>
          <a:r>
            <a:rPr lang="hr-HR" sz="1800" dirty="0"/>
            <a:t>Učvršćivanje izvođenja DZ</a:t>
          </a:r>
        </a:p>
      </dgm:t>
    </dgm:pt>
    <dgm:pt modelId="{2F4C7C56-3D98-48C9-8DA5-B1044631E1B0}" type="parTrans" cxnId="{7CC1CE7D-2537-4112-A145-AE8C9F8777B7}">
      <dgm:prSet/>
      <dgm:spPr/>
      <dgm:t>
        <a:bodyPr/>
        <a:lstStyle/>
        <a:p>
          <a:endParaRPr lang="hr-HR"/>
        </a:p>
      </dgm:t>
    </dgm:pt>
    <dgm:pt modelId="{AB7C8327-23AF-4B4A-AF27-FD7934548C7B}" type="sibTrans" cxnId="{7CC1CE7D-2537-4112-A145-AE8C9F8777B7}">
      <dgm:prSet/>
      <dgm:spPr/>
      <dgm:t>
        <a:bodyPr/>
        <a:lstStyle/>
        <a:p>
          <a:endParaRPr lang="hr-HR"/>
        </a:p>
      </dgm:t>
    </dgm:pt>
    <dgm:pt modelId="{B85F5156-903A-47B4-A440-9B2C8ACCF8FF}">
      <dgm:prSet phldrT="[Text]" custT="1"/>
      <dgm:spPr/>
      <dgm:t>
        <a:bodyPr/>
        <a:lstStyle/>
        <a:p>
          <a:r>
            <a:rPr lang="hr-HR" sz="1800" dirty="0"/>
            <a:t>Duljina ovisi o zainteresiranosti pacijenta za teme iz DZ</a:t>
          </a:r>
        </a:p>
      </dgm:t>
    </dgm:pt>
    <dgm:pt modelId="{C9FAE332-C6C0-4304-BF37-C1FF5842EC09}" type="parTrans" cxnId="{8B5FED27-5380-4264-AAD2-A42464ACDE74}">
      <dgm:prSet/>
      <dgm:spPr/>
      <dgm:t>
        <a:bodyPr/>
        <a:lstStyle/>
        <a:p>
          <a:endParaRPr lang="hr-HR"/>
        </a:p>
      </dgm:t>
    </dgm:pt>
    <dgm:pt modelId="{88F654C4-9CAC-4478-BB7C-92DBCA716A48}" type="sibTrans" cxnId="{8B5FED27-5380-4264-AAD2-A42464ACDE74}">
      <dgm:prSet/>
      <dgm:spPr/>
      <dgm:t>
        <a:bodyPr/>
        <a:lstStyle/>
        <a:p>
          <a:endParaRPr lang="hr-HR"/>
        </a:p>
      </dgm:t>
    </dgm:pt>
    <dgm:pt modelId="{26EF89AA-A62C-4815-8AF4-1BEA866A8768}" type="pres">
      <dgm:prSet presAssocID="{EA82F5B9-1084-41E3-9AC4-CC1F896BC10B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9F714E2-7BFE-480C-89A0-537C7D586F1D}" type="pres">
      <dgm:prSet presAssocID="{EA82F5B9-1084-41E3-9AC4-CC1F896BC10B}" presName="divider" presStyleLbl="fgShp" presStyleIdx="0" presStyleCnt="1" custScaleY="81298" custLinFactNeighborX="861" custLinFactNeighborY="771"/>
      <dgm:spPr/>
    </dgm:pt>
    <dgm:pt modelId="{F7288BD0-90A4-407A-BA89-32D4F2EE45B7}" type="pres">
      <dgm:prSet presAssocID="{3FAD9DA0-FCE4-4681-97CC-C60FFE5B5D76}" presName="downArrow" presStyleLbl="node1" presStyleIdx="0" presStyleCnt="2" custAng="10800000" custScaleX="87139" custScaleY="102026" custLinFactX="52182" custLinFactY="40625" custLinFactNeighborX="100000" custLinFactNeighborY="100000"/>
      <dgm:spPr>
        <a:solidFill>
          <a:schemeClr val="tx2">
            <a:lumMod val="75000"/>
            <a:lumOff val="25000"/>
          </a:schemeClr>
        </a:solidFill>
      </dgm:spPr>
    </dgm:pt>
    <dgm:pt modelId="{0DCBAD40-AAD3-4540-A89D-97D01FB0518B}" type="pres">
      <dgm:prSet presAssocID="{3FAD9DA0-FCE4-4681-97CC-C60FFE5B5D76}" presName="downArrowText" presStyleLbl="revTx" presStyleIdx="0" presStyleCnt="2" custScaleX="19600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C63CBD-941F-4B38-928A-DA743C369AA0}" type="pres">
      <dgm:prSet presAssocID="{B85F5156-903A-47B4-A440-9B2C8ACCF8FF}" presName="upArrow" presStyleLbl="node1" presStyleIdx="1" presStyleCnt="2" custAng="10800000" custScaleX="88835" custScaleY="103565" custLinFactX="-62778" custLinFactY="-32400" custLinFactNeighborX="-100000" custLinFactNeighborY="-100000"/>
      <dgm:spPr>
        <a:solidFill>
          <a:schemeClr val="tx2">
            <a:lumMod val="75000"/>
            <a:lumOff val="25000"/>
          </a:schemeClr>
        </a:solidFill>
      </dgm:spPr>
    </dgm:pt>
    <dgm:pt modelId="{571DEF1D-1DF6-4B44-B568-C3F70AD1A83A}" type="pres">
      <dgm:prSet presAssocID="{B85F5156-903A-47B4-A440-9B2C8ACCF8FF}" presName="upArrowText" presStyleLbl="revTx" presStyleIdx="1" presStyleCnt="2" custScaleX="1187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5FED27-5380-4264-AAD2-A42464ACDE74}" srcId="{EA82F5B9-1084-41E3-9AC4-CC1F896BC10B}" destId="{B85F5156-903A-47B4-A440-9B2C8ACCF8FF}" srcOrd="1" destOrd="0" parTransId="{C9FAE332-C6C0-4304-BF37-C1FF5842EC09}" sibTransId="{88F654C4-9CAC-4478-BB7C-92DBCA716A48}"/>
    <dgm:cxn modelId="{D5A29BD0-E546-4459-A8C0-EDBA1A498D3D}" type="presOf" srcId="{EA82F5B9-1084-41E3-9AC4-CC1F896BC10B}" destId="{26EF89AA-A62C-4815-8AF4-1BEA866A8768}" srcOrd="0" destOrd="0" presId="urn:microsoft.com/office/officeart/2005/8/layout/arrow3"/>
    <dgm:cxn modelId="{7CC1CE7D-2537-4112-A145-AE8C9F8777B7}" srcId="{EA82F5B9-1084-41E3-9AC4-CC1F896BC10B}" destId="{3FAD9DA0-FCE4-4681-97CC-C60FFE5B5D76}" srcOrd="0" destOrd="0" parTransId="{2F4C7C56-3D98-48C9-8DA5-B1044631E1B0}" sibTransId="{AB7C8327-23AF-4B4A-AF27-FD7934548C7B}"/>
    <dgm:cxn modelId="{4C7C8C81-0379-4783-97A5-26E032B9B956}" type="presOf" srcId="{3FAD9DA0-FCE4-4681-97CC-C60FFE5B5D76}" destId="{0DCBAD40-AAD3-4540-A89D-97D01FB0518B}" srcOrd="0" destOrd="0" presId="urn:microsoft.com/office/officeart/2005/8/layout/arrow3"/>
    <dgm:cxn modelId="{D086FBDB-C619-4C8B-B4C0-20735E660F8A}" type="presOf" srcId="{B85F5156-903A-47B4-A440-9B2C8ACCF8FF}" destId="{571DEF1D-1DF6-4B44-B568-C3F70AD1A83A}" srcOrd="0" destOrd="0" presId="urn:microsoft.com/office/officeart/2005/8/layout/arrow3"/>
    <dgm:cxn modelId="{C9EB97D5-9E82-4C73-9666-7C9F726FD31B}" type="presParOf" srcId="{26EF89AA-A62C-4815-8AF4-1BEA866A8768}" destId="{A9F714E2-7BFE-480C-89A0-537C7D586F1D}" srcOrd="0" destOrd="0" presId="urn:microsoft.com/office/officeart/2005/8/layout/arrow3"/>
    <dgm:cxn modelId="{0840461B-35F5-4D84-BCD9-63571C3D27BC}" type="presParOf" srcId="{26EF89AA-A62C-4815-8AF4-1BEA866A8768}" destId="{F7288BD0-90A4-407A-BA89-32D4F2EE45B7}" srcOrd="1" destOrd="0" presId="urn:microsoft.com/office/officeart/2005/8/layout/arrow3"/>
    <dgm:cxn modelId="{3FA78A62-0AA1-4D70-8955-6D0F87387CA8}" type="presParOf" srcId="{26EF89AA-A62C-4815-8AF4-1BEA866A8768}" destId="{0DCBAD40-AAD3-4540-A89D-97D01FB0518B}" srcOrd="2" destOrd="0" presId="urn:microsoft.com/office/officeart/2005/8/layout/arrow3"/>
    <dgm:cxn modelId="{2FE527C5-754B-463C-A628-B2F5487739D9}" type="presParOf" srcId="{26EF89AA-A62C-4815-8AF4-1BEA866A8768}" destId="{2FC63CBD-941F-4B38-928A-DA743C369AA0}" srcOrd="3" destOrd="0" presId="urn:microsoft.com/office/officeart/2005/8/layout/arrow3"/>
    <dgm:cxn modelId="{511820F7-5F50-4C5C-BF1A-F228F5AF94F8}" type="presParOf" srcId="{26EF89AA-A62C-4815-8AF4-1BEA866A8768}" destId="{571DEF1D-1DF6-4B44-B568-C3F70AD1A83A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D2E737F-27C6-493F-8EE4-07C9B7A9D4B6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3B0FF1B-3B27-49C3-8B5E-CA049AB6163A}">
      <dgm:prSet phldrT="[Text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hr-HR" dirty="0"/>
            <a:t>Povezati teme s terapijskim ciljevima</a:t>
          </a:r>
        </a:p>
      </dgm:t>
    </dgm:pt>
    <dgm:pt modelId="{1FB3F378-C042-48A5-B318-A2DE3232C362}" type="parTrans" cxnId="{BEF99377-A128-4824-B65C-6F31EC4A2D40}">
      <dgm:prSet/>
      <dgm:spPr/>
      <dgm:t>
        <a:bodyPr/>
        <a:lstStyle/>
        <a:p>
          <a:endParaRPr lang="hr-HR"/>
        </a:p>
      </dgm:t>
    </dgm:pt>
    <dgm:pt modelId="{44402CCB-F00A-4F1B-AADF-D198A134EB63}" type="sibTrans" cxnId="{BEF99377-A128-4824-B65C-6F31EC4A2D40}">
      <dgm:prSet/>
      <dgm:spPr/>
      <dgm:t>
        <a:bodyPr/>
        <a:lstStyle/>
        <a:p>
          <a:endParaRPr lang="hr-HR"/>
        </a:p>
      </dgm:t>
    </dgm:pt>
    <dgm:pt modelId="{CCC1E8FA-0427-4ACF-A136-CFC8A25FCA82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hr-HR" dirty="0"/>
            <a:t>Jačati kognitivni model</a:t>
          </a:r>
        </a:p>
      </dgm:t>
    </dgm:pt>
    <dgm:pt modelId="{AEB2212B-123B-42DA-B498-404C4F616F1D}" type="parTrans" cxnId="{E7F1FCA7-0DB4-4538-B4C2-FC393E8D8D2A}">
      <dgm:prSet/>
      <dgm:spPr/>
      <dgm:t>
        <a:bodyPr/>
        <a:lstStyle/>
        <a:p>
          <a:endParaRPr lang="hr-HR"/>
        </a:p>
      </dgm:t>
    </dgm:pt>
    <dgm:pt modelId="{B1008ED1-9452-4B05-8842-30B7E9E11C07}" type="sibTrans" cxnId="{E7F1FCA7-0DB4-4538-B4C2-FC393E8D8D2A}">
      <dgm:prSet/>
      <dgm:spPr/>
      <dgm:t>
        <a:bodyPr/>
        <a:lstStyle/>
        <a:p>
          <a:endParaRPr lang="hr-HR"/>
        </a:p>
      </dgm:t>
    </dgm:pt>
    <dgm:pt modelId="{5B45C888-FEDD-4B40-AB93-262A92E5EF1E}">
      <dgm:prSet phldrT="[Text]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hr-HR" dirty="0"/>
            <a:t>Nastaviti poučavanje u identifikaciji AM</a:t>
          </a:r>
        </a:p>
      </dgm:t>
    </dgm:pt>
    <dgm:pt modelId="{BEB65252-858D-4625-82D1-1A51C65CFC69}" type="parTrans" cxnId="{783B5895-40A3-4C2A-9802-31A908572EAF}">
      <dgm:prSet/>
      <dgm:spPr/>
      <dgm:t>
        <a:bodyPr/>
        <a:lstStyle/>
        <a:p>
          <a:endParaRPr lang="hr-HR"/>
        </a:p>
      </dgm:t>
    </dgm:pt>
    <dgm:pt modelId="{D709484D-C09A-4FE8-8D9B-5F280455F754}" type="sibTrans" cxnId="{783B5895-40A3-4C2A-9802-31A908572EAF}">
      <dgm:prSet/>
      <dgm:spPr/>
      <dgm:t>
        <a:bodyPr/>
        <a:lstStyle/>
        <a:p>
          <a:endParaRPr lang="hr-HR"/>
        </a:p>
      </dgm:t>
    </dgm:pt>
    <dgm:pt modelId="{208E817B-95AE-4FBE-ACED-93FE4F176B0A}">
      <dgm:prSet phldrT="[Text]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hr-HR" dirty="0"/>
            <a:t>Osigurati olakšanje u odgovaranju na misli</a:t>
          </a:r>
        </a:p>
      </dgm:t>
    </dgm:pt>
    <dgm:pt modelId="{61CC790E-C3A1-4FCA-BA25-6F57C296ED33}" type="parTrans" cxnId="{B8DFDBB6-30A7-4F40-A9D4-5BACF485A2EE}">
      <dgm:prSet/>
      <dgm:spPr/>
      <dgm:t>
        <a:bodyPr/>
        <a:lstStyle/>
        <a:p>
          <a:endParaRPr lang="hr-HR"/>
        </a:p>
      </dgm:t>
    </dgm:pt>
    <dgm:pt modelId="{27C67F14-212B-498F-B1B4-0F648F0FCCD3}" type="sibTrans" cxnId="{B8DFDBB6-30A7-4F40-A9D4-5BACF485A2EE}">
      <dgm:prSet/>
      <dgm:spPr/>
      <dgm:t>
        <a:bodyPr/>
        <a:lstStyle/>
        <a:p>
          <a:endParaRPr lang="hr-HR"/>
        </a:p>
      </dgm:t>
    </dgm:pt>
    <dgm:pt modelId="{F6456375-F7A8-4FD0-A3E6-D1FA2B5C7E41}">
      <dgm:prSet phldrT="[Text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hr-HR" dirty="0"/>
            <a:t>Održavati i graditi suradnju</a:t>
          </a:r>
        </a:p>
      </dgm:t>
    </dgm:pt>
    <dgm:pt modelId="{23124B54-EE2B-4B7E-A977-11BDB0298275}" type="parTrans" cxnId="{4F24C4D9-B001-4A36-B005-6265538E0E2A}">
      <dgm:prSet/>
      <dgm:spPr/>
      <dgm:t>
        <a:bodyPr/>
        <a:lstStyle/>
        <a:p>
          <a:endParaRPr lang="hr-HR"/>
        </a:p>
      </dgm:t>
    </dgm:pt>
    <dgm:pt modelId="{BF86EEFC-E4A3-4854-A59C-5FBC48827F88}" type="sibTrans" cxnId="{4F24C4D9-B001-4A36-B005-6265538E0E2A}">
      <dgm:prSet/>
      <dgm:spPr/>
      <dgm:t>
        <a:bodyPr/>
        <a:lstStyle/>
        <a:p>
          <a:endParaRPr lang="hr-HR"/>
        </a:p>
      </dgm:t>
    </dgm:pt>
    <dgm:pt modelId="{C282C0C5-89FE-4963-BCCF-0796AD90A93A}" type="pres">
      <dgm:prSet presAssocID="{BD2E737F-27C6-493F-8EE4-07C9B7A9D4B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FB74774-A55F-4658-87ED-E99E60BA33C4}" type="pres">
      <dgm:prSet presAssocID="{03B0FF1B-3B27-49C3-8B5E-CA049AB6163A}" presName="node" presStyleLbl="node1" presStyleIdx="0" presStyleCnt="5" custScaleX="156233" custScaleY="1278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766A3C-00C7-4E65-9CE4-06B688485927}" type="pres">
      <dgm:prSet presAssocID="{03B0FF1B-3B27-49C3-8B5E-CA049AB6163A}" presName="spNode" presStyleCnt="0"/>
      <dgm:spPr/>
    </dgm:pt>
    <dgm:pt modelId="{F8A96447-A50E-4669-8564-3CE71FE6F2D2}" type="pres">
      <dgm:prSet presAssocID="{44402CCB-F00A-4F1B-AADF-D198A134EB63}" presName="sibTrans" presStyleLbl="sibTrans1D1" presStyleIdx="0" presStyleCnt="5"/>
      <dgm:spPr/>
      <dgm:t>
        <a:bodyPr/>
        <a:lstStyle/>
        <a:p>
          <a:endParaRPr lang="en-US"/>
        </a:p>
      </dgm:t>
    </dgm:pt>
    <dgm:pt modelId="{16AD5B96-6841-4CD5-AA5C-D25061D68CD8}" type="pres">
      <dgm:prSet presAssocID="{CCC1E8FA-0427-4ACF-A136-CFC8A25FCA82}" presName="node" presStyleLbl="node1" presStyleIdx="1" presStyleCnt="5" custScaleX="141715" custScaleY="1234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AAA9C7-1811-4731-8676-9EA443137BF0}" type="pres">
      <dgm:prSet presAssocID="{CCC1E8FA-0427-4ACF-A136-CFC8A25FCA82}" presName="spNode" presStyleCnt="0"/>
      <dgm:spPr/>
    </dgm:pt>
    <dgm:pt modelId="{ECEC72D7-2141-45BE-BAF4-C9C8181EB577}" type="pres">
      <dgm:prSet presAssocID="{B1008ED1-9452-4B05-8842-30B7E9E11C07}" presName="sibTrans" presStyleLbl="sibTrans1D1" presStyleIdx="1" presStyleCnt="5"/>
      <dgm:spPr/>
      <dgm:t>
        <a:bodyPr/>
        <a:lstStyle/>
        <a:p>
          <a:endParaRPr lang="en-US"/>
        </a:p>
      </dgm:t>
    </dgm:pt>
    <dgm:pt modelId="{83B03B54-423F-4EF2-BEA5-6DB3F8DC5C8C}" type="pres">
      <dgm:prSet presAssocID="{5B45C888-FEDD-4B40-AB93-262A92E5EF1E}" presName="node" presStyleLbl="node1" presStyleIdx="2" presStyleCnt="5" custScaleX="141589" custScaleY="126633" custRadScaleRad="94843" custRadScaleInc="-455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9FE1F8-ACBB-4128-A613-2F9F88C7541B}" type="pres">
      <dgm:prSet presAssocID="{5B45C888-FEDD-4B40-AB93-262A92E5EF1E}" presName="spNode" presStyleCnt="0"/>
      <dgm:spPr/>
    </dgm:pt>
    <dgm:pt modelId="{75FCDE7A-0460-4D1B-8EC5-8EE0AB67F5EE}" type="pres">
      <dgm:prSet presAssocID="{D709484D-C09A-4FE8-8D9B-5F280455F754}" presName="sibTrans" presStyleLbl="sibTrans1D1" presStyleIdx="2" presStyleCnt="5"/>
      <dgm:spPr/>
      <dgm:t>
        <a:bodyPr/>
        <a:lstStyle/>
        <a:p>
          <a:endParaRPr lang="en-US"/>
        </a:p>
      </dgm:t>
    </dgm:pt>
    <dgm:pt modelId="{BF452D15-FA5D-435B-966A-2962E7381F8D}" type="pres">
      <dgm:prSet presAssocID="{208E817B-95AE-4FBE-ACED-93FE4F176B0A}" presName="node" presStyleLbl="node1" presStyleIdx="3" presStyleCnt="5" custScaleX="145531" custScaleY="129558" custRadScaleRad="96289" custRadScaleInc="493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3DB0D1-CF03-4745-9416-2ACE647C53FA}" type="pres">
      <dgm:prSet presAssocID="{208E817B-95AE-4FBE-ACED-93FE4F176B0A}" presName="spNode" presStyleCnt="0"/>
      <dgm:spPr/>
    </dgm:pt>
    <dgm:pt modelId="{8679ABCA-B37E-4973-B7B5-EAE42AC556D2}" type="pres">
      <dgm:prSet presAssocID="{27C67F14-212B-498F-B1B4-0F648F0FCCD3}" presName="sibTrans" presStyleLbl="sibTrans1D1" presStyleIdx="3" presStyleCnt="5"/>
      <dgm:spPr/>
      <dgm:t>
        <a:bodyPr/>
        <a:lstStyle/>
        <a:p>
          <a:endParaRPr lang="en-US"/>
        </a:p>
      </dgm:t>
    </dgm:pt>
    <dgm:pt modelId="{40A261AC-5776-487F-8101-2FC77C00211C}" type="pres">
      <dgm:prSet presAssocID="{F6456375-F7A8-4FD0-A3E6-D1FA2B5C7E41}" presName="node" presStyleLbl="node1" presStyleIdx="4" presStyleCnt="5" custScaleX="142718" custScaleY="1215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D52B0F-834F-494F-946D-B1407D5726C7}" type="pres">
      <dgm:prSet presAssocID="{F6456375-F7A8-4FD0-A3E6-D1FA2B5C7E41}" presName="spNode" presStyleCnt="0"/>
      <dgm:spPr/>
    </dgm:pt>
    <dgm:pt modelId="{AAB48071-38A0-4529-AF0D-A6F94BD80A47}" type="pres">
      <dgm:prSet presAssocID="{BF86EEFC-E4A3-4854-A59C-5FBC48827F88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B4C0C9AE-F8BE-47EC-8681-680D9001C4F1}" type="presOf" srcId="{44402CCB-F00A-4F1B-AADF-D198A134EB63}" destId="{F8A96447-A50E-4669-8564-3CE71FE6F2D2}" srcOrd="0" destOrd="0" presId="urn:microsoft.com/office/officeart/2005/8/layout/cycle6"/>
    <dgm:cxn modelId="{D0E4EB1A-558A-4CC0-860C-B5D702376E9C}" type="presOf" srcId="{F6456375-F7A8-4FD0-A3E6-D1FA2B5C7E41}" destId="{40A261AC-5776-487F-8101-2FC77C00211C}" srcOrd="0" destOrd="0" presId="urn:microsoft.com/office/officeart/2005/8/layout/cycle6"/>
    <dgm:cxn modelId="{16084BB0-FEF9-401B-846F-0E81B182AE01}" type="presOf" srcId="{BD2E737F-27C6-493F-8EE4-07C9B7A9D4B6}" destId="{C282C0C5-89FE-4963-BCCF-0796AD90A93A}" srcOrd="0" destOrd="0" presId="urn:microsoft.com/office/officeart/2005/8/layout/cycle6"/>
    <dgm:cxn modelId="{924AC03F-A59C-48F0-9915-7D1146F31D8F}" type="presOf" srcId="{D709484D-C09A-4FE8-8D9B-5F280455F754}" destId="{75FCDE7A-0460-4D1B-8EC5-8EE0AB67F5EE}" srcOrd="0" destOrd="0" presId="urn:microsoft.com/office/officeart/2005/8/layout/cycle6"/>
    <dgm:cxn modelId="{B3F8A4E0-D95F-418D-B085-032717F747F7}" type="presOf" srcId="{CCC1E8FA-0427-4ACF-A136-CFC8A25FCA82}" destId="{16AD5B96-6841-4CD5-AA5C-D25061D68CD8}" srcOrd="0" destOrd="0" presId="urn:microsoft.com/office/officeart/2005/8/layout/cycle6"/>
    <dgm:cxn modelId="{D852055E-E787-4D56-B64C-368CFC816F8C}" type="presOf" srcId="{5B45C888-FEDD-4B40-AB93-262A92E5EF1E}" destId="{83B03B54-423F-4EF2-BEA5-6DB3F8DC5C8C}" srcOrd="0" destOrd="0" presId="urn:microsoft.com/office/officeart/2005/8/layout/cycle6"/>
    <dgm:cxn modelId="{77793EE4-93D7-47DC-B892-4397BCC914CA}" type="presOf" srcId="{27C67F14-212B-498F-B1B4-0F648F0FCCD3}" destId="{8679ABCA-B37E-4973-B7B5-EAE42AC556D2}" srcOrd="0" destOrd="0" presId="urn:microsoft.com/office/officeart/2005/8/layout/cycle6"/>
    <dgm:cxn modelId="{783B5895-40A3-4C2A-9802-31A908572EAF}" srcId="{BD2E737F-27C6-493F-8EE4-07C9B7A9D4B6}" destId="{5B45C888-FEDD-4B40-AB93-262A92E5EF1E}" srcOrd="2" destOrd="0" parTransId="{BEB65252-858D-4625-82D1-1A51C65CFC69}" sibTransId="{D709484D-C09A-4FE8-8D9B-5F280455F754}"/>
    <dgm:cxn modelId="{B8DFDBB6-30A7-4F40-A9D4-5BACF485A2EE}" srcId="{BD2E737F-27C6-493F-8EE4-07C9B7A9D4B6}" destId="{208E817B-95AE-4FBE-ACED-93FE4F176B0A}" srcOrd="3" destOrd="0" parTransId="{61CC790E-C3A1-4FCA-BA25-6F57C296ED33}" sibTransId="{27C67F14-212B-498F-B1B4-0F648F0FCCD3}"/>
    <dgm:cxn modelId="{4F24C4D9-B001-4A36-B005-6265538E0E2A}" srcId="{BD2E737F-27C6-493F-8EE4-07C9B7A9D4B6}" destId="{F6456375-F7A8-4FD0-A3E6-D1FA2B5C7E41}" srcOrd="4" destOrd="0" parTransId="{23124B54-EE2B-4B7E-A977-11BDB0298275}" sibTransId="{BF86EEFC-E4A3-4854-A59C-5FBC48827F88}"/>
    <dgm:cxn modelId="{E7F1FCA7-0DB4-4538-B4C2-FC393E8D8D2A}" srcId="{BD2E737F-27C6-493F-8EE4-07C9B7A9D4B6}" destId="{CCC1E8FA-0427-4ACF-A136-CFC8A25FCA82}" srcOrd="1" destOrd="0" parTransId="{AEB2212B-123B-42DA-B498-404C4F616F1D}" sibTransId="{B1008ED1-9452-4B05-8842-30B7E9E11C07}"/>
    <dgm:cxn modelId="{BEF99377-A128-4824-B65C-6F31EC4A2D40}" srcId="{BD2E737F-27C6-493F-8EE4-07C9B7A9D4B6}" destId="{03B0FF1B-3B27-49C3-8B5E-CA049AB6163A}" srcOrd="0" destOrd="0" parTransId="{1FB3F378-C042-48A5-B318-A2DE3232C362}" sibTransId="{44402CCB-F00A-4F1B-AADF-D198A134EB63}"/>
    <dgm:cxn modelId="{53FC2BFA-C1FA-44D8-94ED-294841C669EC}" type="presOf" srcId="{B1008ED1-9452-4B05-8842-30B7E9E11C07}" destId="{ECEC72D7-2141-45BE-BAF4-C9C8181EB577}" srcOrd="0" destOrd="0" presId="urn:microsoft.com/office/officeart/2005/8/layout/cycle6"/>
    <dgm:cxn modelId="{E263DB26-7E2B-4C93-9AF7-7BB5A55E80F3}" type="presOf" srcId="{BF86EEFC-E4A3-4854-A59C-5FBC48827F88}" destId="{AAB48071-38A0-4529-AF0D-A6F94BD80A47}" srcOrd="0" destOrd="0" presId="urn:microsoft.com/office/officeart/2005/8/layout/cycle6"/>
    <dgm:cxn modelId="{FC7C306C-B072-4EB0-9ECF-C7814E1C9BD7}" type="presOf" srcId="{03B0FF1B-3B27-49C3-8B5E-CA049AB6163A}" destId="{7FB74774-A55F-4658-87ED-E99E60BA33C4}" srcOrd="0" destOrd="0" presId="urn:microsoft.com/office/officeart/2005/8/layout/cycle6"/>
    <dgm:cxn modelId="{527B80CA-9800-442F-A160-5854C84B3C96}" type="presOf" srcId="{208E817B-95AE-4FBE-ACED-93FE4F176B0A}" destId="{BF452D15-FA5D-435B-966A-2962E7381F8D}" srcOrd="0" destOrd="0" presId="urn:microsoft.com/office/officeart/2005/8/layout/cycle6"/>
    <dgm:cxn modelId="{5F22143D-B383-4A18-A366-C7F9BE43768B}" type="presParOf" srcId="{C282C0C5-89FE-4963-BCCF-0796AD90A93A}" destId="{7FB74774-A55F-4658-87ED-E99E60BA33C4}" srcOrd="0" destOrd="0" presId="urn:microsoft.com/office/officeart/2005/8/layout/cycle6"/>
    <dgm:cxn modelId="{C2E4ACCD-C2A2-4C97-837A-CD46319DB936}" type="presParOf" srcId="{C282C0C5-89FE-4963-BCCF-0796AD90A93A}" destId="{43766A3C-00C7-4E65-9CE4-06B688485927}" srcOrd="1" destOrd="0" presId="urn:microsoft.com/office/officeart/2005/8/layout/cycle6"/>
    <dgm:cxn modelId="{F67CF936-F4E0-4099-B81F-6BDC4249778E}" type="presParOf" srcId="{C282C0C5-89FE-4963-BCCF-0796AD90A93A}" destId="{F8A96447-A50E-4669-8564-3CE71FE6F2D2}" srcOrd="2" destOrd="0" presId="urn:microsoft.com/office/officeart/2005/8/layout/cycle6"/>
    <dgm:cxn modelId="{C2BB3307-785C-4AE4-86D2-A6F11BDA729B}" type="presParOf" srcId="{C282C0C5-89FE-4963-BCCF-0796AD90A93A}" destId="{16AD5B96-6841-4CD5-AA5C-D25061D68CD8}" srcOrd="3" destOrd="0" presId="urn:microsoft.com/office/officeart/2005/8/layout/cycle6"/>
    <dgm:cxn modelId="{E1AAB62F-2CEB-42F9-BCAC-03F0C1802490}" type="presParOf" srcId="{C282C0C5-89FE-4963-BCCF-0796AD90A93A}" destId="{F5AAA9C7-1811-4731-8676-9EA443137BF0}" srcOrd="4" destOrd="0" presId="urn:microsoft.com/office/officeart/2005/8/layout/cycle6"/>
    <dgm:cxn modelId="{ECEAD77A-E3AF-43EF-B987-F7E51BFACD9F}" type="presParOf" srcId="{C282C0C5-89FE-4963-BCCF-0796AD90A93A}" destId="{ECEC72D7-2141-45BE-BAF4-C9C8181EB577}" srcOrd="5" destOrd="0" presId="urn:microsoft.com/office/officeart/2005/8/layout/cycle6"/>
    <dgm:cxn modelId="{0F8DFC01-98F5-425B-BF38-413E5BDB1C19}" type="presParOf" srcId="{C282C0C5-89FE-4963-BCCF-0796AD90A93A}" destId="{83B03B54-423F-4EF2-BEA5-6DB3F8DC5C8C}" srcOrd="6" destOrd="0" presId="urn:microsoft.com/office/officeart/2005/8/layout/cycle6"/>
    <dgm:cxn modelId="{0BF4CCFB-561B-4310-9038-61D324030199}" type="presParOf" srcId="{C282C0C5-89FE-4963-BCCF-0796AD90A93A}" destId="{6B9FE1F8-ACBB-4128-A613-2F9F88C7541B}" srcOrd="7" destOrd="0" presId="urn:microsoft.com/office/officeart/2005/8/layout/cycle6"/>
    <dgm:cxn modelId="{1DA0D7B7-9B69-43E0-9832-21C5D81649F7}" type="presParOf" srcId="{C282C0C5-89FE-4963-BCCF-0796AD90A93A}" destId="{75FCDE7A-0460-4D1B-8EC5-8EE0AB67F5EE}" srcOrd="8" destOrd="0" presId="urn:microsoft.com/office/officeart/2005/8/layout/cycle6"/>
    <dgm:cxn modelId="{3EFA51C8-82CA-4BBD-B3EF-4FE38E63451F}" type="presParOf" srcId="{C282C0C5-89FE-4963-BCCF-0796AD90A93A}" destId="{BF452D15-FA5D-435B-966A-2962E7381F8D}" srcOrd="9" destOrd="0" presId="urn:microsoft.com/office/officeart/2005/8/layout/cycle6"/>
    <dgm:cxn modelId="{D96A05B7-0665-41F8-AB1E-2AEEB5F7A5E9}" type="presParOf" srcId="{C282C0C5-89FE-4963-BCCF-0796AD90A93A}" destId="{163DB0D1-CF03-4745-9416-2ACE647C53FA}" srcOrd="10" destOrd="0" presId="urn:microsoft.com/office/officeart/2005/8/layout/cycle6"/>
    <dgm:cxn modelId="{AD41475A-F285-4B79-8968-2832EB66D63F}" type="presParOf" srcId="{C282C0C5-89FE-4963-BCCF-0796AD90A93A}" destId="{8679ABCA-B37E-4973-B7B5-EAE42AC556D2}" srcOrd="11" destOrd="0" presId="urn:microsoft.com/office/officeart/2005/8/layout/cycle6"/>
    <dgm:cxn modelId="{0B5987F2-ED02-4D42-B88D-D26245F647CD}" type="presParOf" srcId="{C282C0C5-89FE-4963-BCCF-0796AD90A93A}" destId="{40A261AC-5776-487F-8101-2FC77C00211C}" srcOrd="12" destOrd="0" presId="urn:microsoft.com/office/officeart/2005/8/layout/cycle6"/>
    <dgm:cxn modelId="{893DA962-3CCB-4B1F-A5CC-B1BFCD3913F0}" type="presParOf" srcId="{C282C0C5-89FE-4963-BCCF-0796AD90A93A}" destId="{6CD52B0F-834F-494F-946D-B1407D5726C7}" srcOrd="13" destOrd="0" presId="urn:microsoft.com/office/officeart/2005/8/layout/cycle6"/>
    <dgm:cxn modelId="{592FCFDF-3BBF-4DDD-9BA4-8F4C281D9837}" type="presParOf" srcId="{C282C0C5-89FE-4963-BCCF-0796AD90A93A}" destId="{AAB48071-38A0-4529-AF0D-A6F94BD80A47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DAE64C-8912-4062-AE12-17D9E2B1C0FC}">
      <dsp:nvSpPr>
        <dsp:cNvPr id="0" name=""/>
        <dsp:cNvSpPr/>
      </dsp:nvSpPr>
      <dsp:spPr>
        <a:xfrm>
          <a:off x="703892" y="875"/>
          <a:ext cx="2620469" cy="1572281"/>
        </a:xfrm>
        <a:prstGeom prst="rect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600" kern="1200" dirty="0"/>
            <a:t>Selekcija problema/ciljeva</a:t>
          </a:r>
        </a:p>
      </dsp:txBody>
      <dsp:txXfrm>
        <a:off x="703892" y="875"/>
        <a:ext cx="2620469" cy="1572281"/>
      </dsp:txXfrm>
    </dsp:sp>
    <dsp:sp modelId="{5A001E94-2994-4DBF-94EF-B8BE82F02D3F}">
      <dsp:nvSpPr>
        <dsp:cNvPr id="0" name=""/>
        <dsp:cNvSpPr/>
      </dsp:nvSpPr>
      <dsp:spPr>
        <a:xfrm>
          <a:off x="3586409" y="875"/>
          <a:ext cx="2620469" cy="1572281"/>
        </a:xfrm>
        <a:prstGeom prst="rect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600" kern="1200" dirty="0"/>
            <a:t>Početak rješavanja problema</a:t>
          </a:r>
        </a:p>
      </dsp:txBody>
      <dsp:txXfrm>
        <a:off x="3586409" y="875"/>
        <a:ext cx="2620469" cy="1572281"/>
      </dsp:txXfrm>
    </dsp:sp>
    <dsp:sp modelId="{C6411E6B-942C-4E25-BC21-787AE48581E6}">
      <dsp:nvSpPr>
        <dsp:cNvPr id="0" name=""/>
        <dsp:cNvSpPr/>
      </dsp:nvSpPr>
      <dsp:spPr>
        <a:xfrm>
          <a:off x="6468925" y="875"/>
          <a:ext cx="2620469" cy="1572281"/>
        </a:xfrm>
        <a:prstGeom prst="rect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600" kern="1200" dirty="0"/>
            <a:t>Jačanje kognitivnog modela</a:t>
          </a:r>
        </a:p>
      </dsp:txBody>
      <dsp:txXfrm>
        <a:off x="6468925" y="875"/>
        <a:ext cx="2620469" cy="1572281"/>
      </dsp:txXfrm>
    </dsp:sp>
    <dsp:sp modelId="{71596BA9-3936-4101-9D06-4DA9CB847A51}">
      <dsp:nvSpPr>
        <dsp:cNvPr id="0" name=""/>
        <dsp:cNvSpPr/>
      </dsp:nvSpPr>
      <dsp:spPr>
        <a:xfrm>
          <a:off x="2145150" y="1835204"/>
          <a:ext cx="2620469" cy="1572281"/>
        </a:xfrm>
        <a:prstGeom prst="rect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600" kern="1200" dirty="0"/>
            <a:t>Identifikacija automatskih misli</a:t>
          </a:r>
        </a:p>
      </dsp:txBody>
      <dsp:txXfrm>
        <a:off x="2145150" y="1835204"/>
        <a:ext cx="2620469" cy="1572281"/>
      </dsp:txXfrm>
    </dsp:sp>
    <dsp:sp modelId="{407CA656-32C1-4025-A0ED-7FC016BBA0D7}">
      <dsp:nvSpPr>
        <dsp:cNvPr id="0" name=""/>
        <dsp:cNvSpPr/>
      </dsp:nvSpPr>
      <dsp:spPr>
        <a:xfrm>
          <a:off x="5027667" y="1835204"/>
          <a:ext cx="2620469" cy="1572281"/>
        </a:xfrm>
        <a:prstGeom prst="rect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600" kern="1200" dirty="0"/>
            <a:t>+ nastavak upoznavanja s kognitivnom terapijom</a:t>
          </a:r>
        </a:p>
      </dsp:txBody>
      <dsp:txXfrm>
        <a:off x="5027667" y="1835204"/>
        <a:ext cx="2620469" cy="15722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F714E2-7BFE-480C-89A0-537C7D586F1D}">
      <dsp:nvSpPr>
        <dsp:cNvPr id="0" name=""/>
        <dsp:cNvSpPr/>
      </dsp:nvSpPr>
      <dsp:spPr>
        <a:xfrm rot="21300000">
          <a:off x="167647" y="2511278"/>
          <a:ext cx="5084227" cy="444812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288BD0-90A4-407A-BA89-32D4F2EE45B7}">
      <dsp:nvSpPr>
        <dsp:cNvPr id="0" name=""/>
        <dsp:cNvSpPr/>
      </dsp:nvSpPr>
      <dsp:spPr>
        <a:xfrm rot="10800000">
          <a:off x="3229155" y="3226164"/>
          <a:ext cx="1416755" cy="2224395"/>
        </a:xfrm>
        <a:prstGeom prst="downArrow">
          <a:avLst/>
        </a:prstGeom>
        <a:solidFill>
          <a:schemeClr val="tx2">
            <a:lumMod val="75000"/>
            <a:lumOff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CBAD40-AAD3-4540-A89D-97D01FB0518B}">
      <dsp:nvSpPr>
        <dsp:cNvPr id="0" name=""/>
        <dsp:cNvSpPr/>
      </dsp:nvSpPr>
      <dsp:spPr>
        <a:xfrm>
          <a:off x="2039830" y="0"/>
          <a:ext cx="3399280" cy="22892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/>
            <a:t>Učvršćivanje izvođenja DZ</a:t>
          </a:r>
        </a:p>
      </dsp:txBody>
      <dsp:txXfrm>
        <a:off x="2039830" y="0"/>
        <a:ext cx="3399280" cy="2289235"/>
      </dsp:txXfrm>
    </dsp:sp>
    <dsp:sp modelId="{2FC63CBD-941F-4B38-928A-DA743C369AA0}">
      <dsp:nvSpPr>
        <dsp:cNvPr id="0" name=""/>
        <dsp:cNvSpPr/>
      </dsp:nvSpPr>
      <dsp:spPr>
        <a:xfrm rot="10800000">
          <a:off x="587549" y="72328"/>
          <a:ext cx="1444329" cy="2257948"/>
        </a:xfrm>
        <a:prstGeom prst="upArrow">
          <a:avLst/>
        </a:prstGeom>
        <a:solidFill>
          <a:schemeClr val="tx2">
            <a:lumMod val="75000"/>
            <a:lumOff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1DEF1D-1DF6-4B44-B568-C3F70AD1A83A}">
      <dsp:nvSpPr>
        <dsp:cNvPr id="0" name=""/>
        <dsp:cNvSpPr/>
      </dsp:nvSpPr>
      <dsp:spPr>
        <a:xfrm>
          <a:off x="650299" y="3161324"/>
          <a:ext cx="2059505" cy="22892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/>
            <a:t>Duljina ovisi o zainteresiranosti pacijenta za teme iz DZ</a:t>
          </a:r>
        </a:p>
      </dsp:txBody>
      <dsp:txXfrm>
        <a:off x="650299" y="3161324"/>
        <a:ext cx="2059505" cy="22892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B74774-A55F-4658-87ED-E99E60BA33C4}">
      <dsp:nvSpPr>
        <dsp:cNvPr id="0" name=""/>
        <dsp:cNvSpPr/>
      </dsp:nvSpPr>
      <dsp:spPr>
        <a:xfrm>
          <a:off x="1545963" y="-81170"/>
          <a:ext cx="1794666" cy="954339"/>
        </a:xfrm>
        <a:prstGeom prst="roundRect">
          <a:avLst/>
        </a:prstGeom>
        <a:solidFill>
          <a:schemeClr val="bg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/>
            <a:t>Povezati teme s terapijskim ciljevima</a:t>
          </a:r>
        </a:p>
      </dsp:txBody>
      <dsp:txXfrm>
        <a:off x="1592550" y="-34583"/>
        <a:ext cx="1701492" cy="861165"/>
      </dsp:txXfrm>
    </dsp:sp>
    <dsp:sp modelId="{F8A96447-A50E-4669-8564-3CE71FE6F2D2}">
      <dsp:nvSpPr>
        <dsp:cNvPr id="0" name=""/>
        <dsp:cNvSpPr/>
      </dsp:nvSpPr>
      <dsp:spPr>
        <a:xfrm>
          <a:off x="950820" y="395998"/>
          <a:ext cx="2984953" cy="2984953"/>
        </a:xfrm>
        <a:custGeom>
          <a:avLst/>
          <a:gdLst/>
          <a:ahLst/>
          <a:cxnLst/>
          <a:rect l="0" t="0" r="0" b="0"/>
          <a:pathLst>
            <a:path>
              <a:moveTo>
                <a:pt x="2392897" y="302212"/>
              </a:moveTo>
              <a:arcTo wR="1492476" hR="1492476" stAng="18426425" swAng="87555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AD5B96-6841-4CD5-AA5C-D25061D68CD8}">
      <dsp:nvSpPr>
        <dsp:cNvPr id="0" name=""/>
        <dsp:cNvSpPr/>
      </dsp:nvSpPr>
      <dsp:spPr>
        <a:xfrm>
          <a:off x="3048778" y="966501"/>
          <a:ext cx="1627896" cy="921545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/>
            <a:t>Jačati kognitivni model</a:t>
          </a:r>
        </a:p>
      </dsp:txBody>
      <dsp:txXfrm>
        <a:off x="3093764" y="1011487"/>
        <a:ext cx="1537924" cy="831573"/>
      </dsp:txXfrm>
    </dsp:sp>
    <dsp:sp modelId="{ECEC72D7-2141-45BE-BAF4-C9C8181EB577}">
      <dsp:nvSpPr>
        <dsp:cNvPr id="0" name=""/>
        <dsp:cNvSpPr/>
      </dsp:nvSpPr>
      <dsp:spPr>
        <a:xfrm>
          <a:off x="967204" y="175029"/>
          <a:ext cx="2984953" cy="2984953"/>
        </a:xfrm>
        <a:custGeom>
          <a:avLst/>
          <a:gdLst/>
          <a:ahLst/>
          <a:cxnLst/>
          <a:rect l="0" t="0" r="0" b="0"/>
          <a:pathLst>
            <a:path>
              <a:moveTo>
                <a:pt x="2967789" y="1718172"/>
              </a:moveTo>
              <a:arcTo wR="1492476" hR="1492476" stAng="521866" swAng="1182795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B03B54-423F-4EF2-BEA5-6DB3F8DC5C8C}">
      <dsp:nvSpPr>
        <dsp:cNvPr id="0" name=""/>
        <dsp:cNvSpPr/>
      </dsp:nvSpPr>
      <dsp:spPr>
        <a:xfrm>
          <a:off x="2664277" y="2382196"/>
          <a:ext cx="1626449" cy="945521"/>
        </a:xfrm>
        <a:prstGeom prst="roundRect">
          <a:avLst/>
        </a:prstGeom>
        <a:solidFill>
          <a:schemeClr val="bg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/>
            <a:t>Nastaviti poučavanje u identifikaciji AM</a:t>
          </a:r>
        </a:p>
      </dsp:txBody>
      <dsp:txXfrm>
        <a:off x="2710434" y="2428353"/>
        <a:ext cx="1534135" cy="853207"/>
      </dsp:txXfrm>
    </dsp:sp>
    <dsp:sp modelId="{75FCDE7A-0460-4D1B-8EC5-8EE0AB67F5EE}">
      <dsp:nvSpPr>
        <dsp:cNvPr id="0" name=""/>
        <dsp:cNvSpPr/>
      </dsp:nvSpPr>
      <dsp:spPr>
        <a:xfrm>
          <a:off x="879540" y="330571"/>
          <a:ext cx="2984953" cy="2984953"/>
        </a:xfrm>
        <a:custGeom>
          <a:avLst/>
          <a:gdLst/>
          <a:ahLst/>
          <a:cxnLst/>
          <a:rect l="0" t="0" r="0" b="0"/>
          <a:pathLst>
            <a:path>
              <a:moveTo>
                <a:pt x="1780311" y="2956934"/>
              </a:moveTo>
              <a:arcTo wR="1492476" hR="1492476" stAng="4732826" swAng="102225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452D15-FA5D-435B-966A-2962E7381F8D}">
      <dsp:nvSpPr>
        <dsp:cNvPr id="0" name=""/>
        <dsp:cNvSpPr/>
      </dsp:nvSpPr>
      <dsp:spPr>
        <a:xfrm>
          <a:off x="541916" y="2369113"/>
          <a:ext cx="1671731" cy="967361"/>
        </a:xfrm>
        <a:prstGeom prst="roundRect">
          <a:avLst/>
        </a:prstGeom>
        <a:solidFill>
          <a:schemeClr val="accent5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/>
            <a:t>Osigurati olakšanje u odgovaranju na misli</a:t>
          </a:r>
        </a:p>
      </dsp:txBody>
      <dsp:txXfrm>
        <a:off x="589139" y="2416336"/>
        <a:ext cx="1577285" cy="872915"/>
      </dsp:txXfrm>
    </dsp:sp>
    <dsp:sp modelId="{8679ABCA-B37E-4973-B7B5-EAE42AC556D2}">
      <dsp:nvSpPr>
        <dsp:cNvPr id="0" name=""/>
        <dsp:cNvSpPr/>
      </dsp:nvSpPr>
      <dsp:spPr>
        <a:xfrm>
          <a:off x="942634" y="232141"/>
          <a:ext cx="2984953" cy="2984953"/>
        </a:xfrm>
        <a:custGeom>
          <a:avLst/>
          <a:gdLst/>
          <a:ahLst/>
          <a:cxnLst/>
          <a:rect l="0" t="0" r="0" b="0"/>
          <a:pathLst>
            <a:path>
              <a:moveTo>
                <a:pt x="144146" y="2132391"/>
              </a:moveTo>
              <a:arcTo wR="1492476" hR="1492476" stAng="9276664" swAng="1151014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A261AC-5776-487F-8101-2FC77C00211C}">
      <dsp:nvSpPr>
        <dsp:cNvPr id="0" name=""/>
        <dsp:cNvSpPr/>
      </dsp:nvSpPr>
      <dsp:spPr>
        <a:xfrm>
          <a:off x="204158" y="973651"/>
          <a:ext cx="1639418" cy="907247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/>
            <a:t>Održavati i graditi suradnju</a:t>
          </a:r>
        </a:p>
      </dsp:txBody>
      <dsp:txXfrm>
        <a:off x="248446" y="1017939"/>
        <a:ext cx="1550842" cy="818671"/>
      </dsp:txXfrm>
    </dsp:sp>
    <dsp:sp modelId="{AAB48071-38A0-4529-AF0D-A6F94BD80A47}">
      <dsp:nvSpPr>
        <dsp:cNvPr id="0" name=""/>
        <dsp:cNvSpPr/>
      </dsp:nvSpPr>
      <dsp:spPr>
        <a:xfrm>
          <a:off x="950820" y="395998"/>
          <a:ext cx="2984953" cy="2984953"/>
        </a:xfrm>
        <a:custGeom>
          <a:avLst/>
          <a:gdLst/>
          <a:ahLst/>
          <a:cxnLst/>
          <a:rect l="0" t="0" r="0" b="0"/>
          <a:pathLst>
            <a:path>
              <a:moveTo>
                <a:pt x="315676" y="574528"/>
              </a:moveTo>
              <a:arcTo wR="1492476" hR="1492476" stAng="13077334" swAng="896034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5E8354-8A28-4929-A73A-334663257989}" type="datetimeFigureOut">
              <a:rPr lang="hr-HR" smtClean="0"/>
              <a:t>25.11.2019.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4C8360-99B1-4E8E-AF1D-038508E8369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39617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none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11/25/2019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32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47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648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14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none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xmlns="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xmlns="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xmlns="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28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827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11/25/2019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768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11/25/2019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955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11/25/2019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526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11/25/2019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650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11/25/2019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76217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802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2" r:id="rId5"/>
    <p:sldLayoutId id="2147483778" r:id="rId6"/>
    <p:sldLayoutId id="2147483779" r:id="rId7"/>
    <p:sldLayoutId id="2147483769" r:id="rId8"/>
    <p:sldLayoutId id="2147483770" r:id="rId9"/>
    <p:sldLayoutId id="2147483771" r:id="rId10"/>
    <p:sldLayoutId id="214748377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b="1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6F17FAD-FBA5-4907-9897-AE500FFB3C7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-44860" y="0"/>
            <a:ext cx="12191980" cy="6858000"/>
          </a:xfrm>
          <a:prstGeom prst="rect">
            <a:avLst/>
          </a:prstGeo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2644B391-9BFE-445C-A9EC-F544BB85FB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37329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80F26E69-87D9-4655-AE7B-280A87AA3C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03272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E0017E-97B0-4989-91EC-BF72561FFD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6055" y="2350017"/>
            <a:ext cx="4775075" cy="1630906"/>
          </a:xfrm>
        </p:spPr>
        <p:txBody>
          <a:bodyPr>
            <a:normAutofit/>
          </a:bodyPr>
          <a:lstStyle/>
          <a:p>
            <a:r>
              <a:rPr lang="en-GB" sz="4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STRUKTURA DRUGE I OSTALIH SEANSI</a:t>
            </a:r>
            <a:endParaRPr lang="hr-HR" sz="4400" dirty="0">
              <a:solidFill>
                <a:schemeClr val="tx1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8991FB1-E80F-4C11-BF1F-30059934CB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0925" y="3951884"/>
            <a:ext cx="4775075" cy="769713"/>
          </a:xfrm>
        </p:spPr>
        <p:txBody>
          <a:bodyPr>
            <a:normAutofit fontScale="32500" lnSpcReduction="20000"/>
          </a:bodyPr>
          <a:lstStyle/>
          <a:p>
            <a:pPr algn="r">
              <a:lnSpc>
                <a:spcPct val="100000"/>
              </a:lnSpc>
              <a:spcAft>
                <a:spcPts val="600"/>
              </a:spcAft>
            </a:pPr>
            <a:r>
              <a:rPr lang="hr-HR" sz="2500" dirty="0">
                <a:solidFill>
                  <a:schemeClr val="tx1"/>
                </a:solidFill>
                <a:cs typeface="Calibri" panose="020F0502020204030204" pitchFamily="34" charset="0"/>
              </a:rPr>
              <a:t>Praktikum II</a:t>
            </a:r>
          </a:p>
          <a:p>
            <a:pPr algn="r">
              <a:lnSpc>
                <a:spcPct val="100000"/>
              </a:lnSpc>
              <a:spcAft>
                <a:spcPts val="600"/>
              </a:spcAft>
            </a:pPr>
            <a:r>
              <a:rPr lang="hr-HR" sz="2500" dirty="0">
                <a:solidFill>
                  <a:schemeClr val="tx1"/>
                </a:solidFill>
                <a:cs typeface="Calibri" panose="020F0502020204030204" pitchFamily="34" charset="0"/>
              </a:rPr>
              <a:t>Izradila: Veronika </a:t>
            </a:r>
            <a:r>
              <a:rPr lang="hr-HR" sz="2500" dirty="0" err="1">
                <a:solidFill>
                  <a:schemeClr val="tx1"/>
                </a:solidFill>
                <a:cs typeface="Calibri" panose="020F0502020204030204" pitchFamily="34" charset="0"/>
              </a:rPr>
              <a:t>Kostrenčić</a:t>
            </a:r>
            <a:endParaRPr lang="hr-HR" sz="2500" dirty="0">
              <a:solidFill>
                <a:schemeClr val="tx1"/>
              </a:solidFill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Aft>
                <a:spcPts val="600"/>
              </a:spcAft>
            </a:pPr>
            <a:endParaRPr lang="hr-HR" dirty="0">
              <a:solidFill>
                <a:schemeClr val="tx1"/>
              </a:solidFill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GB" sz="2500" dirty="0">
                <a:solidFill>
                  <a:schemeClr val="tx1"/>
                </a:solidFill>
                <a:cs typeface="Calibri" panose="020F0502020204030204" pitchFamily="34" charset="0"/>
              </a:rPr>
              <a:t>Rijeka, </a:t>
            </a:r>
            <a:r>
              <a:rPr lang="en-GB" sz="2500" dirty="0" err="1">
                <a:solidFill>
                  <a:schemeClr val="tx1"/>
                </a:solidFill>
                <a:cs typeface="Calibri" panose="020F0502020204030204" pitchFamily="34" charset="0"/>
              </a:rPr>
              <a:t>studeni</a:t>
            </a:r>
            <a:r>
              <a:rPr lang="en-GB" sz="2500" dirty="0">
                <a:solidFill>
                  <a:schemeClr val="tx1"/>
                </a:solidFill>
                <a:cs typeface="Calibri" panose="020F0502020204030204" pitchFamily="34" charset="0"/>
              </a:rPr>
              <a:t>, </a:t>
            </a:r>
            <a:r>
              <a:rPr lang="hr-HR" sz="2500" dirty="0">
                <a:solidFill>
                  <a:schemeClr val="tx1"/>
                </a:solidFill>
                <a:cs typeface="Calibri" panose="020F0502020204030204" pitchFamily="34" charset="0"/>
              </a:rPr>
              <a:t>2019.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endParaRPr lang="hr-HR" sz="1000" dirty="0">
              <a:solidFill>
                <a:schemeClr val="tx1"/>
              </a:solidFill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8815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35082B5F-7BE6-4B95-87FB-1D7EFB586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pPr algn="ctr"/>
            <a:r>
              <a:rPr lang="hr-HR" sz="4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TREĆA SEANSA I OSTALE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6720DB-F73A-4AB9-863D-31F9495E9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557849"/>
            <a:ext cx="9792208" cy="3407862"/>
          </a:xfrm>
        </p:spPr>
        <p:txBody>
          <a:bodyPr>
            <a:normAutofit/>
          </a:bodyPr>
          <a:lstStyle/>
          <a:p>
            <a:r>
              <a:rPr lang="hr-HR" sz="1800" dirty="0"/>
              <a:t>Isti oblik uz varijaciju sadržaja ovisno o pacijentovim problemima i ciljevima te </a:t>
            </a:r>
            <a:r>
              <a:rPr lang="hr-HR" sz="1800" dirty="0" err="1"/>
              <a:t>terapeutovim</a:t>
            </a:r>
            <a:r>
              <a:rPr lang="hr-HR" sz="1800" dirty="0"/>
              <a:t> ciljevima</a:t>
            </a:r>
          </a:p>
          <a:p>
            <a:r>
              <a:rPr lang="hr-HR" sz="1800" dirty="0"/>
              <a:t>Pomicanje odgovornosti na pacijenta </a:t>
            </a:r>
          </a:p>
          <a:p>
            <a:r>
              <a:rPr lang="hr-HR" sz="1800" dirty="0"/>
              <a:t>Pomak naglaska s AM na AM i bazična vjerovanja + bihevioralne promjene</a:t>
            </a:r>
          </a:p>
          <a:p>
            <a:r>
              <a:rPr lang="hr-HR" sz="1800" dirty="0"/>
              <a:t>Terapeut nastavlja koristiti konceptualizaciju </a:t>
            </a:r>
          </a:p>
          <a:p>
            <a:pPr lvl="1"/>
            <a:r>
              <a:rPr lang="hr-HR" sz="1600" dirty="0"/>
              <a:t>Integracija ciljeva s dnevnim redom</a:t>
            </a:r>
          </a:p>
          <a:p>
            <a:pPr lvl="1"/>
            <a:r>
              <a:rPr lang="hr-HR" sz="1600" dirty="0"/>
              <a:t>Bilješke!</a:t>
            </a:r>
          </a:p>
        </p:txBody>
      </p:sp>
    </p:spTree>
    <p:extLst>
      <p:ext uri="{BB962C8B-B14F-4D97-AF65-F5344CB8AC3E}">
        <p14:creationId xmlns:p14="http://schemas.microsoft.com/office/powerpoint/2010/main" val="4068147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628DE7-6883-48A5-A30F-6A478B3781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r>
              <a:rPr lang="hr-HR" sz="4000" dirty="0">
                <a:latin typeface="+mn-lt"/>
              </a:rPr>
              <a:t>Literatura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2A2621E-67D4-46CD-9080-542F2F9B3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557849"/>
            <a:ext cx="9792208" cy="3407862"/>
          </a:xfrm>
        </p:spPr>
        <p:txBody>
          <a:bodyPr>
            <a:normAutofit/>
          </a:bodyPr>
          <a:lstStyle/>
          <a:p>
            <a:r>
              <a:rPr lang="hr-HR" sz="1500" dirty="0"/>
              <a:t>Beck, J. (2011). Kognitivna terapija: osnove, educiranje i uvježbavanje. Jastrebarsko: Naklada Slap. </a:t>
            </a:r>
          </a:p>
        </p:txBody>
      </p:sp>
    </p:spTree>
    <p:extLst>
      <p:ext uri="{BB962C8B-B14F-4D97-AF65-F5344CB8AC3E}">
        <p14:creationId xmlns:p14="http://schemas.microsoft.com/office/powerpoint/2010/main" val="1699741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FEA8FF7-9580-4D79-B38A-AC9AA6F48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chemeClr val="accent2"/>
                </a:solidFill>
                <a:latin typeface="+mn-lt"/>
                <a:cs typeface="Calibri" panose="020F0502020204030204" pitchFamily="34" charset="0"/>
              </a:rPr>
              <a:t>Tipični dnevni red: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095E478-E843-4E3B-B2E2-58F3C21F7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557849"/>
            <a:ext cx="9792208" cy="3407862"/>
          </a:xfrm>
        </p:spPr>
        <p:txBody>
          <a:bodyPr>
            <a:normAutofit/>
          </a:bodyPr>
          <a:lstStyle/>
          <a:p>
            <a:r>
              <a:rPr lang="hr-HR" sz="1800" dirty="0">
                <a:solidFill>
                  <a:schemeClr val="accent2"/>
                </a:solidFill>
                <a:cs typeface="Calibri" panose="020F0502020204030204" pitchFamily="34" charset="0"/>
              </a:rPr>
              <a:t>Kratki pregled i provjera raspoloženja (i uzimanje lijekova, alkohola i/ili droga, ako se koriste)</a:t>
            </a:r>
          </a:p>
          <a:p>
            <a:r>
              <a:rPr lang="hr-HR" sz="1800" dirty="0">
                <a:solidFill>
                  <a:schemeClr val="accent2"/>
                </a:solidFill>
                <a:cs typeface="Calibri" panose="020F0502020204030204" pitchFamily="34" charset="0"/>
              </a:rPr>
              <a:t>Povezivanje s prethodnom seansom</a:t>
            </a:r>
          </a:p>
          <a:p>
            <a:r>
              <a:rPr lang="hr-HR" sz="1800" dirty="0">
                <a:solidFill>
                  <a:schemeClr val="accent2"/>
                </a:solidFill>
                <a:cs typeface="Calibri" panose="020F0502020204030204" pitchFamily="34" charset="0"/>
              </a:rPr>
              <a:t>Sastavljanje dnevnog reda</a:t>
            </a:r>
          </a:p>
          <a:p>
            <a:r>
              <a:rPr lang="hr-HR" sz="1800" dirty="0">
                <a:solidFill>
                  <a:schemeClr val="accent2"/>
                </a:solidFill>
                <a:cs typeface="Calibri" panose="020F0502020204030204" pitchFamily="34" charset="0"/>
              </a:rPr>
              <a:t>Osvrt na domaću zadaću</a:t>
            </a:r>
          </a:p>
          <a:p>
            <a:r>
              <a:rPr lang="hr-HR" sz="1800" dirty="0">
                <a:solidFill>
                  <a:schemeClr val="accent2"/>
                </a:solidFill>
                <a:cs typeface="Calibri" panose="020F0502020204030204" pitchFamily="34" charset="0"/>
              </a:rPr>
              <a:t>Diskusija o problemima s dnevnog reda, zadavanje nove domaće zadaće i periodični zaključci/sažimanje</a:t>
            </a:r>
          </a:p>
          <a:p>
            <a:r>
              <a:rPr lang="hr-HR" sz="1800" dirty="0">
                <a:solidFill>
                  <a:schemeClr val="accent2"/>
                </a:solidFill>
                <a:cs typeface="Calibri" panose="020F0502020204030204" pitchFamily="34" charset="0"/>
              </a:rPr>
              <a:t>Završni zaključak i povratna informacija</a:t>
            </a:r>
          </a:p>
          <a:p>
            <a:endParaRPr lang="hr-HR" sz="1800" dirty="0">
              <a:cs typeface="Calibri" panose="020F0502020204030204" pitchFamily="34" charset="0"/>
            </a:endParaRPr>
          </a:p>
          <a:p>
            <a:endParaRPr lang="hr-HR" sz="18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7226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B4BAB2-1C11-479D-AE6B-9FA5A4946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pPr algn="ctr"/>
            <a:r>
              <a:rPr lang="hr-HR" dirty="0">
                <a:solidFill>
                  <a:schemeClr val="accent2"/>
                </a:solidFill>
                <a:latin typeface="+mn-lt"/>
              </a:rPr>
              <a:t>Terapijski ciljevi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018A0B75-2DE9-4596-AF74-99A54DD39C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235322"/>
              </p:ext>
            </p:extLst>
          </p:nvPr>
        </p:nvGraphicFramePr>
        <p:xfrm>
          <a:off x="1174750" y="2557463"/>
          <a:ext cx="9793288" cy="3408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1018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DAE64C-8912-4062-AE12-17D9E2B1C0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graphicEl>
                                              <a:dgm id="{6CDAE64C-8912-4062-AE12-17D9E2B1C0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6CDAE64C-8912-4062-AE12-17D9E2B1C0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graphicEl>
                                              <a:dgm id="{6CDAE64C-8912-4062-AE12-17D9E2B1C0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A001E94-2994-4DBF-94EF-B8BE82F02D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graphicEl>
                                              <a:dgm id="{5A001E94-2994-4DBF-94EF-B8BE82F02D3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graphicEl>
                                              <a:dgm id="{5A001E94-2994-4DBF-94EF-B8BE82F02D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graphicEl>
                                              <a:dgm id="{5A001E94-2994-4DBF-94EF-B8BE82F02D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6411E6B-942C-4E25-BC21-787AE48581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graphicEl>
                                              <a:dgm id="{C6411E6B-942C-4E25-BC21-787AE48581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graphicEl>
                                              <a:dgm id="{C6411E6B-942C-4E25-BC21-787AE48581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graphicEl>
                                              <a:dgm id="{C6411E6B-942C-4E25-BC21-787AE48581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1596BA9-3936-4101-9D06-4DA9CB847A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graphicEl>
                                              <a:dgm id="{71596BA9-3936-4101-9D06-4DA9CB847A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graphicEl>
                                              <a:dgm id="{71596BA9-3936-4101-9D06-4DA9CB847A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graphicEl>
                                              <a:dgm id="{71596BA9-3936-4101-9D06-4DA9CB847A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07CA656-32C1-4025-A0ED-7FC016BBA0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graphicEl>
                                              <a:dgm id="{407CA656-32C1-4025-A0ED-7FC016BBA0D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graphicEl>
                                              <a:dgm id="{407CA656-32C1-4025-A0ED-7FC016BBA0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graphicEl>
                                              <a:dgm id="{407CA656-32C1-4025-A0ED-7FC016BBA0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865E8A-AEA6-45DF-9B8F-0DF46F10D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pPr algn="ctr"/>
            <a:r>
              <a:rPr lang="hr-HR" dirty="0">
                <a:solidFill>
                  <a:schemeClr val="accent2"/>
                </a:solidFill>
                <a:latin typeface="+mn-lt"/>
              </a:rPr>
              <a:t>1. KRATKI PREGLED I PROVJERA  RASPOLOŽENJA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C643DB8-4CD6-42AF-B763-7B777BF064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8300" y="2938849"/>
            <a:ext cx="5519420" cy="3407862"/>
          </a:xfrm>
        </p:spPr>
        <p:txBody>
          <a:bodyPr>
            <a:normAutofit/>
          </a:bodyPr>
          <a:lstStyle/>
          <a:p>
            <a:r>
              <a:rPr lang="hr-HR" sz="1800" dirty="0"/>
              <a:t>Uspoređivanje subjektivnog opisa pacijenta i rezultata objektivnih testova</a:t>
            </a:r>
          </a:p>
          <a:p>
            <a:r>
              <a:rPr lang="hr-HR" sz="1800" dirty="0"/>
              <a:t>Usporedba rezultata na objektivnim testova prijašnjih seansi s rezultatima sadašnje</a:t>
            </a:r>
          </a:p>
          <a:p>
            <a:endParaRPr lang="hr-HR" sz="1800" dirty="0"/>
          </a:p>
          <a:p>
            <a:r>
              <a:rPr lang="hr-HR" sz="1800" dirty="0"/>
              <a:t>Lijekovi - nuspojave</a:t>
            </a:r>
          </a:p>
          <a:p>
            <a:endParaRPr lang="hr-HR" sz="1800" dirty="0"/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20961EE9-A4EF-4AE4-AE48-F86A4B3F10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714" y="2501464"/>
            <a:ext cx="5073586" cy="2994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253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1898C76-002B-46CD-81C0-BA375A1E1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pPr algn="ctr"/>
            <a:r>
              <a:rPr lang="hr-HR" dirty="0">
                <a:solidFill>
                  <a:schemeClr val="accent2"/>
                </a:solidFill>
                <a:latin typeface="+mn-lt"/>
              </a:rPr>
              <a:t>2. POVEZIVANJE S PRETHODNOM SEANSOM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76AF4B0-A6C5-4F91-AB3E-722FFBB3B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557849"/>
            <a:ext cx="5054959" cy="3407862"/>
          </a:xfrm>
        </p:spPr>
        <p:txBody>
          <a:bodyPr>
            <a:normAutofit/>
          </a:bodyPr>
          <a:lstStyle/>
          <a:p>
            <a:r>
              <a:rPr lang="hr-HR" sz="1800" dirty="0"/>
              <a:t>SVRHA = provjera razumijevanja </a:t>
            </a:r>
          </a:p>
          <a:p>
            <a:r>
              <a:rPr lang="hr-HR" sz="1800" dirty="0"/>
              <a:t>Važna povratna informacija</a:t>
            </a:r>
          </a:p>
          <a:p>
            <a:endParaRPr lang="hr-HR" sz="1800" dirty="0"/>
          </a:p>
          <a:p>
            <a:r>
              <a:rPr lang="hr-HR" sz="1800" dirty="0"/>
              <a:t>Motivacija, navikavanje na  terapijski proces i odgovornost</a:t>
            </a:r>
          </a:p>
          <a:p>
            <a:endParaRPr lang="hr-HR" sz="1800" dirty="0"/>
          </a:p>
          <a:p>
            <a:r>
              <a:rPr lang="hr-HR" sz="1800" dirty="0"/>
              <a:t>Neuspjeh zapamćivanja = </a:t>
            </a:r>
            <a:r>
              <a:rPr lang="hr-HR" sz="1800" b="1" i="1" dirty="0"/>
              <a:t>neuspjeh ohrabrivanja terapeuta  </a:t>
            </a:r>
          </a:p>
          <a:p>
            <a:endParaRPr lang="hr-HR" sz="1800" dirty="0"/>
          </a:p>
          <a:p>
            <a:endParaRPr lang="hr-HR" sz="1800" dirty="0"/>
          </a:p>
        </p:txBody>
      </p:sp>
      <p:pic>
        <p:nvPicPr>
          <p:cNvPr id="5" name="Picture 4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xmlns="" id="{5A56B292-6711-4D55-87F7-CD4D8EE6480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070041" y="1849333"/>
            <a:ext cx="3566377" cy="4824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938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10EDA59-2E89-4205-8FCB-6A6C9CEA8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4481217" cy="1527078"/>
          </a:xfrm>
        </p:spPr>
        <p:txBody>
          <a:bodyPr>
            <a:normAutofit/>
          </a:bodyPr>
          <a:lstStyle/>
          <a:p>
            <a:pPr algn="ctr"/>
            <a:r>
              <a:rPr lang="hr-HR" dirty="0">
                <a:solidFill>
                  <a:schemeClr val="accent2"/>
                </a:solidFill>
                <a:latin typeface="+mn-lt"/>
              </a:rPr>
              <a:t>3. SASTAVLJANJE DNEVNOG REDA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8AE4D44-DC17-45D1-BD0A-25B35FDA31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557849"/>
            <a:ext cx="4561900" cy="3407862"/>
          </a:xfrm>
        </p:spPr>
        <p:txBody>
          <a:bodyPr>
            <a:normAutofit/>
          </a:bodyPr>
          <a:lstStyle/>
          <a:p>
            <a:r>
              <a:rPr lang="hr-HR" sz="1800" dirty="0"/>
              <a:t>Postupno prebacivanje odgovornosti na pacijenta u sastavljanu dnevnog reda - poučavanje</a:t>
            </a:r>
          </a:p>
          <a:p>
            <a:pPr lvl="1"/>
            <a:r>
              <a:rPr lang="hr-HR" sz="1600" dirty="0"/>
              <a:t>Važno za </a:t>
            </a:r>
            <a:r>
              <a:rPr lang="hr-HR" sz="1600" dirty="0" err="1"/>
              <a:t>samoterapiju</a:t>
            </a:r>
            <a:endParaRPr lang="hr-HR" sz="1600" dirty="0"/>
          </a:p>
          <a:p>
            <a:r>
              <a:rPr lang="hr-HR" sz="1800" dirty="0"/>
              <a:t>Određivanje prioriteta </a:t>
            </a:r>
          </a:p>
          <a:p>
            <a:r>
              <a:rPr lang="hr-HR" sz="1800" dirty="0"/>
              <a:t>U slučaju odstupanja od dnevnog reda tražiti pristanak </a:t>
            </a:r>
          </a:p>
          <a:p>
            <a:pPr lvl="1"/>
            <a:r>
              <a:rPr lang="hr-HR" sz="1600" dirty="0"/>
              <a:t>Iznimke u svrhu postizanja određenog cilja (npr. Ležerna konverzacija radi jačanja suradnje ili socijalnih vještina)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4D15635-F635-4123-98AE-A04D63F888D1}"/>
              </a:ext>
            </a:extLst>
          </p:cNvPr>
          <p:cNvSpPr txBox="1"/>
          <p:nvPr/>
        </p:nvSpPr>
        <p:spPr>
          <a:xfrm rot="21270621">
            <a:off x="5707437" y="3014376"/>
            <a:ext cx="549218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solidFill>
                  <a:schemeClr val="accent2"/>
                </a:solidFill>
              </a:rPr>
              <a:t>4</a:t>
            </a:r>
            <a:r>
              <a:rPr lang="hr-HR" sz="4000" b="1" dirty="0">
                <a:solidFill>
                  <a:schemeClr val="accent2"/>
                </a:solidFill>
              </a:rPr>
              <a:t>. OSVRT NA DOMAĆU ZADAĆU</a:t>
            </a:r>
          </a:p>
        </p:txBody>
      </p:sp>
      <p:graphicFrame>
        <p:nvGraphicFramePr>
          <p:cNvPr id="13" name="Diagram 12">
            <a:extLst>
              <a:ext uri="{FF2B5EF4-FFF2-40B4-BE49-F238E27FC236}">
                <a16:creationId xmlns:a16="http://schemas.microsoft.com/office/drawing/2014/main" xmlns="" id="{FECA7209-A68F-48CE-964C-D18D8D6B56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700209"/>
              </p:ext>
            </p:extLst>
          </p:nvPr>
        </p:nvGraphicFramePr>
        <p:xfrm>
          <a:off x="6085063" y="870132"/>
          <a:ext cx="5419523" cy="545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77187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A9F714E2-7BFE-480C-89A0-537C7D586F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">
                                            <p:graphicEl>
                                              <a:dgm id="{A9F714E2-7BFE-480C-89A0-537C7D586F1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>
                                            <p:graphicEl>
                                              <a:dgm id="{A9F714E2-7BFE-480C-89A0-537C7D586F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>
                                            <p:graphicEl>
                                              <a:dgm id="{A9F714E2-7BFE-480C-89A0-537C7D586F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F7288BD0-90A4-407A-BA89-32D4F2EE45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3">
                                            <p:graphicEl>
                                              <a:dgm id="{F7288BD0-90A4-407A-BA89-32D4F2EE45B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>
                                            <p:graphicEl>
                                              <a:dgm id="{F7288BD0-90A4-407A-BA89-32D4F2EE45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>
                                            <p:graphicEl>
                                              <a:dgm id="{F7288BD0-90A4-407A-BA89-32D4F2EE45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0DCBAD40-AAD3-4540-A89D-97D01FB051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3">
                                            <p:graphicEl>
                                              <a:dgm id="{0DCBAD40-AAD3-4540-A89D-97D01FB051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>
                                            <p:graphicEl>
                                              <a:dgm id="{0DCBAD40-AAD3-4540-A89D-97D01FB051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">
                                            <p:graphicEl>
                                              <a:dgm id="{0DCBAD40-AAD3-4540-A89D-97D01FB051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2FC63CBD-941F-4B38-928A-DA743C369A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3">
                                            <p:graphicEl>
                                              <a:dgm id="{2FC63CBD-941F-4B38-928A-DA743C369A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>
                                            <p:graphicEl>
                                              <a:dgm id="{2FC63CBD-941F-4B38-928A-DA743C369A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">
                                            <p:graphicEl>
                                              <a:dgm id="{2FC63CBD-941F-4B38-928A-DA743C369A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graphicEl>
                                              <a:dgm id="{571DEF1D-1DF6-4B44-B568-C3F70AD1A8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3">
                                            <p:graphicEl>
                                              <a:dgm id="{571DEF1D-1DF6-4B44-B568-C3F70AD1A83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3">
                                            <p:graphicEl>
                                              <a:dgm id="{571DEF1D-1DF6-4B44-B568-C3F70AD1A8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">
                                            <p:graphicEl>
                                              <a:dgm id="{571DEF1D-1DF6-4B44-B568-C3F70AD1A8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  <p:bldGraphic spid="13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6410F2-83F3-4C02-B02D-D0A1FF200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>
                <a:solidFill>
                  <a:schemeClr val="accent2"/>
                </a:solidFill>
                <a:latin typeface="+mn-lt"/>
              </a:rPr>
              <a:t>5. DISKUSIJA O PROBLEMIMA S DNEVNOG REDA, ZADAVANJE NOVE DZ I PERIODIČNI ZAKLJUČCI/SAŽIMANJE</a:t>
            </a:r>
            <a:r>
              <a:rPr lang="hr-HR" dirty="0">
                <a:solidFill>
                  <a:schemeClr val="accent2"/>
                </a:solidFill>
                <a:cs typeface="Calibri" panose="020F0502020204030204" pitchFamily="34" charset="0"/>
              </a:rPr>
              <a:t/>
            </a:r>
            <a:br>
              <a:rPr lang="hr-HR" dirty="0">
                <a:solidFill>
                  <a:schemeClr val="accent2"/>
                </a:solidFill>
                <a:cs typeface="Calibri" panose="020F0502020204030204" pitchFamily="34" charset="0"/>
              </a:rPr>
            </a:br>
            <a:r>
              <a:rPr lang="hr-HR" dirty="0">
                <a:solidFill>
                  <a:schemeClr val="accent2"/>
                </a:solidFill>
                <a:latin typeface="+mn-lt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88283CD-1D0D-4D44-B7F4-A44E50FC4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557849"/>
            <a:ext cx="3907476" cy="3407862"/>
          </a:xfrm>
        </p:spPr>
        <p:txBody>
          <a:bodyPr>
            <a:normAutofit/>
          </a:bodyPr>
          <a:lstStyle/>
          <a:p>
            <a:r>
              <a:rPr lang="hr-HR" sz="1800" dirty="0"/>
              <a:t>Pacijentova aktivnost i preuzimanje odgovornosti u odabiru tema dnevnog reda</a:t>
            </a:r>
          </a:p>
          <a:p>
            <a:pPr lvl="1"/>
            <a:r>
              <a:rPr lang="hr-HR" sz="1800" dirty="0" err="1"/>
              <a:t>Terapeutov</a:t>
            </a:r>
            <a:r>
              <a:rPr lang="hr-HR" sz="1800" dirty="0"/>
              <a:t> odabir/sugestija u službi većeg napretka</a:t>
            </a:r>
          </a:p>
          <a:p>
            <a:r>
              <a:rPr lang="hr-HR" sz="1800" dirty="0"/>
              <a:t>Osim rješavanja problema, nastoji se </a:t>
            </a:r>
          </a:p>
          <a:p>
            <a:pPr marL="617220" lvl="1" indent="-342900">
              <a:buFont typeface="+mj-lt"/>
              <a:buAutoNum type="alphaUcPeriod"/>
            </a:pPr>
            <a:endParaRPr lang="hr-HR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xmlns="" id="{4E831976-57FA-4F02-85E9-7BB116B90D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78711118"/>
              </p:ext>
            </p:extLst>
          </p:nvPr>
        </p:nvGraphicFramePr>
        <p:xfrm>
          <a:off x="5805096" y="2557849"/>
          <a:ext cx="4880833" cy="3498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Arrow: Right 4">
            <a:extLst>
              <a:ext uri="{FF2B5EF4-FFF2-40B4-BE49-F238E27FC236}">
                <a16:creationId xmlns:a16="http://schemas.microsoft.com/office/drawing/2014/main" xmlns="" id="{0841A96F-2BDB-4004-A132-E741E42CB64A}"/>
              </a:ext>
            </a:extLst>
          </p:cNvPr>
          <p:cNvSpPr/>
          <p:nvPr/>
        </p:nvSpPr>
        <p:spPr>
          <a:xfrm>
            <a:off x="5146951" y="4312024"/>
            <a:ext cx="518743" cy="1487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85590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FB74774-A55F-4658-87ED-E99E60BA33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graphicEl>
                                              <a:dgm id="{7FB74774-A55F-4658-87ED-E99E60BA33C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graphicEl>
                                              <a:dgm id="{7FB74774-A55F-4658-87ED-E99E60BA33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graphicEl>
                                              <a:dgm id="{7FB74774-A55F-4658-87ED-E99E60BA33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A96447-A50E-4669-8564-3CE71FE6F2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">
                                            <p:graphicEl>
                                              <a:dgm id="{F8A96447-A50E-4669-8564-3CE71FE6F2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graphicEl>
                                              <a:dgm id="{F8A96447-A50E-4669-8564-3CE71FE6F2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graphicEl>
                                              <a:dgm id="{F8A96447-A50E-4669-8564-3CE71FE6F2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AD5B96-6841-4CD5-AA5C-D25061D68C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">
                                            <p:graphicEl>
                                              <a:dgm id="{16AD5B96-6841-4CD5-AA5C-D25061D68C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graphicEl>
                                              <a:dgm id="{16AD5B96-6841-4CD5-AA5C-D25061D68C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graphicEl>
                                              <a:dgm id="{16AD5B96-6841-4CD5-AA5C-D25061D68C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CEC72D7-2141-45BE-BAF4-C9C8181EB5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">
                                            <p:graphicEl>
                                              <a:dgm id="{ECEC72D7-2141-45BE-BAF4-C9C8181EB57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graphicEl>
                                              <a:dgm id="{ECEC72D7-2141-45BE-BAF4-C9C8181EB5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graphicEl>
                                              <a:dgm id="{ECEC72D7-2141-45BE-BAF4-C9C8181EB5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3B03B54-423F-4EF2-BEA5-6DB3F8DC5C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">
                                            <p:graphicEl>
                                              <a:dgm id="{83B03B54-423F-4EF2-BEA5-6DB3F8DC5C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graphicEl>
                                              <a:dgm id="{83B03B54-423F-4EF2-BEA5-6DB3F8DC5C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>
                                            <p:graphicEl>
                                              <a:dgm id="{83B03B54-423F-4EF2-BEA5-6DB3F8DC5C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5FCDE7A-0460-4D1B-8EC5-8EE0AB67F5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4">
                                            <p:graphicEl>
                                              <a:dgm id="{75FCDE7A-0460-4D1B-8EC5-8EE0AB67F5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graphicEl>
                                              <a:dgm id="{75FCDE7A-0460-4D1B-8EC5-8EE0AB67F5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>
                                            <p:graphicEl>
                                              <a:dgm id="{75FCDE7A-0460-4D1B-8EC5-8EE0AB67F5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F452D15-FA5D-435B-966A-2962E7381F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">
                                            <p:graphicEl>
                                              <a:dgm id="{BF452D15-FA5D-435B-966A-2962E7381F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>
                                            <p:graphicEl>
                                              <a:dgm id="{BF452D15-FA5D-435B-966A-2962E7381F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>
                                            <p:graphicEl>
                                              <a:dgm id="{BF452D15-FA5D-435B-966A-2962E7381F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679ABCA-B37E-4973-B7B5-EAE42AC556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4">
                                            <p:graphicEl>
                                              <a:dgm id="{8679ABCA-B37E-4973-B7B5-EAE42AC556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">
                                            <p:graphicEl>
                                              <a:dgm id="{8679ABCA-B37E-4973-B7B5-EAE42AC556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">
                                            <p:graphicEl>
                                              <a:dgm id="{8679ABCA-B37E-4973-B7B5-EAE42AC556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0A261AC-5776-487F-8101-2FC77C0021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4">
                                            <p:graphicEl>
                                              <a:dgm id="{40A261AC-5776-487F-8101-2FC77C0021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">
                                            <p:graphicEl>
                                              <a:dgm id="{40A261AC-5776-487F-8101-2FC77C0021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">
                                            <p:graphicEl>
                                              <a:dgm id="{40A261AC-5776-487F-8101-2FC77C0021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AB48071-38A0-4529-AF0D-A6F94BD80A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4">
                                            <p:graphicEl>
                                              <a:dgm id="{AAB48071-38A0-4529-AF0D-A6F94BD80A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">
                                            <p:graphicEl>
                                              <a:dgm id="{AAB48071-38A0-4529-AF0D-A6F94BD80A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">
                                            <p:graphicEl>
                                              <a:dgm id="{AAB48071-38A0-4529-AF0D-A6F94BD80A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Graphic spid="4" grpId="0">
        <p:bldSub>
          <a:bldDgm bld="one"/>
        </p:bldSub>
      </p:bldGraphic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>
            <a:extLst>
              <a:ext uri="{FF2B5EF4-FFF2-40B4-BE49-F238E27FC236}">
                <a16:creationId xmlns:a16="http://schemas.microsoft.com/office/drawing/2014/main" xmlns="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3" name="Rectangle 9">
            <a:extLst>
              <a:ext uri="{FF2B5EF4-FFF2-40B4-BE49-F238E27FC236}">
                <a16:creationId xmlns:a16="http://schemas.microsoft.com/office/drawing/2014/main" xmlns="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077EDDF-ABF4-4E9A-AABD-4C722AFE2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3670" y="870132"/>
            <a:ext cx="4263125" cy="1527078"/>
          </a:xfrm>
        </p:spPr>
        <p:txBody>
          <a:bodyPr>
            <a:normAutofit/>
          </a:bodyPr>
          <a:lstStyle/>
          <a:p>
            <a:pPr algn="ctr"/>
            <a:r>
              <a:rPr lang="hr-HR" dirty="0">
                <a:solidFill>
                  <a:schemeClr val="accent2"/>
                </a:solidFill>
                <a:latin typeface="+mn-lt"/>
              </a:rPr>
              <a:t>Prva točka dnevnog reda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E825A90-5367-4225-B962-20D7A05EA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1" y="2557848"/>
            <a:ext cx="4714301" cy="2722363"/>
          </a:xfrm>
        </p:spPr>
        <p:txBody>
          <a:bodyPr>
            <a:normAutofit/>
          </a:bodyPr>
          <a:lstStyle/>
          <a:p>
            <a:r>
              <a:rPr lang="hr-HR" sz="1800" dirty="0"/>
              <a:t>Širi pregled problema</a:t>
            </a:r>
          </a:p>
          <a:p>
            <a:r>
              <a:rPr lang="hr-HR" sz="1800" dirty="0"/>
              <a:t>Identificiranje AM kroz prisjećanje na određene situacije</a:t>
            </a:r>
          </a:p>
          <a:p>
            <a:pPr lvl="1"/>
            <a:r>
              <a:rPr lang="hr-HR" sz="1600" dirty="0"/>
              <a:t>Jačanje kognitivnog modela, proces vrednovanja AM, početak rješavanja problema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01F2BAE-8509-42BA-BB6E-EBA518EB8036}"/>
              </a:ext>
            </a:extLst>
          </p:cNvPr>
          <p:cNvSpPr txBox="1"/>
          <p:nvPr/>
        </p:nvSpPr>
        <p:spPr>
          <a:xfrm>
            <a:off x="6325328" y="971951"/>
            <a:ext cx="44412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4000" b="1" dirty="0">
                <a:solidFill>
                  <a:schemeClr val="accent2"/>
                </a:solidFill>
              </a:rPr>
              <a:t>Druga točka dnevnog reda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xmlns="" id="{E1F3D275-7A55-4F54-B8F9-36BBDF77C225}"/>
              </a:ext>
            </a:extLst>
          </p:cNvPr>
          <p:cNvSpPr txBox="1">
            <a:spLocks/>
          </p:cNvSpPr>
          <p:nvPr/>
        </p:nvSpPr>
        <p:spPr>
          <a:xfrm>
            <a:off x="6632005" y="2557848"/>
            <a:ext cx="4441284" cy="34078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11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1800" dirty="0"/>
              <a:t>Kratak rezime završenog dijela seanse</a:t>
            </a:r>
          </a:p>
          <a:p>
            <a:r>
              <a:rPr lang="hr-HR" sz="1800" b="1" dirty="0"/>
              <a:t>PERIODIČNI SAŽECI</a:t>
            </a:r>
          </a:p>
          <a:p>
            <a:pPr lvl="1"/>
            <a:r>
              <a:rPr lang="hr-HR" sz="1600" dirty="0"/>
              <a:t>Sažetak sadržaja pacijentova izlaganja</a:t>
            </a:r>
          </a:p>
          <a:p>
            <a:pPr lvl="1"/>
            <a:r>
              <a:rPr lang="hr-HR" sz="1600" dirty="0"/>
              <a:t>Provjera razumijevanja</a:t>
            </a:r>
          </a:p>
          <a:p>
            <a:pPr lvl="1"/>
            <a:r>
              <a:rPr lang="hr-HR" sz="1600" dirty="0"/>
              <a:t>Korištenja pacijentovog rječnika</a:t>
            </a:r>
          </a:p>
          <a:p>
            <a:pPr lvl="1"/>
            <a:endParaRPr lang="hr-HR" dirty="0"/>
          </a:p>
        </p:txBody>
      </p:sp>
      <p:pic>
        <p:nvPicPr>
          <p:cNvPr id="9" name="Picture 8" descr="A picture containing table&#10;&#10;Description automatically generated">
            <a:extLst>
              <a:ext uri="{FF2B5EF4-FFF2-40B4-BE49-F238E27FC236}">
                <a16:creationId xmlns:a16="http://schemas.microsoft.com/office/drawing/2014/main" xmlns="" id="{A3B3A818-9B93-4E98-B251-F011478002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7199" y="4436232"/>
            <a:ext cx="1851212" cy="1851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414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2"/>
      <p:bldP spid="6" grpId="0"/>
      <p:bldP spid="11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0120F84-A866-4D9F-8B1C-9120A013D6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252FEFEF-6AC0-46B6-AC09-11FC56196F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10312" y="226665"/>
            <a:ext cx="11722608" cy="6382512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8F797C-13E3-4086-A486-BE90C408F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512" y="870132"/>
            <a:ext cx="9792208" cy="1527078"/>
          </a:xfrm>
        </p:spPr>
        <p:txBody>
          <a:bodyPr>
            <a:normAutofit/>
          </a:bodyPr>
          <a:lstStyle/>
          <a:p>
            <a:pPr algn="ctr"/>
            <a:r>
              <a:rPr lang="hr-HR" dirty="0">
                <a:solidFill>
                  <a:schemeClr val="accent2"/>
                </a:solidFill>
                <a:latin typeface="+mn-lt"/>
              </a:rPr>
              <a:t>6. ZAVRŠNI SAŽETAK I POVRATNA INFORMACIJA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E49B52-E22B-40C6-B8CE-F32EB7F45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512" y="2557849"/>
            <a:ext cx="9792208" cy="3407862"/>
          </a:xfrm>
        </p:spPr>
        <p:txBody>
          <a:bodyPr>
            <a:normAutofit/>
          </a:bodyPr>
          <a:lstStyle/>
          <a:p>
            <a:r>
              <a:rPr lang="hr-HR" sz="1800" dirty="0"/>
              <a:t>Sažimanje bez aktivacije NAM</a:t>
            </a:r>
          </a:p>
          <a:p>
            <a:r>
              <a:rPr lang="hr-HR" sz="1800" dirty="0"/>
              <a:t>Razjašnjavanje</a:t>
            </a:r>
          </a:p>
          <a:p>
            <a:r>
              <a:rPr lang="hr-HR" sz="1800" dirty="0"/>
              <a:t>Sažimanje provodi terapeut u ranoj fazi terapije, kasnije pacijent polako preuzima tu ulogu</a:t>
            </a:r>
          </a:p>
          <a:p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1101316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">
      <a:dk1>
        <a:srgbClr val="000000"/>
      </a:dk1>
      <a:lt1>
        <a:srgbClr val="FFFFFF"/>
      </a:lt1>
      <a:dk2>
        <a:srgbClr val="41243B"/>
      </a:dk2>
      <a:lt2>
        <a:srgbClr val="E2E8E8"/>
      </a:lt2>
      <a:accent1>
        <a:srgbClr val="C34F4D"/>
      </a:accent1>
      <a:accent2>
        <a:srgbClr val="B13B6A"/>
      </a:accent2>
      <a:accent3>
        <a:srgbClr val="C34DAD"/>
      </a:accent3>
      <a:accent4>
        <a:srgbClr val="963BB1"/>
      </a:accent4>
      <a:accent5>
        <a:srgbClr val="774DC3"/>
      </a:accent5>
      <a:accent6>
        <a:srgbClr val="4950B7"/>
      </a:accent6>
      <a:hlink>
        <a:srgbClr val="965FC9"/>
      </a:hlink>
      <a:folHlink>
        <a:srgbClr val="7F7F7F"/>
      </a:folHlink>
    </a:clrScheme>
    <a:fontScheme name="Savon">
      <a:majorFont>
        <a:latin typeface="Speak Pro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Selawik Light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VTI" id="{A72E8C35-66DD-49F8-AF66-813F19B983AE}" vid="{93CCBC76-B7A1-4C3D-93EA-5CE34C4670F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406</Words>
  <Application>Microsoft Office PowerPoint</Application>
  <PresentationFormat>Custom</PresentationFormat>
  <Paragraphs>71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SavonVTI</vt:lpstr>
      <vt:lpstr>STRUKTURA DRUGE I OSTALIH SEANSI</vt:lpstr>
      <vt:lpstr>Tipični dnevni red:</vt:lpstr>
      <vt:lpstr>Terapijski ciljevi</vt:lpstr>
      <vt:lpstr>1. KRATKI PREGLED I PROVJERA  RASPOLOŽENJA </vt:lpstr>
      <vt:lpstr>2. POVEZIVANJE S PRETHODNOM SEANSOM</vt:lpstr>
      <vt:lpstr>3. SASTAVLJANJE DNEVNOG REDA</vt:lpstr>
      <vt:lpstr>5. DISKUSIJA O PROBLEMIMA S DNEVNOG REDA, ZADAVANJE NOVE DZ I PERIODIČNI ZAKLJUČCI/SAŽIMANJE  </vt:lpstr>
      <vt:lpstr>Prva točka dnevnog reda</vt:lpstr>
      <vt:lpstr>6. ZAVRŠNI SAŽETAK I POVRATNA INFORMACIJA</vt:lpstr>
      <vt:lpstr>TREĆA SEANSA I OSTALE</vt:lpstr>
      <vt:lpstr>Literatura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DRUGE I OSTALIH SEANSI</dc:title>
  <dc:creator>psiholog</dc:creator>
  <cp:lastModifiedBy>HUBIKOT</cp:lastModifiedBy>
  <cp:revision>13</cp:revision>
  <dcterms:created xsi:type="dcterms:W3CDTF">2019-11-03T13:03:25Z</dcterms:created>
  <dcterms:modified xsi:type="dcterms:W3CDTF">2019-11-25T14:34:32Z</dcterms:modified>
</cp:coreProperties>
</file>