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2" r:id="rId1"/>
  </p:sldMasterIdLst>
  <p:notesMasterIdLst>
    <p:notesMasterId r:id="rId18"/>
  </p:notesMasterIdLst>
  <p:sldIdLst>
    <p:sldId id="256" r:id="rId2"/>
    <p:sldId id="271" r:id="rId3"/>
    <p:sldId id="272" r:id="rId4"/>
    <p:sldId id="278" r:id="rId5"/>
    <p:sldId id="273" r:id="rId6"/>
    <p:sldId id="263" r:id="rId7"/>
    <p:sldId id="270" r:id="rId8"/>
    <p:sldId id="264" r:id="rId9"/>
    <p:sldId id="265" r:id="rId10"/>
    <p:sldId id="266" r:id="rId11"/>
    <p:sldId id="267" r:id="rId12"/>
    <p:sldId id="268" r:id="rId13"/>
    <p:sldId id="277" r:id="rId14"/>
    <p:sldId id="276" r:id="rId15"/>
    <p:sldId id="275" r:id="rId16"/>
    <p:sldId id="27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B7DD6B-9E9E-4C84-8428-8B90111050C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F609AEB-0D3E-438F-8369-0FA30015F0D4}">
      <dgm:prSet phldrT="[Text]" custT="1"/>
      <dgm:spPr/>
      <dgm:t>
        <a:bodyPr/>
        <a:lstStyle/>
        <a:p>
          <a:r>
            <a:rPr lang="hr-HR" sz="3000" dirty="0" smtClean="0"/>
            <a:t>Vrednovanje i mijenjanje disfunkcionalnih misli i vjerovanja</a:t>
          </a:r>
          <a:endParaRPr lang="hr-HR" sz="3000" dirty="0"/>
        </a:p>
      </dgm:t>
    </dgm:pt>
    <dgm:pt modelId="{2A93100F-560E-4FED-96BF-4EF369550868}" type="parTrans" cxnId="{0359062D-AB4F-4B8B-8171-FC1A686C0C6B}">
      <dgm:prSet/>
      <dgm:spPr/>
      <dgm:t>
        <a:bodyPr/>
        <a:lstStyle/>
        <a:p>
          <a:endParaRPr lang="hr-HR"/>
        </a:p>
      </dgm:t>
    </dgm:pt>
    <dgm:pt modelId="{828F4F49-87E9-4DD9-8A8B-DC4F8E46E4D5}" type="sibTrans" cxnId="{0359062D-AB4F-4B8B-8171-FC1A686C0C6B}">
      <dgm:prSet/>
      <dgm:spPr/>
      <dgm:t>
        <a:bodyPr/>
        <a:lstStyle/>
        <a:p>
          <a:endParaRPr lang="hr-HR"/>
        </a:p>
      </dgm:t>
    </dgm:pt>
    <dgm:pt modelId="{DD6DFB30-681E-4F20-8737-DC97113777A4}">
      <dgm:prSet phldrT="[Text]" custT="1"/>
      <dgm:spPr/>
      <dgm:t>
        <a:bodyPr/>
        <a:lstStyle/>
        <a:p>
          <a:r>
            <a:rPr lang="hr-HR" sz="3000" dirty="0" smtClean="0"/>
            <a:t>Doživljavanje olakšanja, </a:t>
          </a:r>
        </a:p>
        <a:p>
          <a:r>
            <a:rPr lang="hr-HR" sz="3000" dirty="0" smtClean="0"/>
            <a:t>smanjivanje razine uznemirenosti</a:t>
          </a:r>
          <a:endParaRPr lang="hr-HR" sz="3000" dirty="0"/>
        </a:p>
      </dgm:t>
    </dgm:pt>
    <dgm:pt modelId="{3CFA312F-08C3-412E-8071-6FA65078BB75}" type="parTrans" cxnId="{4371F608-052B-4F1D-82FA-118570D4D8A6}">
      <dgm:prSet/>
      <dgm:spPr/>
      <dgm:t>
        <a:bodyPr/>
        <a:lstStyle/>
        <a:p>
          <a:endParaRPr lang="hr-HR"/>
        </a:p>
      </dgm:t>
    </dgm:pt>
    <dgm:pt modelId="{90AEC41A-FDA5-4B54-A60B-424E46923FC4}" type="sibTrans" cxnId="{4371F608-052B-4F1D-82FA-118570D4D8A6}">
      <dgm:prSet/>
      <dgm:spPr/>
      <dgm:t>
        <a:bodyPr/>
        <a:lstStyle/>
        <a:p>
          <a:endParaRPr lang="hr-HR"/>
        </a:p>
      </dgm:t>
    </dgm:pt>
    <dgm:pt modelId="{09DD1066-FE85-4DEB-86EC-53FA5EECBE93}">
      <dgm:prSet phldrT="[Text]" custT="1"/>
      <dgm:spPr/>
      <dgm:t>
        <a:bodyPr/>
        <a:lstStyle/>
        <a:p>
          <a:r>
            <a:rPr lang="hr-HR" sz="2800" dirty="0" smtClean="0"/>
            <a:t>Disfunkcionalne neugodne emocije (intenzitet pretjeran i neadekvatan situaciji)</a:t>
          </a:r>
          <a:r>
            <a:rPr lang="hr-HR" sz="2800" dirty="0" smtClean="0">
              <a:sym typeface="Wingdings" pitchFamily="2" charset="2"/>
            </a:rPr>
            <a:t> </a:t>
          </a:r>
          <a:r>
            <a:rPr lang="hr-HR" sz="2400" dirty="0" smtClean="0"/>
            <a:t>ometaju sposobnost jasnog razmišljanja, rješavanja problema, učinkovitog ponašanja ili postizanja zadovoljstva</a:t>
          </a:r>
          <a:endParaRPr lang="hr-HR" sz="2400" dirty="0"/>
        </a:p>
      </dgm:t>
    </dgm:pt>
    <dgm:pt modelId="{5ED8B692-68CB-4ABD-BB29-37B72333290E}" type="sibTrans" cxnId="{3144B57F-824D-4201-9158-9B9E4D871DC1}">
      <dgm:prSet/>
      <dgm:spPr/>
      <dgm:t>
        <a:bodyPr/>
        <a:lstStyle/>
        <a:p>
          <a:endParaRPr lang="hr-HR"/>
        </a:p>
      </dgm:t>
    </dgm:pt>
    <dgm:pt modelId="{49061929-E700-4B44-8FEE-159F3B91E011}" type="parTrans" cxnId="{3144B57F-824D-4201-9158-9B9E4D871DC1}">
      <dgm:prSet/>
      <dgm:spPr/>
      <dgm:t>
        <a:bodyPr/>
        <a:lstStyle/>
        <a:p>
          <a:endParaRPr lang="hr-HR"/>
        </a:p>
      </dgm:t>
    </dgm:pt>
    <dgm:pt modelId="{1830E833-9435-48DE-91C6-0E8A7A41FA29}" type="pres">
      <dgm:prSet presAssocID="{B9B7DD6B-9E9E-4C84-8428-8B90111050C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05E0FB5-ADA2-4588-8A74-6B6FD77F36A0}" type="pres">
      <dgm:prSet presAssocID="{B9B7DD6B-9E9E-4C84-8428-8B90111050C9}" presName="dummyMaxCanvas" presStyleCnt="0">
        <dgm:presLayoutVars/>
      </dgm:prSet>
      <dgm:spPr/>
    </dgm:pt>
    <dgm:pt modelId="{929E949C-AA7B-40B1-8913-07818290BEBD}" type="pres">
      <dgm:prSet presAssocID="{B9B7DD6B-9E9E-4C84-8428-8B90111050C9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64E526-6F9A-4497-930D-744DDFA7305C}" type="pres">
      <dgm:prSet presAssocID="{B9B7DD6B-9E9E-4C84-8428-8B90111050C9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23839FA-DC98-4419-AA84-DC919102D635}" type="pres">
      <dgm:prSet presAssocID="{B9B7DD6B-9E9E-4C84-8428-8B90111050C9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CCD2CB3-85F4-43AF-A572-99DB942BCCED}" type="pres">
      <dgm:prSet presAssocID="{B9B7DD6B-9E9E-4C84-8428-8B90111050C9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4D5978F-EB7C-4093-B7A5-38FEB0B3EE43}" type="pres">
      <dgm:prSet presAssocID="{B9B7DD6B-9E9E-4C84-8428-8B90111050C9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B2F9BCE-D708-4BD6-BBB0-FF8666CC9ECE}" type="pres">
      <dgm:prSet presAssocID="{B9B7DD6B-9E9E-4C84-8428-8B90111050C9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87B6A70-39D7-4DAF-8CF9-EC2273D6AB13}" type="pres">
      <dgm:prSet presAssocID="{B9B7DD6B-9E9E-4C84-8428-8B90111050C9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57FADB9-8BF4-4B71-8370-C2B335E2FF23}" type="pres">
      <dgm:prSet presAssocID="{B9B7DD6B-9E9E-4C84-8428-8B90111050C9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AA68219-ADD1-475C-AC36-D589A458A13F}" type="presOf" srcId="{B9B7DD6B-9E9E-4C84-8428-8B90111050C9}" destId="{1830E833-9435-48DE-91C6-0E8A7A41FA29}" srcOrd="0" destOrd="0" presId="urn:microsoft.com/office/officeart/2005/8/layout/vProcess5"/>
    <dgm:cxn modelId="{B499B141-F0B0-47C3-ADC7-08561094977F}" type="presOf" srcId="{09DD1066-FE85-4DEB-86EC-53FA5EECBE93}" destId="{929E949C-AA7B-40B1-8913-07818290BEBD}" srcOrd="0" destOrd="0" presId="urn:microsoft.com/office/officeart/2005/8/layout/vProcess5"/>
    <dgm:cxn modelId="{0359062D-AB4F-4B8B-8171-FC1A686C0C6B}" srcId="{B9B7DD6B-9E9E-4C84-8428-8B90111050C9}" destId="{0F609AEB-0D3E-438F-8369-0FA30015F0D4}" srcOrd="1" destOrd="0" parTransId="{2A93100F-560E-4FED-96BF-4EF369550868}" sibTransId="{828F4F49-87E9-4DD9-8A8B-DC4F8E46E4D5}"/>
    <dgm:cxn modelId="{6EEE362A-D0E4-4C86-B9E8-2D9EC1F8774B}" type="presOf" srcId="{5ED8B692-68CB-4ABD-BB29-37B72333290E}" destId="{8CCD2CB3-85F4-43AF-A572-99DB942BCCED}" srcOrd="0" destOrd="0" presId="urn:microsoft.com/office/officeart/2005/8/layout/vProcess5"/>
    <dgm:cxn modelId="{247B4F95-4970-452C-B903-BDF8D75E6905}" type="presOf" srcId="{828F4F49-87E9-4DD9-8A8B-DC4F8E46E4D5}" destId="{94D5978F-EB7C-4093-B7A5-38FEB0B3EE43}" srcOrd="0" destOrd="0" presId="urn:microsoft.com/office/officeart/2005/8/layout/vProcess5"/>
    <dgm:cxn modelId="{3144B57F-824D-4201-9158-9B9E4D871DC1}" srcId="{B9B7DD6B-9E9E-4C84-8428-8B90111050C9}" destId="{09DD1066-FE85-4DEB-86EC-53FA5EECBE93}" srcOrd="0" destOrd="0" parTransId="{49061929-E700-4B44-8FEE-159F3B91E011}" sibTransId="{5ED8B692-68CB-4ABD-BB29-37B72333290E}"/>
    <dgm:cxn modelId="{4371F608-052B-4F1D-82FA-118570D4D8A6}" srcId="{B9B7DD6B-9E9E-4C84-8428-8B90111050C9}" destId="{DD6DFB30-681E-4F20-8737-DC97113777A4}" srcOrd="2" destOrd="0" parTransId="{3CFA312F-08C3-412E-8071-6FA65078BB75}" sibTransId="{90AEC41A-FDA5-4B54-A60B-424E46923FC4}"/>
    <dgm:cxn modelId="{62D226EA-04C8-4E21-A87B-CBA729A7CFF6}" type="presOf" srcId="{0F609AEB-0D3E-438F-8369-0FA30015F0D4}" destId="{287B6A70-39D7-4DAF-8CF9-EC2273D6AB13}" srcOrd="1" destOrd="0" presId="urn:microsoft.com/office/officeart/2005/8/layout/vProcess5"/>
    <dgm:cxn modelId="{0899FB20-870A-4F66-B58E-6F22CDB88CBB}" type="presOf" srcId="{DD6DFB30-681E-4F20-8737-DC97113777A4}" destId="{823839FA-DC98-4419-AA84-DC919102D635}" srcOrd="0" destOrd="0" presId="urn:microsoft.com/office/officeart/2005/8/layout/vProcess5"/>
    <dgm:cxn modelId="{9D34FC43-8E56-4E73-A4E1-21B305CACFC9}" type="presOf" srcId="{DD6DFB30-681E-4F20-8737-DC97113777A4}" destId="{D57FADB9-8BF4-4B71-8370-C2B335E2FF23}" srcOrd="1" destOrd="0" presId="urn:microsoft.com/office/officeart/2005/8/layout/vProcess5"/>
    <dgm:cxn modelId="{63B84E7E-6185-4BAD-AAD1-B2EC78A7CB1F}" type="presOf" srcId="{09DD1066-FE85-4DEB-86EC-53FA5EECBE93}" destId="{DB2F9BCE-D708-4BD6-BBB0-FF8666CC9ECE}" srcOrd="1" destOrd="0" presId="urn:microsoft.com/office/officeart/2005/8/layout/vProcess5"/>
    <dgm:cxn modelId="{DC99E8F3-7959-4EE0-896F-20F05E041180}" type="presOf" srcId="{0F609AEB-0D3E-438F-8369-0FA30015F0D4}" destId="{6164E526-6F9A-4497-930D-744DDFA7305C}" srcOrd="0" destOrd="0" presId="urn:microsoft.com/office/officeart/2005/8/layout/vProcess5"/>
    <dgm:cxn modelId="{C3F5518B-E5EF-4707-89E0-9EB6885D0B8F}" type="presParOf" srcId="{1830E833-9435-48DE-91C6-0E8A7A41FA29}" destId="{A05E0FB5-ADA2-4588-8A74-6B6FD77F36A0}" srcOrd="0" destOrd="0" presId="urn:microsoft.com/office/officeart/2005/8/layout/vProcess5"/>
    <dgm:cxn modelId="{914F94D2-C9E6-4A27-BF5B-CE45DE172261}" type="presParOf" srcId="{1830E833-9435-48DE-91C6-0E8A7A41FA29}" destId="{929E949C-AA7B-40B1-8913-07818290BEBD}" srcOrd="1" destOrd="0" presId="urn:microsoft.com/office/officeart/2005/8/layout/vProcess5"/>
    <dgm:cxn modelId="{1F8EA14F-71BE-493B-BF64-C6A03F75088C}" type="presParOf" srcId="{1830E833-9435-48DE-91C6-0E8A7A41FA29}" destId="{6164E526-6F9A-4497-930D-744DDFA7305C}" srcOrd="2" destOrd="0" presId="urn:microsoft.com/office/officeart/2005/8/layout/vProcess5"/>
    <dgm:cxn modelId="{3726A74D-3CCB-4E9D-9B4B-7F1AE93B335E}" type="presParOf" srcId="{1830E833-9435-48DE-91C6-0E8A7A41FA29}" destId="{823839FA-DC98-4419-AA84-DC919102D635}" srcOrd="3" destOrd="0" presId="urn:microsoft.com/office/officeart/2005/8/layout/vProcess5"/>
    <dgm:cxn modelId="{48FF1511-3A1D-4CC1-BF87-C7C0D08A9985}" type="presParOf" srcId="{1830E833-9435-48DE-91C6-0E8A7A41FA29}" destId="{8CCD2CB3-85F4-43AF-A572-99DB942BCCED}" srcOrd="4" destOrd="0" presId="urn:microsoft.com/office/officeart/2005/8/layout/vProcess5"/>
    <dgm:cxn modelId="{EFF7BE88-038C-404A-A7AE-9CB67FA34C97}" type="presParOf" srcId="{1830E833-9435-48DE-91C6-0E8A7A41FA29}" destId="{94D5978F-EB7C-4093-B7A5-38FEB0B3EE43}" srcOrd="5" destOrd="0" presId="urn:microsoft.com/office/officeart/2005/8/layout/vProcess5"/>
    <dgm:cxn modelId="{6D68BB30-ED28-463D-B391-E0D2DF97DD60}" type="presParOf" srcId="{1830E833-9435-48DE-91C6-0E8A7A41FA29}" destId="{DB2F9BCE-D708-4BD6-BBB0-FF8666CC9ECE}" srcOrd="6" destOrd="0" presId="urn:microsoft.com/office/officeart/2005/8/layout/vProcess5"/>
    <dgm:cxn modelId="{0F02CCA2-074D-44F9-A1B1-30E3D2DAC0A8}" type="presParOf" srcId="{1830E833-9435-48DE-91C6-0E8A7A41FA29}" destId="{287B6A70-39D7-4DAF-8CF9-EC2273D6AB13}" srcOrd="7" destOrd="0" presId="urn:microsoft.com/office/officeart/2005/8/layout/vProcess5"/>
    <dgm:cxn modelId="{1C70F06B-2D03-4DEB-AC12-5EA69AE000B8}" type="presParOf" srcId="{1830E833-9435-48DE-91C6-0E8A7A41FA29}" destId="{D57FADB9-8BF4-4B71-8370-C2B335E2FF23}" srcOrd="8" destOrd="0" presId="urn:microsoft.com/office/officeart/2005/8/layout/v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E74ECA-BBBC-4248-9A22-95D7B652962D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77E9E634-CD90-48C3-BA7E-E79FBE6BC8A3}">
      <dgm:prSet phldrT="[Text]"/>
      <dgm:spPr/>
      <dgm:t>
        <a:bodyPr/>
        <a:lstStyle/>
        <a:p>
          <a:r>
            <a:rPr lang="hr-HR" dirty="0" smtClean="0"/>
            <a:t>situacija</a:t>
          </a:r>
          <a:endParaRPr lang="hr-HR" dirty="0"/>
        </a:p>
      </dgm:t>
    </dgm:pt>
    <dgm:pt modelId="{B30FFAF3-D269-42F4-8799-CE94AFBC84C6}" type="parTrans" cxnId="{36BA8FB5-C562-4CC2-B239-E7921F91D5EC}">
      <dgm:prSet/>
      <dgm:spPr/>
      <dgm:t>
        <a:bodyPr/>
        <a:lstStyle/>
        <a:p>
          <a:endParaRPr lang="hr-HR"/>
        </a:p>
      </dgm:t>
    </dgm:pt>
    <dgm:pt modelId="{75DC0711-04C7-41FE-9899-D5193133C818}" type="sibTrans" cxnId="{36BA8FB5-C562-4CC2-B239-E7921F91D5EC}">
      <dgm:prSet/>
      <dgm:spPr/>
      <dgm:t>
        <a:bodyPr/>
        <a:lstStyle/>
        <a:p>
          <a:endParaRPr lang="hr-HR"/>
        </a:p>
      </dgm:t>
    </dgm:pt>
    <dgm:pt modelId="{CC398160-9C83-4FB6-9DB1-687CCFDA2A6B}">
      <dgm:prSet phldrT="[Text]"/>
      <dgm:spPr/>
      <dgm:t>
        <a:bodyPr/>
        <a:lstStyle/>
        <a:p>
          <a:r>
            <a:rPr lang="hr-HR" dirty="0" smtClean="0"/>
            <a:t>automatska misao</a:t>
          </a:r>
          <a:endParaRPr lang="hr-HR" dirty="0"/>
        </a:p>
      </dgm:t>
    </dgm:pt>
    <dgm:pt modelId="{F45AD8E4-6118-44E5-AD19-C5C3DA1CDD98}" type="parTrans" cxnId="{A3FED0AD-342C-4CC7-9D6B-3D61D618A03D}">
      <dgm:prSet/>
      <dgm:spPr/>
      <dgm:t>
        <a:bodyPr/>
        <a:lstStyle/>
        <a:p>
          <a:endParaRPr lang="hr-HR"/>
        </a:p>
      </dgm:t>
    </dgm:pt>
    <dgm:pt modelId="{E12FDFAD-ED5E-45B6-9649-9147B6030244}" type="sibTrans" cxnId="{A3FED0AD-342C-4CC7-9D6B-3D61D618A03D}">
      <dgm:prSet/>
      <dgm:spPr/>
      <dgm:t>
        <a:bodyPr/>
        <a:lstStyle/>
        <a:p>
          <a:endParaRPr lang="hr-HR"/>
        </a:p>
      </dgm:t>
    </dgm:pt>
    <dgm:pt modelId="{BD6C3401-2B3E-4B7A-9B69-3CA99DCBA33E}">
      <dgm:prSet phldrT="[Text]"/>
      <dgm:spPr/>
      <dgm:t>
        <a:bodyPr/>
        <a:lstStyle/>
        <a:p>
          <a:r>
            <a:rPr lang="hr-HR" b="1" dirty="0" smtClean="0"/>
            <a:t>emocija</a:t>
          </a:r>
        </a:p>
        <a:p>
          <a:r>
            <a:rPr lang="hr-HR" dirty="0" smtClean="0"/>
            <a:t>fiziologija</a:t>
          </a:r>
        </a:p>
        <a:p>
          <a:r>
            <a:rPr lang="hr-HR" dirty="0" smtClean="0"/>
            <a:t>ponašanje </a:t>
          </a:r>
          <a:endParaRPr lang="hr-HR" dirty="0"/>
        </a:p>
      </dgm:t>
    </dgm:pt>
    <dgm:pt modelId="{3EA5487F-29A3-426B-8FDF-5055121CEA31}" type="parTrans" cxnId="{CF2E8194-12BF-449C-8443-F7CE88155F08}">
      <dgm:prSet/>
      <dgm:spPr/>
      <dgm:t>
        <a:bodyPr/>
        <a:lstStyle/>
        <a:p>
          <a:endParaRPr lang="hr-HR"/>
        </a:p>
      </dgm:t>
    </dgm:pt>
    <dgm:pt modelId="{F578C75B-8CB3-4175-92C9-5B5A7367B074}" type="sibTrans" cxnId="{CF2E8194-12BF-449C-8443-F7CE88155F08}">
      <dgm:prSet/>
      <dgm:spPr/>
      <dgm:t>
        <a:bodyPr/>
        <a:lstStyle/>
        <a:p>
          <a:endParaRPr lang="hr-HR"/>
        </a:p>
      </dgm:t>
    </dgm:pt>
    <dgm:pt modelId="{074D5403-7B54-48D5-BE30-CF47AF5615F9}" type="pres">
      <dgm:prSet presAssocID="{1BE74ECA-BBBC-4248-9A22-95D7B652962D}" presName="CompostProcess" presStyleCnt="0">
        <dgm:presLayoutVars>
          <dgm:dir/>
          <dgm:resizeHandles val="exact"/>
        </dgm:presLayoutVars>
      </dgm:prSet>
      <dgm:spPr/>
    </dgm:pt>
    <dgm:pt modelId="{DAD686DF-D56C-4290-AE24-270E72477FB7}" type="pres">
      <dgm:prSet presAssocID="{1BE74ECA-BBBC-4248-9A22-95D7B652962D}" presName="arrow" presStyleLbl="bgShp" presStyleIdx="0" presStyleCnt="1" custLinFactNeighborY="6291"/>
      <dgm:spPr/>
    </dgm:pt>
    <dgm:pt modelId="{47BD5FCE-0EF1-4BB5-835C-2DF873AD949A}" type="pres">
      <dgm:prSet presAssocID="{1BE74ECA-BBBC-4248-9A22-95D7B652962D}" presName="linearProcess" presStyleCnt="0"/>
      <dgm:spPr/>
    </dgm:pt>
    <dgm:pt modelId="{12A17AAC-EFC1-4C2F-9460-EB665F95EACE}" type="pres">
      <dgm:prSet presAssocID="{77E9E634-CD90-48C3-BA7E-E79FBE6BC8A3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0A2113ED-43BA-4AD2-BC38-2F858C0B2FBC}" type="pres">
      <dgm:prSet presAssocID="{75DC0711-04C7-41FE-9899-D5193133C818}" presName="sibTrans" presStyleCnt="0"/>
      <dgm:spPr/>
    </dgm:pt>
    <dgm:pt modelId="{101E2297-45CE-417A-AD51-02F00DEB3C66}" type="pres">
      <dgm:prSet presAssocID="{CC398160-9C83-4FB6-9DB1-687CCFDA2A6B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E8D576C-EF21-426E-A9DC-500C5F37325B}" type="pres">
      <dgm:prSet presAssocID="{E12FDFAD-ED5E-45B6-9649-9147B6030244}" presName="sibTrans" presStyleCnt="0"/>
      <dgm:spPr/>
    </dgm:pt>
    <dgm:pt modelId="{49AEEA4E-9AA8-4141-8BB0-07917EE6E61D}" type="pres">
      <dgm:prSet presAssocID="{BD6C3401-2B3E-4B7A-9B69-3CA99DCBA33E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587AB4B-7C47-4F78-85A3-0259B6B53A48}" type="presOf" srcId="{77E9E634-CD90-48C3-BA7E-E79FBE6BC8A3}" destId="{12A17AAC-EFC1-4C2F-9460-EB665F95EACE}" srcOrd="0" destOrd="0" presId="urn:microsoft.com/office/officeart/2005/8/layout/hProcess9"/>
    <dgm:cxn modelId="{25D38096-8640-44D3-AB70-CAACAD178401}" type="presOf" srcId="{CC398160-9C83-4FB6-9DB1-687CCFDA2A6B}" destId="{101E2297-45CE-417A-AD51-02F00DEB3C66}" srcOrd="0" destOrd="0" presId="urn:microsoft.com/office/officeart/2005/8/layout/hProcess9"/>
    <dgm:cxn modelId="{CF2E8194-12BF-449C-8443-F7CE88155F08}" srcId="{1BE74ECA-BBBC-4248-9A22-95D7B652962D}" destId="{BD6C3401-2B3E-4B7A-9B69-3CA99DCBA33E}" srcOrd="2" destOrd="0" parTransId="{3EA5487F-29A3-426B-8FDF-5055121CEA31}" sibTransId="{F578C75B-8CB3-4175-92C9-5B5A7367B074}"/>
    <dgm:cxn modelId="{A3FED0AD-342C-4CC7-9D6B-3D61D618A03D}" srcId="{1BE74ECA-BBBC-4248-9A22-95D7B652962D}" destId="{CC398160-9C83-4FB6-9DB1-687CCFDA2A6B}" srcOrd="1" destOrd="0" parTransId="{F45AD8E4-6118-44E5-AD19-C5C3DA1CDD98}" sibTransId="{E12FDFAD-ED5E-45B6-9649-9147B6030244}"/>
    <dgm:cxn modelId="{71EE733C-9C3E-4742-9028-5AB78BC6A9D4}" type="presOf" srcId="{1BE74ECA-BBBC-4248-9A22-95D7B652962D}" destId="{074D5403-7B54-48D5-BE30-CF47AF5615F9}" srcOrd="0" destOrd="0" presId="urn:microsoft.com/office/officeart/2005/8/layout/hProcess9"/>
    <dgm:cxn modelId="{36BA8FB5-C562-4CC2-B239-E7921F91D5EC}" srcId="{1BE74ECA-BBBC-4248-9A22-95D7B652962D}" destId="{77E9E634-CD90-48C3-BA7E-E79FBE6BC8A3}" srcOrd="0" destOrd="0" parTransId="{B30FFAF3-D269-42F4-8799-CE94AFBC84C6}" sibTransId="{75DC0711-04C7-41FE-9899-D5193133C818}"/>
    <dgm:cxn modelId="{FCAC6AE1-BC88-4645-9227-4E12303CA4AD}" type="presOf" srcId="{BD6C3401-2B3E-4B7A-9B69-3CA99DCBA33E}" destId="{49AEEA4E-9AA8-4141-8BB0-07917EE6E61D}" srcOrd="0" destOrd="0" presId="urn:microsoft.com/office/officeart/2005/8/layout/hProcess9"/>
    <dgm:cxn modelId="{54E362A0-3B87-48CC-A9DD-F15D8859BB8B}" type="presParOf" srcId="{074D5403-7B54-48D5-BE30-CF47AF5615F9}" destId="{DAD686DF-D56C-4290-AE24-270E72477FB7}" srcOrd="0" destOrd="0" presId="urn:microsoft.com/office/officeart/2005/8/layout/hProcess9"/>
    <dgm:cxn modelId="{8AB177CE-3B31-461C-9CBE-FC43385F3F0C}" type="presParOf" srcId="{074D5403-7B54-48D5-BE30-CF47AF5615F9}" destId="{47BD5FCE-0EF1-4BB5-835C-2DF873AD949A}" srcOrd="1" destOrd="0" presId="urn:microsoft.com/office/officeart/2005/8/layout/hProcess9"/>
    <dgm:cxn modelId="{8B780C1A-3B7C-41A1-8310-78184878E6D5}" type="presParOf" srcId="{47BD5FCE-0EF1-4BB5-835C-2DF873AD949A}" destId="{12A17AAC-EFC1-4C2F-9460-EB665F95EACE}" srcOrd="0" destOrd="0" presId="urn:microsoft.com/office/officeart/2005/8/layout/hProcess9"/>
    <dgm:cxn modelId="{1CDF515A-4FC6-4661-A152-2A3C26D3BA00}" type="presParOf" srcId="{47BD5FCE-0EF1-4BB5-835C-2DF873AD949A}" destId="{0A2113ED-43BA-4AD2-BC38-2F858C0B2FBC}" srcOrd="1" destOrd="0" presId="urn:microsoft.com/office/officeart/2005/8/layout/hProcess9"/>
    <dgm:cxn modelId="{27B35203-F872-42E3-933C-2865FF9242F9}" type="presParOf" srcId="{47BD5FCE-0EF1-4BB5-835C-2DF873AD949A}" destId="{101E2297-45CE-417A-AD51-02F00DEB3C66}" srcOrd="2" destOrd="0" presId="urn:microsoft.com/office/officeart/2005/8/layout/hProcess9"/>
    <dgm:cxn modelId="{ACC8A4A3-502A-41C0-9E9B-060FAC581EA2}" type="presParOf" srcId="{47BD5FCE-0EF1-4BB5-835C-2DF873AD949A}" destId="{5E8D576C-EF21-426E-A9DC-500C5F37325B}" srcOrd="3" destOrd="0" presId="urn:microsoft.com/office/officeart/2005/8/layout/hProcess9"/>
    <dgm:cxn modelId="{185D9CF3-535C-4205-920E-2ABFBDB4C56F}" type="presParOf" srcId="{47BD5FCE-0EF1-4BB5-835C-2DF873AD949A}" destId="{49AEEA4E-9AA8-4141-8BB0-07917EE6E61D}" srcOrd="4" destOrd="0" presId="urn:microsoft.com/office/officeart/2005/8/layout/hProcess9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5F5BE0-4793-4126-8004-6C1642232F5F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7C47374D-9A12-4AD5-8A15-AFF1979DD214}">
      <dgm:prSet phldrT="[Text]"/>
      <dgm:spPr/>
      <dgm:t>
        <a:bodyPr/>
        <a:lstStyle/>
        <a:p>
          <a:r>
            <a:rPr lang="hr-HR" dirty="0" smtClean="0"/>
            <a:t>Identifikacija emocija</a:t>
          </a:r>
          <a:endParaRPr lang="hr-HR" dirty="0"/>
        </a:p>
      </dgm:t>
    </dgm:pt>
    <dgm:pt modelId="{0FE619CD-9335-4BEA-8243-957AD138B9BB}" type="parTrans" cxnId="{0EABDD1A-1EFD-4BD1-8341-A77F0E9B63C4}">
      <dgm:prSet/>
      <dgm:spPr/>
      <dgm:t>
        <a:bodyPr/>
        <a:lstStyle/>
        <a:p>
          <a:endParaRPr lang="hr-HR"/>
        </a:p>
      </dgm:t>
    </dgm:pt>
    <dgm:pt modelId="{5C45C4E1-FC32-4AD6-94BC-6662981C0402}" type="sibTrans" cxnId="{0EABDD1A-1EFD-4BD1-8341-A77F0E9B63C4}">
      <dgm:prSet/>
      <dgm:spPr/>
      <dgm:t>
        <a:bodyPr/>
        <a:lstStyle/>
        <a:p>
          <a:endParaRPr lang="hr-HR"/>
        </a:p>
      </dgm:t>
    </dgm:pt>
    <dgm:pt modelId="{44E8B5A1-6D08-43A2-B488-ABCA9F38A807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hr-HR" dirty="0" smtClean="0">
              <a:solidFill>
                <a:schemeClr val="tx1"/>
              </a:solidFill>
            </a:rPr>
            <a:t>Emocionalna karta</a:t>
          </a:r>
          <a:endParaRPr lang="hr-HR" dirty="0">
            <a:solidFill>
              <a:schemeClr val="tx1"/>
            </a:solidFill>
          </a:endParaRPr>
        </a:p>
      </dgm:t>
    </dgm:pt>
    <dgm:pt modelId="{B0FEF55A-7980-4B2A-AF00-E3F4C22E6B7E}" type="parTrans" cxnId="{F4806E1C-8060-431A-A133-460A739EF799}">
      <dgm:prSet/>
      <dgm:spPr/>
      <dgm:t>
        <a:bodyPr/>
        <a:lstStyle/>
        <a:p>
          <a:endParaRPr lang="hr-HR"/>
        </a:p>
      </dgm:t>
    </dgm:pt>
    <dgm:pt modelId="{F841EEE7-D835-44E2-8ADC-624D3D85C6D6}" type="sibTrans" cxnId="{F4806E1C-8060-431A-A133-460A739EF799}">
      <dgm:prSet/>
      <dgm:spPr/>
      <dgm:t>
        <a:bodyPr/>
        <a:lstStyle/>
        <a:p>
          <a:endParaRPr lang="hr-HR"/>
        </a:p>
      </dgm:t>
    </dgm:pt>
    <dgm:pt modelId="{B9134E76-0AEC-4114-B581-8BE3A61C611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hr-HR" dirty="0" smtClean="0">
              <a:solidFill>
                <a:schemeClr val="tx1"/>
              </a:solidFill>
            </a:rPr>
            <a:t>Lista negativnih emocija</a:t>
          </a:r>
          <a:endParaRPr lang="hr-HR" dirty="0">
            <a:solidFill>
              <a:schemeClr val="tx1"/>
            </a:solidFill>
          </a:endParaRPr>
        </a:p>
      </dgm:t>
    </dgm:pt>
    <dgm:pt modelId="{07FF544F-3AF9-4165-8A75-E539DF9D4AAE}" type="parTrans" cxnId="{FE2E6919-E84B-4B7C-AB3D-E8EC9FB3F0C3}">
      <dgm:prSet/>
      <dgm:spPr/>
      <dgm:t>
        <a:bodyPr/>
        <a:lstStyle/>
        <a:p>
          <a:endParaRPr lang="hr-HR"/>
        </a:p>
      </dgm:t>
    </dgm:pt>
    <dgm:pt modelId="{A0F5544A-1654-47AE-BCE2-B3660D1ECA5E}" type="sibTrans" cxnId="{FE2E6919-E84B-4B7C-AB3D-E8EC9FB3F0C3}">
      <dgm:prSet/>
      <dgm:spPr/>
      <dgm:t>
        <a:bodyPr/>
        <a:lstStyle/>
        <a:p>
          <a:endParaRPr lang="hr-HR"/>
        </a:p>
      </dgm:t>
    </dgm:pt>
    <dgm:pt modelId="{251D6133-2EA3-4C95-BDD8-FAB747789ABB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hr-HR" dirty="0" smtClean="0">
              <a:solidFill>
                <a:schemeClr val="tx1"/>
              </a:solidFill>
            </a:rPr>
            <a:t>Skala intenziteta emocija</a:t>
          </a:r>
          <a:endParaRPr lang="hr-HR" dirty="0">
            <a:solidFill>
              <a:schemeClr val="tx1"/>
            </a:solidFill>
          </a:endParaRPr>
        </a:p>
      </dgm:t>
    </dgm:pt>
    <dgm:pt modelId="{65120E5F-F1D8-4642-A376-C238CAFF7F44}" type="parTrans" cxnId="{1B7A3F6F-6AD4-4552-A779-19EC1BE2A481}">
      <dgm:prSet/>
      <dgm:spPr/>
      <dgm:t>
        <a:bodyPr/>
        <a:lstStyle/>
        <a:p>
          <a:endParaRPr lang="hr-HR"/>
        </a:p>
      </dgm:t>
    </dgm:pt>
    <dgm:pt modelId="{DC7386E1-7A72-4AD5-A73E-ADCD02E4C7BA}" type="sibTrans" cxnId="{1B7A3F6F-6AD4-4552-A779-19EC1BE2A481}">
      <dgm:prSet/>
      <dgm:spPr/>
      <dgm:t>
        <a:bodyPr/>
        <a:lstStyle/>
        <a:p>
          <a:endParaRPr lang="hr-HR"/>
        </a:p>
      </dgm:t>
    </dgm:pt>
    <dgm:pt modelId="{A352283C-815B-4854-A63F-BFA146E037D8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hr-HR" dirty="0" smtClean="0">
              <a:solidFill>
                <a:schemeClr val="tx1"/>
              </a:solidFill>
            </a:rPr>
            <a:t>Skala emocionalnog intenziteta</a:t>
          </a:r>
          <a:endParaRPr lang="hr-HR" dirty="0">
            <a:solidFill>
              <a:schemeClr val="tx1"/>
            </a:solidFill>
          </a:endParaRPr>
        </a:p>
      </dgm:t>
    </dgm:pt>
    <dgm:pt modelId="{40F3735A-7CC7-46E6-8599-1012000D0E8A}" type="parTrans" cxnId="{BEB22420-EC89-4009-A0C0-4D6F029F01FF}">
      <dgm:prSet/>
      <dgm:spPr/>
      <dgm:t>
        <a:bodyPr/>
        <a:lstStyle/>
        <a:p>
          <a:endParaRPr lang="hr-HR"/>
        </a:p>
      </dgm:t>
    </dgm:pt>
    <dgm:pt modelId="{23976CFA-89B8-476D-A876-69B7C1500C6B}" type="sibTrans" cxnId="{BEB22420-EC89-4009-A0C0-4D6F029F01FF}">
      <dgm:prSet/>
      <dgm:spPr/>
      <dgm:t>
        <a:bodyPr/>
        <a:lstStyle/>
        <a:p>
          <a:endParaRPr lang="hr-HR"/>
        </a:p>
      </dgm:t>
    </dgm:pt>
    <dgm:pt modelId="{7AAF8993-B50A-455D-8501-60081FB646B4}" type="pres">
      <dgm:prSet presAssocID="{A85F5BE0-4793-4126-8004-6C1642232F5F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4221677-9424-4ED5-8059-BCF6668C79BD}" type="pres">
      <dgm:prSet presAssocID="{A85F5BE0-4793-4126-8004-6C1642232F5F}" presName="matrix" presStyleCnt="0"/>
      <dgm:spPr/>
    </dgm:pt>
    <dgm:pt modelId="{B405EA9F-2673-4372-8FCD-834E37EB10EF}" type="pres">
      <dgm:prSet presAssocID="{A85F5BE0-4793-4126-8004-6C1642232F5F}" presName="tile1" presStyleLbl="node1" presStyleIdx="0" presStyleCnt="4"/>
      <dgm:spPr/>
      <dgm:t>
        <a:bodyPr/>
        <a:lstStyle/>
        <a:p>
          <a:endParaRPr lang="hr-HR"/>
        </a:p>
      </dgm:t>
    </dgm:pt>
    <dgm:pt modelId="{74C72BDD-C31C-4724-9737-F7C12B927927}" type="pres">
      <dgm:prSet presAssocID="{A85F5BE0-4793-4126-8004-6C1642232F5F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108FDCD-4899-43B3-BAD7-F51EB119F1E5}" type="pres">
      <dgm:prSet presAssocID="{A85F5BE0-4793-4126-8004-6C1642232F5F}" presName="tile2" presStyleLbl="node1" presStyleIdx="1" presStyleCnt="4" custLinFactNeighborX="57592" custLinFactNeighborY="-55300"/>
      <dgm:spPr/>
      <dgm:t>
        <a:bodyPr/>
        <a:lstStyle/>
        <a:p>
          <a:endParaRPr lang="hr-HR"/>
        </a:p>
      </dgm:t>
    </dgm:pt>
    <dgm:pt modelId="{916CCAB8-53D1-4440-8AE6-A3AF8259EF78}" type="pres">
      <dgm:prSet presAssocID="{A85F5BE0-4793-4126-8004-6C1642232F5F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288050B-9268-43A5-A908-42AD3BF3289F}" type="pres">
      <dgm:prSet presAssocID="{A85F5BE0-4793-4126-8004-6C1642232F5F}" presName="tile3" presStyleLbl="node1" presStyleIdx="2" presStyleCnt="4"/>
      <dgm:spPr/>
      <dgm:t>
        <a:bodyPr/>
        <a:lstStyle/>
        <a:p>
          <a:endParaRPr lang="hr-HR"/>
        </a:p>
      </dgm:t>
    </dgm:pt>
    <dgm:pt modelId="{216FF57D-7EFE-4A22-B31D-1AE516A2EAD4}" type="pres">
      <dgm:prSet presAssocID="{A85F5BE0-4793-4126-8004-6C1642232F5F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302BAAD-9A44-4F96-B02D-92B9322DD142}" type="pres">
      <dgm:prSet presAssocID="{A85F5BE0-4793-4126-8004-6C1642232F5F}" presName="tile4" presStyleLbl="node1" presStyleIdx="3" presStyleCnt="4" custLinFactNeighborX="-509" custLinFactNeighborY="2353"/>
      <dgm:spPr/>
      <dgm:t>
        <a:bodyPr/>
        <a:lstStyle/>
        <a:p>
          <a:endParaRPr lang="hr-HR"/>
        </a:p>
      </dgm:t>
    </dgm:pt>
    <dgm:pt modelId="{694EDCAC-4007-4250-8D47-10E19A6B61E8}" type="pres">
      <dgm:prSet presAssocID="{A85F5BE0-4793-4126-8004-6C1642232F5F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41B3ED8-033D-4930-9D62-14797F376E76}" type="pres">
      <dgm:prSet presAssocID="{A85F5BE0-4793-4126-8004-6C1642232F5F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hr-HR"/>
        </a:p>
      </dgm:t>
    </dgm:pt>
  </dgm:ptLst>
  <dgm:cxnLst>
    <dgm:cxn modelId="{56162FDB-F5AC-4F4B-A943-0CB2BFFAF419}" type="presOf" srcId="{251D6133-2EA3-4C95-BDD8-FAB747789ABB}" destId="{E288050B-9268-43A5-A908-42AD3BF3289F}" srcOrd="0" destOrd="0" presId="urn:microsoft.com/office/officeart/2005/8/layout/matrix1"/>
    <dgm:cxn modelId="{0897680A-18DD-4288-867D-75D9F3BA2853}" type="presOf" srcId="{A352283C-815B-4854-A63F-BFA146E037D8}" destId="{1302BAAD-9A44-4F96-B02D-92B9322DD142}" srcOrd="0" destOrd="0" presId="urn:microsoft.com/office/officeart/2005/8/layout/matrix1"/>
    <dgm:cxn modelId="{A61274A8-8851-46E5-8E7B-6AD67964F6D4}" type="presOf" srcId="{B9134E76-0AEC-4114-B581-8BE3A61C6110}" destId="{916CCAB8-53D1-4440-8AE6-A3AF8259EF78}" srcOrd="1" destOrd="0" presId="urn:microsoft.com/office/officeart/2005/8/layout/matrix1"/>
    <dgm:cxn modelId="{0EABDD1A-1EFD-4BD1-8341-A77F0E9B63C4}" srcId="{A85F5BE0-4793-4126-8004-6C1642232F5F}" destId="{7C47374D-9A12-4AD5-8A15-AFF1979DD214}" srcOrd="0" destOrd="0" parTransId="{0FE619CD-9335-4BEA-8243-957AD138B9BB}" sibTransId="{5C45C4E1-FC32-4AD6-94BC-6662981C0402}"/>
    <dgm:cxn modelId="{1B7A3F6F-6AD4-4552-A779-19EC1BE2A481}" srcId="{7C47374D-9A12-4AD5-8A15-AFF1979DD214}" destId="{251D6133-2EA3-4C95-BDD8-FAB747789ABB}" srcOrd="2" destOrd="0" parTransId="{65120E5F-F1D8-4642-A376-C238CAFF7F44}" sibTransId="{DC7386E1-7A72-4AD5-A73E-ADCD02E4C7BA}"/>
    <dgm:cxn modelId="{FFAA6A85-E46C-42CD-8A34-C959792D9F38}" type="presOf" srcId="{44E8B5A1-6D08-43A2-B488-ABCA9F38A807}" destId="{B405EA9F-2673-4372-8FCD-834E37EB10EF}" srcOrd="0" destOrd="0" presId="urn:microsoft.com/office/officeart/2005/8/layout/matrix1"/>
    <dgm:cxn modelId="{6213D079-C023-4CF4-BE43-028283A20221}" type="presOf" srcId="{A352283C-815B-4854-A63F-BFA146E037D8}" destId="{694EDCAC-4007-4250-8D47-10E19A6B61E8}" srcOrd="1" destOrd="0" presId="urn:microsoft.com/office/officeart/2005/8/layout/matrix1"/>
    <dgm:cxn modelId="{FE2E6919-E84B-4B7C-AB3D-E8EC9FB3F0C3}" srcId="{7C47374D-9A12-4AD5-8A15-AFF1979DD214}" destId="{B9134E76-0AEC-4114-B581-8BE3A61C6110}" srcOrd="1" destOrd="0" parTransId="{07FF544F-3AF9-4165-8A75-E539DF9D4AAE}" sibTransId="{A0F5544A-1654-47AE-BCE2-B3660D1ECA5E}"/>
    <dgm:cxn modelId="{6356C2CC-6581-4106-A11A-42F93DEB0663}" type="presOf" srcId="{251D6133-2EA3-4C95-BDD8-FAB747789ABB}" destId="{216FF57D-7EFE-4A22-B31D-1AE516A2EAD4}" srcOrd="1" destOrd="0" presId="urn:microsoft.com/office/officeart/2005/8/layout/matrix1"/>
    <dgm:cxn modelId="{20DC7503-3B6F-419E-A095-B9962FAA00BF}" type="presOf" srcId="{A85F5BE0-4793-4126-8004-6C1642232F5F}" destId="{7AAF8993-B50A-455D-8501-60081FB646B4}" srcOrd="0" destOrd="0" presId="urn:microsoft.com/office/officeart/2005/8/layout/matrix1"/>
    <dgm:cxn modelId="{52DF7019-62A4-4A7D-AC87-22C14CDB4E63}" type="presOf" srcId="{44E8B5A1-6D08-43A2-B488-ABCA9F38A807}" destId="{74C72BDD-C31C-4724-9737-F7C12B927927}" srcOrd="1" destOrd="0" presId="urn:microsoft.com/office/officeart/2005/8/layout/matrix1"/>
    <dgm:cxn modelId="{BEB22420-EC89-4009-A0C0-4D6F029F01FF}" srcId="{7C47374D-9A12-4AD5-8A15-AFF1979DD214}" destId="{A352283C-815B-4854-A63F-BFA146E037D8}" srcOrd="3" destOrd="0" parTransId="{40F3735A-7CC7-46E6-8599-1012000D0E8A}" sibTransId="{23976CFA-89B8-476D-A876-69B7C1500C6B}"/>
    <dgm:cxn modelId="{F4806E1C-8060-431A-A133-460A739EF799}" srcId="{7C47374D-9A12-4AD5-8A15-AFF1979DD214}" destId="{44E8B5A1-6D08-43A2-B488-ABCA9F38A807}" srcOrd="0" destOrd="0" parTransId="{B0FEF55A-7980-4B2A-AF00-E3F4C22E6B7E}" sibTransId="{F841EEE7-D835-44E2-8ADC-624D3D85C6D6}"/>
    <dgm:cxn modelId="{F81BCD0D-CC71-4145-A993-E8D267259EEC}" type="presOf" srcId="{B9134E76-0AEC-4114-B581-8BE3A61C6110}" destId="{9108FDCD-4899-43B3-BAD7-F51EB119F1E5}" srcOrd="0" destOrd="0" presId="urn:microsoft.com/office/officeart/2005/8/layout/matrix1"/>
    <dgm:cxn modelId="{5E783077-A926-4445-A649-04082313C3B4}" type="presOf" srcId="{7C47374D-9A12-4AD5-8A15-AFF1979DD214}" destId="{C41B3ED8-033D-4930-9D62-14797F376E76}" srcOrd="0" destOrd="0" presId="urn:microsoft.com/office/officeart/2005/8/layout/matrix1"/>
    <dgm:cxn modelId="{8DF4A282-4347-4736-B8A8-E8B5F3D755CE}" type="presParOf" srcId="{7AAF8993-B50A-455D-8501-60081FB646B4}" destId="{D4221677-9424-4ED5-8059-BCF6668C79BD}" srcOrd="0" destOrd="0" presId="urn:microsoft.com/office/officeart/2005/8/layout/matrix1"/>
    <dgm:cxn modelId="{9B6D67A8-E233-4E27-B790-1D188D47F080}" type="presParOf" srcId="{D4221677-9424-4ED5-8059-BCF6668C79BD}" destId="{B405EA9F-2673-4372-8FCD-834E37EB10EF}" srcOrd="0" destOrd="0" presId="urn:microsoft.com/office/officeart/2005/8/layout/matrix1"/>
    <dgm:cxn modelId="{706FDE88-F9B8-43A2-9E95-366442EA34EF}" type="presParOf" srcId="{D4221677-9424-4ED5-8059-BCF6668C79BD}" destId="{74C72BDD-C31C-4724-9737-F7C12B927927}" srcOrd="1" destOrd="0" presId="urn:microsoft.com/office/officeart/2005/8/layout/matrix1"/>
    <dgm:cxn modelId="{5D60C2DF-A095-4E5F-9EEA-2046D7884BA7}" type="presParOf" srcId="{D4221677-9424-4ED5-8059-BCF6668C79BD}" destId="{9108FDCD-4899-43B3-BAD7-F51EB119F1E5}" srcOrd="2" destOrd="0" presId="urn:microsoft.com/office/officeart/2005/8/layout/matrix1"/>
    <dgm:cxn modelId="{E95A93ED-7153-4F48-ACA9-66206689717B}" type="presParOf" srcId="{D4221677-9424-4ED5-8059-BCF6668C79BD}" destId="{916CCAB8-53D1-4440-8AE6-A3AF8259EF78}" srcOrd="3" destOrd="0" presId="urn:microsoft.com/office/officeart/2005/8/layout/matrix1"/>
    <dgm:cxn modelId="{2C94F5C5-C292-4647-9B21-3C2D4D31B0AC}" type="presParOf" srcId="{D4221677-9424-4ED5-8059-BCF6668C79BD}" destId="{E288050B-9268-43A5-A908-42AD3BF3289F}" srcOrd="4" destOrd="0" presId="urn:microsoft.com/office/officeart/2005/8/layout/matrix1"/>
    <dgm:cxn modelId="{F4AB68B8-9096-47E4-82CD-66DBFFC0D224}" type="presParOf" srcId="{D4221677-9424-4ED5-8059-BCF6668C79BD}" destId="{216FF57D-7EFE-4A22-B31D-1AE516A2EAD4}" srcOrd="5" destOrd="0" presId="urn:microsoft.com/office/officeart/2005/8/layout/matrix1"/>
    <dgm:cxn modelId="{A88D6679-1D44-4F6E-AD57-988D286C8A8C}" type="presParOf" srcId="{D4221677-9424-4ED5-8059-BCF6668C79BD}" destId="{1302BAAD-9A44-4F96-B02D-92B9322DD142}" srcOrd="6" destOrd="0" presId="urn:microsoft.com/office/officeart/2005/8/layout/matrix1"/>
    <dgm:cxn modelId="{279C63E0-558C-4095-9E21-2DCD79683319}" type="presParOf" srcId="{D4221677-9424-4ED5-8059-BCF6668C79BD}" destId="{694EDCAC-4007-4250-8D47-10E19A6B61E8}" srcOrd="7" destOrd="0" presId="urn:microsoft.com/office/officeart/2005/8/layout/matrix1"/>
    <dgm:cxn modelId="{C059C478-A45B-4B01-BE03-DC21C604838C}" type="presParOf" srcId="{7AAF8993-B50A-455D-8501-60081FB646B4}" destId="{C41B3ED8-033D-4930-9D62-14797F376E76}" srcOrd="1" destOrd="0" presId="urn:microsoft.com/office/officeart/2005/8/layout/matrix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27C4EB6-ACB4-48A5-9AC8-474BA39CA86A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42E90641-DA3F-4910-BAF4-1951F4D07A59}">
      <dgm:prSet phldrT="[Text]"/>
      <dgm:spPr/>
      <dgm:t>
        <a:bodyPr/>
        <a:lstStyle/>
        <a:p>
          <a:r>
            <a:rPr lang="hr-HR" dirty="0" smtClean="0"/>
            <a:t>Terapeut nastoji dobiti jasnu sliku situacije </a:t>
          </a:r>
          <a:endParaRPr lang="hr-HR" dirty="0"/>
        </a:p>
      </dgm:t>
    </dgm:pt>
    <dgm:pt modelId="{BF1425CE-97C5-4D47-99E7-1E954EC86F51}" type="parTrans" cxnId="{77F9DC39-5394-474A-A622-D9CADD5AF8A8}">
      <dgm:prSet/>
      <dgm:spPr/>
      <dgm:t>
        <a:bodyPr/>
        <a:lstStyle/>
        <a:p>
          <a:endParaRPr lang="hr-HR"/>
        </a:p>
      </dgm:t>
    </dgm:pt>
    <dgm:pt modelId="{4211D2F2-54D6-47F6-BFF1-DA397E1FABFF}" type="sibTrans" cxnId="{77F9DC39-5394-474A-A622-D9CADD5AF8A8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hr-HR"/>
        </a:p>
      </dgm:t>
    </dgm:pt>
    <dgm:pt modelId="{A85E35AD-8413-41EA-A05D-938C01300AB0}">
      <dgm:prSet phldrT="[Text]"/>
      <dgm:spPr/>
      <dgm:t>
        <a:bodyPr/>
        <a:lstStyle/>
        <a:p>
          <a:r>
            <a:rPr lang="hr-HR" dirty="0" smtClean="0">
              <a:sym typeface="Wingdings" pitchFamily="2" charset="2"/>
            </a:rPr>
            <a:t>Pomaže razlikovati misli od emocija</a:t>
          </a:r>
          <a:endParaRPr lang="hr-HR" dirty="0"/>
        </a:p>
      </dgm:t>
    </dgm:pt>
    <dgm:pt modelId="{6650F059-6A5C-46AF-A069-BB3DB79E510B}" type="parTrans" cxnId="{585AAE7F-14D1-4235-A67A-6F058FE90FE0}">
      <dgm:prSet/>
      <dgm:spPr/>
      <dgm:t>
        <a:bodyPr/>
        <a:lstStyle/>
        <a:p>
          <a:endParaRPr lang="hr-HR"/>
        </a:p>
      </dgm:t>
    </dgm:pt>
    <dgm:pt modelId="{D09A41E6-EB8E-4DCF-A3EA-5AD9B7FDB258}" type="sibTrans" cxnId="{585AAE7F-14D1-4235-A67A-6F058FE90FE0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hr-HR"/>
        </a:p>
      </dgm:t>
    </dgm:pt>
    <dgm:pt modelId="{607E35C5-D571-4C31-A75B-5E207FEB7D81}">
      <dgm:prSet phldrT="[Text]"/>
      <dgm:spPr/>
      <dgm:t>
        <a:bodyPr/>
        <a:lstStyle/>
        <a:p>
          <a:r>
            <a:rPr lang="hr-HR" dirty="0" smtClean="0">
              <a:sym typeface="Wingdings" pitchFamily="2" charset="2"/>
            </a:rPr>
            <a:t>Suosjeća </a:t>
          </a:r>
          <a:endParaRPr lang="hr-HR" dirty="0"/>
        </a:p>
      </dgm:t>
    </dgm:pt>
    <dgm:pt modelId="{42158904-FC07-4C50-A816-E853147965B1}" type="parTrans" cxnId="{CE1C9511-7A0F-4D07-A0C4-852838702C48}">
      <dgm:prSet/>
      <dgm:spPr/>
      <dgm:t>
        <a:bodyPr/>
        <a:lstStyle/>
        <a:p>
          <a:endParaRPr lang="hr-HR"/>
        </a:p>
      </dgm:t>
    </dgm:pt>
    <dgm:pt modelId="{67415427-2693-4997-AECA-776212B77E3F}" type="sibTrans" cxnId="{CE1C9511-7A0F-4D07-A0C4-852838702C48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hr-HR"/>
        </a:p>
      </dgm:t>
    </dgm:pt>
    <dgm:pt modelId="{994B31BA-1871-40C2-997C-8A08687CE4C9}">
      <dgm:prSet/>
      <dgm:spPr/>
      <dgm:t>
        <a:bodyPr/>
        <a:lstStyle/>
        <a:p>
          <a:r>
            <a:rPr lang="hr-HR" dirty="0" smtClean="0">
              <a:sym typeface="Wingdings" pitchFamily="2" charset="2"/>
            </a:rPr>
            <a:t>Pomaže evaluirati disfunkcionalno vjerovanje</a:t>
          </a:r>
          <a:endParaRPr lang="hr-HR" dirty="0"/>
        </a:p>
      </dgm:t>
    </dgm:pt>
    <dgm:pt modelId="{FCB63C28-4989-43FA-A33D-C6871A68652F}" type="parTrans" cxnId="{E7752B8D-E710-45CD-ACE8-38070011BF47}">
      <dgm:prSet/>
      <dgm:spPr/>
      <dgm:t>
        <a:bodyPr/>
        <a:lstStyle/>
        <a:p>
          <a:endParaRPr lang="hr-HR"/>
        </a:p>
      </dgm:t>
    </dgm:pt>
    <dgm:pt modelId="{6E95861C-C0FA-42DA-BB94-0BB7FF36AD06}" type="sibTrans" cxnId="{E7752B8D-E710-45CD-ACE8-38070011BF47}">
      <dgm:prSet/>
      <dgm:spPr/>
      <dgm:t>
        <a:bodyPr/>
        <a:lstStyle/>
        <a:p>
          <a:endParaRPr lang="hr-HR"/>
        </a:p>
      </dgm:t>
    </dgm:pt>
    <dgm:pt modelId="{7FF7F49F-FE83-4C43-9835-B9F26D3A2FF6}" type="pres">
      <dgm:prSet presAssocID="{727C4EB6-ACB4-48A5-9AC8-474BA39CA86A}" presName="linearFlow" presStyleCnt="0">
        <dgm:presLayoutVars>
          <dgm:resizeHandles val="exact"/>
        </dgm:presLayoutVars>
      </dgm:prSet>
      <dgm:spPr/>
    </dgm:pt>
    <dgm:pt modelId="{52C8F97A-77DC-422C-8284-B5BD061C0CB3}" type="pres">
      <dgm:prSet presAssocID="{42E90641-DA3F-4910-BAF4-1951F4D07A59}" presName="node" presStyleLbl="node1" presStyleIdx="0" presStyleCnt="4" custScaleX="217358" custLinFactNeighborX="534" custLinFactNeighborY="-2949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EA072F7-09D0-4296-8DFE-BDCEBED19F05}" type="pres">
      <dgm:prSet presAssocID="{4211D2F2-54D6-47F6-BFF1-DA397E1FABFF}" presName="sibTrans" presStyleLbl="sibTrans2D1" presStyleIdx="0" presStyleCnt="3"/>
      <dgm:spPr/>
      <dgm:t>
        <a:bodyPr/>
        <a:lstStyle/>
        <a:p>
          <a:endParaRPr lang="hr-HR"/>
        </a:p>
      </dgm:t>
    </dgm:pt>
    <dgm:pt modelId="{23365FCB-3B7E-41A0-BD8F-E022B9510BF3}" type="pres">
      <dgm:prSet presAssocID="{4211D2F2-54D6-47F6-BFF1-DA397E1FABFF}" presName="connectorText" presStyleLbl="sibTrans2D1" presStyleIdx="0" presStyleCnt="3"/>
      <dgm:spPr/>
      <dgm:t>
        <a:bodyPr/>
        <a:lstStyle/>
        <a:p>
          <a:endParaRPr lang="hr-HR"/>
        </a:p>
      </dgm:t>
    </dgm:pt>
    <dgm:pt modelId="{57A16EA5-1284-4E1C-BC46-E357330507C6}" type="pres">
      <dgm:prSet presAssocID="{A85E35AD-8413-41EA-A05D-938C01300AB0}" presName="node" presStyleLbl="node1" presStyleIdx="1" presStyleCnt="4" custScaleX="25666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F94910B-61FC-4F69-8901-4A06D50C3E9A}" type="pres">
      <dgm:prSet presAssocID="{D09A41E6-EB8E-4DCF-A3EA-5AD9B7FDB258}" presName="sibTrans" presStyleLbl="sibTrans2D1" presStyleIdx="1" presStyleCnt="3"/>
      <dgm:spPr/>
      <dgm:t>
        <a:bodyPr/>
        <a:lstStyle/>
        <a:p>
          <a:endParaRPr lang="hr-HR"/>
        </a:p>
      </dgm:t>
    </dgm:pt>
    <dgm:pt modelId="{8BDCD7BA-4EE6-4996-8B0F-3B61FBBBC319}" type="pres">
      <dgm:prSet presAssocID="{D09A41E6-EB8E-4DCF-A3EA-5AD9B7FDB258}" presName="connectorText" presStyleLbl="sibTrans2D1" presStyleIdx="1" presStyleCnt="3"/>
      <dgm:spPr/>
      <dgm:t>
        <a:bodyPr/>
        <a:lstStyle/>
        <a:p>
          <a:endParaRPr lang="hr-HR"/>
        </a:p>
      </dgm:t>
    </dgm:pt>
    <dgm:pt modelId="{74FBAA96-DA76-4615-A770-AA5DA6279DC3}" type="pres">
      <dgm:prSet presAssocID="{607E35C5-D571-4C31-A75B-5E207FEB7D81}" presName="node" presStyleLbl="node1" presStyleIdx="2" presStyleCnt="4" custScaleX="17100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39099AE-7408-4544-8968-6410B1DD63A0}" type="pres">
      <dgm:prSet presAssocID="{67415427-2693-4997-AECA-776212B77E3F}" presName="sibTrans" presStyleLbl="sibTrans2D1" presStyleIdx="2" presStyleCnt="3"/>
      <dgm:spPr/>
      <dgm:t>
        <a:bodyPr/>
        <a:lstStyle/>
        <a:p>
          <a:endParaRPr lang="hr-HR"/>
        </a:p>
      </dgm:t>
    </dgm:pt>
    <dgm:pt modelId="{90F6FBF4-664A-4A42-BC67-CE9ADD4DBEEB}" type="pres">
      <dgm:prSet presAssocID="{67415427-2693-4997-AECA-776212B77E3F}" presName="connectorText" presStyleLbl="sibTrans2D1" presStyleIdx="2" presStyleCnt="3"/>
      <dgm:spPr/>
      <dgm:t>
        <a:bodyPr/>
        <a:lstStyle/>
        <a:p>
          <a:endParaRPr lang="hr-HR"/>
        </a:p>
      </dgm:t>
    </dgm:pt>
    <dgm:pt modelId="{352EA0D5-2D92-452B-92F0-106F67EA10DF}" type="pres">
      <dgm:prSet presAssocID="{994B31BA-1871-40C2-997C-8A08687CE4C9}" presName="node" presStyleLbl="node1" presStyleIdx="3" presStyleCnt="4" custScaleX="24749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96EE2B4-36C4-456A-B391-E5BABA0F7E5C}" type="presOf" srcId="{994B31BA-1871-40C2-997C-8A08687CE4C9}" destId="{352EA0D5-2D92-452B-92F0-106F67EA10DF}" srcOrd="0" destOrd="0" presId="urn:microsoft.com/office/officeart/2005/8/layout/process2"/>
    <dgm:cxn modelId="{95676CF8-2833-4A3B-867B-3AB20BB673C1}" type="presOf" srcId="{727C4EB6-ACB4-48A5-9AC8-474BA39CA86A}" destId="{7FF7F49F-FE83-4C43-9835-B9F26D3A2FF6}" srcOrd="0" destOrd="0" presId="urn:microsoft.com/office/officeart/2005/8/layout/process2"/>
    <dgm:cxn modelId="{B685C2D1-0FF7-4C9A-92A8-AC68455018D3}" type="presOf" srcId="{4211D2F2-54D6-47F6-BFF1-DA397E1FABFF}" destId="{23365FCB-3B7E-41A0-BD8F-E022B9510BF3}" srcOrd="1" destOrd="0" presId="urn:microsoft.com/office/officeart/2005/8/layout/process2"/>
    <dgm:cxn modelId="{77F9DC39-5394-474A-A622-D9CADD5AF8A8}" srcId="{727C4EB6-ACB4-48A5-9AC8-474BA39CA86A}" destId="{42E90641-DA3F-4910-BAF4-1951F4D07A59}" srcOrd="0" destOrd="0" parTransId="{BF1425CE-97C5-4D47-99E7-1E954EC86F51}" sibTransId="{4211D2F2-54D6-47F6-BFF1-DA397E1FABFF}"/>
    <dgm:cxn modelId="{8DB13D24-8445-4255-B25F-665BAC010F27}" type="presOf" srcId="{42E90641-DA3F-4910-BAF4-1951F4D07A59}" destId="{52C8F97A-77DC-422C-8284-B5BD061C0CB3}" srcOrd="0" destOrd="0" presId="urn:microsoft.com/office/officeart/2005/8/layout/process2"/>
    <dgm:cxn modelId="{ECBE21B2-4270-4B4C-A186-36158B1DBD46}" type="presOf" srcId="{607E35C5-D571-4C31-A75B-5E207FEB7D81}" destId="{74FBAA96-DA76-4615-A770-AA5DA6279DC3}" srcOrd="0" destOrd="0" presId="urn:microsoft.com/office/officeart/2005/8/layout/process2"/>
    <dgm:cxn modelId="{5B73CECC-19C9-43D7-9FD1-0C2379C254DB}" type="presOf" srcId="{67415427-2693-4997-AECA-776212B77E3F}" destId="{90F6FBF4-664A-4A42-BC67-CE9ADD4DBEEB}" srcOrd="1" destOrd="0" presId="urn:microsoft.com/office/officeart/2005/8/layout/process2"/>
    <dgm:cxn modelId="{E7752B8D-E710-45CD-ACE8-38070011BF47}" srcId="{727C4EB6-ACB4-48A5-9AC8-474BA39CA86A}" destId="{994B31BA-1871-40C2-997C-8A08687CE4C9}" srcOrd="3" destOrd="0" parTransId="{FCB63C28-4989-43FA-A33D-C6871A68652F}" sibTransId="{6E95861C-C0FA-42DA-BB94-0BB7FF36AD06}"/>
    <dgm:cxn modelId="{585AAE7F-14D1-4235-A67A-6F058FE90FE0}" srcId="{727C4EB6-ACB4-48A5-9AC8-474BA39CA86A}" destId="{A85E35AD-8413-41EA-A05D-938C01300AB0}" srcOrd="1" destOrd="0" parTransId="{6650F059-6A5C-46AF-A069-BB3DB79E510B}" sibTransId="{D09A41E6-EB8E-4DCF-A3EA-5AD9B7FDB258}"/>
    <dgm:cxn modelId="{881F1A3C-DB52-434F-8DE9-6914B97FAF87}" type="presOf" srcId="{4211D2F2-54D6-47F6-BFF1-DA397E1FABFF}" destId="{BEA072F7-09D0-4296-8DFE-BDCEBED19F05}" srcOrd="0" destOrd="0" presId="urn:microsoft.com/office/officeart/2005/8/layout/process2"/>
    <dgm:cxn modelId="{DFF539F6-5618-4E23-911E-4DBDCA21E7E5}" type="presOf" srcId="{A85E35AD-8413-41EA-A05D-938C01300AB0}" destId="{57A16EA5-1284-4E1C-BC46-E357330507C6}" srcOrd="0" destOrd="0" presId="urn:microsoft.com/office/officeart/2005/8/layout/process2"/>
    <dgm:cxn modelId="{A0457D28-42F1-4564-A401-CD14BC1475DE}" type="presOf" srcId="{67415427-2693-4997-AECA-776212B77E3F}" destId="{239099AE-7408-4544-8968-6410B1DD63A0}" srcOrd="0" destOrd="0" presId="urn:microsoft.com/office/officeart/2005/8/layout/process2"/>
    <dgm:cxn modelId="{CE1C9511-7A0F-4D07-A0C4-852838702C48}" srcId="{727C4EB6-ACB4-48A5-9AC8-474BA39CA86A}" destId="{607E35C5-D571-4C31-A75B-5E207FEB7D81}" srcOrd="2" destOrd="0" parTransId="{42158904-FC07-4C50-A816-E853147965B1}" sibTransId="{67415427-2693-4997-AECA-776212B77E3F}"/>
    <dgm:cxn modelId="{8D154253-201F-40D5-B5B9-CDC758640C01}" type="presOf" srcId="{D09A41E6-EB8E-4DCF-A3EA-5AD9B7FDB258}" destId="{8BDCD7BA-4EE6-4996-8B0F-3B61FBBBC319}" srcOrd="1" destOrd="0" presId="urn:microsoft.com/office/officeart/2005/8/layout/process2"/>
    <dgm:cxn modelId="{17D7BF9F-1388-4EC8-88E9-93BC44171631}" type="presOf" srcId="{D09A41E6-EB8E-4DCF-A3EA-5AD9B7FDB258}" destId="{5F94910B-61FC-4F69-8901-4A06D50C3E9A}" srcOrd="0" destOrd="0" presId="urn:microsoft.com/office/officeart/2005/8/layout/process2"/>
    <dgm:cxn modelId="{3FC8F9FB-CDCA-441F-AE73-32A0C94FD86E}" type="presParOf" srcId="{7FF7F49F-FE83-4C43-9835-B9F26D3A2FF6}" destId="{52C8F97A-77DC-422C-8284-B5BD061C0CB3}" srcOrd="0" destOrd="0" presId="urn:microsoft.com/office/officeart/2005/8/layout/process2"/>
    <dgm:cxn modelId="{6CC885A4-CAE1-4972-AC6A-62B0DBB574C5}" type="presParOf" srcId="{7FF7F49F-FE83-4C43-9835-B9F26D3A2FF6}" destId="{BEA072F7-09D0-4296-8DFE-BDCEBED19F05}" srcOrd="1" destOrd="0" presId="urn:microsoft.com/office/officeart/2005/8/layout/process2"/>
    <dgm:cxn modelId="{7B752A95-93A2-4A8C-86F4-98DF511A64F4}" type="presParOf" srcId="{BEA072F7-09D0-4296-8DFE-BDCEBED19F05}" destId="{23365FCB-3B7E-41A0-BD8F-E022B9510BF3}" srcOrd="0" destOrd="0" presId="urn:microsoft.com/office/officeart/2005/8/layout/process2"/>
    <dgm:cxn modelId="{470980BD-8C5B-4A66-94A2-BC0B08978DE1}" type="presParOf" srcId="{7FF7F49F-FE83-4C43-9835-B9F26D3A2FF6}" destId="{57A16EA5-1284-4E1C-BC46-E357330507C6}" srcOrd="2" destOrd="0" presId="urn:microsoft.com/office/officeart/2005/8/layout/process2"/>
    <dgm:cxn modelId="{C1194274-F055-4F16-9DD8-8C8C2E6E00A1}" type="presParOf" srcId="{7FF7F49F-FE83-4C43-9835-B9F26D3A2FF6}" destId="{5F94910B-61FC-4F69-8901-4A06D50C3E9A}" srcOrd="3" destOrd="0" presId="urn:microsoft.com/office/officeart/2005/8/layout/process2"/>
    <dgm:cxn modelId="{A6354458-6BB1-4476-AFB1-0757459BF92C}" type="presParOf" srcId="{5F94910B-61FC-4F69-8901-4A06D50C3E9A}" destId="{8BDCD7BA-4EE6-4996-8B0F-3B61FBBBC319}" srcOrd="0" destOrd="0" presId="urn:microsoft.com/office/officeart/2005/8/layout/process2"/>
    <dgm:cxn modelId="{6298917F-B592-4536-A298-A4BB4E84AC10}" type="presParOf" srcId="{7FF7F49F-FE83-4C43-9835-B9F26D3A2FF6}" destId="{74FBAA96-DA76-4615-A770-AA5DA6279DC3}" srcOrd="4" destOrd="0" presId="urn:microsoft.com/office/officeart/2005/8/layout/process2"/>
    <dgm:cxn modelId="{ED04226A-8EBC-407A-8B3F-8417B8503A3A}" type="presParOf" srcId="{7FF7F49F-FE83-4C43-9835-B9F26D3A2FF6}" destId="{239099AE-7408-4544-8968-6410B1DD63A0}" srcOrd="5" destOrd="0" presId="urn:microsoft.com/office/officeart/2005/8/layout/process2"/>
    <dgm:cxn modelId="{5E69EBFC-2FCF-4336-9E1A-5AD1D87F2825}" type="presParOf" srcId="{239099AE-7408-4544-8968-6410B1DD63A0}" destId="{90F6FBF4-664A-4A42-BC67-CE9ADD4DBEEB}" srcOrd="0" destOrd="0" presId="urn:microsoft.com/office/officeart/2005/8/layout/process2"/>
    <dgm:cxn modelId="{70536FF2-6DE2-4797-9311-57326E39D16C}" type="presParOf" srcId="{7FF7F49F-FE83-4C43-9835-B9F26D3A2FF6}" destId="{352EA0D5-2D92-452B-92F0-106F67EA10DF}" srcOrd="6" destOrd="0" presId="urn:microsoft.com/office/officeart/2005/8/layout/process2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9F73F-81EC-483E-815D-A40C33335AC0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606ED-668F-4115-866E-FC7C9C6E578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99621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A606ED-668F-4115-866E-FC7C9C6E578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514906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5E46914-1B45-476E-B0E2-4FBFBD13F257}" type="datetimeFigureOut">
              <a:rPr lang="en-GB" smtClean="0"/>
              <a:pPr/>
              <a:t>10/03/2020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B9336EB-B3B7-4190-A8A8-5F843B9E4A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diagramLayout" Target="../diagrams/layout3.xml"/><Relationship Id="rId7" Type="http://schemas.openxmlformats.org/officeDocument/2006/relationships/diagramLayout" Target="../diagrams/layout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diagramColors" Target="../diagrams/colors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_Dahjzk4_GsaFH-kRXHfai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7871" y="0"/>
            <a:ext cx="80271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43498" y="548640"/>
            <a:ext cx="7766936" cy="1646302"/>
          </a:xfrm>
        </p:spPr>
        <p:txBody>
          <a:bodyPr/>
          <a:lstStyle/>
          <a:p>
            <a:pPr algn="ctr"/>
            <a:r>
              <a:rPr lang="hr-HR" b="1" dirty="0" smtClean="0"/>
              <a:t>Identifikacija emocija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6" y="4189379"/>
            <a:ext cx="9353192" cy="1435566"/>
          </a:xfrm>
        </p:spPr>
        <p:txBody>
          <a:bodyPr>
            <a:noAutofit/>
          </a:bodyPr>
          <a:lstStyle/>
          <a:p>
            <a:pPr algn="r"/>
            <a:endParaRPr lang="hr-HR" sz="2400" dirty="0" smtClean="0"/>
          </a:p>
          <a:p>
            <a:pPr algn="r"/>
            <a:r>
              <a:rPr lang="hr-HR" sz="2400" dirty="0" smtClean="0"/>
              <a:t> </a:t>
            </a:r>
          </a:p>
          <a:p>
            <a:pPr algn="r"/>
            <a:r>
              <a:rPr lang="hr-HR" sz="2400" dirty="0" smtClean="0"/>
              <a:t>Lea Slavčić</a:t>
            </a:r>
          </a:p>
          <a:p>
            <a:pPr algn="ctr"/>
            <a:endParaRPr lang="hr-HR" sz="2400" dirty="0" smtClean="0"/>
          </a:p>
          <a:p>
            <a:pPr algn="ctr"/>
            <a:r>
              <a:rPr lang="hr-HR" sz="2400" dirty="0" smtClean="0"/>
              <a:t>     Rijeka, 21. ožujak 2020.</a:t>
            </a:r>
          </a:p>
          <a:p>
            <a:pPr algn="ctr"/>
            <a:endParaRPr lang="hr-HR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72828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Teškoće u procjenjivanju intenziteta emocija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1447800"/>
            <a:ext cx="5204108" cy="4800600"/>
          </a:xfrm>
        </p:spPr>
        <p:txBody>
          <a:bodyPr>
            <a:noAutofit/>
          </a:bodyPr>
          <a:lstStyle/>
          <a:p>
            <a:pPr marL="365760" lvl="1" indent="-283464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hr-HR" sz="3000" dirty="0" smtClean="0"/>
              <a:t>Disfunkcionalna vjerovanja kako će ako osjete i mali nemir on porasti i postati neizdrživ</a:t>
            </a:r>
          </a:p>
          <a:p>
            <a:pPr marL="365760" lvl="1" indent="-283464">
              <a:spcBef>
                <a:spcPts val="600"/>
              </a:spcBef>
              <a:buSzPct val="80000"/>
              <a:buNone/>
            </a:pPr>
            <a:r>
              <a:rPr lang="hr-HR" sz="3000" dirty="0" smtClean="0"/>
              <a:t>         </a:t>
            </a:r>
          </a:p>
          <a:p>
            <a:pPr marL="365760" lvl="1" indent="-283464">
              <a:spcBef>
                <a:spcPts val="600"/>
              </a:spcBef>
              <a:buSzPct val="80000"/>
              <a:buNone/>
            </a:pPr>
            <a:endParaRPr lang="hr-HR" sz="3000" dirty="0" smtClean="0"/>
          </a:p>
          <a:p>
            <a:pPr marL="365760" lvl="1" indent="-283464">
              <a:spcBef>
                <a:spcPts val="600"/>
              </a:spcBef>
              <a:buSzPct val="80000"/>
              <a:buNone/>
            </a:pPr>
            <a:r>
              <a:rPr lang="hr-HR" sz="3000" dirty="0" smtClean="0"/>
              <a:t>  </a:t>
            </a:r>
          </a:p>
          <a:p>
            <a:pPr>
              <a:buNone/>
            </a:pPr>
            <a:r>
              <a:rPr lang="hr-HR" sz="3000" dirty="0" smtClean="0"/>
              <a:t>  Učenje procjenjivanja      intenziteta emocije</a:t>
            </a:r>
          </a:p>
          <a:p>
            <a:pPr>
              <a:buNone/>
            </a:pPr>
            <a:endParaRPr lang="hr-HR" sz="3000" dirty="0"/>
          </a:p>
        </p:txBody>
      </p:sp>
      <p:sp>
        <p:nvSpPr>
          <p:cNvPr id="5" name="Down Arrow 4"/>
          <p:cNvSpPr/>
          <p:nvPr/>
        </p:nvSpPr>
        <p:spPr>
          <a:xfrm>
            <a:off x="3263705" y="3559125"/>
            <a:ext cx="1083210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TextBox 5"/>
          <p:cNvSpPr txBox="1"/>
          <p:nvPr/>
        </p:nvSpPr>
        <p:spPr>
          <a:xfrm>
            <a:off x="6597748" y="1463040"/>
            <a:ext cx="5233181" cy="4608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r-HR" sz="3000" dirty="0" smtClean="0"/>
              <a:t>   Provjera učinkovitosti       </a:t>
            </a:r>
          </a:p>
          <a:p>
            <a:r>
              <a:rPr lang="hr-HR" sz="3000" dirty="0" smtClean="0"/>
              <a:t>    ispitivanja i adaptivnog </a:t>
            </a:r>
          </a:p>
          <a:p>
            <a:r>
              <a:rPr lang="hr-HR" sz="3000" dirty="0" smtClean="0"/>
              <a:t>    odgovaranja na misao</a:t>
            </a:r>
          </a:p>
          <a:p>
            <a:pPr>
              <a:buFont typeface="Arial" pitchFamily="34" charset="0"/>
              <a:buChar char="•"/>
            </a:pPr>
            <a:endParaRPr lang="hr-HR" sz="3000" dirty="0" smtClean="0"/>
          </a:p>
          <a:p>
            <a:pPr>
              <a:buFont typeface="Arial" pitchFamily="34" charset="0"/>
              <a:buChar char="•"/>
            </a:pPr>
            <a:endParaRPr lang="hr-HR" sz="3000" dirty="0" smtClean="0"/>
          </a:p>
          <a:p>
            <a:pPr>
              <a:buFont typeface="Arial" pitchFamily="34" charset="0"/>
              <a:buChar char="•"/>
            </a:pPr>
            <a:endParaRPr lang="hr-HR" sz="3000" dirty="0" smtClean="0"/>
          </a:p>
          <a:p>
            <a:endParaRPr lang="hr-HR" sz="3000" dirty="0" smtClean="0"/>
          </a:p>
          <a:p>
            <a:endParaRPr lang="hr-HR" sz="3000" dirty="0" smtClean="0"/>
          </a:p>
          <a:p>
            <a:r>
              <a:rPr lang="hr-HR" sz="3000" dirty="0" smtClean="0"/>
              <a:t>   Mjerenje intenziteta emocija</a:t>
            </a:r>
            <a:endParaRPr lang="hr-HR" sz="3000" dirty="0" smtClean="0">
              <a:sym typeface="Wingdings" panose="05000000000000000000" pitchFamily="2" charset="2"/>
            </a:endParaRPr>
          </a:p>
          <a:p>
            <a:pPr lvl="1"/>
            <a:endParaRPr lang="hr-HR" dirty="0"/>
          </a:p>
        </p:txBody>
      </p:sp>
      <p:sp>
        <p:nvSpPr>
          <p:cNvPr id="7" name="Down Arrow 6"/>
          <p:cNvSpPr/>
          <p:nvPr/>
        </p:nvSpPr>
        <p:spPr>
          <a:xfrm>
            <a:off x="8567225" y="3516924"/>
            <a:ext cx="1069144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51906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513884749-researchsharedemotio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42248" y="1407305"/>
            <a:ext cx="3349752" cy="18832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Teškoće</a:t>
            </a:r>
            <a:r>
              <a:rPr lang="en-GB" dirty="0" smtClean="0"/>
              <a:t> </a:t>
            </a:r>
            <a:r>
              <a:rPr lang="en-GB" dirty="0"/>
              <a:t>u </a:t>
            </a:r>
            <a:r>
              <a:rPr lang="hr-HR" dirty="0" smtClean="0"/>
              <a:t>procjenjivanju</a:t>
            </a:r>
            <a:r>
              <a:rPr lang="en-GB" dirty="0" smtClean="0"/>
              <a:t> </a:t>
            </a:r>
            <a:r>
              <a:rPr lang="hr-HR" dirty="0" smtClean="0"/>
              <a:t>intenziteta</a:t>
            </a:r>
            <a:r>
              <a:rPr lang="en-GB" dirty="0" smtClean="0"/>
              <a:t> </a:t>
            </a:r>
            <a:r>
              <a:rPr lang="hr-HR" dirty="0" smtClean="0"/>
              <a:t>emocija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hr-HR" sz="3400" dirty="0" smtClean="0">
                <a:sym typeface="Wingdings" panose="05000000000000000000" pitchFamily="2" charset="2"/>
              </a:rPr>
              <a:t>Procjena intenziteta emocija    </a:t>
            </a:r>
          </a:p>
          <a:p>
            <a:pPr lvl="2">
              <a:buNone/>
            </a:pPr>
            <a:r>
              <a:rPr lang="hr-HR" sz="2600" dirty="0" smtClean="0">
                <a:sym typeface="Wingdings" panose="05000000000000000000" pitchFamily="2" charset="2"/>
              </a:rPr>
              <a:t>0-100%, 0-10 </a:t>
            </a:r>
            <a:r>
              <a:rPr lang="hr-HR" sz="3000" dirty="0" smtClean="0">
                <a:sym typeface="Wingdings" panose="05000000000000000000" pitchFamily="2" charset="2"/>
              </a:rPr>
              <a:t>(veća procjena=veći prioritet)</a:t>
            </a:r>
            <a:endParaRPr lang="en-GB" sz="3000" dirty="0" smtClean="0"/>
          </a:p>
          <a:p>
            <a:pPr>
              <a:buNone/>
            </a:pPr>
            <a:endParaRPr lang="hr-HR" dirty="0" smtClean="0"/>
          </a:p>
          <a:p>
            <a:r>
              <a:rPr lang="hr-HR" sz="3000" dirty="0" smtClean="0"/>
              <a:t>Skala intenziteta emocija: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09359953"/>
              </p:ext>
            </p:extLst>
          </p:nvPr>
        </p:nvGraphicFramePr>
        <p:xfrm>
          <a:off x="2295119" y="4160496"/>
          <a:ext cx="8649545" cy="157912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29909">
                  <a:extLst>
                    <a:ext uri="{9D8B030D-6E8A-4147-A177-3AD203B41FA5}">
                      <a16:colId xmlns="" xmlns:a16="http://schemas.microsoft.com/office/drawing/2014/main" val="3087810337"/>
                    </a:ext>
                  </a:extLst>
                </a:gridCol>
                <a:gridCol w="1729909">
                  <a:extLst>
                    <a:ext uri="{9D8B030D-6E8A-4147-A177-3AD203B41FA5}">
                      <a16:colId xmlns="" xmlns:a16="http://schemas.microsoft.com/office/drawing/2014/main" val="156465870"/>
                    </a:ext>
                  </a:extLst>
                </a:gridCol>
                <a:gridCol w="1729909">
                  <a:extLst>
                    <a:ext uri="{9D8B030D-6E8A-4147-A177-3AD203B41FA5}">
                      <a16:colId xmlns="" xmlns:a16="http://schemas.microsoft.com/office/drawing/2014/main" val="3564191069"/>
                    </a:ext>
                  </a:extLst>
                </a:gridCol>
                <a:gridCol w="1729909">
                  <a:extLst>
                    <a:ext uri="{9D8B030D-6E8A-4147-A177-3AD203B41FA5}">
                      <a16:colId xmlns="" xmlns:a16="http://schemas.microsoft.com/office/drawing/2014/main" val="2797267441"/>
                    </a:ext>
                  </a:extLst>
                </a:gridCol>
                <a:gridCol w="1729909">
                  <a:extLst>
                    <a:ext uri="{9D8B030D-6E8A-4147-A177-3AD203B41FA5}">
                      <a16:colId xmlns="" xmlns:a16="http://schemas.microsoft.com/office/drawing/2014/main" val="755959663"/>
                    </a:ext>
                  </a:extLst>
                </a:gridCol>
              </a:tblGrid>
              <a:tr h="455636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chemeClr val="bg1"/>
                          </a:solidFill>
                        </a:rPr>
                        <a:t>0%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chemeClr val="bg1"/>
                          </a:solidFill>
                        </a:rPr>
                        <a:t>25%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chemeClr val="bg1"/>
                          </a:solidFill>
                        </a:rPr>
                        <a:t>50%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chemeClr val="bg1"/>
                          </a:solidFill>
                        </a:rPr>
                        <a:t>75%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>
                          <a:solidFill>
                            <a:schemeClr val="bg1"/>
                          </a:solidFill>
                        </a:rPr>
                        <a:t>100%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80615408"/>
                  </a:ext>
                </a:extLst>
              </a:tr>
              <a:tr h="1123485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Uopće nisam tužna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Donekle tužna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Srednje tužna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Prilično tužna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Najveća tuga</a:t>
                      </a:r>
                      <a:r>
                        <a:rPr lang="hr-HR" baseline="0" dirty="0" smtClean="0"/>
                        <a:t> koju sam doživjela</a:t>
                      </a:r>
                      <a:endParaRPr lang="en-GB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36114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3917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Teškoće u procjenjivanju intenziteta emocija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229" y="1674054"/>
            <a:ext cx="4593314" cy="5183946"/>
          </a:xfrm>
        </p:spPr>
        <p:txBody>
          <a:bodyPr>
            <a:noAutofit/>
          </a:bodyPr>
          <a:lstStyle/>
          <a:p>
            <a:r>
              <a:rPr lang="hr-HR" sz="2600" dirty="0" smtClean="0"/>
              <a:t>Skala emocionalnog intenziteta:</a:t>
            </a:r>
          </a:p>
          <a:p>
            <a:pPr>
              <a:buNone/>
            </a:pPr>
            <a:r>
              <a:rPr lang="hr-HR" sz="2600" dirty="0" smtClean="0">
                <a:sym typeface="Wingdings" pitchFamily="2" charset="2"/>
              </a:rPr>
              <a:t>  -rangiranje 10 situacija od nepostojanja te emocije npr. anksioznosti do najveće moguće anksioznosti</a:t>
            </a:r>
          </a:p>
          <a:p>
            <a:pPr>
              <a:buNone/>
            </a:pPr>
            <a:r>
              <a:rPr lang="hr-HR" sz="2600" dirty="0" smtClean="0">
                <a:sym typeface="Wingdings" pitchFamily="2" charset="2"/>
              </a:rPr>
              <a:t>  -provjera s pacijentom odgovaraju li postoci situaciji</a:t>
            </a:r>
          </a:p>
          <a:p>
            <a:pPr>
              <a:buNone/>
            </a:pPr>
            <a:r>
              <a:rPr lang="hr-HR" sz="2600" dirty="0" smtClean="0">
                <a:sym typeface="Wingdings" pitchFamily="2" charset="2"/>
              </a:rPr>
              <a:t>  -poduka o korištenju skale (vodič kada klijent želi otkriti koliko je anksiozan)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35372375"/>
              </p:ext>
            </p:extLst>
          </p:nvPr>
        </p:nvGraphicFramePr>
        <p:xfrm>
          <a:off x="5735570" y="1474657"/>
          <a:ext cx="5777346" cy="4683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0999">
                  <a:extLst>
                    <a:ext uri="{9D8B030D-6E8A-4147-A177-3AD203B41FA5}">
                      <a16:colId xmlns="" xmlns:a16="http://schemas.microsoft.com/office/drawing/2014/main" val="1320229723"/>
                    </a:ext>
                  </a:extLst>
                </a:gridCol>
                <a:gridCol w="4266347">
                  <a:extLst>
                    <a:ext uri="{9D8B030D-6E8A-4147-A177-3AD203B41FA5}">
                      <a16:colId xmlns="" xmlns:a16="http://schemas.microsoft.com/office/drawing/2014/main" val="1422144458"/>
                    </a:ext>
                  </a:extLst>
                </a:gridCol>
              </a:tblGrid>
              <a:tr h="635236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Stupanj anksioznosti</a:t>
                      </a:r>
                      <a:endParaRPr lang="en-GB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Situacije</a:t>
                      </a:r>
                      <a:endParaRPr lang="en-GB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828482351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Gledanje</a:t>
                      </a:r>
                      <a:r>
                        <a:rPr lang="hr-HR" sz="1600" baseline="0" dirty="0" smtClean="0"/>
                        <a:t> filma na TV-u prošle subote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90019509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10%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39391339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20%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98850028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30%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83675179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40%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70186702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50%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Javljanje u razredu kada sam sigurna u odgovor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731681229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60%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607658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70%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002590221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80%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78967918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90%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40032786"/>
                  </a:ext>
                </a:extLst>
              </a:tr>
              <a:tr h="368034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100%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Očeva prometna nesreća</a:t>
                      </a:r>
                      <a:endParaRPr lang="en-GB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403927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83519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Teškoće u procjenjivanju intenziteta emocija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1447800"/>
            <a:ext cx="5386988" cy="4800600"/>
          </a:xfrm>
        </p:spPr>
        <p:txBody>
          <a:bodyPr/>
          <a:lstStyle/>
          <a:p>
            <a:r>
              <a:rPr lang="hr-HR" dirty="0" smtClean="0"/>
              <a:t>Termometar emocija</a:t>
            </a:r>
          </a:p>
          <a:p>
            <a:pPr>
              <a:buNone/>
            </a:pPr>
            <a:r>
              <a:rPr lang="hr-HR" dirty="0" smtClean="0"/>
              <a:t>   -korisna za djecu koja ne zamjećuju male razlike u osjećajima ili za djecu koja precjenjuju ili podcjenjuju stupnjeve emocija </a:t>
            </a:r>
          </a:p>
          <a:p>
            <a:pPr>
              <a:buNone/>
            </a:pPr>
            <a:r>
              <a:rPr lang="hr-HR" dirty="0" smtClean="0"/>
              <a:t>  -dijete uči prepoznavati rane znakove ljutnje</a:t>
            </a:r>
            <a:endParaRPr lang="hr-HR" dirty="0"/>
          </a:p>
        </p:txBody>
      </p:sp>
      <p:pic>
        <p:nvPicPr>
          <p:cNvPr id="5" name="Picture 4" descr="s815775378408561442_p100_i4_w53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929" y="1223401"/>
            <a:ext cx="4318783" cy="563459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 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430255" y="1589648"/>
          <a:ext cx="5527284" cy="47830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agram 3"/>
          <p:cNvGraphicFramePr/>
          <p:nvPr/>
        </p:nvGraphicFramePr>
        <p:xfrm>
          <a:off x="-478301" y="127052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E1766644_1423391-HOP-PSH-W01.jpg"/>
          <p:cNvPicPr>
            <a:picLocks noChangeAspect="1"/>
          </p:cNvPicPr>
          <p:nvPr/>
        </p:nvPicPr>
        <p:blipFill>
          <a:blip r:embed="rId2"/>
          <a:srcRect b="5638"/>
          <a:stretch>
            <a:fillRect/>
          </a:stretch>
        </p:blipFill>
        <p:spPr>
          <a:xfrm>
            <a:off x="3293011" y="500576"/>
            <a:ext cx="6737252" cy="63574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 algn="ctr">
              <a:buNone/>
            </a:pPr>
            <a:endParaRPr lang="hr-HR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Literatura: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000" dirty="0" smtClean="0"/>
              <a:t>Beck, J. (2011). </a:t>
            </a:r>
            <a:r>
              <a:rPr lang="hr-HR" sz="3000" i="1" dirty="0" smtClean="0"/>
              <a:t>Kognitivna terapija - osnove, educiranje, uvježbavanje. </a:t>
            </a:r>
            <a:r>
              <a:rPr lang="hr-HR" sz="3000" dirty="0" smtClean="0"/>
              <a:t>Jastrebarsko: Naklada Slap.</a:t>
            </a:r>
          </a:p>
          <a:p>
            <a:pPr>
              <a:buNone/>
            </a:pPr>
            <a:endParaRPr lang="hr-HR" sz="3000" dirty="0" smtClean="0"/>
          </a:p>
          <a:p>
            <a:r>
              <a:rPr lang="vi-VN" sz="3000" dirty="0" smtClean="0"/>
              <a:t>Boričević-Maršanić</a:t>
            </a:r>
            <a:r>
              <a:rPr lang="hr-HR" sz="3000" dirty="0" smtClean="0"/>
              <a:t>,</a:t>
            </a:r>
            <a:r>
              <a:rPr lang="vi-VN" sz="3000" dirty="0" smtClean="0"/>
              <a:t> V</a:t>
            </a:r>
            <a:r>
              <a:rPr lang="hr-HR" sz="3000" dirty="0" smtClean="0"/>
              <a:t>.</a:t>
            </a:r>
            <a:r>
              <a:rPr lang="vi-VN" sz="3000" dirty="0" smtClean="0"/>
              <a:t>, Zečević</a:t>
            </a:r>
            <a:r>
              <a:rPr lang="hr-HR" sz="3000" dirty="0" smtClean="0"/>
              <a:t>,</a:t>
            </a:r>
            <a:r>
              <a:rPr lang="vi-VN" sz="3000" dirty="0" smtClean="0"/>
              <a:t> I</a:t>
            </a:r>
            <a:r>
              <a:rPr lang="hr-HR" sz="3000" dirty="0" smtClean="0"/>
              <a:t>.</a:t>
            </a:r>
            <a:r>
              <a:rPr lang="vi-VN" sz="3000" dirty="0" smtClean="0"/>
              <a:t>, Parađik</a:t>
            </a:r>
            <a:r>
              <a:rPr lang="hr-HR" sz="3000" dirty="0" smtClean="0"/>
              <a:t>,</a:t>
            </a:r>
            <a:r>
              <a:rPr lang="vi-VN" sz="3000" dirty="0" smtClean="0"/>
              <a:t> Lj</a:t>
            </a:r>
            <a:r>
              <a:rPr lang="hr-HR" sz="3000" dirty="0" smtClean="0"/>
              <a:t>.</a:t>
            </a:r>
            <a:r>
              <a:rPr lang="vi-VN" sz="3000" dirty="0" smtClean="0"/>
              <a:t>, Šarić</a:t>
            </a:r>
            <a:r>
              <a:rPr lang="hr-HR" sz="3000" dirty="0" smtClean="0"/>
              <a:t>,</a:t>
            </a:r>
            <a:r>
              <a:rPr lang="vi-VN" sz="3000" dirty="0" smtClean="0"/>
              <a:t> D</a:t>
            </a:r>
            <a:r>
              <a:rPr lang="hr-HR" sz="3000" dirty="0" smtClean="0"/>
              <a:t>. i</a:t>
            </a:r>
            <a:r>
              <a:rPr lang="vi-VN" sz="3000" dirty="0" smtClean="0"/>
              <a:t> Bolfan Karapetrić</a:t>
            </a:r>
            <a:r>
              <a:rPr lang="hr-HR" sz="3000" dirty="0" smtClean="0"/>
              <a:t>,</a:t>
            </a:r>
            <a:r>
              <a:rPr lang="vi-VN" sz="3000" dirty="0" smtClean="0"/>
              <a:t> L</a:t>
            </a:r>
            <a:r>
              <a:rPr lang="hr-HR" sz="3000" dirty="0" smtClean="0"/>
              <a:t>.</a:t>
            </a:r>
            <a:r>
              <a:rPr lang="vi-VN" sz="3000" dirty="0" smtClean="0"/>
              <a:t>J</a:t>
            </a:r>
            <a:r>
              <a:rPr lang="hr-HR" sz="3000" dirty="0" smtClean="0"/>
              <a:t>.</a:t>
            </a:r>
            <a:r>
              <a:rPr lang="vi-VN" sz="3000" dirty="0" smtClean="0"/>
              <a:t> (2015)</a:t>
            </a:r>
            <a:r>
              <a:rPr lang="hr-HR" sz="3000" dirty="0" smtClean="0"/>
              <a:t>.</a:t>
            </a:r>
            <a:r>
              <a:rPr lang="vi-VN" sz="3000" dirty="0" smtClean="0"/>
              <a:t> </a:t>
            </a:r>
            <a:r>
              <a:rPr lang="vi-VN" sz="3000" i="1" dirty="0" smtClean="0"/>
              <a:t>Kognitivne tehnike u kognitivno bihevioralnoj terapiji mlađe djece s eksternaliziranim poremećajima</a:t>
            </a:r>
            <a:r>
              <a:rPr lang="vi-VN" sz="3000" dirty="0" smtClean="0"/>
              <a:t>. Socpsihijat 43:183-190</a:t>
            </a:r>
            <a:r>
              <a:rPr lang="vi-VN" sz="3000" dirty="0" smtClean="0">
                <a:latin typeface="Gill Sans MT (Body)"/>
              </a:rPr>
              <a:t>.</a:t>
            </a:r>
            <a:endParaRPr lang="hr-HR" sz="3000" dirty="0" smtClean="0">
              <a:latin typeface="Gill Sans MT (Body)"/>
            </a:endParaRPr>
          </a:p>
          <a:p>
            <a:endParaRPr lang="hr-HR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Cilj terapije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448972" y="1447800"/>
          <a:ext cx="10462041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Rad na emocijama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endParaRPr lang="hr-HR" dirty="0" smtClean="0"/>
          </a:p>
          <a:p>
            <a:endParaRPr lang="hr-HR" dirty="0" smtClean="0"/>
          </a:p>
          <a:p>
            <a:pPr>
              <a:buNone/>
            </a:pPr>
            <a:r>
              <a:rPr lang="hr-HR" dirty="0" smtClean="0"/>
              <a:t>- okarakterizirati                          -priznati osjećaje                    </a:t>
            </a:r>
          </a:p>
          <a:p>
            <a:pPr>
              <a:buNone/>
            </a:pPr>
            <a:r>
              <a:rPr lang="hr-HR" dirty="0" smtClean="0"/>
              <a:t>  klijentove emocije kao                 i suosjećati</a:t>
            </a:r>
          </a:p>
          <a:p>
            <a:pPr>
              <a:buNone/>
            </a:pPr>
            <a:r>
              <a:rPr lang="hr-HR" dirty="0" smtClean="0"/>
              <a:t>  neumjerene i neadekvatne</a:t>
            </a:r>
          </a:p>
          <a:p>
            <a:pPr>
              <a:buNone/>
            </a:pPr>
            <a:r>
              <a:rPr lang="hr-HR" dirty="0" smtClean="0"/>
              <a:t>- analizirati sve situaciju                 -analizirati emocije koje </a:t>
            </a:r>
          </a:p>
          <a:p>
            <a:pPr>
              <a:buNone/>
            </a:pPr>
            <a:r>
              <a:rPr lang="hr-HR" dirty="0" smtClean="0"/>
              <a:t>   u kojima se klijent                       su povezane s</a:t>
            </a:r>
          </a:p>
          <a:p>
            <a:pPr>
              <a:buNone/>
            </a:pPr>
            <a:r>
              <a:rPr lang="hr-HR" dirty="0" smtClean="0"/>
              <a:t>   osjeća uznemireno                      pogrešnom                     </a:t>
            </a:r>
          </a:p>
          <a:p>
            <a:pPr>
              <a:buNone/>
            </a:pPr>
            <a:r>
              <a:rPr lang="hr-HR" dirty="0" smtClean="0"/>
              <a:t>                                                    interpretacijom situacije</a:t>
            </a:r>
            <a:endParaRPr lang="hr-HR" dirty="0"/>
          </a:p>
        </p:txBody>
      </p:sp>
      <p:pic>
        <p:nvPicPr>
          <p:cNvPr id="4" name="Picture 3" descr="525px-X_mark.sv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430612" y="1619627"/>
            <a:ext cx="663087" cy="757813"/>
          </a:xfrm>
          <a:prstGeom prst="rect">
            <a:avLst/>
          </a:prstGeom>
        </p:spPr>
      </p:pic>
      <p:sp>
        <p:nvSpPr>
          <p:cNvPr id="5" name="Right Arrow 4"/>
          <p:cNvSpPr/>
          <p:nvPr/>
        </p:nvSpPr>
        <p:spPr>
          <a:xfrm>
            <a:off x="6457072" y="3587260"/>
            <a:ext cx="978408" cy="8159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5" descr="check-sign-png-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00979" y="1448973"/>
            <a:ext cx="1081285" cy="1062108"/>
          </a:xfrm>
          <a:prstGeom prst="rect">
            <a:avLst/>
          </a:prstGeom>
        </p:spPr>
      </p:pic>
      <p:sp>
        <p:nvSpPr>
          <p:cNvPr id="7" name="Flowchart: Process 6"/>
          <p:cNvSpPr/>
          <p:nvPr/>
        </p:nvSpPr>
        <p:spPr>
          <a:xfrm>
            <a:off x="7498080" y="5824024"/>
            <a:ext cx="3924886" cy="8370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TextBox 7"/>
          <p:cNvSpPr txBox="1"/>
          <p:nvPr/>
        </p:nvSpPr>
        <p:spPr>
          <a:xfrm>
            <a:off x="7540284" y="5922498"/>
            <a:ext cx="395302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000" dirty="0" smtClean="0">
                <a:solidFill>
                  <a:schemeClr val="bg1"/>
                </a:solidFill>
              </a:rPr>
              <a:t>Poticati ugodne emocije</a:t>
            </a:r>
            <a:endParaRPr lang="hr-HR" sz="3000" dirty="0">
              <a:solidFill>
                <a:schemeClr val="bg1"/>
              </a:solidFill>
            </a:endParaRPr>
          </a:p>
        </p:txBody>
      </p:sp>
      <p:pic>
        <p:nvPicPr>
          <p:cNvPr id="9" name="Picture 8" descr="istockphoto-1139585975-612x612.jpg"/>
          <p:cNvPicPr>
            <a:picLocks noChangeAspect="1"/>
          </p:cNvPicPr>
          <p:nvPr/>
        </p:nvPicPr>
        <p:blipFill>
          <a:blip r:embed="rId4"/>
          <a:srcRect r="48743"/>
          <a:stretch>
            <a:fillRect/>
          </a:stretch>
        </p:blipFill>
        <p:spPr>
          <a:xfrm>
            <a:off x="6386732" y="5631847"/>
            <a:ext cx="1055077" cy="102920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Izazovi u radu s emocijama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144" y="1575582"/>
            <a:ext cx="9997440" cy="4672818"/>
          </a:xfrm>
        </p:spPr>
        <p:txBody>
          <a:bodyPr/>
          <a:lstStyle/>
          <a:p>
            <a:r>
              <a:rPr lang="hr-HR" dirty="0" smtClean="0"/>
              <a:t>Miješanje </a:t>
            </a:r>
            <a:r>
              <a:rPr lang="hr-HR" dirty="0" smtClean="0"/>
              <a:t>emocija i</a:t>
            </a:r>
            <a:r>
              <a:rPr lang="hr-HR" dirty="0" smtClean="0"/>
              <a:t> </a:t>
            </a:r>
            <a:r>
              <a:rPr lang="hr-HR" dirty="0" smtClean="0"/>
              <a:t>automatskih misli</a:t>
            </a:r>
          </a:p>
          <a:p>
            <a:endParaRPr lang="hr-HR" dirty="0" smtClean="0"/>
          </a:p>
          <a:p>
            <a:r>
              <a:rPr lang="hr-HR" dirty="0" smtClean="0"/>
              <a:t>Proturječnost emocija i AM</a:t>
            </a:r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Teškoće u imenovanju emocija</a:t>
            </a:r>
          </a:p>
          <a:p>
            <a:endParaRPr lang="hr-HR" dirty="0" smtClean="0"/>
          </a:p>
          <a:p>
            <a:r>
              <a:rPr lang="hr-HR" dirty="0" smtClean="0"/>
              <a:t>Teškoće u procjenjivanju intenziteta </a:t>
            </a:r>
            <a:r>
              <a:rPr lang="hr-HR" dirty="0" smtClean="0"/>
              <a:t>emocija</a:t>
            </a:r>
            <a:endParaRPr lang="hr-HR" dirty="0" smtClean="0"/>
          </a:p>
        </p:txBody>
      </p:sp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rcRect b="10887"/>
          <a:stretch>
            <a:fillRect/>
          </a:stretch>
        </p:blipFill>
        <p:spPr>
          <a:xfrm>
            <a:off x="7896810" y="2391509"/>
            <a:ext cx="3610561" cy="250812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Reakcija terapeuta na miješanje misli i emocija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000" dirty="0" smtClean="0"/>
              <a:t>1. </a:t>
            </a:r>
            <a:r>
              <a:rPr lang="hr-HR" sz="3000" b="1" dirty="0" smtClean="0"/>
              <a:t>ignorirati</a:t>
            </a:r>
            <a:r>
              <a:rPr lang="hr-HR" sz="3000" dirty="0" smtClean="0"/>
              <a:t> </a:t>
            </a:r>
            <a:r>
              <a:rPr lang="hr-HR" sz="3000" dirty="0" smtClean="0"/>
              <a:t>(ako nije važno u datom kontekstu ili ako bi to moglo omesti tijek i ciljeve seanse)</a:t>
            </a:r>
          </a:p>
          <a:p>
            <a:pPr>
              <a:buNone/>
            </a:pPr>
            <a:endParaRPr lang="hr-HR" sz="3000" dirty="0" smtClean="0">
              <a:sym typeface="Wingdings" pitchFamily="2" charset="2"/>
            </a:endParaRPr>
          </a:p>
          <a:p>
            <a:r>
              <a:rPr lang="hr-HR" sz="3000" dirty="0" smtClean="0">
                <a:sym typeface="Wingdings" pitchFamily="2" charset="2"/>
              </a:rPr>
              <a:t>2.  </a:t>
            </a:r>
            <a:r>
              <a:rPr lang="hr-HR" sz="3000" dirty="0" smtClean="0">
                <a:sym typeface="Wingdings" pitchFamily="2" charset="2"/>
              </a:rPr>
              <a:t>završiti </a:t>
            </a:r>
            <a:r>
              <a:rPr lang="hr-HR" sz="3000" dirty="0" smtClean="0">
                <a:sym typeface="Wingdings" pitchFamily="2" charset="2"/>
              </a:rPr>
              <a:t>aktualnu temu, a </a:t>
            </a:r>
            <a:r>
              <a:rPr lang="hr-HR" sz="3000" b="1" dirty="0" smtClean="0">
                <a:sym typeface="Wingdings" pitchFamily="2" charset="2"/>
              </a:rPr>
              <a:t>poslije </a:t>
            </a:r>
            <a:r>
              <a:rPr lang="hr-HR" sz="3000" dirty="0" smtClean="0">
                <a:sym typeface="Wingdings" pitchFamily="2" charset="2"/>
              </a:rPr>
              <a:t>se vratiti </a:t>
            </a:r>
            <a:r>
              <a:rPr lang="hr-HR" sz="3000" dirty="0" smtClean="0">
                <a:sym typeface="Wingdings" pitchFamily="2" charset="2"/>
              </a:rPr>
              <a:t>na miješanje misli i emocija</a:t>
            </a:r>
          </a:p>
          <a:p>
            <a:pPr>
              <a:buNone/>
            </a:pPr>
            <a:endParaRPr lang="hr-HR" sz="3000" dirty="0" smtClean="0">
              <a:sym typeface="Wingdings" pitchFamily="2" charset="2"/>
            </a:endParaRPr>
          </a:p>
          <a:p>
            <a:r>
              <a:rPr lang="hr-HR" sz="3000" dirty="0" smtClean="0">
                <a:sym typeface="Wingdings" pitchFamily="2" charset="2"/>
              </a:rPr>
              <a:t>3. </a:t>
            </a:r>
            <a:r>
              <a:rPr lang="hr-HR" sz="3000" b="1" dirty="0" smtClean="0">
                <a:sym typeface="Wingdings" pitchFamily="2" charset="2"/>
              </a:rPr>
              <a:t>odmah </a:t>
            </a:r>
            <a:r>
              <a:rPr lang="hr-HR" sz="3000" dirty="0" smtClean="0">
                <a:sym typeface="Wingdings" pitchFamily="2" charset="2"/>
              </a:rPr>
              <a:t>razrješiti </a:t>
            </a:r>
            <a:r>
              <a:rPr lang="hr-HR" sz="3000" dirty="0" smtClean="0">
                <a:sym typeface="Wingdings" pitchFamily="2" charset="2"/>
              </a:rPr>
              <a:t>miješanje misli i emocija ako </a:t>
            </a:r>
            <a:r>
              <a:rPr lang="hr-HR" sz="3000" dirty="0" smtClean="0">
                <a:sym typeface="Wingdings" pitchFamily="2" charset="2"/>
              </a:rPr>
              <a:t>smatramo </a:t>
            </a:r>
            <a:r>
              <a:rPr lang="hr-HR" sz="3000" dirty="0" smtClean="0">
                <a:sym typeface="Wingdings" pitchFamily="2" charset="2"/>
              </a:rPr>
              <a:t>da je to važno i da neće poremetiti tijek seanse</a:t>
            </a:r>
            <a:endParaRPr lang="hr-HR" sz="3000" dirty="0" smtClean="0"/>
          </a:p>
          <a:p>
            <a:endParaRPr lang="hr-HR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 dirty="0" smtClean="0">
                <a:sym typeface="Wingdings" pitchFamily="2" charset="2"/>
              </a:rPr>
              <a:t>Psihoedukacija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0546" y="1583814"/>
            <a:ext cx="8596668" cy="4448029"/>
          </a:xfrm>
        </p:spPr>
        <p:txBody>
          <a:bodyPr>
            <a:normAutofit/>
          </a:bodyPr>
          <a:lstStyle/>
          <a:p>
            <a:endParaRPr lang="hr-HR" sz="2000" dirty="0" smtClean="0"/>
          </a:p>
          <a:p>
            <a:r>
              <a:rPr lang="hr-HR" sz="2000" dirty="0" smtClean="0"/>
              <a:t> </a:t>
            </a:r>
            <a:r>
              <a:rPr lang="hr-HR" sz="3000" dirty="0" smtClean="0"/>
              <a:t>kognitivni model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endParaRPr lang="hr-HR" dirty="0"/>
          </a:p>
          <a:p>
            <a:endParaRPr lang="en-GB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989796" y="2616591"/>
          <a:ext cx="9067409" cy="35780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70855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Miješanje emocija i 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401878" y="1496931"/>
            <a:ext cx="5881485" cy="50649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000">
              <a:spcBef>
                <a:spcPts val="500"/>
              </a:spcBef>
            </a:pPr>
            <a:endParaRPr lang="hr-HR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80000">
              <a:spcBef>
                <a:spcPts val="500"/>
              </a:spcBef>
            </a:pPr>
            <a:endParaRPr lang="hr-HR" sz="2200" dirty="0" smtClean="0">
              <a:solidFill>
                <a:schemeClr val="tx1"/>
              </a:solidFill>
            </a:endParaRPr>
          </a:p>
          <a:p>
            <a:pPr marL="180000">
              <a:spcBef>
                <a:spcPts val="500"/>
              </a:spcBef>
            </a:pPr>
            <a:r>
              <a:rPr lang="hr-HR" sz="2200" dirty="0" smtClean="0">
                <a:solidFill>
                  <a:schemeClr val="tx1"/>
                </a:solidFill>
              </a:rPr>
              <a:t>T: Željela bih se vratiti na nešto o čemu smo razgovarale prije par minuta. Sjećate li se kad ste mi govorili da znate kako biste trebali otići u knjižnicu, ali ste osjećali kako Vam se ne ide?</a:t>
            </a:r>
          </a:p>
          <a:p>
            <a:pPr marL="180000">
              <a:spcBef>
                <a:spcPts val="500"/>
              </a:spcBef>
            </a:pPr>
            <a:r>
              <a:rPr lang="hr-HR" sz="2200" dirty="0" smtClean="0">
                <a:solidFill>
                  <a:schemeClr val="tx1"/>
                </a:solidFill>
              </a:rPr>
              <a:t>K: Da.</a:t>
            </a:r>
          </a:p>
          <a:p>
            <a:pPr marL="180000">
              <a:spcBef>
                <a:spcPts val="500"/>
              </a:spcBef>
            </a:pPr>
            <a:r>
              <a:rPr lang="hr-HR" sz="2200" dirty="0" smtClean="0">
                <a:solidFill>
                  <a:schemeClr val="tx1"/>
                </a:solidFill>
              </a:rPr>
              <a:t>T: Meni se čini da ste pomislili: „Ne želim ići.” ili „Ne ide mi se.”. Je li to točno?</a:t>
            </a:r>
          </a:p>
          <a:p>
            <a:pPr marL="180000">
              <a:spcBef>
                <a:spcPts val="500"/>
              </a:spcBef>
            </a:pPr>
            <a:r>
              <a:rPr lang="hr-HR" sz="2200" dirty="0" smtClean="0">
                <a:solidFill>
                  <a:schemeClr val="tx1"/>
                </a:solidFill>
              </a:rPr>
              <a:t>K: Da, mislila sam: „Ne ide mi se.”.</a:t>
            </a:r>
            <a:endParaRPr lang="hr-HR" sz="2200" dirty="0">
              <a:solidFill>
                <a:schemeClr val="tx1"/>
              </a:solidFill>
            </a:endParaRPr>
          </a:p>
          <a:p>
            <a:pPr marL="180000">
              <a:spcBef>
                <a:spcPts val="500"/>
              </a:spcBef>
            </a:pPr>
            <a:r>
              <a:rPr lang="hr-HR" sz="2200" dirty="0" smtClean="0">
                <a:solidFill>
                  <a:schemeClr val="tx1"/>
                </a:solidFill>
              </a:rPr>
              <a:t>T: Koja je emocija išla s tom misli: „Ne ide mi se.”?</a:t>
            </a:r>
          </a:p>
          <a:p>
            <a:pPr marL="180000">
              <a:spcBef>
                <a:spcPts val="500"/>
              </a:spcBef>
            </a:pPr>
            <a:r>
              <a:rPr lang="hr-HR" sz="2200" dirty="0" smtClean="0">
                <a:solidFill>
                  <a:schemeClr val="tx1"/>
                </a:solidFill>
              </a:rPr>
              <a:t>K: Osjetila sam malu anksioznost.</a:t>
            </a:r>
          </a:p>
          <a:p>
            <a:pPr marL="180000">
              <a:spcBef>
                <a:spcPts val="500"/>
              </a:spcBef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Flowchart: Process 4"/>
          <p:cNvSpPr/>
          <p:nvPr/>
        </p:nvSpPr>
        <p:spPr>
          <a:xfrm>
            <a:off x="7413675" y="1477108"/>
            <a:ext cx="4529797" cy="503623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TextBox 5"/>
          <p:cNvSpPr txBox="1"/>
          <p:nvPr/>
        </p:nvSpPr>
        <p:spPr>
          <a:xfrm>
            <a:off x="7582485" y="2433710"/>
            <a:ext cx="416403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 smtClean="0">
                <a:solidFill>
                  <a:schemeClr val="bg1"/>
                </a:solidFill>
              </a:rPr>
              <a:t>T:  Kada ste ušli u praznu sobu, što vam je prošlo kroz glavu?</a:t>
            </a:r>
          </a:p>
          <a:p>
            <a:r>
              <a:rPr lang="hr-HR" sz="2400" dirty="0" smtClean="0">
                <a:solidFill>
                  <a:schemeClr val="bg1"/>
                </a:solidFill>
              </a:rPr>
              <a:t>K:  Tuga, usamljenost, potištenost.</a:t>
            </a:r>
          </a:p>
          <a:p>
            <a:r>
              <a:rPr lang="hr-HR" sz="2400" dirty="0" smtClean="0">
                <a:solidFill>
                  <a:schemeClr val="bg1"/>
                </a:solidFill>
              </a:rPr>
              <a:t>T: Dakle, osjećali ste se vrlo tužno i potišteno. Zbog koje misli ili predodžbe ste osjetili tugu i potištenost?</a:t>
            </a:r>
          </a:p>
          <a:p>
            <a:endParaRPr lang="hr-HR" dirty="0"/>
          </a:p>
        </p:txBody>
      </p:sp>
      <p:sp>
        <p:nvSpPr>
          <p:cNvPr id="7" name="TextBox 6"/>
          <p:cNvSpPr txBox="1"/>
          <p:nvPr/>
        </p:nvSpPr>
        <p:spPr>
          <a:xfrm>
            <a:off x="1913206" y="1561514"/>
            <a:ext cx="4318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u="sng" dirty="0" smtClean="0"/>
              <a:t>1. Označavanje misli kao emociju:</a:t>
            </a:r>
            <a:endParaRPr lang="hr-HR" sz="24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7512146" y="1603717"/>
            <a:ext cx="4445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u="sng" dirty="0" smtClean="0">
                <a:solidFill>
                  <a:schemeClr val="bg1"/>
                </a:solidFill>
              </a:rPr>
              <a:t>2. Označavanje emocije kao misao:</a:t>
            </a:r>
            <a:endParaRPr lang="hr-HR" sz="2400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866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6008" y="260571"/>
            <a:ext cx="9997440" cy="1143000"/>
          </a:xfrm>
        </p:spPr>
        <p:txBody>
          <a:bodyPr/>
          <a:lstStyle/>
          <a:p>
            <a:r>
              <a:rPr lang="hr-HR" dirty="0" smtClean="0"/>
              <a:t>Proturječnost emocija i 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974" y="1463040"/>
            <a:ext cx="10365804" cy="2180493"/>
          </a:xfrm>
        </p:spPr>
        <p:txBody>
          <a:bodyPr>
            <a:normAutofit/>
          </a:bodyPr>
          <a:lstStyle/>
          <a:p>
            <a:r>
              <a:rPr lang="hr-HR" sz="2400" dirty="0" smtClean="0"/>
              <a:t>Neslaganje emocije sa sadržajem AM </a:t>
            </a:r>
            <a:r>
              <a:rPr lang="hr-HR" sz="2400" dirty="0" smtClean="0">
                <a:sym typeface="Wingdings" pitchFamily="2" charset="2"/>
              </a:rPr>
              <a:t> pronaći ključnu AM (ubrzava terapiju)</a:t>
            </a:r>
            <a:endParaRPr lang="hr-HR" sz="2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434905" y="2110155"/>
            <a:ext cx="10072466" cy="4747846"/>
          </a:xfrm>
          <a:prstGeom prst="rect">
            <a:avLst/>
          </a:prstGeom>
          <a:solidFill>
            <a:schemeClr val="accent1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sz="2200" dirty="0" smtClean="0"/>
              <a:t>T: Kako ste se osjećali kad vas majka nije odmah nazvala?</a:t>
            </a:r>
          </a:p>
          <a:p>
            <a:r>
              <a:rPr lang="hr-HR" sz="2200" dirty="0" smtClean="0"/>
              <a:t>P: Bila sam tužna.</a:t>
            </a:r>
          </a:p>
          <a:p>
            <a:r>
              <a:rPr lang="hr-HR" sz="2200" dirty="0" smtClean="0"/>
              <a:t>T: Što Vam je tada prošlo kroz glavu?</a:t>
            </a:r>
          </a:p>
          <a:p>
            <a:r>
              <a:rPr lang="hr-HR" sz="2200" dirty="0" smtClean="0"/>
              <a:t>P: Što ako joj se nešto dogodilo? Možda nešto nije u redu?</a:t>
            </a:r>
          </a:p>
          <a:p>
            <a:r>
              <a:rPr lang="hr-HR" sz="2200" dirty="0" smtClean="0"/>
              <a:t>T: Malo sam zbunjen jer mi to zvuči kao anksiozna misao. Je li Vam još nešto prošlo kroz glavu?</a:t>
            </a:r>
          </a:p>
          <a:p>
            <a:r>
              <a:rPr lang="hr-HR" sz="2200" dirty="0" smtClean="0"/>
              <a:t>P: Nisam sigurna.</a:t>
            </a:r>
          </a:p>
          <a:p>
            <a:r>
              <a:rPr lang="hr-HR" sz="2200" dirty="0" smtClean="0"/>
              <a:t>T: Kako bi bilo zamisliti tu scenu? Rekli ste da ste sjedili pored telefona, čekajući poziv?</a:t>
            </a:r>
          </a:p>
          <a:p>
            <a:r>
              <a:rPr lang="hr-HR" sz="2200" dirty="0" smtClean="0"/>
              <a:t>P: I zatim sam pomislila: “Što ako se nešto dogodilo? Možda nešto nije u redu?”</a:t>
            </a:r>
          </a:p>
          <a:p>
            <a:r>
              <a:rPr lang="hr-HR" sz="2200" dirty="0" smtClean="0"/>
              <a:t>T: Što se dalje događa?</a:t>
            </a:r>
          </a:p>
          <a:p>
            <a:r>
              <a:rPr lang="hr-HR" sz="2200" dirty="0" smtClean="0"/>
              <a:t>P: Gledam u telefon i postajem plačljiva.</a:t>
            </a:r>
          </a:p>
          <a:p>
            <a:r>
              <a:rPr lang="hr-HR" sz="2200" dirty="0" smtClean="0"/>
              <a:t>T: Što Vam upravo sada prolazi kroz glavu?</a:t>
            </a:r>
          </a:p>
          <a:p>
            <a:r>
              <a:rPr lang="hr-HR" sz="2200" dirty="0" smtClean="0"/>
              <a:t>P: Ako se išta desi mami, neće više biti nikoga kome je stalo.</a:t>
            </a:r>
          </a:p>
        </p:txBody>
      </p:sp>
    </p:spTree>
    <p:extLst>
      <p:ext uri="{BB962C8B-B14F-4D97-AF65-F5344CB8AC3E}">
        <p14:creationId xmlns="" xmlns:p14="http://schemas.microsoft.com/office/powerpoint/2010/main" val="41795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Teškoće u imenovanju emocija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261" y="1536505"/>
            <a:ext cx="8596668" cy="4695483"/>
          </a:xfrm>
        </p:spPr>
        <p:txBody>
          <a:bodyPr>
            <a:normAutofit/>
          </a:bodyPr>
          <a:lstStyle/>
          <a:p>
            <a:r>
              <a:rPr lang="hr-HR" sz="3000" dirty="0" smtClean="0"/>
              <a:t>Razlozi:</a:t>
            </a:r>
          </a:p>
          <a:p>
            <a:pPr lvl="1"/>
            <a:r>
              <a:rPr lang="hr-HR" sz="3000" dirty="0" smtClean="0"/>
              <a:t>siromašan rječnik za emocije</a:t>
            </a:r>
          </a:p>
          <a:p>
            <a:pPr lvl="1"/>
            <a:r>
              <a:rPr lang="hr-HR" sz="3000" dirty="0" smtClean="0"/>
              <a:t>razumije emocionalno označavanje,  ali ima teškoće u imenovanju vlastitih emocija</a:t>
            </a:r>
          </a:p>
          <a:p>
            <a:r>
              <a:rPr lang="hr-HR" sz="3000" dirty="0" smtClean="0"/>
              <a:t>Alati:  emocionalna karta, lista negativnih emocija</a:t>
            </a:r>
            <a:endParaRPr lang="hr-HR" sz="3000" dirty="0"/>
          </a:p>
          <a:p>
            <a:pPr>
              <a:buNone/>
            </a:pPr>
            <a:endParaRPr lang="hr-HR" sz="3000" dirty="0"/>
          </a:p>
          <a:p>
            <a:endParaRPr lang="hr-HR" sz="3000" dirty="0" smtClean="0"/>
          </a:p>
          <a:p>
            <a:endParaRPr lang="hr-HR" sz="3000" dirty="0"/>
          </a:p>
          <a:p>
            <a:pPr marL="0" indent="0">
              <a:buNone/>
            </a:pPr>
            <a:endParaRPr lang="hr-HR" sz="3000" dirty="0"/>
          </a:p>
          <a:p>
            <a:pPr marL="0" indent="0">
              <a:buNone/>
            </a:pPr>
            <a:endParaRPr lang="hr-HR" sz="30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773288883"/>
              </p:ext>
            </p:extLst>
          </p:nvPr>
        </p:nvGraphicFramePr>
        <p:xfrm>
          <a:off x="2041901" y="4459458"/>
          <a:ext cx="7453791" cy="1579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4597">
                  <a:extLst>
                    <a:ext uri="{9D8B030D-6E8A-4147-A177-3AD203B41FA5}">
                      <a16:colId xmlns="" xmlns:a16="http://schemas.microsoft.com/office/drawing/2014/main" val="3577113246"/>
                    </a:ext>
                  </a:extLst>
                </a:gridCol>
                <a:gridCol w="2484597">
                  <a:extLst>
                    <a:ext uri="{9D8B030D-6E8A-4147-A177-3AD203B41FA5}">
                      <a16:colId xmlns="" xmlns:a16="http://schemas.microsoft.com/office/drawing/2014/main" val="1711920279"/>
                    </a:ext>
                  </a:extLst>
                </a:gridCol>
                <a:gridCol w="2484597">
                  <a:extLst>
                    <a:ext uri="{9D8B030D-6E8A-4147-A177-3AD203B41FA5}">
                      <a16:colId xmlns="" xmlns:a16="http://schemas.microsoft.com/office/drawing/2014/main" val="605774754"/>
                    </a:ext>
                  </a:extLst>
                </a:gridCol>
              </a:tblGrid>
              <a:tr h="467229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LJUTNJA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TUGA</a:t>
                      </a:r>
                      <a:endParaRPr lang="en-GB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ANKSIOZNOST</a:t>
                      </a:r>
                      <a:endParaRPr lang="en-GB" dirty="0"/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624944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Situacija1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 4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 7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1299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 2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 5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 8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14566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 3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 6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Situacija 9</a:t>
                      </a:r>
                      <a:endParaRPr lang="en-GB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83789338"/>
                  </a:ext>
                </a:extLst>
              </a:tr>
            </a:tbl>
          </a:graphicData>
        </a:graphic>
      </p:graphicFrame>
      <p:pic>
        <p:nvPicPr>
          <p:cNvPr id="5" name="Picture 4" descr="images (1).jpg"/>
          <p:cNvPicPr>
            <a:picLocks noChangeAspect="1"/>
          </p:cNvPicPr>
          <p:nvPr/>
        </p:nvPicPr>
        <p:blipFill>
          <a:blip r:embed="rId2"/>
          <a:srcRect b="8462"/>
          <a:stretch>
            <a:fillRect/>
          </a:stretch>
        </p:blipFill>
        <p:spPr>
          <a:xfrm>
            <a:off x="9029626" y="664112"/>
            <a:ext cx="2066925" cy="202281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6344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2436</TotalTime>
  <Words>899</Words>
  <Application>Microsoft Office PowerPoint</Application>
  <PresentationFormat>Custom</PresentationFormat>
  <Paragraphs>172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Identifikacija emocija</vt:lpstr>
      <vt:lpstr>Cilj terapije</vt:lpstr>
      <vt:lpstr>Rad na emocijama</vt:lpstr>
      <vt:lpstr>Izazovi u radu s emocijama</vt:lpstr>
      <vt:lpstr>Reakcija terapeuta na miješanje misli i emocija</vt:lpstr>
      <vt:lpstr>Psihoedukacija</vt:lpstr>
      <vt:lpstr>Miješanje emocija i AM</vt:lpstr>
      <vt:lpstr>Proturječnost emocija i AM</vt:lpstr>
      <vt:lpstr>Teškoće u imenovanju emocija</vt:lpstr>
      <vt:lpstr>Teškoće u procjenjivanju intenziteta emocija</vt:lpstr>
      <vt:lpstr>Teškoće u procjenjivanju intenziteta emocija </vt:lpstr>
      <vt:lpstr>Teškoće u procjenjivanju intenziteta emocija</vt:lpstr>
      <vt:lpstr>Teškoće u procjenjivanju intenziteta emocija</vt:lpstr>
      <vt:lpstr>Zaključak </vt:lpstr>
      <vt:lpstr>Hvala na pažnji</vt:lpstr>
      <vt:lpstr>Literatura: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Identificiranje emocija</dc:title>
  <dc:creator>Matea</dc:creator>
  <cp:lastModifiedBy>leasl</cp:lastModifiedBy>
  <cp:revision>130</cp:revision>
  <dcterms:created xsi:type="dcterms:W3CDTF">2019-03-05T13:48:47Z</dcterms:created>
  <dcterms:modified xsi:type="dcterms:W3CDTF">2020-03-10T17:23:43Z</dcterms:modified>
</cp:coreProperties>
</file>