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269" r:id="rId19"/>
    <p:sldId id="277" r:id="rId20"/>
    <p:sldId id="270" r:id="rId21"/>
    <p:sldId id="278" r:id="rId22"/>
    <p:sldId id="271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53F58-FBEA-47AF-A0F1-2C812C0C2C71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DA309D2-5917-499E-B274-43D8C931A885}">
      <dgm:prSet phldrT="[Tekst]"/>
      <dgm:spPr/>
      <dgm:t>
        <a:bodyPr/>
        <a:lstStyle/>
        <a:p>
          <a:r>
            <a:rPr lang="hr-HR" dirty="0" err="1" smtClean="0"/>
            <a:t>Narkolepsija</a:t>
          </a:r>
          <a:endParaRPr lang="hr-HR" dirty="0"/>
        </a:p>
      </dgm:t>
    </dgm:pt>
    <dgm:pt modelId="{6DF8EA11-25D4-4226-9C18-76C0D0D56B5D}" type="parTrans" cxnId="{780F7708-91AC-4570-A8CD-22ED358D3749}">
      <dgm:prSet/>
      <dgm:spPr/>
      <dgm:t>
        <a:bodyPr/>
        <a:lstStyle/>
        <a:p>
          <a:endParaRPr lang="hr-HR"/>
        </a:p>
      </dgm:t>
    </dgm:pt>
    <dgm:pt modelId="{4B09512A-BCDE-4430-8B19-2948ADF91268}" type="sibTrans" cxnId="{780F7708-91AC-4570-A8CD-22ED358D3749}">
      <dgm:prSet/>
      <dgm:spPr/>
      <dgm:t>
        <a:bodyPr/>
        <a:lstStyle/>
        <a:p>
          <a:endParaRPr lang="hr-HR"/>
        </a:p>
      </dgm:t>
    </dgm:pt>
    <dgm:pt modelId="{62E4C82F-BC2D-478F-8FB0-1730A9F36E04}">
      <dgm:prSet phldrT="[Tekst]"/>
      <dgm:spPr/>
      <dgm:t>
        <a:bodyPr/>
        <a:lstStyle/>
        <a:p>
          <a:r>
            <a:rPr lang="hr-HR" dirty="0" smtClean="0"/>
            <a:t>pretjerana dnevna pospanost</a:t>
          </a:r>
          <a:endParaRPr lang="hr-HR" dirty="0"/>
        </a:p>
      </dgm:t>
    </dgm:pt>
    <dgm:pt modelId="{D41DE5AC-D28D-4139-8D4F-27CFE42C9140}" type="parTrans" cxnId="{323DD98C-A2BE-4681-B91B-864271329B91}">
      <dgm:prSet/>
      <dgm:spPr/>
      <dgm:t>
        <a:bodyPr/>
        <a:lstStyle/>
        <a:p>
          <a:endParaRPr lang="hr-HR"/>
        </a:p>
      </dgm:t>
    </dgm:pt>
    <dgm:pt modelId="{16ED9C12-1938-4C64-91E5-7C6884E1FA0A}" type="sibTrans" cxnId="{323DD98C-A2BE-4681-B91B-864271329B91}">
      <dgm:prSet/>
      <dgm:spPr/>
      <dgm:t>
        <a:bodyPr/>
        <a:lstStyle/>
        <a:p>
          <a:endParaRPr lang="hr-HR"/>
        </a:p>
      </dgm:t>
    </dgm:pt>
    <dgm:pt modelId="{C76D235E-AA3D-4C1D-AA08-6A363762AD89}">
      <dgm:prSet phldrT="[Tekst]"/>
      <dgm:spPr/>
      <dgm:t>
        <a:bodyPr/>
        <a:lstStyle/>
        <a:p>
          <a:r>
            <a:rPr lang="hr-HR" dirty="0" err="1" smtClean="0"/>
            <a:t>Apnea</a:t>
          </a:r>
          <a:r>
            <a:rPr lang="hr-HR" dirty="0" smtClean="0"/>
            <a:t> kod spavanja</a:t>
          </a:r>
          <a:endParaRPr lang="hr-HR" dirty="0"/>
        </a:p>
      </dgm:t>
    </dgm:pt>
    <dgm:pt modelId="{06592202-8757-43E6-9F10-71BFA9C79A44}" type="parTrans" cxnId="{BCFB2C04-1202-4764-9013-2386213F7739}">
      <dgm:prSet/>
      <dgm:spPr/>
      <dgm:t>
        <a:bodyPr/>
        <a:lstStyle/>
        <a:p>
          <a:endParaRPr lang="hr-HR"/>
        </a:p>
      </dgm:t>
    </dgm:pt>
    <dgm:pt modelId="{3E3F8F54-48EE-48F5-AE3C-87786980F0E3}" type="sibTrans" cxnId="{BCFB2C04-1202-4764-9013-2386213F7739}">
      <dgm:prSet/>
      <dgm:spPr/>
      <dgm:t>
        <a:bodyPr/>
        <a:lstStyle/>
        <a:p>
          <a:endParaRPr lang="hr-HR"/>
        </a:p>
      </dgm:t>
    </dgm:pt>
    <dgm:pt modelId="{8FB722F6-932A-4754-B88D-916679BB5928}">
      <dgm:prSet phldrT="[Tekst]"/>
      <dgm:spPr/>
      <dgm:t>
        <a:bodyPr/>
        <a:lstStyle/>
        <a:p>
          <a:r>
            <a:rPr lang="hr-HR" dirty="0" smtClean="0"/>
            <a:t>opetovani prestanak disanja tijekom spavanja</a:t>
          </a:r>
          <a:endParaRPr lang="hr-HR" dirty="0"/>
        </a:p>
      </dgm:t>
    </dgm:pt>
    <dgm:pt modelId="{32A57061-81E2-40F0-9A22-68B6F56C1D9C}" type="parTrans" cxnId="{01CFD9AE-F811-4F29-B9BB-963FBC5B46F3}">
      <dgm:prSet/>
      <dgm:spPr/>
      <dgm:t>
        <a:bodyPr/>
        <a:lstStyle/>
        <a:p>
          <a:endParaRPr lang="hr-HR"/>
        </a:p>
      </dgm:t>
    </dgm:pt>
    <dgm:pt modelId="{B61272E1-F620-495A-9256-36B5661A8E0E}" type="sibTrans" cxnId="{01CFD9AE-F811-4F29-B9BB-963FBC5B46F3}">
      <dgm:prSet/>
      <dgm:spPr/>
      <dgm:t>
        <a:bodyPr/>
        <a:lstStyle/>
        <a:p>
          <a:endParaRPr lang="hr-HR"/>
        </a:p>
      </dgm:t>
    </dgm:pt>
    <dgm:pt modelId="{45D379EC-B79E-44DB-9119-4A5535593573}">
      <dgm:prSet phldrT="[Tekst]"/>
      <dgm:spPr/>
      <dgm:t>
        <a:bodyPr/>
        <a:lstStyle/>
        <a:p>
          <a:r>
            <a:rPr lang="hr-HR" dirty="0" smtClean="0"/>
            <a:t>Periodični pokreti i sindrom nemirnih nogu</a:t>
          </a:r>
          <a:endParaRPr lang="hr-HR" dirty="0"/>
        </a:p>
      </dgm:t>
    </dgm:pt>
    <dgm:pt modelId="{AD3CE352-A7C1-4630-BBAB-C67155C93B08}" type="parTrans" cxnId="{F301DF9A-2C09-40BA-9136-9E32A081E1C2}">
      <dgm:prSet/>
      <dgm:spPr/>
      <dgm:t>
        <a:bodyPr/>
        <a:lstStyle/>
        <a:p>
          <a:endParaRPr lang="hr-HR"/>
        </a:p>
      </dgm:t>
    </dgm:pt>
    <dgm:pt modelId="{91D1BCB8-E3BC-4ADC-BAD7-2B41B2DBB971}" type="sibTrans" cxnId="{F301DF9A-2C09-40BA-9136-9E32A081E1C2}">
      <dgm:prSet/>
      <dgm:spPr/>
      <dgm:t>
        <a:bodyPr/>
        <a:lstStyle/>
        <a:p>
          <a:endParaRPr lang="hr-HR"/>
        </a:p>
      </dgm:t>
    </dgm:pt>
    <dgm:pt modelId="{78C92CD7-7106-464C-A7F0-5C74961E4378}">
      <dgm:prSet phldrT="[Tekst]"/>
      <dgm:spPr/>
      <dgm:t>
        <a:bodyPr/>
        <a:lstStyle/>
        <a:p>
          <a:r>
            <a:rPr lang="hr-HR" dirty="0" smtClean="0"/>
            <a:t>abnormalni pokreti, ponekad i senzacije u nogama koje remete san</a:t>
          </a:r>
          <a:endParaRPr lang="hr-HR" dirty="0"/>
        </a:p>
      </dgm:t>
    </dgm:pt>
    <dgm:pt modelId="{AB219F30-6A24-4563-8FEF-31C3A25306ED}" type="parTrans" cxnId="{B445BD30-4E8E-4B95-8C7C-FCEDDFE87775}">
      <dgm:prSet/>
      <dgm:spPr/>
      <dgm:t>
        <a:bodyPr/>
        <a:lstStyle/>
        <a:p>
          <a:endParaRPr lang="hr-HR"/>
        </a:p>
      </dgm:t>
    </dgm:pt>
    <dgm:pt modelId="{80941D57-BA3E-4D94-90A9-42D2CC6734E7}" type="sibTrans" cxnId="{B445BD30-4E8E-4B95-8C7C-FCEDDFE87775}">
      <dgm:prSet/>
      <dgm:spPr/>
      <dgm:t>
        <a:bodyPr/>
        <a:lstStyle/>
        <a:p>
          <a:endParaRPr lang="hr-HR"/>
        </a:p>
      </dgm:t>
    </dgm:pt>
    <dgm:pt modelId="{A397BA0B-1DD3-4E7A-A078-FA2D255B245E}">
      <dgm:prSet phldrT="[Tekst]"/>
      <dgm:spPr/>
      <dgm:t>
        <a:bodyPr/>
        <a:lstStyle/>
        <a:p>
          <a:r>
            <a:rPr lang="hr-HR" dirty="0" smtClean="0"/>
            <a:t>Smetnje </a:t>
          </a:r>
          <a:r>
            <a:rPr lang="hr-HR" dirty="0" err="1" smtClean="0"/>
            <a:t>cirkadijurnog</a:t>
          </a:r>
          <a:r>
            <a:rPr lang="hr-HR" dirty="0" smtClean="0"/>
            <a:t> ritma</a:t>
          </a:r>
          <a:endParaRPr lang="hr-HR" dirty="0"/>
        </a:p>
      </dgm:t>
    </dgm:pt>
    <dgm:pt modelId="{D792DAFB-812C-4888-B35F-2AC07A7A0E7C}" type="parTrans" cxnId="{84F03F59-85FC-4D62-973E-603BB398E316}">
      <dgm:prSet/>
      <dgm:spPr/>
      <dgm:t>
        <a:bodyPr/>
        <a:lstStyle/>
        <a:p>
          <a:endParaRPr lang="hr-HR"/>
        </a:p>
      </dgm:t>
    </dgm:pt>
    <dgm:pt modelId="{1DC136D7-381D-471A-A323-178C9C61979D}" type="sibTrans" cxnId="{84F03F59-85FC-4D62-973E-603BB398E316}">
      <dgm:prSet/>
      <dgm:spPr/>
      <dgm:t>
        <a:bodyPr/>
        <a:lstStyle/>
        <a:p>
          <a:endParaRPr lang="hr-HR"/>
        </a:p>
      </dgm:t>
    </dgm:pt>
    <dgm:pt modelId="{168637A1-6B13-410B-A929-58DB846E1101}">
      <dgm:prSet phldrT="[Tekst]"/>
      <dgm:spPr/>
      <dgm:t>
        <a:bodyPr/>
        <a:lstStyle/>
        <a:p>
          <a:r>
            <a:rPr lang="hr-HR" dirty="0" err="1" smtClean="0"/>
            <a:t>Parasomnija</a:t>
          </a:r>
          <a:endParaRPr lang="hr-HR" dirty="0"/>
        </a:p>
      </dgm:t>
    </dgm:pt>
    <dgm:pt modelId="{227C2780-CDED-49BE-9642-91B36EA3DED6}" type="parTrans" cxnId="{DC385FFC-9FCC-408E-886C-701BDAE2BF38}">
      <dgm:prSet/>
      <dgm:spPr/>
      <dgm:t>
        <a:bodyPr/>
        <a:lstStyle/>
        <a:p>
          <a:endParaRPr lang="hr-HR"/>
        </a:p>
      </dgm:t>
    </dgm:pt>
    <dgm:pt modelId="{9E7D62D6-B83E-434F-9007-8F7D11A1EC62}" type="sibTrans" cxnId="{DC385FFC-9FCC-408E-886C-701BDAE2BF38}">
      <dgm:prSet/>
      <dgm:spPr/>
      <dgm:t>
        <a:bodyPr/>
        <a:lstStyle/>
        <a:p>
          <a:endParaRPr lang="hr-HR"/>
        </a:p>
      </dgm:t>
    </dgm:pt>
    <dgm:pt modelId="{43BCEA13-3933-4A9F-AC6E-D204F8C95A7B}">
      <dgm:prSet phldrT="[Tekst]"/>
      <dgm:spPr/>
      <dgm:t>
        <a:bodyPr/>
        <a:lstStyle/>
        <a:p>
          <a:r>
            <a:rPr lang="hr-HR" dirty="0" smtClean="0"/>
            <a:t>poteškoće pri prilagođavanju </a:t>
          </a:r>
          <a:r>
            <a:rPr lang="hr-HR" dirty="0" err="1" smtClean="0"/>
            <a:t>cirkadijurnog</a:t>
          </a:r>
          <a:r>
            <a:rPr lang="hr-HR" dirty="0" smtClean="0"/>
            <a:t> ritma novim okolnostima (npr. smjenski rad)</a:t>
          </a:r>
          <a:endParaRPr lang="hr-HR" dirty="0"/>
        </a:p>
      </dgm:t>
    </dgm:pt>
    <dgm:pt modelId="{6E238CDF-113A-4026-AEDF-ACF664243726}" type="parTrans" cxnId="{3EF147B4-87C7-4C53-8D11-B355E5329586}">
      <dgm:prSet/>
      <dgm:spPr/>
      <dgm:t>
        <a:bodyPr/>
        <a:lstStyle/>
        <a:p>
          <a:endParaRPr lang="hr-HR"/>
        </a:p>
      </dgm:t>
    </dgm:pt>
    <dgm:pt modelId="{3718B56E-44F7-4BAB-9D0D-269F5F877BCF}" type="sibTrans" cxnId="{3EF147B4-87C7-4C53-8D11-B355E5329586}">
      <dgm:prSet/>
      <dgm:spPr/>
      <dgm:t>
        <a:bodyPr/>
        <a:lstStyle/>
        <a:p>
          <a:endParaRPr lang="hr-HR"/>
        </a:p>
      </dgm:t>
    </dgm:pt>
    <dgm:pt modelId="{C6B55EA8-D7BF-49A2-AEAC-6C69C5D998D9}">
      <dgm:prSet phldrT="[Tekst]"/>
      <dgm:spPr/>
      <dgm:t>
        <a:bodyPr/>
        <a:lstStyle/>
        <a:p>
          <a:r>
            <a:rPr lang="hr-HR" dirty="0" smtClean="0"/>
            <a:t>smetnje fizioloških funkcija ili ponašanja koje se pojavljuju za vrijeme spavanja (npr. noćne more)</a:t>
          </a:r>
          <a:endParaRPr lang="hr-HR" dirty="0"/>
        </a:p>
      </dgm:t>
    </dgm:pt>
    <dgm:pt modelId="{CB83D57E-FB79-455E-8DF2-0D019F58E9A7}" type="parTrans" cxnId="{C7942066-3B4F-4B5D-BE6E-F692E411DDDD}">
      <dgm:prSet/>
      <dgm:spPr/>
      <dgm:t>
        <a:bodyPr/>
        <a:lstStyle/>
        <a:p>
          <a:endParaRPr lang="hr-HR"/>
        </a:p>
      </dgm:t>
    </dgm:pt>
    <dgm:pt modelId="{8123215B-D773-4F5E-97A4-99D5C4AD8B6E}" type="sibTrans" cxnId="{C7942066-3B4F-4B5D-BE6E-F692E411DDDD}">
      <dgm:prSet/>
      <dgm:spPr/>
      <dgm:t>
        <a:bodyPr/>
        <a:lstStyle/>
        <a:p>
          <a:endParaRPr lang="hr-HR"/>
        </a:p>
      </dgm:t>
    </dgm:pt>
    <dgm:pt modelId="{D36D0FD8-1C2B-40CC-A768-2BA1C5CBC7F4}" type="pres">
      <dgm:prSet presAssocID="{FAB53F58-FBEA-47AF-A0F1-2C812C0C2C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4A344F6-522E-41F2-8926-05E37F3821D3}" type="pres">
      <dgm:prSet presAssocID="{5DA309D2-5917-499E-B274-43D8C931A885}" presName="linNode" presStyleCnt="0"/>
      <dgm:spPr/>
    </dgm:pt>
    <dgm:pt modelId="{778311CB-38DD-4F39-806E-D5A141DD20A0}" type="pres">
      <dgm:prSet presAssocID="{5DA309D2-5917-499E-B274-43D8C931A88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5885CE-65FC-4590-908B-6385DB8411EB}" type="pres">
      <dgm:prSet presAssocID="{5DA309D2-5917-499E-B274-43D8C931A88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5534FC-FF9E-47BD-9B73-7FD490659CD5}" type="pres">
      <dgm:prSet presAssocID="{4B09512A-BCDE-4430-8B19-2948ADF91268}" presName="sp" presStyleCnt="0"/>
      <dgm:spPr/>
    </dgm:pt>
    <dgm:pt modelId="{9A2CF8D5-62B4-419B-9264-5A2F84D88679}" type="pres">
      <dgm:prSet presAssocID="{C76D235E-AA3D-4C1D-AA08-6A363762AD89}" presName="linNode" presStyleCnt="0"/>
      <dgm:spPr/>
    </dgm:pt>
    <dgm:pt modelId="{D5A47086-ACFB-4D73-8B17-236A2F36DCD0}" type="pres">
      <dgm:prSet presAssocID="{C76D235E-AA3D-4C1D-AA08-6A363762AD8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0D24E3-2368-4900-8E06-7A73D9B27426}" type="pres">
      <dgm:prSet presAssocID="{C76D235E-AA3D-4C1D-AA08-6A363762AD8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C90E10-518D-43FF-8652-CF3B5899C997}" type="pres">
      <dgm:prSet presAssocID="{3E3F8F54-48EE-48F5-AE3C-87786980F0E3}" presName="sp" presStyleCnt="0"/>
      <dgm:spPr/>
    </dgm:pt>
    <dgm:pt modelId="{B087ACF2-B198-401D-85B3-2EE620D58268}" type="pres">
      <dgm:prSet presAssocID="{45D379EC-B79E-44DB-9119-4A5535593573}" presName="linNode" presStyleCnt="0"/>
      <dgm:spPr/>
    </dgm:pt>
    <dgm:pt modelId="{2DF38EB6-7E2E-4C60-B9D7-3BE5E21FC5CA}" type="pres">
      <dgm:prSet presAssocID="{45D379EC-B79E-44DB-9119-4A553559357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64D5F7-1821-4619-9707-3AA5AAFC277A}" type="pres">
      <dgm:prSet presAssocID="{45D379EC-B79E-44DB-9119-4A553559357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F0F810-68B7-47BD-9535-7C5D5E695A03}" type="pres">
      <dgm:prSet presAssocID="{91D1BCB8-E3BC-4ADC-BAD7-2B41B2DBB971}" presName="sp" presStyleCnt="0"/>
      <dgm:spPr/>
    </dgm:pt>
    <dgm:pt modelId="{EE508542-34CB-4FDA-B542-00B884587960}" type="pres">
      <dgm:prSet presAssocID="{A397BA0B-1DD3-4E7A-A078-FA2D255B245E}" presName="linNode" presStyleCnt="0"/>
      <dgm:spPr/>
    </dgm:pt>
    <dgm:pt modelId="{9A7D291F-7E50-419E-BF25-38674A89DA51}" type="pres">
      <dgm:prSet presAssocID="{A397BA0B-1DD3-4E7A-A078-FA2D255B245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AE4EB0-6655-4951-BA3A-4AE11F3FD200}" type="pres">
      <dgm:prSet presAssocID="{A397BA0B-1DD3-4E7A-A078-FA2D255B245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B75FBD-C6A2-444A-84E9-62E495B7AE13}" type="pres">
      <dgm:prSet presAssocID="{1DC136D7-381D-471A-A323-178C9C61979D}" presName="sp" presStyleCnt="0"/>
      <dgm:spPr/>
    </dgm:pt>
    <dgm:pt modelId="{C4A81C16-D526-4F49-92C7-95F8BC4686C9}" type="pres">
      <dgm:prSet presAssocID="{168637A1-6B13-410B-A929-58DB846E1101}" presName="linNode" presStyleCnt="0"/>
      <dgm:spPr/>
    </dgm:pt>
    <dgm:pt modelId="{536F71F5-F5C5-43F1-8472-5872CF2F3619}" type="pres">
      <dgm:prSet presAssocID="{168637A1-6B13-410B-A929-58DB846E110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8D3C45-59BE-4AD1-B4F1-40A00719C5EF}" type="pres">
      <dgm:prSet presAssocID="{168637A1-6B13-410B-A929-58DB846E110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1CFD9AE-F811-4F29-B9BB-963FBC5B46F3}" srcId="{C76D235E-AA3D-4C1D-AA08-6A363762AD89}" destId="{8FB722F6-932A-4754-B88D-916679BB5928}" srcOrd="0" destOrd="0" parTransId="{32A57061-81E2-40F0-9A22-68B6F56C1D9C}" sibTransId="{B61272E1-F620-495A-9256-36B5661A8E0E}"/>
    <dgm:cxn modelId="{3FBDB674-F6DC-4E4F-BA29-7C05BAA2AE8B}" type="presOf" srcId="{5DA309D2-5917-499E-B274-43D8C931A885}" destId="{778311CB-38DD-4F39-806E-D5A141DD20A0}" srcOrd="0" destOrd="0" presId="urn:microsoft.com/office/officeart/2005/8/layout/vList5"/>
    <dgm:cxn modelId="{F301DF9A-2C09-40BA-9136-9E32A081E1C2}" srcId="{FAB53F58-FBEA-47AF-A0F1-2C812C0C2C71}" destId="{45D379EC-B79E-44DB-9119-4A5535593573}" srcOrd="2" destOrd="0" parTransId="{AD3CE352-A7C1-4630-BBAB-C67155C93B08}" sibTransId="{91D1BCB8-E3BC-4ADC-BAD7-2B41B2DBB971}"/>
    <dgm:cxn modelId="{1CF79E9F-AF93-4B70-8DD1-A18949B6D538}" type="presOf" srcId="{FAB53F58-FBEA-47AF-A0F1-2C812C0C2C71}" destId="{D36D0FD8-1C2B-40CC-A768-2BA1C5CBC7F4}" srcOrd="0" destOrd="0" presId="urn:microsoft.com/office/officeart/2005/8/layout/vList5"/>
    <dgm:cxn modelId="{629BFEA2-196F-48F2-A55E-988ADC19D92A}" type="presOf" srcId="{45D379EC-B79E-44DB-9119-4A5535593573}" destId="{2DF38EB6-7E2E-4C60-B9D7-3BE5E21FC5CA}" srcOrd="0" destOrd="0" presId="urn:microsoft.com/office/officeart/2005/8/layout/vList5"/>
    <dgm:cxn modelId="{8FD83459-57F0-4FE9-AAA1-DB68A3E2D6F3}" type="presOf" srcId="{168637A1-6B13-410B-A929-58DB846E1101}" destId="{536F71F5-F5C5-43F1-8472-5872CF2F3619}" srcOrd="0" destOrd="0" presId="urn:microsoft.com/office/officeart/2005/8/layout/vList5"/>
    <dgm:cxn modelId="{BBB61AB5-1814-4A76-8CD8-A2D34838D57C}" type="presOf" srcId="{43BCEA13-3933-4A9F-AC6E-D204F8C95A7B}" destId="{CCAE4EB0-6655-4951-BA3A-4AE11F3FD200}" srcOrd="0" destOrd="0" presId="urn:microsoft.com/office/officeart/2005/8/layout/vList5"/>
    <dgm:cxn modelId="{B445BD30-4E8E-4B95-8C7C-FCEDDFE87775}" srcId="{45D379EC-B79E-44DB-9119-4A5535593573}" destId="{78C92CD7-7106-464C-A7F0-5C74961E4378}" srcOrd="0" destOrd="0" parTransId="{AB219F30-6A24-4563-8FEF-31C3A25306ED}" sibTransId="{80941D57-BA3E-4D94-90A9-42D2CC6734E7}"/>
    <dgm:cxn modelId="{629919EB-347F-4EE4-9374-090655627E15}" type="presOf" srcId="{62E4C82F-BC2D-478F-8FB0-1730A9F36E04}" destId="{3F5885CE-65FC-4590-908B-6385DB8411EB}" srcOrd="0" destOrd="0" presId="urn:microsoft.com/office/officeart/2005/8/layout/vList5"/>
    <dgm:cxn modelId="{BCFB2C04-1202-4764-9013-2386213F7739}" srcId="{FAB53F58-FBEA-47AF-A0F1-2C812C0C2C71}" destId="{C76D235E-AA3D-4C1D-AA08-6A363762AD89}" srcOrd="1" destOrd="0" parTransId="{06592202-8757-43E6-9F10-71BFA9C79A44}" sibTransId="{3E3F8F54-48EE-48F5-AE3C-87786980F0E3}"/>
    <dgm:cxn modelId="{0FA5786A-8776-45E5-88CA-8C5E6833E3F0}" type="presOf" srcId="{8FB722F6-932A-4754-B88D-916679BB5928}" destId="{A90D24E3-2368-4900-8E06-7A73D9B27426}" srcOrd="0" destOrd="0" presId="urn:microsoft.com/office/officeart/2005/8/layout/vList5"/>
    <dgm:cxn modelId="{9CBEC9DF-5D2F-4316-ABA2-035F4176D27B}" type="presOf" srcId="{78C92CD7-7106-464C-A7F0-5C74961E4378}" destId="{3464D5F7-1821-4619-9707-3AA5AAFC277A}" srcOrd="0" destOrd="0" presId="urn:microsoft.com/office/officeart/2005/8/layout/vList5"/>
    <dgm:cxn modelId="{323DD98C-A2BE-4681-B91B-864271329B91}" srcId="{5DA309D2-5917-499E-B274-43D8C931A885}" destId="{62E4C82F-BC2D-478F-8FB0-1730A9F36E04}" srcOrd="0" destOrd="0" parTransId="{D41DE5AC-D28D-4139-8D4F-27CFE42C9140}" sibTransId="{16ED9C12-1938-4C64-91E5-7C6884E1FA0A}"/>
    <dgm:cxn modelId="{86ED6C69-CD2A-4161-9971-9EC30E0238AA}" type="presOf" srcId="{C6B55EA8-D7BF-49A2-AEAC-6C69C5D998D9}" destId="{318D3C45-59BE-4AD1-B4F1-40A00719C5EF}" srcOrd="0" destOrd="0" presId="urn:microsoft.com/office/officeart/2005/8/layout/vList5"/>
    <dgm:cxn modelId="{C7942066-3B4F-4B5D-BE6E-F692E411DDDD}" srcId="{168637A1-6B13-410B-A929-58DB846E1101}" destId="{C6B55EA8-D7BF-49A2-AEAC-6C69C5D998D9}" srcOrd="0" destOrd="0" parTransId="{CB83D57E-FB79-455E-8DF2-0D019F58E9A7}" sibTransId="{8123215B-D773-4F5E-97A4-99D5C4AD8B6E}"/>
    <dgm:cxn modelId="{C9C24912-6E9B-4C5E-8497-332A623F9DC2}" type="presOf" srcId="{A397BA0B-1DD3-4E7A-A078-FA2D255B245E}" destId="{9A7D291F-7E50-419E-BF25-38674A89DA51}" srcOrd="0" destOrd="0" presId="urn:microsoft.com/office/officeart/2005/8/layout/vList5"/>
    <dgm:cxn modelId="{DC385FFC-9FCC-408E-886C-701BDAE2BF38}" srcId="{FAB53F58-FBEA-47AF-A0F1-2C812C0C2C71}" destId="{168637A1-6B13-410B-A929-58DB846E1101}" srcOrd="4" destOrd="0" parTransId="{227C2780-CDED-49BE-9642-91B36EA3DED6}" sibTransId="{9E7D62D6-B83E-434F-9007-8F7D11A1EC62}"/>
    <dgm:cxn modelId="{780F7708-91AC-4570-A8CD-22ED358D3749}" srcId="{FAB53F58-FBEA-47AF-A0F1-2C812C0C2C71}" destId="{5DA309D2-5917-499E-B274-43D8C931A885}" srcOrd="0" destOrd="0" parTransId="{6DF8EA11-25D4-4226-9C18-76C0D0D56B5D}" sibTransId="{4B09512A-BCDE-4430-8B19-2948ADF91268}"/>
    <dgm:cxn modelId="{3EF147B4-87C7-4C53-8D11-B355E5329586}" srcId="{A397BA0B-1DD3-4E7A-A078-FA2D255B245E}" destId="{43BCEA13-3933-4A9F-AC6E-D204F8C95A7B}" srcOrd="0" destOrd="0" parTransId="{6E238CDF-113A-4026-AEDF-ACF664243726}" sibTransId="{3718B56E-44F7-4BAB-9D0D-269F5F877BCF}"/>
    <dgm:cxn modelId="{84F03F59-85FC-4D62-973E-603BB398E316}" srcId="{FAB53F58-FBEA-47AF-A0F1-2C812C0C2C71}" destId="{A397BA0B-1DD3-4E7A-A078-FA2D255B245E}" srcOrd="3" destOrd="0" parTransId="{D792DAFB-812C-4888-B35F-2AC07A7A0E7C}" sibTransId="{1DC136D7-381D-471A-A323-178C9C61979D}"/>
    <dgm:cxn modelId="{D02F3C58-A39C-491D-BA2F-48FAE6D9BACA}" type="presOf" srcId="{C76D235E-AA3D-4C1D-AA08-6A363762AD89}" destId="{D5A47086-ACFB-4D73-8B17-236A2F36DCD0}" srcOrd="0" destOrd="0" presId="urn:microsoft.com/office/officeart/2005/8/layout/vList5"/>
    <dgm:cxn modelId="{378AC05E-47DF-45CE-8B3F-AC4966F8E115}" type="presParOf" srcId="{D36D0FD8-1C2B-40CC-A768-2BA1C5CBC7F4}" destId="{A4A344F6-522E-41F2-8926-05E37F3821D3}" srcOrd="0" destOrd="0" presId="urn:microsoft.com/office/officeart/2005/8/layout/vList5"/>
    <dgm:cxn modelId="{5D892909-3E55-4B67-8467-660D70B4B068}" type="presParOf" srcId="{A4A344F6-522E-41F2-8926-05E37F3821D3}" destId="{778311CB-38DD-4F39-806E-D5A141DD20A0}" srcOrd="0" destOrd="0" presId="urn:microsoft.com/office/officeart/2005/8/layout/vList5"/>
    <dgm:cxn modelId="{60F2B63E-53AB-44E3-B4B5-B80BBF0CDC13}" type="presParOf" srcId="{A4A344F6-522E-41F2-8926-05E37F3821D3}" destId="{3F5885CE-65FC-4590-908B-6385DB8411EB}" srcOrd="1" destOrd="0" presId="urn:microsoft.com/office/officeart/2005/8/layout/vList5"/>
    <dgm:cxn modelId="{5818397D-A93B-46B9-8B30-CD71EE95ABD1}" type="presParOf" srcId="{D36D0FD8-1C2B-40CC-A768-2BA1C5CBC7F4}" destId="{925534FC-FF9E-47BD-9B73-7FD490659CD5}" srcOrd="1" destOrd="0" presId="urn:microsoft.com/office/officeart/2005/8/layout/vList5"/>
    <dgm:cxn modelId="{BCCD6BD5-16B4-4D19-8AF5-E6EA4A8B9440}" type="presParOf" srcId="{D36D0FD8-1C2B-40CC-A768-2BA1C5CBC7F4}" destId="{9A2CF8D5-62B4-419B-9264-5A2F84D88679}" srcOrd="2" destOrd="0" presId="urn:microsoft.com/office/officeart/2005/8/layout/vList5"/>
    <dgm:cxn modelId="{AC50EB1F-EC50-4DBC-BC65-054E88A8F62A}" type="presParOf" srcId="{9A2CF8D5-62B4-419B-9264-5A2F84D88679}" destId="{D5A47086-ACFB-4D73-8B17-236A2F36DCD0}" srcOrd="0" destOrd="0" presId="urn:microsoft.com/office/officeart/2005/8/layout/vList5"/>
    <dgm:cxn modelId="{74D76D34-11E2-4970-8572-03D1B296A31D}" type="presParOf" srcId="{9A2CF8D5-62B4-419B-9264-5A2F84D88679}" destId="{A90D24E3-2368-4900-8E06-7A73D9B27426}" srcOrd="1" destOrd="0" presId="urn:microsoft.com/office/officeart/2005/8/layout/vList5"/>
    <dgm:cxn modelId="{641CD389-62E6-4028-8C65-B493B535EF60}" type="presParOf" srcId="{D36D0FD8-1C2B-40CC-A768-2BA1C5CBC7F4}" destId="{9CC90E10-518D-43FF-8652-CF3B5899C997}" srcOrd="3" destOrd="0" presId="urn:microsoft.com/office/officeart/2005/8/layout/vList5"/>
    <dgm:cxn modelId="{3D41CD76-834E-4D13-87C0-9C0B9BBC89A7}" type="presParOf" srcId="{D36D0FD8-1C2B-40CC-A768-2BA1C5CBC7F4}" destId="{B087ACF2-B198-401D-85B3-2EE620D58268}" srcOrd="4" destOrd="0" presId="urn:microsoft.com/office/officeart/2005/8/layout/vList5"/>
    <dgm:cxn modelId="{8216A0D7-5189-49D4-B37D-A4F95BBDB710}" type="presParOf" srcId="{B087ACF2-B198-401D-85B3-2EE620D58268}" destId="{2DF38EB6-7E2E-4C60-B9D7-3BE5E21FC5CA}" srcOrd="0" destOrd="0" presId="urn:microsoft.com/office/officeart/2005/8/layout/vList5"/>
    <dgm:cxn modelId="{D021C7B2-94E2-49C9-85FE-A9FF38DB2B6C}" type="presParOf" srcId="{B087ACF2-B198-401D-85B3-2EE620D58268}" destId="{3464D5F7-1821-4619-9707-3AA5AAFC277A}" srcOrd="1" destOrd="0" presId="urn:microsoft.com/office/officeart/2005/8/layout/vList5"/>
    <dgm:cxn modelId="{CAFBC178-21D9-4B98-B2A8-E3A45595EC39}" type="presParOf" srcId="{D36D0FD8-1C2B-40CC-A768-2BA1C5CBC7F4}" destId="{51F0F810-68B7-47BD-9535-7C5D5E695A03}" srcOrd="5" destOrd="0" presId="urn:microsoft.com/office/officeart/2005/8/layout/vList5"/>
    <dgm:cxn modelId="{D8B79A24-A042-48BE-9F86-11937B3EB3A2}" type="presParOf" srcId="{D36D0FD8-1C2B-40CC-A768-2BA1C5CBC7F4}" destId="{EE508542-34CB-4FDA-B542-00B884587960}" srcOrd="6" destOrd="0" presId="urn:microsoft.com/office/officeart/2005/8/layout/vList5"/>
    <dgm:cxn modelId="{D944CFE3-D64E-4A10-89D6-6030A560DFDE}" type="presParOf" srcId="{EE508542-34CB-4FDA-B542-00B884587960}" destId="{9A7D291F-7E50-419E-BF25-38674A89DA51}" srcOrd="0" destOrd="0" presId="urn:microsoft.com/office/officeart/2005/8/layout/vList5"/>
    <dgm:cxn modelId="{47C02799-A165-4D91-BBFD-3C7FD232F24A}" type="presParOf" srcId="{EE508542-34CB-4FDA-B542-00B884587960}" destId="{CCAE4EB0-6655-4951-BA3A-4AE11F3FD200}" srcOrd="1" destOrd="0" presId="urn:microsoft.com/office/officeart/2005/8/layout/vList5"/>
    <dgm:cxn modelId="{13601F73-BAE9-4A3D-B940-0BD3A130498D}" type="presParOf" srcId="{D36D0FD8-1C2B-40CC-A768-2BA1C5CBC7F4}" destId="{BFB75FBD-C6A2-444A-84E9-62E495B7AE13}" srcOrd="7" destOrd="0" presId="urn:microsoft.com/office/officeart/2005/8/layout/vList5"/>
    <dgm:cxn modelId="{F278EC76-9BE8-43EC-B6F8-CFFA6938F4D9}" type="presParOf" srcId="{D36D0FD8-1C2B-40CC-A768-2BA1C5CBC7F4}" destId="{C4A81C16-D526-4F49-92C7-95F8BC4686C9}" srcOrd="8" destOrd="0" presId="urn:microsoft.com/office/officeart/2005/8/layout/vList5"/>
    <dgm:cxn modelId="{52559740-99D6-45EC-AF31-3D24C95655A8}" type="presParOf" srcId="{C4A81C16-D526-4F49-92C7-95F8BC4686C9}" destId="{536F71F5-F5C5-43F1-8472-5872CF2F3619}" srcOrd="0" destOrd="0" presId="urn:microsoft.com/office/officeart/2005/8/layout/vList5"/>
    <dgm:cxn modelId="{1F5047D0-970B-4C73-BA53-2FC1A00E3C6C}" type="presParOf" srcId="{C4A81C16-D526-4F49-92C7-95F8BC4686C9}" destId="{318D3C45-59BE-4AD1-B4F1-40A00719C5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56AC4-206F-45C7-B382-2826198CEB39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DFB4BA4F-39F0-4133-A144-444B2A7C6ACF}">
      <dgm:prSet phldrT="[Tekst]"/>
      <dgm:spPr/>
      <dgm:t>
        <a:bodyPr/>
        <a:lstStyle/>
        <a:p>
          <a:r>
            <a:rPr lang="hr-HR" b="1" dirty="0" smtClean="0"/>
            <a:t>Obrazac misli</a:t>
          </a:r>
          <a:endParaRPr lang="hr-HR" b="1" dirty="0"/>
        </a:p>
      </dgm:t>
    </dgm:pt>
    <dgm:pt modelId="{CF108854-EB73-4D7F-A538-CAB3C6B0ED92}" type="parTrans" cxnId="{D6BA650C-10D8-44A8-BAB7-6A10CA2C9C13}">
      <dgm:prSet/>
      <dgm:spPr/>
      <dgm:t>
        <a:bodyPr/>
        <a:lstStyle/>
        <a:p>
          <a:endParaRPr lang="hr-HR"/>
        </a:p>
      </dgm:t>
    </dgm:pt>
    <dgm:pt modelId="{E2263006-26F9-4FCE-9151-1510D0B92AC7}" type="sibTrans" cxnId="{D6BA650C-10D8-44A8-BAB7-6A10CA2C9C13}">
      <dgm:prSet/>
      <dgm:spPr/>
      <dgm:t>
        <a:bodyPr/>
        <a:lstStyle/>
        <a:p>
          <a:endParaRPr lang="hr-HR"/>
        </a:p>
      </dgm:t>
    </dgm:pt>
    <dgm:pt modelId="{B2C21449-8EDE-463B-8DD5-6879115C971A}">
      <dgm:prSet phldrT="[Tekst]" custT="1"/>
      <dgm:spPr/>
      <dgm:t>
        <a:bodyPr/>
        <a:lstStyle/>
        <a:p>
          <a:r>
            <a:rPr lang="hr-HR" sz="1400" dirty="0" smtClean="0"/>
            <a:t>Pogreške atribucije</a:t>
          </a:r>
          <a:endParaRPr lang="hr-HR" sz="1400" dirty="0"/>
        </a:p>
      </dgm:t>
    </dgm:pt>
    <dgm:pt modelId="{B2BBC907-A170-4FD7-BE50-B532898FE763}" type="parTrans" cxnId="{C515330F-89C7-40A4-AE52-4A1345774BD6}">
      <dgm:prSet/>
      <dgm:spPr/>
      <dgm:t>
        <a:bodyPr/>
        <a:lstStyle/>
        <a:p>
          <a:endParaRPr lang="hr-HR"/>
        </a:p>
      </dgm:t>
    </dgm:pt>
    <dgm:pt modelId="{746064F6-2814-4C3D-86AB-3B391062D539}" type="sibTrans" cxnId="{C515330F-89C7-40A4-AE52-4A1345774BD6}">
      <dgm:prSet/>
      <dgm:spPr/>
      <dgm:t>
        <a:bodyPr/>
        <a:lstStyle/>
        <a:p>
          <a:endParaRPr lang="hr-HR"/>
        </a:p>
      </dgm:t>
    </dgm:pt>
    <dgm:pt modelId="{C56AC593-B1F6-4B8B-A3B5-A37EB9103AB7}">
      <dgm:prSet phldrT="[Tekst]" custT="1"/>
      <dgm:spPr/>
      <dgm:t>
        <a:bodyPr/>
        <a:lstStyle/>
        <a:p>
          <a:r>
            <a:rPr lang="hr-HR" sz="1400" dirty="0" smtClean="0"/>
            <a:t>Emocionalno rezoniranje</a:t>
          </a:r>
          <a:endParaRPr lang="hr-HR" sz="1400" dirty="0"/>
        </a:p>
      </dgm:t>
    </dgm:pt>
    <dgm:pt modelId="{AC6D079A-EBFD-45DF-85A6-80803AEDD57C}" type="parTrans" cxnId="{B3A7CBDB-867C-45C2-BCB4-23FCFDD10703}">
      <dgm:prSet/>
      <dgm:spPr/>
      <dgm:t>
        <a:bodyPr/>
        <a:lstStyle/>
        <a:p>
          <a:endParaRPr lang="hr-HR"/>
        </a:p>
      </dgm:t>
    </dgm:pt>
    <dgm:pt modelId="{F7E7152F-8A46-4468-BA0F-522B769688DA}" type="sibTrans" cxnId="{B3A7CBDB-867C-45C2-BCB4-23FCFDD10703}">
      <dgm:prSet/>
      <dgm:spPr/>
      <dgm:t>
        <a:bodyPr/>
        <a:lstStyle/>
        <a:p>
          <a:endParaRPr lang="hr-HR"/>
        </a:p>
      </dgm:t>
    </dgm:pt>
    <dgm:pt modelId="{F9B52DB6-A108-47DE-886F-1D166BC1B64C}">
      <dgm:prSet phldrT="[Tekst]" custT="1"/>
      <dgm:spPr/>
      <dgm:t>
        <a:bodyPr/>
        <a:lstStyle/>
        <a:p>
          <a:r>
            <a:rPr lang="hr-HR" sz="1400" dirty="0" smtClean="0"/>
            <a:t>Sve ili ništa</a:t>
          </a:r>
          <a:endParaRPr lang="hr-HR" sz="1400" dirty="0"/>
        </a:p>
      </dgm:t>
    </dgm:pt>
    <dgm:pt modelId="{9E9ABBEB-5072-48F2-AC0D-EC6C031D5136}" type="parTrans" cxnId="{76402D8E-47DD-463C-8245-7902396B81BC}">
      <dgm:prSet/>
      <dgm:spPr/>
      <dgm:t>
        <a:bodyPr/>
        <a:lstStyle/>
        <a:p>
          <a:endParaRPr lang="hr-HR"/>
        </a:p>
      </dgm:t>
    </dgm:pt>
    <dgm:pt modelId="{BC62D831-8F14-42EB-B680-737B797C5CAF}" type="sibTrans" cxnId="{76402D8E-47DD-463C-8245-7902396B81BC}">
      <dgm:prSet/>
      <dgm:spPr/>
      <dgm:t>
        <a:bodyPr/>
        <a:lstStyle/>
        <a:p>
          <a:endParaRPr lang="hr-HR"/>
        </a:p>
      </dgm:t>
    </dgm:pt>
    <dgm:pt modelId="{98430023-D6B7-4CDB-A699-6EA5E52D8B56}">
      <dgm:prSet phldrT="[Tekst]"/>
      <dgm:spPr/>
      <dgm:t>
        <a:bodyPr/>
        <a:lstStyle/>
        <a:p>
          <a:r>
            <a:rPr lang="hr-HR" dirty="0" err="1" smtClean="0"/>
            <a:t>Samoispunjavajuće</a:t>
          </a:r>
          <a:r>
            <a:rPr lang="hr-HR" dirty="0" smtClean="0"/>
            <a:t> proročanstvo</a:t>
          </a:r>
          <a:endParaRPr lang="hr-HR" dirty="0"/>
        </a:p>
      </dgm:t>
    </dgm:pt>
    <dgm:pt modelId="{35A6F2BD-EBDA-4749-82FB-3582AD73AF50}" type="parTrans" cxnId="{F1EF5AA5-C98A-47CE-BE65-18D0D455BD59}">
      <dgm:prSet/>
      <dgm:spPr/>
      <dgm:t>
        <a:bodyPr/>
        <a:lstStyle/>
        <a:p>
          <a:endParaRPr lang="hr-HR"/>
        </a:p>
      </dgm:t>
    </dgm:pt>
    <dgm:pt modelId="{E98C2F95-D557-422E-8E53-64C4D3116BA3}" type="sibTrans" cxnId="{F1EF5AA5-C98A-47CE-BE65-18D0D455BD59}">
      <dgm:prSet/>
      <dgm:spPr/>
      <dgm:t>
        <a:bodyPr/>
        <a:lstStyle/>
        <a:p>
          <a:endParaRPr lang="hr-HR"/>
        </a:p>
      </dgm:t>
    </dgm:pt>
    <dgm:pt modelId="{77E9CE8B-143B-46B2-AB95-FA9B1050C3B4}">
      <dgm:prSet phldrT="[Tekst]" custT="1"/>
      <dgm:spPr/>
      <dgm:t>
        <a:bodyPr/>
        <a:lstStyle/>
        <a:p>
          <a:r>
            <a:rPr lang="hr-HR" sz="1200" dirty="0" err="1" smtClean="0"/>
            <a:t>Katastrofiziranje</a:t>
          </a:r>
          <a:endParaRPr lang="hr-HR" sz="1200" dirty="0"/>
        </a:p>
      </dgm:t>
    </dgm:pt>
    <dgm:pt modelId="{72D47D01-4F95-476F-B245-863336590326}" type="parTrans" cxnId="{4F515F60-1702-4702-891C-C33FF28C5872}">
      <dgm:prSet/>
      <dgm:spPr/>
      <dgm:t>
        <a:bodyPr/>
        <a:lstStyle/>
        <a:p>
          <a:endParaRPr lang="hr-HR"/>
        </a:p>
      </dgm:t>
    </dgm:pt>
    <dgm:pt modelId="{35AEC588-CF0B-41A5-99F8-AE687C1ED1B7}" type="sibTrans" cxnId="{4F515F60-1702-4702-891C-C33FF28C5872}">
      <dgm:prSet/>
      <dgm:spPr/>
      <dgm:t>
        <a:bodyPr/>
        <a:lstStyle/>
        <a:p>
          <a:endParaRPr lang="hr-HR"/>
        </a:p>
      </dgm:t>
    </dgm:pt>
    <dgm:pt modelId="{FD071B17-81E4-4358-9210-13F20CC3C49B}">
      <dgm:prSet phldrT="[Tekst]" custT="1"/>
      <dgm:spPr/>
      <dgm:t>
        <a:bodyPr/>
        <a:lstStyle/>
        <a:p>
          <a:r>
            <a:rPr lang="hr-HR" sz="1400" dirty="0" smtClean="0"/>
            <a:t>Čitanje misli</a:t>
          </a:r>
          <a:endParaRPr lang="hr-HR" sz="1400" dirty="0"/>
        </a:p>
      </dgm:t>
    </dgm:pt>
    <dgm:pt modelId="{2AF99AAD-7099-470B-8139-F3B37C801740}" type="parTrans" cxnId="{DD51573C-C3AC-43A6-A0B3-E93ACABBBD3D}">
      <dgm:prSet/>
      <dgm:spPr/>
      <dgm:t>
        <a:bodyPr/>
        <a:lstStyle/>
        <a:p>
          <a:endParaRPr lang="hr-HR"/>
        </a:p>
      </dgm:t>
    </dgm:pt>
    <dgm:pt modelId="{2466CBC6-334E-4287-9BAC-7F5C0EE494D3}" type="sibTrans" cxnId="{DD51573C-C3AC-43A6-A0B3-E93ACABBBD3D}">
      <dgm:prSet/>
      <dgm:spPr/>
      <dgm:t>
        <a:bodyPr/>
        <a:lstStyle/>
        <a:p>
          <a:endParaRPr lang="hr-HR"/>
        </a:p>
      </dgm:t>
    </dgm:pt>
    <dgm:pt modelId="{3086F0F2-D0B1-4A51-B73C-591F5770E1DE}">
      <dgm:prSet phldrT="[Tekst]" custT="1"/>
      <dgm:spPr/>
      <dgm:t>
        <a:bodyPr/>
        <a:lstStyle/>
        <a:p>
          <a:r>
            <a:rPr lang="hr-HR" sz="1400" dirty="0" smtClean="0"/>
            <a:t>Pretjerana generalizacija</a:t>
          </a:r>
          <a:endParaRPr lang="hr-HR" sz="1400" dirty="0"/>
        </a:p>
      </dgm:t>
    </dgm:pt>
    <dgm:pt modelId="{9EE8B281-AC6C-4D42-9857-C07CB2E87F9B}" type="parTrans" cxnId="{B1D48E5C-5C5E-4ADD-9A5F-F4489B17E891}">
      <dgm:prSet/>
      <dgm:spPr/>
      <dgm:t>
        <a:bodyPr/>
        <a:lstStyle/>
        <a:p>
          <a:endParaRPr lang="hr-HR"/>
        </a:p>
      </dgm:t>
    </dgm:pt>
    <dgm:pt modelId="{D48DBA4B-2250-445D-B4B4-07C25AAEAE9D}" type="sibTrans" cxnId="{B1D48E5C-5C5E-4ADD-9A5F-F4489B17E891}">
      <dgm:prSet/>
      <dgm:spPr/>
      <dgm:t>
        <a:bodyPr/>
        <a:lstStyle/>
        <a:p>
          <a:endParaRPr lang="hr-HR"/>
        </a:p>
      </dgm:t>
    </dgm:pt>
    <dgm:pt modelId="{825EE294-4DC3-4BCF-9641-4929BCB6D6C9}">
      <dgm:prSet phldrT="[Tekst]" custT="1"/>
      <dgm:spPr/>
      <dgm:t>
        <a:bodyPr/>
        <a:lstStyle/>
        <a:p>
          <a:r>
            <a:rPr lang="hr-HR" sz="1200" dirty="0" smtClean="0"/>
            <a:t>Pozitivno vs. negativno</a:t>
          </a:r>
          <a:endParaRPr lang="hr-HR" sz="1200" dirty="0"/>
        </a:p>
      </dgm:t>
    </dgm:pt>
    <dgm:pt modelId="{E3655A69-D8AA-4325-A2B0-BF8D9B0B8B99}" type="parTrans" cxnId="{C8286064-5098-4CF7-8E62-989D4D0100E5}">
      <dgm:prSet/>
      <dgm:spPr/>
      <dgm:t>
        <a:bodyPr/>
        <a:lstStyle/>
        <a:p>
          <a:endParaRPr lang="hr-HR"/>
        </a:p>
      </dgm:t>
    </dgm:pt>
    <dgm:pt modelId="{062A988A-6D08-4039-8AFF-16D3ABDB1BC6}" type="sibTrans" cxnId="{C8286064-5098-4CF7-8E62-989D4D0100E5}">
      <dgm:prSet/>
      <dgm:spPr/>
      <dgm:t>
        <a:bodyPr/>
        <a:lstStyle/>
        <a:p>
          <a:endParaRPr lang="hr-HR"/>
        </a:p>
      </dgm:t>
    </dgm:pt>
    <dgm:pt modelId="{5846AE53-89BA-447E-9BF7-897E6A2C1B73}" type="pres">
      <dgm:prSet presAssocID="{68E56AC4-206F-45C7-B382-2826198CEB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174360E-388B-47B3-B7EF-EB7B10D0850E}" type="pres">
      <dgm:prSet presAssocID="{DFB4BA4F-39F0-4133-A144-444B2A7C6ACF}" presName="centerShape" presStyleLbl="node0" presStyleIdx="0" presStyleCnt="1"/>
      <dgm:spPr/>
      <dgm:t>
        <a:bodyPr/>
        <a:lstStyle/>
        <a:p>
          <a:endParaRPr lang="hr-HR"/>
        </a:p>
      </dgm:t>
    </dgm:pt>
    <dgm:pt modelId="{57EF0414-EC8E-4AF9-90A6-383085FF35D4}" type="pres">
      <dgm:prSet presAssocID="{B2BBC907-A170-4FD7-BE50-B532898FE763}" presName="Name9" presStyleLbl="parChTrans1D2" presStyleIdx="0" presStyleCnt="8"/>
      <dgm:spPr/>
      <dgm:t>
        <a:bodyPr/>
        <a:lstStyle/>
        <a:p>
          <a:endParaRPr lang="hr-HR"/>
        </a:p>
      </dgm:t>
    </dgm:pt>
    <dgm:pt modelId="{00BD0803-BB5E-4C96-A5B4-EAD9E5E4961F}" type="pres">
      <dgm:prSet presAssocID="{B2BBC907-A170-4FD7-BE50-B532898FE763}" presName="connTx" presStyleLbl="parChTrans1D2" presStyleIdx="0" presStyleCnt="8"/>
      <dgm:spPr/>
      <dgm:t>
        <a:bodyPr/>
        <a:lstStyle/>
        <a:p>
          <a:endParaRPr lang="hr-HR"/>
        </a:p>
      </dgm:t>
    </dgm:pt>
    <dgm:pt modelId="{80CA6260-C0BB-43AB-A2DB-85835CFB73A2}" type="pres">
      <dgm:prSet presAssocID="{B2C21449-8EDE-463B-8DD5-6879115C971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C8AE35-849C-4F8B-BAED-E80D211C1C39}" type="pres">
      <dgm:prSet presAssocID="{AC6D079A-EBFD-45DF-85A6-80803AEDD57C}" presName="Name9" presStyleLbl="parChTrans1D2" presStyleIdx="1" presStyleCnt="8"/>
      <dgm:spPr/>
      <dgm:t>
        <a:bodyPr/>
        <a:lstStyle/>
        <a:p>
          <a:endParaRPr lang="hr-HR"/>
        </a:p>
      </dgm:t>
    </dgm:pt>
    <dgm:pt modelId="{D823F1F9-70B9-4D55-B530-1BD839C7BF0A}" type="pres">
      <dgm:prSet presAssocID="{AC6D079A-EBFD-45DF-85A6-80803AEDD57C}" presName="connTx" presStyleLbl="parChTrans1D2" presStyleIdx="1" presStyleCnt="8"/>
      <dgm:spPr/>
      <dgm:t>
        <a:bodyPr/>
        <a:lstStyle/>
        <a:p>
          <a:endParaRPr lang="hr-HR"/>
        </a:p>
      </dgm:t>
    </dgm:pt>
    <dgm:pt modelId="{5A0E977D-1DE2-4A80-8DA4-8723F7CBAF9A}" type="pres">
      <dgm:prSet presAssocID="{C56AC593-B1F6-4B8B-A3B5-A37EB9103AB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F47FA4-8A40-450D-9AF1-2FE54AE3BE28}" type="pres">
      <dgm:prSet presAssocID="{9E9ABBEB-5072-48F2-AC0D-EC6C031D5136}" presName="Name9" presStyleLbl="parChTrans1D2" presStyleIdx="2" presStyleCnt="8"/>
      <dgm:spPr/>
      <dgm:t>
        <a:bodyPr/>
        <a:lstStyle/>
        <a:p>
          <a:endParaRPr lang="hr-HR"/>
        </a:p>
      </dgm:t>
    </dgm:pt>
    <dgm:pt modelId="{11EA49A2-79FE-4DC8-91D3-C603FC65A362}" type="pres">
      <dgm:prSet presAssocID="{9E9ABBEB-5072-48F2-AC0D-EC6C031D5136}" presName="connTx" presStyleLbl="parChTrans1D2" presStyleIdx="2" presStyleCnt="8"/>
      <dgm:spPr/>
      <dgm:t>
        <a:bodyPr/>
        <a:lstStyle/>
        <a:p>
          <a:endParaRPr lang="hr-HR"/>
        </a:p>
      </dgm:t>
    </dgm:pt>
    <dgm:pt modelId="{86B9BCE6-4B83-47AF-87D6-8CF6865EE7AA}" type="pres">
      <dgm:prSet presAssocID="{F9B52DB6-A108-47DE-886F-1D166BC1B64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BBD674-A0B0-470B-A858-9EF1C8B1A5B6}" type="pres">
      <dgm:prSet presAssocID="{35A6F2BD-EBDA-4749-82FB-3582AD73AF50}" presName="Name9" presStyleLbl="parChTrans1D2" presStyleIdx="3" presStyleCnt="8"/>
      <dgm:spPr/>
      <dgm:t>
        <a:bodyPr/>
        <a:lstStyle/>
        <a:p>
          <a:endParaRPr lang="hr-HR"/>
        </a:p>
      </dgm:t>
    </dgm:pt>
    <dgm:pt modelId="{95FB0CE8-7AF1-4D70-8311-85C53552C654}" type="pres">
      <dgm:prSet presAssocID="{35A6F2BD-EBDA-4749-82FB-3582AD73AF50}" presName="connTx" presStyleLbl="parChTrans1D2" presStyleIdx="3" presStyleCnt="8"/>
      <dgm:spPr/>
      <dgm:t>
        <a:bodyPr/>
        <a:lstStyle/>
        <a:p>
          <a:endParaRPr lang="hr-HR"/>
        </a:p>
      </dgm:t>
    </dgm:pt>
    <dgm:pt modelId="{B0AE597D-52A1-4A2C-9051-2C66E4E9C934}" type="pres">
      <dgm:prSet presAssocID="{98430023-D6B7-4CDB-A699-6EA5E52D8B5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74E17A-3F68-47B9-85FD-09E8873C48C4}" type="pres">
      <dgm:prSet presAssocID="{72D47D01-4F95-476F-B245-863336590326}" presName="Name9" presStyleLbl="parChTrans1D2" presStyleIdx="4" presStyleCnt="8"/>
      <dgm:spPr/>
      <dgm:t>
        <a:bodyPr/>
        <a:lstStyle/>
        <a:p>
          <a:endParaRPr lang="hr-HR"/>
        </a:p>
      </dgm:t>
    </dgm:pt>
    <dgm:pt modelId="{BD0F487B-CF18-4644-8CE1-F5A98EE04C2B}" type="pres">
      <dgm:prSet presAssocID="{72D47D01-4F95-476F-B245-863336590326}" presName="connTx" presStyleLbl="parChTrans1D2" presStyleIdx="4" presStyleCnt="8"/>
      <dgm:spPr/>
      <dgm:t>
        <a:bodyPr/>
        <a:lstStyle/>
        <a:p>
          <a:endParaRPr lang="hr-HR"/>
        </a:p>
      </dgm:t>
    </dgm:pt>
    <dgm:pt modelId="{70C3F049-D825-4B11-867D-046B66E216E6}" type="pres">
      <dgm:prSet presAssocID="{77E9CE8B-143B-46B2-AB95-FA9B1050C3B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30D11C-EADE-44BF-98B4-25ADEC9782EB}" type="pres">
      <dgm:prSet presAssocID="{2AF99AAD-7099-470B-8139-F3B37C801740}" presName="Name9" presStyleLbl="parChTrans1D2" presStyleIdx="5" presStyleCnt="8"/>
      <dgm:spPr/>
      <dgm:t>
        <a:bodyPr/>
        <a:lstStyle/>
        <a:p>
          <a:endParaRPr lang="hr-HR"/>
        </a:p>
      </dgm:t>
    </dgm:pt>
    <dgm:pt modelId="{723D225A-0757-4D39-A023-71B9FB31CC5C}" type="pres">
      <dgm:prSet presAssocID="{2AF99AAD-7099-470B-8139-F3B37C801740}" presName="connTx" presStyleLbl="parChTrans1D2" presStyleIdx="5" presStyleCnt="8"/>
      <dgm:spPr/>
      <dgm:t>
        <a:bodyPr/>
        <a:lstStyle/>
        <a:p>
          <a:endParaRPr lang="hr-HR"/>
        </a:p>
      </dgm:t>
    </dgm:pt>
    <dgm:pt modelId="{0A7F6A11-9449-42DD-B9F3-1D0481CAA7F7}" type="pres">
      <dgm:prSet presAssocID="{FD071B17-81E4-4358-9210-13F20CC3C49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169005-AA20-417B-82BD-7C7B38B1E10B}" type="pres">
      <dgm:prSet presAssocID="{9EE8B281-AC6C-4D42-9857-C07CB2E87F9B}" presName="Name9" presStyleLbl="parChTrans1D2" presStyleIdx="6" presStyleCnt="8"/>
      <dgm:spPr/>
      <dgm:t>
        <a:bodyPr/>
        <a:lstStyle/>
        <a:p>
          <a:endParaRPr lang="hr-HR"/>
        </a:p>
      </dgm:t>
    </dgm:pt>
    <dgm:pt modelId="{80DC82C3-838C-42A3-88B0-73FC0630DE83}" type="pres">
      <dgm:prSet presAssocID="{9EE8B281-AC6C-4D42-9857-C07CB2E87F9B}" presName="connTx" presStyleLbl="parChTrans1D2" presStyleIdx="6" presStyleCnt="8"/>
      <dgm:spPr/>
      <dgm:t>
        <a:bodyPr/>
        <a:lstStyle/>
        <a:p>
          <a:endParaRPr lang="hr-HR"/>
        </a:p>
      </dgm:t>
    </dgm:pt>
    <dgm:pt modelId="{1734DC5D-2424-44D0-B748-099617C7B291}" type="pres">
      <dgm:prSet presAssocID="{3086F0F2-D0B1-4A51-B73C-591F5770E1D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D454DE-040E-476E-94AB-C56EEE718258}" type="pres">
      <dgm:prSet presAssocID="{E3655A69-D8AA-4325-A2B0-BF8D9B0B8B99}" presName="Name9" presStyleLbl="parChTrans1D2" presStyleIdx="7" presStyleCnt="8"/>
      <dgm:spPr/>
      <dgm:t>
        <a:bodyPr/>
        <a:lstStyle/>
        <a:p>
          <a:endParaRPr lang="hr-HR"/>
        </a:p>
      </dgm:t>
    </dgm:pt>
    <dgm:pt modelId="{48619945-5E18-47E6-A1E9-8F767B083C57}" type="pres">
      <dgm:prSet presAssocID="{E3655A69-D8AA-4325-A2B0-BF8D9B0B8B99}" presName="connTx" presStyleLbl="parChTrans1D2" presStyleIdx="7" presStyleCnt="8"/>
      <dgm:spPr/>
      <dgm:t>
        <a:bodyPr/>
        <a:lstStyle/>
        <a:p>
          <a:endParaRPr lang="hr-HR"/>
        </a:p>
      </dgm:t>
    </dgm:pt>
    <dgm:pt modelId="{FCF7DAC8-CFFB-47A3-A44C-F3F931BE4665}" type="pres">
      <dgm:prSet presAssocID="{825EE294-4DC3-4BCF-9641-4929BCB6D6C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35AB5A2-DA43-41CF-9C0C-440CA22F9DD4}" type="presOf" srcId="{B2BBC907-A170-4FD7-BE50-B532898FE763}" destId="{57EF0414-EC8E-4AF9-90A6-383085FF35D4}" srcOrd="0" destOrd="0" presId="urn:microsoft.com/office/officeart/2005/8/layout/radial1"/>
    <dgm:cxn modelId="{E2359D92-6CC5-455D-9E24-35A28E7B9C5D}" type="presOf" srcId="{825EE294-4DC3-4BCF-9641-4929BCB6D6C9}" destId="{FCF7DAC8-CFFB-47A3-A44C-F3F931BE4665}" srcOrd="0" destOrd="0" presId="urn:microsoft.com/office/officeart/2005/8/layout/radial1"/>
    <dgm:cxn modelId="{D6BA650C-10D8-44A8-BAB7-6A10CA2C9C13}" srcId="{68E56AC4-206F-45C7-B382-2826198CEB39}" destId="{DFB4BA4F-39F0-4133-A144-444B2A7C6ACF}" srcOrd="0" destOrd="0" parTransId="{CF108854-EB73-4D7F-A538-CAB3C6B0ED92}" sibTransId="{E2263006-26F9-4FCE-9151-1510D0B92AC7}"/>
    <dgm:cxn modelId="{4AB81009-E419-437D-8A8B-866B87A8DC1F}" type="presOf" srcId="{F9B52DB6-A108-47DE-886F-1D166BC1B64C}" destId="{86B9BCE6-4B83-47AF-87D6-8CF6865EE7AA}" srcOrd="0" destOrd="0" presId="urn:microsoft.com/office/officeart/2005/8/layout/radial1"/>
    <dgm:cxn modelId="{C919C49C-E4B8-42BB-A6A0-078D225CC2EB}" type="presOf" srcId="{E3655A69-D8AA-4325-A2B0-BF8D9B0B8B99}" destId="{48619945-5E18-47E6-A1E9-8F767B083C57}" srcOrd="1" destOrd="0" presId="urn:microsoft.com/office/officeart/2005/8/layout/radial1"/>
    <dgm:cxn modelId="{AB6CABF0-54BE-4A88-9E0E-5458CA97EC7D}" type="presOf" srcId="{98430023-D6B7-4CDB-A699-6EA5E52D8B56}" destId="{B0AE597D-52A1-4A2C-9051-2C66E4E9C934}" srcOrd="0" destOrd="0" presId="urn:microsoft.com/office/officeart/2005/8/layout/radial1"/>
    <dgm:cxn modelId="{9CA814B6-BC28-4A18-9547-C7E97302D473}" type="presOf" srcId="{9E9ABBEB-5072-48F2-AC0D-EC6C031D5136}" destId="{11EA49A2-79FE-4DC8-91D3-C603FC65A362}" srcOrd="1" destOrd="0" presId="urn:microsoft.com/office/officeart/2005/8/layout/radial1"/>
    <dgm:cxn modelId="{CBA3C0A2-3017-42F3-BD1C-86E816F0577C}" type="presOf" srcId="{35A6F2BD-EBDA-4749-82FB-3582AD73AF50}" destId="{D4BBD674-A0B0-470B-A858-9EF1C8B1A5B6}" srcOrd="0" destOrd="0" presId="urn:microsoft.com/office/officeart/2005/8/layout/radial1"/>
    <dgm:cxn modelId="{6600AC38-33F5-4782-8324-100534CF834D}" type="presOf" srcId="{9E9ABBEB-5072-48F2-AC0D-EC6C031D5136}" destId="{04F47FA4-8A40-450D-9AF1-2FE54AE3BE28}" srcOrd="0" destOrd="0" presId="urn:microsoft.com/office/officeart/2005/8/layout/radial1"/>
    <dgm:cxn modelId="{B3A7CBDB-867C-45C2-BCB4-23FCFDD10703}" srcId="{DFB4BA4F-39F0-4133-A144-444B2A7C6ACF}" destId="{C56AC593-B1F6-4B8B-A3B5-A37EB9103AB7}" srcOrd="1" destOrd="0" parTransId="{AC6D079A-EBFD-45DF-85A6-80803AEDD57C}" sibTransId="{F7E7152F-8A46-4468-BA0F-522B769688DA}"/>
    <dgm:cxn modelId="{76402D8E-47DD-463C-8245-7902396B81BC}" srcId="{DFB4BA4F-39F0-4133-A144-444B2A7C6ACF}" destId="{F9B52DB6-A108-47DE-886F-1D166BC1B64C}" srcOrd="2" destOrd="0" parTransId="{9E9ABBEB-5072-48F2-AC0D-EC6C031D5136}" sibTransId="{BC62D831-8F14-42EB-B680-737B797C5CAF}"/>
    <dgm:cxn modelId="{A8ED46C2-96FE-4F03-A429-875FC7731B65}" type="presOf" srcId="{35A6F2BD-EBDA-4749-82FB-3582AD73AF50}" destId="{95FB0CE8-7AF1-4D70-8311-85C53552C654}" srcOrd="1" destOrd="0" presId="urn:microsoft.com/office/officeart/2005/8/layout/radial1"/>
    <dgm:cxn modelId="{F14A4384-C0BB-4E45-98A4-986FC43B80AB}" type="presOf" srcId="{E3655A69-D8AA-4325-A2B0-BF8D9B0B8B99}" destId="{DCD454DE-040E-476E-94AB-C56EEE718258}" srcOrd="0" destOrd="0" presId="urn:microsoft.com/office/officeart/2005/8/layout/radial1"/>
    <dgm:cxn modelId="{CCCEC083-92A6-44F9-A56F-F9D8683308DD}" type="presOf" srcId="{2AF99AAD-7099-470B-8139-F3B37C801740}" destId="{723D225A-0757-4D39-A023-71B9FB31CC5C}" srcOrd="1" destOrd="0" presId="urn:microsoft.com/office/officeart/2005/8/layout/radial1"/>
    <dgm:cxn modelId="{DD51573C-C3AC-43A6-A0B3-E93ACABBBD3D}" srcId="{DFB4BA4F-39F0-4133-A144-444B2A7C6ACF}" destId="{FD071B17-81E4-4358-9210-13F20CC3C49B}" srcOrd="5" destOrd="0" parTransId="{2AF99AAD-7099-470B-8139-F3B37C801740}" sibTransId="{2466CBC6-334E-4287-9BAC-7F5C0EE494D3}"/>
    <dgm:cxn modelId="{66A8D85C-F1E8-4E7E-B911-434B8B24A564}" type="presOf" srcId="{B2C21449-8EDE-463B-8DD5-6879115C971A}" destId="{80CA6260-C0BB-43AB-A2DB-85835CFB73A2}" srcOrd="0" destOrd="0" presId="urn:microsoft.com/office/officeart/2005/8/layout/radial1"/>
    <dgm:cxn modelId="{5E944725-FC2F-48F8-B7F2-3FAC4F6781AB}" type="presOf" srcId="{3086F0F2-D0B1-4A51-B73C-591F5770E1DE}" destId="{1734DC5D-2424-44D0-B748-099617C7B291}" srcOrd="0" destOrd="0" presId="urn:microsoft.com/office/officeart/2005/8/layout/radial1"/>
    <dgm:cxn modelId="{D527B20C-865F-4115-872A-D4C2663282FC}" type="presOf" srcId="{77E9CE8B-143B-46B2-AB95-FA9B1050C3B4}" destId="{70C3F049-D825-4B11-867D-046B66E216E6}" srcOrd="0" destOrd="0" presId="urn:microsoft.com/office/officeart/2005/8/layout/radial1"/>
    <dgm:cxn modelId="{C8286064-5098-4CF7-8E62-989D4D0100E5}" srcId="{DFB4BA4F-39F0-4133-A144-444B2A7C6ACF}" destId="{825EE294-4DC3-4BCF-9641-4929BCB6D6C9}" srcOrd="7" destOrd="0" parTransId="{E3655A69-D8AA-4325-A2B0-BF8D9B0B8B99}" sibTransId="{062A988A-6D08-4039-8AFF-16D3ABDB1BC6}"/>
    <dgm:cxn modelId="{AE30DAF5-8546-4689-B41E-8BA5D9EF4D8C}" type="presOf" srcId="{2AF99AAD-7099-470B-8139-F3B37C801740}" destId="{7330D11C-EADE-44BF-98B4-25ADEC9782EB}" srcOrd="0" destOrd="0" presId="urn:microsoft.com/office/officeart/2005/8/layout/radial1"/>
    <dgm:cxn modelId="{2EF90E09-00B1-4ECE-BD19-2181A6A1CF5B}" type="presOf" srcId="{68E56AC4-206F-45C7-B382-2826198CEB39}" destId="{5846AE53-89BA-447E-9BF7-897E6A2C1B73}" srcOrd="0" destOrd="0" presId="urn:microsoft.com/office/officeart/2005/8/layout/radial1"/>
    <dgm:cxn modelId="{4A23D2B9-9E9B-4CB6-9C48-72A40FE81368}" type="presOf" srcId="{AC6D079A-EBFD-45DF-85A6-80803AEDD57C}" destId="{D823F1F9-70B9-4D55-B530-1BD839C7BF0A}" srcOrd="1" destOrd="0" presId="urn:microsoft.com/office/officeart/2005/8/layout/radial1"/>
    <dgm:cxn modelId="{24AE5495-E5F9-4C31-826F-EAEC369C7DC5}" type="presOf" srcId="{DFB4BA4F-39F0-4133-A144-444B2A7C6ACF}" destId="{0174360E-388B-47B3-B7EF-EB7B10D0850E}" srcOrd="0" destOrd="0" presId="urn:microsoft.com/office/officeart/2005/8/layout/radial1"/>
    <dgm:cxn modelId="{B8E24DA4-CE4E-43D9-AEB5-6E6160ACB9CE}" type="presOf" srcId="{9EE8B281-AC6C-4D42-9857-C07CB2E87F9B}" destId="{80DC82C3-838C-42A3-88B0-73FC0630DE83}" srcOrd="1" destOrd="0" presId="urn:microsoft.com/office/officeart/2005/8/layout/radial1"/>
    <dgm:cxn modelId="{9BB1F5A5-4F1E-47F0-BA0A-DCDF3045E753}" type="presOf" srcId="{AC6D079A-EBFD-45DF-85A6-80803AEDD57C}" destId="{B6C8AE35-849C-4F8B-BAED-E80D211C1C39}" srcOrd="0" destOrd="0" presId="urn:microsoft.com/office/officeart/2005/8/layout/radial1"/>
    <dgm:cxn modelId="{F1EF5AA5-C98A-47CE-BE65-18D0D455BD59}" srcId="{DFB4BA4F-39F0-4133-A144-444B2A7C6ACF}" destId="{98430023-D6B7-4CDB-A699-6EA5E52D8B56}" srcOrd="3" destOrd="0" parTransId="{35A6F2BD-EBDA-4749-82FB-3582AD73AF50}" sibTransId="{E98C2F95-D557-422E-8E53-64C4D3116BA3}"/>
    <dgm:cxn modelId="{52B8B2A1-E6A9-4D4B-B5A7-E4313A7221A0}" type="presOf" srcId="{72D47D01-4F95-476F-B245-863336590326}" destId="{BD0F487B-CF18-4644-8CE1-F5A98EE04C2B}" srcOrd="1" destOrd="0" presId="urn:microsoft.com/office/officeart/2005/8/layout/radial1"/>
    <dgm:cxn modelId="{B1D48E5C-5C5E-4ADD-9A5F-F4489B17E891}" srcId="{DFB4BA4F-39F0-4133-A144-444B2A7C6ACF}" destId="{3086F0F2-D0B1-4A51-B73C-591F5770E1DE}" srcOrd="6" destOrd="0" parTransId="{9EE8B281-AC6C-4D42-9857-C07CB2E87F9B}" sibTransId="{D48DBA4B-2250-445D-B4B4-07C25AAEAE9D}"/>
    <dgm:cxn modelId="{A3E1F1E5-23E2-4D5F-9659-0D6F43853B44}" type="presOf" srcId="{72D47D01-4F95-476F-B245-863336590326}" destId="{2174E17A-3F68-47B9-85FD-09E8873C48C4}" srcOrd="0" destOrd="0" presId="urn:microsoft.com/office/officeart/2005/8/layout/radial1"/>
    <dgm:cxn modelId="{4F515F60-1702-4702-891C-C33FF28C5872}" srcId="{DFB4BA4F-39F0-4133-A144-444B2A7C6ACF}" destId="{77E9CE8B-143B-46B2-AB95-FA9B1050C3B4}" srcOrd="4" destOrd="0" parTransId="{72D47D01-4F95-476F-B245-863336590326}" sibTransId="{35AEC588-CF0B-41A5-99F8-AE687C1ED1B7}"/>
    <dgm:cxn modelId="{81B963C2-417D-4DB3-BF0F-1061EDF00CA9}" type="presOf" srcId="{C56AC593-B1F6-4B8B-A3B5-A37EB9103AB7}" destId="{5A0E977D-1DE2-4A80-8DA4-8723F7CBAF9A}" srcOrd="0" destOrd="0" presId="urn:microsoft.com/office/officeart/2005/8/layout/radial1"/>
    <dgm:cxn modelId="{2D2D3816-842F-4E29-9A57-0A76EFD97617}" type="presOf" srcId="{B2BBC907-A170-4FD7-BE50-B532898FE763}" destId="{00BD0803-BB5E-4C96-A5B4-EAD9E5E4961F}" srcOrd="1" destOrd="0" presId="urn:microsoft.com/office/officeart/2005/8/layout/radial1"/>
    <dgm:cxn modelId="{9E4D4347-5E7A-4600-884E-3B923F8BF84D}" type="presOf" srcId="{9EE8B281-AC6C-4D42-9857-C07CB2E87F9B}" destId="{79169005-AA20-417B-82BD-7C7B38B1E10B}" srcOrd="0" destOrd="0" presId="urn:microsoft.com/office/officeart/2005/8/layout/radial1"/>
    <dgm:cxn modelId="{C515330F-89C7-40A4-AE52-4A1345774BD6}" srcId="{DFB4BA4F-39F0-4133-A144-444B2A7C6ACF}" destId="{B2C21449-8EDE-463B-8DD5-6879115C971A}" srcOrd="0" destOrd="0" parTransId="{B2BBC907-A170-4FD7-BE50-B532898FE763}" sibTransId="{746064F6-2814-4C3D-86AB-3B391062D539}"/>
    <dgm:cxn modelId="{7DE1CCC8-98D5-4DFE-B16D-D1BE4467186F}" type="presOf" srcId="{FD071B17-81E4-4358-9210-13F20CC3C49B}" destId="{0A7F6A11-9449-42DD-B9F3-1D0481CAA7F7}" srcOrd="0" destOrd="0" presId="urn:microsoft.com/office/officeart/2005/8/layout/radial1"/>
    <dgm:cxn modelId="{69C8B61A-639E-49FC-A740-1580646E1BB4}" type="presParOf" srcId="{5846AE53-89BA-447E-9BF7-897E6A2C1B73}" destId="{0174360E-388B-47B3-B7EF-EB7B10D0850E}" srcOrd="0" destOrd="0" presId="urn:microsoft.com/office/officeart/2005/8/layout/radial1"/>
    <dgm:cxn modelId="{76C5E439-7DFF-4CB2-BCF7-1219053A6CC1}" type="presParOf" srcId="{5846AE53-89BA-447E-9BF7-897E6A2C1B73}" destId="{57EF0414-EC8E-4AF9-90A6-383085FF35D4}" srcOrd="1" destOrd="0" presId="urn:microsoft.com/office/officeart/2005/8/layout/radial1"/>
    <dgm:cxn modelId="{005027DD-FAB2-451B-83C0-0DE6EFD5F08B}" type="presParOf" srcId="{57EF0414-EC8E-4AF9-90A6-383085FF35D4}" destId="{00BD0803-BB5E-4C96-A5B4-EAD9E5E4961F}" srcOrd="0" destOrd="0" presId="urn:microsoft.com/office/officeart/2005/8/layout/radial1"/>
    <dgm:cxn modelId="{6A068466-8F7C-4B64-B2B5-F6EF5CF4889E}" type="presParOf" srcId="{5846AE53-89BA-447E-9BF7-897E6A2C1B73}" destId="{80CA6260-C0BB-43AB-A2DB-85835CFB73A2}" srcOrd="2" destOrd="0" presId="urn:microsoft.com/office/officeart/2005/8/layout/radial1"/>
    <dgm:cxn modelId="{9F96D4BF-BD96-4B09-9034-738E4F64274F}" type="presParOf" srcId="{5846AE53-89BA-447E-9BF7-897E6A2C1B73}" destId="{B6C8AE35-849C-4F8B-BAED-E80D211C1C39}" srcOrd="3" destOrd="0" presId="urn:microsoft.com/office/officeart/2005/8/layout/radial1"/>
    <dgm:cxn modelId="{387031AC-7899-4849-B944-CC06FF04ECF8}" type="presParOf" srcId="{B6C8AE35-849C-4F8B-BAED-E80D211C1C39}" destId="{D823F1F9-70B9-4D55-B530-1BD839C7BF0A}" srcOrd="0" destOrd="0" presId="urn:microsoft.com/office/officeart/2005/8/layout/radial1"/>
    <dgm:cxn modelId="{A4A5D845-6E7A-4EC5-BAEB-EFCAAD4617BA}" type="presParOf" srcId="{5846AE53-89BA-447E-9BF7-897E6A2C1B73}" destId="{5A0E977D-1DE2-4A80-8DA4-8723F7CBAF9A}" srcOrd="4" destOrd="0" presId="urn:microsoft.com/office/officeart/2005/8/layout/radial1"/>
    <dgm:cxn modelId="{4609023B-ED91-419F-9E28-8C290C738A34}" type="presParOf" srcId="{5846AE53-89BA-447E-9BF7-897E6A2C1B73}" destId="{04F47FA4-8A40-450D-9AF1-2FE54AE3BE28}" srcOrd="5" destOrd="0" presId="urn:microsoft.com/office/officeart/2005/8/layout/radial1"/>
    <dgm:cxn modelId="{EAA3749A-AA06-41AF-A944-930C746410B9}" type="presParOf" srcId="{04F47FA4-8A40-450D-9AF1-2FE54AE3BE28}" destId="{11EA49A2-79FE-4DC8-91D3-C603FC65A362}" srcOrd="0" destOrd="0" presId="urn:microsoft.com/office/officeart/2005/8/layout/radial1"/>
    <dgm:cxn modelId="{0C06F2D0-195D-4D8B-B4BB-292F011410F6}" type="presParOf" srcId="{5846AE53-89BA-447E-9BF7-897E6A2C1B73}" destId="{86B9BCE6-4B83-47AF-87D6-8CF6865EE7AA}" srcOrd="6" destOrd="0" presId="urn:microsoft.com/office/officeart/2005/8/layout/radial1"/>
    <dgm:cxn modelId="{0A98A4AC-1D4B-46FC-8B71-39D351FF71D9}" type="presParOf" srcId="{5846AE53-89BA-447E-9BF7-897E6A2C1B73}" destId="{D4BBD674-A0B0-470B-A858-9EF1C8B1A5B6}" srcOrd="7" destOrd="0" presId="urn:microsoft.com/office/officeart/2005/8/layout/radial1"/>
    <dgm:cxn modelId="{DF59CAF4-D031-4EDA-BB6D-F0254911D6A1}" type="presParOf" srcId="{D4BBD674-A0B0-470B-A858-9EF1C8B1A5B6}" destId="{95FB0CE8-7AF1-4D70-8311-85C53552C654}" srcOrd="0" destOrd="0" presId="urn:microsoft.com/office/officeart/2005/8/layout/radial1"/>
    <dgm:cxn modelId="{5080F933-EF24-4E10-A4CA-80FD20AD44F2}" type="presParOf" srcId="{5846AE53-89BA-447E-9BF7-897E6A2C1B73}" destId="{B0AE597D-52A1-4A2C-9051-2C66E4E9C934}" srcOrd="8" destOrd="0" presId="urn:microsoft.com/office/officeart/2005/8/layout/radial1"/>
    <dgm:cxn modelId="{5AE2DA71-88A6-4EB0-B3D7-444B58CFB5E0}" type="presParOf" srcId="{5846AE53-89BA-447E-9BF7-897E6A2C1B73}" destId="{2174E17A-3F68-47B9-85FD-09E8873C48C4}" srcOrd="9" destOrd="0" presId="urn:microsoft.com/office/officeart/2005/8/layout/radial1"/>
    <dgm:cxn modelId="{B17C51C5-6B0A-41CC-9184-7110DE455337}" type="presParOf" srcId="{2174E17A-3F68-47B9-85FD-09E8873C48C4}" destId="{BD0F487B-CF18-4644-8CE1-F5A98EE04C2B}" srcOrd="0" destOrd="0" presId="urn:microsoft.com/office/officeart/2005/8/layout/radial1"/>
    <dgm:cxn modelId="{17D9A316-4CF9-4651-90FB-4510A1A0BF41}" type="presParOf" srcId="{5846AE53-89BA-447E-9BF7-897E6A2C1B73}" destId="{70C3F049-D825-4B11-867D-046B66E216E6}" srcOrd="10" destOrd="0" presId="urn:microsoft.com/office/officeart/2005/8/layout/radial1"/>
    <dgm:cxn modelId="{00CC373C-03E6-4575-99D6-74F0A476A887}" type="presParOf" srcId="{5846AE53-89BA-447E-9BF7-897E6A2C1B73}" destId="{7330D11C-EADE-44BF-98B4-25ADEC9782EB}" srcOrd="11" destOrd="0" presId="urn:microsoft.com/office/officeart/2005/8/layout/radial1"/>
    <dgm:cxn modelId="{66C427AB-F1C4-49EC-BA13-FE090BF4DB60}" type="presParOf" srcId="{7330D11C-EADE-44BF-98B4-25ADEC9782EB}" destId="{723D225A-0757-4D39-A023-71B9FB31CC5C}" srcOrd="0" destOrd="0" presId="urn:microsoft.com/office/officeart/2005/8/layout/radial1"/>
    <dgm:cxn modelId="{08783E16-074C-4E92-B2E1-BF28FEB3780C}" type="presParOf" srcId="{5846AE53-89BA-447E-9BF7-897E6A2C1B73}" destId="{0A7F6A11-9449-42DD-B9F3-1D0481CAA7F7}" srcOrd="12" destOrd="0" presId="urn:microsoft.com/office/officeart/2005/8/layout/radial1"/>
    <dgm:cxn modelId="{5C8C28D5-9028-477E-A83E-7BDA08084AB7}" type="presParOf" srcId="{5846AE53-89BA-447E-9BF7-897E6A2C1B73}" destId="{79169005-AA20-417B-82BD-7C7B38B1E10B}" srcOrd="13" destOrd="0" presId="urn:microsoft.com/office/officeart/2005/8/layout/radial1"/>
    <dgm:cxn modelId="{5067D844-FBA7-470E-B20D-DC5C579873CF}" type="presParOf" srcId="{79169005-AA20-417B-82BD-7C7B38B1E10B}" destId="{80DC82C3-838C-42A3-88B0-73FC0630DE83}" srcOrd="0" destOrd="0" presId="urn:microsoft.com/office/officeart/2005/8/layout/radial1"/>
    <dgm:cxn modelId="{9F2A4347-5171-4F61-981B-70556CB597A3}" type="presParOf" srcId="{5846AE53-89BA-447E-9BF7-897E6A2C1B73}" destId="{1734DC5D-2424-44D0-B748-099617C7B291}" srcOrd="14" destOrd="0" presId="urn:microsoft.com/office/officeart/2005/8/layout/radial1"/>
    <dgm:cxn modelId="{A0C0F2C5-EC39-4354-B0E2-E8CED74E9BB5}" type="presParOf" srcId="{5846AE53-89BA-447E-9BF7-897E6A2C1B73}" destId="{DCD454DE-040E-476E-94AB-C56EEE718258}" srcOrd="15" destOrd="0" presId="urn:microsoft.com/office/officeart/2005/8/layout/radial1"/>
    <dgm:cxn modelId="{2812C396-1DD6-4ECA-A449-2D5AC0F86244}" type="presParOf" srcId="{DCD454DE-040E-476E-94AB-C56EEE718258}" destId="{48619945-5E18-47E6-A1E9-8F767B083C57}" srcOrd="0" destOrd="0" presId="urn:microsoft.com/office/officeart/2005/8/layout/radial1"/>
    <dgm:cxn modelId="{A7B006D7-6CC4-439F-9CB8-788B8324371D}" type="presParOf" srcId="{5846AE53-89BA-447E-9BF7-897E6A2C1B73}" destId="{FCF7DAC8-CFFB-47A3-A44C-F3F931BE466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885CE-65FC-4590-908B-6385DB8411EB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pretjerana dnevna pospanost</a:t>
          </a:r>
          <a:endParaRPr lang="hr-HR" sz="1900" kern="1200" dirty="0"/>
        </a:p>
      </dsp:txBody>
      <dsp:txXfrm rot="-5400000">
        <a:off x="3785615" y="118169"/>
        <a:ext cx="6697334" cy="603548"/>
      </dsp:txXfrm>
    </dsp:sp>
    <dsp:sp modelId="{778311CB-38DD-4F39-806E-D5A141DD20A0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err="1" smtClean="0"/>
            <a:t>Narkolepsija</a:t>
          </a:r>
          <a:endParaRPr lang="hr-HR" sz="2300" kern="1200" dirty="0"/>
        </a:p>
      </dsp:txBody>
      <dsp:txXfrm>
        <a:off x="40813" y="42725"/>
        <a:ext cx="3703990" cy="754434"/>
      </dsp:txXfrm>
    </dsp:sp>
    <dsp:sp modelId="{A90D24E3-2368-4900-8E06-7A73D9B27426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1484092"/>
            <a:satOff val="-1616"/>
            <a:lumOff val="-49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484092"/>
              <a:satOff val="-1616"/>
              <a:lumOff val="-4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opetovani prestanak disanja tijekom spavanja</a:t>
          </a:r>
          <a:endParaRPr lang="hr-HR" sz="1900" kern="1200" dirty="0"/>
        </a:p>
      </dsp:txBody>
      <dsp:txXfrm rot="-5400000">
        <a:off x="3785615" y="996032"/>
        <a:ext cx="6697334" cy="603548"/>
      </dsp:txXfrm>
    </dsp:sp>
    <dsp:sp modelId="{D5A47086-ACFB-4D73-8B17-236A2F36DCD0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1328264"/>
                <a:satOff val="-571"/>
                <a:lumOff val="-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28264"/>
                <a:satOff val="-571"/>
                <a:lumOff val="-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28264"/>
                <a:satOff val="-571"/>
                <a:lumOff val="-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err="1" smtClean="0"/>
            <a:t>Apnea</a:t>
          </a:r>
          <a:r>
            <a:rPr lang="hr-HR" sz="2300" kern="1200" dirty="0" smtClean="0"/>
            <a:t> kod spavanja</a:t>
          </a:r>
          <a:endParaRPr lang="hr-HR" sz="2300" kern="1200" dirty="0"/>
        </a:p>
      </dsp:txBody>
      <dsp:txXfrm>
        <a:off x="40813" y="920588"/>
        <a:ext cx="3703990" cy="754434"/>
      </dsp:txXfrm>
    </dsp:sp>
    <dsp:sp modelId="{3464D5F7-1821-4619-9707-3AA5AAFC277A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2968183"/>
            <a:satOff val="-3232"/>
            <a:lumOff val="-99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968183"/>
              <a:satOff val="-3232"/>
              <a:lumOff val="-9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abnormalni pokreti, ponekad i senzacije u nogama koje remete san</a:t>
          </a:r>
          <a:endParaRPr lang="hr-HR" sz="1900" kern="1200" dirty="0"/>
        </a:p>
      </dsp:txBody>
      <dsp:txXfrm rot="-5400000">
        <a:off x="3785615" y="1873895"/>
        <a:ext cx="6697334" cy="603548"/>
      </dsp:txXfrm>
    </dsp:sp>
    <dsp:sp modelId="{2DF38EB6-7E2E-4C60-B9D7-3BE5E21FC5CA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2656527"/>
                <a:satOff val="-1142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56527"/>
                <a:satOff val="-1142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56527"/>
                <a:satOff val="-1142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Periodični pokreti i sindrom nemirnih nogu</a:t>
          </a:r>
          <a:endParaRPr lang="hr-HR" sz="2300" kern="1200" dirty="0"/>
        </a:p>
      </dsp:txBody>
      <dsp:txXfrm>
        <a:off x="40813" y="1798451"/>
        <a:ext cx="3703990" cy="754434"/>
      </dsp:txXfrm>
    </dsp:sp>
    <dsp:sp modelId="{CCAE4EB0-6655-4951-BA3A-4AE11F3FD200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4452274"/>
            <a:satOff val="-4848"/>
            <a:lumOff val="-14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4452274"/>
              <a:satOff val="-4848"/>
              <a:lumOff val="-14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poteškoće pri prilagođavanju </a:t>
          </a:r>
          <a:r>
            <a:rPr lang="hr-HR" sz="1900" kern="1200" dirty="0" err="1" smtClean="0"/>
            <a:t>cirkadijurnog</a:t>
          </a:r>
          <a:r>
            <a:rPr lang="hr-HR" sz="1900" kern="1200" dirty="0" smtClean="0"/>
            <a:t> ritma novim okolnostima (npr. smjenski rad)</a:t>
          </a:r>
          <a:endParaRPr lang="hr-HR" sz="1900" kern="1200" dirty="0"/>
        </a:p>
      </dsp:txBody>
      <dsp:txXfrm rot="-5400000">
        <a:off x="3785615" y="2751759"/>
        <a:ext cx="6697334" cy="603548"/>
      </dsp:txXfrm>
    </dsp:sp>
    <dsp:sp modelId="{9A7D291F-7E50-419E-BF25-38674A89DA51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3984791"/>
                <a:satOff val="-1713"/>
                <a:lumOff val="-7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984791"/>
                <a:satOff val="-1713"/>
                <a:lumOff val="-7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984791"/>
                <a:satOff val="-1713"/>
                <a:lumOff val="-7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Smetnje </a:t>
          </a:r>
          <a:r>
            <a:rPr lang="hr-HR" sz="2300" kern="1200" dirty="0" err="1" smtClean="0"/>
            <a:t>cirkadijurnog</a:t>
          </a:r>
          <a:r>
            <a:rPr lang="hr-HR" sz="2300" kern="1200" dirty="0" smtClean="0"/>
            <a:t> ritma</a:t>
          </a:r>
          <a:endParaRPr lang="hr-HR" sz="2300" kern="1200" dirty="0"/>
        </a:p>
      </dsp:txBody>
      <dsp:txXfrm>
        <a:off x="40813" y="2676315"/>
        <a:ext cx="3703990" cy="754434"/>
      </dsp:txXfrm>
    </dsp:sp>
    <dsp:sp modelId="{318D3C45-59BE-4AD1-B4F1-40A00719C5EF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5936366"/>
            <a:satOff val="-6464"/>
            <a:lumOff val="-198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5936366"/>
              <a:satOff val="-6464"/>
              <a:lumOff val="-19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smetnje fizioloških funkcija ili ponašanja koje se pojavljuju za vrijeme spavanja (npr. noćne more)</a:t>
          </a:r>
          <a:endParaRPr lang="hr-HR" sz="1900" kern="1200" dirty="0"/>
        </a:p>
      </dsp:txBody>
      <dsp:txXfrm rot="-5400000">
        <a:off x="3785615" y="3629621"/>
        <a:ext cx="6697334" cy="603548"/>
      </dsp:txXfrm>
    </dsp:sp>
    <dsp:sp modelId="{536F71F5-F5C5-43F1-8472-5872CF2F3619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3054"/>
                <a:satOff val="-2284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err="1" smtClean="0"/>
            <a:t>Parasomnija</a:t>
          </a:r>
          <a:endParaRPr lang="hr-HR" sz="2300" kern="1200" dirty="0"/>
        </a:p>
      </dsp:txBody>
      <dsp:txXfrm>
        <a:off x="40813" y="3554178"/>
        <a:ext cx="3703990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4360E-388B-47B3-B7EF-EB7B10D0850E}">
      <dsp:nvSpPr>
        <dsp:cNvPr id="0" name=""/>
        <dsp:cNvSpPr/>
      </dsp:nvSpPr>
      <dsp:spPr>
        <a:xfrm>
          <a:off x="5140706" y="2554261"/>
          <a:ext cx="1488220" cy="1488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Obrazac misli</a:t>
          </a:r>
          <a:endParaRPr lang="hr-HR" sz="2400" b="1" kern="1200" dirty="0"/>
        </a:p>
      </dsp:txBody>
      <dsp:txXfrm>
        <a:off x="5358651" y="2772206"/>
        <a:ext cx="1052330" cy="1052330"/>
      </dsp:txXfrm>
    </dsp:sp>
    <dsp:sp modelId="{57EF0414-EC8E-4AF9-90A6-383085FF35D4}">
      <dsp:nvSpPr>
        <dsp:cNvPr id="0" name=""/>
        <dsp:cNvSpPr/>
      </dsp:nvSpPr>
      <dsp:spPr>
        <a:xfrm rot="16200000">
          <a:off x="5363484" y="2021548"/>
          <a:ext cx="104266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042664" y="113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858750" y="2006862"/>
        <a:ext cx="52133" cy="52133"/>
      </dsp:txXfrm>
    </dsp:sp>
    <dsp:sp modelId="{80CA6260-C0BB-43AB-A2DB-85835CFB73A2}">
      <dsp:nvSpPr>
        <dsp:cNvPr id="0" name=""/>
        <dsp:cNvSpPr/>
      </dsp:nvSpPr>
      <dsp:spPr>
        <a:xfrm>
          <a:off x="5140706" y="23376"/>
          <a:ext cx="1488220" cy="14882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Pogreške atribucije</a:t>
          </a:r>
          <a:endParaRPr lang="hr-HR" sz="1400" kern="1200" dirty="0"/>
        </a:p>
      </dsp:txBody>
      <dsp:txXfrm>
        <a:off x="5358651" y="241321"/>
        <a:ext cx="1052330" cy="1052330"/>
      </dsp:txXfrm>
    </dsp:sp>
    <dsp:sp modelId="{B6C8AE35-849C-4F8B-BAED-E80D211C1C39}">
      <dsp:nvSpPr>
        <dsp:cNvPr id="0" name=""/>
        <dsp:cNvSpPr/>
      </dsp:nvSpPr>
      <dsp:spPr>
        <a:xfrm rot="18900000">
          <a:off x="6258287" y="2392188"/>
          <a:ext cx="104266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042664" y="113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6753553" y="2377501"/>
        <a:ext cx="52133" cy="52133"/>
      </dsp:txXfrm>
    </dsp:sp>
    <dsp:sp modelId="{5A0E977D-1DE2-4A80-8DA4-8723F7CBAF9A}">
      <dsp:nvSpPr>
        <dsp:cNvPr id="0" name=""/>
        <dsp:cNvSpPr/>
      </dsp:nvSpPr>
      <dsp:spPr>
        <a:xfrm>
          <a:off x="6930312" y="764655"/>
          <a:ext cx="1488220" cy="1488220"/>
        </a:xfrm>
        <a:prstGeom prst="ellipse">
          <a:avLst/>
        </a:prstGeom>
        <a:solidFill>
          <a:schemeClr val="accent2">
            <a:hueOff val="-819810"/>
            <a:satOff val="725"/>
            <a:lumOff val="12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Emocionalno rezoniranje</a:t>
          </a:r>
          <a:endParaRPr lang="hr-HR" sz="1400" kern="1200" dirty="0"/>
        </a:p>
      </dsp:txBody>
      <dsp:txXfrm>
        <a:off x="7148257" y="982600"/>
        <a:ext cx="1052330" cy="1052330"/>
      </dsp:txXfrm>
    </dsp:sp>
    <dsp:sp modelId="{04F47FA4-8A40-450D-9AF1-2FE54AE3BE28}">
      <dsp:nvSpPr>
        <dsp:cNvPr id="0" name=""/>
        <dsp:cNvSpPr/>
      </dsp:nvSpPr>
      <dsp:spPr>
        <a:xfrm>
          <a:off x="6628927" y="3286991"/>
          <a:ext cx="104266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042664" y="113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7124192" y="3272304"/>
        <a:ext cx="52133" cy="52133"/>
      </dsp:txXfrm>
    </dsp:sp>
    <dsp:sp modelId="{86B9BCE6-4B83-47AF-87D6-8CF6865EE7AA}">
      <dsp:nvSpPr>
        <dsp:cNvPr id="0" name=""/>
        <dsp:cNvSpPr/>
      </dsp:nvSpPr>
      <dsp:spPr>
        <a:xfrm>
          <a:off x="7671591" y="2554261"/>
          <a:ext cx="1488220" cy="1488220"/>
        </a:xfrm>
        <a:prstGeom prst="ellipse">
          <a:avLst/>
        </a:prstGeom>
        <a:solidFill>
          <a:schemeClr val="accent2">
            <a:hueOff val="-1639620"/>
            <a:satOff val="1451"/>
            <a:lumOff val="2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Sve ili ništa</a:t>
          </a:r>
          <a:endParaRPr lang="hr-HR" sz="1400" kern="1200" dirty="0"/>
        </a:p>
      </dsp:txBody>
      <dsp:txXfrm>
        <a:off x="7889536" y="2772206"/>
        <a:ext cx="1052330" cy="1052330"/>
      </dsp:txXfrm>
    </dsp:sp>
    <dsp:sp modelId="{D4BBD674-A0B0-470B-A858-9EF1C8B1A5B6}">
      <dsp:nvSpPr>
        <dsp:cNvPr id="0" name=""/>
        <dsp:cNvSpPr/>
      </dsp:nvSpPr>
      <dsp:spPr>
        <a:xfrm rot="2700000">
          <a:off x="6258287" y="4181794"/>
          <a:ext cx="104266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042664" y="113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6753553" y="4167107"/>
        <a:ext cx="52133" cy="52133"/>
      </dsp:txXfrm>
    </dsp:sp>
    <dsp:sp modelId="{B0AE597D-52A1-4A2C-9051-2C66E4E9C934}">
      <dsp:nvSpPr>
        <dsp:cNvPr id="0" name=""/>
        <dsp:cNvSpPr/>
      </dsp:nvSpPr>
      <dsp:spPr>
        <a:xfrm>
          <a:off x="6930312" y="4343867"/>
          <a:ext cx="1488220" cy="1488220"/>
        </a:xfrm>
        <a:prstGeom prst="ellipse">
          <a:avLst/>
        </a:prstGeom>
        <a:solidFill>
          <a:schemeClr val="accent2">
            <a:hueOff val="-2459431"/>
            <a:satOff val="2176"/>
            <a:lumOff val="38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err="1" smtClean="0"/>
            <a:t>Samoispunjavajuće</a:t>
          </a:r>
          <a:r>
            <a:rPr lang="hr-HR" sz="1000" kern="1200" dirty="0" smtClean="0"/>
            <a:t> proročanstvo</a:t>
          </a:r>
          <a:endParaRPr lang="hr-HR" sz="1000" kern="1200" dirty="0"/>
        </a:p>
      </dsp:txBody>
      <dsp:txXfrm>
        <a:off x="7148257" y="4561812"/>
        <a:ext cx="1052330" cy="1052330"/>
      </dsp:txXfrm>
    </dsp:sp>
    <dsp:sp modelId="{2174E17A-3F68-47B9-85FD-09E8873C48C4}">
      <dsp:nvSpPr>
        <dsp:cNvPr id="0" name=""/>
        <dsp:cNvSpPr/>
      </dsp:nvSpPr>
      <dsp:spPr>
        <a:xfrm rot="5400000">
          <a:off x="5363484" y="4552433"/>
          <a:ext cx="104266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042664" y="113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858750" y="4537747"/>
        <a:ext cx="52133" cy="52133"/>
      </dsp:txXfrm>
    </dsp:sp>
    <dsp:sp modelId="{70C3F049-D825-4B11-867D-046B66E216E6}">
      <dsp:nvSpPr>
        <dsp:cNvPr id="0" name=""/>
        <dsp:cNvSpPr/>
      </dsp:nvSpPr>
      <dsp:spPr>
        <a:xfrm>
          <a:off x="5140706" y="5085146"/>
          <a:ext cx="1488220" cy="1488220"/>
        </a:xfrm>
        <a:prstGeom prst="ellipse">
          <a:avLst/>
        </a:prstGeom>
        <a:solidFill>
          <a:schemeClr val="accent2">
            <a:hueOff val="-3279241"/>
            <a:satOff val="2901"/>
            <a:lumOff val="51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err="1" smtClean="0"/>
            <a:t>Katastrofiziranje</a:t>
          </a:r>
          <a:endParaRPr lang="hr-HR" sz="1200" kern="1200" dirty="0"/>
        </a:p>
      </dsp:txBody>
      <dsp:txXfrm>
        <a:off x="5358651" y="5303091"/>
        <a:ext cx="1052330" cy="1052330"/>
      </dsp:txXfrm>
    </dsp:sp>
    <dsp:sp modelId="{7330D11C-EADE-44BF-98B4-25ADEC9782EB}">
      <dsp:nvSpPr>
        <dsp:cNvPr id="0" name=""/>
        <dsp:cNvSpPr/>
      </dsp:nvSpPr>
      <dsp:spPr>
        <a:xfrm rot="8100000">
          <a:off x="4468681" y="4181794"/>
          <a:ext cx="104266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042664" y="113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4963947" y="4167107"/>
        <a:ext cx="52133" cy="52133"/>
      </dsp:txXfrm>
    </dsp:sp>
    <dsp:sp modelId="{0A7F6A11-9449-42DD-B9F3-1D0481CAA7F7}">
      <dsp:nvSpPr>
        <dsp:cNvPr id="0" name=""/>
        <dsp:cNvSpPr/>
      </dsp:nvSpPr>
      <dsp:spPr>
        <a:xfrm>
          <a:off x="3351100" y="4343867"/>
          <a:ext cx="1488220" cy="1488220"/>
        </a:xfrm>
        <a:prstGeom prst="ellipse">
          <a:avLst/>
        </a:prstGeom>
        <a:solidFill>
          <a:schemeClr val="accent2">
            <a:hueOff val="-4099051"/>
            <a:satOff val="3626"/>
            <a:lumOff val="64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Čitanje misli</a:t>
          </a:r>
          <a:endParaRPr lang="hr-HR" sz="1400" kern="1200" dirty="0"/>
        </a:p>
      </dsp:txBody>
      <dsp:txXfrm>
        <a:off x="3569045" y="4561812"/>
        <a:ext cx="1052330" cy="1052330"/>
      </dsp:txXfrm>
    </dsp:sp>
    <dsp:sp modelId="{79169005-AA20-417B-82BD-7C7B38B1E10B}">
      <dsp:nvSpPr>
        <dsp:cNvPr id="0" name=""/>
        <dsp:cNvSpPr/>
      </dsp:nvSpPr>
      <dsp:spPr>
        <a:xfrm rot="10800000">
          <a:off x="4098042" y="3286991"/>
          <a:ext cx="104266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042664" y="113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4593308" y="3272304"/>
        <a:ext cx="52133" cy="52133"/>
      </dsp:txXfrm>
    </dsp:sp>
    <dsp:sp modelId="{1734DC5D-2424-44D0-B748-099617C7B291}">
      <dsp:nvSpPr>
        <dsp:cNvPr id="0" name=""/>
        <dsp:cNvSpPr/>
      </dsp:nvSpPr>
      <dsp:spPr>
        <a:xfrm>
          <a:off x="2609822" y="2554261"/>
          <a:ext cx="1488220" cy="1488220"/>
        </a:xfrm>
        <a:prstGeom prst="ellipse">
          <a:avLst/>
        </a:prstGeom>
        <a:solidFill>
          <a:schemeClr val="accent2">
            <a:hueOff val="-4918861"/>
            <a:satOff val="4352"/>
            <a:lumOff val="77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Pretjerana generalizacija</a:t>
          </a:r>
          <a:endParaRPr lang="hr-HR" sz="1400" kern="1200" dirty="0"/>
        </a:p>
      </dsp:txBody>
      <dsp:txXfrm>
        <a:off x="2827767" y="2772206"/>
        <a:ext cx="1052330" cy="1052330"/>
      </dsp:txXfrm>
    </dsp:sp>
    <dsp:sp modelId="{DCD454DE-040E-476E-94AB-C56EEE718258}">
      <dsp:nvSpPr>
        <dsp:cNvPr id="0" name=""/>
        <dsp:cNvSpPr/>
      </dsp:nvSpPr>
      <dsp:spPr>
        <a:xfrm rot="13500000">
          <a:off x="4468681" y="2392188"/>
          <a:ext cx="104266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042664" y="113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4963947" y="2377501"/>
        <a:ext cx="52133" cy="52133"/>
      </dsp:txXfrm>
    </dsp:sp>
    <dsp:sp modelId="{FCF7DAC8-CFFB-47A3-A44C-F3F931BE4665}">
      <dsp:nvSpPr>
        <dsp:cNvPr id="0" name=""/>
        <dsp:cNvSpPr/>
      </dsp:nvSpPr>
      <dsp:spPr>
        <a:xfrm>
          <a:off x="3351100" y="764655"/>
          <a:ext cx="1488220" cy="1488220"/>
        </a:xfrm>
        <a:prstGeom prst="ellipse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Pozitivno vs. negativno</a:t>
          </a:r>
          <a:endParaRPr lang="hr-HR" sz="1200" kern="1200" dirty="0"/>
        </a:p>
      </dsp:txBody>
      <dsp:txXfrm>
        <a:off x="3569045" y="982600"/>
        <a:ext cx="1052330" cy="105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7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78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97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47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4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4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79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28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14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044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11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A243-C12E-4A3D-8000-05926E81D4E0}" type="datetimeFigureOut">
              <a:rPr lang="hr-HR" smtClean="0"/>
              <a:t>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B5A6-0C9C-444F-A787-6CB26CA34D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9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9" y="203120"/>
            <a:ext cx="11670708" cy="635443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39053" y="5729673"/>
            <a:ext cx="9144000" cy="1655762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Marina Martinčević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74424" y="756035"/>
            <a:ext cx="8142514" cy="1773238"/>
          </a:xfr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BK tehnike za rad s nesanicom</a:t>
            </a:r>
            <a:endParaRPr lang="hr-HR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31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BKT tretman nesanice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Postavljanje jasnih ciljeva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Uspostavljanje higijene spavanja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Priprema za spavanje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Veza krevet – spavanje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Kvaliteta obrasca spavanja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Umirivanje misli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Evaluacija dnevnih emocija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Postavljanje jasnih ciljeva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Specifični i jasni </a:t>
            </a:r>
            <a:r>
              <a:rPr lang="hr-HR" i="1" dirty="0" smtClean="0"/>
              <a:t>osobni</a:t>
            </a:r>
            <a:r>
              <a:rPr lang="hr-HR" dirty="0" smtClean="0"/>
              <a:t> ciljevi</a:t>
            </a:r>
          </a:p>
          <a:p>
            <a:r>
              <a:rPr lang="hr-HR" dirty="0" smtClean="0"/>
              <a:t>Dnevnik spavanja </a:t>
            </a:r>
            <a:r>
              <a:rPr lang="hr-HR" sz="2000" dirty="0" smtClean="0"/>
              <a:t>(barem 2 tj. prije </a:t>
            </a:r>
            <a:r>
              <a:rPr lang="hr-HR" sz="2000" dirty="0" err="1" smtClean="0"/>
              <a:t>tretmanskih</a:t>
            </a:r>
            <a:r>
              <a:rPr lang="hr-HR" sz="2000" dirty="0" smtClean="0"/>
              <a:t> intervencija)</a:t>
            </a:r>
          </a:p>
          <a:p>
            <a:r>
              <a:rPr lang="hr-HR" dirty="0" smtClean="0"/>
              <a:t>Učinkovitost spavanja (poželjno 90%)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186940" y="3683657"/>
            <a:ext cx="7292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Procjena ukupnog vremena spavanja / Ukupno vrijeme u krevetu x 100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                                        /                                                x 100 =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3543300" y="4396549"/>
            <a:ext cx="1188720" cy="600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9479280" y="4418757"/>
            <a:ext cx="1188720" cy="600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6511290" y="4418758"/>
            <a:ext cx="1188720" cy="600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89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Higijena spavanja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Životni faktori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927100" y="2448921"/>
            <a:ext cx="5157787" cy="3684588"/>
          </a:xfrm>
        </p:spPr>
        <p:txBody>
          <a:bodyPr/>
          <a:lstStyle/>
          <a:p>
            <a:r>
              <a:rPr lang="hr-HR" dirty="0" smtClean="0"/>
              <a:t>4h prije spavanja ograničiti unos kofeina i alkoholnih pića te izbjegavati veće obroke</a:t>
            </a:r>
          </a:p>
          <a:p>
            <a:r>
              <a:rPr lang="hr-HR" dirty="0" smtClean="0"/>
              <a:t>2h prije spavanja smanjiti tjelovježbu</a:t>
            </a:r>
          </a:p>
          <a:p>
            <a:r>
              <a:rPr lang="hr-HR" dirty="0"/>
              <a:t>Smanjiti unos nikotina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Faktori spavaće sobe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Smanjenje buke i svijetla</a:t>
            </a:r>
          </a:p>
          <a:p>
            <a:r>
              <a:rPr lang="hr-HR" dirty="0" smtClean="0"/>
              <a:t>Temperatura sobe oko 18°C</a:t>
            </a:r>
          </a:p>
          <a:p>
            <a:r>
              <a:rPr lang="hr-HR" dirty="0" smtClean="0"/>
              <a:t>Udobni madrac i jastuci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Priprema za spavanje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71758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Rutina prije spavanja (60-90 min)</a:t>
            </a:r>
          </a:p>
          <a:p>
            <a:pPr lvl="1"/>
            <a:r>
              <a:rPr lang="hr-HR" dirty="0" smtClean="0"/>
              <a:t>Usporavanje aktivnosti, relaksacija</a:t>
            </a:r>
          </a:p>
          <a:p>
            <a:pPr lvl="1"/>
            <a:r>
              <a:rPr lang="hr-HR" dirty="0" smtClean="0"/>
              <a:t>Dobro planirana, ali ne stroga</a:t>
            </a:r>
          </a:p>
          <a:p>
            <a:pPr marL="457200" lvl="1" indent="0">
              <a:buNone/>
            </a:pP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Učenje relaksacije</a:t>
            </a:r>
          </a:p>
          <a:p>
            <a:pPr lvl="1"/>
            <a:r>
              <a:rPr lang="hr-HR" dirty="0" smtClean="0"/>
              <a:t>Aktivna / pasivna</a:t>
            </a:r>
          </a:p>
          <a:p>
            <a:pPr lvl="1"/>
            <a:r>
              <a:rPr lang="hr-HR" dirty="0" smtClean="0"/>
              <a:t>Tjelesna / mentalna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Postojeće vještine? Nove vještine?</a:t>
            </a:r>
          </a:p>
          <a:p>
            <a:pPr lvl="1"/>
            <a:r>
              <a:rPr lang="hr-HR" dirty="0" smtClean="0"/>
              <a:t>Vježba!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46026"/>
              </p:ext>
            </p:extLst>
          </p:nvPr>
        </p:nvGraphicFramePr>
        <p:xfrm>
          <a:off x="6447295" y="1690688"/>
          <a:ext cx="5558281" cy="4559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215">
                  <a:extLst>
                    <a:ext uri="{9D8B030D-6E8A-4147-A177-3AD203B41FA5}">
                      <a16:colId xmlns:a16="http://schemas.microsoft.com/office/drawing/2014/main" val="2823404578"/>
                    </a:ext>
                  </a:extLst>
                </a:gridCol>
                <a:gridCol w="4171066">
                  <a:extLst>
                    <a:ext uri="{9D8B030D-6E8A-4147-A177-3AD203B41FA5}">
                      <a16:colId xmlns:a16="http://schemas.microsoft.com/office/drawing/2014/main" val="2201530840"/>
                    </a:ext>
                  </a:extLst>
                </a:gridCol>
              </a:tblGrid>
              <a:tr h="82444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Približno vrijeme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Planirane aktivnosti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877381"/>
                  </a:ext>
                </a:extLst>
              </a:tr>
              <a:tr h="60508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19.30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Vježba</a:t>
                      </a:r>
                      <a:r>
                        <a:rPr lang="hr-HR" baseline="0" dirty="0" smtClean="0"/>
                        <a:t> počinak dana</a:t>
                      </a:r>
                      <a:endParaRPr lang="hr-HR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882158"/>
                  </a:ext>
                </a:extLst>
              </a:tr>
              <a:tr h="60508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19.45–20.30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Završiti poslovne/kućanske aktivnosti 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37648"/>
                  </a:ext>
                </a:extLst>
              </a:tr>
              <a:tr h="60508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20.30</a:t>
                      </a:r>
                      <a:r>
                        <a:rPr lang="hr-HR" baseline="0" dirty="0" smtClean="0"/>
                        <a:t>–22.00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Završiti ostale</a:t>
                      </a:r>
                      <a:r>
                        <a:rPr lang="hr-HR" baseline="0" dirty="0" smtClean="0"/>
                        <a:t> aktivnosti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12266"/>
                  </a:ext>
                </a:extLst>
              </a:tr>
              <a:tr h="60508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22.00-23.15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Poslovne/kućanske aktivnosti dovršene</a:t>
                      </a:r>
                    </a:p>
                    <a:p>
                      <a:r>
                        <a:rPr lang="hr-HR" dirty="0" smtClean="0"/>
                        <a:t>Vrijeme relaksacije (čitanje, TV)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11522"/>
                  </a:ext>
                </a:extLst>
              </a:tr>
              <a:tr h="60508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23.15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Rutina prije spavanja (zaključavanje, tuširanje, stavljanje</a:t>
                      </a:r>
                      <a:r>
                        <a:rPr lang="hr-HR" baseline="0" dirty="0" smtClean="0"/>
                        <a:t> pidžame)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60569"/>
                  </a:ext>
                </a:extLst>
              </a:tr>
              <a:tr h="60508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23.30</a:t>
                      </a:r>
                      <a:endParaRPr lang="hr-H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Odlazak u krevet</a:t>
                      </a:r>
                    </a:p>
                    <a:p>
                      <a:r>
                        <a:rPr lang="hr-HR" dirty="0" smtClean="0"/>
                        <a:t>Vježbe opuštanja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9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33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Veza krevet - spavanje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Krevet = </a:t>
            </a:r>
            <a:r>
              <a:rPr lang="hr-HR" i="1" dirty="0" smtClean="0"/>
              <a:t>anksioznost </a:t>
            </a:r>
            <a:r>
              <a:rPr lang="hr-HR" dirty="0" smtClean="0"/>
              <a:t>i</a:t>
            </a:r>
            <a:r>
              <a:rPr lang="hr-HR" i="1" dirty="0" smtClean="0"/>
              <a:t> stres</a:t>
            </a:r>
          </a:p>
          <a:p>
            <a:r>
              <a:rPr lang="hr-HR" dirty="0" smtClean="0"/>
              <a:t>Pravila za osnaživanje veze krevet – spavanje: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Krevet je prvenstveno mjesto za spavanje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Dovoljno je 15 min za </a:t>
            </a:r>
            <a:r>
              <a:rPr lang="hr-HR" dirty="0" err="1" smtClean="0"/>
              <a:t>usnivanje</a:t>
            </a:r>
            <a:endParaRPr lang="hr-HR" dirty="0" smtClean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Odlazak u krevet samo kada se osobi spava (blagi svrbež očiju, zijevanje, nedostatak energije, bol u mišićima, tendencija padanja glave)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r-HR" dirty="0" smtClean="0"/>
              <a:t>                      potreba za spavanjem         umor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hr-HR" dirty="0" smtClean="0"/>
              <a:t>Izbjegavanje dnevnog spavanja</a:t>
            </a:r>
          </a:p>
          <a:p>
            <a:pPr marL="914400" lvl="1" indent="-457200">
              <a:buFont typeface="+mj-lt"/>
              <a:buAutoNum type="arabicPeriod" startAt="4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sp>
        <p:nvSpPr>
          <p:cNvPr id="4" name="Nije jednako 3"/>
          <p:cNvSpPr/>
          <p:nvPr/>
        </p:nvSpPr>
        <p:spPr>
          <a:xfrm>
            <a:off x="5693044" y="5082393"/>
            <a:ext cx="402956" cy="278969"/>
          </a:xfrm>
          <a:prstGeom prst="mathNot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4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Kvaliteta obrasca spavanja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Koliko je vremena potrebno za spavanje?</a:t>
            </a:r>
          </a:p>
          <a:p>
            <a:pPr lvl="1"/>
            <a:r>
              <a:rPr lang="hr-HR" dirty="0" smtClean="0"/>
              <a:t>Prosjek vremena spavanja za 10 dana</a:t>
            </a:r>
          </a:p>
          <a:p>
            <a:r>
              <a:rPr lang="hr-HR" dirty="0" smtClean="0"/>
              <a:t>Određivanje količine vremena u krevetu</a:t>
            </a:r>
          </a:p>
          <a:p>
            <a:pPr lvl="1"/>
            <a:r>
              <a:rPr lang="hr-HR" dirty="0" smtClean="0"/>
              <a:t>Vrijeme ustajanja</a:t>
            </a:r>
          </a:p>
          <a:p>
            <a:pPr lvl="1"/>
            <a:r>
              <a:rPr lang="hr-HR" dirty="0" smtClean="0"/>
              <a:t>Vrijeme odlaska u krevet</a:t>
            </a:r>
          </a:p>
          <a:p>
            <a:r>
              <a:rPr lang="hr-HR" dirty="0" smtClean="0"/>
              <a:t>Promjena okvira spavanja</a:t>
            </a:r>
          </a:p>
          <a:p>
            <a:pPr lvl="1"/>
            <a:r>
              <a:rPr lang="hr-HR" dirty="0" smtClean="0"/>
              <a:t>Nakon povećanja efikasnosti spavanja (dnevnik spavanja)</a:t>
            </a:r>
          </a:p>
          <a:p>
            <a:pPr lvl="1"/>
            <a:r>
              <a:rPr lang="hr-HR" dirty="0" smtClean="0"/>
              <a:t>Na kraju svakog tjedna provjeriti efikasnost spavanja –&gt; produženje okvira spavanja za 15 min</a:t>
            </a:r>
          </a:p>
          <a:p>
            <a:r>
              <a:rPr lang="hr-HR" dirty="0" smtClean="0"/>
              <a:t>Praćenje spavanja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sp>
        <p:nvSpPr>
          <p:cNvPr id="4" name="Desna vitičasta zagrada 3"/>
          <p:cNvSpPr/>
          <p:nvPr/>
        </p:nvSpPr>
        <p:spPr>
          <a:xfrm>
            <a:off x="4974956" y="3223647"/>
            <a:ext cx="139485" cy="619933"/>
          </a:xfrm>
          <a:prstGeom prst="rightBrac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5439905" y="3302780"/>
            <a:ext cx="395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okvir spavanja </a:t>
            </a:r>
            <a:r>
              <a:rPr lang="hr-HR" sz="2400" dirty="0" smtClean="0"/>
              <a:t>(min 5(6</a:t>
            </a:r>
            <a:r>
              <a:rPr lang="hr-HR" sz="2400" dirty="0"/>
              <a:t>) </a:t>
            </a:r>
            <a:r>
              <a:rPr lang="hr-HR" sz="2400" dirty="0" smtClean="0"/>
              <a:t>sati)</a:t>
            </a:r>
            <a:endParaRPr lang="hr-HR" sz="2400" dirty="0"/>
          </a:p>
          <a:p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2898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Umirivanje misli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30068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Počinak dana: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Sjesti predvečer na mirno mjesto barem 20 min.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Sjetiti se što se dogodilo tijekom dana, kako su protekli događaji i što mislimo kakav je bio dan.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Napisati ključne događaje na papir (dnevnik) – zašto se osjećamo dobro? Što nas muči?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Napraviti popis stvari koje trebamo učiniti i korake za njihovo izvršenje.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Razmisliti o sutrašnjem danu i stvarima koje nas očekuju. Sjetiti se stvari kojima se veselimo kao i stvar koje nas brinu.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Napisati raspored u dnevnik.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Nesigurnosti koje ćemo provjeriti ujutro zabilježimo u dnevnik.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Ako nam stvari o kojima smo pisali padnu na pamet u vrijeme spavanja, sjetimo se da smo ih sve sredili prije odlaska na spavanje.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Nove misli zabilježimo na papirić pored kreveta. </a:t>
            </a:r>
          </a:p>
          <a:p>
            <a:pPr marL="971550" lvl="1" indent="-514350">
              <a:buFont typeface="+mj-lt"/>
              <a:buAutoNum type="arabicPeriod"/>
            </a:pPr>
            <a:endParaRPr lang="hr-HR" dirty="0" smtClean="0"/>
          </a:p>
          <a:p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0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Umirivanje misli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30068"/>
            <a:ext cx="10515600" cy="5032375"/>
          </a:xfrm>
        </p:spPr>
        <p:txBody>
          <a:bodyPr>
            <a:normAutofit/>
          </a:bodyPr>
          <a:lstStyle/>
          <a:p>
            <a:r>
              <a:rPr lang="hr-HR" i="1" dirty="0" smtClean="0"/>
              <a:t>Problem-</a:t>
            </a:r>
            <a:r>
              <a:rPr lang="hr-HR" i="1" dirty="0" err="1" smtClean="0"/>
              <a:t>solving</a:t>
            </a:r>
            <a:r>
              <a:rPr lang="hr-HR" dirty="0"/>
              <a:t> </a:t>
            </a:r>
            <a:r>
              <a:rPr lang="hr-HR" dirty="0" smtClean="0"/>
              <a:t>prije odlaska na spavanje</a:t>
            </a:r>
          </a:p>
          <a:p>
            <a:pPr lvl="1"/>
            <a:r>
              <a:rPr lang="hr-HR" dirty="0" smtClean="0"/>
              <a:t>„Nedovršeni poslovi” prije spavanja</a:t>
            </a:r>
          </a:p>
          <a:p>
            <a:pPr lvl="1"/>
            <a:endParaRPr lang="hr-HR" dirty="0" smtClean="0"/>
          </a:p>
          <a:p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02886"/>
              </p:ext>
            </p:extLst>
          </p:nvPr>
        </p:nvGraphicFramePr>
        <p:xfrm>
          <a:off x="2032000" y="2714603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866287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0257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Briga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Rješenje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67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dirty="0" smtClean="0"/>
                        <a:t>Klima ne radi u autu.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hr-HR" dirty="0" smtClean="0"/>
                    </a:p>
                    <a:p>
                      <a:pPr marL="342900" indent="-342900">
                        <a:buAutoNum type="arabicPeriod"/>
                      </a:pPr>
                      <a:endParaRPr lang="hr-HR" dirty="0" smtClean="0"/>
                    </a:p>
                    <a:p>
                      <a:pPr marL="342900" indent="-342900">
                        <a:buAutoNum type="arabicPeriod"/>
                      </a:pPr>
                      <a:endParaRPr lang="hr-HR" dirty="0" smtClean="0"/>
                    </a:p>
                    <a:p>
                      <a:pPr marL="342900" indent="-342900">
                        <a:buAutoNum type="arabicPeriod"/>
                      </a:pPr>
                      <a:endParaRPr lang="hr-HR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hr-HR" dirty="0" smtClean="0"/>
                        <a:t>Novac!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hr-HR" dirty="0" smtClean="0"/>
                    </a:p>
                    <a:p>
                      <a:pPr marL="342900" indent="-342900">
                        <a:buAutoNum type="arabicPeriod"/>
                      </a:pPr>
                      <a:endParaRPr lang="hr-HR" dirty="0" smtClean="0"/>
                    </a:p>
                    <a:p>
                      <a:pPr marL="342900" indent="-342900">
                        <a:buAutoNum type="arabicPeriod"/>
                      </a:pP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dirty="0" smtClean="0"/>
                        <a:t>Zamoliti partnera da</a:t>
                      </a:r>
                      <a:r>
                        <a:rPr lang="hr-HR" baseline="0" dirty="0" smtClean="0"/>
                        <a:t> sutra ode popraviti klimu.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baseline="0" dirty="0" smtClean="0"/>
                        <a:t>Dogovoriti servis za Subotu.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r-HR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hr-HR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 smtClean="0"/>
                        <a:t>Odreći</a:t>
                      </a:r>
                      <a:r>
                        <a:rPr lang="hr-HR" baseline="0" dirty="0" smtClean="0"/>
                        <a:t> se kave ovaj mjesec.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baseline="0" dirty="0" smtClean="0"/>
                        <a:t>Potražiti dodatan posao.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baseline="0" dirty="0" smtClean="0"/>
                        <a:t>Dogovoriti sastanak s financijskim menadžerom.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2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6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Umirivanje misli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hr-HR" dirty="0" smtClean="0"/>
              <a:t>Provjera točnosti misli (i zamjena adaptivnim mislima ili mislima suočavanja)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Dokazi za i dokazi protiv misli</a:t>
            </a:r>
          </a:p>
          <a:p>
            <a:r>
              <a:rPr lang="hr-HR" dirty="0" smtClean="0"/>
              <a:t>Karakteristike situacije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28930"/>
              </p:ext>
            </p:extLst>
          </p:nvPr>
        </p:nvGraphicFramePr>
        <p:xfrm>
          <a:off x="2032000" y="2765443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614148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68711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74112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8702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Misao o spavanju i nesanici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Kako se osjećam radi toga?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Točniji oblik moje misli bi bio…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Kako</a:t>
                      </a:r>
                      <a:r>
                        <a:rPr lang="hr-HR" baseline="0" dirty="0" smtClean="0"/>
                        <a:t> se sada osjećam?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9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Ovu noć uopće</a:t>
                      </a:r>
                      <a:r>
                        <a:rPr lang="hr-HR" baseline="0" dirty="0" smtClean="0"/>
                        <a:t> neću zaspati.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Demoralizirano, bez kontrole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Gotovo sigurno</a:t>
                      </a:r>
                      <a:r>
                        <a:rPr lang="hr-HR" baseline="0" dirty="0" smtClean="0"/>
                        <a:t> ću zaspati. Prema dnevniku, u prosjeku spavam 6h i nikad ne spavam manje od 3h.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Opuštenije, smirenije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8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94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374083"/>
              </p:ext>
            </p:extLst>
          </p:nvPr>
        </p:nvGraphicFramePr>
        <p:xfrm>
          <a:off x="169818" y="143691"/>
          <a:ext cx="11769634" cy="65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4088675" y="14458"/>
            <a:ext cx="411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Smanjena funkcionalnosti nakon ručka.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7977052" y="978932"/>
            <a:ext cx="35835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Anksioznosti kao dokaz nespavanja.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9204961" y="3257396"/>
            <a:ext cx="23556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„Nisam uopće spavao.”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977052" y="5535860"/>
            <a:ext cx="27083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Očekivanje teškog dana.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885509" y="6488668"/>
            <a:ext cx="23382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„Poludjet ću.”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979714" y="5535860"/>
            <a:ext cx="3108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Primjećivanje slabijeg uratka.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69818" y="3257396"/>
            <a:ext cx="2660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Loše rješavanje križaljke.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69818" y="978932"/>
            <a:ext cx="39188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Različiti scenariji odnosa dan i spavanje.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133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Nesanica</a:t>
            </a:r>
            <a:endParaRPr lang="hr-HR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43826"/>
              </p:ext>
            </p:extLst>
          </p:nvPr>
        </p:nvGraphicFramePr>
        <p:xfrm>
          <a:off x="719545" y="1859485"/>
          <a:ext cx="10752909" cy="3230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84303">
                  <a:extLst>
                    <a:ext uri="{9D8B030D-6E8A-4147-A177-3AD203B41FA5}">
                      <a16:colId xmlns:a16="http://schemas.microsoft.com/office/drawing/2014/main" val="1455381598"/>
                    </a:ext>
                  </a:extLst>
                </a:gridCol>
                <a:gridCol w="3584303">
                  <a:extLst>
                    <a:ext uri="{9D8B030D-6E8A-4147-A177-3AD203B41FA5}">
                      <a16:colId xmlns:a16="http://schemas.microsoft.com/office/drawing/2014/main" val="2440637341"/>
                    </a:ext>
                  </a:extLst>
                </a:gridCol>
                <a:gridCol w="3584303">
                  <a:extLst>
                    <a:ext uri="{9D8B030D-6E8A-4147-A177-3AD203B41FA5}">
                      <a16:colId xmlns:a16="http://schemas.microsoft.com/office/drawing/2014/main" val="1830583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000" dirty="0" smtClean="0"/>
                        <a:t>Noć</a:t>
                      </a:r>
                      <a:endParaRPr lang="hr-HR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000" dirty="0" smtClean="0"/>
                        <a:t>Dan</a:t>
                      </a:r>
                      <a:endParaRPr lang="hr-HR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000" dirty="0" smtClean="0"/>
                        <a:t>Čestina</a:t>
                      </a:r>
                      <a:endParaRPr lang="hr-HR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1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Teškoće</a:t>
                      </a:r>
                      <a:r>
                        <a:rPr lang="hr-HR" sz="2000" baseline="0" dirty="0" smtClean="0"/>
                        <a:t> </a:t>
                      </a:r>
                      <a:r>
                        <a:rPr lang="hr-HR" sz="2000" baseline="0" dirty="0" err="1" smtClean="0"/>
                        <a:t>usnivanja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Umor ili snižena energija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Jednom ili dva puta tjedno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3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Teškoće </a:t>
                      </a:r>
                      <a:r>
                        <a:rPr lang="hr-HR" sz="2000" dirty="0" err="1" smtClean="0"/>
                        <a:t>prosnivanja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Dnevna pospanost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3 ili više noći tjedno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0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Teškoće </a:t>
                      </a:r>
                      <a:r>
                        <a:rPr lang="hr-HR" sz="2000" dirty="0" err="1" smtClean="0"/>
                        <a:t>usnivanja</a:t>
                      </a:r>
                      <a:r>
                        <a:rPr lang="hr-HR" sz="2000" dirty="0" smtClean="0"/>
                        <a:t> i </a:t>
                      </a:r>
                      <a:r>
                        <a:rPr lang="hr-HR" sz="2000" dirty="0" err="1" smtClean="0"/>
                        <a:t>prosnivanja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Kognitivne smetnje (pažnja)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Manje od 3 mjeseca 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4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Smetnje raspoloženja (iritabilnost)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Više od 3 mjeseca 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94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Smanjena produktivnost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9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Poteškoće u odnosima</a:t>
                      </a:r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47332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3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Evaluacija dnevnih emocija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Nesanica = 24-satni problem</a:t>
            </a:r>
          </a:p>
          <a:p>
            <a:r>
              <a:rPr lang="hr-HR" dirty="0" smtClean="0"/>
              <a:t>Praćenje misli i emocija tijekom dana</a:t>
            </a:r>
          </a:p>
          <a:p>
            <a:endParaRPr lang="hr-HR" dirty="0"/>
          </a:p>
          <a:p>
            <a:r>
              <a:rPr lang="hr-HR" dirty="0" smtClean="0"/>
              <a:t>Suočavanje s nesanicom, ali i drugim problemima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Literatura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Edinger</a:t>
            </a:r>
            <a:r>
              <a:rPr lang="hr-HR" dirty="0" smtClean="0"/>
              <a:t>, J. D. i </a:t>
            </a:r>
            <a:r>
              <a:rPr lang="hr-HR" dirty="0" err="1" smtClean="0"/>
              <a:t>Carney</a:t>
            </a:r>
            <a:r>
              <a:rPr lang="hr-HR" dirty="0" smtClean="0"/>
              <a:t>, C. E. (2008). </a:t>
            </a:r>
            <a:r>
              <a:rPr lang="en-US" i="1" dirty="0" smtClean="0"/>
              <a:t>Overcoming</a:t>
            </a:r>
            <a:r>
              <a:rPr lang="hr-HR" i="1" dirty="0" smtClean="0"/>
              <a:t> </a:t>
            </a:r>
            <a:r>
              <a:rPr lang="en-US" i="1" dirty="0" smtClean="0"/>
              <a:t>Insomnia</a:t>
            </a:r>
            <a:r>
              <a:rPr lang="hr-HR" i="1" dirty="0" smtClean="0"/>
              <a:t>: </a:t>
            </a:r>
            <a:r>
              <a:rPr lang="en-US" i="1" dirty="0" smtClean="0"/>
              <a:t>A </a:t>
            </a:r>
            <a:r>
              <a:rPr lang="en-US" i="1" dirty="0"/>
              <a:t>Cognitive-Behavioral Therapy </a:t>
            </a:r>
            <a:r>
              <a:rPr lang="en-US" i="1" dirty="0" smtClean="0"/>
              <a:t>Approach</a:t>
            </a:r>
            <a:r>
              <a:rPr lang="hr-HR" dirty="0" smtClean="0"/>
              <a:t>. </a:t>
            </a:r>
            <a:r>
              <a:rPr lang="hr-HR" dirty="0" err="1" smtClean="0"/>
              <a:t>Oxford</a:t>
            </a:r>
            <a:r>
              <a:rPr lang="hr-HR" dirty="0" smtClean="0"/>
              <a:t> University Press.</a:t>
            </a:r>
            <a:endParaRPr lang="hr-HR" dirty="0" smtClean="0"/>
          </a:p>
          <a:p>
            <a:r>
              <a:rPr lang="hr-HR" dirty="0" smtClean="0"/>
              <a:t>E</a:t>
            </a:r>
            <a:r>
              <a:rPr lang="en-US" dirty="0" err="1" smtClean="0"/>
              <a:t>spie</a:t>
            </a:r>
            <a:r>
              <a:rPr lang="en-US" dirty="0"/>
              <a:t>, C.A. (2011). </a:t>
            </a:r>
            <a:r>
              <a:rPr lang="en-US" i="1" dirty="0"/>
              <a:t>An introduction to coping with insomnia and sleep problems</a:t>
            </a:r>
            <a:r>
              <a:rPr lang="en-US" dirty="0" smtClean="0"/>
              <a:t>. </a:t>
            </a:r>
            <a:r>
              <a:rPr lang="en-US" dirty="0" err="1" smtClean="0"/>
              <a:t>Robinso</a:t>
            </a:r>
            <a:r>
              <a:rPr lang="hr-HR" dirty="0" smtClean="0"/>
              <a:t>n.</a:t>
            </a: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9" y="203120"/>
            <a:ext cx="11670708" cy="635443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74424" y="756035"/>
            <a:ext cx="8142514" cy="1773238"/>
          </a:xfr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Hvala na pažnji</a:t>
            </a:r>
            <a:endParaRPr lang="hr-HR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716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Druge smetnje spavanja</a:t>
            </a:r>
            <a:endParaRPr lang="hr-HR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767278"/>
              </p:ext>
            </p:extLst>
          </p:nvPr>
        </p:nvGraphicFramePr>
        <p:xfrm>
          <a:off x="838200" y="16102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06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Nesanica: čestina</a:t>
            </a:r>
            <a:endParaRPr lang="hr-HR" b="1" dirty="0">
              <a:solidFill>
                <a:schemeClr val="accent5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7167" y="1610224"/>
            <a:ext cx="6757665" cy="4351338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2532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Uzroci nesanice</a:t>
            </a:r>
            <a:endParaRPr lang="hr-HR" b="1" dirty="0">
              <a:solidFill>
                <a:schemeClr val="accent5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chemeClr val="accent5"/>
                </a:solidFill>
              </a:rPr>
              <a:t>Predispozicijski faktori</a:t>
            </a:r>
          </a:p>
          <a:p>
            <a:pPr lvl="1"/>
            <a:r>
              <a:rPr lang="hr-HR" dirty="0" smtClean="0"/>
              <a:t>Genetska komponenta za nesanicu, </a:t>
            </a:r>
            <a:r>
              <a:rPr lang="hr-HR" dirty="0" err="1" smtClean="0"/>
              <a:t>reaktivnost</a:t>
            </a:r>
            <a:r>
              <a:rPr lang="hr-HR" dirty="0" smtClean="0"/>
              <a:t> na stres, anksioznost</a:t>
            </a:r>
          </a:p>
          <a:p>
            <a:pPr marL="514350" indent="-514350">
              <a:buFont typeface="+mj-lt"/>
              <a:buAutoNum type="arabicPeriod"/>
            </a:pPr>
            <a:endParaRPr lang="hr-HR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chemeClr val="accent5"/>
                </a:solidFill>
              </a:rPr>
              <a:t>Precipitirajući </a:t>
            </a:r>
            <a:r>
              <a:rPr lang="hr-HR" dirty="0" smtClean="0">
                <a:solidFill>
                  <a:schemeClr val="accent5"/>
                </a:solidFill>
              </a:rPr>
              <a:t>faktori</a:t>
            </a:r>
          </a:p>
          <a:p>
            <a:pPr lvl="1"/>
            <a:r>
              <a:rPr lang="hr-HR" dirty="0" smtClean="0"/>
              <a:t>Veće životne promjene (dobre i loše)</a:t>
            </a:r>
          </a:p>
          <a:p>
            <a:pPr lvl="1"/>
            <a:r>
              <a:rPr lang="hr-HR" dirty="0" smtClean="0"/>
              <a:t>Obično kratkotrajna nesanica</a:t>
            </a:r>
          </a:p>
          <a:p>
            <a:pPr marL="457200" lvl="1" indent="0">
              <a:buNone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chemeClr val="accent5"/>
                </a:solidFill>
              </a:rPr>
              <a:t>Održavajući faktori</a:t>
            </a:r>
          </a:p>
          <a:p>
            <a:pPr lvl="1"/>
            <a:r>
              <a:rPr lang="hr-HR" dirty="0" smtClean="0"/>
              <a:t>Briga radi nespavanja -&gt; anksioznost i frustracija</a:t>
            </a:r>
          </a:p>
          <a:p>
            <a:pPr lvl="1"/>
            <a:r>
              <a:rPr lang="hr-HR" dirty="0" smtClean="0"/>
              <a:t>Dovodi do kronične nesanice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428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Tretmani nesanice</a:t>
            </a:r>
            <a:endParaRPr lang="hr-HR" b="1" dirty="0">
              <a:solidFill>
                <a:schemeClr val="accent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Lijekovi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 smtClean="0"/>
              <a:t>Benzodiazepini</a:t>
            </a:r>
            <a:r>
              <a:rPr lang="hr-HR" dirty="0" smtClean="0"/>
              <a:t> </a:t>
            </a:r>
          </a:p>
          <a:p>
            <a:r>
              <a:rPr lang="hr-HR" dirty="0" smtClean="0"/>
              <a:t>Antidepresivi, </a:t>
            </a:r>
            <a:r>
              <a:rPr lang="hr-HR" dirty="0" err="1" smtClean="0"/>
              <a:t>antihistamini</a:t>
            </a:r>
            <a:endParaRPr lang="hr-HR" dirty="0" smtClean="0"/>
          </a:p>
          <a:p>
            <a:r>
              <a:rPr lang="hr-HR" dirty="0" err="1" smtClean="0"/>
              <a:t>Melatonin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 kratkoročni učinci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Psihoterapija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KBT = kratkoročni i dugoročni učinci</a:t>
            </a:r>
          </a:p>
          <a:p>
            <a:r>
              <a:rPr lang="hr-HR" dirty="0" smtClean="0"/>
              <a:t>Terapija svijetlom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sp>
        <p:nvSpPr>
          <p:cNvPr id="8" name="Strelica dolje 7"/>
          <p:cNvSpPr/>
          <p:nvPr/>
        </p:nvSpPr>
        <p:spPr>
          <a:xfrm>
            <a:off x="3235801" y="3960791"/>
            <a:ext cx="365760" cy="78377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28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Klinički intervju</a:t>
            </a:r>
            <a:endParaRPr lang="hr-HR" b="1" dirty="0">
              <a:solidFill>
                <a:schemeClr val="accent5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chemeClr val="accent5"/>
                </a:solidFill>
              </a:rPr>
              <a:t>Povijest, simptomi, </a:t>
            </a:r>
            <a:r>
              <a:rPr lang="hr-HR" dirty="0" smtClean="0">
                <a:solidFill>
                  <a:schemeClr val="accent5"/>
                </a:solidFill>
              </a:rPr>
              <a:t>precipitirajući </a:t>
            </a:r>
            <a:r>
              <a:rPr lang="hr-HR" dirty="0" smtClean="0">
                <a:solidFill>
                  <a:schemeClr val="accent5"/>
                </a:solidFill>
              </a:rPr>
              <a:t>faktori</a:t>
            </a:r>
          </a:p>
          <a:p>
            <a:pPr lvl="1"/>
            <a:r>
              <a:rPr lang="hr-HR" dirty="0" smtClean="0"/>
              <a:t>Priroda problema (obrazac, povijest, trajanje, čestina)</a:t>
            </a:r>
            <a:endParaRPr lang="hr-HR" dirty="0"/>
          </a:p>
          <a:p>
            <a:pPr lvl="1"/>
            <a:r>
              <a:rPr lang="hr-HR" dirty="0" smtClean="0"/>
              <a:t>Etiološki čimbenici</a:t>
            </a:r>
            <a:endParaRPr lang="hr-HR" dirty="0"/>
          </a:p>
          <a:p>
            <a:pPr lvl="1"/>
            <a:r>
              <a:rPr lang="hr-HR" dirty="0" smtClean="0"/>
              <a:t>Čimbenici koji pogoršavaju nesanicu ili pospješuju obrazac spavanja</a:t>
            </a:r>
            <a:endParaRPr lang="hr-HR" dirty="0"/>
          </a:p>
          <a:p>
            <a:pPr lvl="1"/>
            <a:r>
              <a:rPr lang="hr-HR" dirty="0" smtClean="0"/>
              <a:t>Raspored spavanja</a:t>
            </a:r>
            <a:endParaRPr lang="hr-HR" dirty="0"/>
          </a:p>
          <a:p>
            <a:pPr lvl="1"/>
            <a:r>
              <a:rPr lang="hr-HR" dirty="0" smtClean="0"/>
              <a:t>Dnevni simptomi (umor, kognitivne smetnje, stres zbog spavanja)</a:t>
            </a:r>
            <a:endParaRPr lang="hr-HR" dirty="0"/>
          </a:p>
          <a:p>
            <a:pPr lvl="1"/>
            <a:r>
              <a:rPr lang="hr-HR" dirty="0" smtClean="0"/>
              <a:t>Socijalni/poslovni utjecaj</a:t>
            </a:r>
            <a:endParaRPr lang="hr-HR" dirty="0"/>
          </a:p>
          <a:p>
            <a:pPr lvl="1"/>
            <a:r>
              <a:rPr lang="hr-HR" dirty="0" smtClean="0"/>
              <a:t>Negativno </a:t>
            </a:r>
            <a:r>
              <a:rPr lang="hr-HR" dirty="0" err="1" smtClean="0"/>
              <a:t>kondicioniranje</a:t>
            </a:r>
            <a:r>
              <a:rPr lang="hr-HR" dirty="0" smtClean="0"/>
              <a:t> u spavaćoj sobi</a:t>
            </a:r>
            <a:endParaRPr lang="hr-HR" dirty="0"/>
          </a:p>
          <a:p>
            <a:pPr lvl="1"/>
            <a:r>
              <a:rPr lang="hr-HR" dirty="0" smtClean="0"/>
              <a:t>Fiziološka/psihička pobuđenost u vrijeme spavanja</a:t>
            </a:r>
            <a:endParaRPr lang="hr-HR" dirty="0"/>
          </a:p>
          <a:p>
            <a:pPr lvl="1"/>
            <a:r>
              <a:rPr lang="hr-HR" dirty="0" smtClean="0"/>
              <a:t>Negativna vjerovanja o spavanju</a:t>
            </a:r>
            <a:endParaRPr lang="hr-HR" dirty="0"/>
          </a:p>
          <a:p>
            <a:pPr lvl="1"/>
            <a:r>
              <a:rPr lang="hr-HR" dirty="0" smtClean="0"/>
              <a:t>Simptomi ili druge smetnje spavanja</a:t>
            </a:r>
            <a:endParaRPr lang="hr-HR" dirty="0"/>
          </a:p>
          <a:p>
            <a:pPr lvl="1"/>
            <a:r>
              <a:rPr lang="hr-HR" dirty="0" smtClean="0"/>
              <a:t>Rutina odlaska na spavanje i ponašanja koja otežavaju spavanje</a:t>
            </a:r>
            <a:endParaRPr lang="hr-HR" dirty="0"/>
          </a:p>
          <a:p>
            <a:pPr lvl="1"/>
            <a:r>
              <a:rPr lang="hr-HR" dirty="0" smtClean="0"/>
              <a:t>Životni stil (dnevne aktivnosti, obrazac vježbanja)</a:t>
            </a:r>
            <a:endParaRPr lang="hr-HR" dirty="0"/>
          </a:p>
          <a:p>
            <a:pPr lvl="1"/>
            <a:r>
              <a:rPr lang="hr-HR" dirty="0" smtClean="0"/>
              <a:t>Povijest tretmana </a:t>
            </a:r>
            <a:endParaRPr lang="hr-HR" dirty="0"/>
          </a:p>
          <a:p>
            <a:pPr lvl="1"/>
            <a:r>
              <a:rPr lang="hr-HR" dirty="0" smtClean="0"/>
              <a:t>Očekivanja od tretmana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495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Klinički intervju</a:t>
            </a:r>
            <a:endParaRPr lang="hr-HR" b="1" dirty="0">
              <a:solidFill>
                <a:schemeClr val="accent5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4504509" cy="22630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r-HR" dirty="0" smtClean="0">
                <a:solidFill>
                  <a:schemeClr val="accent5"/>
                </a:solidFill>
              </a:rPr>
              <a:t>Lijekovi i druge supstance</a:t>
            </a:r>
          </a:p>
          <a:p>
            <a:pPr lvl="1"/>
            <a:r>
              <a:rPr lang="hr-HR" dirty="0" smtClean="0"/>
              <a:t>Lijekovi za spavanje</a:t>
            </a:r>
          </a:p>
          <a:p>
            <a:pPr lvl="1"/>
            <a:r>
              <a:rPr lang="hr-HR" dirty="0" smtClean="0"/>
              <a:t>Drugi lijekovi</a:t>
            </a:r>
          </a:p>
          <a:p>
            <a:pPr lvl="1"/>
            <a:r>
              <a:rPr lang="hr-HR" dirty="0" smtClean="0"/>
              <a:t>Alkohol, duhan, kofein</a:t>
            </a:r>
          </a:p>
          <a:p>
            <a:pPr lvl="1"/>
            <a:r>
              <a:rPr lang="hr-HR" dirty="0" smtClean="0"/>
              <a:t>Zabranjene supstance</a:t>
            </a:r>
            <a:endParaRPr lang="hr-HR" dirty="0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6228805" y="1825624"/>
            <a:ext cx="4939937" cy="2798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hr-HR" dirty="0" smtClean="0">
                <a:solidFill>
                  <a:schemeClr val="accent5"/>
                </a:solidFill>
              </a:rPr>
              <a:t>Povijest bolesti</a:t>
            </a:r>
          </a:p>
          <a:p>
            <a:pPr lvl="1"/>
            <a:r>
              <a:rPr lang="hr-HR" dirty="0" smtClean="0"/>
              <a:t>Smetnje povezane s problemima spavanja </a:t>
            </a:r>
          </a:p>
          <a:p>
            <a:pPr lvl="1"/>
            <a:r>
              <a:rPr lang="hr-HR" dirty="0" smtClean="0"/>
              <a:t>Kronična bol</a:t>
            </a:r>
          </a:p>
          <a:p>
            <a:pPr lvl="1"/>
            <a:r>
              <a:rPr lang="hr-HR" dirty="0" smtClean="0"/>
              <a:t>Menopauza ili problemi s prostatom</a:t>
            </a:r>
          </a:p>
          <a:p>
            <a:pPr lvl="1"/>
            <a:r>
              <a:rPr lang="hr-HR" dirty="0" smtClean="0"/>
              <a:t>Laboratorijske pretrage (problemi sa štitnjačom)</a:t>
            </a:r>
            <a:endParaRPr lang="hr-HR" dirty="0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2806338" y="4425135"/>
            <a:ext cx="4504509" cy="2263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hr-HR" dirty="0" smtClean="0">
                <a:solidFill>
                  <a:schemeClr val="accent5"/>
                </a:solidFill>
              </a:rPr>
              <a:t>Psihološki čimbenici</a:t>
            </a:r>
          </a:p>
          <a:p>
            <a:pPr lvl="1"/>
            <a:r>
              <a:rPr lang="hr-HR" dirty="0" smtClean="0"/>
              <a:t>Depresija</a:t>
            </a:r>
          </a:p>
          <a:p>
            <a:pPr lvl="1"/>
            <a:r>
              <a:rPr lang="hr-HR" dirty="0" smtClean="0"/>
              <a:t>Anksioznost</a:t>
            </a:r>
          </a:p>
          <a:p>
            <a:pPr lvl="1"/>
            <a:r>
              <a:rPr lang="hr-HR" dirty="0" smtClean="0"/>
              <a:t>Druge psihičke smetnje</a:t>
            </a:r>
          </a:p>
          <a:p>
            <a:pPr lvl="1"/>
            <a:r>
              <a:rPr lang="hr-HR" dirty="0" smtClean="0"/>
              <a:t>Opća razina svakodnevnog stresa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675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5"/>
                </a:solidFill>
              </a:rPr>
              <a:t>Upitnici procjene</a:t>
            </a:r>
            <a:endParaRPr lang="hr-HR" b="1" dirty="0">
              <a:solidFill>
                <a:schemeClr val="accent5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00210" y="5221878"/>
            <a:ext cx="1479369" cy="147936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0911" y="2258286"/>
            <a:ext cx="10670177" cy="2744787"/>
          </a:xfrm>
          <a:ln>
            <a:solidFill>
              <a:schemeClr val="accent1"/>
            </a:solidFill>
          </a:ln>
        </p:spPr>
        <p:txBody>
          <a:bodyPr anchor="t">
            <a:normAutofit/>
          </a:bodyPr>
          <a:lstStyle/>
          <a:p>
            <a:endParaRPr lang="hr-HR" sz="2400" i="1" dirty="0" smtClean="0"/>
          </a:p>
          <a:p>
            <a:r>
              <a:rPr lang="hr-HR" sz="2400" i="1" dirty="0" err="1" smtClean="0"/>
              <a:t>Insomnia</a:t>
            </a:r>
            <a:r>
              <a:rPr lang="hr-HR" sz="2400" i="1" dirty="0" smtClean="0"/>
              <a:t> </a:t>
            </a:r>
            <a:r>
              <a:rPr lang="hr-HR" sz="2400" i="1" dirty="0" err="1"/>
              <a:t>Symptom</a:t>
            </a:r>
            <a:r>
              <a:rPr lang="hr-HR" sz="2400" i="1" dirty="0"/>
              <a:t> </a:t>
            </a:r>
            <a:r>
              <a:rPr lang="hr-HR" sz="2400" i="1" dirty="0" err="1" smtClean="0"/>
              <a:t>Questionnaire</a:t>
            </a:r>
            <a:r>
              <a:rPr lang="hr-HR" sz="2400" i="1" dirty="0"/>
              <a:t> </a:t>
            </a:r>
            <a:r>
              <a:rPr lang="hr-HR" sz="2400" dirty="0"/>
              <a:t>(</a:t>
            </a:r>
            <a:r>
              <a:rPr lang="hr-HR" sz="2400" dirty="0" err="1" smtClean="0"/>
              <a:t>Spielman</a:t>
            </a:r>
            <a:r>
              <a:rPr lang="hr-HR" sz="2400" dirty="0" smtClean="0"/>
              <a:t> i sur., 1987)</a:t>
            </a:r>
          </a:p>
          <a:p>
            <a:r>
              <a:rPr lang="hr-HR" sz="2400" i="1" dirty="0" err="1"/>
              <a:t>Insomnia</a:t>
            </a:r>
            <a:r>
              <a:rPr lang="hr-HR" sz="2400" i="1" dirty="0"/>
              <a:t> </a:t>
            </a:r>
            <a:r>
              <a:rPr lang="hr-HR" sz="2400" i="1" dirty="0" err="1"/>
              <a:t>Severity</a:t>
            </a:r>
            <a:r>
              <a:rPr lang="hr-HR" sz="2400" i="1" dirty="0"/>
              <a:t> </a:t>
            </a:r>
            <a:r>
              <a:rPr lang="hr-HR" sz="2400" i="1" dirty="0" smtClean="0"/>
              <a:t>Indeks </a:t>
            </a:r>
            <a:r>
              <a:rPr lang="hr-HR" sz="2400" dirty="0"/>
              <a:t>(</a:t>
            </a:r>
            <a:r>
              <a:rPr lang="hr-HR" sz="2400" dirty="0" err="1"/>
              <a:t>Morin</a:t>
            </a:r>
            <a:r>
              <a:rPr lang="hr-HR" sz="2400" dirty="0"/>
              <a:t>, 1993</a:t>
            </a:r>
            <a:r>
              <a:rPr lang="hr-HR" sz="2400" dirty="0" smtClean="0"/>
              <a:t>)</a:t>
            </a:r>
          </a:p>
          <a:p>
            <a:r>
              <a:rPr lang="hr-HR" sz="2400" i="1" dirty="0" err="1"/>
              <a:t>Pittsburgh</a:t>
            </a:r>
            <a:r>
              <a:rPr lang="hr-HR" sz="2400" i="1" dirty="0"/>
              <a:t> </a:t>
            </a:r>
            <a:r>
              <a:rPr lang="hr-HR" sz="2400" i="1" dirty="0" err="1"/>
              <a:t>Sleep</a:t>
            </a:r>
            <a:r>
              <a:rPr lang="hr-HR" sz="2400" i="1" dirty="0"/>
              <a:t> </a:t>
            </a:r>
            <a:r>
              <a:rPr lang="hr-HR" sz="2400" i="1" dirty="0" err="1"/>
              <a:t>Quality</a:t>
            </a:r>
            <a:r>
              <a:rPr lang="hr-HR" sz="2400" i="1" dirty="0"/>
              <a:t> Index </a:t>
            </a:r>
            <a:r>
              <a:rPr lang="hr-HR" sz="2400" dirty="0" smtClean="0"/>
              <a:t>(</a:t>
            </a:r>
            <a:r>
              <a:rPr lang="hr-HR" sz="2400" dirty="0" err="1" smtClean="0"/>
              <a:t>Buysse</a:t>
            </a:r>
            <a:r>
              <a:rPr lang="hr-HR" sz="2400" dirty="0" smtClean="0"/>
              <a:t> i sur., </a:t>
            </a:r>
            <a:r>
              <a:rPr lang="hr-HR" sz="2400" dirty="0"/>
              <a:t>1989</a:t>
            </a:r>
            <a:r>
              <a:rPr lang="hr-HR" sz="2400" dirty="0" smtClean="0"/>
              <a:t>)</a:t>
            </a:r>
          </a:p>
          <a:p>
            <a:r>
              <a:rPr lang="hr-HR" sz="2400" i="1" dirty="0" err="1"/>
              <a:t>Dysfunctional</a:t>
            </a:r>
            <a:r>
              <a:rPr lang="hr-HR" sz="2400" i="1" dirty="0"/>
              <a:t> </a:t>
            </a:r>
            <a:r>
              <a:rPr lang="hr-HR" sz="2400" i="1" dirty="0" err="1"/>
              <a:t>Beliefs</a:t>
            </a:r>
            <a:r>
              <a:rPr lang="hr-HR" sz="2400" i="1" dirty="0"/>
              <a:t> and </a:t>
            </a:r>
            <a:r>
              <a:rPr lang="hr-HR" sz="2400" i="1" dirty="0" err="1"/>
              <a:t>Attitudes</a:t>
            </a:r>
            <a:r>
              <a:rPr lang="hr-HR" sz="2400" i="1" dirty="0"/>
              <a:t> </a:t>
            </a:r>
            <a:r>
              <a:rPr lang="hr-HR" sz="2400" i="1" dirty="0" err="1"/>
              <a:t>About</a:t>
            </a:r>
            <a:r>
              <a:rPr lang="hr-HR" sz="2400" i="1" dirty="0"/>
              <a:t> </a:t>
            </a:r>
            <a:r>
              <a:rPr lang="hr-HR" sz="2400" i="1" dirty="0" err="1"/>
              <a:t>Sleep</a:t>
            </a:r>
            <a:r>
              <a:rPr lang="hr-HR" sz="2400" i="1" dirty="0"/>
              <a:t> </a:t>
            </a:r>
            <a:r>
              <a:rPr lang="hr-HR" sz="2400" i="1" dirty="0" err="1"/>
              <a:t>Questionnaire</a:t>
            </a:r>
            <a:r>
              <a:rPr lang="hr-HR" sz="2400" i="1" dirty="0"/>
              <a:t> </a:t>
            </a:r>
            <a:r>
              <a:rPr lang="hr-HR" sz="2400" dirty="0"/>
              <a:t>(</a:t>
            </a:r>
            <a:r>
              <a:rPr lang="hr-HR" sz="2400" dirty="0" smtClean="0"/>
              <a:t>DBAS; </a:t>
            </a:r>
            <a:r>
              <a:rPr lang="hr-HR" sz="2400" dirty="0" err="1" smtClean="0"/>
              <a:t>Morin</a:t>
            </a:r>
            <a:r>
              <a:rPr lang="hr-HR" sz="2400" dirty="0" smtClean="0"/>
              <a:t>, 1993)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8823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rveno-ljubičas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1079</Words>
  <Application>Microsoft Office PowerPoint</Application>
  <PresentationFormat>Široki zaslon</PresentationFormat>
  <Paragraphs>241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sustava Office</vt:lpstr>
      <vt:lpstr>BK tehnike za rad s nesanicom</vt:lpstr>
      <vt:lpstr>Nesanica</vt:lpstr>
      <vt:lpstr>Druge smetnje spavanja</vt:lpstr>
      <vt:lpstr>Nesanica: čestina</vt:lpstr>
      <vt:lpstr>Uzroci nesanice</vt:lpstr>
      <vt:lpstr>Tretmani nesanice</vt:lpstr>
      <vt:lpstr>Klinički intervju</vt:lpstr>
      <vt:lpstr>Klinički intervju</vt:lpstr>
      <vt:lpstr>Upitnici procjene</vt:lpstr>
      <vt:lpstr>BKT tretman nesanice</vt:lpstr>
      <vt:lpstr>Postavljanje jasnih ciljeva</vt:lpstr>
      <vt:lpstr>Higijena spavanja</vt:lpstr>
      <vt:lpstr>Priprema za spavanje</vt:lpstr>
      <vt:lpstr>Veza krevet - spavanje</vt:lpstr>
      <vt:lpstr>Kvaliteta obrasca spavanja</vt:lpstr>
      <vt:lpstr>Umirivanje misli</vt:lpstr>
      <vt:lpstr>Umirivanje misli</vt:lpstr>
      <vt:lpstr>Umirivanje misli</vt:lpstr>
      <vt:lpstr>PowerPoint prezentacija</vt:lpstr>
      <vt:lpstr>Evaluacija dnevnih emocija</vt:lpstr>
      <vt:lpstr>Literatura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tehnike za rad s nesanicom</dc:title>
  <dc:creator>Marina Cujzek</dc:creator>
  <cp:lastModifiedBy>Marina Cujzek</cp:lastModifiedBy>
  <cp:revision>40</cp:revision>
  <dcterms:created xsi:type="dcterms:W3CDTF">2020-06-24T09:23:52Z</dcterms:created>
  <dcterms:modified xsi:type="dcterms:W3CDTF">2020-07-06T09:45:13Z</dcterms:modified>
</cp:coreProperties>
</file>