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3C7-1428-466C-8310-510A0CED03FD}" type="datetimeFigureOut">
              <a:rPr lang="hr-HR" smtClean="0"/>
              <a:t>1.7.2020.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F71D8-CDAF-4051-89D5-550AE40FD7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8185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3C7-1428-466C-8310-510A0CED03FD}" type="datetimeFigureOut">
              <a:rPr lang="hr-HR" smtClean="0"/>
              <a:t>1.7.2020.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F71D8-CDAF-4051-89D5-550AE40FD7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65137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3C7-1428-466C-8310-510A0CED03FD}" type="datetimeFigureOut">
              <a:rPr lang="hr-HR" smtClean="0"/>
              <a:t>1.7.2020.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F71D8-CDAF-4051-89D5-550AE40FD7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46144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3C7-1428-466C-8310-510A0CED03FD}" type="datetimeFigureOut">
              <a:rPr lang="hr-HR" smtClean="0"/>
              <a:t>1.7.2020.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F71D8-CDAF-4051-89D5-550AE40FD7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55877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3C7-1428-466C-8310-510A0CED03FD}" type="datetimeFigureOut">
              <a:rPr lang="hr-HR" smtClean="0"/>
              <a:t>1.7.2020.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F71D8-CDAF-4051-89D5-550AE40FD7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84441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3C7-1428-466C-8310-510A0CED03FD}" type="datetimeFigureOut">
              <a:rPr lang="hr-HR" smtClean="0"/>
              <a:t>1.7.2020.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F71D8-CDAF-4051-89D5-550AE40FD7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89585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3C7-1428-466C-8310-510A0CED03FD}" type="datetimeFigureOut">
              <a:rPr lang="hr-HR" smtClean="0"/>
              <a:t>1.7.2020.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F71D8-CDAF-4051-89D5-550AE40FD7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97356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3C7-1428-466C-8310-510A0CED03FD}" type="datetimeFigureOut">
              <a:rPr lang="hr-HR" smtClean="0"/>
              <a:t>1.7.2020.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F71D8-CDAF-4051-89D5-550AE40FD7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43197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3C7-1428-466C-8310-510A0CED03FD}" type="datetimeFigureOut">
              <a:rPr lang="hr-HR" smtClean="0"/>
              <a:t>1.7.2020.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F71D8-CDAF-4051-89D5-550AE40FD7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4738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3C7-1428-466C-8310-510A0CED03FD}" type="datetimeFigureOut">
              <a:rPr lang="hr-HR" smtClean="0"/>
              <a:t>1.7.2020.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F71D8-CDAF-4051-89D5-550AE40FD7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65929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8EB3C7-1428-466C-8310-510A0CED03FD}" type="datetimeFigureOut">
              <a:rPr lang="hr-HR" smtClean="0"/>
              <a:t>1.7.2020.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2F71D8-CDAF-4051-89D5-550AE40FD7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608009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EB3C7-1428-466C-8310-510A0CED03FD}" type="datetimeFigureOut">
              <a:rPr lang="hr-HR" smtClean="0"/>
              <a:t>1.7.2020.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2F71D8-CDAF-4051-89D5-550AE40FD7D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4409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Mitovi</a:t>
            </a:r>
            <a:r>
              <a:rPr lang="en-US" dirty="0" smtClean="0"/>
              <a:t> o </a:t>
            </a:r>
            <a:r>
              <a:rPr lang="en-US" dirty="0" err="1" smtClean="0"/>
              <a:t>suicidu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Bernard </a:t>
            </a:r>
            <a:r>
              <a:rPr lang="en-US" dirty="0" err="1" smtClean="0"/>
              <a:t>Šešo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74776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b="1" i="1" dirty="0" err="1"/>
              <a:t>Jednom</a:t>
            </a:r>
            <a:r>
              <a:rPr lang="en-US" b="1" i="1" dirty="0"/>
              <a:t> </a:t>
            </a:r>
            <a:r>
              <a:rPr lang="en-US" b="1" i="1" dirty="0" err="1"/>
              <a:t>kada</a:t>
            </a:r>
            <a:r>
              <a:rPr lang="en-US" b="1" i="1" dirty="0"/>
              <a:t> </a:t>
            </a:r>
            <a:r>
              <a:rPr lang="en-US" b="1" i="1" dirty="0" err="1"/>
              <a:t>osoba</a:t>
            </a:r>
            <a:r>
              <a:rPr lang="en-US" b="1" i="1" dirty="0"/>
              <a:t> </a:t>
            </a:r>
            <a:r>
              <a:rPr lang="en-US" b="1" i="1" dirty="0" err="1"/>
              <a:t>odluči</a:t>
            </a:r>
            <a:r>
              <a:rPr lang="en-US" b="1" i="1" dirty="0"/>
              <a:t> </a:t>
            </a:r>
            <a:r>
              <a:rPr lang="en-US" b="1" i="1" dirty="0" err="1"/>
              <a:t>počiniti</a:t>
            </a:r>
            <a:r>
              <a:rPr lang="en-US" b="1" i="1" dirty="0"/>
              <a:t> </a:t>
            </a:r>
            <a:r>
              <a:rPr lang="en-US" b="1" i="1" dirty="0" err="1"/>
              <a:t>suicid</a:t>
            </a:r>
            <a:r>
              <a:rPr lang="en-US" b="1" i="1" dirty="0"/>
              <a:t>, </a:t>
            </a:r>
            <a:r>
              <a:rPr lang="en-US" b="1" i="1" dirty="0" err="1"/>
              <a:t>nitko</a:t>
            </a:r>
            <a:r>
              <a:rPr lang="en-US" b="1" i="1" dirty="0"/>
              <a:t> je u tome ne </a:t>
            </a:r>
            <a:r>
              <a:rPr lang="en-US" b="1" i="1" dirty="0" err="1"/>
              <a:t>može</a:t>
            </a:r>
            <a:r>
              <a:rPr lang="en-US" b="1" i="1" dirty="0"/>
              <a:t> </a:t>
            </a:r>
            <a:r>
              <a:rPr lang="en-US" b="1" i="1" dirty="0" err="1"/>
              <a:t>sprječiti</a:t>
            </a:r>
            <a:r>
              <a:rPr lang="en-US" b="1" i="1" dirty="0"/>
              <a:t>. 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Suicid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prevenirati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se </a:t>
            </a:r>
            <a:r>
              <a:rPr lang="en-US" dirty="0" err="1"/>
              <a:t>osobama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Suicidalne</a:t>
            </a:r>
            <a:r>
              <a:rPr lang="en-US" dirty="0" smtClean="0"/>
              <a:t> </a:t>
            </a:r>
            <a:r>
              <a:rPr lang="en-US" dirty="0" err="1"/>
              <a:t>krize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kratkotrajne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Neposredna</a:t>
            </a:r>
            <a:r>
              <a:rPr lang="en-US" dirty="0" smtClean="0"/>
              <a:t> </a:t>
            </a:r>
            <a:r>
              <a:rPr lang="en-US" dirty="0" err="1"/>
              <a:t>praktična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poput</a:t>
            </a:r>
            <a:r>
              <a:rPr lang="en-US" dirty="0"/>
              <a:t> </a:t>
            </a:r>
            <a:r>
              <a:rPr lang="en-US" dirty="0" err="1"/>
              <a:t>prisutstva</a:t>
            </a:r>
            <a:r>
              <a:rPr lang="en-US" dirty="0"/>
              <a:t> u </a:t>
            </a:r>
            <a:r>
              <a:rPr lang="en-US" dirty="0" err="1"/>
              <a:t>blizi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poticanja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razgovor</a:t>
            </a:r>
            <a:r>
              <a:rPr lang="en-US" dirty="0"/>
              <a:t>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stvaranje</a:t>
            </a:r>
            <a:r>
              <a:rPr lang="en-US" dirty="0"/>
              <a:t> </a:t>
            </a:r>
            <a:r>
              <a:rPr lang="en-US" dirty="0" err="1"/>
              <a:t>planova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budućnost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sprječiti</a:t>
            </a:r>
            <a:r>
              <a:rPr lang="en-US" dirty="0"/>
              <a:t> </a:t>
            </a:r>
            <a:r>
              <a:rPr lang="en-US" dirty="0" err="1"/>
              <a:t>namjeru</a:t>
            </a:r>
            <a:r>
              <a:rPr lang="en-US" dirty="0"/>
              <a:t> da </a:t>
            </a:r>
            <a:r>
              <a:rPr lang="en-US" dirty="0" err="1"/>
              <a:t>počini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pokuša</a:t>
            </a:r>
            <a:r>
              <a:rPr lang="en-US" dirty="0"/>
              <a:t> </a:t>
            </a:r>
            <a:r>
              <a:rPr lang="en-US" dirty="0" err="1"/>
              <a:t>počiniti</a:t>
            </a:r>
            <a:r>
              <a:rPr lang="en-US" dirty="0"/>
              <a:t> </a:t>
            </a:r>
            <a:r>
              <a:rPr lang="en-US" dirty="0" err="1"/>
              <a:t>suicid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Ova </a:t>
            </a:r>
            <a:r>
              <a:rPr lang="en-US" dirty="0" err="1"/>
              <a:t>vrsta</a:t>
            </a:r>
            <a:r>
              <a:rPr lang="en-US" dirty="0"/>
              <a:t> </a:t>
            </a:r>
            <a:r>
              <a:rPr lang="en-US" dirty="0" err="1"/>
              <a:t>neposredne</a:t>
            </a:r>
            <a:r>
              <a:rPr lang="en-US" dirty="0"/>
              <a:t> </a:t>
            </a:r>
            <a:r>
              <a:rPr lang="en-US" dirty="0" err="1"/>
              <a:t>intervencije</a:t>
            </a:r>
            <a:r>
              <a:rPr lang="en-US" dirty="0"/>
              <a:t> je </a:t>
            </a:r>
            <a:r>
              <a:rPr lang="en-US" dirty="0" err="1"/>
              <a:t>iznimno</a:t>
            </a:r>
            <a:r>
              <a:rPr lang="en-US" dirty="0"/>
              <a:t> </a:t>
            </a:r>
            <a:r>
              <a:rPr lang="en-US" dirty="0" err="1"/>
              <a:t>vrijedna</a:t>
            </a:r>
            <a:r>
              <a:rPr lang="en-US" dirty="0"/>
              <a:t> u </a:t>
            </a:r>
            <a:r>
              <a:rPr lang="en-US" dirty="0" err="1"/>
              <a:t>periodu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prolazi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primjereno</a:t>
            </a:r>
            <a:r>
              <a:rPr lang="en-US" dirty="0"/>
              <a:t> </a:t>
            </a:r>
            <a:r>
              <a:rPr lang="en-US" dirty="0" err="1"/>
              <a:t>savjetovanje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psihoterapija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intervencije</a:t>
            </a:r>
            <a:r>
              <a:rPr lang="en-US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394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Osobe</a:t>
            </a:r>
            <a:r>
              <a:rPr lang="en-US" b="1" i="1" dirty="0"/>
              <a:t> </a:t>
            </a:r>
            <a:r>
              <a:rPr lang="en-US" b="1" i="1" dirty="0" err="1"/>
              <a:t>koje</a:t>
            </a:r>
            <a:r>
              <a:rPr lang="en-US" b="1" i="1" dirty="0"/>
              <a:t> </a:t>
            </a:r>
            <a:r>
              <a:rPr lang="en-US" b="1" i="1" dirty="0" err="1"/>
              <a:t>prijete</a:t>
            </a:r>
            <a:r>
              <a:rPr lang="en-US" b="1" i="1" dirty="0"/>
              <a:t> </a:t>
            </a:r>
            <a:r>
              <a:rPr lang="en-US" b="1" i="1" dirty="0" err="1"/>
              <a:t>suicidom</a:t>
            </a:r>
            <a:r>
              <a:rPr lang="en-US" b="1" i="1" dirty="0"/>
              <a:t> </a:t>
            </a:r>
            <a:r>
              <a:rPr lang="en-US" b="1" i="1" dirty="0" err="1"/>
              <a:t>samo</a:t>
            </a:r>
            <a:r>
              <a:rPr lang="en-US" b="1" i="1" dirty="0"/>
              <a:t> </a:t>
            </a:r>
            <a:r>
              <a:rPr lang="en-US" b="1" i="1" dirty="0" err="1"/>
              <a:t>traže</a:t>
            </a:r>
            <a:r>
              <a:rPr lang="en-US" b="1" i="1" dirty="0"/>
              <a:t> </a:t>
            </a:r>
            <a:r>
              <a:rPr lang="en-US" b="1" i="1" dirty="0" err="1"/>
              <a:t>pažnju</a:t>
            </a:r>
            <a:r>
              <a:rPr lang="en-US" b="1" i="1" dirty="0"/>
              <a:t>. 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Svi</a:t>
            </a:r>
            <a:r>
              <a:rPr lang="en-US" dirty="0"/>
              <a:t> se </a:t>
            </a:r>
            <a:r>
              <a:rPr lang="en-US" dirty="0" err="1"/>
              <a:t>pokušaji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tretirati</a:t>
            </a:r>
            <a:r>
              <a:rPr lang="en-US" dirty="0"/>
              <a:t> </a:t>
            </a:r>
            <a:r>
              <a:rPr lang="en-US" dirty="0" err="1"/>
              <a:t>ozbiljno</a:t>
            </a:r>
            <a:r>
              <a:rPr lang="en-US" dirty="0"/>
              <a:t> s </a:t>
            </a:r>
            <a:r>
              <a:rPr lang="en-US" dirty="0" err="1"/>
              <a:t>pretpostavkom</a:t>
            </a:r>
            <a:r>
              <a:rPr lang="en-US" dirty="0"/>
              <a:t> da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namjeru</a:t>
            </a:r>
            <a:r>
              <a:rPr lang="en-US" dirty="0"/>
              <a:t> </a:t>
            </a:r>
            <a:r>
              <a:rPr lang="en-US" dirty="0" err="1"/>
              <a:t>umrijeti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Nemojte</a:t>
            </a:r>
            <a:r>
              <a:rPr lang="en-US" dirty="0" smtClean="0"/>
              <a:t> </a:t>
            </a:r>
            <a:r>
              <a:rPr lang="en-US" dirty="0" err="1"/>
              <a:t>odbacivati</a:t>
            </a:r>
            <a:r>
              <a:rPr lang="en-US" dirty="0"/>
              <a:t> </a:t>
            </a:r>
            <a:r>
              <a:rPr lang="en-US" dirty="0" err="1"/>
              <a:t>pokušaj</a:t>
            </a:r>
            <a:r>
              <a:rPr lang="en-US" dirty="0"/>
              <a:t> </a:t>
            </a:r>
            <a:r>
              <a:rPr lang="en-US" dirty="0" err="1"/>
              <a:t>samoubojstva</a:t>
            </a:r>
            <a:r>
              <a:rPr lang="en-US" dirty="0"/>
              <a:t> </a:t>
            </a:r>
            <a:r>
              <a:rPr lang="en-US" dirty="0" err="1"/>
              <a:t>jer</a:t>
            </a:r>
            <a:r>
              <a:rPr lang="en-US" dirty="0"/>
              <a:t> </a:t>
            </a:r>
            <a:r>
              <a:rPr lang="en-US" dirty="0" err="1"/>
              <a:t>smatrate</a:t>
            </a:r>
            <a:r>
              <a:rPr lang="en-US" dirty="0"/>
              <a:t> da je to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/>
              <a:t>oblik</a:t>
            </a:r>
            <a:r>
              <a:rPr lang="en-US" dirty="0"/>
              <a:t> </a:t>
            </a:r>
            <a:r>
              <a:rPr lang="en-US" dirty="0" err="1"/>
              <a:t>dobivanja</a:t>
            </a:r>
            <a:r>
              <a:rPr lang="en-US" dirty="0"/>
              <a:t> </a:t>
            </a:r>
            <a:r>
              <a:rPr lang="en-US" dirty="0" err="1"/>
              <a:t>pažnje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/>
              <a:t>mogućnost</a:t>
            </a:r>
            <a:r>
              <a:rPr lang="en-US" dirty="0"/>
              <a:t> da je </a:t>
            </a:r>
            <a:r>
              <a:rPr lang="en-US" dirty="0" err="1"/>
              <a:t>mlada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pokušala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u tome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uspjela</a:t>
            </a:r>
            <a:r>
              <a:rPr lang="en-US" dirty="0"/>
              <a:t>,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nam</a:t>
            </a:r>
            <a:r>
              <a:rPr lang="en-US" dirty="0"/>
              <a:t> </a:t>
            </a:r>
            <a:r>
              <a:rPr lang="en-US" dirty="0" err="1"/>
              <a:t>govori</a:t>
            </a:r>
            <a:r>
              <a:rPr lang="en-US" dirty="0"/>
              <a:t> da je </a:t>
            </a:r>
            <a:r>
              <a:rPr lang="en-US" dirty="0" err="1"/>
              <a:t>toj</a:t>
            </a:r>
            <a:r>
              <a:rPr lang="en-US" dirty="0"/>
              <a:t> </a:t>
            </a:r>
            <a:r>
              <a:rPr lang="en-US" dirty="0" err="1"/>
              <a:t>osobi</a:t>
            </a:r>
            <a:r>
              <a:rPr lang="en-US" dirty="0"/>
              <a:t> </a:t>
            </a:r>
            <a:r>
              <a:rPr lang="en-US" dirty="0" err="1"/>
              <a:t>potrebna</a:t>
            </a:r>
            <a:r>
              <a:rPr lang="en-US" dirty="0"/>
              <a:t> </a:t>
            </a:r>
            <a:r>
              <a:rPr lang="en-US" dirty="0" err="1"/>
              <a:t>pažnja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dobije</a:t>
            </a:r>
            <a:r>
              <a:rPr lang="en-US" dirty="0"/>
              <a:t> </a:t>
            </a:r>
            <a:r>
              <a:rPr lang="en-US" dirty="0" err="1"/>
              <a:t>željenu</a:t>
            </a:r>
            <a:r>
              <a:rPr lang="en-US" dirty="0"/>
              <a:t> </a:t>
            </a:r>
            <a:r>
              <a:rPr lang="en-US" dirty="0" err="1"/>
              <a:t>pažnju</a:t>
            </a:r>
            <a:r>
              <a:rPr lang="en-US" dirty="0"/>
              <a:t>, to </a:t>
            </a:r>
            <a:r>
              <a:rPr lang="en-US" dirty="0" err="1"/>
              <a:t>joj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spasiti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49872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Suicidalnost</a:t>
            </a:r>
            <a:r>
              <a:rPr lang="en-US" b="1" i="1" dirty="0"/>
              <a:t> je </a:t>
            </a:r>
            <a:r>
              <a:rPr lang="en-US" b="1" i="1" dirty="0" err="1"/>
              <a:t>nasljedna</a:t>
            </a:r>
            <a:r>
              <a:rPr lang="en-US" b="1" i="1" dirty="0"/>
              <a:t>.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suicidalnost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prisutna</a:t>
            </a:r>
            <a:r>
              <a:rPr lang="en-US" dirty="0"/>
              <a:t> u </a:t>
            </a:r>
            <a:r>
              <a:rPr lang="en-US" dirty="0" err="1"/>
              <a:t>obitelji</a:t>
            </a:r>
            <a:r>
              <a:rPr lang="en-US" dirty="0"/>
              <a:t>, </a:t>
            </a:r>
            <a:r>
              <a:rPr lang="en-US" dirty="0" err="1"/>
              <a:t>pokušaji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genetski</a:t>
            </a:r>
            <a:r>
              <a:rPr lang="en-US" dirty="0"/>
              <a:t> </a:t>
            </a:r>
            <a:r>
              <a:rPr lang="en-US" dirty="0" err="1"/>
              <a:t>nasljedni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obitelji</a:t>
            </a:r>
            <a:r>
              <a:rPr lang="en-US" dirty="0"/>
              <a:t> </a:t>
            </a:r>
            <a:r>
              <a:rPr lang="en-US" dirty="0" err="1"/>
              <a:t>dijele</a:t>
            </a:r>
            <a:r>
              <a:rPr lang="en-US" dirty="0"/>
              <a:t> </a:t>
            </a:r>
            <a:r>
              <a:rPr lang="en-US" dirty="0" err="1"/>
              <a:t>istu</a:t>
            </a:r>
            <a:r>
              <a:rPr lang="en-US" dirty="0"/>
              <a:t> </a:t>
            </a:r>
            <a:r>
              <a:rPr lang="en-US" dirty="0" err="1"/>
              <a:t>emocionalnu</a:t>
            </a:r>
            <a:r>
              <a:rPr lang="en-US" dirty="0"/>
              <a:t> </a:t>
            </a:r>
            <a:r>
              <a:rPr lang="en-US" dirty="0" err="1"/>
              <a:t>okolinu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samoubojstvo</a:t>
            </a:r>
            <a:r>
              <a:rPr lang="en-US" dirty="0"/>
              <a:t> </a:t>
            </a:r>
            <a:r>
              <a:rPr lang="en-US" dirty="0" err="1"/>
              <a:t>člana</a:t>
            </a:r>
            <a:r>
              <a:rPr lang="en-US" dirty="0"/>
              <a:t> </a:t>
            </a:r>
            <a:r>
              <a:rPr lang="en-US" dirty="0" err="1"/>
              <a:t>obitelji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povisiti</a:t>
            </a:r>
            <a:r>
              <a:rPr lang="en-US" dirty="0"/>
              <a:t> </a:t>
            </a:r>
            <a:r>
              <a:rPr lang="en-US" dirty="0" err="1"/>
              <a:t>svjesnost</a:t>
            </a:r>
            <a:r>
              <a:rPr lang="en-US" dirty="0"/>
              <a:t> o </a:t>
            </a:r>
            <a:r>
              <a:rPr lang="en-US" dirty="0" err="1"/>
              <a:t>suicidu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članove</a:t>
            </a:r>
            <a:r>
              <a:rPr lang="en-US" dirty="0"/>
              <a:t> </a:t>
            </a:r>
            <a:r>
              <a:rPr lang="en-US" dirty="0" err="1"/>
              <a:t>obitelji</a:t>
            </a:r>
            <a:r>
              <a:rPr lang="en-US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940187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Samo</a:t>
            </a:r>
            <a:r>
              <a:rPr lang="en-US" b="1" i="1" dirty="0"/>
              <a:t> </a:t>
            </a:r>
            <a:r>
              <a:rPr lang="en-US" b="1" i="1" dirty="0" err="1"/>
              <a:t>određeni</a:t>
            </a:r>
            <a:r>
              <a:rPr lang="en-US" b="1" i="1" dirty="0"/>
              <a:t> </a:t>
            </a:r>
            <a:r>
              <a:rPr lang="en-US" b="1" i="1" dirty="0" err="1"/>
              <a:t>tipovi</a:t>
            </a:r>
            <a:r>
              <a:rPr lang="en-US" b="1" i="1" dirty="0"/>
              <a:t> </a:t>
            </a:r>
            <a:r>
              <a:rPr lang="en-US" b="1" i="1" dirty="0" err="1"/>
              <a:t>ljudi</a:t>
            </a:r>
            <a:r>
              <a:rPr lang="en-US" b="1" i="1" dirty="0"/>
              <a:t> </a:t>
            </a:r>
            <a:r>
              <a:rPr lang="en-US" b="1" i="1" dirty="0" err="1"/>
              <a:t>postaju</a:t>
            </a:r>
            <a:r>
              <a:rPr lang="en-US" b="1" i="1" dirty="0"/>
              <a:t> </a:t>
            </a:r>
            <a:r>
              <a:rPr lang="en-US" b="1" i="1" dirty="0" err="1"/>
              <a:t>suicidalni</a:t>
            </a:r>
            <a:r>
              <a:rPr lang="en-US" b="1" i="1" dirty="0"/>
              <a:t>.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Svi</a:t>
            </a:r>
            <a:r>
              <a:rPr lang="en-US" dirty="0"/>
              <a:t> </a:t>
            </a:r>
            <a:r>
              <a:rPr lang="en-US" dirty="0" err="1"/>
              <a:t>ljudi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potencijal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počiniti</a:t>
            </a:r>
            <a:r>
              <a:rPr lang="en-US" dirty="0"/>
              <a:t> </a:t>
            </a:r>
            <a:r>
              <a:rPr lang="en-US" dirty="0" err="1"/>
              <a:t>suicid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Postoje</a:t>
            </a:r>
            <a:r>
              <a:rPr lang="en-US" dirty="0" smtClean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faktori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dovesti</a:t>
            </a:r>
            <a:r>
              <a:rPr lang="en-US" dirty="0"/>
              <a:t> do </a:t>
            </a:r>
            <a:r>
              <a:rPr lang="en-US" dirty="0" err="1"/>
              <a:t>pokušaja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čina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Vrlo</a:t>
            </a:r>
            <a:r>
              <a:rPr lang="en-US" dirty="0" smtClean="0"/>
              <a:t> </a:t>
            </a:r>
            <a:r>
              <a:rPr lang="en-US" dirty="0"/>
              <a:t>je mala </a:t>
            </a:r>
            <a:r>
              <a:rPr lang="en-US" dirty="0" err="1"/>
              <a:t>vjerojatnost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predisponirajuće</a:t>
            </a:r>
            <a:r>
              <a:rPr lang="en-US" dirty="0"/>
              <a:t> </a:t>
            </a:r>
            <a:r>
              <a:rPr lang="en-US" dirty="0" err="1"/>
              <a:t>faktore</a:t>
            </a:r>
            <a:r>
              <a:rPr lang="en-US" dirty="0"/>
              <a:t> (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primjer</a:t>
            </a:r>
            <a:r>
              <a:rPr lang="en-US" dirty="0"/>
              <a:t>: </a:t>
            </a:r>
            <a:r>
              <a:rPr lang="en-US" dirty="0" err="1"/>
              <a:t>depresija</a:t>
            </a:r>
            <a:r>
              <a:rPr lang="en-US" dirty="0"/>
              <a:t>, </a:t>
            </a:r>
            <a:r>
              <a:rPr lang="en-US" dirty="0" err="1"/>
              <a:t>poremećaj</a:t>
            </a:r>
            <a:r>
              <a:rPr lang="en-US" dirty="0"/>
              <a:t> u </a:t>
            </a:r>
            <a:r>
              <a:rPr lang="en-US" dirty="0" err="1"/>
              <a:t>ponašanju</a:t>
            </a:r>
            <a:r>
              <a:rPr lang="en-US" dirty="0"/>
              <a:t>, </a:t>
            </a:r>
            <a:r>
              <a:rPr lang="en-US" dirty="0" err="1"/>
              <a:t>konzumacija</a:t>
            </a:r>
            <a:r>
              <a:rPr lang="en-US" dirty="0"/>
              <a:t> </a:t>
            </a:r>
            <a:r>
              <a:rPr lang="en-US" dirty="0" err="1"/>
              <a:t>psihoaktivnih</a:t>
            </a:r>
            <a:r>
              <a:rPr lang="en-US" dirty="0"/>
              <a:t> </a:t>
            </a:r>
            <a:r>
              <a:rPr lang="en-US" dirty="0" err="1"/>
              <a:t>supstanci</a:t>
            </a:r>
            <a:r>
              <a:rPr lang="en-US" dirty="0"/>
              <a:t>, </a:t>
            </a:r>
            <a:r>
              <a:rPr lang="en-US" dirty="0" err="1"/>
              <a:t>osjećaj</a:t>
            </a:r>
            <a:r>
              <a:rPr lang="en-US" dirty="0"/>
              <a:t> </a:t>
            </a:r>
            <a:r>
              <a:rPr lang="en-US" dirty="0" err="1"/>
              <a:t>odbačenosti</a:t>
            </a:r>
            <a:r>
              <a:rPr lang="en-US" dirty="0"/>
              <a:t>, </a:t>
            </a:r>
            <a:r>
              <a:rPr lang="en-US" dirty="0" err="1"/>
              <a:t>bijes</a:t>
            </a:r>
            <a:r>
              <a:rPr lang="en-US" dirty="0"/>
              <a:t>, </a:t>
            </a:r>
            <a:r>
              <a:rPr lang="en-US" dirty="0" err="1"/>
              <a:t>emocionalna</a:t>
            </a:r>
            <a:r>
              <a:rPr lang="en-US" dirty="0"/>
              <a:t> </a:t>
            </a:r>
            <a:r>
              <a:rPr lang="en-US" dirty="0" err="1"/>
              <a:t>bol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ljutnja</a:t>
            </a:r>
            <a:r>
              <a:rPr lang="en-US" dirty="0"/>
              <a:t>) </a:t>
            </a:r>
            <a:r>
              <a:rPr lang="en-US" dirty="0" err="1"/>
              <a:t>počiniti</a:t>
            </a:r>
            <a:r>
              <a:rPr lang="en-US" dirty="0"/>
              <a:t> </a:t>
            </a:r>
            <a:r>
              <a:rPr lang="en-US" dirty="0" err="1"/>
              <a:t>suicid</a:t>
            </a:r>
            <a:r>
              <a:rPr lang="en-US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07800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Suicid</a:t>
            </a:r>
            <a:r>
              <a:rPr lang="en-US" b="1" i="1" dirty="0"/>
              <a:t> je </a:t>
            </a:r>
            <a:r>
              <a:rPr lang="en-US" b="1" i="1" dirty="0" err="1"/>
              <a:t>bezbolan</a:t>
            </a:r>
            <a:r>
              <a:rPr lang="en-US" b="1" i="1" dirty="0"/>
              <a:t>.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</a:t>
            </a:r>
            <a:r>
              <a:rPr lang="en-US" dirty="0" err="1"/>
              <a:t>počinjenja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bolne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počinitelja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Filmski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igrani</a:t>
            </a:r>
            <a:r>
              <a:rPr lang="en-US" dirty="0"/>
              <a:t> </a:t>
            </a:r>
            <a:r>
              <a:rPr lang="en-US" dirty="0" err="1"/>
              <a:t>prikazi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ne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realnu</a:t>
            </a:r>
            <a:r>
              <a:rPr lang="en-US" dirty="0"/>
              <a:t> </a:t>
            </a:r>
            <a:r>
              <a:rPr lang="en-US" dirty="0" err="1"/>
              <a:t>sliku</a:t>
            </a:r>
            <a:r>
              <a:rPr lang="en-US" dirty="0"/>
              <a:t> </a:t>
            </a:r>
            <a:r>
              <a:rPr lang="en-US" dirty="0" err="1"/>
              <a:t>boli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doživljava</a:t>
            </a:r>
            <a:r>
              <a:rPr lang="en-US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648589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Depresija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autodestruktivno</a:t>
            </a:r>
            <a:r>
              <a:rPr lang="en-US" b="1" i="1" dirty="0"/>
              <a:t> </a:t>
            </a:r>
            <a:r>
              <a:rPr lang="en-US" b="1" i="1" dirty="0" err="1"/>
              <a:t>ponašanje</a:t>
            </a:r>
            <a:r>
              <a:rPr lang="en-US" b="1" i="1" dirty="0"/>
              <a:t> </a:t>
            </a:r>
            <a:r>
              <a:rPr lang="en-US" b="1" i="1" dirty="0" err="1"/>
              <a:t>su</a:t>
            </a:r>
            <a:r>
              <a:rPr lang="en-US" b="1" i="1" dirty="0"/>
              <a:t> </a:t>
            </a:r>
            <a:r>
              <a:rPr lang="en-US" b="1" i="1" dirty="0" err="1"/>
              <a:t>rijetke</a:t>
            </a:r>
            <a:r>
              <a:rPr lang="en-US" b="1" i="1" dirty="0"/>
              <a:t> </a:t>
            </a:r>
            <a:r>
              <a:rPr lang="en-US" b="1" i="1" dirty="0" err="1"/>
              <a:t>pojave</a:t>
            </a:r>
            <a:r>
              <a:rPr lang="en-US" b="1" i="1" dirty="0"/>
              <a:t> </a:t>
            </a:r>
            <a:r>
              <a:rPr lang="en-US" b="1" i="1" dirty="0" err="1"/>
              <a:t>kod</a:t>
            </a:r>
            <a:r>
              <a:rPr lang="en-US" b="1" i="1" dirty="0"/>
              <a:t> </a:t>
            </a:r>
            <a:r>
              <a:rPr lang="en-US" b="1" i="1" dirty="0" err="1"/>
              <a:t>mladih</a:t>
            </a:r>
            <a:r>
              <a:rPr lang="en-US" b="1" i="1" dirty="0"/>
              <a:t> </a:t>
            </a:r>
            <a:r>
              <a:rPr lang="en-US" b="1" i="1" dirty="0" err="1"/>
              <a:t>ljudi</a:t>
            </a:r>
            <a:r>
              <a:rPr lang="en-US" b="1" i="1" dirty="0"/>
              <a:t>. 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oblici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uobičajeni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adolescenata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Depresija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manifestirati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drugačiji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odraslih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je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mjeri</a:t>
            </a:r>
            <a:r>
              <a:rPr lang="en-US" dirty="0"/>
              <a:t> </a:t>
            </a:r>
            <a:r>
              <a:rPr lang="en-US" dirty="0" err="1"/>
              <a:t>zastupljena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djece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adolescenata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Autodestruktivno</a:t>
            </a:r>
            <a:r>
              <a:rPr lang="en-US" dirty="0" smtClean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najvjerojatnije</a:t>
            </a:r>
            <a:r>
              <a:rPr lang="en-US" dirty="0"/>
              <a:t> </a:t>
            </a:r>
            <a:r>
              <a:rPr lang="en-US" dirty="0" err="1"/>
              <a:t>prvi</a:t>
            </a:r>
            <a:r>
              <a:rPr lang="en-US" dirty="0"/>
              <a:t> put </a:t>
            </a:r>
            <a:r>
              <a:rPr lang="en-US" dirty="0" err="1"/>
              <a:t>pojaviti</a:t>
            </a:r>
            <a:r>
              <a:rPr lang="en-US" dirty="0"/>
              <a:t> u </a:t>
            </a:r>
            <a:r>
              <a:rPr lang="en-US" dirty="0" err="1"/>
              <a:t>adolescenciji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je </a:t>
            </a:r>
            <a:r>
              <a:rPr lang="en-US" dirty="0" err="1"/>
              <a:t>njegova</a:t>
            </a:r>
            <a:r>
              <a:rPr lang="en-US" dirty="0"/>
              <a:t> </a:t>
            </a:r>
            <a:r>
              <a:rPr lang="en-US" dirty="0" err="1"/>
              <a:t>pojavnost</a:t>
            </a:r>
            <a:r>
              <a:rPr lang="en-US" dirty="0"/>
              <a:t> u </a:t>
            </a:r>
            <a:r>
              <a:rPr lang="en-US" dirty="0" err="1"/>
              <a:t>porastu</a:t>
            </a:r>
            <a:r>
              <a:rPr lang="en-US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516331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Sve</a:t>
            </a:r>
            <a:r>
              <a:rPr lang="en-US" b="1" i="1" dirty="0"/>
              <a:t> </a:t>
            </a:r>
            <a:r>
              <a:rPr lang="en-US" b="1" i="1" dirty="0" err="1"/>
              <a:t>mlade</a:t>
            </a:r>
            <a:r>
              <a:rPr lang="en-US" b="1" i="1" dirty="0"/>
              <a:t> </a:t>
            </a:r>
            <a:r>
              <a:rPr lang="en-US" b="1" i="1" dirty="0" err="1"/>
              <a:t>osobe</a:t>
            </a:r>
            <a:r>
              <a:rPr lang="en-US" b="1" i="1" dirty="0"/>
              <a:t> </a:t>
            </a:r>
            <a:r>
              <a:rPr lang="en-US" b="1" i="1" dirty="0" err="1"/>
              <a:t>sa</a:t>
            </a:r>
            <a:r>
              <a:rPr lang="en-US" b="1" i="1" dirty="0"/>
              <a:t> </a:t>
            </a:r>
            <a:r>
              <a:rPr lang="en-US" b="1" i="1" dirty="0" err="1"/>
              <a:t>suicidalnim</a:t>
            </a:r>
            <a:r>
              <a:rPr lang="en-US" b="1" i="1" dirty="0"/>
              <a:t> </a:t>
            </a:r>
            <a:r>
              <a:rPr lang="en-US" b="1" i="1" dirty="0" err="1"/>
              <a:t>promišljanjima</a:t>
            </a:r>
            <a:r>
              <a:rPr lang="en-US" b="1" i="1" dirty="0"/>
              <a:t> </a:t>
            </a:r>
            <a:r>
              <a:rPr lang="en-US" b="1" i="1" dirty="0" err="1"/>
              <a:t>su</a:t>
            </a:r>
            <a:r>
              <a:rPr lang="en-US" b="1" i="1" dirty="0"/>
              <a:t> </a:t>
            </a:r>
            <a:r>
              <a:rPr lang="en-US" b="1" i="1" dirty="0" err="1"/>
              <a:t>depresivne</a:t>
            </a:r>
            <a:r>
              <a:rPr lang="en-US" b="1" i="1" dirty="0"/>
              <a:t>. 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Iako</a:t>
            </a:r>
            <a:r>
              <a:rPr lang="en-US" dirty="0"/>
              <a:t> je </a:t>
            </a:r>
            <a:r>
              <a:rPr lang="en-US" dirty="0" err="1"/>
              <a:t>depresija</a:t>
            </a:r>
            <a:r>
              <a:rPr lang="en-US" dirty="0"/>
              <a:t> </a:t>
            </a:r>
            <a:r>
              <a:rPr lang="en-US" dirty="0" err="1"/>
              <a:t>potpomažući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u </a:t>
            </a:r>
            <a:r>
              <a:rPr lang="en-US" dirty="0" err="1"/>
              <a:t>većini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, ne mora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prisutna</a:t>
            </a:r>
            <a:r>
              <a:rPr lang="en-US" dirty="0"/>
              <a:t> da bi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pokušala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počinila</a:t>
            </a:r>
            <a:r>
              <a:rPr lang="en-US" dirty="0"/>
              <a:t> </a:t>
            </a:r>
            <a:r>
              <a:rPr lang="en-US" dirty="0" err="1"/>
              <a:t>suicid</a:t>
            </a:r>
            <a:r>
              <a:rPr lang="en-US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96124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b="1" i="1" dirty="0" err="1"/>
              <a:t>Rizik</a:t>
            </a:r>
            <a:r>
              <a:rPr lang="en-US" b="1" i="1" dirty="0"/>
              <a:t> od </a:t>
            </a:r>
            <a:r>
              <a:rPr lang="en-US" b="1" i="1" dirty="0" err="1"/>
              <a:t>suicida</a:t>
            </a:r>
            <a:r>
              <a:rPr lang="en-US" b="1" i="1" dirty="0"/>
              <a:t> se </a:t>
            </a:r>
            <a:r>
              <a:rPr lang="en-US" b="1" i="1" dirty="0" err="1"/>
              <a:t>drastično</a:t>
            </a:r>
            <a:r>
              <a:rPr lang="en-US" b="1" i="1" dirty="0"/>
              <a:t> </a:t>
            </a:r>
            <a:r>
              <a:rPr lang="en-US" b="1" i="1" dirty="0" err="1"/>
              <a:t>smanjuje</a:t>
            </a:r>
            <a:r>
              <a:rPr lang="en-US" b="1" i="1" dirty="0"/>
              <a:t> </a:t>
            </a:r>
            <a:r>
              <a:rPr lang="en-US" b="1" i="1" dirty="0" err="1"/>
              <a:t>kada</a:t>
            </a:r>
            <a:r>
              <a:rPr lang="en-US" b="1" i="1" dirty="0"/>
              <a:t> se </a:t>
            </a:r>
            <a:r>
              <a:rPr lang="en-US" b="1" i="1" dirty="0" err="1"/>
              <a:t>kod</a:t>
            </a:r>
            <a:r>
              <a:rPr lang="en-US" b="1" i="1" dirty="0"/>
              <a:t> </a:t>
            </a:r>
            <a:r>
              <a:rPr lang="en-US" b="1" i="1" dirty="0" err="1"/>
              <a:t>osobe</a:t>
            </a:r>
            <a:r>
              <a:rPr lang="en-US" b="1" i="1" dirty="0"/>
              <a:t> </a:t>
            </a:r>
            <a:r>
              <a:rPr lang="en-US" b="1" i="1" dirty="0" err="1"/>
              <a:t>koja</a:t>
            </a:r>
            <a:r>
              <a:rPr lang="en-US" b="1" i="1" dirty="0"/>
              <a:t> je </a:t>
            </a:r>
            <a:r>
              <a:rPr lang="en-US" b="1" i="1" dirty="0" err="1"/>
              <a:t>pokušala</a:t>
            </a:r>
            <a:r>
              <a:rPr lang="en-US" b="1" i="1" dirty="0"/>
              <a:t> </a:t>
            </a:r>
            <a:r>
              <a:rPr lang="en-US" b="1" i="1" dirty="0" err="1"/>
              <a:t>počiniti</a:t>
            </a:r>
            <a:r>
              <a:rPr lang="en-US" b="1" i="1" dirty="0"/>
              <a:t> </a:t>
            </a:r>
            <a:r>
              <a:rPr lang="en-US" b="1" i="1" dirty="0" err="1"/>
              <a:t>suicid</a:t>
            </a:r>
            <a:r>
              <a:rPr lang="en-US" b="1" i="1" dirty="0"/>
              <a:t> </a:t>
            </a:r>
            <a:r>
              <a:rPr lang="en-US" b="1" i="1" dirty="0" err="1"/>
              <a:t>iznenadno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značajno</a:t>
            </a:r>
            <a:r>
              <a:rPr lang="en-US" b="1" i="1" dirty="0"/>
              <a:t> </a:t>
            </a:r>
            <a:r>
              <a:rPr lang="en-US" b="1" i="1" dirty="0" err="1"/>
              <a:t>poboljša</a:t>
            </a:r>
            <a:r>
              <a:rPr lang="en-US" b="1" i="1" dirty="0"/>
              <a:t> </a:t>
            </a:r>
            <a:r>
              <a:rPr lang="en-US" b="1" i="1" dirty="0" err="1"/>
              <a:t>mentalno</a:t>
            </a:r>
            <a:r>
              <a:rPr lang="en-US" b="1" i="1" dirty="0"/>
              <a:t> </a:t>
            </a:r>
            <a:r>
              <a:rPr lang="en-US" b="1" i="1" dirty="0" err="1"/>
              <a:t>stanje</a:t>
            </a:r>
            <a:r>
              <a:rPr lang="en-US" b="1" i="1" dirty="0"/>
              <a:t> </a:t>
            </a:r>
            <a:r>
              <a:rPr lang="en-US" b="1" i="1" dirty="0" err="1"/>
              <a:t>nakon</a:t>
            </a:r>
            <a:r>
              <a:rPr lang="en-US" b="1" i="1" dirty="0"/>
              <a:t> </a:t>
            </a:r>
            <a:r>
              <a:rPr lang="en-US" b="1" i="1" dirty="0" err="1"/>
              <a:t>depresivnog</a:t>
            </a:r>
            <a:r>
              <a:rPr lang="en-US" b="1" i="1" dirty="0"/>
              <a:t> </a:t>
            </a:r>
            <a:r>
              <a:rPr lang="en-US" b="1" i="1" dirty="0" err="1"/>
              <a:t>perioda</a:t>
            </a:r>
            <a:r>
              <a:rPr lang="en-US" b="1" i="1" dirty="0"/>
              <a:t> </a:t>
            </a:r>
            <a:r>
              <a:rPr lang="en-US" b="1" i="1" dirty="0" err="1"/>
              <a:t>ili</a:t>
            </a:r>
            <a:r>
              <a:rPr lang="en-US" b="1" i="1" dirty="0"/>
              <a:t> </a:t>
            </a:r>
            <a:r>
              <a:rPr lang="en-US" b="1" i="1" dirty="0" err="1"/>
              <a:t>suicidalne</a:t>
            </a:r>
            <a:r>
              <a:rPr lang="en-US" b="1" i="1" dirty="0"/>
              <a:t> </a:t>
            </a:r>
            <a:r>
              <a:rPr lang="en-US" b="1" i="1" dirty="0" err="1"/>
              <a:t>krize</a:t>
            </a:r>
            <a:r>
              <a:rPr lang="en-US" b="1" i="1" dirty="0"/>
              <a:t>.  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Moguće</a:t>
            </a:r>
            <a:r>
              <a:rPr lang="en-US" dirty="0"/>
              <a:t> je </a:t>
            </a:r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suprotno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Unutar</a:t>
            </a:r>
            <a:r>
              <a:rPr lang="en-US" dirty="0" smtClean="0"/>
              <a:t> </a:t>
            </a:r>
            <a:r>
              <a:rPr lang="en-US" dirty="0"/>
              <a:t>tri </a:t>
            </a:r>
            <a:r>
              <a:rPr lang="en-US" dirty="0" err="1"/>
              <a:t>mjeseca</a:t>
            </a:r>
            <a:r>
              <a:rPr lang="en-US" dirty="0"/>
              <a:t> </a:t>
            </a:r>
            <a:r>
              <a:rPr lang="en-US" dirty="0" err="1"/>
              <a:t>nakon</a:t>
            </a:r>
            <a:r>
              <a:rPr lang="en-US" dirty="0"/>
              <a:t> </a:t>
            </a:r>
            <a:r>
              <a:rPr lang="en-US" dirty="0" err="1"/>
              <a:t>pokušaja</a:t>
            </a:r>
            <a:r>
              <a:rPr lang="en-US" dirty="0"/>
              <a:t>, </a:t>
            </a:r>
            <a:r>
              <a:rPr lang="en-US" dirty="0" err="1"/>
              <a:t>mlada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je u </a:t>
            </a:r>
            <a:r>
              <a:rPr lang="en-US" dirty="0" err="1"/>
              <a:t>najvećem</a:t>
            </a:r>
            <a:r>
              <a:rPr lang="en-US" dirty="0"/>
              <a:t> </a:t>
            </a:r>
            <a:r>
              <a:rPr lang="en-US" dirty="0" err="1"/>
              <a:t>riziku</a:t>
            </a:r>
            <a:r>
              <a:rPr lang="en-US" dirty="0"/>
              <a:t> od </a:t>
            </a:r>
            <a:r>
              <a:rPr lang="en-US" dirty="0" err="1"/>
              <a:t>počinjenja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Trenutno</a:t>
            </a:r>
            <a:r>
              <a:rPr lang="en-US" dirty="0" smtClean="0"/>
              <a:t> </a:t>
            </a:r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prividni</a:t>
            </a:r>
            <a:r>
              <a:rPr lang="en-US" dirty="0"/>
              <a:t> </a:t>
            </a:r>
            <a:r>
              <a:rPr lang="en-US" dirty="0" err="1"/>
              <a:t>izostanak</a:t>
            </a:r>
            <a:r>
              <a:rPr lang="en-US" dirty="0"/>
              <a:t> </a:t>
            </a:r>
            <a:r>
              <a:rPr lang="en-US" dirty="0" err="1"/>
              <a:t>problema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značiti</a:t>
            </a:r>
            <a:r>
              <a:rPr lang="en-US" dirty="0"/>
              <a:t> da je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donijela</a:t>
            </a:r>
            <a:r>
              <a:rPr lang="en-US" dirty="0"/>
              <a:t> </a:t>
            </a:r>
            <a:r>
              <a:rPr lang="en-US" dirty="0" err="1"/>
              <a:t>odluku</a:t>
            </a:r>
            <a:r>
              <a:rPr lang="en-US" dirty="0"/>
              <a:t> o </a:t>
            </a:r>
            <a:r>
              <a:rPr lang="en-US" dirty="0" err="1"/>
              <a:t>počinjenju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se </a:t>
            </a:r>
            <a:r>
              <a:rPr lang="en-US" dirty="0" err="1"/>
              <a:t>osjeća</a:t>
            </a:r>
            <a:r>
              <a:rPr lang="en-US" dirty="0"/>
              <a:t>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zbog</a:t>
            </a:r>
            <a:r>
              <a:rPr lang="en-US" dirty="0"/>
              <a:t> </a:t>
            </a:r>
            <a:r>
              <a:rPr lang="en-US" dirty="0" err="1"/>
              <a:t>donesene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3736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Jedino</a:t>
            </a:r>
            <a:r>
              <a:rPr lang="en-US" b="1" i="1" dirty="0"/>
              <a:t> </a:t>
            </a:r>
            <a:r>
              <a:rPr lang="en-US" b="1" i="1" dirty="0" err="1"/>
              <a:t>stručnjaci</a:t>
            </a:r>
            <a:r>
              <a:rPr lang="en-US" b="1" i="1" dirty="0"/>
              <a:t> </a:t>
            </a:r>
            <a:r>
              <a:rPr lang="en-US" b="1" i="1" dirty="0" err="1"/>
              <a:t>mentalnog</a:t>
            </a:r>
            <a:r>
              <a:rPr lang="en-US" b="1" i="1" dirty="0"/>
              <a:t> </a:t>
            </a:r>
            <a:r>
              <a:rPr lang="en-US" b="1" i="1" dirty="0" err="1"/>
              <a:t>zdravlja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psihoterapeuti</a:t>
            </a:r>
            <a:r>
              <a:rPr lang="en-US" b="1" i="1" dirty="0"/>
              <a:t> </a:t>
            </a:r>
            <a:r>
              <a:rPr lang="en-US" b="1" i="1" dirty="0" err="1"/>
              <a:t>sa</a:t>
            </a:r>
            <a:r>
              <a:rPr lang="en-US" b="1" i="1" dirty="0"/>
              <a:t> </a:t>
            </a:r>
            <a:r>
              <a:rPr lang="en-US" b="1" i="1" dirty="0" err="1"/>
              <a:t>opsežnim</a:t>
            </a:r>
            <a:r>
              <a:rPr lang="en-US" b="1" i="1" dirty="0"/>
              <a:t> </a:t>
            </a:r>
            <a:r>
              <a:rPr lang="en-US" b="1" i="1" dirty="0" err="1"/>
              <a:t>iskustvom</a:t>
            </a:r>
            <a:r>
              <a:rPr lang="en-US" b="1" i="1" dirty="0"/>
              <a:t> </a:t>
            </a:r>
            <a:r>
              <a:rPr lang="en-US" b="1" i="1" dirty="0" err="1"/>
              <a:t>mogu</a:t>
            </a:r>
            <a:r>
              <a:rPr lang="en-US" b="1" i="1" dirty="0"/>
              <a:t> </a:t>
            </a:r>
            <a:r>
              <a:rPr lang="en-US" b="1" i="1" dirty="0" err="1"/>
              <a:t>pružati</a:t>
            </a:r>
            <a:r>
              <a:rPr lang="en-US" b="1" i="1" dirty="0"/>
              <a:t> </a:t>
            </a:r>
            <a:r>
              <a:rPr lang="en-US" b="1" i="1" dirty="0" err="1"/>
              <a:t>djelotvornu</a:t>
            </a:r>
            <a:r>
              <a:rPr lang="en-US" b="1" i="1" dirty="0"/>
              <a:t> </a:t>
            </a:r>
            <a:r>
              <a:rPr lang="en-US" b="1" i="1" dirty="0" err="1"/>
              <a:t>intervenciju</a:t>
            </a:r>
            <a:r>
              <a:rPr lang="en-US" b="1" i="1" dirty="0"/>
              <a:t> </a:t>
            </a:r>
            <a:r>
              <a:rPr lang="en-US" b="1" i="1" dirty="0" err="1"/>
              <a:t>kod</a:t>
            </a:r>
            <a:r>
              <a:rPr lang="en-US" b="1" i="1" dirty="0"/>
              <a:t> </a:t>
            </a:r>
            <a:r>
              <a:rPr lang="en-US" b="1" i="1" dirty="0" err="1"/>
              <a:t>suicidalne</a:t>
            </a:r>
            <a:r>
              <a:rPr lang="en-US" b="1" i="1" dirty="0"/>
              <a:t> </a:t>
            </a:r>
            <a:r>
              <a:rPr lang="en-US" b="1" i="1" dirty="0" err="1"/>
              <a:t>osobe</a:t>
            </a:r>
            <a:r>
              <a:rPr lang="en-US" b="1" i="1" dirty="0"/>
              <a:t>. </a:t>
            </a:r>
            <a:endParaRPr lang="hr-HR" b="1" dirty="0"/>
          </a:p>
          <a:p>
            <a:pPr marL="0" indent="0">
              <a:buNone/>
            </a:pPr>
            <a:endParaRPr lang="hr-HR" b="1" dirty="0"/>
          </a:p>
          <a:p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interakciji</a:t>
            </a:r>
            <a:r>
              <a:rPr lang="en-US" dirty="0"/>
              <a:t> s </a:t>
            </a:r>
            <a:r>
              <a:rPr lang="en-US" dirty="0" err="1"/>
              <a:t>adolescentima</a:t>
            </a:r>
            <a:r>
              <a:rPr lang="en-US" dirty="0"/>
              <a:t> u </a:t>
            </a:r>
            <a:r>
              <a:rPr lang="en-US" dirty="0" err="1"/>
              <a:t>krizi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</a:t>
            </a:r>
            <a:r>
              <a:rPr lang="en-US" dirty="0" err="1"/>
              <a:t>pružanjem</a:t>
            </a:r>
            <a:r>
              <a:rPr lang="en-US" dirty="0"/>
              <a:t> </a:t>
            </a:r>
            <a:r>
              <a:rPr lang="en-US" dirty="0" err="1"/>
              <a:t>emocionalne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osnaživanja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Psihoterapijske</a:t>
            </a:r>
            <a:r>
              <a:rPr lang="en-US" dirty="0" smtClean="0"/>
              <a:t> </a:t>
            </a:r>
            <a:r>
              <a:rPr lang="en-US" dirty="0" err="1"/>
              <a:t>intervencije</a:t>
            </a:r>
            <a:r>
              <a:rPr lang="en-US" dirty="0"/>
              <a:t> se </a:t>
            </a:r>
            <a:r>
              <a:rPr lang="en-US" dirty="0" err="1"/>
              <a:t>također</a:t>
            </a:r>
            <a:r>
              <a:rPr lang="en-US" dirty="0"/>
              <a:t>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mjeri</a:t>
            </a:r>
            <a:r>
              <a:rPr lang="en-US" dirty="0"/>
              <a:t> </a:t>
            </a:r>
            <a:r>
              <a:rPr lang="en-US" dirty="0" err="1"/>
              <a:t>oslanjaju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obitelj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prijatelje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osobi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činiti</a:t>
            </a:r>
            <a:r>
              <a:rPr lang="en-US" dirty="0"/>
              <a:t> </a:t>
            </a:r>
            <a:r>
              <a:rPr lang="en-US" dirty="0" err="1"/>
              <a:t>mrežu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87442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Većina</a:t>
            </a:r>
            <a:r>
              <a:rPr lang="en-US" b="1" i="1" dirty="0"/>
              <a:t> </a:t>
            </a:r>
            <a:r>
              <a:rPr lang="en-US" b="1" i="1" dirty="0" err="1"/>
              <a:t>mladih</a:t>
            </a:r>
            <a:r>
              <a:rPr lang="en-US" b="1" i="1" dirty="0"/>
              <a:t> </a:t>
            </a:r>
            <a:r>
              <a:rPr lang="en-US" b="1" i="1" dirty="0" err="1"/>
              <a:t>osoba</a:t>
            </a:r>
            <a:r>
              <a:rPr lang="en-US" b="1" i="1" dirty="0"/>
              <a:t> </a:t>
            </a:r>
            <a:r>
              <a:rPr lang="en-US" b="1" i="1" dirty="0" err="1"/>
              <a:t>koje</a:t>
            </a:r>
            <a:r>
              <a:rPr lang="en-US" b="1" i="1" dirty="0"/>
              <a:t> </a:t>
            </a:r>
            <a:r>
              <a:rPr lang="en-US" b="1" i="1" dirty="0" err="1"/>
              <a:t>imaju</a:t>
            </a:r>
            <a:r>
              <a:rPr lang="en-US" b="1" i="1" dirty="0"/>
              <a:t> </a:t>
            </a:r>
            <a:r>
              <a:rPr lang="en-US" b="1" i="1" dirty="0" err="1"/>
              <a:t>suicidalne</a:t>
            </a:r>
            <a:r>
              <a:rPr lang="en-US" b="1" i="1" dirty="0"/>
              <a:t> </a:t>
            </a:r>
            <a:r>
              <a:rPr lang="en-US" b="1" i="1" dirty="0" err="1"/>
              <a:t>misle</a:t>
            </a:r>
            <a:r>
              <a:rPr lang="en-US" b="1" i="1" dirty="0"/>
              <a:t> </a:t>
            </a:r>
            <a:r>
              <a:rPr lang="en-US" b="1" i="1" dirty="0" err="1"/>
              <a:t>nikada</a:t>
            </a:r>
            <a:r>
              <a:rPr lang="en-US" b="1" i="1" dirty="0"/>
              <a:t> ne </a:t>
            </a:r>
            <a:r>
              <a:rPr lang="en-US" b="1" i="1" dirty="0" err="1"/>
              <a:t>traži</a:t>
            </a:r>
            <a:r>
              <a:rPr lang="en-US" b="1" i="1" dirty="0"/>
              <a:t> </a:t>
            </a:r>
            <a:r>
              <a:rPr lang="en-US" b="1" i="1" dirty="0" err="1"/>
              <a:t>pomoć</a:t>
            </a:r>
            <a:r>
              <a:rPr lang="en-US" b="1" i="1" dirty="0"/>
              <a:t> </a:t>
            </a:r>
            <a:r>
              <a:rPr lang="en-US" b="1" i="1" dirty="0" err="1"/>
              <a:t>za</a:t>
            </a:r>
            <a:r>
              <a:rPr lang="en-US" b="1" i="1" dirty="0"/>
              <a:t> </a:t>
            </a:r>
            <a:r>
              <a:rPr lang="en-US" b="1" i="1" dirty="0" err="1"/>
              <a:t>svoje</a:t>
            </a:r>
            <a:r>
              <a:rPr lang="en-US" b="1" i="1" dirty="0"/>
              <a:t> </a:t>
            </a:r>
            <a:r>
              <a:rPr lang="en-US" b="1" i="1" dirty="0" err="1"/>
              <a:t>probleme</a:t>
            </a:r>
            <a:r>
              <a:rPr lang="en-US" b="1" i="1" dirty="0"/>
              <a:t>. 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Istraživanja</a:t>
            </a:r>
            <a:r>
              <a:rPr lang="en-US" dirty="0"/>
              <a:t> </a:t>
            </a:r>
            <a:r>
              <a:rPr lang="en-US" dirty="0" err="1"/>
              <a:t>pokazuju</a:t>
            </a:r>
            <a:r>
              <a:rPr lang="en-US" dirty="0"/>
              <a:t> da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iskazuju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suicidalne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planove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prijateljima</a:t>
            </a:r>
            <a:r>
              <a:rPr lang="en-US" dirty="0"/>
              <a:t> u </a:t>
            </a:r>
            <a:r>
              <a:rPr lang="en-US" dirty="0" err="1"/>
              <a:t>školi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vršnjacima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Većina</a:t>
            </a:r>
            <a:r>
              <a:rPr lang="en-US" dirty="0" smtClean="0"/>
              <a:t> </a:t>
            </a:r>
            <a:r>
              <a:rPr lang="en-US" dirty="0" err="1"/>
              <a:t>odraslih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suicidalnim</a:t>
            </a:r>
            <a:r>
              <a:rPr lang="en-US" dirty="0"/>
              <a:t> </a:t>
            </a:r>
            <a:r>
              <a:rPr lang="en-US" dirty="0" err="1"/>
              <a:t>mislima</a:t>
            </a:r>
            <a:r>
              <a:rPr lang="en-US" dirty="0"/>
              <a:t> </a:t>
            </a:r>
            <a:r>
              <a:rPr lang="en-US" dirty="0" err="1"/>
              <a:t>odlazi</a:t>
            </a:r>
            <a:r>
              <a:rPr lang="en-US" dirty="0"/>
              <a:t> </a:t>
            </a:r>
            <a:r>
              <a:rPr lang="en-US" dirty="0" err="1"/>
              <a:t>liječniku</a:t>
            </a:r>
            <a:r>
              <a:rPr lang="en-US" dirty="0"/>
              <a:t> </a:t>
            </a:r>
            <a:r>
              <a:rPr lang="en-US" dirty="0" err="1"/>
              <a:t>unutar</a:t>
            </a:r>
            <a:r>
              <a:rPr lang="en-US" dirty="0"/>
              <a:t> tri </a:t>
            </a:r>
            <a:r>
              <a:rPr lang="en-US" dirty="0" err="1"/>
              <a:t>mjeseca</a:t>
            </a:r>
            <a:r>
              <a:rPr lang="en-US" dirty="0"/>
              <a:t> </a:t>
            </a:r>
            <a:r>
              <a:rPr lang="en-US" dirty="0" err="1"/>
              <a:t>prije</a:t>
            </a:r>
            <a:r>
              <a:rPr lang="en-US" dirty="0"/>
              <a:t> </a:t>
            </a:r>
            <a:r>
              <a:rPr lang="en-US" dirty="0" err="1"/>
              <a:t>počinjenja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Adolescenti</a:t>
            </a:r>
            <a:r>
              <a:rPr lang="en-US" dirty="0" smtClean="0"/>
              <a:t> </a:t>
            </a:r>
            <a:r>
              <a:rPr lang="en-US" dirty="0" err="1"/>
              <a:t>češće</a:t>
            </a:r>
            <a:r>
              <a:rPr lang="en-US" dirty="0"/>
              <a:t> “</a:t>
            </a:r>
            <a:r>
              <a:rPr lang="en-US" dirty="0" err="1"/>
              <a:t>traže</a:t>
            </a:r>
            <a:r>
              <a:rPr lang="en-US" dirty="0"/>
              <a:t>”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neverbalnim</a:t>
            </a:r>
            <a:r>
              <a:rPr lang="en-US" dirty="0"/>
              <a:t> </a:t>
            </a:r>
            <a:r>
              <a:rPr lang="en-US" dirty="0" err="1"/>
              <a:t>znakovima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to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verbalnim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razgovor</a:t>
            </a:r>
            <a:r>
              <a:rPr lang="en-US" dirty="0"/>
              <a:t> s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osobama</a:t>
            </a:r>
            <a:r>
              <a:rPr lang="en-US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34810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 smtClean="0"/>
              <a:t>Kada</a:t>
            </a:r>
            <a:r>
              <a:rPr lang="en-US" b="1" i="1" dirty="0" smtClean="0"/>
              <a:t> </a:t>
            </a:r>
            <a:r>
              <a:rPr lang="en-US" b="1" i="1" dirty="0" err="1"/>
              <a:t>osoba</a:t>
            </a:r>
            <a:r>
              <a:rPr lang="en-US" b="1" i="1" dirty="0"/>
              <a:t> </a:t>
            </a:r>
            <a:r>
              <a:rPr lang="en-US" b="1" i="1" dirty="0" err="1"/>
              <a:t>jednom</a:t>
            </a:r>
            <a:r>
              <a:rPr lang="en-US" b="1" i="1" dirty="0"/>
              <a:t> </a:t>
            </a:r>
            <a:r>
              <a:rPr lang="en-US" b="1" i="1" dirty="0" err="1"/>
              <a:t>postane</a:t>
            </a:r>
            <a:r>
              <a:rPr lang="en-US" b="1" i="1" dirty="0"/>
              <a:t> </a:t>
            </a:r>
            <a:r>
              <a:rPr lang="en-US" b="1" i="1" dirty="0" err="1"/>
              <a:t>suicidalna</a:t>
            </a:r>
            <a:r>
              <a:rPr lang="en-US" b="1" i="1" dirty="0"/>
              <a:t>, </a:t>
            </a:r>
            <a:r>
              <a:rPr lang="en-US" b="1" i="1" dirty="0" err="1"/>
              <a:t>zauvijek</a:t>
            </a:r>
            <a:r>
              <a:rPr lang="en-US" b="1" i="1" dirty="0"/>
              <a:t> </a:t>
            </a:r>
            <a:r>
              <a:rPr lang="en-US" b="1" i="1" dirty="0" err="1"/>
              <a:t>će</a:t>
            </a:r>
            <a:r>
              <a:rPr lang="en-US" b="1" i="1" dirty="0"/>
              <a:t> </a:t>
            </a:r>
            <a:r>
              <a:rPr lang="en-US" b="1" i="1" dirty="0" err="1"/>
              <a:t>ostati</a:t>
            </a:r>
            <a:r>
              <a:rPr lang="en-US" b="1" i="1" dirty="0"/>
              <a:t> </a:t>
            </a:r>
            <a:r>
              <a:rPr lang="en-US" b="1" i="1" dirty="0" err="1"/>
              <a:t>suicidalnom</a:t>
            </a:r>
            <a:r>
              <a:rPr lang="en-US" b="1" i="1" dirty="0" smtClean="0"/>
              <a:t>.</a:t>
            </a:r>
            <a:endParaRPr lang="hr-HR" b="1" dirty="0"/>
          </a:p>
          <a:p>
            <a:endParaRPr lang="en-US" dirty="0" smtClean="0"/>
          </a:p>
          <a:p>
            <a:r>
              <a:rPr lang="en-US" dirty="0" err="1"/>
              <a:t>Povišeni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suicid</a:t>
            </a:r>
            <a:r>
              <a:rPr lang="en-US" dirty="0"/>
              <a:t> je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kratkotrajan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uvjetovan</a:t>
            </a:r>
            <a:r>
              <a:rPr lang="en-US" dirty="0"/>
              <a:t> </a:t>
            </a:r>
            <a:r>
              <a:rPr lang="en-US" dirty="0" err="1"/>
              <a:t>specifičnom</a:t>
            </a:r>
            <a:r>
              <a:rPr lang="en-US" dirty="0"/>
              <a:t> </a:t>
            </a:r>
            <a:r>
              <a:rPr lang="en-US" dirty="0" err="1"/>
              <a:t>situacijom</a:t>
            </a:r>
            <a:r>
              <a:rPr lang="en-US" dirty="0"/>
              <a:t> u </a:t>
            </a:r>
            <a:r>
              <a:rPr lang="en-US" dirty="0" err="1"/>
              <a:t>kojoj</a:t>
            </a:r>
            <a:r>
              <a:rPr lang="en-US" dirty="0"/>
              <a:t> se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suicidalne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vratiti</a:t>
            </a:r>
            <a:r>
              <a:rPr lang="en-US" dirty="0"/>
              <a:t>, one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permanentne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je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/>
              <a:t>imala</a:t>
            </a:r>
            <a:r>
              <a:rPr lang="en-US" dirty="0"/>
              <a:t> </a:t>
            </a:r>
            <a:r>
              <a:rPr lang="en-US" dirty="0" err="1"/>
              <a:t>suicidalne</a:t>
            </a:r>
            <a:r>
              <a:rPr lang="en-US" dirty="0"/>
              <a:t> </a:t>
            </a:r>
            <a:r>
              <a:rPr lang="en-US" dirty="0" err="1"/>
              <a:t>misli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pokušaje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to </a:t>
            </a:r>
            <a:r>
              <a:rPr lang="en-US" dirty="0" err="1"/>
              <a:t>prebroditi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nastaviti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svojim</a:t>
            </a:r>
            <a:r>
              <a:rPr lang="en-US" dirty="0"/>
              <a:t> </a:t>
            </a:r>
            <a:r>
              <a:rPr lang="en-US" dirty="0" err="1"/>
              <a:t>životom</a:t>
            </a:r>
            <a:r>
              <a:rPr lang="en-US" dirty="0"/>
              <a:t>. </a:t>
            </a:r>
            <a:endParaRPr lang="hr-HR" dirty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50365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>
            <a:normAutofit fontScale="92500"/>
          </a:bodyPr>
          <a:lstStyle/>
          <a:p>
            <a:pPr marL="0" lvl="0" indent="0">
              <a:buNone/>
            </a:pPr>
            <a:r>
              <a:rPr lang="en-US" b="1" i="1" dirty="0" err="1"/>
              <a:t>Mlade</a:t>
            </a:r>
            <a:r>
              <a:rPr lang="en-US" b="1" i="1" dirty="0"/>
              <a:t> </a:t>
            </a:r>
            <a:r>
              <a:rPr lang="en-US" b="1" i="1" dirty="0" err="1"/>
              <a:t>osobe</a:t>
            </a:r>
            <a:r>
              <a:rPr lang="en-US" b="1" i="1" dirty="0"/>
              <a:t> </a:t>
            </a:r>
            <a:r>
              <a:rPr lang="en-US" b="1" i="1" dirty="0" err="1"/>
              <a:t>sa</a:t>
            </a:r>
            <a:r>
              <a:rPr lang="en-US" b="1" i="1" dirty="0"/>
              <a:t> </a:t>
            </a:r>
            <a:r>
              <a:rPr lang="en-US" b="1" i="1" dirty="0" err="1"/>
              <a:t>suicidalnim</a:t>
            </a:r>
            <a:r>
              <a:rPr lang="en-US" b="1" i="1" dirty="0"/>
              <a:t> </a:t>
            </a:r>
            <a:r>
              <a:rPr lang="en-US" b="1" i="1" dirty="0" err="1"/>
              <a:t>mislima</a:t>
            </a:r>
            <a:r>
              <a:rPr lang="en-US" b="1" i="1" dirty="0"/>
              <a:t> </a:t>
            </a:r>
            <a:r>
              <a:rPr lang="en-US" b="1" i="1" dirty="0" err="1"/>
              <a:t>uvijek</a:t>
            </a:r>
            <a:r>
              <a:rPr lang="en-US" b="1" i="1" dirty="0"/>
              <a:t> </a:t>
            </a:r>
            <a:r>
              <a:rPr lang="en-US" b="1" i="1" dirty="0" err="1"/>
              <a:t>izražavaju</a:t>
            </a:r>
            <a:r>
              <a:rPr lang="en-US" b="1" i="1" dirty="0"/>
              <a:t> </a:t>
            </a:r>
            <a:r>
              <a:rPr lang="en-US" b="1" i="1" dirty="0" err="1"/>
              <a:t>ljutnju</a:t>
            </a:r>
            <a:r>
              <a:rPr lang="en-US" b="1" i="1" dirty="0"/>
              <a:t> </a:t>
            </a:r>
            <a:r>
              <a:rPr lang="en-US" b="1" i="1" dirty="0" err="1"/>
              <a:t>kada</a:t>
            </a:r>
            <a:r>
              <a:rPr lang="en-US" b="1" i="1" dirty="0"/>
              <a:t> </a:t>
            </a:r>
            <a:r>
              <a:rPr lang="en-US" b="1" i="1" dirty="0" err="1"/>
              <a:t>netko</a:t>
            </a:r>
            <a:r>
              <a:rPr lang="en-US" b="1" i="1" dirty="0"/>
              <a:t> </a:t>
            </a:r>
            <a:r>
              <a:rPr lang="en-US" b="1" i="1" dirty="0" err="1"/>
              <a:t>intervenira</a:t>
            </a:r>
            <a:r>
              <a:rPr lang="en-US" b="1" i="1" dirty="0"/>
              <a:t> </a:t>
            </a:r>
            <a:r>
              <a:rPr lang="en-US" b="1" i="1" dirty="0" err="1"/>
              <a:t>te</a:t>
            </a:r>
            <a:r>
              <a:rPr lang="en-US" b="1" i="1" dirty="0"/>
              <a:t> </a:t>
            </a:r>
            <a:r>
              <a:rPr lang="en-US" b="1" i="1" dirty="0" err="1"/>
              <a:t>će</a:t>
            </a:r>
            <a:r>
              <a:rPr lang="en-US" b="1" i="1" dirty="0"/>
              <a:t> </a:t>
            </a:r>
            <a:r>
              <a:rPr lang="en-US" b="1" i="1" dirty="0" err="1"/>
              <a:t>im</a:t>
            </a:r>
            <a:r>
              <a:rPr lang="en-US" b="1" i="1" dirty="0"/>
              <a:t> se ta </a:t>
            </a:r>
            <a:r>
              <a:rPr lang="en-US" b="1" i="1" dirty="0" err="1"/>
              <a:t>osoba</a:t>
            </a:r>
            <a:r>
              <a:rPr lang="en-US" b="1" i="1" dirty="0"/>
              <a:t> </a:t>
            </a:r>
            <a:r>
              <a:rPr lang="en-US" b="1" i="1" dirty="0" err="1"/>
              <a:t>zamjeriti</a:t>
            </a:r>
            <a:r>
              <a:rPr lang="en-US" b="1" i="1" dirty="0"/>
              <a:t>.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Iako</a:t>
            </a:r>
            <a:r>
              <a:rPr lang="en-US" dirty="0"/>
              <a:t> je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mladih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uobičajeno</a:t>
            </a:r>
            <a:r>
              <a:rPr lang="en-US" dirty="0"/>
              <a:t> </a:t>
            </a:r>
            <a:r>
              <a:rPr lang="en-US" dirty="0" err="1"/>
              <a:t>defenzivno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pružanje</a:t>
            </a:r>
            <a:r>
              <a:rPr lang="en-US" dirty="0"/>
              <a:t> </a:t>
            </a:r>
            <a:r>
              <a:rPr lang="en-US" dirty="0" err="1"/>
              <a:t>otpora</a:t>
            </a:r>
            <a:r>
              <a:rPr lang="en-US" dirty="0"/>
              <a:t> </a:t>
            </a:r>
            <a:r>
              <a:rPr lang="en-US" dirty="0" err="1"/>
              <a:t>ponuđenoj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, ova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prepreke</a:t>
            </a:r>
            <a:r>
              <a:rPr lang="en-US" dirty="0"/>
              <a:t> </a:t>
            </a:r>
            <a:r>
              <a:rPr lang="en-US" dirty="0" err="1"/>
              <a:t>postavljene</a:t>
            </a:r>
            <a:r>
              <a:rPr lang="en-US" dirty="0"/>
              <a:t> s </a:t>
            </a:r>
            <a:r>
              <a:rPr lang="en-US" dirty="0" err="1"/>
              <a:t>ciljem</a:t>
            </a:r>
            <a:r>
              <a:rPr lang="en-US" dirty="0"/>
              <a:t> </a:t>
            </a:r>
            <a:r>
              <a:rPr lang="en-US" dirty="0" err="1"/>
              <a:t>testiranja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je </a:t>
            </a:r>
            <a:r>
              <a:rPr lang="en-US" dirty="0" err="1"/>
              <a:t>ljudima</a:t>
            </a:r>
            <a:r>
              <a:rPr lang="en-US" dirty="0"/>
              <a:t> </a:t>
            </a:r>
            <a:r>
              <a:rPr lang="en-US" dirty="0" err="1"/>
              <a:t>stalo</a:t>
            </a:r>
            <a:r>
              <a:rPr lang="en-US" dirty="0"/>
              <a:t> do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koliko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spremni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Većini</a:t>
            </a:r>
            <a:r>
              <a:rPr lang="en-US" dirty="0" smtClean="0"/>
              <a:t> </a:t>
            </a:r>
            <a:r>
              <a:rPr lang="en-US" dirty="0" err="1"/>
              <a:t>adolescenata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suicidalnim</a:t>
            </a:r>
            <a:r>
              <a:rPr lang="en-US" dirty="0"/>
              <a:t> </a:t>
            </a:r>
            <a:r>
              <a:rPr lang="en-US" dirty="0" err="1"/>
              <a:t>mislima</a:t>
            </a:r>
            <a:r>
              <a:rPr lang="en-US" dirty="0"/>
              <a:t> je </a:t>
            </a:r>
            <a:r>
              <a:rPr lang="en-US" dirty="0" err="1"/>
              <a:t>veliko</a:t>
            </a:r>
            <a:r>
              <a:rPr lang="en-US" dirty="0"/>
              <a:t> </a:t>
            </a:r>
            <a:r>
              <a:rPr lang="en-US" dirty="0" err="1"/>
              <a:t>olakšanje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osobu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iskreno</a:t>
            </a:r>
            <a:r>
              <a:rPr lang="en-US" dirty="0"/>
              <a:t> brine o </a:t>
            </a:r>
            <a:r>
              <a:rPr lang="en-US" dirty="0" err="1"/>
              <a:t>njima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s </a:t>
            </a:r>
            <a:r>
              <a:rPr lang="en-US" dirty="0" err="1"/>
              <a:t>kojom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dijeliti</a:t>
            </a:r>
            <a:r>
              <a:rPr lang="en-US" dirty="0"/>
              <a:t> </a:t>
            </a:r>
            <a:r>
              <a:rPr lang="en-US" dirty="0" err="1"/>
              <a:t>emocinalni</a:t>
            </a:r>
            <a:r>
              <a:rPr lang="en-US" dirty="0"/>
              <a:t> </a:t>
            </a:r>
            <a:r>
              <a:rPr lang="en-US" dirty="0" err="1"/>
              <a:t>teret</a:t>
            </a:r>
            <a:r>
              <a:rPr lang="en-US" dirty="0"/>
              <a:t> </a:t>
            </a:r>
            <a:r>
              <a:rPr lang="en-US" dirty="0" err="1"/>
              <a:t>neprilika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s </a:t>
            </a:r>
            <a:r>
              <a:rPr lang="en-US" dirty="0" err="1"/>
              <a:t>drugim</a:t>
            </a:r>
            <a:r>
              <a:rPr lang="en-US" dirty="0"/>
              <a:t> </a:t>
            </a:r>
            <a:r>
              <a:rPr lang="en-US" dirty="0" err="1"/>
              <a:t>osobama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ih</a:t>
            </a:r>
            <a:r>
              <a:rPr lang="en-US" dirty="0"/>
              <a:t> se </a:t>
            </a:r>
            <a:r>
              <a:rPr lang="en-US" dirty="0" err="1"/>
              <a:t>upita</a:t>
            </a:r>
            <a:r>
              <a:rPr lang="en-US" dirty="0"/>
              <a:t> </a:t>
            </a:r>
            <a:r>
              <a:rPr lang="en-US" dirty="0" err="1"/>
              <a:t>naknadno</a:t>
            </a:r>
            <a:r>
              <a:rPr lang="en-US" dirty="0"/>
              <a:t>,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mladih</a:t>
            </a:r>
            <a:r>
              <a:rPr lang="en-US" dirty="0"/>
              <a:t> </a:t>
            </a:r>
            <a:r>
              <a:rPr lang="en-US" dirty="0" err="1"/>
              <a:t>bude</a:t>
            </a:r>
            <a:r>
              <a:rPr lang="en-US" dirty="0"/>
              <a:t> </a:t>
            </a:r>
            <a:r>
              <a:rPr lang="en-US" dirty="0" err="1"/>
              <a:t>zahvalna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intervenciju</a:t>
            </a:r>
            <a:r>
              <a:rPr lang="en-US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17643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Prekidi</a:t>
            </a:r>
            <a:r>
              <a:rPr lang="en-US" b="1" i="1" dirty="0"/>
              <a:t> </a:t>
            </a:r>
            <a:r>
              <a:rPr lang="en-US" b="1" i="1" dirty="0" err="1"/>
              <a:t>romantičnih</a:t>
            </a:r>
            <a:r>
              <a:rPr lang="en-US" b="1" i="1" dirty="0"/>
              <a:t> </a:t>
            </a:r>
            <a:r>
              <a:rPr lang="en-US" b="1" i="1" dirty="0" err="1"/>
              <a:t>veza</a:t>
            </a:r>
            <a:r>
              <a:rPr lang="en-US" b="1" i="1" dirty="0"/>
              <a:t> </a:t>
            </a:r>
            <a:r>
              <a:rPr lang="en-US" b="1" i="1" dirty="0" err="1"/>
              <a:t>su</a:t>
            </a:r>
            <a:r>
              <a:rPr lang="en-US" b="1" i="1" dirty="0"/>
              <a:t> </a:t>
            </a:r>
            <a:r>
              <a:rPr lang="en-US" b="1" i="1" dirty="0" err="1"/>
              <a:t>toliko</a:t>
            </a:r>
            <a:r>
              <a:rPr lang="en-US" b="1" i="1" dirty="0"/>
              <a:t> </a:t>
            </a:r>
            <a:r>
              <a:rPr lang="en-US" b="1" i="1" dirty="0" err="1"/>
              <a:t>česti</a:t>
            </a:r>
            <a:r>
              <a:rPr lang="en-US" b="1" i="1" dirty="0"/>
              <a:t> da ne </a:t>
            </a:r>
            <a:r>
              <a:rPr lang="en-US" b="1" i="1" dirty="0" err="1"/>
              <a:t>mogu</a:t>
            </a:r>
            <a:r>
              <a:rPr lang="en-US" b="1" i="1" dirty="0"/>
              <a:t> </a:t>
            </a:r>
            <a:r>
              <a:rPr lang="en-US" b="1" i="1" dirty="0" err="1"/>
              <a:t>biti</a:t>
            </a:r>
            <a:r>
              <a:rPr lang="en-US" b="1" i="1" dirty="0"/>
              <a:t> </a:t>
            </a:r>
            <a:r>
              <a:rPr lang="en-US" b="1" i="1" dirty="0" err="1"/>
              <a:t>uzrokom</a:t>
            </a:r>
            <a:r>
              <a:rPr lang="en-US" b="1" i="1" dirty="0"/>
              <a:t> </a:t>
            </a:r>
            <a:r>
              <a:rPr lang="en-US" b="1" i="1" dirty="0" err="1"/>
              <a:t>suicida</a:t>
            </a:r>
            <a:r>
              <a:rPr lang="en-US" b="1" i="1" dirty="0"/>
              <a:t>.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Prekid</a:t>
            </a:r>
            <a:r>
              <a:rPr lang="en-US" dirty="0"/>
              <a:t> </a:t>
            </a:r>
            <a:r>
              <a:rPr lang="en-US" dirty="0" err="1"/>
              <a:t>veze</a:t>
            </a:r>
            <a:r>
              <a:rPr lang="en-US" dirty="0"/>
              <a:t> je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precipitirajućih</a:t>
            </a:r>
            <a:r>
              <a:rPr lang="en-US" dirty="0"/>
              <a:t> </a:t>
            </a:r>
            <a:r>
              <a:rPr lang="en-US" dirty="0" err="1"/>
              <a:t>faktora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617725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Većina</a:t>
            </a:r>
            <a:r>
              <a:rPr lang="en-US" b="1" i="1" dirty="0"/>
              <a:t> </a:t>
            </a:r>
            <a:r>
              <a:rPr lang="en-US" b="1" i="1" dirty="0" err="1"/>
              <a:t>suicida</a:t>
            </a:r>
            <a:r>
              <a:rPr lang="en-US" b="1" i="1" dirty="0"/>
              <a:t> se </a:t>
            </a:r>
            <a:r>
              <a:rPr lang="en-US" b="1" i="1" dirty="0" err="1"/>
              <a:t>javlja</a:t>
            </a:r>
            <a:r>
              <a:rPr lang="en-US" b="1" i="1" dirty="0"/>
              <a:t> u </a:t>
            </a:r>
            <a:r>
              <a:rPr lang="en-US" b="1" i="1" dirty="0" err="1"/>
              <a:t>zimskim</a:t>
            </a:r>
            <a:r>
              <a:rPr lang="en-US" b="1" i="1" dirty="0"/>
              <a:t> </a:t>
            </a:r>
            <a:r>
              <a:rPr lang="en-US" b="1" i="1" dirty="0" err="1"/>
              <a:t>mjesecima</a:t>
            </a:r>
            <a:r>
              <a:rPr lang="en-US" b="1" i="1" dirty="0"/>
              <a:t> </a:t>
            </a:r>
            <a:r>
              <a:rPr lang="en-US" b="1" i="1" dirty="0" err="1"/>
              <a:t>kada</a:t>
            </a:r>
            <a:r>
              <a:rPr lang="en-US" b="1" i="1" dirty="0"/>
              <a:t> </a:t>
            </a:r>
            <a:r>
              <a:rPr lang="en-US" b="1" i="1" dirty="0" err="1"/>
              <a:t>su</a:t>
            </a:r>
            <a:r>
              <a:rPr lang="en-US" b="1" i="1" dirty="0"/>
              <a:t> </a:t>
            </a:r>
            <a:r>
              <a:rPr lang="en-US" b="1" i="1" dirty="0" err="1"/>
              <a:t>metereološki</a:t>
            </a:r>
            <a:r>
              <a:rPr lang="en-US" b="1" i="1" dirty="0"/>
              <a:t> </a:t>
            </a:r>
            <a:r>
              <a:rPr lang="en-US" b="1" i="1" dirty="0" err="1"/>
              <a:t>uvjeti</a:t>
            </a:r>
            <a:r>
              <a:rPr lang="en-US" b="1" i="1" dirty="0"/>
              <a:t> </a:t>
            </a:r>
            <a:r>
              <a:rPr lang="en-US" b="1" i="1" dirty="0" err="1"/>
              <a:t>nepovoljniji</a:t>
            </a:r>
            <a:r>
              <a:rPr lang="en-US" b="1" i="1" dirty="0"/>
              <a:t>.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Sezonske</a:t>
            </a:r>
            <a:r>
              <a:rPr lang="en-US" dirty="0"/>
              <a:t> </a:t>
            </a:r>
            <a:r>
              <a:rPr lang="en-US" dirty="0" err="1"/>
              <a:t>varijacije</a:t>
            </a:r>
            <a:r>
              <a:rPr lang="en-US" dirty="0"/>
              <a:t> </a:t>
            </a:r>
            <a:r>
              <a:rPr lang="en-US" dirty="0" err="1"/>
              <a:t>podataka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uglavnom</a:t>
            </a:r>
            <a:r>
              <a:rPr lang="en-US" dirty="0"/>
              <a:t> </a:t>
            </a:r>
            <a:r>
              <a:rPr lang="en-US" dirty="0" err="1"/>
              <a:t>temeljene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/>
              <a:t> o </a:t>
            </a:r>
            <a:r>
              <a:rPr lang="en-US" dirty="0" err="1"/>
              <a:t>suicidu</a:t>
            </a:r>
            <a:r>
              <a:rPr lang="en-US" dirty="0"/>
              <a:t> </a:t>
            </a:r>
            <a:r>
              <a:rPr lang="en-US" dirty="0" err="1"/>
              <a:t>odraslih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ograničenim</a:t>
            </a:r>
            <a:r>
              <a:rPr lang="en-US" dirty="0"/>
              <a:t> </a:t>
            </a:r>
            <a:r>
              <a:rPr lang="en-US" dirty="0" err="1"/>
              <a:t>podacima</a:t>
            </a:r>
            <a:r>
              <a:rPr lang="en-US" dirty="0"/>
              <a:t> o </a:t>
            </a:r>
            <a:r>
              <a:rPr lang="en-US" dirty="0" err="1"/>
              <a:t>adolescentima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Neovisno</a:t>
            </a:r>
            <a:r>
              <a:rPr lang="en-US" dirty="0" smtClean="0"/>
              <a:t> </a:t>
            </a:r>
            <a:r>
              <a:rPr lang="en-US" dirty="0"/>
              <a:t>o tome, </a:t>
            </a:r>
            <a:r>
              <a:rPr lang="en-US" dirty="0" err="1"/>
              <a:t>izgleda</a:t>
            </a:r>
            <a:r>
              <a:rPr lang="en-US" dirty="0"/>
              <a:t> da se </a:t>
            </a:r>
            <a:r>
              <a:rPr lang="en-US" dirty="0" err="1"/>
              <a:t>adolescentno</a:t>
            </a:r>
            <a:r>
              <a:rPr lang="en-US" dirty="0"/>
              <a:t> </a:t>
            </a:r>
            <a:r>
              <a:rPr lang="en-US" dirty="0" err="1"/>
              <a:t>suicidalno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tijekom</a:t>
            </a:r>
            <a:r>
              <a:rPr lang="en-US" dirty="0"/>
              <a:t> </a:t>
            </a:r>
            <a:r>
              <a:rPr lang="en-US" dirty="0" err="1"/>
              <a:t>proljeća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početkom</a:t>
            </a:r>
            <a:r>
              <a:rPr lang="en-US" dirty="0"/>
              <a:t> </a:t>
            </a:r>
            <a:r>
              <a:rPr lang="en-US" dirty="0" err="1"/>
              <a:t>ljetnih</a:t>
            </a:r>
            <a:r>
              <a:rPr lang="en-US" dirty="0"/>
              <a:t> </a:t>
            </a:r>
            <a:r>
              <a:rPr lang="en-US" dirty="0" err="1"/>
              <a:t>mjeseca</a:t>
            </a:r>
            <a:r>
              <a:rPr lang="en-US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96083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Suicidalno</a:t>
            </a:r>
            <a:r>
              <a:rPr lang="en-US" b="1" i="1" dirty="0"/>
              <a:t> </a:t>
            </a:r>
            <a:r>
              <a:rPr lang="en-US" b="1" i="1" dirty="0" err="1"/>
              <a:t>ponašanje</a:t>
            </a:r>
            <a:r>
              <a:rPr lang="en-US" b="1" i="1" dirty="0"/>
              <a:t> je </a:t>
            </a:r>
            <a:r>
              <a:rPr lang="en-US" b="1" i="1" dirty="0" err="1"/>
              <a:t>značajno</a:t>
            </a:r>
            <a:r>
              <a:rPr lang="en-US" b="1" i="1" dirty="0"/>
              <a:t> </a:t>
            </a:r>
            <a:r>
              <a:rPr lang="en-US" b="1" i="1" dirty="0" err="1"/>
              <a:t>više</a:t>
            </a:r>
            <a:r>
              <a:rPr lang="en-US" b="1" i="1" dirty="0"/>
              <a:t> </a:t>
            </a:r>
            <a:r>
              <a:rPr lang="en-US" b="1" i="1" dirty="0" err="1"/>
              <a:t>zastupljeno</a:t>
            </a:r>
            <a:r>
              <a:rPr lang="en-US" b="1" i="1" dirty="0"/>
              <a:t> </a:t>
            </a:r>
            <a:r>
              <a:rPr lang="en-US" b="1" i="1" dirty="0" err="1"/>
              <a:t>kod</a:t>
            </a:r>
            <a:r>
              <a:rPr lang="en-US" b="1" i="1" dirty="0"/>
              <a:t> </a:t>
            </a:r>
            <a:r>
              <a:rPr lang="en-US" b="1" i="1" dirty="0" err="1"/>
              <a:t>mladih</a:t>
            </a:r>
            <a:r>
              <a:rPr lang="en-US" b="1" i="1" dirty="0"/>
              <a:t> </a:t>
            </a:r>
            <a:r>
              <a:rPr lang="en-US" b="1" i="1" dirty="0" err="1"/>
              <a:t>osoba</a:t>
            </a:r>
            <a:r>
              <a:rPr lang="en-US" b="1" i="1" dirty="0"/>
              <a:t> </a:t>
            </a:r>
            <a:r>
              <a:rPr lang="en-US" b="1" i="1" dirty="0" err="1"/>
              <a:t>višeg</a:t>
            </a:r>
            <a:r>
              <a:rPr lang="en-US" b="1" i="1" dirty="0"/>
              <a:t> (</a:t>
            </a:r>
            <a:r>
              <a:rPr lang="en-US" b="1" i="1" dirty="0" err="1"/>
              <a:t>ili</a:t>
            </a:r>
            <a:r>
              <a:rPr lang="en-US" b="1" i="1" dirty="0"/>
              <a:t> </a:t>
            </a:r>
            <a:r>
              <a:rPr lang="en-US" b="1" i="1" dirty="0" err="1"/>
              <a:t>nižeg</a:t>
            </a:r>
            <a:r>
              <a:rPr lang="en-US" b="1" i="1" dirty="0"/>
              <a:t>) </a:t>
            </a:r>
            <a:r>
              <a:rPr lang="en-US" b="1" i="1" dirty="0" err="1"/>
              <a:t>socioekonomskog</a:t>
            </a:r>
            <a:r>
              <a:rPr lang="en-US" b="1" i="1" dirty="0"/>
              <a:t> </a:t>
            </a:r>
            <a:r>
              <a:rPr lang="en-US" b="1" i="1" dirty="0" err="1"/>
              <a:t>statusa</a:t>
            </a:r>
            <a:r>
              <a:rPr lang="en-US" b="1" i="1" dirty="0"/>
              <a:t>.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Uzroci</a:t>
            </a:r>
            <a:r>
              <a:rPr lang="en-US" dirty="0"/>
              <a:t> </a:t>
            </a:r>
            <a:r>
              <a:rPr lang="en-US" dirty="0" err="1"/>
              <a:t>suicidalnog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definirani</a:t>
            </a:r>
            <a:r>
              <a:rPr lang="en-US" dirty="0"/>
              <a:t> </a:t>
            </a:r>
            <a:r>
              <a:rPr lang="en-US" dirty="0" err="1"/>
              <a:t>socioekonomskim</a:t>
            </a:r>
            <a:r>
              <a:rPr lang="en-US" dirty="0"/>
              <a:t> </a:t>
            </a:r>
            <a:r>
              <a:rPr lang="en-US" dirty="0" err="1"/>
              <a:t>statusom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Iako</a:t>
            </a:r>
            <a:r>
              <a:rPr lang="en-US" dirty="0" smtClean="0"/>
              <a:t> </a:t>
            </a:r>
            <a:r>
              <a:rPr lang="en-US" dirty="0" err="1"/>
              <a:t>istraživanja</a:t>
            </a:r>
            <a:r>
              <a:rPr lang="en-US" dirty="0"/>
              <a:t> ne </a:t>
            </a:r>
            <a:r>
              <a:rPr lang="en-US" dirty="0" err="1"/>
              <a:t>pokazuju</a:t>
            </a:r>
            <a:r>
              <a:rPr lang="en-US" dirty="0"/>
              <a:t> </a:t>
            </a:r>
            <a:r>
              <a:rPr lang="en-US" dirty="0" err="1"/>
              <a:t>jednoznačne</a:t>
            </a:r>
            <a:r>
              <a:rPr lang="en-US" dirty="0"/>
              <a:t> </a:t>
            </a:r>
            <a:r>
              <a:rPr lang="en-US" dirty="0" err="1"/>
              <a:t>rezulltate</a:t>
            </a:r>
            <a:r>
              <a:rPr lang="en-US" dirty="0"/>
              <a:t>, 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direktna</a:t>
            </a:r>
            <a:r>
              <a:rPr lang="en-US" dirty="0"/>
              <a:t> </a:t>
            </a:r>
            <a:r>
              <a:rPr lang="en-US" dirty="0" err="1"/>
              <a:t>veza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socioekonomskog</a:t>
            </a:r>
            <a:r>
              <a:rPr lang="en-US" dirty="0"/>
              <a:t> </a:t>
            </a:r>
            <a:r>
              <a:rPr lang="en-US" dirty="0" err="1"/>
              <a:t>statusa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suicidalnog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Navedeno</a:t>
            </a:r>
            <a:r>
              <a:rPr lang="en-US" dirty="0" smtClean="0"/>
              <a:t> </a:t>
            </a:r>
            <a:r>
              <a:rPr lang="en-US" dirty="0" err="1"/>
              <a:t>isključuje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razmatranja</a:t>
            </a:r>
            <a:r>
              <a:rPr lang="en-US" dirty="0"/>
              <a:t> </a:t>
            </a:r>
            <a:r>
              <a:rPr lang="en-US" dirty="0" err="1"/>
              <a:t>trendove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tendencije</a:t>
            </a:r>
            <a:r>
              <a:rPr lang="en-US" dirty="0"/>
              <a:t> </a:t>
            </a:r>
            <a:r>
              <a:rPr lang="en-US" dirty="0" err="1"/>
              <a:t>ka</a:t>
            </a:r>
            <a:r>
              <a:rPr lang="en-US" dirty="0"/>
              <a:t> </a:t>
            </a:r>
            <a:r>
              <a:rPr lang="en-US" dirty="0" err="1"/>
              <a:t>suicidu</a:t>
            </a:r>
            <a:r>
              <a:rPr lang="en-US" dirty="0"/>
              <a:t> </a:t>
            </a:r>
            <a:r>
              <a:rPr lang="en-US" dirty="0" err="1"/>
              <a:t>tijekom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specifičnih</a:t>
            </a:r>
            <a:r>
              <a:rPr lang="en-US" dirty="0"/>
              <a:t> </a:t>
            </a:r>
            <a:r>
              <a:rPr lang="en-US" dirty="0" err="1"/>
              <a:t>perioda</a:t>
            </a:r>
            <a:r>
              <a:rPr lang="en-US" dirty="0"/>
              <a:t> </a:t>
            </a:r>
            <a:r>
              <a:rPr lang="en-US" dirty="0" err="1"/>
              <a:t>lokalne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globalne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88058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779443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 smtClean="0"/>
              <a:t>Neke</a:t>
            </a:r>
            <a:r>
              <a:rPr lang="en-US" b="1" i="1" dirty="0" smtClean="0"/>
              <a:t> </a:t>
            </a:r>
            <a:r>
              <a:rPr lang="en-US" b="1" i="1" dirty="0" err="1" smtClean="0"/>
              <a:t>su</a:t>
            </a:r>
            <a:r>
              <a:rPr lang="en-US" b="1" i="1" dirty="0" smtClean="0"/>
              <a:t> </a:t>
            </a:r>
            <a:r>
              <a:rPr lang="en-US" b="1" i="1" dirty="0" err="1" smtClean="0"/>
              <a:t>osobe</a:t>
            </a:r>
            <a:r>
              <a:rPr lang="en-US" b="1" i="1" dirty="0" smtClean="0"/>
              <a:t> </a:t>
            </a:r>
            <a:r>
              <a:rPr lang="en-US" b="1" i="1" dirty="0" err="1"/>
              <a:t>uvijek</a:t>
            </a:r>
            <a:r>
              <a:rPr lang="en-US" b="1" i="1" dirty="0"/>
              <a:t> </a:t>
            </a:r>
            <a:r>
              <a:rPr lang="en-US" b="1" i="1" dirty="0" err="1"/>
              <a:t>suicidalne</a:t>
            </a:r>
            <a:r>
              <a:rPr lang="en-US" b="1" i="1" dirty="0"/>
              <a:t>. 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Nitko</a:t>
            </a:r>
            <a:r>
              <a:rPr lang="en-US" dirty="0"/>
              <a:t> </a:t>
            </a:r>
            <a:r>
              <a:rPr lang="en-US" dirty="0" err="1"/>
              <a:t>nije</a:t>
            </a:r>
            <a:r>
              <a:rPr lang="en-US" dirty="0"/>
              <a:t> </a:t>
            </a:r>
            <a:r>
              <a:rPr lang="en-US" dirty="0" err="1"/>
              <a:t>suicidalan</a:t>
            </a:r>
            <a:r>
              <a:rPr lang="en-US" dirty="0"/>
              <a:t> u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trenutcima</a:t>
            </a:r>
            <a:r>
              <a:rPr lang="en-US" dirty="0"/>
              <a:t> </a:t>
            </a:r>
            <a:r>
              <a:rPr lang="en-US" dirty="0" err="1"/>
              <a:t>života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Rizik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suicida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pojedinu</a:t>
            </a:r>
            <a:r>
              <a:rPr lang="en-US" dirty="0"/>
              <a:t> </a:t>
            </a:r>
            <a:r>
              <a:rPr lang="en-US" dirty="0" err="1"/>
              <a:t>osobu</a:t>
            </a:r>
            <a:r>
              <a:rPr lang="en-US" dirty="0"/>
              <a:t> </a:t>
            </a:r>
            <a:r>
              <a:rPr lang="en-US" dirty="0" err="1"/>
              <a:t>varira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ovisno</a:t>
            </a:r>
            <a:r>
              <a:rPr lang="en-US" dirty="0"/>
              <a:t> o </a:t>
            </a:r>
            <a:r>
              <a:rPr lang="en-US" dirty="0" err="1"/>
              <a:t>promjeni</a:t>
            </a:r>
            <a:r>
              <a:rPr lang="en-US" dirty="0"/>
              <a:t> </a:t>
            </a:r>
            <a:r>
              <a:rPr lang="en-US" dirty="0" err="1"/>
              <a:t>životnih</a:t>
            </a:r>
            <a:r>
              <a:rPr lang="en-US" dirty="0"/>
              <a:t> </a:t>
            </a:r>
            <a:r>
              <a:rPr lang="en-US" dirty="0" err="1"/>
              <a:t>okolnosti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/>
              <a:t>tog </a:t>
            </a:r>
            <a:r>
              <a:rPr lang="en-US" dirty="0" err="1"/>
              <a:t>razloga</a:t>
            </a:r>
            <a:r>
              <a:rPr lang="en-US" dirty="0"/>
              <a:t> je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održavati</a:t>
            </a:r>
            <a:r>
              <a:rPr lang="en-US" dirty="0"/>
              <a:t> </a:t>
            </a:r>
            <a:r>
              <a:rPr lang="en-US" dirty="0" err="1"/>
              <a:t>redovite</a:t>
            </a:r>
            <a:r>
              <a:rPr lang="en-US" dirty="0"/>
              <a:t> </a:t>
            </a:r>
            <a:r>
              <a:rPr lang="en-US" dirty="0" err="1"/>
              <a:t>procjene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pojedinaca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riziku</a:t>
            </a:r>
            <a:r>
              <a:rPr lang="en-US" dirty="0"/>
              <a:t> od </a:t>
            </a:r>
            <a:r>
              <a:rPr lang="en-US" dirty="0" err="1"/>
              <a:t>suicida</a:t>
            </a:r>
            <a:r>
              <a:rPr lang="en-US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82586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779443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Svaki</a:t>
            </a:r>
            <a:r>
              <a:rPr lang="en-US" b="1" i="1" dirty="0"/>
              <a:t> </a:t>
            </a:r>
            <a:r>
              <a:rPr lang="en-US" b="1" i="1" dirty="0" err="1"/>
              <a:t>suicid</a:t>
            </a:r>
            <a:r>
              <a:rPr lang="en-US" b="1" i="1" dirty="0"/>
              <a:t> je </a:t>
            </a:r>
            <a:r>
              <a:rPr lang="en-US" b="1" i="1" dirty="0" err="1"/>
              <a:t>moguće</a:t>
            </a:r>
            <a:r>
              <a:rPr lang="en-US" b="1" i="1" dirty="0"/>
              <a:t> </a:t>
            </a:r>
            <a:r>
              <a:rPr lang="en-US" b="1" i="1" dirty="0" err="1"/>
              <a:t>prevenirati</a:t>
            </a:r>
            <a:r>
              <a:rPr lang="en-US" b="1" i="1" dirty="0"/>
              <a:t>. 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Nažalost</a:t>
            </a:r>
            <a:r>
              <a:rPr lang="en-US" dirty="0"/>
              <a:t>, </a:t>
            </a:r>
            <a:r>
              <a:rPr lang="en-US" dirty="0" err="1"/>
              <a:t>niti</a:t>
            </a:r>
            <a:r>
              <a:rPr lang="en-US" dirty="0"/>
              <a:t> </a:t>
            </a:r>
            <a:r>
              <a:rPr lang="en-US" dirty="0" err="1"/>
              <a:t>ogroman</a:t>
            </a:r>
            <a:r>
              <a:rPr lang="en-US" dirty="0"/>
              <a:t> </a:t>
            </a:r>
            <a:r>
              <a:rPr lang="en-US" dirty="0" err="1"/>
              <a:t>trud</a:t>
            </a:r>
            <a:r>
              <a:rPr lang="en-US" dirty="0"/>
              <a:t>, </a:t>
            </a:r>
            <a:r>
              <a:rPr lang="en-US" dirty="0" err="1"/>
              <a:t>niti</a:t>
            </a:r>
            <a:r>
              <a:rPr lang="en-US" dirty="0"/>
              <a:t> </a:t>
            </a:r>
            <a:r>
              <a:rPr lang="en-US" dirty="0" err="1"/>
              <a:t>ponovljeni</a:t>
            </a:r>
            <a:r>
              <a:rPr lang="en-US" dirty="0"/>
              <a:t> </a:t>
            </a:r>
            <a:r>
              <a:rPr lang="en-US" dirty="0" err="1"/>
              <a:t>pokušaji</a:t>
            </a:r>
            <a:r>
              <a:rPr lang="en-US" dirty="0"/>
              <a:t> </a:t>
            </a:r>
            <a:r>
              <a:rPr lang="en-US" dirty="0" err="1"/>
              <a:t>pomoći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podrške</a:t>
            </a:r>
            <a:r>
              <a:rPr lang="en-US" dirty="0"/>
              <a:t>,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dovoljno</a:t>
            </a:r>
            <a:r>
              <a:rPr lang="en-US" dirty="0"/>
              <a:t> </a:t>
            </a:r>
            <a:r>
              <a:rPr lang="en-US" dirty="0" err="1"/>
              <a:t>snažni</a:t>
            </a:r>
            <a:r>
              <a:rPr lang="en-US" dirty="0"/>
              <a:t> da </a:t>
            </a:r>
            <a:r>
              <a:rPr lang="en-US" dirty="0" err="1"/>
              <a:t>spase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od </a:t>
            </a:r>
            <a:r>
              <a:rPr lang="en-US" dirty="0" err="1"/>
              <a:t>počinjenja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. 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4766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9037" y="2544907"/>
            <a:ext cx="10515600" cy="1325563"/>
          </a:xfrm>
        </p:spPr>
        <p:txBody>
          <a:bodyPr/>
          <a:lstStyle/>
          <a:p>
            <a:pPr algn="ctr"/>
            <a:r>
              <a:rPr lang="en-US" dirty="0" err="1" smtClean="0"/>
              <a:t>Hvala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pažnji</a:t>
            </a:r>
            <a:r>
              <a:rPr lang="en-US" dirty="0" smtClean="0"/>
              <a:t> </a:t>
            </a:r>
            <a:r>
              <a:rPr lang="en-US" dirty="0" smtClean="0">
                <a:sym typeface="Wingdings" panose="05000000000000000000" pitchFamily="2" charset="2"/>
              </a:rPr>
              <a:t>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1328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727" y="1788679"/>
            <a:ext cx="10797309" cy="4351338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b="1" i="1" dirty="0" err="1"/>
              <a:t>Razgovor</a:t>
            </a:r>
            <a:r>
              <a:rPr lang="en-US" b="1" i="1" dirty="0"/>
              <a:t> o </a:t>
            </a:r>
            <a:r>
              <a:rPr lang="en-US" b="1" i="1" dirty="0" err="1"/>
              <a:t>suicidu</a:t>
            </a:r>
            <a:r>
              <a:rPr lang="en-US" b="1" i="1" dirty="0"/>
              <a:t> </a:t>
            </a:r>
            <a:r>
              <a:rPr lang="en-US" b="1" i="1" dirty="0" err="1"/>
              <a:t>može</a:t>
            </a:r>
            <a:r>
              <a:rPr lang="en-US" b="1" i="1" dirty="0"/>
              <a:t> </a:t>
            </a:r>
            <a:r>
              <a:rPr lang="en-US" b="1" i="1" dirty="0" err="1"/>
              <a:t>dodatno</a:t>
            </a:r>
            <a:r>
              <a:rPr lang="en-US" b="1" i="1" dirty="0"/>
              <a:t> </a:t>
            </a:r>
            <a:r>
              <a:rPr lang="en-US" b="1" i="1" dirty="0" err="1"/>
              <a:t>potaknuti</a:t>
            </a:r>
            <a:r>
              <a:rPr lang="en-US" b="1" i="1" dirty="0"/>
              <a:t> </a:t>
            </a:r>
            <a:r>
              <a:rPr lang="en-US" b="1" i="1" dirty="0" err="1"/>
              <a:t>osobu</a:t>
            </a:r>
            <a:r>
              <a:rPr lang="en-US" b="1" i="1" dirty="0"/>
              <a:t> da </a:t>
            </a:r>
            <a:r>
              <a:rPr lang="en-US" b="1" i="1" dirty="0" err="1"/>
              <a:t>počini</a:t>
            </a:r>
            <a:r>
              <a:rPr lang="en-US" b="1" i="1" dirty="0"/>
              <a:t> </a:t>
            </a:r>
            <a:r>
              <a:rPr lang="en-US" b="1" i="1" dirty="0" err="1"/>
              <a:t>suicid</a:t>
            </a:r>
            <a:r>
              <a:rPr lang="en-US" b="1" i="1" dirty="0"/>
              <a:t>. </a:t>
            </a:r>
            <a:endParaRPr lang="hr-HR" b="1" dirty="0"/>
          </a:p>
          <a:p>
            <a:endParaRPr lang="en-US" dirty="0" smtClean="0"/>
          </a:p>
          <a:p>
            <a:r>
              <a:rPr lang="en-US" dirty="0" err="1"/>
              <a:t>Uzimajući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stigmatizaciju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prati</a:t>
            </a:r>
            <a:r>
              <a:rPr lang="en-US" dirty="0"/>
              <a:t> </a:t>
            </a:r>
            <a:r>
              <a:rPr lang="en-US" dirty="0" err="1"/>
              <a:t>suicid</a:t>
            </a:r>
            <a:r>
              <a:rPr lang="en-US" dirty="0"/>
              <a:t>, </a:t>
            </a:r>
            <a:r>
              <a:rPr lang="en-US" dirty="0" err="1"/>
              <a:t>većina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promišljaju</a:t>
            </a:r>
            <a:r>
              <a:rPr lang="en-US" dirty="0"/>
              <a:t> o </a:t>
            </a:r>
            <a:r>
              <a:rPr lang="en-US" dirty="0" err="1"/>
              <a:t>suicidu</a:t>
            </a:r>
            <a:r>
              <a:rPr lang="en-US" dirty="0"/>
              <a:t> ne </a:t>
            </a:r>
            <a:r>
              <a:rPr lang="en-US" dirty="0" err="1"/>
              <a:t>znaju</a:t>
            </a:r>
            <a:r>
              <a:rPr lang="en-US" dirty="0"/>
              <a:t> s </a:t>
            </a:r>
            <a:r>
              <a:rPr lang="en-US" dirty="0" err="1"/>
              <a:t>kim</a:t>
            </a:r>
            <a:r>
              <a:rPr lang="en-US" dirty="0"/>
              <a:t> bi </a:t>
            </a:r>
            <a:r>
              <a:rPr lang="en-US" dirty="0" err="1"/>
              <a:t>razgovorali</a:t>
            </a:r>
            <a:r>
              <a:rPr lang="en-US" dirty="0"/>
              <a:t> o </a:t>
            </a:r>
            <a:r>
              <a:rPr lang="en-US" dirty="0" err="1"/>
              <a:t>toj</a:t>
            </a:r>
            <a:r>
              <a:rPr lang="en-US" dirty="0"/>
              <a:t> </a:t>
            </a:r>
            <a:r>
              <a:rPr lang="en-US" dirty="0" err="1"/>
              <a:t>temi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Otvoreni</a:t>
            </a:r>
            <a:r>
              <a:rPr lang="en-US" dirty="0" smtClean="0"/>
              <a:t> </a:t>
            </a:r>
            <a:r>
              <a:rPr lang="en-US" dirty="0" err="1"/>
              <a:t>razgovor</a:t>
            </a:r>
            <a:r>
              <a:rPr lang="en-US" dirty="0"/>
              <a:t> o </a:t>
            </a:r>
            <a:r>
              <a:rPr lang="en-US" dirty="0" err="1"/>
              <a:t>suicidu</a:t>
            </a:r>
            <a:r>
              <a:rPr lang="en-US" dirty="0"/>
              <a:t> ne </a:t>
            </a:r>
            <a:r>
              <a:rPr lang="en-US" dirty="0" err="1"/>
              <a:t>potiče</a:t>
            </a:r>
            <a:r>
              <a:rPr lang="en-US" dirty="0"/>
              <a:t> </a:t>
            </a:r>
            <a:r>
              <a:rPr lang="en-US" dirty="0" err="1"/>
              <a:t>suicidalna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,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pojedincu</a:t>
            </a:r>
            <a:r>
              <a:rPr lang="en-US" dirty="0"/>
              <a:t> </a:t>
            </a:r>
            <a:r>
              <a:rPr lang="en-US" dirty="0" err="1"/>
              <a:t>približiti</a:t>
            </a:r>
            <a:r>
              <a:rPr lang="en-US" dirty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pružiti</a:t>
            </a:r>
            <a:r>
              <a:rPr lang="en-US" dirty="0"/>
              <a:t> </a:t>
            </a:r>
            <a:r>
              <a:rPr lang="en-US" dirty="0" err="1"/>
              <a:t>potrebno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promjenu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sprječiti</a:t>
            </a:r>
            <a:r>
              <a:rPr lang="en-US" dirty="0"/>
              <a:t> </a:t>
            </a:r>
            <a:r>
              <a:rPr lang="en-US" dirty="0" err="1"/>
              <a:t>suicid</a:t>
            </a:r>
            <a:r>
              <a:rPr lang="en-US" dirty="0"/>
              <a:t>. </a:t>
            </a:r>
          </a:p>
          <a:p>
            <a:r>
              <a:rPr lang="en-US" dirty="0" err="1" smtClean="0"/>
              <a:t>Direktan</a:t>
            </a:r>
            <a:r>
              <a:rPr lang="en-US" dirty="0" smtClean="0"/>
              <a:t> </a:t>
            </a:r>
            <a:r>
              <a:rPr lang="en-US" dirty="0" err="1"/>
              <a:t>upit</a:t>
            </a:r>
            <a:r>
              <a:rPr lang="en-US" dirty="0"/>
              <a:t> o </a:t>
            </a:r>
            <a:r>
              <a:rPr lang="en-US" dirty="0" err="1"/>
              <a:t>suicidalnim</a:t>
            </a:r>
            <a:r>
              <a:rPr lang="en-US" dirty="0"/>
              <a:t> </a:t>
            </a:r>
            <a:r>
              <a:rPr lang="en-US" dirty="0" err="1"/>
              <a:t>mislima</a:t>
            </a:r>
            <a:r>
              <a:rPr lang="en-US" dirty="0"/>
              <a:t> </a:t>
            </a:r>
            <a:r>
              <a:rPr lang="en-US" dirty="0" err="1"/>
              <a:t>upućen</a:t>
            </a:r>
            <a:r>
              <a:rPr lang="en-US" dirty="0"/>
              <a:t> </a:t>
            </a:r>
            <a:r>
              <a:rPr lang="en-US" dirty="0" err="1"/>
              <a:t>osobi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potaknuti</a:t>
            </a:r>
            <a:r>
              <a:rPr lang="en-US" dirty="0"/>
              <a:t> </a:t>
            </a:r>
            <a:r>
              <a:rPr lang="en-US" dirty="0" err="1"/>
              <a:t>razgovor</a:t>
            </a:r>
            <a:r>
              <a:rPr lang="en-US" dirty="0"/>
              <a:t> o </a:t>
            </a:r>
            <a:r>
              <a:rPr lang="en-US" dirty="0" err="1"/>
              <a:t>toj</a:t>
            </a:r>
            <a:r>
              <a:rPr lang="en-US" dirty="0"/>
              <a:t> </a:t>
            </a:r>
            <a:r>
              <a:rPr lang="en-US" dirty="0" err="1"/>
              <a:t>temi</a:t>
            </a:r>
            <a:r>
              <a:rPr lang="en-US" dirty="0"/>
              <a:t>, </a:t>
            </a:r>
            <a:r>
              <a:rPr lang="en-US" dirty="0" err="1"/>
              <a:t>iako</a:t>
            </a:r>
            <a:r>
              <a:rPr lang="en-US" dirty="0"/>
              <a:t> </a:t>
            </a:r>
            <a:r>
              <a:rPr lang="en-US" dirty="0" err="1"/>
              <a:t>razgovor</a:t>
            </a:r>
            <a:r>
              <a:rPr lang="en-US" dirty="0"/>
              <a:t> o </a:t>
            </a:r>
            <a:r>
              <a:rPr lang="en-US" dirty="0" err="1"/>
              <a:t>suicidu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voditi</a:t>
            </a:r>
            <a:r>
              <a:rPr lang="en-US" dirty="0"/>
              <a:t> s </a:t>
            </a:r>
            <a:r>
              <a:rPr lang="en-US" dirty="0" err="1"/>
              <a:t>oprezom</a:t>
            </a:r>
            <a:r>
              <a:rPr lang="en-US" dirty="0"/>
              <a:t>. </a:t>
            </a:r>
            <a:endParaRPr lang="hr-HR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9627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Samo</a:t>
            </a:r>
            <a:r>
              <a:rPr lang="en-US" b="1" i="1" dirty="0"/>
              <a:t> </a:t>
            </a:r>
            <a:r>
              <a:rPr lang="en-US" b="1" i="1" dirty="0" err="1"/>
              <a:t>osobe</a:t>
            </a:r>
            <a:r>
              <a:rPr lang="en-US" b="1" i="1" dirty="0"/>
              <a:t> </a:t>
            </a:r>
            <a:r>
              <a:rPr lang="en-US" b="1" i="1" dirty="0" err="1"/>
              <a:t>sa</a:t>
            </a:r>
            <a:r>
              <a:rPr lang="en-US" b="1" i="1" dirty="0"/>
              <a:t> </a:t>
            </a:r>
            <a:r>
              <a:rPr lang="en-US" b="1" i="1" dirty="0" err="1"/>
              <a:t>psihičkim</a:t>
            </a:r>
            <a:r>
              <a:rPr lang="en-US" b="1" i="1" dirty="0"/>
              <a:t> </a:t>
            </a:r>
            <a:r>
              <a:rPr lang="en-US" b="1" i="1" dirty="0" err="1"/>
              <a:t>poremećajima</a:t>
            </a:r>
            <a:r>
              <a:rPr lang="en-US" b="1" i="1" dirty="0"/>
              <a:t> </a:t>
            </a:r>
            <a:r>
              <a:rPr lang="en-US" b="1" i="1" dirty="0" err="1"/>
              <a:t>mogu</a:t>
            </a:r>
            <a:r>
              <a:rPr lang="en-US" b="1" i="1" dirty="0"/>
              <a:t> </a:t>
            </a:r>
            <a:r>
              <a:rPr lang="en-US" b="1" i="1" dirty="0" err="1"/>
              <a:t>biti</a:t>
            </a:r>
            <a:r>
              <a:rPr lang="en-US" b="1" i="1" dirty="0"/>
              <a:t> </a:t>
            </a:r>
            <a:r>
              <a:rPr lang="en-US" b="1" i="1" dirty="0" err="1"/>
              <a:t>suicidalne</a:t>
            </a:r>
            <a:r>
              <a:rPr lang="en-US" b="1" i="1" dirty="0"/>
              <a:t>. </a:t>
            </a:r>
            <a:endParaRPr lang="hr-HR" b="1" dirty="0"/>
          </a:p>
          <a:p>
            <a:endParaRPr lang="en-US" dirty="0" smtClean="0"/>
          </a:p>
          <a:p>
            <a:r>
              <a:rPr lang="en-US" dirty="0" err="1"/>
              <a:t>Suicidalno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 </a:t>
            </a:r>
            <a:r>
              <a:rPr lang="en-US" dirty="0" err="1"/>
              <a:t>ukazuje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duboko</a:t>
            </a:r>
            <a:r>
              <a:rPr lang="en-US" dirty="0"/>
              <a:t> </a:t>
            </a:r>
            <a:r>
              <a:rPr lang="en-US" dirty="0" err="1"/>
              <a:t>nezadovoljstvo</a:t>
            </a:r>
            <a:r>
              <a:rPr lang="en-US" dirty="0"/>
              <a:t> </a:t>
            </a:r>
            <a:r>
              <a:rPr lang="en-US" dirty="0" err="1"/>
              <a:t>kod</a:t>
            </a:r>
            <a:r>
              <a:rPr lang="en-US" dirty="0"/>
              <a:t> </a:t>
            </a:r>
            <a:r>
              <a:rPr lang="en-US" dirty="0" err="1"/>
              <a:t>pojedine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ne mora </a:t>
            </a:r>
            <a:r>
              <a:rPr lang="en-US" dirty="0" err="1"/>
              <a:t>nužno</a:t>
            </a:r>
            <a:r>
              <a:rPr lang="en-US" dirty="0"/>
              <a:t> </a:t>
            </a:r>
            <a:r>
              <a:rPr lang="en-US" dirty="0" err="1"/>
              <a:t>ukazivati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psihički</a:t>
            </a:r>
            <a:r>
              <a:rPr lang="en-US" dirty="0"/>
              <a:t> </a:t>
            </a:r>
            <a:r>
              <a:rPr lang="en-US" dirty="0" err="1"/>
              <a:t>poremećaj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Mnoge</a:t>
            </a:r>
            <a:r>
              <a:rPr lang="en-US" dirty="0" smtClean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psihičke</a:t>
            </a:r>
            <a:r>
              <a:rPr lang="en-US" dirty="0"/>
              <a:t> </a:t>
            </a:r>
            <a:r>
              <a:rPr lang="en-US" dirty="0" err="1"/>
              <a:t>poremećaje</a:t>
            </a:r>
            <a:r>
              <a:rPr lang="en-US" dirty="0"/>
              <a:t> ne </a:t>
            </a:r>
            <a:r>
              <a:rPr lang="en-US" dirty="0" err="1"/>
              <a:t>pokazuju</a:t>
            </a:r>
            <a:r>
              <a:rPr lang="en-US" dirty="0"/>
              <a:t> </a:t>
            </a:r>
            <a:r>
              <a:rPr lang="en-US" dirty="0" err="1"/>
              <a:t>suicidalne</a:t>
            </a:r>
            <a:r>
              <a:rPr lang="en-US" dirty="0"/>
              <a:t> </a:t>
            </a:r>
            <a:r>
              <a:rPr lang="en-US" dirty="0" err="1"/>
              <a:t>obrasce</a:t>
            </a:r>
            <a:r>
              <a:rPr lang="en-US" dirty="0"/>
              <a:t> </a:t>
            </a:r>
            <a:r>
              <a:rPr lang="en-US" dirty="0" err="1"/>
              <a:t>ponašanja</a:t>
            </a:r>
            <a:r>
              <a:rPr lang="en-US" dirty="0"/>
              <a:t>, </a:t>
            </a:r>
            <a:r>
              <a:rPr lang="en-US" dirty="0" err="1"/>
              <a:t>dok</a:t>
            </a:r>
            <a:r>
              <a:rPr lang="en-US" dirty="0"/>
              <a:t>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si</a:t>
            </a:r>
            <a:r>
              <a:rPr lang="en-US" dirty="0"/>
              <a:t> </a:t>
            </a:r>
            <a:r>
              <a:rPr lang="en-US" dirty="0" err="1"/>
              <a:t>oduzele</a:t>
            </a:r>
            <a:r>
              <a:rPr lang="en-US" dirty="0"/>
              <a:t> </a:t>
            </a:r>
            <a:r>
              <a:rPr lang="en-US" dirty="0" err="1"/>
              <a:t>život</a:t>
            </a:r>
            <a:r>
              <a:rPr lang="en-US" dirty="0"/>
              <a:t>, a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imale</a:t>
            </a:r>
            <a:r>
              <a:rPr lang="en-US" dirty="0"/>
              <a:t> </a:t>
            </a:r>
            <a:r>
              <a:rPr lang="en-US" dirty="0" err="1"/>
              <a:t>psihičke</a:t>
            </a:r>
            <a:r>
              <a:rPr lang="en-US" dirty="0"/>
              <a:t> </a:t>
            </a:r>
            <a:r>
              <a:rPr lang="en-US" dirty="0" err="1"/>
              <a:t>poremećaje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bolesti</a:t>
            </a:r>
            <a:r>
              <a:rPr lang="en-US" dirty="0"/>
              <a:t>.</a:t>
            </a:r>
            <a:endParaRPr lang="hr-HR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60292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979055"/>
            <a:ext cx="10797309" cy="5197908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en-US" sz="4000" b="1" i="1" dirty="0" err="1"/>
              <a:t>Većina</a:t>
            </a:r>
            <a:r>
              <a:rPr lang="en-US" sz="4000" b="1" i="1" dirty="0"/>
              <a:t> </a:t>
            </a:r>
            <a:r>
              <a:rPr lang="en-US" sz="4000" b="1" i="1" dirty="0" err="1"/>
              <a:t>suicida</a:t>
            </a:r>
            <a:r>
              <a:rPr lang="en-US" sz="4000" b="1" i="1" dirty="0"/>
              <a:t> se </a:t>
            </a:r>
            <a:r>
              <a:rPr lang="en-US" sz="4000" b="1" i="1" dirty="0" err="1"/>
              <a:t>događa</a:t>
            </a:r>
            <a:r>
              <a:rPr lang="en-US" sz="4000" b="1" i="1" dirty="0"/>
              <a:t> </a:t>
            </a:r>
            <a:r>
              <a:rPr lang="en-US" sz="4000" b="1" i="1" dirty="0" err="1"/>
              <a:t>iznenada</a:t>
            </a:r>
            <a:r>
              <a:rPr lang="en-US" sz="4000" b="1" i="1" dirty="0"/>
              <a:t> bez </a:t>
            </a:r>
            <a:r>
              <a:rPr lang="en-US" sz="4000" b="1" i="1" dirty="0" err="1"/>
              <a:t>prethodne</a:t>
            </a:r>
            <a:r>
              <a:rPr lang="en-US" sz="4000" b="1" i="1" dirty="0"/>
              <a:t> </a:t>
            </a:r>
            <a:r>
              <a:rPr lang="en-US" sz="4000" b="1" i="1" dirty="0" err="1"/>
              <a:t>najave</a:t>
            </a:r>
            <a:r>
              <a:rPr lang="en-US" sz="4000" b="1" i="1" dirty="0"/>
              <a:t> </a:t>
            </a:r>
            <a:r>
              <a:rPr lang="en-US" sz="4000" b="1" i="1" dirty="0" err="1"/>
              <a:t>ili</a:t>
            </a:r>
            <a:r>
              <a:rPr lang="en-US" sz="4000" b="1" i="1" dirty="0"/>
              <a:t> </a:t>
            </a:r>
            <a:r>
              <a:rPr lang="en-US" sz="4000" b="1" i="1" dirty="0" err="1"/>
              <a:t>pokazivanja</a:t>
            </a:r>
            <a:r>
              <a:rPr lang="en-US" sz="4000" b="1" i="1" dirty="0"/>
              <a:t> </a:t>
            </a:r>
            <a:r>
              <a:rPr lang="en-US" sz="4000" b="1" i="1" dirty="0" err="1"/>
              <a:t>određenih</a:t>
            </a:r>
            <a:r>
              <a:rPr lang="en-US" sz="4000" b="1" i="1" dirty="0"/>
              <a:t> </a:t>
            </a:r>
            <a:r>
              <a:rPr lang="en-US" sz="4000" b="1" i="1" dirty="0" err="1"/>
              <a:t>znakova</a:t>
            </a:r>
            <a:r>
              <a:rPr lang="en-US" sz="4000" b="1" i="1" dirty="0"/>
              <a:t> </a:t>
            </a:r>
            <a:r>
              <a:rPr lang="en-US" sz="4000" b="1" i="1" dirty="0" err="1"/>
              <a:t>upozorenja</a:t>
            </a:r>
            <a:r>
              <a:rPr lang="en-US" sz="4000" b="1" i="1" dirty="0"/>
              <a:t>. </a:t>
            </a:r>
            <a:endParaRPr lang="en-US" sz="4000" b="1" i="1" dirty="0" smtClean="0"/>
          </a:p>
          <a:p>
            <a:pPr lvl="0"/>
            <a:endParaRPr lang="en-US" b="1" i="1" dirty="0"/>
          </a:p>
          <a:p>
            <a:r>
              <a:rPr lang="en-US" dirty="0" err="1"/>
              <a:t>Najveći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počine</a:t>
            </a:r>
            <a:r>
              <a:rPr lang="en-US" dirty="0"/>
              <a:t> </a:t>
            </a:r>
            <a:r>
              <a:rPr lang="en-US" dirty="0" err="1"/>
              <a:t>suicid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prethodno</a:t>
            </a:r>
            <a:r>
              <a:rPr lang="en-US" dirty="0"/>
              <a:t> </a:t>
            </a:r>
            <a:r>
              <a:rPr lang="en-US" dirty="0" err="1"/>
              <a:t>samom</a:t>
            </a:r>
            <a:r>
              <a:rPr lang="en-US" dirty="0"/>
              <a:t> </a:t>
            </a:r>
            <a:r>
              <a:rPr lang="en-US" dirty="0" err="1"/>
              <a:t>činu</a:t>
            </a:r>
            <a:r>
              <a:rPr lang="en-US" dirty="0"/>
              <a:t> </a:t>
            </a:r>
            <a:r>
              <a:rPr lang="en-US" dirty="0" err="1"/>
              <a:t>pokazivale</a:t>
            </a:r>
            <a:r>
              <a:rPr lang="en-US" dirty="0"/>
              <a:t> </a:t>
            </a:r>
            <a:r>
              <a:rPr lang="en-US" dirty="0" err="1"/>
              <a:t>određene</a:t>
            </a:r>
            <a:r>
              <a:rPr lang="en-US" dirty="0"/>
              <a:t> </a:t>
            </a:r>
            <a:r>
              <a:rPr lang="en-US" dirty="0" err="1"/>
              <a:t>verbalne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ponašajne</a:t>
            </a:r>
            <a:r>
              <a:rPr lang="en-US" dirty="0"/>
              <a:t> </a:t>
            </a:r>
            <a:r>
              <a:rPr lang="en-US" dirty="0" err="1"/>
              <a:t>znakove</a:t>
            </a:r>
            <a:r>
              <a:rPr lang="en-US" dirty="0"/>
              <a:t> </a:t>
            </a:r>
            <a:r>
              <a:rPr lang="en-US" dirty="0" err="1"/>
              <a:t>upozorenja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Činjenica</a:t>
            </a:r>
            <a:r>
              <a:rPr lang="en-US" dirty="0" smtClean="0"/>
              <a:t> </a:t>
            </a:r>
            <a:r>
              <a:rPr lang="en-US" dirty="0"/>
              <a:t>je da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određeni</a:t>
            </a:r>
            <a:r>
              <a:rPr lang="en-US" dirty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pojavljuju</a:t>
            </a:r>
            <a:r>
              <a:rPr lang="en-US" dirty="0"/>
              <a:t> bez </a:t>
            </a:r>
            <a:r>
              <a:rPr lang="en-US" dirty="0" err="1"/>
              <a:t>prethodnih</a:t>
            </a:r>
            <a:r>
              <a:rPr lang="en-US" dirty="0"/>
              <a:t> </a:t>
            </a:r>
            <a:r>
              <a:rPr lang="en-US" dirty="0" err="1"/>
              <a:t>upozorenja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je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</a:t>
            </a:r>
            <a:r>
              <a:rPr lang="en-US" dirty="0" err="1"/>
              <a:t>znati</a:t>
            </a:r>
            <a:r>
              <a:rPr lang="en-US" dirty="0"/>
              <a:t> </a:t>
            </a:r>
            <a:r>
              <a:rPr lang="en-US" dirty="0" err="1"/>
              <a:t>razumijeti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prepoznati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znakove</a:t>
            </a:r>
            <a:r>
              <a:rPr lang="en-US" dirty="0"/>
              <a:t> </a:t>
            </a:r>
            <a:r>
              <a:rPr lang="en-US" dirty="0" err="1"/>
              <a:t>upozorenja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/>
              <a:t>od </a:t>
            </a:r>
            <a:r>
              <a:rPr lang="en-US" dirty="0" err="1"/>
              <a:t>znakova</a:t>
            </a:r>
            <a:r>
              <a:rPr lang="en-US" dirty="0"/>
              <a:t> </a:t>
            </a:r>
            <a:r>
              <a:rPr lang="en-US" dirty="0" err="1" smtClean="0"/>
              <a:t>upozorenja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nedavni</a:t>
            </a:r>
            <a:r>
              <a:rPr lang="en-US" dirty="0" smtClean="0"/>
              <a:t> </a:t>
            </a:r>
            <a:r>
              <a:rPr lang="en-US" dirty="0" err="1"/>
              <a:t>suicid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smrt</a:t>
            </a:r>
            <a:r>
              <a:rPr lang="en-US" dirty="0"/>
              <a:t> </a:t>
            </a:r>
            <a:r>
              <a:rPr lang="en-US" dirty="0" err="1"/>
              <a:t>bliske</a:t>
            </a:r>
            <a:r>
              <a:rPr lang="en-US" dirty="0"/>
              <a:t> </a:t>
            </a:r>
            <a:r>
              <a:rPr lang="en-US" dirty="0" err="1" smtClean="0"/>
              <a:t>osobe</a:t>
            </a:r>
            <a:endParaRPr lang="en-US" dirty="0" smtClean="0"/>
          </a:p>
          <a:p>
            <a:pPr lvl="1"/>
            <a:r>
              <a:rPr lang="en-US" dirty="0" err="1" smtClean="0"/>
              <a:t>preokupiranost</a:t>
            </a:r>
            <a:r>
              <a:rPr lang="en-US" dirty="0" smtClean="0"/>
              <a:t> </a:t>
            </a:r>
            <a:r>
              <a:rPr lang="en-US" dirty="0" err="1"/>
              <a:t>temama</a:t>
            </a:r>
            <a:r>
              <a:rPr lang="en-US" dirty="0"/>
              <a:t> </a:t>
            </a:r>
            <a:r>
              <a:rPr lang="en-US" dirty="0" err="1"/>
              <a:t>smrti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iskazivanje</a:t>
            </a:r>
            <a:r>
              <a:rPr lang="en-US" dirty="0"/>
              <a:t> </a:t>
            </a:r>
            <a:r>
              <a:rPr lang="en-US" dirty="0" err="1"/>
              <a:t>suicidalnih</a:t>
            </a:r>
            <a:r>
              <a:rPr lang="en-US" dirty="0"/>
              <a:t> </a:t>
            </a:r>
            <a:r>
              <a:rPr lang="en-US" dirty="0" err="1" smtClean="0"/>
              <a:t>misli</a:t>
            </a:r>
            <a:endParaRPr lang="en-US" dirty="0" smtClean="0"/>
          </a:p>
          <a:p>
            <a:pPr lvl="1"/>
            <a:r>
              <a:rPr lang="en-US" dirty="0" err="1" smtClean="0"/>
              <a:t>depresija</a:t>
            </a:r>
            <a:endParaRPr lang="en-US" dirty="0" smtClean="0"/>
          </a:p>
          <a:p>
            <a:pPr lvl="1"/>
            <a:r>
              <a:rPr lang="en-US" dirty="0" err="1" smtClean="0"/>
              <a:t>poremećaj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 smtClean="0"/>
              <a:t>ponašanju</a:t>
            </a:r>
            <a:endParaRPr lang="en-US" dirty="0" smtClean="0"/>
          </a:p>
          <a:p>
            <a:pPr lvl="1"/>
            <a:r>
              <a:rPr lang="en-US" dirty="0" err="1" smtClean="0"/>
              <a:t>prekomjerna</a:t>
            </a:r>
            <a:r>
              <a:rPr lang="en-US" dirty="0" smtClean="0"/>
              <a:t> </a:t>
            </a:r>
            <a:r>
              <a:rPr lang="en-US" dirty="0" err="1"/>
              <a:t>konzumacija</a:t>
            </a:r>
            <a:r>
              <a:rPr lang="en-US" dirty="0"/>
              <a:t> </a:t>
            </a:r>
            <a:r>
              <a:rPr lang="en-US" dirty="0" err="1"/>
              <a:t>psihoaktivnih</a:t>
            </a:r>
            <a:r>
              <a:rPr lang="en-US" dirty="0"/>
              <a:t> </a:t>
            </a:r>
            <a:r>
              <a:rPr lang="en-US" dirty="0" err="1" smtClean="0"/>
              <a:t>supstanci</a:t>
            </a:r>
            <a:endParaRPr lang="en-US" dirty="0" smtClean="0"/>
          </a:p>
          <a:p>
            <a:pPr lvl="1"/>
            <a:r>
              <a:rPr lang="en-US" dirty="0" err="1" smtClean="0"/>
              <a:t>dijeljenje</a:t>
            </a:r>
            <a:r>
              <a:rPr lang="en-US" dirty="0" smtClean="0"/>
              <a:t> </a:t>
            </a:r>
            <a:r>
              <a:rPr lang="en-US" dirty="0" err="1"/>
              <a:t>vrijednih</a:t>
            </a:r>
            <a:r>
              <a:rPr lang="en-US" dirty="0"/>
              <a:t> </a:t>
            </a:r>
            <a:r>
              <a:rPr lang="en-US" dirty="0" err="1"/>
              <a:t>osobnih</a:t>
            </a:r>
            <a:r>
              <a:rPr lang="en-US" dirty="0"/>
              <a:t> </a:t>
            </a:r>
            <a:r>
              <a:rPr lang="en-US" dirty="0" err="1" smtClean="0"/>
              <a:t>stvari</a:t>
            </a:r>
            <a:endParaRPr lang="en-US" dirty="0" smtClean="0"/>
          </a:p>
          <a:p>
            <a:pPr lvl="1"/>
            <a:r>
              <a:rPr lang="en-US" dirty="0" err="1" smtClean="0"/>
              <a:t>pisanje</a:t>
            </a:r>
            <a:r>
              <a:rPr lang="en-US" dirty="0" smtClean="0"/>
              <a:t> </a:t>
            </a:r>
            <a:r>
              <a:rPr lang="en-US" dirty="0" err="1"/>
              <a:t>oporuke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oproštajnog</a:t>
            </a:r>
            <a:r>
              <a:rPr lang="en-US" dirty="0"/>
              <a:t> </a:t>
            </a:r>
            <a:r>
              <a:rPr lang="en-US" dirty="0" err="1" smtClean="0"/>
              <a:t>pisma</a:t>
            </a:r>
            <a:endParaRPr lang="en-US" dirty="0" smtClean="0"/>
          </a:p>
          <a:p>
            <a:pPr lvl="1"/>
            <a:r>
              <a:rPr lang="en-US" dirty="0" err="1" smtClean="0"/>
              <a:t>problemi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spavanjem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hranjenjem</a:t>
            </a:r>
            <a:endParaRPr lang="en-US" dirty="0" smtClean="0"/>
          </a:p>
          <a:p>
            <a:pPr lvl="1"/>
            <a:r>
              <a:rPr lang="en-US" dirty="0" err="1" smtClean="0"/>
              <a:t>povlačenje</a:t>
            </a:r>
            <a:r>
              <a:rPr lang="en-US" dirty="0" smtClean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okoline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interesnih</a:t>
            </a:r>
            <a:r>
              <a:rPr lang="en-US" dirty="0"/>
              <a:t> </a:t>
            </a:r>
            <a:r>
              <a:rPr lang="en-US" dirty="0" err="1" smtClean="0"/>
              <a:t>aktivnosti</a:t>
            </a:r>
            <a:endParaRPr lang="en-US" dirty="0" smtClean="0"/>
          </a:p>
          <a:p>
            <a:pPr lvl="1"/>
            <a:r>
              <a:rPr lang="en-US" dirty="0" err="1" smtClean="0"/>
              <a:t>smanjeni</a:t>
            </a:r>
            <a:r>
              <a:rPr lang="en-US" dirty="0" smtClean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budućnost</a:t>
            </a:r>
            <a:r>
              <a:rPr lang="en-US" dirty="0"/>
              <a:t> </a:t>
            </a:r>
            <a:endParaRPr lang="hr-HR" dirty="0"/>
          </a:p>
          <a:p>
            <a:pPr lvl="0"/>
            <a:endParaRPr lang="hr-HR" b="1" dirty="0"/>
          </a:p>
        </p:txBody>
      </p:sp>
    </p:spTree>
    <p:extLst>
      <p:ext uri="{BB962C8B-B14F-4D97-AF65-F5344CB8AC3E}">
        <p14:creationId xmlns:p14="http://schemas.microsoft.com/office/powerpoint/2010/main" val="2857446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1964" y="1881043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Osoba</a:t>
            </a:r>
            <a:r>
              <a:rPr lang="en-US" b="1" i="1" dirty="0"/>
              <a:t> </a:t>
            </a:r>
            <a:r>
              <a:rPr lang="en-US" b="1" i="1" dirty="0" err="1"/>
              <a:t>koja</a:t>
            </a:r>
            <a:r>
              <a:rPr lang="en-US" b="1" i="1" dirty="0"/>
              <a:t> je </a:t>
            </a:r>
            <a:r>
              <a:rPr lang="en-US" b="1" i="1" dirty="0" err="1"/>
              <a:t>suicidalna</a:t>
            </a:r>
            <a:r>
              <a:rPr lang="en-US" b="1" i="1" dirty="0"/>
              <a:t> </a:t>
            </a:r>
            <a:r>
              <a:rPr lang="en-US" b="1" i="1" dirty="0" err="1"/>
              <a:t>zaista</a:t>
            </a:r>
            <a:r>
              <a:rPr lang="en-US" b="1" i="1" dirty="0"/>
              <a:t> </a:t>
            </a:r>
            <a:r>
              <a:rPr lang="en-US" b="1" i="1" dirty="0" err="1"/>
              <a:t>želi</a:t>
            </a:r>
            <a:r>
              <a:rPr lang="en-US" b="1" i="1" dirty="0"/>
              <a:t> </a:t>
            </a:r>
            <a:r>
              <a:rPr lang="en-US" b="1" i="1" dirty="0" err="1"/>
              <a:t>umrijeti</a:t>
            </a:r>
            <a:r>
              <a:rPr lang="en-US" b="1" i="1" dirty="0"/>
              <a:t>. 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Upravo</a:t>
            </a:r>
            <a:r>
              <a:rPr lang="en-US" dirty="0"/>
              <a:t> </a:t>
            </a:r>
            <a:r>
              <a:rPr lang="en-US" dirty="0" err="1"/>
              <a:t>suprotno</a:t>
            </a:r>
            <a:r>
              <a:rPr lang="en-US" dirty="0"/>
              <a:t>, </a:t>
            </a:r>
            <a:r>
              <a:rPr lang="en-US" dirty="0" err="1"/>
              <a:t>suicidalne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</a:t>
            </a:r>
            <a:r>
              <a:rPr lang="en-US" dirty="0" err="1"/>
              <a:t>ambivalentne</a:t>
            </a:r>
            <a:r>
              <a:rPr lang="en-US" dirty="0"/>
              <a:t> </a:t>
            </a:r>
            <a:r>
              <a:rPr lang="en-US" dirty="0" err="1"/>
              <a:t>oko</a:t>
            </a:r>
            <a:r>
              <a:rPr lang="en-US" dirty="0"/>
              <a:t> </a:t>
            </a:r>
            <a:r>
              <a:rPr lang="en-US" dirty="0" err="1"/>
              <a:t>želje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životom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smrću</a:t>
            </a:r>
            <a:r>
              <a:rPr lang="en-US" dirty="0"/>
              <a:t>.</a:t>
            </a:r>
            <a:endParaRPr lang="en-US" dirty="0" smtClean="0"/>
          </a:p>
          <a:p>
            <a:r>
              <a:rPr lang="en-US" dirty="0" smtClean="0"/>
              <a:t>Na </a:t>
            </a:r>
            <a:r>
              <a:rPr lang="en-US" dirty="0" err="1"/>
              <a:t>primjer</a:t>
            </a:r>
            <a:r>
              <a:rPr lang="en-US" dirty="0"/>
              <a:t>,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napraviti</a:t>
            </a:r>
            <a:r>
              <a:rPr lang="en-US" dirty="0"/>
              <a:t> </a:t>
            </a:r>
            <a:r>
              <a:rPr lang="en-US" dirty="0" err="1"/>
              <a:t>impulzivan</a:t>
            </a:r>
            <a:r>
              <a:rPr lang="en-US" dirty="0"/>
              <a:t> </a:t>
            </a:r>
            <a:r>
              <a:rPr lang="en-US" dirty="0" err="1"/>
              <a:t>čin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popiti</a:t>
            </a:r>
            <a:r>
              <a:rPr lang="en-US" dirty="0"/>
              <a:t> pesticide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umrijeti</a:t>
            </a:r>
            <a:r>
              <a:rPr lang="en-US" dirty="0"/>
              <a:t> </a:t>
            </a:r>
            <a:r>
              <a:rPr lang="en-US" dirty="0" err="1"/>
              <a:t>nekoliko</a:t>
            </a:r>
            <a:r>
              <a:rPr lang="en-US" dirty="0"/>
              <a:t> dana </a:t>
            </a:r>
            <a:r>
              <a:rPr lang="en-US" dirty="0" err="1"/>
              <a:t>kasnije</a:t>
            </a:r>
            <a:r>
              <a:rPr lang="en-US" dirty="0"/>
              <a:t> bez </a:t>
            </a:r>
            <a:r>
              <a:rPr lang="en-US" dirty="0" err="1"/>
              <a:t>obzira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to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zapravo</a:t>
            </a:r>
            <a:r>
              <a:rPr lang="en-US" dirty="0"/>
              <a:t> </a:t>
            </a:r>
            <a:r>
              <a:rPr lang="en-US" dirty="0" err="1"/>
              <a:t>željela</a:t>
            </a:r>
            <a:r>
              <a:rPr lang="en-US" dirty="0"/>
              <a:t> </a:t>
            </a:r>
            <a:r>
              <a:rPr lang="en-US" dirty="0" err="1"/>
              <a:t>nastaviti</a:t>
            </a:r>
            <a:r>
              <a:rPr lang="en-US" dirty="0"/>
              <a:t> </a:t>
            </a:r>
            <a:r>
              <a:rPr lang="en-US" dirty="0" err="1" smtClean="0"/>
              <a:t>živjeti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Pristup</a:t>
            </a:r>
            <a:r>
              <a:rPr lang="en-US" dirty="0" smtClean="0"/>
              <a:t> </a:t>
            </a:r>
            <a:r>
              <a:rPr lang="en-US" dirty="0" err="1"/>
              <a:t>emocionalnoj</a:t>
            </a:r>
            <a:r>
              <a:rPr lang="en-US" dirty="0"/>
              <a:t> </a:t>
            </a:r>
            <a:r>
              <a:rPr lang="en-US" dirty="0" err="1"/>
              <a:t>podršci</a:t>
            </a:r>
            <a:r>
              <a:rPr lang="en-US" dirty="0"/>
              <a:t> (</a:t>
            </a:r>
            <a:r>
              <a:rPr lang="en-US" dirty="0" err="1"/>
              <a:t>primjerice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otvorenih</a:t>
            </a:r>
            <a:r>
              <a:rPr lang="en-US" dirty="0"/>
              <a:t> </a:t>
            </a:r>
            <a:r>
              <a:rPr lang="en-US" dirty="0" err="1"/>
              <a:t>telefonskih</a:t>
            </a:r>
            <a:r>
              <a:rPr lang="en-US" dirty="0"/>
              <a:t> </a:t>
            </a:r>
            <a:r>
              <a:rPr lang="en-US" dirty="0" err="1"/>
              <a:t>linija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pomoć</a:t>
            </a:r>
            <a:r>
              <a:rPr lang="en-US" dirty="0"/>
              <a:t>) </a:t>
            </a:r>
            <a:r>
              <a:rPr lang="en-US" dirty="0" err="1"/>
              <a:t>tijekom</a:t>
            </a:r>
            <a:r>
              <a:rPr lang="en-US" dirty="0"/>
              <a:t> </a:t>
            </a:r>
            <a:r>
              <a:rPr lang="en-US" dirty="0" err="1"/>
              <a:t>noći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prevenirati</a:t>
            </a:r>
            <a:r>
              <a:rPr lang="en-US" dirty="0"/>
              <a:t> </a:t>
            </a:r>
            <a:r>
              <a:rPr lang="en-US" dirty="0" err="1" smtClean="0"/>
              <a:t>suicid</a:t>
            </a:r>
            <a:r>
              <a:rPr lang="en-US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48886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545" y="1788680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 err="1"/>
              <a:t>Osobe</a:t>
            </a:r>
            <a:r>
              <a:rPr lang="en-US" b="1" i="1" dirty="0"/>
              <a:t> </a:t>
            </a:r>
            <a:r>
              <a:rPr lang="en-US" b="1" i="1" dirty="0" err="1"/>
              <a:t>koje</a:t>
            </a:r>
            <a:r>
              <a:rPr lang="en-US" b="1" i="1" dirty="0"/>
              <a:t> </a:t>
            </a:r>
            <a:r>
              <a:rPr lang="en-US" b="1" i="1" dirty="0" err="1"/>
              <a:t>pričaju</a:t>
            </a:r>
            <a:r>
              <a:rPr lang="en-US" b="1" i="1" dirty="0"/>
              <a:t> o </a:t>
            </a:r>
            <a:r>
              <a:rPr lang="en-US" b="1" i="1" dirty="0" err="1"/>
              <a:t>suicidu</a:t>
            </a:r>
            <a:r>
              <a:rPr lang="en-US" b="1" i="1" dirty="0"/>
              <a:t> </a:t>
            </a:r>
            <a:r>
              <a:rPr lang="en-US" b="1" i="1" dirty="0" err="1"/>
              <a:t>zapravo</a:t>
            </a:r>
            <a:r>
              <a:rPr lang="en-US" b="1" i="1" dirty="0"/>
              <a:t> to ne </a:t>
            </a:r>
            <a:r>
              <a:rPr lang="en-US" b="1" i="1" dirty="0" err="1"/>
              <a:t>planiraju</a:t>
            </a:r>
            <a:r>
              <a:rPr lang="en-US" b="1" i="1" dirty="0"/>
              <a:t> </a:t>
            </a:r>
            <a:r>
              <a:rPr lang="en-US" b="1" i="1" dirty="0" err="1"/>
              <a:t>učiniti</a:t>
            </a:r>
            <a:r>
              <a:rPr lang="en-US" b="1" i="1" dirty="0"/>
              <a:t>. 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Osobe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razgovaraju</a:t>
            </a:r>
            <a:r>
              <a:rPr lang="en-US" dirty="0"/>
              <a:t> o </a:t>
            </a:r>
            <a:r>
              <a:rPr lang="en-US" dirty="0" err="1"/>
              <a:t>suicidu</a:t>
            </a:r>
            <a:r>
              <a:rPr lang="en-US" dirty="0"/>
              <a:t>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zapravo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iskazivati</a:t>
            </a:r>
            <a:r>
              <a:rPr lang="en-US" dirty="0"/>
              <a:t> </a:t>
            </a:r>
            <a:r>
              <a:rPr lang="en-US" dirty="0" err="1"/>
              <a:t>poziv</a:t>
            </a:r>
            <a:r>
              <a:rPr lang="en-US" dirty="0"/>
              <a:t> u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tražiti</a:t>
            </a:r>
            <a:r>
              <a:rPr lang="en-US" dirty="0"/>
              <a:t> </a:t>
            </a:r>
            <a:r>
              <a:rPr lang="en-US" dirty="0" err="1" smtClean="0"/>
              <a:t>podršku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Značajan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suicidalna</a:t>
            </a:r>
            <a:r>
              <a:rPr lang="en-US" dirty="0"/>
              <a:t> </a:t>
            </a:r>
            <a:r>
              <a:rPr lang="en-US" dirty="0" err="1"/>
              <a:t>promišljanja</a:t>
            </a:r>
            <a:r>
              <a:rPr lang="en-US" dirty="0"/>
              <a:t> </a:t>
            </a:r>
            <a:r>
              <a:rPr lang="en-US" dirty="0" err="1"/>
              <a:t>doživljavaju</a:t>
            </a:r>
            <a:r>
              <a:rPr lang="en-US" dirty="0"/>
              <a:t> </a:t>
            </a:r>
            <a:r>
              <a:rPr lang="en-US" dirty="0" err="1"/>
              <a:t>anksioznost</a:t>
            </a:r>
            <a:r>
              <a:rPr lang="en-US" dirty="0"/>
              <a:t>, </a:t>
            </a:r>
            <a:r>
              <a:rPr lang="en-US" dirty="0" err="1"/>
              <a:t>depresivnost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osjećaj</a:t>
            </a:r>
            <a:r>
              <a:rPr lang="en-US" dirty="0"/>
              <a:t> </a:t>
            </a:r>
            <a:r>
              <a:rPr lang="en-US" dirty="0" err="1"/>
              <a:t>bespomoćnosti</a:t>
            </a:r>
            <a:r>
              <a:rPr lang="en-US" dirty="0"/>
              <a:t> </a:t>
            </a:r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osjećati</a:t>
            </a:r>
            <a:r>
              <a:rPr lang="en-US" dirty="0"/>
              <a:t> da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mogućnosti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drugog</a:t>
            </a:r>
            <a:r>
              <a:rPr lang="en-US" dirty="0"/>
              <a:t> </a:t>
            </a:r>
            <a:r>
              <a:rPr lang="en-US" dirty="0" err="1"/>
              <a:t>izlaza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aktualnog</a:t>
            </a:r>
            <a:r>
              <a:rPr lang="en-US" dirty="0"/>
              <a:t> </a:t>
            </a:r>
            <a:r>
              <a:rPr lang="en-US" dirty="0" err="1"/>
              <a:t>stanja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Svakom</a:t>
            </a:r>
            <a:r>
              <a:rPr lang="en-US" dirty="0" smtClean="0"/>
              <a:t> </a:t>
            </a:r>
            <a:r>
              <a:rPr lang="en-US" dirty="0" err="1"/>
              <a:t>razgovoru</a:t>
            </a:r>
            <a:r>
              <a:rPr lang="en-US" dirty="0"/>
              <a:t> o </a:t>
            </a:r>
            <a:r>
              <a:rPr lang="en-US" dirty="0" err="1"/>
              <a:t>suicidu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pristupiti</a:t>
            </a:r>
            <a:r>
              <a:rPr lang="en-US" dirty="0"/>
              <a:t> </a:t>
            </a:r>
            <a:r>
              <a:rPr lang="en-US" dirty="0" err="1"/>
              <a:t>ozbiljno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s </a:t>
            </a:r>
            <a:r>
              <a:rPr lang="en-US" dirty="0" err="1"/>
              <a:t>dozom</a:t>
            </a:r>
            <a:r>
              <a:rPr lang="en-US" dirty="0"/>
              <a:t> </a:t>
            </a:r>
            <a:r>
              <a:rPr lang="en-US" dirty="0" err="1"/>
              <a:t>opreza</a:t>
            </a:r>
            <a:r>
              <a:rPr lang="en-US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063057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>
            <a:normAutofit lnSpcReduction="10000"/>
          </a:bodyPr>
          <a:lstStyle/>
          <a:p>
            <a:pPr marL="0" lvl="0" indent="0">
              <a:buNone/>
            </a:pPr>
            <a:r>
              <a:rPr lang="en-US" b="1" i="1" dirty="0" err="1"/>
              <a:t>Važno</a:t>
            </a:r>
            <a:r>
              <a:rPr lang="en-US" b="1" i="1" dirty="0"/>
              <a:t> je </a:t>
            </a:r>
            <a:r>
              <a:rPr lang="en-US" b="1" i="1" dirty="0" err="1"/>
              <a:t>održati</a:t>
            </a:r>
            <a:r>
              <a:rPr lang="en-US" b="1" i="1" dirty="0"/>
              <a:t> </a:t>
            </a:r>
            <a:r>
              <a:rPr lang="en-US" b="1" i="1" dirty="0" err="1"/>
              <a:t>obećanje</a:t>
            </a:r>
            <a:r>
              <a:rPr lang="en-US" b="1" i="1" dirty="0"/>
              <a:t> da </a:t>
            </a:r>
            <a:r>
              <a:rPr lang="en-US" b="1" i="1" dirty="0" err="1"/>
              <a:t>nećemo</a:t>
            </a:r>
            <a:r>
              <a:rPr lang="en-US" b="1" i="1" dirty="0"/>
              <a:t> </a:t>
            </a:r>
            <a:r>
              <a:rPr lang="en-US" b="1" i="1" dirty="0" err="1"/>
              <a:t>otvoriti</a:t>
            </a:r>
            <a:r>
              <a:rPr lang="en-US" b="1" i="1" dirty="0"/>
              <a:t> </a:t>
            </a:r>
            <a:r>
              <a:rPr lang="en-US" b="1" i="1" dirty="0" err="1"/>
              <a:t>i</a:t>
            </a:r>
            <a:r>
              <a:rPr lang="en-US" b="1" i="1" dirty="0"/>
              <a:t> </a:t>
            </a:r>
            <a:r>
              <a:rPr lang="en-US" b="1" i="1" dirty="0" err="1"/>
              <a:t>čitati</a:t>
            </a:r>
            <a:r>
              <a:rPr lang="en-US" b="1" i="1" dirty="0"/>
              <a:t> </a:t>
            </a:r>
            <a:r>
              <a:rPr lang="en-US" b="1" i="1" dirty="0" err="1"/>
              <a:t>pismo</a:t>
            </a:r>
            <a:r>
              <a:rPr lang="en-US" b="1" i="1" dirty="0"/>
              <a:t> </a:t>
            </a:r>
            <a:r>
              <a:rPr lang="en-US" b="1" i="1" dirty="0" err="1"/>
              <a:t>koje</a:t>
            </a:r>
            <a:r>
              <a:rPr lang="en-US" b="1" i="1" dirty="0"/>
              <a:t> </a:t>
            </a:r>
            <a:r>
              <a:rPr lang="en-US" b="1" i="1" dirty="0" err="1"/>
              <a:t>nam</a:t>
            </a:r>
            <a:r>
              <a:rPr lang="en-US" b="1" i="1" dirty="0"/>
              <a:t> je </a:t>
            </a:r>
            <a:r>
              <a:rPr lang="en-US" b="1" i="1" dirty="0" err="1"/>
              <a:t>osoba</a:t>
            </a:r>
            <a:r>
              <a:rPr lang="en-US" b="1" i="1" dirty="0"/>
              <a:t> </a:t>
            </a:r>
            <a:r>
              <a:rPr lang="en-US" b="1" i="1" dirty="0" err="1"/>
              <a:t>dostavila</a:t>
            </a:r>
            <a:r>
              <a:rPr lang="en-US" b="1" i="1" dirty="0"/>
              <a:t> u </a:t>
            </a:r>
            <a:r>
              <a:rPr lang="en-US" b="1" i="1" dirty="0" err="1"/>
              <a:t>povjerenju</a:t>
            </a:r>
            <a:r>
              <a:rPr lang="en-US" b="1" i="1" dirty="0"/>
              <a:t>.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saznanje</a:t>
            </a:r>
            <a:r>
              <a:rPr lang="en-US" dirty="0"/>
              <a:t> o </a:t>
            </a:r>
            <a:r>
              <a:rPr lang="en-US" dirty="0" err="1"/>
              <a:t>potencijalnom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stvarnom</a:t>
            </a:r>
            <a:r>
              <a:rPr lang="en-US" dirty="0"/>
              <a:t> </a:t>
            </a:r>
            <a:r>
              <a:rPr lang="en-US" dirty="0" err="1"/>
              <a:t>ozljeđivanju</a:t>
            </a:r>
            <a:r>
              <a:rPr lang="en-US" dirty="0"/>
              <a:t> </a:t>
            </a:r>
            <a:r>
              <a:rPr lang="en-US" dirty="0" err="1"/>
              <a:t>sebe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, to </a:t>
            </a:r>
            <a:r>
              <a:rPr lang="en-US" dirty="0" err="1"/>
              <a:t>izlazi</a:t>
            </a:r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okvira</a:t>
            </a:r>
            <a:r>
              <a:rPr lang="en-US" dirty="0"/>
              <a:t> </a:t>
            </a:r>
            <a:r>
              <a:rPr lang="en-US" dirty="0" err="1"/>
              <a:t>čuvanja</a:t>
            </a:r>
            <a:r>
              <a:rPr lang="en-US" dirty="0"/>
              <a:t> </a:t>
            </a:r>
            <a:r>
              <a:rPr lang="en-US" dirty="0" err="1"/>
              <a:t>osobnih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osobi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povjerljivog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klijenta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stručne</a:t>
            </a:r>
            <a:r>
              <a:rPr lang="en-US" dirty="0"/>
              <a:t> </a:t>
            </a:r>
            <a:r>
              <a:rPr lang="en-US" dirty="0" err="1"/>
              <a:t>osobe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Zatvoreno</a:t>
            </a:r>
            <a:r>
              <a:rPr lang="en-US" dirty="0" smtClean="0"/>
              <a:t> </a:t>
            </a:r>
            <a:r>
              <a:rPr lang="en-US" dirty="0" err="1"/>
              <a:t>pismo</a:t>
            </a:r>
            <a:r>
              <a:rPr lang="en-US" dirty="0"/>
              <a:t> s </a:t>
            </a:r>
            <a:r>
              <a:rPr lang="en-US" dirty="0" err="1"/>
              <a:t>zahtjevom</a:t>
            </a:r>
            <a:r>
              <a:rPr lang="en-US" dirty="0"/>
              <a:t> da se ne </a:t>
            </a:r>
            <a:r>
              <a:rPr lang="en-US" dirty="0" err="1"/>
              <a:t>otvara</a:t>
            </a:r>
            <a:r>
              <a:rPr lang="en-US" dirty="0"/>
              <a:t> je </a:t>
            </a:r>
            <a:r>
              <a:rPr lang="en-US" dirty="0" err="1"/>
              <a:t>vrlo</a:t>
            </a:r>
            <a:r>
              <a:rPr lang="en-US" dirty="0"/>
              <a:t> </a:t>
            </a:r>
            <a:r>
              <a:rPr lang="en-US" dirty="0" err="1"/>
              <a:t>snažan</a:t>
            </a:r>
            <a:r>
              <a:rPr lang="en-US" dirty="0"/>
              <a:t> </a:t>
            </a:r>
            <a:r>
              <a:rPr lang="en-US" dirty="0" err="1"/>
              <a:t>indikator</a:t>
            </a:r>
            <a:r>
              <a:rPr lang="en-US" dirty="0"/>
              <a:t> da se </a:t>
            </a:r>
            <a:r>
              <a:rPr lang="en-US" dirty="0" err="1"/>
              <a:t>nešto</a:t>
            </a:r>
            <a:r>
              <a:rPr lang="en-US" dirty="0"/>
              <a:t> </a:t>
            </a:r>
            <a:r>
              <a:rPr lang="en-US" dirty="0" err="1"/>
              <a:t>ozbiljno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značajno</a:t>
            </a:r>
            <a:r>
              <a:rPr lang="en-US" dirty="0"/>
              <a:t> </a:t>
            </a:r>
            <a:r>
              <a:rPr lang="en-US" dirty="0" err="1"/>
              <a:t>događa</a:t>
            </a:r>
            <a:r>
              <a:rPr lang="en-US" dirty="0"/>
              <a:t> s </a:t>
            </a:r>
            <a:r>
              <a:rPr lang="en-US" dirty="0" err="1"/>
              <a:t>osobom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Zatvoreno</a:t>
            </a:r>
            <a:r>
              <a:rPr lang="en-US" dirty="0" smtClean="0"/>
              <a:t> </a:t>
            </a:r>
            <a:r>
              <a:rPr lang="en-US" dirty="0" err="1"/>
              <a:t>pismo</a:t>
            </a:r>
            <a:r>
              <a:rPr lang="en-US" dirty="0"/>
              <a:t> je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posljednjih</a:t>
            </a:r>
            <a:r>
              <a:rPr lang="en-US" dirty="0"/>
              <a:t> </a:t>
            </a:r>
            <a:r>
              <a:rPr lang="en-US" dirty="0" err="1"/>
              <a:t>znakova</a:t>
            </a:r>
            <a:r>
              <a:rPr lang="en-US" dirty="0"/>
              <a:t> u </a:t>
            </a:r>
            <a:r>
              <a:rPr lang="en-US" dirty="0" err="1"/>
              <a:t>progresiji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suicidu</a:t>
            </a:r>
            <a:r>
              <a:rPr lang="en-US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1565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491" y="1825625"/>
            <a:ext cx="10797309" cy="4351338"/>
          </a:xfrm>
        </p:spPr>
        <p:txBody>
          <a:bodyPr/>
          <a:lstStyle/>
          <a:p>
            <a:pPr marL="0" lvl="0" indent="0">
              <a:buNone/>
            </a:pPr>
            <a:r>
              <a:rPr lang="en-US" b="1" i="1" dirty="0"/>
              <a:t>U </a:t>
            </a:r>
            <a:r>
              <a:rPr lang="en-US" b="1" i="1" dirty="0" err="1"/>
              <a:t>slučaju</a:t>
            </a:r>
            <a:r>
              <a:rPr lang="en-US" b="1" i="1" dirty="0"/>
              <a:t> da </a:t>
            </a:r>
            <a:r>
              <a:rPr lang="en-US" b="1" i="1" dirty="0" err="1"/>
              <a:t>osoba</a:t>
            </a:r>
            <a:r>
              <a:rPr lang="en-US" b="1" i="1" dirty="0"/>
              <a:t> </a:t>
            </a:r>
            <a:r>
              <a:rPr lang="en-US" b="1" i="1" dirty="0" err="1"/>
              <a:t>preživi</a:t>
            </a:r>
            <a:r>
              <a:rPr lang="en-US" b="1" i="1" dirty="0"/>
              <a:t> </a:t>
            </a:r>
            <a:r>
              <a:rPr lang="en-US" b="1" i="1" dirty="0" err="1"/>
              <a:t>pokušaj</a:t>
            </a:r>
            <a:r>
              <a:rPr lang="en-US" b="1" i="1" dirty="0"/>
              <a:t> </a:t>
            </a:r>
            <a:r>
              <a:rPr lang="en-US" b="1" i="1" dirty="0" err="1"/>
              <a:t>suicida</a:t>
            </a:r>
            <a:r>
              <a:rPr lang="en-US" b="1" i="1" dirty="0"/>
              <a:t>, </a:t>
            </a:r>
            <a:r>
              <a:rPr lang="en-US" b="1" i="1" dirty="0" err="1"/>
              <a:t>ona</a:t>
            </a:r>
            <a:r>
              <a:rPr lang="en-US" b="1" i="1" dirty="0"/>
              <a:t> </a:t>
            </a:r>
            <a:r>
              <a:rPr lang="en-US" b="1" i="1" dirty="0" err="1"/>
              <a:t>više</a:t>
            </a:r>
            <a:r>
              <a:rPr lang="en-US" b="1" i="1" dirty="0"/>
              <a:t> </a:t>
            </a:r>
            <a:r>
              <a:rPr lang="en-US" b="1" i="1" dirty="0" err="1"/>
              <a:t>nikada</a:t>
            </a:r>
            <a:r>
              <a:rPr lang="en-US" b="1" i="1" dirty="0"/>
              <a:t> </a:t>
            </a:r>
            <a:r>
              <a:rPr lang="en-US" b="1" i="1" dirty="0" err="1"/>
              <a:t>neće</a:t>
            </a:r>
            <a:r>
              <a:rPr lang="en-US" b="1" i="1" dirty="0"/>
              <a:t> to </a:t>
            </a:r>
            <a:r>
              <a:rPr lang="en-US" b="1" i="1" dirty="0" err="1"/>
              <a:t>pokušati</a:t>
            </a:r>
            <a:r>
              <a:rPr lang="en-US" b="1" i="1" dirty="0"/>
              <a:t> </a:t>
            </a:r>
            <a:r>
              <a:rPr lang="en-US" b="1" i="1" dirty="0" err="1"/>
              <a:t>ponovno</a:t>
            </a:r>
            <a:r>
              <a:rPr lang="en-US" b="1" i="1" dirty="0"/>
              <a:t> </a:t>
            </a:r>
            <a:r>
              <a:rPr lang="en-US" b="1" i="1" dirty="0" err="1"/>
              <a:t>učiniti</a:t>
            </a:r>
            <a:r>
              <a:rPr lang="en-US" b="1" i="1" dirty="0"/>
              <a:t>. </a:t>
            </a:r>
            <a:endParaRPr lang="hr-HR" b="1" dirty="0"/>
          </a:p>
          <a:p>
            <a:pPr marL="0" indent="0">
              <a:buNone/>
            </a:pPr>
            <a:endParaRPr lang="hr-HR" dirty="0"/>
          </a:p>
          <a:p>
            <a:r>
              <a:rPr lang="en-US" dirty="0" err="1"/>
              <a:t>Pokušaj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 je </a:t>
            </a:r>
            <a:r>
              <a:rPr lang="en-US" dirty="0" err="1"/>
              <a:t>jedan</a:t>
            </a:r>
            <a:r>
              <a:rPr lang="en-US" dirty="0"/>
              <a:t> od </a:t>
            </a:r>
            <a:r>
              <a:rPr lang="en-US" dirty="0" err="1"/>
              <a:t>indikatora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predviđa</a:t>
            </a:r>
            <a:r>
              <a:rPr lang="en-US" dirty="0"/>
              <a:t> </a:t>
            </a:r>
            <a:r>
              <a:rPr lang="en-US" dirty="0" err="1"/>
              <a:t>buduće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ponovljene</a:t>
            </a:r>
            <a:r>
              <a:rPr lang="en-US" dirty="0"/>
              <a:t> </a:t>
            </a:r>
            <a:r>
              <a:rPr lang="en-US" dirty="0" err="1"/>
              <a:t>pokušaje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Stupanj</a:t>
            </a:r>
            <a:r>
              <a:rPr lang="en-US" dirty="0" smtClean="0"/>
              <a:t> </a:t>
            </a:r>
            <a:r>
              <a:rPr lang="en-US" dirty="0" err="1"/>
              <a:t>rizika</a:t>
            </a:r>
            <a:r>
              <a:rPr lang="en-US" dirty="0"/>
              <a:t> od </a:t>
            </a:r>
            <a:r>
              <a:rPr lang="en-US" dirty="0" err="1"/>
              <a:t>počinjenja</a:t>
            </a:r>
            <a:r>
              <a:rPr lang="en-US" dirty="0"/>
              <a:t> </a:t>
            </a:r>
            <a:r>
              <a:rPr lang="en-US" dirty="0" err="1"/>
              <a:t>suicida</a:t>
            </a:r>
            <a:r>
              <a:rPr lang="en-US" dirty="0"/>
              <a:t> se </a:t>
            </a:r>
            <a:r>
              <a:rPr lang="en-US" dirty="0" err="1"/>
              <a:t>povećava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svakim</a:t>
            </a:r>
            <a:r>
              <a:rPr lang="en-US" dirty="0"/>
              <a:t> </a:t>
            </a:r>
            <a:r>
              <a:rPr lang="en-US" dirty="0" err="1"/>
              <a:t>dodatnim</a:t>
            </a:r>
            <a:r>
              <a:rPr lang="en-US" dirty="0"/>
              <a:t> </a:t>
            </a:r>
            <a:r>
              <a:rPr lang="en-US" dirty="0" err="1"/>
              <a:t>pokušajem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osoba</a:t>
            </a:r>
            <a:r>
              <a:rPr lang="en-US" dirty="0"/>
              <a:t> </a:t>
            </a:r>
            <a:r>
              <a:rPr lang="en-US" dirty="0" err="1"/>
              <a:t>učini</a:t>
            </a:r>
            <a:r>
              <a:rPr lang="en-US" dirty="0"/>
              <a:t>.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745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1483</Words>
  <Application>Microsoft Office PowerPoint</Application>
  <PresentationFormat>Widescreen</PresentationFormat>
  <Paragraphs>122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Wingdings</vt:lpstr>
      <vt:lpstr>Office Theme</vt:lpstr>
      <vt:lpstr>Mitovi o suicidu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Hvala na pažnji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Bernard Seso</dc:creator>
  <cp:lastModifiedBy>Bernard Seso</cp:lastModifiedBy>
  <cp:revision>10</cp:revision>
  <dcterms:created xsi:type="dcterms:W3CDTF">2020-07-01T12:04:42Z</dcterms:created>
  <dcterms:modified xsi:type="dcterms:W3CDTF">2020-07-01T13:02:15Z</dcterms:modified>
</cp:coreProperties>
</file>