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0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2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2" r:id="rId2"/>
    <p:sldId id="257" r:id="rId3"/>
    <p:sldId id="296" r:id="rId4"/>
    <p:sldId id="326" r:id="rId5"/>
    <p:sldId id="324" r:id="rId6"/>
    <p:sldId id="325" r:id="rId7"/>
    <p:sldId id="323" r:id="rId8"/>
    <p:sldId id="311" r:id="rId9"/>
    <p:sldId id="308" r:id="rId10"/>
    <p:sldId id="309" r:id="rId11"/>
    <p:sldId id="279" r:id="rId12"/>
    <p:sldId id="280" r:id="rId13"/>
    <p:sldId id="281" r:id="rId14"/>
    <p:sldId id="327" r:id="rId15"/>
    <p:sldId id="297" r:id="rId16"/>
    <p:sldId id="298" r:id="rId17"/>
    <p:sldId id="300" r:id="rId18"/>
    <p:sldId id="301" r:id="rId19"/>
    <p:sldId id="286" r:id="rId20"/>
    <p:sldId id="287" r:id="rId21"/>
    <p:sldId id="302" r:id="rId22"/>
    <p:sldId id="282" r:id="rId23"/>
    <p:sldId id="288" r:id="rId24"/>
    <p:sldId id="313" r:id="rId25"/>
    <p:sldId id="289" r:id="rId26"/>
    <p:sldId id="290" r:id="rId27"/>
    <p:sldId id="291" r:id="rId28"/>
    <p:sldId id="292" r:id="rId29"/>
    <p:sldId id="293" r:id="rId30"/>
    <p:sldId id="306" r:id="rId31"/>
    <p:sldId id="294" r:id="rId32"/>
    <p:sldId id="295" r:id="rId33"/>
    <p:sldId id="316" r:id="rId34"/>
    <p:sldId id="318" r:id="rId35"/>
    <p:sldId id="307" r:id="rId36"/>
    <p:sldId id="314" r:id="rId37"/>
    <p:sldId id="315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4242323-6EFD-4C66-A61A-49ADD0D2EBBF}">
          <p14:sldIdLst>
            <p14:sldId id="262"/>
            <p14:sldId id="257"/>
          </p14:sldIdLst>
        </p14:section>
        <p14:section name="UVOD" id="{95DFBF88-02E5-487A-A6E0-844687B750A4}">
          <p14:sldIdLst>
            <p14:sldId id="296"/>
            <p14:sldId id="326"/>
            <p14:sldId id="324"/>
            <p14:sldId id="325"/>
            <p14:sldId id="323"/>
            <p14:sldId id="311"/>
            <p14:sldId id="308"/>
            <p14:sldId id="309"/>
            <p14:sldId id="279"/>
          </p14:sldIdLst>
        </p14:section>
        <p14:section name="KORACI BIHEVIORALNE AKTIVACIJE" id="{6CD7159F-D432-4B65-9648-C0F827FF00AE}">
          <p14:sldIdLst>
            <p14:sldId id="280"/>
            <p14:sldId id="281"/>
            <p14:sldId id="327"/>
            <p14:sldId id="297"/>
            <p14:sldId id="298"/>
            <p14:sldId id="300"/>
            <p14:sldId id="301"/>
            <p14:sldId id="286"/>
            <p14:sldId id="287"/>
            <p14:sldId id="302"/>
            <p14:sldId id="282"/>
            <p14:sldId id="288"/>
            <p14:sldId id="313"/>
            <p14:sldId id="289"/>
            <p14:sldId id="290"/>
            <p14:sldId id="291"/>
            <p14:sldId id="292"/>
            <p14:sldId id="293"/>
            <p14:sldId id="306"/>
          </p14:sldIdLst>
        </p14:section>
        <p14:section name="POTEŠKOĆE" id="{A2D85A05-D7B0-4F1D-964A-77AD10F5C94C}">
          <p14:sldIdLst>
            <p14:sldId id="294"/>
            <p14:sldId id="295"/>
            <p14:sldId id="316"/>
            <p14:sldId id="318"/>
            <p14:sldId id="307"/>
            <p14:sldId id="314"/>
            <p14:sldId id="315"/>
          </p14:sldIdLst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Asančaić" initials="SA" lastIdx="1" clrIdx="0">
    <p:extLst>
      <p:ext uri="{19B8F6BF-5375-455C-9EA6-DF929625EA0E}">
        <p15:presenceInfo xmlns:p15="http://schemas.microsoft.com/office/powerpoint/2012/main" userId="S-1-5-21-2633509834-838866768-3478472522-113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5" autoAdjust="0"/>
    <p:restoredTop sz="82844" autoAdjust="0"/>
  </p:normalViewPr>
  <p:slideViewPr>
    <p:cSldViewPr snapToGrid="0">
      <p:cViewPr varScale="1">
        <p:scale>
          <a:sx n="94" d="100"/>
          <a:sy n="94" d="100"/>
        </p:scale>
        <p:origin x="1326" y="9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jpg"/></Relationships>
</file>

<file path=ppt/diagrams/_rels/data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image" Target="../media/image8.jpg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jpg"/></Relationships>
</file>

<file path=ppt/diagrams/_rels/drawing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image" Target="../media/image8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BC9424-33A8-4D3F-9224-E9D228C909EB}" type="doc">
      <dgm:prSet loTypeId="urn:microsoft.com/office/officeart/2009/layout/CircleArrowProcess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FD93B38-5DEB-4DD9-A20B-767DE2696B12}">
      <dgm:prSet phldrT="[Text]"/>
      <dgm:spPr/>
      <dgm:t>
        <a:bodyPr/>
        <a:lstStyle/>
        <a:p>
          <a:r>
            <a:rPr lang="hr-HR" dirty="0"/>
            <a:t>BIHEVIORALNO IZBJEGAVANJE</a:t>
          </a:r>
        </a:p>
      </dgm:t>
    </dgm:pt>
    <dgm:pt modelId="{7D8336D4-74A0-445C-8E3F-53FCF7B2456C}" type="parTrans" cxnId="{27399D92-7F82-4458-A538-0DDD538871EB}">
      <dgm:prSet/>
      <dgm:spPr/>
      <dgm:t>
        <a:bodyPr/>
        <a:lstStyle/>
        <a:p>
          <a:endParaRPr lang="hr-HR"/>
        </a:p>
      </dgm:t>
    </dgm:pt>
    <dgm:pt modelId="{D24DE24E-D430-4AB4-A828-3FC61B28E631}" type="sibTrans" cxnId="{27399D92-7F82-4458-A538-0DDD538871EB}">
      <dgm:prSet/>
      <dgm:spPr/>
      <dgm:t>
        <a:bodyPr/>
        <a:lstStyle/>
        <a:p>
          <a:endParaRPr lang="hr-HR"/>
        </a:p>
      </dgm:t>
    </dgm:pt>
    <dgm:pt modelId="{490C35C2-908E-417A-90C1-B43EC2BFBAF1}">
      <dgm:prSet phldrT="[Text]"/>
      <dgm:spPr/>
      <dgm:t>
        <a:bodyPr/>
        <a:lstStyle/>
        <a:p>
          <a:pPr algn="just"/>
          <a:r>
            <a:rPr lang="hr-HR" dirty="0">
              <a:latin typeface="Candara" panose="020E0502030303020204" pitchFamily="34" charset="0"/>
            </a:rPr>
            <a:t>Ključni dio BA</a:t>
          </a:r>
        </a:p>
      </dgm:t>
    </dgm:pt>
    <dgm:pt modelId="{41BA9C43-8BB9-4A59-89A5-F7AD316456DC}" type="parTrans" cxnId="{CA0C273A-B5B7-4188-97C7-BF98F4716456}">
      <dgm:prSet/>
      <dgm:spPr/>
      <dgm:t>
        <a:bodyPr/>
        <a:lstStyle/>
        <a:p>
          <a:endParaRPr lang="hr-HR"/>
        </a:p>
      </dgm:t>
    </dgm:pt>
    <dgm:pt modelId="{5076C4F4-6FC1-4114-9D0B-1AFEA061D765}" type="sibTrans" cxnId="{CA0C273A-B5B7-4188-97C7-BF98F4716456}">
      <dgm:prSet/>
      <dgm:spPr/>
      <dgm:t>
        <a:bodyPr/>
        <a:lstStyle/>
        <a:p>
          <a:endParaRPr lang="hr-HR"/>
        </a:p>
      </dgm:t>
    </dgm:pt>
    <dgm:pt modelId="{4F797227-D860-4DB9-B503-FE5AB80DDEF3}">
      <dgm:prSet phldrT="[Text]"/>
      <dgm:spPr/>
      <dgm:t>
        <a:bodyPr/>
        <a:lstStyle/>
        <a:p>
          <a:pPr algn="just"/>
          <a:r>
            <a:rPr lang="hr-HR" dirty="0">
              <a:latin typeface="Candara" panose="020E0502030303020204" pitchFamily="34" charset="0"/>
            </a:rPr>
            <a:t>Depresivno raspoloženje – strategija suočavanja  s ciljem izbjegavanja vanjskih događaja koje dovodi do niske razine pozitivnog potkrepljenja, a visoke razine averzivnog potkrepljenja</a:t>
          </a:r>
        </a:p>
      </dgm:t>
    </dgm:pt>
    <dgm:pt modelId="{63D358F7-299E-41E4-84D5-10CD29BC4FB6}" type="parTrans" cxnId="{A87344A7-3233-4563-8FC8-8B6804CD719F}">
      <dgm:prSet/>
      <dgm:spPr/>
      <dgm:t>
        <a:bodyPr/>
        <a:lstStyle/>
        <a:p>
          <a:endParaRPr lang="hr-HR"/>
        </a:p>
      </dgm:t>
    </dgm:pt>
    <dgm:pt modelId="{EE6537F0-105A-485B-9EC6-5118EF24F3D0}" type="sibTrans" cxnId="{A87344A7-3233-4563-8FC8-8B6804CD719F}">
      <dgm:prSet/>
      <dgm:spPr/>
      <dgm:t>
        <a:bodyPr/>
        <a:lstStyle/>
        <a:p>
          <a:endParaRPr lang="hr-HR"/>
        </a:p>
      </dgm:t>
    </dgm:pt>
    <dgm:pt modelId="{7C1E4E4B-14C6-475C-8681-2A5D8C3E1A3A}" type="pres">
      <dgm:prSet presAssocID="{CFBC9424-33A8-4D3F-9224-E9D228C909EB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DB854DBB-D11F-49CC-B7D3-FE4B5F00C774}" type="pres">
      <dgm:prSet presAssocID="{DFD93B38-5DEB-4DD9-A20B-767DE2696B12}" presName="Accent1" presStyleCnt="0"/>
      <dgm:spPr/>
    </dgm:pt>
    <dgm:pt modelId="{58808B1C-4886-45AF-8D91-EC7280403B4D}" type="pres">
      <dgm:prSet presAssocID="{DFD93B38-5DEB-4DD9-A20B-767DE2696B12}" presName="Accent" presStyleLbl="node1" presStyleIdx="0" presStyleCnt="1"/>
      <dgm:spPr/>
    </dgm:pt>
    <dgm:pt modelId="{D9345534-A167-4FBE-B7EB-0ED74004EEF7}" type="pres">
      <dgm:prSet presAssocID="{DFD93B38-5DEB-4DD9-A20B-767DE2696B12}" presName="Child1" presStyleLbl="revTx" presStyleIdx="0" presStyleCnt="2" custScaleX="115972" custScaleY="142058">
        <dgm:presLayoutVars>
          <dgm:chMax val="0"/>
          <dgm:chPref val="0"/>
          <dgm:bulletEnabled val="1"/>
        </dgm:presLayoutVars>
      </dgm:prSet>
      <dgm:spPr/>
    </dgm:pt>
    <dgm:pt modelId="{00C416F8-6510-4358-9E15-F321BAF2A308}" type="pres">
      <dgm:prSet presAssocID="{DFD93B38-5DEB-4DD9-A20B-767DE2696B12}" presName="Parent1" presStyleLbl="revTx" presStyleIdx="1" presStyleCnt="2">
        <dgm:presLayoutVars>
          <dgm:chMax val="1"/>
          <dgm:chPref val="1"/>
          <dgm:bulletEnabled val="1"/>
        </dgm:presLayoutVars>
      </dgm:prSet>
      <dgm:spPr/>
    </dgm:pt>
  </dgm:ptLst>
  <dgm:cxnLst>
    <dgm:cxn modelId="{9C0C9F03-7A28-4FFB-9C92-355112E6FD26}" type="presOf" srcId="{4F797227-D860-4DB9-B503-FE5AB80DDEF3}" destId="{D9345534-A167-4FBE-B7EB-0ED74004EEF7}" srcOrd="0" destOrd="1" presId="urn:microsoft.com/office/officeart/2009/layout/CircleArrowProcess"/>
    <dgm:cxn modelId="{AC64461E-880D-4B2A-B49B-546F909A5020}" type="presOf" srcId="{DFD93B38-5DEB-4DD9-A20B-767DE2696B12}" destId="{00C416F8-6510-4358-9E15-F321BAF2A308}" srcOrd="0" destOrd="0" presId="urn:microsoft.com/office/officeart/2009/layout/CircleArrowProcess"/>
    <dgm:cxn modelId="{47A2FB37-575F-4398-8BF4-1E64B526D1B2}" type="presOf" srcId="{CFBC9424-33A8-4D3F-9224-E9D228C909EB}" destId="{7C1E4E4B-14C6-475C-8681-2A5D8C3E1A3A}" srcOrd="0" destOrd="0" presId="urn:microsoft.com/office/officeart/2009/layout/CircleArrowProcess"/>
    <dgm:cxn modelId="{CA0C273A-B5B7-4188-97C7-BF98F4716456}" srcId="{DFD93B38-5DEB-4DD9-A20B-767DE2696B12}" destId="{490C35C2-908E-417A-90C1-B43EC2BFBAF1}" srcOrd="0" destOrd="0" parTransId="{41BA9C43-8BB9-4A59-89A5-F7AD316456DC}" sibTransId="{5076C4F4-6FC1-4114-9D0B-1AFEA061D765}"/>
    <dgm:cxn modelId="{29540445-3A94-46D4-91AB-FD68444BD6B6}" type="presOf" srcId="{490C35C2-908E-417A-90C1-B43EC2BFBAF1}" destId="{D9345534-A167-4FBE-B7EB-0ED74004EEF7}" srcOrd="0" destOrd="0" presId="urn:microsoft.com/office/officeart/2009/layout/CircleArrowProcess"/>
    <dgm:cxn modelId="{27399D92-7F82-4458-A538-0DDD538871EB}" srcId="{CFBC9424-33A8-4D3F-9224-E9D228C909EB}" destId="{DFD93B38-5DEB-4DD9-A20B-767DE2696B12}" srcOrd="0" destOrd="0" parTransId="{7D8336D4-74A0-445C-8E3F-53FCF7B2456C}" sibTransId="{D24DE24E-D430-4AB4-A828-3FC61B28E631}"/>
    <dgm:cxn modelId="{A87344A7-3233-4563-8FC8-8B6804CD719F}" srcId="{DFD93B38-5DEB-4DD9-A20B-767DE2696B12}" destId="{4F797227-D860-4DB9-B503-FE5AB80DDEF3}" srcOrd="1" destOrd="0" parTransId="{63D358F7-299E-41E4-84D5-10CD29BC4FB6}" sibTransId="{EE6537F0-105A-485B-9EC6-5118EF24F3D0}"/>
    <dgm:cxn modelId="{1301149C-ADC2-4EC7-97B8-1182645854E7}" type="presParOf" srcId="{7C1E4E4B-14C6-475C-8681-2A5D8C3E1A3A}" destId="{DB854DBB-D11F-49CC-B7D3-FE4B5F00C774}" srcOrd="0" destOrd="0" presId="urn:microsoft.com/office/officeart/2009/layout/CircleArrowProcess"/>
    <dgm:cxn modelId="{5E3C7C88-D57D-41F6-8A6F-2BE6241A415F}" type="presParOf" srcId="{DB854DBB-D11F-49CC-B7D3-FE4B5F00C774}" destId="{58808B1C-4886-45AF-8D91-EC7280403B4D}" srcOrd="0" destOrd="0" presId="urn:microsoft.com/office/officeart/2009/layout/CircleArrowProcess"/>
    <dgm:cxn modelId="{59086DDF-7689-4B12-8B98-5A803011856C}" type="presParOf" srcId="{7C1E4E4B-14C6-475C-8681-2A5D8C3E1A3A}" destId="{D9345534-A167-4FBE-B7EB-0ED74004EEF7}" srcOrd="1" destOrd="0" presId="urn:microsoft.com/office/officeart/2009/layout/CircleArrowProcess"/>
    <dgm:cxn modelId="{B04B37FF-B695-422C-8E85-57A58483D990}" type="presParOf" srcId="{7C1E4E4B-14C6-475C-8681-2A5D8C3E1A3A}" destId="{00C416F8-6510-4358-9E15-F321BAF2A308}" srcOrd="2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50D7504-3817-4B44-98C3-8DAD4A2C816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174F1A6-5A08-461E-A816-E62603A7F993}">
      <dgm:prSet/>
      <dgm:spPr/>
      <dgm:t>
        <a:bodyPr/>
        <a:lstStyle/>
        <a:p>
          <a:endParaRPr lang="hr-HR"/>
        </a:p>
      </dgm:t>
    </dgm:pt>
    <dgm:pt modelId="{1095DB04-2667-493E-BBC8-99018D415978}" type="parTrans" cxnId="{F78832B0-3EB3-4355-81DD-045421598C69}">
      <dgm:prSet/>
      <dgm:spPr/>
      <dgm:t>
        <a:bodyPr/>
        <a:lstStyle/>
        <a:p>
          <a:endParaRPr lang="hr-HR"/>
        </a:p>
      </dgm:t>
    </dgm:pt>
    <dgm:pt modelId="{0664A949-FD9E-4EE6-9BC6-D6723DAC2699}" type="sibTrans" cxnId="{F78832B0-3EB3-4355-81DD-045421598C69}">
      <dgm:prSet/>
      <dgm:spPr/>
      <dgm:t>
        <a:bodyPr/>
        <a:lstStyle/>
        <a:p>
          <a:endParaRPr lang="hr-HR"/>
        </a:p>
      </dgm:t>
    </dgm:pt>
    <dgm:pt modelId="{CD3475B1-732B-46ED-88B5-9327F671C933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Zadatak za pacijenta:</a:t>
          </a:r>
        </a:p>
      </dgm:t>
    </dgm:pt>
    <dgm:pt modelId="{9AAB311E-BFA5-4146-9970-5030AA523DFF}" type="parTrans" cxnId="{ABCD76E8-A340-4B34-AE16-F77B730F4B84}">
      <dgm:prSet/>
      <dgm:spPr/>
      <dgm:t>
        <a:bodyPr/>
        <a:lstStyle/>
        <a:p>
          <a:endParaRPr lang="hr-HR"/>
        </a:p>
      </dgm:t>
    </dgm:pt>
    <dgm:pt modelId="{3941ECFF-D008-44A6-BE31-C70D6CEE3D42}" type="sibTrans" cxnId="{ABCD76E8-A340-4B34-AE16-F77B730F4B84}">
      <dgm:prSet/>
      <dgm:spPr/>
      <dgm:t>
        <a:bodyPr/>
        <a:lstStyle/>
        <a:p>
          <a:endParaRPr lang="hr-HR"/>
        </a:p>
      </dgm:t>
    </dgm:pt>
    <dgm:pt modelId="{A44664B9-71F0-4C00-AD2F-8598FD55BF04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napraviti raspored aktivnosti s popisa aktivnosti za svaki dan</a:t>
          </a:r>
        </a:p>
      </dgm:t>
    </dgm:pt>
    <dgm:pt modelId="{55469E13-21E6-47B2-AE74-0C53B5C02490}" type="parTrans" cxnId="{03BE84CF-864E-4FD7-B678-49E2E0484DCF}">
      <dgm:prSet/>
      <dgm:spPr/>
      <dgm:t>
        <a:bodyPr/>
        <a:lstStyle/>
        <a:p>
          <a:endParaRPr lang="hr-HR"/>
        </a:p>
      </dgm:t>
    </dgm:pt>
    <dgm:pt modelId="{B9438A84-E4F4-44E2-8DE2-6296A6BA9B4D}" type="sibTrans" cxnId="{03BE84CF-864E-4FD7-B678-49E2E0484DCF}">
      <dgm:prSet/>
      <dgm:spPr/>
      <dgm:t>
        <a:bodyPr/>
        <a:lstStyle/>
        <a:p>
          <a:endParaRPr lang="hr-HR"/>
        </a:p>
      </dgm:t>
    </dgm:pt>
    <dgm:pt modelId="{196C9FED-64FC-4CC8-B2AA-6B70A7C5963E}">
      <dgm:prSet/>
      <dgm:spPr/>
      <dgm:t>
        <a:bodyPr/>
        <a:lstStyle/>
        <a:p>
          <a:r>
            <a:rPr lang="hr-HR" b="1" dirty="0">
              <a:latin typeface="Candara" panose="020E0502030303020204" pitchFamily="34" charset="0"/>
            </a:rPr>
            <a:t>prije provedbe</a:t>
          </a:r>
          <a:r>
            <a:rPr lang="hr-HR" dirty="0">
              <a:latin typeface="Candara" panose="020E0502030303020204" pitchFamily="34" charset="0"/>
            </a:rPr>
            <a:t> treba procijeniti </a:t>
          </a:r>
          <a:r>
            <a:rPr lang="hr-HR" b="1" dirty="0">
              <a:latin typeface="Candara" panose="020E0502030303020204" pitchFamily="34" charset="0"/>
            </a:rPr>
            <a:t>vjerojatnost</a:t>
          </a:r>
          <a:r>
            <a:rPr lang="hr-HR" dirty="0">
              <a:latin typeface="Candara" panose="020E0502030303020204" pitchFamily="34" charset="0"/>
            </a:rPr>
            <a:t> zadovoljstva (ugode) i postignuća (ovladavanja) na skali od 0-10 za svaku aktivnost </a:t>
          </a:r>
        </a:p>
      </dgm:t>
    </dgm:pt>
    <dgm:pt modelId="{C0EAB8D7-922E-42F6-9C78-C64481017C34}" type="parTrans" cxnId="{B2FEA933-B884-4078-BD77-3F29E3DF63F3}">
      <dgm:prSet/>
      <dgm:spPr/>
      <dgm:t>
        <a:bodyPr/>
        <a:lstStyle/>
        <a:p>
          <a:endParaRPr lang="hr-HR"/>
        </a:p>
      </dgm:t>
    </dgm:pt>
    <dgm:pt modelId="{991009E6-8CEF-4B38-8A64-AC217069266C}" type="sibTrans" cxnId="{B2FEA933-B884-4078-BD77-3F29E3DF63F3}">
      <dgm:prSet/>
      <dgm:spPr/>
      <dgm:t>
        <a:bodyPr/>
        <a:lstStyle/>
        <a:p>
          <a:endParaRPr lang="hr-HR"/>
        </a:p>
      </dgm:t>
    </dgm:pt>
    <dgm:pt modelId="{AC208238-CFE4-4CB5-B9D8-C7F2EC8AE4E3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planiranje više ugodnih aktivnosti</a:t>
          </a:r>
        </a:p>
      </dgm:t>
    </dgm:pt>
    <dgm:pt modelId="{E96EC7A8-8692-4D3E-9AC8-3A81D0EBAF62}" type="parTrans" cxnId="{06D598D7-D8F9-42AB-8699-E48F632EA49A}">
      <dgm:prSet/>
      <dgm:spPr/>
      <dgm:t>
        <a:bodyPr/>
        <a:lstStyle/>
        <a:p>
          <a:endParaRPr lang="hr-HR"/>
        </a:p>
      </dgm:t>
    </dgm:pt>
    <dgm:pt modelId="{67777F37-F047-4965-ABF5-F797FB20476D}" type="sibTrans" cxnId="{06D598D7-D8F9-42AB-8699-E48F632EA49A}">
      <dgm:prSet/>
      <dgm:spPr/>
      <dgm:t>
        <a:bodyPr/>
        <a:lstStyle/>
        <a:p>
          <a:endParaRPr lang="hr-HR"/>
        </a:p>
      </dgm:t>
    </dgm:pt>
    <dgm:pt modelId="{2AE5C6AA-F515-4479-86E9-66EA50A0B587}" type="pres">
      <dgm:prSet presAssocID="{D50D7504-3817-4B44-98C3-8DAD4A2C8164}" presName="linear" presStyleCnt="0">
        <dgm:presLayoutVars>
          <dgm:animLvl val="lvl"/>
          <dgm:resizeHandles val="exact"/>
        </dgm:presLayoutVars>
      </dgm:prSet>
      <dgm:spPr/>
    </dgm:pt>
    <dgm:pt modelId="{88BBCF63-026D-43D6-B600-653E67DBDFD2}" type="pres">
      <dgm:prSet presAssocID="{C174F1A6-5A08-461E-A816-E62603A7F99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6E72DAA-E508-47F4-84F1-F7B902A5A1B0}" type="pres">
      <dgm:prSet presAssocID="{C174F1A6-5A08-461E-A816-E62603A7F99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CCA1227-3F98-4BFA-9473-9BBF5477EB71}" type="presOf" srcId="{C174F1A6-5A08-461E-A816-E62603A7F993}" destId="{88BBCF63-026D-43D6-B600-653E67DBDFD2}" srcOrd="0" destOrd="0" presId="urn:microsoft.com/office/officeart/2005/8/layout/vList2"/>
    <dgm:cxn modelId="{2D4AE62E-E812-4704-ABEE-B333D0EAB361}" type="presOf" srcId="{A44664B9-71F0-4C00-AD2F-8598FD55BF04}" destId="{B6E72DAA-E508-47F4-84F1-F7B902A5A1B0}" srcOrd="0" destOrd="1" presId="urn:microsoft.com/office/officeart/2005/8/layout/vList2"/>
    <dgm:cxn modelId="{B2FEA933-B884-4078-BD77-3F29E3DF63F3}" srcId="{CD3475B1-732B-46ED-88B5-9327F671C933}" destId="{196C9FED-64FC-4CC8-B2AA-6B70A7C5963E}" srcOrd="2" destOrd="0" parTransId="{C0EAB8D7-922E-42F6-9C78-C64481017C34}" sibTransId="{991009E6-8CEF-4B38-8A64-AC217069266C}"/>
    <dgm:cxn modelId="{E8D24595-D025-4BDA-8199-834AF3BAEE15}" type="presOf" srcId="{AC208238-CFE4-4CB5-B9D8-C7F2EC8AE4E3}" destId="{B6E72DAA-E508-47F4-84F1-F7B902A5A1B0}" srcOrd="0" destOrd="2" presId="urn:microsoft.com/office/officeart/2005/8/layout/vList2"/>
    <dgm:cxn modelId="{F78832B0-3EB3-4355-81DD-045421598C69}" srcId="{D50D7504-3817-4B44-98C3-8DAD4A2C8164}" destId="{C174F1A6-5A08-461E-A816-E62603A7F993}" srcOrd="0" destOrd="0" parTransId="{1095DB04-2667-493E-BBC8-99018D415978}" sibTransId="{0664A949-FD9E-4EE6-9BC6-D6723DAC2699}"/>
    <dgm:cxn modelId="{CA67ACC5-0FD2-4436-8A34-082BEDF8F332}" type="presOf" srcId="{D50D7504-3817-4B44-98C3-8DAD4A2C8164}" destId="{2AE5C6AA-F515-4479-86E9-66EA50A0B587}" srcOrd="0" destOrd="0" presId="urn:microsoft.com/office/officeart/2005/8/layout/vList2"/>
    <dgm:cxn modelId="{03BE84CF-864E-4FD7-B678-49E2E0484DCF}" srcId="{CD3475B1-732B-46ED-88B5-9327F671C933}" destId="{A44664B9-71F0-4C00-AD2F-8598FD55BF04}" srcOrd="0" destOrd="0" parTransId="{55469E13-21E6-47B2-AE74-0C53B5C02490}" sibTransId="{B9438A84-E4F4-44E2-8DE2-6296A6BA9B4D}"/>
    <dgm:cxn modelId="{06D598D7-D8F9-42AB-8699-E48F632EA49A}" srcId="{CD3475B1-732B-46ED-88B5-9327F671C933}" destId="{AC208238-CFE4-4CB5-B9D8-C7F2EC8AE4E3}" srcOrd="1" destOrd="0" parTransId="{E96EC7A8-8692-4D3E-9AC8-3A81D0EBAF62}" sibTransId="{67777F37-F047-4965-ABF5-F797FB20476D}"/>
    <dgm:cxn modelId="{ABCD76E8-A340-4B34-AE16-F77B730F4B84}" srcId="{C174F1A6-5A08-461E-A816-E62603A7F993}" destId="{CD3475B1-732B-46ED-88B5-9327F671C933}" srcOrd="0" destOrd="0" parTransId="{9AAB311E-BFA5-4146-9970-5030AA523DFF}" sibTransId="{3941ECFF-D008-44A6-BE31-C70D6CEE3D42}"/>
    <dgm:cxn modelId="{08F81DF0-D29B-4C5C-8D77-A338A5FAF6C2}" type="presOf" srcId="{CD3475B1-732B-46ED-88B5-9327F671C933}" destId="{B6E72DAA-E508-47F4-84F1-F7B902A5A1B0}" srcOrd="0" destOrd="0" presId="urn:microsoft.com/office/officeart/2005/8/layout/vList2"/>
    <dgm:cxn modelId="{C9D7C5F9-0885-412F-93A4-CB5584D53C99}" type="presOf" srcId="{196C9FED-64FC-4CC8-B2AA-6B70A7C5963E}" destId="{B6E72DAA-E508-47F4-84F1-F7B902A5A1B0}" srcOrd="0" destOrd="3" presId="urn:microsoft.com/office/officeart/2005/8/layout/vList2"/>
    <dgm:cxn modelId="{C21624AA-7192-43FE-8ED2-2732D2C1CCB5}" type="presParOf" srcId="{2AE5C6AA-F515-4479-86E9-66EA50A0B587}" destId="{88BBCF63-026D-43D6-B600-653E67DBDFD2}" srcOrd="0" destOrd="0" presId="urn:microsoft.com/office/officeart/2005/8/layout/vList2"/>
    <dgm:cxn modelId="{13027562-F43A-4B80-8F18-81D721C3FFB7}" type="presParOf" srcId="{2AE5C6AA-F515-4479-86E9-66EA50A0B587}" destId="{B6E72DAA-E508-47F4-84F1-F7B902A5A1B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B09AF2B-3286-4E5B-9FC0-E1EB8FACD4C0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3CD518CA-3EB2-43D4-9C76-D04B1AE8DCB5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Kognitivna komponenta</a:t>
          </a:r>
        </a:p>
      </dgm:t>
    </dgm:pt>
    <dgm:pt modelId="{6DD0CCB4-D2DF-4E3E-9083-3F5BCF592735}" type="parTrans" cxnId="{655B9758-B830-4B4D-84EE-4EDC543FE98D}">
      <dgm:prSet/>
      <dgm:spPr/>
      <dgm:t>
        <a:bodyPr/>
        <a:lstStyle/>
        <a:p>
          <a:endParaRPr lang="hr-HR">
            <a:latin typeface="Candara" panose="020E0502030303020204" pitchFamily="34" charset="0"/>
          </a:endParaRPr>
        </a:p>
      </dgm:t>
    </dgm:pt>
    <dgm:pt modelId="{A7F68A0F-EB0D-4D00-AE6C-087F7684A1FB}" type="sibTrans" cxnId="{655B9758-B830-4B4D-84EE-4EDC543FE98D}">
      <dgm:prSet/>
      <dgm:spPr/>
      <dgm:t>
        <a:bodyPr/>
        <a:lstStyle/>
        <a:p>
          <a:endParaRPr lang="hr-HR">
            <a:latin typeface="Candara" panose="020E0502030303020204" pitchFamily="34" charset="0"/>
          </a:endParaRPr>
        </a:p>
      </dgm:t>
    </dgm:pt>
    <dgm:pt modelId="{5475F817-C00C-4217-9D5D-71DB389F0BF2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Stvarno zadovoljstvo/ postignuće</a:t>
          </a:r>
        </a:p>
      </dgm:t>
    </dgm:pt>
    <dgm:pt modelId="{0174CCD1-DB6C-4699-A878-FD678DCDC55D}" type="parTrans" cxnId="{F92DC245-F9A1-4362-9241-5FE1170B643A}">
      <dgm:prSet/>
      <dgm:spPr/>
      <dgm:t>
        <a:bodyPr/>
        <a:lstStyle/>
        <a:p>
          <a:endParaRPr lang="hr-HR">
            <a:latin typeface="Candara" panose="020E0502030303020204" pitchFamily="34" charset="0"/>
          </a:endParaRPr>
        </a:p>
      </dgm:t>
    </dgm:pt>
    <dgm:pt modelId="{EB70BD49-F9BC-4728-9C92-A3168D9C1A49}" type="sibTrans" cxnId="{F92DC245-F9A1-4362-9241-5FE1170B643A}">
      <dgm:prSet/>
      <dgm:spPr/>
      <dgm:t>
        <a:bodyPr/>
        <a:lstStyle/>
        <a:p>
          <a:endParaRPr lang="hr-HR">
            <a:latin typeface="Candara" panose="020E0502030303020204" pitchFamily="34" charset="0"/>
          </a:endParaRPr>
        </a:p>
      </dgm:t>
    </dgm:pt>
    <dgm:pt modelId="{EAB54D3B-F41B-4C76-9C11-BF1B3234492B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Uključivanje u aktivnosti</a:t>
          </a:r>
        </a:p>
      </dgm:t>
    </dgm:pt>
    <dgm:pt modelId="{F6CEC3DD-5C5D-4D75-90F9-B5AD03916418}" type="parTrans" cxnId="{0351D324-5514-4B9D-A6EF-DBF4BF43AB0B}">
      <dgm:prSet/>
      <dgm:spPr/>
      <dgm:t>
        <a:bodyPr/>
        <a:lstStyle/>
        <a:p>
          <a:endParaRPr lang="hr-HR">
            <a:latin typeface="Candara" panose="020E0502030303020204" pitchFamily="34" charset="0"/>
          </a:endParaRPr>
        </a:p>
      </dgm:t>
    </dgm:pt>
    <dgm:pt modelId="{21F2408F-DE5F-45FB-91DD-B896D21ABB12}" type="sibTrans" cxnId="{0351D324-5514-4B9D-A6EF-DBF4BF43AB0B}">
      <dgm:prSet/>
      <dgm:spPr/>
      <dgm:t>
        <a:bodyPr/>
        <a:lstStyle/>
        <a:p>
          <a:endParaRPr lang="hr-HR">
            <a:latin typeface="Candara" panose="020E0502030303020204" pitchFamily="34" charset="0"/>
          </a:endParaRPr>
        </a:p>
      </dgm:t>
    </dgm:pt>
    <dgm:pt modelId="{2E43B9C9-65E8-4A90-A7FE-9DD85B2A6E4A}" type="pres">
      <dgm:prSet presAssocID="{4B09AF2B-3286-4E5B-9FC0-E1EB8FACD4C0}" presName="compositeShape" presStyleCnt="0">
        <dgm:presLayoutVars>
          <dgm:chMax val="7"/>
          <dgm:dir/>
          <dgm:resizeHandles val="exact"/>
        </dgm:presLayoutVars>
      </dgm:prSet>
      <dgm:spPr/>
    </dgm:pt>
    <dgm:pt modelId="{FEB07B7E-A1CE-4FA6-BEB3-2BD5D6E6E72D}" type="pres">
      <dgm:prSet presAssocID="{4B09AF2B-3286-4E5B-9FC0-E1EB8FACD4C0}" presName="wedge1" presStyleLbl="node1" presStyleIdx="0" presStyleCnt="3"/>
      <dgm:spPr/>
    </dgm:pt>
    <dgm:pt modelId="{9ED552BC-CD19-4C59-9512-BD78AE0C19E9}" type="pres">
      <dgm:prSet presAssocID="{4B09AF2B-3286-4E5B-9FC0-E1EB8FACD4C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42280F9-F72A-4BA1-81A5-8652D449AE77}" type="pres">
      <dgm:prSet presAssocID="{4B09AF2B-3286-4E5B-9FC0-E1EB8FACD4C0}" presName="wedge2" presStyleLbl="node1" presStyleIdx="1" presStyleCnt="3"/>
      <dgm:spPr/>
    </dgm:pt>
    <dgm:pt modelId="{54302283-FE59-4750-BB68-EE256D68EF73}" type="pres">
      <dgm:prSet presAssocID="{4B09AF2B-3286-4E5B-9FC0-E1EB8FACD4C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89C024AC-26A0-40B2-8E2E-DCEE49B35554}" type="pres">
      <dgm:prSet presAssocID="{4B09AF2B-3286-4E5B-9FC0-E1EB8FACD4C0}" presName="wedge3" presStyleLbl="node1" presStyleIdx="2" presStyleCnt="3"/>
      <dgm:spPr/>
    </dgm:pt>
    <dgm:pt modelId="{72CBB7A1-3707-400C-AC2C-C00C9708D37B}" type="pres">
      <dgm:prSet presAssocID="{4B09AF2B-3286-4E5B-9FC0-E1EB8FACD4C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451B50B-C18D-4316-AF9A-657EF645647C}" type="presOf" srcId="{EAB54D3B-F41B-4C76-9C11-BF1B3234492B}" destId="{72CBB7A1-3707-400C-AC2C-C00C9708D37B}" srcOrd="1" destOrd="0" presId="urn:microsoft.com/office/officeart/2005/8/layout/chart3"/>
    <dgm:cxn modelId="{24F3931E-51E5-49B6-AA1D-E68EFD9E5158}" type="presOf" srcId="{5475F817-C00C-4217-9D5D-71DB389F0BF2}" destId="{54302283-FE59-4750-BB68-EE256D68EF73}" srcOrd="1" destOrd="0" presId="urn:microsoft.com/office/officeart/2005/8/layout/chart3"/>
    <dgm:cxn modelId="{0351D324-5514-4B9D-A6EF-DBF4BF43AB0B}" srcId="{4B09AF2B-3286-4E5B-9FC0-E1EB8FACD4C0}" destId="{EAB54D3B-F41B-4C76-9C11-BF1B3234492B}" srcOrd="2" destOrd="0" parTransId="{F6CEC3DD-5C5D-4D75-90F9-B5AD03916418}" sibTransId="{21F2408F-DE5F-45FB-91DD-B896D21ABB12}"/>
    <dgm:cxn modelId="{87281464-9DFE-40DB-8D61-A2A5810E6F98}" type="presOf" srcId="{5475F817-C00C-4217-9D5D-71DB389F0BF2}" destId="{C42280F9-F72A-4BA1-81A5-8652D449AE77}" srcOrd="0" destOrd="0" presId="urn:microsoft.com/office/officeart/2005/8/layout/chart3"/>
    <dgm:cxn modelId="{F92DC245-F9A1-4362-9241-5FE1170B643A}" srcId="{4B09AF2B-3286-4E5B-9FC0-E1EB8FACD4C0}" destId="{5475F817-C00C-4217-9D5D-71DB389F0BF2}" srcOrd="1" destOrd="0" parTransId="{0174CCD1-DB6C-4699-A878-FD678DCDC55D}" sibTransId="{EB70BD49-F9BC-4728-9C92-A3168D9C1A49}"/>
    <dgm:cxn modelId="{655B9758-B830-4B4D-84EE-4EDC543FE98D}" srcId="{4B09AF2B-3286-4E5B-9FC0-E1EB8FACD4C0}" destId="{3CD518CA-3EB2-43D4-9C76-D04B1AE8DCB5}" srcOrd="0" destOrd="0" parTransId="{6DD0CCB4-D2DF-4E3E-9083-3F5BCF592735}" sibTransId="{A7F68A0F-EB0D-4D00-AE6C-087F7684A1FB}"/>
    <dgm:cxn modelId="{0253CFA5-A128-404A-A767-7C6BDF715ADC}" type="presOf" srcId="{EAB54D3B-F41B-4C76-9C11-BF1B3234492B}" destId="{89C024AC-26A0-40B2-8E2E-DCEE49B35554}" srcOrd="0" destOrd="0" presId="urn:microsoft.com/office/officeart/2005/8/layout/chart3"/>
    <dgm:cxn modelId="{B3F008AB-3343-4225-A240-E247BCBA99B8}" type="presOf" srcId="{3CD518CA-3EB2-43D4-9C76-D04B1AE8DCB5}" destId="{FEB07B7E-A1CE-4FA6-BEB3-2BD5D6E6E72D}" srcOrd="0" destOrd="0" presId="urn:microsoft.com/office/officeart/2005/8/layout/chart3"/>
    <dgm:cxn modelId="{77831EDD-5019-40B1-AE47-CCFF398E8096}" type="presOf" srcId="{4B09AF2B-3286-4E5B-9FC0-E1EB8FACD4C0}" destId="{2E43B9C9-65E8-4A90-A7FE-9DD85B2A6E4A}" srcOrd="0" destOrd="0" presId="urn:microsoft.com/office/officeart/2005/8/layout/chart3"/>
    <dgm:cxn modelId="{71CCADEF-8FDE-4E3C-A2E0-741F8B2E369E}" type="presOf" srcId="{3CD518CA-3EB2-43D4-9C76-D04B1AE8DCB5}" destId="{9ED552BC-CD19-4C59-9512-BD78AE0C19E9}" srcOrd="1" destOrd="0" presId="urn:microsoft.com/office/officeart/2005/8/layout/chart3"/>
    <dgm:cxn modelId="{81007902-364D-4754-864F-66826A63FA85}" type="presParOf" srcId="{2E43B9C9-65E8-4A90-A7FE-9DD85B2A6E4A}" destId="{FEB07B7E-A1CE-4FA6-BEB3-2BD5D6E6E72D}" srcOrd="0" destOrd="0" presId="urn:microsoft.com/office/officeart/2005/8/layout/chart3"/>
    <dgm:cxn modelId="{B59284AB-97D9-4E49-8D7D-C4A286E94C52}" type="presParOf" srcId="{2E43B9C9-65E8-4A90-A7FE-9DD85B2A6E4A}" destId="{9ED552BC-CD19-4C59-9512-BD78AE0C19E9}" srcOrd="1" destOrd="0" presId="urn:microsoft.com/office/officeart/2005/8/layout/chart3"/>
    <dgm:cxn modelId="{5C47AA69-5029-47D7-9989-6F89FF6B77D2}" type="presParOf" srcId="{2E43B9C9-65E8-4A90-A7FE-9DD85B2A6E4A}" destId="{C42280F9-F72A-4BA1-81A5-8652D449AE77}" srcOrd="2" destOrd="0" presId="urn:microsoft.com/office/officeart/2005/8/layout/chart3"/>
    <dgm:cxn modelId="{5D17C739-363F-4204-9890-2D0C7390E4D1}" type="presParOf" srcId="{2E43B9C9-65E8-4A90-A7FE-9DD85B2A6E4A}" destId="{54302283-FE59-4750-BB68-EE256D68EF73}" srcOrd="3" destOrd="0" presId="urn:microsoft.com/office/officeart/2005/8/layout/chart3"/>
    <dgm:cxn modelId="{CFEED3FB-9140-4561-A6AE-852832A445C7}" type="presParOf" srcId="{2E43B9C9-65E8-4A90-A7FE-9DD85B2A6E4A}" destId="{89C024AC-26A0-40B2-8E2E-DCEE49B35554}" srcOrd="4" destOrd="0" presId="urn:microsoft.com/office/officeart/2005/8/layout/chart3"/>
    <dgm:cxn modelId="{5A343D3F-B333-4C02-977B-A2CE1D2ABFC6}" type="presParOf" srcId="{2E43B9C9-65E8-4A90-A7FE-9DD85B2A6E4A}" destId="{72CBB7A1-3707-400C-AC2C-C00C9708D37B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7739FA1-2825-46A6-8480-66B24ADF73D8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hr-HR"/>
        </a:p>
      </dgm:t>
    </dgm:pt>
    <dgm:pt modelId="{195196D9-A5FF-49B6-8048-A6FD4882C5AA}">
      <dgm:prSet custT="1"/>
      <dgm:spPr/>
      <dgm:t>
        <a:bodyPr/>
        <a:lstStyle/>
        <a:p>
          <a:pPr algn="ctr"/>
          <a:r>
            <a:rPr lang="hr-HR" sz="1400" b="1" dirty="0">
              <a:latin typeface="Candara" panose="020E0502030303020204" pitchFamily="34" charset="0"/>
            </a:rPr>
            <a:t>NAM</a:t>
          </a:r>
          <a:r>
            <a:rPr lang="hr-HR" sz="1400" dirty="0">
              <a:latin typeface="Candara" panose="020E0502030303020204" pitchFamily="34" charset="0"/>
            </a:rPr>
            <a:t> </a:t>
          </a:r>
        </a:p>
        <a:p>
          <a:pPr algn="ctr"/>
          <a:r>
            <a:rPr lang="hr-HR" sz="1200" dirty="0">
              <a:latin typeface="Candara" panose="020E0502030303020204" pitchFamily="34" charset="0"/>
            </a:rPr>
            <a:t>„Ovo nije dobro kao prije“</a:t>
          </a:r>
        </a:p>
        <a:p>
          <a:pPr algn="ctr"/>
          <a:r>
            <a:rPr lang="hr-HR" sz="1200" dirty="0">
              <a:latin typeface="Candara" panose="020E0502030303020204" pitchFamily="34" charset="0"/>
            </a:rPr>
            <a:t>„Ovo radim sam, mora da sam gubitnik“</a:t>
          </a:r>
        </a:p>
      </dgm:t>
    </dgm:pt>
    <dgm:pt modelId="{13E2CB16-D45E-43E8-916B-F9947CF15D6F}" type="parTrans" cxnId="{87EDD011-D6F6-4CEC-B1E6-D38510B2D153}">
      <dgm:prSet/>
      <dgm:spPr/>
      <dgm:t>
        <a:bodyPr/>
        <a:lstStyle/>
        <a:p>
          <a:endParaRPr lang="hr-HR"/>
        </a:p>
      </dgm:t>
    </dgm:pt>
    <dgm:pt modelId="{8AE3A72A-7721-492D-A456-F298696BA42A}" type="sibTrans" cxnId="{87EDD011-D6F6-4CEC-B1E6-D38510B2D153}">
      <dgm:prSet/>
      <dgm:spPr/>
      <dgm:t>
        <a:bodyPr/>
        <a:lstStyle/>
        <a:p>
          <a:endParaRPr lang="hr-HR"/>
        </a:p>
      </dgm:t>
    </dgm:pt>
    <dgm:pt modelId="{CCC477B4-38DA-427D-95F0-EA7B8D615AB8}">
      <dgm:prSet custT="1"/>
      <dgm:spPr/>
      <dgm:t>
        <a:bodyPr/>
        <a:lstStyle/>
        <a:p>
          <a:pPr algn="ctr"/>
          <a:r>
            <a:rPr lang="hr-HR" sz="1400" b="1" dirty="0">
              <a:latin typeface="Candara" panose="020E0502030303020204" pitchFamily="34" charset="0"/>
            </a:rPr>
            <a:t>Niska tolerancija na frustraciju </a:t>
          </a:r>
        </a:p>
        <a:p>
          <a:pPr algn="ctr"/>
          <a:r>
            <a:rPr lang="hr-HR" sz="1400" dirty="0">
              <a:latin typeface="Candara" panose="020E0502030303020204" pitchFamily="34" charset="0"/>
            </a:rPr>
            <a:t>„Ne mogu podnijeti da to radim“</a:t>
          </a:r>
        </a:p>
      </dgm:t>
    </dgm:pt>
    <dgm:pt modelId="{A88A4743-F7D5-4160-8F72-52ABCAD1A5CC}" type="parTrans" cxnId="{1A2751FE-D883-4B08-A90B-FC10B691DDFA}">
      <dgm:prSet/>
      <dgm:spPr/>
      <dgm:t>
        <a:bodyPr/>
        <a:lstStyle/>
        <a:p>
          <a:endParaRPr lang="hr-HR"/>
        </a:p>
      </dgm:t>
    </dgm:pt>
    <dgm:pt modelId="{BF6661E2-7454-41B8-A1FF-0F2D2312EFAF}" type="sibTrans" cxnId="{1A2751FE-D883-4B08-A90B-FC10B691DDFA}">
      <dgm:prSet/>
      <dgm:spPr/>
      <dgm:t>
        <a:bodyPr/>
        <a:lstStyle/>
        <a:p>
          <a:endParaRPr lang="hr-HR"/>
        </a:p>
      </dgm:t>
    </dgm:pt>
    <dgm:pt modelId="{CFD747E0-EDE4-489B-B64B-2759E8949664}">
      <dgm:prSet custT="1"/>
      <dgm:spPr/>
      <dgm:t>
        <a:bodyPr/>
        <a:lstStyle/>
        <a:p>
          <a:pPr algn="ctr"/>
          <a:r>
            <a:rPr lang="hr-HR" sz="1400" b="1" dirty="0">
              <a:latin typeface="Candara" panose="020E0502030303020204" pitchFamily="34" charset="0"/>
            </a:rPr>
            <a:t>Odbijanje rasporeda aktivnosti </a:t>
          </a:r>
        </a:p>
        <a:p>
          <a:pPr algn="ctr"/>
          <a:r>
            <a:rPr lang="hr-HR" sz="1200" dirty="0">
              <a:latin typeface="Candara" panose="020E0502030303020204" pitchFamily="34" charset="0"/>
            </a:rPr>
            <a:t>Ne žele da im se nešto nameće, žele biti slobodni </a:t>
          </a:r>
        </a:p>
      </dgm:t>
    </dgm:pt>
    <dgm:pt modelId="{E2620B56-CF3D-41A6-94DE-BF97AA5B9742}" type="parTrans" cxnId="{AE07D3EC-FCA8-486F-99CC-BEDAD414BE72}">
      <dgm:prSet/>
      <dgm:spPr/>
      <dgm:t>
        <a:bodyPr/>
        <a:lstStyle/>
        <a:p>
          <a:endParaRPr lang="hr-HR"/>
        </a:p>
      </dgm:t>
    </dgm:pt>
    <dgm:pt modelId="{AEBE34B9-4436-4ED1-9E3E-795F660115B2}" type="sibTrans" cxnId="{AE07D3EC-FCA8-486F-99CC-BEDAD414BE72}">
      <dgm:prSet/>
      <dgm:spPr/>
      <dgm:t>
        <a:bodyPr/>
        <a:lstStyle/>
        <a:p>
          <a:endParaRPr lang="hr-HR"/>
        </a:p>
      </dgm:t>
    </dgm:pt>
    <dgm:pt modelId="{A1001E29-D14C-47B3-8C1C-06A6B276D930}" type="pres">
      <dgm:prSet presAssocID="{87739FA1-2825-46A6-8480-66B24ADF73D8}" presName="compositeShape" presStyleCnt="0">
        <dgm:presLayoutVars>
          <dgm:chMax val="7"/>
          <dgm:dir/>
          <dgm:resizeHandles val="exact"/>
        </dgm:presLayoutVars>
      </dgm:prSet>
      <dgm:spPr/>
    </dgm:pt>
    <dgm:pt modelId="{E0768CAA-33C2-4105-8DFF-B1477DB81DD4}" type="pres">
      <dgm:prSet presAssocID="{195196D9-A5FF-49B6-8048-A6FD4882C5AA}" presName="circ1" presStyleLbl="vennNode1" presStyleIdx="0" presStyleCnt="3"/>
      <dgm:spPr/>
    </dgm:pt>
    <dgm:pt modelId="{3B4B0A57-4326-453B-A2EF-6BFFD91A0C4D}" type="pres">
      <dgm:prSet presAssocID="{195196D9-A5FF-49B6-8048-A6FD4882C5A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6E871CD-7DDC-4D94-9803-37B83B698AD1}" type="pres">
      <dgm:prSet presAssocID="{CCC477B4-38DA-427D-95F0-EA7B8D615AB8}" presName="circ2" presStyleLbl="vennNode1" presStyleIdx="1" presStyleCnt="3"/>
      <dgm:spPr/>
    </dgm:pt>
    <dgm:pt modelId="{386220A6-FEB9-4DFC-BD3E-823E6FA16F40}" type="pres">
      <dgm:prSet presAssocID="{CCC477B4-38DA-427D-95F0-EA7B8D615AB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12F39C4-E0DB-4D46-AE27-2E88F997D133}" type="pres">
      <dgm:prSet presAssocID="{CFD747E0-EDE4-489B-B64B-2759E8949664}" presName="circ3" presStyleLbl="vennNode1" presStyleIdx="2" presStyleCnt="3"/>
      <dgm:spPr/>
    </dgm:pt>
    <dgm:pt modelId="{A9605033-1648-405B-BF68-98612E245AC8}" type="pres">
      <dgm:prSet presAssocID="{CFD747E0-EDE4-489B-B64B-2759E894966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87EDD011-D6F6-4CEC-B1E6-D38510B2D153}" srcId="{87739FA1-2825-46A6-8480-66B24ADF73D8}" destId="{195196D9-A5FF-49B6-8048-A6FD4882C5AA}" srcOrd="0" destOrd="0" parTransId="{13E2CB16-D45E-43E8-916B-F9947CF15D6F}" sibTransId="{8AE3A72A-7721-492D-A456-F298696BA42A}"/>
    <dgm:cxn modelId="{82462918-5698-46AF-ACEC-9C7E003E1807}" type="presOf" srcId="{195196D9-A5FF-49B6-8048-A6FD4882C5AA}" destId="{3B4B0A57-4326-453B-A2EF-6BFFD91A0C4D}" srcOrd="1" destOrd="0" presId="urn:microsoft.com/office/officeart/2005/8/layout/venn1"/>
    <dgm:cxn modelId="{2F191C21-C06B-4B23-BBA2-97F2B8DC9B8E}" type="presOf" srcId="{CCC477B4-38DA-427D-95F0-EA7B8D615AB8}" destId="{386220A6-FEB9-4DFC-BD3E-823E6FA16F40}" srcOrd="1" destOrd="0" presId="urn:microsoft.com/office/officeart/2005/8/layout/venn1"/>
    <dgm:cxn modelId="{C782562F-C5D7-4B2C-AF0A-4D3F0B1034D7}" type="presOf" srcId="{CCC477B4-38DA-427D-95F0-EA7B8D615AB8}" destId="{E6E871CD-7DDC-4D94-9803-37B83B698AD1}" srcOrd="0" destOrd="0" presId="urn:microsoft.com/office/officeart/2005/8/layout/venn1"/>
    <dgm:cxn modelId="{4AC15944-C729-4C2A-954D-445236F133FA}" type="presOf" srcId="{195196D9-A5FF-49B6-8048-A6FD4882C5AA}" destId="{E0768CAA-33C2-4105-8DFF-B1477DB81DD4}" srcOrd="0" destOrd="0" presId="urn:microsoft.com/office/officeart/2005/8/layout/venn1"/>
    <dgm:cxn modelId="{B0AB7166-4E74-42E8-903A-8801C5F8697C}" type="presOf" srcId="{CFD747E0-EDE4-489B-B64B-2759E8949664}" destId="{012F39C4-E0DB-4D46-AE27-2E88F997D133}" srcOrd="0" destOrd="0" presId="urn:microsoft.com/office/officeart/2005/8/layout/venn1"/>
    <dgm:cxn modelId="{A477A0B1-1444-40F9-A143-9B4348941A7C}" type="presOf" srcId="{87739FA1-2825-46A6-8480-66B24ADF73D8}" destId="{A1001E29-D14C-47B3-8C1C-06A6B276D930}" srcOrd="0" destOrd="0" presId="urn:microsoft.com/office/officeart/2005/8/layout/venn1"/>
    <dgm:cxn modelId="{02DC5AC9-9EB9-4E06-85BE-CBE8FE8B253E}" type="presOf" srcId="{CFD747E0-EDE4-489B-B64B-2759E8949664}" destId="{A9605033-1648-405B-BF68-98612E245AC8}" srcOrd="1" destOrd="0" presId="urn:microsoft.com/office/officeart/2005/8/layout/venn1"/>
    <dgm:cxn modelId="{AE07D3EC-FCA8-486F-99CC-BEDAD414BE72}" srcId="{87739FA1-2825-46A6-8480-66B24ADF73D8}" destId="{CFD747E0-EDE4-489B-B64B-2759E8949664}" srcOrd="2" destOrd="0" parTransId="{E2620B56-CF3D-41A6-94DE-BF97AA5B9742}" sibTransId="{AEBE34B9-4436-4ED1-9E3E-795F660115B2}"/>
    <dgm:cxn modelId="{1A2751FE-D883-4B08-A90B-FC10B691DDFA}" srcId="{87739FA1-2825-46A6-8480-66B24ADF73D8}" destId="{CCC477B4-38DA-427D-95F0-EA7B8D615AB8}" srcOrd="1" destOrd="0" parTransId="{A88A4743-F7D5-4160-8F72-52ABCAD1A5CC}" sibTransId="{BF6661E2-7454-41B8-A1FF-0F2D2312EFAF}"/>
    <dgm:cxn modelId="{FCAE50F5-61DE-417B-992B-07EC8394DF81}" type="presParOf" srcId="{A1001E29-D14C-47B3-8C1C-06A6B276D930}" destId="{E0768CAA-33C2-4105-8DFF-B1477DB81DD4}" srcOrd="0" destOrd="0" presId="urn:microsoft.com/office/officeart/2005/8/layout/venn1"/>
    <dgm:cxn modelId="{416B60BD-14F3-422D-8A77-8FDD00255F25}" type="presParOf" srcId="{A1001E29-D14C-47B3-8C1C-06A6B276D930}" destId="{3B4B0A57-4326-453B-A2EF-6BFFD91A0C4D}" srcOrd="1" destOrd="0" presId="urn:microsoft.com/office/officeart/2005/8/layout/venn1"/>
    <dgm:cxn modelId="{80DF050F-3B71-43E2-8837-C44D93371F29}" type="presParOf" srcId="{A1001E29-D14C-47B3-8C1C-06A6B276D930}" destId="{E6E871CD-7DDC-4D94-9803-37B83B698AD1}" srcOrd="2" destOrd="0" presId="urn:microsoft.com/office/officeart/2005/8/layout/venn1"/>
    <dgm:cxn modelId="{727CA182-E85A-44EA-A659-2BACD9766D17}" type="presParOf" srcId="{A1001E29-D14C-47B3-8C1C-06A6B276D930}" destId="{386220A6-FEB9-4DFC-BD3E-823E6FA16F40}" srcOrd="3" destOrd="0" presId="urn:microsoft.com/office/officeart/2005/8/layout/venn1"/>
    <dgm:cxn modelId="{1B04C115-B299-4A27-BD24-AD5C39ABDF89}" type="presParOf" srcId="{A1001E29-D14C-47B3-8C1C-06A6B276D930}" destId="{012F39C4-E0DB-4D46-AE27-2E88F997D133}" srcOrd="4" destOrd="0" presId="urn:microsoft.com/office/officeart/2005/8/layout/venn1"/>
    <dgm:cxn modelId="{55640FF9-17B7-45CF-A36C-C50DEC54352C}" type="presParOf" srcId="{A1001E29-D14C-47B3-8C1C-06A6B276D930}" destId="{A9605033-1648-405B-BF68-98612E245AC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72CE9EE-696E-4B16-A445-341BDCFC725A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5C2C801-9188-423B-B7AD-08437E0FA4F9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Ispitivanje dokaza za i protiv</a:t>
          </a:r>
        </a:p>
      </dgm:t>
    </dgm:pt>
    <dgm:pt modelId="{B27D4471-D00A-49E8-A3EE-6684835687B9}" type="parTrans" cxnId="{CB519F1F-0B0A-457A-8A7C-3174761CC8FA}">
      <dgm:prSet/>
      <dgm:spPr/>
      <dgm:t>
        <a:bodyPr/>
        <a:lstStyle/>
        <a:p>
          <a:endParaRPr lang="hr-HR"/>
        </a:p>
      </dgm:t>
    </dgm:pt>
    <dgm:pt modelId="{FA984580-E954-488F-A4C4-00A6EBB39B35}" type="sibTrans" cxnId="{CB519F1F-0B0A-457A-8A7C-3174761CC8FA}">
      <dgm:prSet/>
      <dgm:spPr/>
      <dgm:t>
        <a:bodyPr/>
        <a:lstStyle/>
        <a:p>
          <a:endParaRPr lang="hr-HR"/>
        </a:p>
      </dgm:t>
    </dgm:pt>
    <dgm:pt modelId="{BDEC907A-CDB2-4066-A0AA-91A59DC4CBFB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Je li moguće da je potrebno neko vrijeme da pozitivne aktivnosti počnu djelovati? Možda te aktivnosti ne pružaju dovoljno užitaka kao prije, ali mogu pružiti više ugode nego kada ne činite ništa.</a:t>
          </a:r>
        </a:p>
      </dgm:t>
    </dgm:pt>
    <dgm:pt modelId="{5E59713E-CBB9-4BB1-B4D9-F386555E3D09}" type="parTrans" cxnId="{573A3C7C-3090-4765-A59F-492173317596}">
      <dgm:prSet/>
      <dgm:spPr/>
      <dgm:t>
        <a:bodyPr/>
        <a:lstStyle/>
        <a:p>
          <a:endParaRPr lang="hr-HR"/>
        </a:p>
      </dgm:t>
    </dgm:pt>
    <dgm:pt modelId="{EC03F2E6-DD0D-4C9F-A76F-0DC68A06A4A3}" type="sibTrans" cxnId="{573A3C7C-3090-4765-A59F-492173317596}">
      <dgm:prSet/>
      <dgm:spPr/>
      <dgm:t>
        <a:bodyPr/>
        <a:lstStyle/>
        <a:p>
          <a:endParaRPr lang="hr-HR"/>
        </a:p>
      </dgm:t>
    </dgm:pt>
    <dgm:pt modelId="{D7C893E1-22B6-40D6-A4BE-2EBCFF5A0832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Analogija s tjelesnim vježbanjem</a:t>
          </a:r>
        </a:p>
      </dgm:t>
    </dgm:pt>
    <dgm:pt modelId="{BEE26DCB-8F97-4378-9D59-E589B308DAB3}" type="parTrans" cxnId="{13091777-BC8D-42B2-A10C-9B76B8ED3300}">
      <dgm:prSet/>
      <dgm:spPr/>
      <dgm:t>
        <a:bodyPr/>
        <a:lstStyle/>
        <a:p>
          <a:endParaRPr lang="hr-HR"/>
        </a:p>
      </dgm:t>
    </dgm:pt>
    <dgm:pt modelId="{63DB4855-8B9E-4999-9FD6-C6B62DABACFE}" type="sibTrans" cxnId="{13091777-BC8D-42B2-A10C-9B76B8ED3300}">
      <dgm:prSet/>
      <dgm:spPr/>
      <dgm:t>
        <a:bodyPr/>
        <a:lstStyle/>
        <a:p>
          <a:endParaRPr lang="hr-HR"/>
        </a:p>
      </dgm:t>
    </dgm:pt>
    <dgm:pt modelId="{552E21CD-CB9A-4753-9276-B498AE8D1688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„Kako biste došli u bolju formu, biste li vježbali samo kada se osjećate raspoloženi za to?“</a:t>
          </a:r>
        </a:p>
      </dgm:t>
    </dgm:pt>
    <dgm:pt modelId="{9F46E2CE-E1F3-4D9A-8D22-6D2655BD1F6D}" type="parTrans" cxnId="{DFD47EA9-9E10-4B48-B062-DB42851FB850}">
      <dgm:prSet/>
      <dgm:spPr/>
      <dgm:t>
        <a:bodyPr/>
        <a:lstStyle/>
        <a:p>
          <a:endParaRPr lang="hr-HR"/>
        </a:p>
      </dgm:t>
    </dgm:pt>
    <dgm:pt modelId="{29AE6640-8295-4318-8266-A3508421CA43}" type="sibTrans" cxnId="{DFD47EA9-9E10-4B48-B062-DB42851FB850}">
      <dgm:prSet/>
      <dgm:spPr/>
      <dgm:t>
        <a:bodyPr/>
        <a:lstStyle/>
        <a:p>
          <a:endParaRPr lang="hr-HR"/>
        </a:p>
      </dgm:t>
    </dgm:pt>
    <dgm:pt modelId="{26DAA03F-55F0-41A3-A05E-1896328071BE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„Jeste li ikada počeli vježbati, iako za to niste bili raspoloženi?“ </a:t>
          </a:r>
        </a:p>
      </dgm:t>
    </dgm:pt>
    <dgm:pt modelId="{BFB79142-7DDF-4587-942E-55426773A184}" type="parTrans" cxnId="{80E2756C-4EAB-4E73-93D5-9CA54E7DB3F4}">
      <dgm:prSet/>
      <dgm:spPr/>
      <dgm:t>
        <a:bodyPr/>
        <a:lstStyle/>
        <a:p>
          <a:endParaRPr lang="hr-HR"/>
        </a:p>
      </dgm:t>
    </dgm:pt>
    <dgm:pt modelId="{82238848-53F9-43D7-A67F-DB228735300B}" type="sibTrans" cxnId="{80E2756C-4EAB-4E73-93D5-9CA54E7DB3F4}">
      <dgm:prSet/>
      <dgm:spPr/>
      <dgm:t>
        <a:bodyPr/>
        <a:lstStyle/>
        <a:p>
          <a:endParaRPr lang="hr-HR"/>
        </a:p>
      </dgm:t>
    </dgm:pt>
    <dgm:pt modelId="{77E4AAF3-311D-453C-B3E2-950A99785C7E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„Što bi se dogodilo da vježbate, a da niste raspoloženi za to?“</a:t>
          </a:r>
        </a:p>
      </dgm:t>
    </dgm:pt>
    <dgm:pt modelId="{CDB2C0CC-A529-4F0F-8996-DE3818E30605}" type="parTrans" cxnId="{04AF7B52-363A-44AC-80BF-6E2C5050EFE1}">
      <dgm:prSet/>
      <dgm:spPr/>
      <dgm:t>
        <a:bodyPr/>
        <a:lstStyle/>
        <a:p>
          <a:endParaRPr lang="hr-HR"/>
        </a:p>
      </dgm:t>
    </dgm:pt>
    <dgm:pt modelId="{9671910A-FAF9-47CB-BD4A-56C69DF77A5E}" type="sibTrans" cxnId="{04AF7B52-363A-44AC-80BF-6E2C5050EFE1}">
      <dgm:prSet/>
      <dgm:spPr/>
      <dgm:t>
        <a:bodyPr/>
        <a:lstStyle/>
        <a:p>
          <a:endParaRPr lang="hr-HR"/>
        </a:p>
      </dgm:t>
    </dgm:pt>
    <dgm:pt modelId="{F67AB96C-904F-4C5C-BB50-2484B60A5292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Kognitivne tehnike</a:t>
          </a:r>
        </a:p>
      </dgm:t>
    </dgm:pt>
    <dgm:pt modelId="{06208F7F-C08B-4EB3-9FD6-74808AD2500F}" type="parTrans" cxnId="{FCBE5562-F430-4B85-A1B5-918139D731A0}">
      <dgm:prSet/>
      <dgm:spPr/>
      <dgm:t>
        <a:bodyPr/>
        <a:lstStyle/>
        <a:p>
          <a:endParaRPr lang="hr-HR"/>
        </a:p>
      </dgm:t>
    </dgm:pt>
    <dgm:pt modelId="{80310A3F-3704-4EDF-A703-8E397A6DC13C}" type="sibTrans" cxnId="{FCBE5562-F430-4B85-A1B5-918139D731A0}">
      <dgm:prSet/>
      <dgm:spPr/>
      <dgm:t>
        <a:bodyPr/>
        <a:lstStyle/>
        <a:p>
          <a:endParaRPr lang="hr-HR"/>
        </a:p>
      </dgm:t>
    </dgm:pt>
    <dgm:pt modelId="{464CD832-1A1A-4749-86AB-1CFBECF823AA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Ispitivanje cijene i dobiti</a:t>
          </a:r>
        </a:p>
      </dgm:t>
    </dgm:pt>
    <dgm:pt modelId="{AD8CBAA2-BA00-4256-BEC4-9EAD53A9F5B0}" type="parTrans" cxnId="{E7ABEEA3-EDEF-4005-BF8D-533C84F592CE}">
      <dgm:prSet/>
      <dgm:spPr/>
      <dgm:t>
        <a:bodyPr/>
        <a:lstStyle/>
        <a:p>
          <a:endParaRPr lang="hr-HR"/>
        </a:p>
      </dgm:t>
    </dgm:pt>
    <dgm:pt modelId="{8903C5D2-1B9A-44F3-934B-4A3EFDF2801D}" type="sibTrans" cxnId="{E7ABEEA3-EDEF-4005-BF8D-533C84F592CE}">
      <dgm:prSet/>
      <dgm:spPr/>
      <dgm:t>
        <a:bodyPr/>
        <a:lstStyle/>
        <a:p>
          <a:endParaRPr lang="hr-HR"/>
        </a:p>
      </dgm:t>
    </dgm:pt>
    <dgm:pt modelId="{0A82B36A-14D1-419E-9209-DF103CAEEE78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Kognitivni kontinuum</a:t>
          </a:r>
        </a:p>
      </dgm:t>
    </dgm:pt>
    <dgm:pt modelId="{8C5A5377-FDD3-4C88-8D69-206A802309AA}" type="parTrans" cxnId="{B38ABCB8-6A70-4402-BBB1-F0EF074C6372}">
      <dgm:prSet/>
      <dgm:spPr/>
      <dgm:t>
        <a:bodyPr/>
        <a:lstStyle/>
        <a:p>
          <a:endParaRPr lang="hr-HR"/>
        </a:p>
      </dgm:t>
    </dgm:pt>
    <dgm:pt modelId="{8B8B6393-896C-4BA5-A97F-E1283D3AFC07}" type="sibTrans" cxnId="{B38ABCB8-6A70-4402-BBB1-F0EF074C6372}">
      <dgm:prSet/>
      <dgm:spPr/>
      <dgm:t>
        <a:bodyPr/>
        <a:lstStyle/>
        <a:p>
          <a:endParaRPr lang="hr-HR"/>
        </a:p>
      </dgm:t>
    </dgm:pt>
    <dgm:pt modelId="{9DF0254E-8FA4-4DD4-BB09-900C88561867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…</a:t>
          </a:r>
        </a:p>
      </dgm:t>
    </dgm:pt>
    <dgm:pt modelId="{42EF1950-6A30-4B14-A392-9FC84E188C43}" type="parTrans" cxnId="{AAFE505E-3F54-4022-A9C4-9B39AC8688ED}">
      <dgm:prSet/>
      <dgm:spPr/>
      <dgm:t>
        <a:bodyPr/>
        <a:lstStyle/>
        <a:p>
          <a:endParaRPr lang="hr-HR"/>
        </a:p>
      </dgm:t>
    </dgm:pt>
    <dgm:pt modelId="{709DBAAB-3C4A-4725-8620-2ECC4472FC7C}" type="sibTrans" cxnId="{AAFE505E-3F54-4022-A9C4-9B39AC8688ED}">
      <dgm:prSet/>
      <dgm:spPr/>
      <dgm:t>
        <a:bodyPr/>
        <a:lstStyle/>
        <a:p>
          <a:endParaRPr lang="hr-HR"/>
        </a:p>
      </dgm:t>
    </dgm:pt>
    <dgm:pt modelId="{E9F442F5-06B0-4DED-A7C9-004A39D1ED65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…</a:t>
          </a:r>
        </a:p>
      </dgm:t>
    </dgm:pt>
    <dgm:pt modelId="{4EB10FC8-466D-42E1-B2E2-E95782B6D2B3}" type="parTrans" cxnId="{CA662976-D421-4064-A519-0905BB111CAC}">
      <dgm:prSet/>
      <dgm:spPr/>
      <dgm:t>
        <a:bodyPr/>
        <a:lstStyle/>
        <a:p>
          <a:endParaRPr lang="hr-HR"/>
        </a:p>
      </dgm:t>
    </dgm:pt>
    <dgm:pt modelId="{05EB6754-7802-40E5-86A8-612751B4E57D}" type="sibTrans" cxnId="{CA662976-D421-4064-A519-0905BB111CAC}">
      <dgm:prSet/>
      <dgm:spPr/>
      <dgm:t>
        <a:bodyPr/>
        <a:lstStyle/>
        <a:p>
          <a:endParaRPr lang="hr-HR"/>
        </a:p>
      </dgm:t>
    </dgm:pt>
    <dgm:pt modelId="{5E230AAB-058F-4963-AE15-0D75A604FE47}" type="pres">
      <dgm:prSet presAssocID="{272CE9EE-696E-4B16-A445-341BDCFC725A}" presName="Name0" presStyleCnt="0">
        <dgm:presLayoutVars>
          <dgm:dir/>
          <dgm:resizeHandles val="exact"/>
        </dgm:presLayoutVars>
      </dgm:prSet>
      <dgm:spPr/>
    </dgm:pt>
    <dgm:pt modelId="{B8E61147-641C-4B74-B6AF-645FE69BD565}" type="pres">
      <dgm:prSet presAssocID="{F67AB96C-904F-4C5C-BB50-2484B60A5292}" presName="composite" presStyleCnt="0"/>
      <dgm:spPr/>
    </dgm:pt>
    <dgm:pt modelId="{573720CF-E188-4413-9045-FBE761EFB85D}" type="pres">
      <dgm:prSet presAssocID="{F67AB96C-904F-4C5C-BB50-2484B60A5292}" presName="rect1" presStyleLbl="trAlignAcc1" presStyleIdx="0" presStyleCnt="2">
        <dgm:presLayoutVars>
          <dgm:bulletEnabled val="1"/>
        </dgm:presLayoutVars>
      </dgm:prSet>
      <dgm:spPr/>
    </dgm:pt>
    <dgm:pt modelId="{7BD2C879-860E-458C-92FB-4C474B1B7C7C}" type="pres">
      <dgm:prSet presAssocID="{F67AB96C-904F-4C5C-BB50-2484B60A5292}" presName="rect2" presStyleLbl="fgImgPlace1" presStyleIdx="0" presStyleCnt="2" custScaleX="107686" custScaleY="952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</dgm:pt>
    <dgm:pt modelId="{49319F7E-9DE5-4DD5-927A-646FBAD4146C}" type="pres">
      <dgm:prSet presAssocID="{80310A3F-3704-4EDF-A703-8E397A6DC13C}" presName="sibTrans" presStyleCnt="0"/>
      <dgm:spPr/>
    </dgm:pt>
    <dgm:pt modelId="{D014BF9F-E6DD-4B29-8939-179FB8EEA3AB}" type="pres">
      <dgm:prSet presAssocID="{D7C893E1-22B6-40D6-A4BE-2EBCFF5A0832}" presName="composite" presStyleCnt="0"/>
      <dgm:spPr/>
    </dgm:pt>
    <dgm:pt modelId="{0D25DD2C-362A-458B-8809-BEBD6C8032C0}" type="pres">
      <dgm:prSet presAssocID="{D7C893E1-22B6-40D6-A4BE-2EBCFF5A0832}" presName="rect1" presStyleLbl="trAlignAcc1" presStyleIdx="1" presStyleCnt="2">
        <dgm:presLayoutVars>
          <dgm:bulletEnabled val="1"/>
        </dgm:presLayoutVars>
      </dgm:prSet>
      <dgm:spPr/>
    </dgm:pt>
    <dgm:pt modelId="{3699C89F-FC4A-4A76-896A-11499C0C17E7}" type="pres">
      <dgm:prSet presAssocID="{D7C893E1-22B6-40D6-A4BE-2EBCFF5A0832}" presName="rect2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8000" r="-68000"/>
          </a:stretch>
        </a:blipFill>
      </dgm:spPr>
    </dgm:pt>
  </dgm:ptLst>
  <dgm:cxnLst>
    <dgm:cxn modelId="{E9868B0C-C941-47E3-A29A-EB272BC197D2}" type="presOf" srcId="{464CD832-1A1A-4749-86AB-1CFBECF823AA}" destId="{573720CF-E188-4413-9045-FBE761EFB85D}" srcOrd="0" destOrd="2" presId="urn:microsoft.com/office/officeart/2008/layout/PictureStrips"/>
    <dgm:cxn modelId="{CB519F1F-0B0A-457A-8A7C-3174761CC8FA}" srcId="{F67AB96C-904F-4C5C-BB50-2484B60A5292}" destId="{A5C2C801-9188-423B-B7AD-08437E0FA4F9}" srcOrd="0" destOrd="0" parTransId="{B27D4471-D00A-49E8-A3EE-6684835687B9}" sibTransId="{FA984580-E954-488F-A4C4-00A6EBB39B35}"/>
    <dgm:cxn modelId="{7AA0CE2E-84F1-4FAB-8AC4-A2208C6EFA3F}" type="presOf" srcId="{272CE9EE-696E-4B16-A445-341BDCFC725A}" destId="{5E230AAB-058F-4963-AE15-0D75A604FE47}" srcOrd="0" destOrd="0" presId="urn:microsoft.com/office/officeart/2008/layout/PictureStrips"/>
    <dgm:cxn modelId="{36726534-D847-453E-9835-27B90CE989CD}" type="presOf" srcId="{A5C2C801-9188-423B-B7AD-08437E0FA4F9}" destId="{573720CF-E188-4413-9045-FBE761EFB85D}" srcOrd="0" destOrd="1" presId="urn:microsoft.com/office/officeart/2008/layout/PictureStrips"/>
    <dgm:cxn modelId="{AAFE505E-3F54-4022-A9C4-9B39AC8688ED}" srcId="{F67AB96C-904F-4C5C-BB50-2484B60A5292}" destId="{9DF0254E-8FA4-4DD4-BB09-900C88561867}" srcOrd="4" destOrd="0" parTransId="{42EF1950-6A30-4B14-A392-9FC84E188C43}" sibTransId="{709DBAAB-3C4A-4725-8620-2ECC4472FC7C}"/>
    <dgm:cxn modelId="{FCBE5562-F430-4B85-A1B5-918139D731A0}" srcId="{272CE9EE-696E-4B16-A445-341BDCFC725A}" destId="{F67AB96C-904F-4C5C-BB50-2484B60A5292}" srcOrd="0" destOrd="0" parTransId="{06208F7F-C08B-4EB3-9FD6-74808AD2500F}" sibTransId="{80310A3F-3704-4EDF-A703-8E397A6DC13C}"/>
    <dgm:cxn modelId="{D2212248-0B21-455D-8697-7F8EB9A92751}" type="presOf" srcId="{552E21CD-CB9A-4753-9276-B498AE8D1688}" destId="{0D25DD2C-362A-458B-8809-BEBD6C8032C0}" srcOrd="0" destOrd="1" presId="urn:microsoft.com/office/officeart/2008/layout/PictureStrips"/>
    <dgm:cxn modelId="{BCEFE268-E48C-4234-887A-06A7B27143F0}" type="presOf" srcId="{77E4AAF3-311D-453C-B3E2-950A99785C7E}" destId="{0D25DD2C-362A-458B-8809-BEBD6C8032C0}" srcOrd="0" destOrd="3" presId="urn:microsoft.com/office/officeart/2008/layout/PictureStrips"/>
    <dgm:cxn modelId="{80E2756C-4EAB-4E73-93D5-9CA54E7DB3F4}" srcId="{D7C893E1-22B6-40D6-A4BE-2EBCFF5A0832}" destId="{26DAA03F-55F0-41A3-A05E-1896328071BE}" srcOrd="1" destOrd="0" parTransId="{BFB79142-7DDF-4587-942E-55426773A184}" sibTransId="{82238848-53F9-43D7-A67F-DB228735300B}"/>
    <dgm:cxn modelId="{04AF7B52-363A-44AC-80BF-6E2C5050EFE1}" srcId="{D7C893E1-22B6-40D6-A4BE-2EBCFF5A0832}" destId="{77E4AAF3-311D-453C-B3E2-950A99785C7E}" srcOrd="2" destOrd="0" parTransId="{CDB2C0CC-A529-4F0F-8996-DE3818E30605}" sibTransId="{9671910A-FAF9-47CB-BD4A-56C69DF77A5E}"/>
    <dgm:cxn modelId="{CA662976-D421-4064-A519-0905BB111CAC}" srcId="{D7C893E1-22B6-40D6-A4BE-2EBCFF5A0832}" destId="{E9F442F5-06B0-4DED-A7C9-004A39D1ED65}" srcOrd="3" destOrd="0" parTransId="{4EB10FC8-466D-42E1-B2E2-E95782B6D2B3}" sibTransId="{05EB6754-7802-40E5-86A8-612751B4E57D}"/>
    <dgm:cxn modelId="{13091777-BC8D-42B2-A10C-9B76B8ED3300}" srcId="{272CE9EE-696E-4B16-A445-341BDCFC725A}" destId="{D7C893E1-22B6-40D6-A4BE-2EBCFF5A0832}" srcOrd="1" destOrd="0" parTransId="{BEE26DCB-8F97-4378-9D59-E589B308DAB3}" sibTransId="{63DB4855-8B9E-4999-9FD6-C6B62DABACFE}"/>
    <dgm:cxn modelId="{4AFC7A78-DC1B-4B53-9004-26AC128AF99D}" type="presOf" srcId="{E9F442F5-06B0-4DED-A7C9-004A39D1ED65}" destId="{0D25DD2C-362A-458B-8809-BEBD6C8032C0}" srcOrd="0" destOrd="4" presId="urn:microsoft.com/office/officeart/2008/layout/PictureStrips"/>
    <dgm:cxn modelId="{573A3C7C-3090-4765-A59F-492173317596}" srcId="{F67AB96C-904F-4C5C-BB50-2484B60A5292}" destId="{BDEC907A-CDB2-4066-A0AA-91A59DC4CBFB}" srcOrd="3" destOrd="0" parTransId="{5E59713E-CBB9-4BB1-B4D9-F386555E3D09}" sibTransId="{EC03F2E6-DD0D-4C9F-A76F-0DC68A06A4A3}"/>
    <dgm:cxn modelId="{8417FF89-1753-4236-A698-1ECD4FA1BB91}" type="presOf" srcId="{D7C893E1-22B6-40D6-A4BE-2EBCFF5A0832}" destId="{0D25DD2C-362A-458B-8809-BEBD6C8032C0}" srcOrd="0" destOrd="0" presId="urn:microsoft.com/office/officeart/2008/layout/PictureStrips"/>
    <dgm:cxn modelId="{67A10A93-6C15-44A8-98A1-B58FA7EF8658}" type="presOf" srcId="{9DF0254E-8FA4-4DD4-BB09-900C88561867}" destId="{573720CF-E188-4413-9045-FBE761EFB85D}" srcOrd="0" destOrd="5" presId="urn:microsoft.com/office/officeart/2008/layout/PictureStrips"/>
    <dgm:cxn modelId="{3C729498-7BD3-45E5-8995-B727A7598E23}" type="presOf" srcId="{BDEC907A-CDB2-4066-A0AA-91A59DC4CBFB}" destId="{573720CF-E188-4413-9045-FBE761EFB85D}" srcOrd="0" destOrd="4" presId="urn:microsoft.com/office/officeart/2008/layout/PictureStrips"/>
    <dgm:cxn modelId="{E7ABEEA3-EDEF-4005-BF8D-533C84F592CE}" srcId="{F67AB96C-904F-4C5C-BB50-2484B60A5292}" destId="{464CD832-1A1A-4749-86AB-1CFBECF823AA}" srcOrd="1" destOrd="0" parTransId="{AD8CBAA2-BA00-4256-BEC4-9EAD53A9F5B0}" sibTransId="{8903C5D2-1B9A-44F3-934B-4A3EFDF2801D}"/>
    <dgm:cxn modelId="{DFD47EA9-9E10-4B48-B062-DB42851FB850}" srcId="{D7C893E1-22B6-40D6-A4BE-2EBCFF5A0832}" destId="{552E21CD-CB9A-4753-9276-B498AE8D1688}" srcOrd="0" destOrd="0" parTransId="{9F46E2CE-E1F3-4D9A-8D22-6D2655BD1F6D}" sibTransId="{29AE6640-8295-4318-8266-A3508421CA43}"/>
    <dgm:cxn modelId="{B38ABCB8-6A70-4402-BBB1-F0EF074C6372}" srcId="{F67AB96C-904F-4C5C-BB50-2484B60A5292}" destId="{0A82B36A-14D1-419E-9209-DF103CAEEE78}" srcOrd="2" destOrd="0" parTransId="{8C5A5377-FDD3-4C88-8D69-206A802309AA}" sibTransId="{8B8B6393-896C-4BA5-A97F-E1283D3AFC07}"/>
    <dgm:cxn modelId="{3FBBC7BE-F45C-4990-AF9B-1E43C13EB79C}" type="presOf" srcId="{0A82B36A-14D1-419E-9209-DF103CAEEE78}" destId="{573720CF-E188-4413-9045-FBE761EFB85D}" srcOrd="0" destOrd="3" presId="urn:microsoft.com/office/officeart/2008/layout/PictureStrips"/>
    <dgm:cxn modelId="{66A83CBF-F8E3-4B64-B7C8-BE1DE9805FF2}" type="presOf" srcId="{26DAA03F-55F0-41A3-A05E-1896328071BE}" destId="{0D25DD2C-362A-458B-8809-BEBD6C8032C0}" srcOrd="0" destOrd="2" presId="urn:microsoft.com/office/officeart/2008/layout/PictureStrips"/>
    <dgm:cxn modelId="{DC3D1AE9-A68B-4A86-B22D-5AB359038DED}" type="presOf" srcId="{F67AB96C-904F-4C5C-BB50-2484B60A5292}" destId="{573720CF-E188-4413-9045-FBE761EFB85D}" srcOrd="0" destOrd="0" presId="urn:microsoft.com/office/officeart/2008/layout/PictureStrips"/>
    <dgm:cxn modelId="{BE70E44F-70B9-4547-98F0-5A004B549B3B}" type="presParOf" srcId="{5E230AAB-058F-4963-AE15-0D75A604FE47}" destId="{B8E61147-641C-4B74-B6AF-645FE69BD565}" srcOrd="0" destOrd="0" presId="urn:microsoft.com/office/officeart/2008/layout/PictureStrips"/>
    <dgm:cxn modelId="{DA424CC4-B4B4-456D-9398-A4C22EEB92BD}" type="presParOf" srcId="{B8E61147-641C-4B74-B6AF-645FE69BD565}" destId="{573720CF-E188-4413-9045-FBE761EFB85D}" srcOrd="0" destOrd="0" presId="urn:microsoft.com/office/officeart/2008/layout/PictureStrips"/>
    <dgm:cxn modelId="{09B3A87E-483F-4C99-ADCB-6D2FC97C6827}" type="presParOf" srcId="{B8E61147-641C-4B74-B6AF-645FE69BD565}" destId="{7BD2C879-860E-458C-92FB-4C474B1B7C7C}" srcOrd="1" destOrd="0" presId="urn:microsoft.com/office/officeart/2008/layout/PictureStrips"/>
    <dgm:cxn modelId="{40D15627-6724-417A-AB2F-68E462E62FEE}" type="presParOf" srcId="{5E230AAB-058F-4963-AE15-0D75A604FE47}" destId="{49319F7E-9DE5-4DD5-927A-646FBAD4146C}" srcOrd="1" destOrd="0" presId="urn:microsoft.com/office/officeart/2008/layout/PictureStrips"/>
    <dgm:cxn modelId="{84CCB2AF-0471-4903-9DBD-7FB7A3235434}" type="presParOf" srcId="{5E230AAB-058F-4963-AE15-0D75A604FE47}" destId="{D014BF9F-E6DD-4B29-8939-179FB8EEA3AB}" srcOrd="2" destOrd="0" presId="urn:microsoft.com/office/officeart/2008/layout/PictureStrips"/>
    <dgm:cxn modelId="{1978F011-FE11-4B81-B513-F5B0C251DB0E}" type="presParOf" srcId="{D014BF9F-E6DD-4B29-8939-179FB8EEA3AB}" destId="{0D25DD2C-362A-458B-8809-BEBD6C8032C0}" srcOrd="0" destOrd="0" presId="urn:microsoft.com/office/officeart/2008/layout/PictureStrips"/>
    <dgm:cxn modelId="{54A4E252-DC4A-44D3-A998-61874978320C}" type="presParOf" srcId="{D014BF9F-E6DD-4B29-8939-179FB8EEA3AB}" destId="{3699C89F-FC4A-4A76-896A-11499C0C17E7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28472B3-8DA6-46B0-898B-A8801DF2E429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058E99D-4F05-4796-BD14-9312DF30FA2D}">
      <dgm:prSet phldrT="[Text]" custT="1"/>
      <dgm:spPr/>
      <dgm:t>
        <a:bodyPr/>
        <a:lstStyle/>
        <a:p>
          <a:r>
            <a:rPr lang="hr-HR" sz="3200" dirty="0">
              <a:latin typeface="Candara" panose="020E0502030303020204" pitchFamily="34" charset="0"/>
            </a:rPr>
            <a:t>Tradicionalni KBT </a:t>
          </a:r>
        </a:p>
      </dgm:t>
    </dgm:pt>
    <dgm:pt modelId="{99AE43C8-E7EA-4AA9-8DA8-C7A36F0BEB1F}" type="parTrans" cxnId="{FECAD97C-BE76-406C-9363-1EE729D41CFB}">
      <dgm:prSet/>
      <dgm:spPr/>
      <dgm:t>
        <a:bodyPr/>
        <a:lstStyle/>
        <a:p>
          <a:endParaRPr lang="hr-HR"/>
        </a:p>
      </dgm:t>
    </dgm:pt>
    <dgm:pt modelId="{754D6287-344C-4339-99D7-3EBC5BE7488B}" type="sibTrans" cxnId="{FECAD97C-BE76-406C-9363-1EE729D41CFB}">
      <dgm:prSet/>
      <dgm:spPr/>
      <dgm:t>
        <a:bodyPr/>
        <a:lstStyle/>
        <a:p>
          <a:endParaRPr lang="hr-HR"/>
        </a:p>
      </dgm:t>
    </dgm:pt>
    <dgm:pt modelId="{E3863A3A-1CBF-4395-BF89-CAF6C4F9E8E8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Cilj: povećati pozitivna potkrepljenja kroz sudjelovanje u ugodnim aktivnostima</a:t>
          </a:r>
        </a:p>
      </dgm:t>
    </dgm:pt>
    <dgm:pt modelId="{ED51CBF7-5AA1-4EB1-B31D-7DD2B821EC00}" type="parTrans" cxnId="{D7446CA6-9ED7-4F7C-BD12-1276D5D4CAB1}">
      <dgm:prSet/>
      <dgm:spPr/>
      <dgm:t>
        <a:bodyPr/>
        <a:lstStyle/>
        <a:p>
          <a:endParaRPr lang="hr-HR"/>
        </a:p>
      </dgm:t>
    </dgm:pt>
    <dgm:pt modelId="{927BC463-292C-41DB-833C-FA0C0CBAC594}" type="sibTrans" cxnId="{D7446CA6-9ED7-4F7C-BD12-1276D5D4CAB1}">
      <dgm:prSet/>
      <dgm:spPr/>
      <dgm:t>
        <a:bodyPr/>
        <a:lstStyle/>
        <a:p>
          <a:endParaRPr lang="hr-HR"/>
        </a:p>
      </dgm:t>
    </dgm:pt>
    <dgm:pt modelId="{D97CA186-5589-490C-90F8-36B841C24299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ACT</a:t>
          </a:r>
        </a:p>
      </dgm:t>
    </dgm:pt>
    <dgm:pt modelId="{F418EBA9-3E45-4022-9F38-237DD6EB8F4B}" type="parTrans" cxnId="{3B02F89A-33D8-4892-BEFD-BFFEE0FEBAF8}">
      <dgm:prSet/>
      <dgm:spPr/>
      <dgm:t>
        <a:bodyPr/>
        <a:lstStyle/>
        <a:p>
          <a:endParaRPr lang="hr-HR"/>
        </a:p>
      </dgm:t>
    </dgm:pt>
    <dgm:pt modelId="{6C1A3DCC-B658-4681-9719-FDC156324954}" type="sibTrans" cxnId="{3B02F89A-33D8-4892-BEFD-BFFEE0FEBAF8}">
      <dgm:prSet/>
      <dgm:spPr/>
      <dgm:t>
        <a:bodyPr/>
        <a:lstStyle/>
        <a:p>
          <a:endParaRPr lang="hr-HR"/>
        </a:p>
      </dgm:t>
    </dgm:pt>
    <dgm:pt modelId="{BFCF8DF6-2514-41FF-A10D-308DF8309F03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Važno je sudjelovanje u smislenim aktivnostima, a ne samo u ugodnim aktivnostima</a:t>
          </a:r>
        </a:p>
      </dgm:t>
    </dgm:pt>
    <dgm:pt modelId="{642383CC-33BB-4D83-8E14-D6650360CE9B}" type="parTrans" cxnId="{2D356469-E577-41D2-A859-131CC60A4468}">
      <dgm:prSet/>
      <dgm:spPr/>
      <dgm:t>
        <a:bodyPr/>
        <a:lstStyle/>
        <a:p>
          <a:endParaRPr lang="hr-HR"/>
        </a:p>
      </dgm:t>
    </dgm:pt>
    <dgm:pt modelId="{3ACBD92C-9B6D-4674-AF35-9874EC8DEAB4}" type="sibTrans" cxnId="{2D356469-E577-41D2-A859-131CC60A4468}">
      <dgm:prSet/>
      <dgm:spPr/>
      <dgm:t>
        <a:bodyPr/>
        <a:lstStyle/>
        <a:p>
          <a:endParaRPr lang="hr-HR"/>
        </a:p>
      </dgm:t>
    </dgm:pt>
    <dgm:pt modelId="{CF357766-14E8-417C-BD4E-096DF50E449F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Strukturiranje sustavnih, čestih aktivnosti koje predstavljaju ugodne aktivnosti</a:t>
          </a:r>
        </a:p>
      </dgm:t>
    </dgm:pt>
    <dgm:pt modelId="{49FF45DE-E1A7-44AC-A5C3-C51EAE5BF758}" type="parTrans" cxnId="{E8AE6BB4-B2AC-4D83-8C26-B47E4D4AF52D}">
      <dgm:prSet/>
      <dgm:spPr/>
      <dgm:t>
        <a:bodyPr/>
        <a:lstStyle/>
        <a:p>
          <a:endParaRPr lang="hr-HR"/>
        </a:p>
      </dgm:t>
    </dgm:pt>
    <dgm:pt modelId="{4C884E60-6AB1-44A2-AFFE-7AE1A11687DE}" type="sibTrans" cxnId="{E8AE6BB4-B2AC-4D83-8C26-B47E4D4AF52D}">
      <dgm:prSet/>
      <dgm:spPr/>
      <dgm:t>
        <a:bodyPr/>
        <a:lstStyle/>
        <a:p>
          <a:endParaRPr lang="hr-HR"/>
        </a:p>
      </dgm:t>
    </dgm:pt>
    <dgm:pt modelId="{31D9F677-9416-4C71-AC68-39B17FA779A4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Naglasak je na promjeni obrasca ponašanja, a ne na čekanju poboljšanja raspoloženja</a:t>
          </a:r>
        </a:p>
      </dgm:t>
    </dgm:pt>
    <dgm:pt modelId="{D06F108C-AECF-42F2-9F0A-FC3323BD2537}" type="parTrans" cxnId="{B69E8A93-DC8A-435D-82E3-1A0F9AFACFD2}">
      <dgm:prSet/>
      <dgm:spPr/>
      <dgm:t>
        <a:bodyPr/>
        <a:lstStyle/>
        <a:p>
          <a:endParaRPr lang="hr-HR"/>
        </a:p>
      </dgm:t>
    </dgm:pt>
    <dgm:pt modelId="{0C57775B-8752-4A4A-B0E3-6F503A35A909}" type="sibTrans" cxnId="{B69E8A93-DC8A-435D-82E3-1A0F9AFACFD2}">
      <dgm:prSet/>
      <dgm:spPr/>
      <dgm:t>
        <a:bodyPr/>
        <a:lstStyle/>
        <a:p>
          <a:endParaRPr lang="hr-HR"/>
        </a:p>
      </dgm:t>
    </dgm:pt>
    <dgm:pt modelId="{E9654ADF-037B-4F6C-8B89-664FEE937D41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Procjena ponašanja (0-10) s obzirom na to koliko im je ponašanje značajno i koliko se učestalo s njime bave</a:t>
          </a:r>
        </a:p>
      </dgm:t>
    </dgm:pt>
    <dgm:pt modelId="{43A612DE-A30E-47AF-808F-17D72A5253A1}" type="parTrans" cxnId="{8B7973CE-F08A-439B-BA64-961D9AFC6A5C}">
      <dgm:prSet/>
      <dgm:spPr/>
      <dgm:t>
        <a:bodyPr/>
        <a:lstStyle/>
        <a:p>
          <a:endParaRPr lang="hr-HR"/>
        </a:p>
      </dgm:t>
    </dgm:pt>
    <dgm:pt modelId="{2B3E35A6-0B85-488B-A36F-6F6EE183CD06}" type="sibTrans" cxnId="{8B7973CE-F08A-439B-BA64-961D9AFC6A5C}">
      <dgm:prSet/>
      <dgm:spPr/>
      <dgm:t>
        <a:bodyPr/>
        <a:lstStyle/>
        <a:p>
          <a:endParaRPr lang="hr-HR"/>
        </a:p>
      </dgm:t>
    </dgm:pt>
    <dgm:pt modelId="{5B015E52-E18F-4126-9422-0575C38DC38C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Povećati psihološki kontakt sa sada i ovdje (</a:t>
          </a:r>
          <a:r>
            <a:rPr lang="hr-HR" sz="1600" dirty="0" err="1">
              <a:latin typeface="Candara" panose="020E0502030303020204" pitchFamily="34" charset="0"/>
            </a:rPr>
            <a:t>mindfulness</a:t>
          </a:r>
          <a:r>
            <a:rPr lang="hr-HR" sz="1600" dirty="0">
              <a:latin typeface="Candara" panose="020E0502030303020204" pitchFamily="34" charset="0"/>
            </a:rPr>
            <a:t>) </a:t>
          </a:r>
          <a:r>
            <a:rPr lang="hr-HR" sz="1600" dirty="0">
              <a:latin typeface="Candara" panose="020E0502030303020204" pitchFamily="34" charset="0"/>
              <a:sym typeface="Wingdings" panose="05000000000000000000" pitchFamily="2" charset="2"/>
            </a:rPr>
            <a:t> smanjiti ruminaciju</a:t>
          </a:r>
          <a:endParaRPr lang="hr-HR" sz="1600" dirty="0">
            <a:latin typeface="Candara" panose="020E0502030303020204" pitchFamily="34" charset="0"/>
          </a:endParaRPr>
        </a:p>
      </dgm:t>
    </dgm:pt>
    <dgm:pt modelId="{A4581FC2-A3B5-49E7-9618-52B6ECB7478E}" type="parTrans" cxnId="{5CC7CF7D-7B10-4211-B61A-D27D57F17D99}">
      <dgm:prSet/>
      <dgm:spPr/>
      <dgm:t>
        <a:bodyPr/>
        <a:lstStyle/>
        <a:p>
          <a:endParaRPr lang="hr-HR"/>
        </a:p>
      </dgm:t>
    </dgm:pt>
    <dgm:pt modelId="{ADAF0D30-DEA3-420C-9E79-DB5A67DBB64D}" type="sibTrans" cxnId="{5CC7CF7D-7B10-4211-B61A-D27D57F17D99}">
      <dgm:prSet/>
      <dgm:spPr/>
      <dgm:t>
        <a:bodyPr/>
        <a:lstStyle/>
        <a:p>
          <a:endParaRPr lang="hr-HR"/>
        </a:p>
      </dgm:t>
    </dgm:pt>
    <dgm:pt modelId="{547638FC-1E47-4F27-8644-D25832FCD00D}">
      <dgm:prSet phldrT="[Text]"/>
      <dgm:spPr/>
      <dgm:t>
        <a:bodyPr/>
        <a:lstStyle/>
        <a:p>
          <a:endParaRPr lang="hr-HR" sz="1500" dirty="0"/>
        </a:p>
      </dgm:t>
    </dgm:pt>
    <dgm:pt modelId="{44ACC888-5378-44C2-951D-E9B6C825089C}" type="parTrans" cxnId="{4676CB3D-6120-4C72-A89E-AFCDE531F853}">
      <dgm:prSet/>
      <dgm:spPr/>
      <dgm:t>
        <a:bodyPr/>
        <a:lstStyle/>
        <a:p>
          <a:endParaRPr lang="hr-HR"/>
        </a:p>
      </dgm:t>
    </dgm:pt>
    <dgm:pt modelId="{51537BBC-3B18-46E2-8D8D-E2EB2C606A5E}" type="sibTrans" cxnId="{4676CB3D-6120-4C72-A89E-AFCDE531F853}">
      <dgm:prSet/>
      <dgm:spPr/>
      <dgm:t>
        <a:bodyPr/>
        <a:lstStyle/>
        <a:p>
          <a:endParaRPr lang="hr-HR"/>
        </a:p>
      </dgm:t>
    </dgm:pt>
    <dgm:pt modelId="{14E7F575-2DF1-4CCF-A2D7-0F8B73D3FF63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Pristup orijentiran prema ponašanju</a:t>
          </a:r>
        </a:p>
      </dgm:t>
    </dgm:pt>
    <dgm:pt modelId="{D70C2D8C-DA29-4CD8-92E8-BF9AF6EF4340}" type="parTrans" cxnId="{05019928-6DD0-4A20-AFF0-EA31BECED4CD}">
      <dgm:prSet/>
      <dgm:spPr/>
      <dgm:t>
        <a:bodyPr/>
        <a:lstStyle/>
        <a:p>
          <a:endParaRPr lang="hr-HR"/>
        </a:p>
      </dgm:t>
    </dgm:pt>
    <dgm:pt modelId="{CDE6C1F2-0571-4212-9003-FB9C8D62D3E0}" type="sibTrans" cxnId="{05019928-6DD0-4A20-AFF0-EA31BECED4CD}">
      <dgm:prSet/>
      <dgm:spPr/>
      <dgm:t>
        <a:bodyPr/>
        <a:lstStyle/>
        <a:p>
          <a:endParaRPr lang="hr-HR"/>
        </a:p>
      </dgm:t>
    </dgm:pt>
    <dgm:pt modelId="{2AE296FC-BD97-46E6-864D-55DD6122D66B}">
      <dgm:prSet phldrT="[Text]" custT="1"/>
      <dgm:spPr/>
      <dgm:t>
        <a:bodyPr/>
        <a:lstStyle/>
        <a:p>
          <a:r>
            <a:rPr lang="hr-HR" sz="1600" dirty="0">
              <a:latin typeface="Candara" panose="020E0502030303020204" pitchFamily="34" charset="0"/>
            </a:rPr>
            <a:t>Uključuje procjenu vrijednosti i ciljeva</a:t>
          </a:r>
        </a:p>
      </dgm:t>
    </dgm:pt>
    <dgm:pt modelId="{694097E3-5399-4D13-9616-E9CC792E5105}" type="parTrans" cxnId="{26B9E262-54B9-4EA1-9250-76E0E8D1C6C9}">
      <dgm:prSet/>
      <dgm:spPr/>
    </dgm:pt>
    <dgm:pt modelId="{3FE65A23-9E42-4284-B901-F703EE0485C5}" type="sibTrans" cxnId="{26B9E262-54B9-4EA1-9250-76E0E8D1C6C9}">
      <dgm:prSet/>
      <dgm:spPr/>
    </dgm:pt>
    <dgm:pt modelId="{8FE43C16-7D4B-4262-9DB9-739FD55ED5E5}" type="pres">
      <dgm:prSet presAssocID="{528472B3-8DA6-46B0-898B-A8801DF2E429}" presName="linearFlow" presStyleCnt="0">
        <dgm:presLayoutVars>
          <dgm:dir/>
          <dgm:resizeHandles val="exact"/>
        </dgm:presLayoutVars>
      </dgm:prSet>
      <dgm:spPr/>
    </dgm:pt>
    <dgm:pt modelId="{1D11A85B-5748-4AC4-9845-D6EC3DBEDFE4}" type="pres">
      <dgm:prSet presAssocID="{6058E99D-4F05-4796-BD14-9312DF30FA2D}" presName="comp" presStyleCnt="0"/>
      <dgm:spPr/>
    </dgm:pt>
    <dgm:pt modelId="{D20D2B6D-8B93-4E74-B8C0-BC60052CFE62}" type="pres">
      <dgm:prSet presAssocID="{6058E99D-4F05-4796-BD14-9312DF30FA2D}" presName="rect2" presStyleLbl="node1" presStyleIdx="0" presStyleCnt="2" custScaleX="95165" custScaleY="114515">
        <dgm:presLayoutVars>
          <dgm:bulletEnabled val="1"/>
        </dgm:presLayoutVars>
      </dgm:prSet>
      <dgm:spPr/>
    </dgm:pt>
    <dgm:pt modelId="{82D74BA2-74F2-4D4A-A463-85D6D29B6E60}" type="pres">
      <dgm:prSet presAssocID="{6058E99D-4F05-4796-BD14-9312DF30FA2D}" presName="rect1" presStyleLbl="lnNode1" presStyleIdx="0" presStyleCnt="2" custScaleX="138052" custScaleY="12100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A960656A-0590-4ACD-A893-78B41E8282AC}" type="pres">
      <dgm:prSet presAssocID="{754D6287-344C-4339-99D7-3EBC5BE7488B}" presName="sibTrans" presStyleCnt="0"/>
      <dgm:spPr/>
    </dgm:pt>
    <dgm:pt modelId="{FCF98598-84D1-4E7B-AB93-9149A322AE0C}" type="pres">
      <dgm:prSet presAssocID="{D97CA186-5589-490C-90F8-36B841C24299}" presName="comp" presStyleCnt="0"/>
      <dgm:spPr/>
    </dgm:pt>
    <dgm:pt modelId="{70F31838-E00B-462D-8664-3BF5680D4062}" type="pres">
      <dgm:prSet presAssocID="{D97CA186-5589-490C-90F8-36B841C24299}" presName="rect2" presStyleLbl="node1" presStyleIdx="1" presStyleCnt="2">
        <dgm:presLayoutVars>
          <dgm:bulletEnabled val="1"/>
        </dgm:presLayoutVars>
      </dgm:prSet>
      <dgm:spPr/>
    </dgm:pt>
    <dgm:pt modelId="{4C961C9E-52F1-4472-92A5-B0AE1C4DC344}" type="pres">
      <dgm:prSet presAssocID="{D97CA186-5589-490C-90F8-36B841C24299}" presName="rect1" presStyleLbl="lnNod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</dgm:spPr>
    </dgm:pt>
  </dgm:ptLst>
  <dgm:cxnLst>
    <dgm:cxn modelId="{65496210-338B-433C-815D-06D15FA92E0D}" type="presOf" srcId="{D97CA186-5589-490C-90F8-36B841C24299}" destId="{70F31838-E00B-462D-8664-3BF5680D4062}" srcOrd="0" destOrd="0" presId="urn:microsoft.com/office/officeart/2008/layout/AlternatingPictureBlocks"/>
    <dgm:cxn modelId="{87D8F913-68C8-4157-AF1E-2E9D9DA58D62}" type="presOf" srcId="{E9654ADF-037B-4F6C-8B89-664FEE937D41}" destId="{70F31838-E00B-462D-8664-3BF5680D4062}" srcOrd="0" destOrd="3" presId="urn:microsoft.com/office/officeart/2008/layout/AlternatingPictureBlocks"/>
    <dgm:cxn modelId="{05019928-6DD0-4A20-AFF0-EA31BECED4CD}" srcId="{6058E99D-4F05-4796-BD14-9312DF30FA2D}" destId="{14E7F575-2DF1-4CCF-A2D7-0F8B73D3FF63}" srcOrd="3" destOrd="0" parTransId="{D70C2D8C-DA29-4CD8-92E8-BF9AF6EF4340}" sibTransId="{CDE6C1F2-0571-4212-9003-FB9C8D62D3E0}"/>
    <dgm:cxn modelId="{8390D428-0F92-4C46-A0DE-100702FEC019}" type="presOf" srcId="{E3863A3A-1CBF-4395-BF89-CAF6C4F9E8E8}" destId="{D20D2B6D-8B93-4E74-B8C0-BC60052CFE62}" srcOrd="0" destOrd="1" presId="urn:microsoft.com/office/officeart/2008/layout/AlternatingPictureBlocks"/>
    <dgm:cxn modelId="{9D8CEF2A-CD61-48B4-B9C3-697411E7DC38}" type="presOf" srcId="{14E7F575-2DF1-4CCF-A2D7-0F8B73D3FF63}" destId="{D20D2B6D-8B93-4E74-B8C0-BC60052CFE62}" srcOrd="0" destOrd="4" presId="urn:microsoft.com/office/officeart/2008/layout/AlternatingPictureBlocks"/>
    <dgm:cxn modelId="{3AA64232-30B4-49F5-94EB-E3C01E5C9EC6}" type="presOf" srcId="{BFCF8DF6-2514-41FF-A10D-308DF8309F03}" destId="{70F31838-E00B-462D-8664-3BF5680D4062}" srcOrd="0" destOrd="2" presId="urn:microsoft.com/office/officeart/2008/layout/AlternatingPictureBlocks"/>
    <dgm:cxn modelId="{4676CB3D-6120-4C72-A89E-AFCDE531F853}" srcId="{D97CA186-5589-490C-90F8-36B841C24299}" destId="{547638FC-1E47-4F27-8644-D25832FCD00D}" srcOrd="4" destOrd="0" parTransId="{44ACC888-5378-44C2-951D-E9B6C825089C}" sibTransId="{51537BBC-3B18-46E2-8D8D-E2EB2C606A5E}"/>
    <dgm:cxn modelId="{26BB1E60-26CE-4B5E-A378-2F4190ABB231}" type="presOf" srcId="{547638FC-1E47-4F27-8644-D25832FCD00D}" destId="{70F31838-E00B-462D-8664-3BF5680D4062}" srcOrd="0" destOrd="5" presId="urn:microsoft.com/office/officeart/2008/layout/AlternatingPictureBlocks"/>
    <dgm:cxn modelId="{26B9E262-54B9-4EA1-9250-76E0E8D1C6C9}" srcId="{D97CA186-5589-490C-90F8-36B841C24299}" destId="{2AE296FC-BD97-46E6-864D-55DD6122D66B}" srcOrd="0" destOrd="0" parTransId="{694097E3-5399-4D13-9616-E9CC792E5105}" sibTransId="{3FE65A23-9E42-4284-B901-F703EE0485C5}"/>
    <dgm:cxn modelId="{2D356469-E577-41D2-A859-131CC60A4468}" srcId="{D97CA186-5589-490C-90F8-36B841C24299}" destId="{BFCF8DF6-2514-41FF-A10D-308DF8309F03}" srcOrd="1" destOrd="0" parTransId="{642383CC-33BB-4D83-8E14-D6650360CE9B}" sibTransId="{3ACBD92C-9B6D-4674-AF35-9874EC8DEAB4}"/>
    <dgm:cxn modelId="{FECAD97C-BE76-406C-9363-1EE729D41CFB}" srcId="{528472B3-8DA6-46B0-898B-A8801DF2E429}" destId="{6058E99D-4F05-4796-BD14-9312DF30FA2D}" srcOrd="0" destOrd="0" parTransId="{99AE43C8-E7EA-4AA9-8DA8-C7A36F0BEB1F}" sibTransId="{754D6287-344C-4339-99D7-3EBC5BE7488B}"/>
    <dgm:cxn modelId="{5CC7CF7D-7B10-4211-B61A-D27D57F17D99}" srcId="{D97CA186-5589-490C-90F8-36B841C24299}" destId="{5B015E52-E18F-4126-9422-0575C38DC38C}" srcOrd="3" destOrd="0" parTransId="{A4581FC2-A3B5-49E7-9618-52B6ECB7478E}" sibTransId="{ADAF0D30-DEA3-420C-9E79-DB5A67DBB64D}"/>
    <dgm:cxn modelId="{B69E8A93-DC8A-435D-82E3-1A0F9AFACFD2}" srcId="{6058E99D-4F05-4796-BD14-9312DF30FA2D}" destId="{31D9F677-9416-4C71-AC68-39B17FA779A4}" srcOrd="2" destOrd="0" parTransId="{D06F108C-AECF-42F2-9F0A-FC3323BD2537}" sibTransId="{0C57775B-8752-4A4A-B0E3-6F503A35A909}"/>
    <dgm:cxn modelId="{1A095097-425A-4C05-B1F9-560E16DD7CA1}" type="presOf" srcId="{6058E99D-4F05-4796-BD14-9312DF30FA2D}" destId="{D20D2B6D-8B93-4E74-B8C0-BC60052CFE62}" srcOrd="0" destOrd="0" presId="urn:microsoft.com/office/officeart/2008/layout/AlternatingPictureBlocks"/>
    <dgm:cxn modelId="{7DCA0899-6305-4058-8928-F2D5F0CF72A0}" type="presOf" srcId="{31D9F677-9416-4C71-AC68-39B17FA779A4}" destId="{D20D2B6D-8B93-4E74-B8C0-BC60052CFE62}" srcOrd="0" destOrd="3" presId="urn:microsoft.com/office/officeart/2008/layout/AlternatingPictureBlocks"/>
    <dgm:cxn modelId="{3B02F89A-33D8-4892-BEFD-BFFEE0FEBAF8}" srcId="{528472B3-8DA6-46B0-898B-A8801DF2E429}" destId="{D97CA186-5589-490C-90F8-36B841C24299}" srcOrd="1" destOrd="0" parTransId="{F418EBA9-3E45-4022-9F38-237DD6EB8F4B}" sibTransId="{6C1A3DCC-B658-4681-9719-FDC156324954}"/>
    <dgm:cxn modelId="{D7446CA6-9ED7-4F7C-BD12-1276D5D4CAB1}" srcId="{6058E99D-4F05-4796-BD14-9312DF30FA2D}" destId="{E3863A3A-1CBF-4395-BF89-CAF6C4F9E8E8}" srcOrd="0" destOrd="0" parTransId="{ED51CBF7-5AA1-4EB1-B31D-7DD2B821EC00}" sibTransId="{927BC463-292C-41DB-833C-FA0C0CBAC594}"/>
    <dgm:cxn modelId="{D0FE6BAE-16E2-43C7-A925-CFB4E2712EDA}" type="presOf" srcId="{CF357766-14E8-417C-BD4E-096DF50E449F}" destId="{D20D2B6D-8B93-4E74-B8C0-BC60052CFE62}" srcOrd="0" destOrd="2" presId="urn:microsoft.com/office/officeart/2008/layout/AlternatingPictureBlocks"/>
    <dgm:cxn modelId="{E8AE6BB4-B2AC-4D83-8C26-B47E4D4AF52D}" srcId="{6058E99D-4F05-4796-BD14-9312DF30FA2D}" destId="{CF357766-14E8-417C-BD4E-096DF50E449F}" srcOrd="1" destOrd="0" parTransId="{49FF45DE-E1A7-44AC-A5C3-C51EAE5BF758}" sibTransId="{4C884E60-6AB1-44A2-AFFE-7AE1A11687DE}"/>
    <dgm:cxn modelId="{A5DFCAC1-D4C1-40C6-AF12-30C6AAB8DD40}" type="presOf" srcId="{528472B3-8DA6-46B0-898B-A8801DF2E429}" destId="{8FE43C16-7D4B-4262-9DB9-739FD55ED5E5}" srcOrd="0" destOrd="0" presId="urn:microsoft.com/office/officeart/2008/layout/AlternatingPictureBlocks"/>
    <dgm:cxn modelId="{B65239C7-D056-4B42-8D76-1F521B252D49}" type="presOf" srcId="{5B015E52-E18F-4126-9422-0575C38DC38C}" destId="{70F31838-E00B-462D-8664-3BF5680D4062}" srcOrd="0" destOrd="4" presId="urn:microsoft.com/office/officeart/2008/layout/AlternatingPictureBlocks"/>
    <dgm:cxn modelId="{8B7973CE-F08A-439B-BA64-961D9AFC6A5C}" srcId="{D97CA186-5589-490C-90F8-36B841C24299}" destId="{E9654ADF-037B-4F6C-8B89-664FEE937D41}" srcOrd="2" destOrd="0" parTransId="{43A612DE-A30E-47AF-808F-17D72A5253A1}" sibTransId="{2B3E35A6-0B85-488B-A36F-6F6EE183CD06}"/>
    <dgm:cxn modelId="{0E0B45DE-2538-4EA4-B238-0CB107C748EE}" type="presOf" srcId="{2AE296FC-BD97-46E6-864D-55DD6122D66B}" destId="{70F31838-E00B-462D-8664-3BF5680D4062}" srcOrd="0" destOrd="1" presId="urn:microsoft.com/office/officeart/2008/layout/AlternatingPictureBlocks"/>
    <dgm:cxn modelId="{65E0E69C-2907-47D1-9B13-1643AA72A37D}" type="presParOf" srcId="{8FE43C16-7D4B-4262-9DB9-739FD55ED5E5}" destId="{1D11A85B-5748-4AC4-9845-D6EC3DBEDFE4}" srcOrd="0" destOrd="0" presId="urn:microsoft.com/office/officeart/2008/layout/AlternatingPictureBlocks"/>
    <dgm:cxn modelId="{CA0BBCF9-2DD2-45F6-A0CA-38EDF037FBE8}" type="presParOf" srcId="{1D11A85B-5748-4AC4-9845-D6EC3DBEDFE4}" destId="{D20D2B6D-8B93-4E74-B8C0-BC60052CFE62}" srcOrd="0" destOrd="0" presId="urn:microsoft.com/office/officeart/2008/layout/AlternatingPictureBlocks"/>
    <dgm:cxn modelId="{945A0D3E-6712-4777-A3F4-C4CEC58253BC}" type="presParOf" srcId="{1D11A85B-5748-4AC4-9845-D6EC3DBEDFE4}" destId="{82D74BA2-74F2-4D4A-A463-85D6D29B6E60}" srcOrd="1" destOrd="0" presId="urn:microsoft.com/office/officeart/2008/layout/AlternatingPictureBlocks"/>
    <dgm:cxn modelId="{62F9FBB9-817C-486F-9A47-C45E0EF41E5B}" type="presParOf" srcId="{8FE43C16-7D4B-4262-9DB9-739FD55ED5E5}" destId="{A960656A-0590-4ACD-A893-78B41E8282AC}" srcOrd="1" destOrd="0" presId="urn:microsoft.com/office/officeart/2008/layout/AlternatingPictureBlocks"/>
    <dgm:cxn modelId="{36635A60-C575-43D6-BC71-2CED8EEE91B3}" type="presParOf" srcId="{8FE43C16-7D4B-4262-9DB9-739FD55ED5E5}" destId="{FCF98598-84D1-4E7B-AB93-9149A322AE0C}" srcOrd="2" destOrd="0" presId="urn:microsoft.com/office/officeart/2008/layout/AlternatingPictureBlocks"/>
    <dgm:cxn modelId="{5D5B8E9C-16BA-41AE-929E-B34FCCFD308F}" type="presParOf" srcId="{FCF98598-84D1-4E7B-AB93-9149A322AE0C}" destId="{70F31838-E00B-462D-8664-3BF5680D4062}" srcOrd="0" destOrd="0" presId="urn:microsoft.com/office/officeart/2008/layout/AlternatingPictureBlocks"/>
    <dgm:cxn modelId="{4B64CE7C-4FFC-4D6A-AADA-A1D25FFE5AB2}" type="presParOf" srcId="{FCF98598-84D1-4E7B-AB93-9149A322AE0C}" destId="{4C961C9E-52F1-4472-92A5-B0AE1C4DC344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3B7E940-947D-4EB9-BB38-A29F43386549}" type="doc">
      <dgm:prSet loTypeId="urn:microsoft.com/office/officeart/2005/8/layout/vProcess5" loCatId="process" qsTypeId="urn:microsoft.com/office/officeart/2005/8/quickstyle/simple1" qsCatId="simple" csTypeId="urn:microsoft.com/office/officeart/2005/8/colors/accent1_5" csCatId="accent1" phldr="1"/>
      <dgm:spPr/>
    </dgm:pt>
    <dgm:pt modelId="{45E1C587-ED64-4A73-ADBB-140A50B5FBD7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1. Opažanje trenutačnih aktivnosti</a:t>
          </a:r>
        </a:p>
      </dgm:t>
    </dgm:pt>
    <dgm:pt modelId="{F15C3E0F-20E1-48CD-A92B-0B9C308419D5}" type="parTrans" cxnId="{6919BA6B-DDE2-4A18-8A26-0B89D69C0C5E}">
      <dgm:prSet/>
      <dgm:spPr/>
      <dgm:t>
        <a:bodyPr/>
        <a:lstStyle/>
        <a:p>
          <a:endParaRPr lang="hr-HR"/>
        </a:p>
      </dgm:t>
    </dgm:pt>
    <dgm:pt modelId="{2A3F8B8C-4483-4C7D-92AE-5E45CBF042C9}" type="sibTrans" cxnId="{6919BA6B-DDE2-4A18-8A26-0B89D69C0C5E}">
      <dgm:prSet/>
      <dgm:spPr/>
      <dgm:t>
        <a:bodyPr/>
        <a:lstStyle/>
        <a:p>
          <a:endParaRPr lang="hr-HR"/>
        </a:p>
      </dgm:t>
    </dgm:pt>
    <dgm:pt modelId="{7DFD6FD2-150A-4629-93B2-52838406DD2D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2. Popis potkrepljujućih aktivnosti</a:t>
          </a:r>
        </a:p>
      </dgm:t>
    </dgm:pt>
    <dgm:pt modelId="{47ED0506-F4F7-42FC-9F4B-8BCF5D3D1AB6}" type="parTrans" cxnId="{93E2917E-7802-4C55-ADBE-FB82A5462C64}">
      <dgm:prSet/>
      <dgm:spPr/>
      <dgm:t>
        <a:bodyPr/>
        <a:lstStyle/>
        <a:p>
          <a:endParaRPr lang="hr-HR"/>
        </a:p>
      </dgm:t>
    </dgm:pt>
    <dgm:pt modelId="{7C62C526-40AA-43E2-8AB7-7F9B2D452B19}" type="sibTrans" cxnId="{93E2917E-7802-4C55-ADBE-FB82A5462C64}">
      <dgm:prSet/>
      <dgm:spPr/>
      <dgm:t>
        <a:bodyPr/>
        <a:lstStyle/>
        <a:p>
          <a:endParaRPr lang="hr-HR"/>
        </a:p>
      </dgm:t>
    </dgm:pt>
    <dgm:pt modelId="{FE7E439D-79CB-40CF-A0DD-9EE9AACEBB96}">
      <dgm:prSet phldrT="[Text]" custT="1"/>
      <dgm:spPr>
        <a:solidFill>
          <a:schemeClr val="accent2"/>
        </a:solidFill>
      </dgm:spPr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3. Planiranje potkrepljujućih aktivnosti</a:t>
          </a:r>
        </a:p>
      </dgm:t>
    </dgm:pt>
    <dgm:pt modelId="{BFB98ACC-7EFF-439E-91C4-7BD7E71DFF58}" type="parTrans" cxnId="{69F0DE29-DA19-4487-B4A2-A23ACCFF848A}">
      <dgm:prSet/>
      <dgm:spPr/>
      <dgm:t>
        <a:bodyPr/>
        <a:lstStyle/>
        <a:p>
          <a:endParaRPr lang="hr-HR"/>
        </a:p>
      </dgm:t>
    </dgm:pt>
    <dgm:pt modelId="{880366F9-1790-45F0-812E-F4E3BB303AD5}" type="sibTrans" cxnId="{69F0DE29-DA19-4487-B4A2-A23ACCFF848A}">
      <dgm:prSet/>
      <dgm:spPr/>
      <dgm:t>
        <a:bodyPr/>
        <a:lstStyle/>
        <a:p>
          <a:endParaRPr lang="hr-HR"/>
        </a:p>
      </dgm:t>
    </dgm:pt>
    <dgm:pt modelId="{533BD94D-85FB-40B3-B608-DB955050DC66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4. Provedba planiranih aktivnosti</a:t>
          </a:r>
        </a:p>
      </dgm:t>
    </dgm:pt>
    <dgm:pt modelId="{D7D9BE69-E637-4738-8126-B4D8E58642C4}" type="parTrans" cxnId="{294A3AE1-0915-4E03-AFA4-780B9BCEB4E1}">
      <dgm:prSet/>
      <dgm:spPr/>
      <dgm:t>
        <a:bodyPr/>
        <a:lstStyle/>
        <a:p>
          <a:endParaRPr lang="hr-HR"/>
        </a:p>
      </dgm:t>
    </dgm:pt>
    <dgm:pt modelId="{CA4B1B2B-2AB3-4E32-BF9C-EDB61679A0F7}" type="sibTrans" cxnId="{294A3AE1-0915-4E03-AFA4-780B9BCEB4E1}">
      <dgm:prSet/>
      <dgm:spPr/>
      <dgm:t>
        <a:bodyPr/>
        <a:lstStyle/>
        <a:p>
          <a:endParaRPr lang="hr-HR"/>
        </a:p>
      </dgm:t>
    </dgm:pt>
    <dgm:pt modelId="{8C09FFA1-50CE-4F7A-BEBB-3F99FEABBD58}" type="pres">
      <dgm:prSet presAssocID="{33B7E940-947D-4EB9-BB38-A29F43386549}" presName="outerComposite" presStyleCnt="0">
        <dgm:presLayoutVars>
          <dgm:chMax val="5"/>
          <dgm:dir/>
          <dgm:resizeHandles val="exact"/>
        </dgm:presLayoutVars>
      </dgm:prSet>
      <dgm:spPr/>
    </dgm:pt>
    <dgm:pt modelId="{E8B03256-AD34-413D-A306-F809D8238C5F}" type="pres">
      <dgm:prSet presAssocID="{33B7E940-947D-4EB9-BB38-A29F43386549}" presName="dummyMaxCanvas" presStyleCnt="0">
        <dgm:presLayoutVars/>
      </dgm:prSet>
      <dgm:spPr/>
    </dgm:pt>
    <dgm:pt modelId="{C3F7DAF3-15CB-42E9-9184-D1DD2F469283}" type="pres">
      <dgm:prSet presAssocID="{33B7E940-947D-4EB9-BB38-A29F43386549}" presName="FourNodes_1" presStyleLbl="node1" presStyleIdx="0" presStyleCnt="4">
        <dgm:presLayoutVars>
          <dgm:bulletEnabled val="1"/>
        </dgm:presLayoutVars>
      </dgm:prSet>
      <dgm:spPr/>
    </dgm:pt>
    <dgm:pt modelId="{A9FA796F-D409-491B-84E4-0A18A5097C51}" type="pres">
      <dgm:prSet presAssocID="{33B7E940-947D-4EB9-BB38-A29F43386549}" presName="FourNodes_2" presStyleLbl="node1" presStyleIdx="1" presStyleCnt="4">
        <dgm:presLayoutVars>
          <dgm:bulletEnabled val="1"/>
        </dgm:presLayoutVars>
      </dgm:prSet>
      <dgm:spPr/>
    </dgm:pt>
    <dgm:pt modelId="{21B2B5C8-2C57-4FE6-93F5-1A08EDC5E1E2}" type="pres">
      <dgm:prSet presAssocID="{33B7E940-947D-4EB9-BB38-A29F43386549}" presName="FourNodes_3" presStyleLbl="node1" presStyleIdx="2" presStyleCnt="4" custScaleY="176219">
        <dgm:presLayoutVars>
          <dgm:bulletEnabled val="1"/>
        </dgm:presLayoutVars>
      </dgm:prSet>
      <dgm:spPr/>
    </dgm:pt>
    <dgm:pt modelId="{E8EDB75A-E1CF-4DBB-B23F-8F5E95AEED14}" type="pres">
      <dgm:prSet presAssocID="{33B7E940-947D-4EB9-BB38-A29F43386549}" presName="FourNodes_4" presStyleLbl="node1" presStyleIdx="3" presStyleCnt="4">
        <dgm:presLayoutVars>
          <dgm:bulletEnabled val="1"/>
        </dgm:presLayoutVars>
      </dgm:prSet>
      <dgm:spPr/>
    </dgm:pt>
    <dgm:pt modelId="{ACD12559-CE4D-4E84-BC49-DC02D50E3838}" type="pres">
      <dgm:prSet presAssocID="{33B7E940-947D-4EB9-BB38-A29F43386549}" presName="FourConn_1-2" presStyleLbl="fgAccFollowNode1" presStyleIdx="0" presStyleCnt="3">
        <dgm:presLayoutVars>
          <dgm:bulletEnabled val="1"/>
        </dgm:presLayoutVars>
      </dgm:prSet>
      <dgm:spPr/>
    </dgm:pt>
    <dgm:pt modelId="{E103DFE0-3830-42D0-8A76-FFD7E29A07F0}" type="pres">
      <dgm:prSet presAssocID="{33B7E940-947D-4EB9-BB38-A29F43386549}" presName="FourConn_2-3" presStyleLbl="fgAccFollowNode1" presStyleIdx="1" presStyleCnt="3">
        <dgm:presLayoutVars>
          <dgm:bulletEnabled val="1"/>
        </dgm:presLayoutVars>
      </dgm:prSet>
      <dgm:spPr/>
    </dgm:pt>
    <dgm:pt modelId="{1E0C81DF-4AB6-4F5C-B46B-5C923E4F5CBD}" type="pres">
      <dgm:prSet presAssocID="{33B7E940-947D-4EB9-BB38-A29F43386549}" presName="FourConn_3-4" presStyleLbl="fgAccFollowNode1" presStyleIdx="2" presStyleCnt="3">
        <dgm:presLayoutVars>
          <dgm:bulletEnabled val="1"/>
        </dgm:presLayoutVars>
      </dgm:prSet>
      <dgm:spPr/>
    </dgm:pt>
    <dgm:pt modelId="{50A95A8E-BB0A-4AE9-808E-39CA2C5A28B7}" type="pres">
      <dgm:prSet presAssocID="{33B7E940-947D-4EB9-BB38-A29F43386549}" presName="FourNodes_1_text" presStyleLbl="node1" presStyleIdx="3" presStyleCnt="4">
        <dgm:presLayoutVars>
          <dgm:bulletEnabled val="1"/>
        </dgm:presLayoutVars>
      </dgm:prSet>
      <dgm:spPr/>
    </dgm:pt>
    <dgm:pt modelId="{2383DE46-10E9-4494-8E75-0BC4370BFEAF}" type="pres">
      <dgm:prSet presAssocID="{33B7E940-947D-4EB9-BB38-A29F43386549}" presName="FourNodes_2_text" presStyleLbl="node1" presStyleIdx="3" presStyleCnt="4">
        <dgm:presLayoutVars>
          <dgm:bulletEnabled val="1"/>
        </dgm:presLayoutVars>
      </dgm:prSet>
      <dgm:spPr/>
    </dgm:pt>
    <dgm:pt modelId="{4333E149-6B9E-42DF-B75E-E7EBDFCE2D1B}" type="pres">
      <dgm:prSet presAssocID="{33B7E940-947D-4EB9-BB38-A29F43386549}" presName="FourNodes_3_text" presStyleLbl="node1" presStyleIdx="3" presStyleCnt="4">
        <dgm:presLayoutVars>
          <dgm:bulletEnabled val="1"/>
        </dgm:presLayoutVars>
      </dgm:prSet>
      <dgm:spPr/>
    </dgm:pt>
    <dgm:pt modelId="{FE9B59BB-D1C7-4FB4-B6F2-14541B04792F}" type="pres">
      <dgm:prSet presAssocID="{33B7E940-947D-4EB9-BB38-A29F4338654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73E0706-0586-416B-BAF0-669E1593D3C6}" type="presOf" srcId="{7DFD6FD2-150A-4629-93B2-52838406DD2D}" destId="{2383DE46-10E9-4494-8E75-0BC4370BFEAF}" srcOrd="1" destOrd="0" presId="urn:microsoft.com/office/officeart/2005/8/layout/vProcess5"/>
    <dgm:cxn modelId="{69F0DE29-DA19-4487-B4A2-A23ACCFF848A}" srcId="{33B7E940-947D-4EB9-BB38-A29F43386549}" destId="{FE7E439D-79CB-40CF-A0DD-9EE9AACEBB96}" srcOrd="2" destOrd="0" parTransId="{BFB98ACC-7EFF-439E-91C4-7BD7E71DFF58}" sibTransId="{880366F9-1790-45F0-812E-F4E3BB303AD5}"/>
    <dgm:cxn modelId="{E69D2539-9B51-4160-894F-C64CAC67A3AA}" type="presOf" srcId="{FE7E439D-79CB-40CF-A0DD-9EE9AACEBB96}" destId="{4333E149-6B9E-42DF-B75E-E7EBDFCE2D1B}" srcOrd="1" destOrd="0" presId="urn:microsoft.com/office/officeart/2005/8/layout/vProcess5"/>
    <dgm:cxn modelId="{6919BA6B-DDE2-4A18-8A26-0B89D69C0C5E}" srcId="{33B7E940-947D-4EB9-BB38-A29F43386549}" destId="{45E1C587-ED64-4A73-ADBB-140A50B5FBD7}" srcOrd="0" destOrd="0" parTransId="{F15C3E0F-20E1-48CD-A92B-0B9C308419D5}" sibTransId="{2A3F8B8C-4483-4C7D-92AE-5E45CBF042C9}"/>
    <dgm:cxn modelId="{9F956A74-4A92-416B-83B9-C1675BA94A0D}" type="presOf" srcId="{45E1C587-ED64-4A73-ADBB-140A50B5FBD7}" destId="{C3F7DAF3-15CB-42E9-9184-D1DD2F469283}" srcOrd="0" destOrd="0" presId="urn:microsoft.com/office/officeart/2005/8/layout/vProcess5"/>
    <dgm:cxn modelId="{93E2917E-7802-4C55-ADBE-FB82A5462C64}" srcId="{33B7E940-947D-4EB9-BB38-A29F43386549}" destId="{7DFD6FD2-150A-4629-93B2-52838406DD2D}" srcOrd="1" destOrd="0" parTransId="{47ED0506-F4F7-42FC-9F4B-8BCF5D3D1AB6}" sibTransId="{7C62C526-40AA-43E2-8AB7-7F9B2D452B19}"/>
    <dgm:cxn modelId="{0B444E8E-1DDE-4EE6-B6FF-1134C674EE20}" type="presOf" srcId="{2A3F8B8C-4483-4C7D-92AE-5E45CBF042C9}" destId="{ACD12559-CE4D-4E84-BC49-DC02D50E3838}" srcOrd="0" destOrd="0" presId="urn:microsoft.com/office/officeart/2005/8/layout/vProcess5"/>
    <dgm:cxn modelId="{352CA395-B391-49E0-A54F-6EA778C4B44B}" type="presOf" srcId="{7DFD6FD2-150A-4629-93B2-52838406DD2D}" destId="{A9FA796F-D409-491B-84E4-0A18A5097C51}" srcOrd="0" destOrd="0" presId="urn:microsoft.com/office/officeart/2005/8/layout/vProcess5"/>
    <dgm:cxn modelId="{377E0A9F-9F55-4213-A874-7522757A9CA4}" type="presOf" srcId="{33B7E940-947D-4EB9-BB38-A29F43386549}" destId="{8C09FFA1-50CE-4F7A-BEBB-3F99FEABBD58}" srcOrd="0" destOrd="0" presId="urn:microsoft.com/office/officeart/2005/8/layout/vProcess5"/>
    <dgm:cxn modelId="{AA8535A1-A601-45B9-9681-E58C0FA36A60}" type="presOf" srcId="{45E1C587-ED64-4A73-ADBB-140A50B5FBD7}" destId="{50A95A8E-BB0A-4AE9-808E-39CA2C5A28B7}" srcOrd="1" destOrd="0" presId="urn:microsoft.com/office/officeart/2005/8/layout/vProcess5"/>
    <dgm:cxn modelId="{5F6E80B2-9CF2-46CE-9BF9-54936307753A}" type="presOf" srcId="{FE7E439D-79CB-40CF-A0DD-9EE9AACEBB96}" destId="{21B2B5C8-2C57-4FE6-93F5-1A08EDC5E1E2}" srcOrd="0" destOrd="0" presId="urn:microsoft.com/office/officeart/2005/8/layout/vProcess5"/>
    <dgm:cxn modelId="{B05A91C0-1843-4230-8918-36A92446682B}" type="presOf" srcId="{533BD94D-85FB-40B3-B608-DB955050DC66}" destId="{E8EDB75A-E1CF-4DBB-B23F-8F5E95AEED14}" srcOrd="0" destOrd="0" presId="urn:microsoft.com/office/officeart/2005/8/layout/vProcess5"/>
    <dgm:cxn modelId="{F7AF02D6-CEB4-4D6C-9638-FBDC5BCABE2B}" type="presOf" srcId="{7C62C526-40AA-43E2-8AB7-7F9B2D452B19}" destId="{E103DFE0-3830-42D0-8A76-FFD7E29A07F0}" srcOrd="0" destOrd="0" presId="urn:microsoft.com/office/officeart/2005/8/layout/vProcess5"/>
    <dgm:cxn modelId="{294A3AE1-0915-4E03-AFA4-780B9BCEB4E1}" srcId="{33B7E940-947D-4EB9-BB38-A29F43386549}" destId="{533BD94D-85FB-40B3-B608-DB955050DC66}" srcOrd="3" destOrd="0" parTransId="{D7D9BE69-E637-4738-8126-B4D8E58642C4}" sibTransId="{CA4B1B2B-2AB3-4E32-BF9C-EDB61679A0F7}"/>
    <dgm:cxn modelId="{FBE1D2F0-37EC-4674-8914-6359BD459326}" type="presOf" srcId="{533BD94D-85FB-40B3-B608-DB955050DC66}" destId="{FE9B59BB-D1C7-4FB4-B6F2-14541B04792F}" srcOrd="1" destOrd="0" presId="urn:microsoft.com/office/officeart/2005/8/layout/vProcess5"/>
    <dgm:cxn modelId="{ED3832F5-909D-4B57-AF0B-BFBD381847EA}" type="presOf" srcId="{880366F9-1790-45F0-812E-F4E3BB303AD5}" destId="{1E0C81DF-4AB6-4F5C-B46B-5C923E4F5CBD}" srcOrd="0" destOrd="0" presId="urn:microsoft.com/office/officeart/2005/8/layout/vProcess5"/>
    <dgm:cxn modelId="{E93DF9EE-717F-4BE8-9CD1-EE316D7A038C}" type="presParOf" srcId="{8C09FFA1-50CE-4F7A-BEBB-3F99FEABBD58}" destId="{E8B03256-AD34-413D-A306-F809D8238C5F}" srcOrd="0" destOrd="0" presId="urn:microsoft.com/office/officeart/2005/8/layout/vProcess5"/>
    <dgm:cxn modelId="{DA7F2664-7E7D-4FA6-8191-900B73ACB098}" type="presParOf" srcId="{8C09FFA1-50CE-4F7A-BEBB-3F99FEABBD58}" destId="{C3F7DAF3-15CB-42E9-9184-D1DD2F469283}" srcOrd="1" destOrd="0" presId="urn:microsoft.com/office/officeart/2005/8/layout/vProcess5"/>
    <dgm:cxn modelId="{EA37C12A-5BA0-48D9-A70E-445561919E02}" type="presParOf" srcId="{8C09FFA1-50CE-4F7A-BEBB-3F99FEABBD58}" destId="{A9FA796F-D409-491B-84E4-0A18A5097C51}" srcOrd="2" destOrd="0" presId="urn:microsoft.com/office/officeart/2005/8/layout/vProcess5"/>
    <dgm:cxn modelId="{54F4C20C-FD6A-42C4-9E76-D10053F2F29C}" type="presParOf" srcId="{8C09FFA1-50CE-4F7A-BEBB-3F99FEABBD58}" destId="{21B2B5C8-2C57-4FE6-93F5-1A08EDC5E1E2}" srcOrd="3" destOrd="0" presId="urn:microsoft.com/office/officeart/2005/8/layout/vProcess5"/>
    <dgm:cxn modelId="{C9AE8C72-9E33-4739-822D-3BA8727D3508}" type="presParOf" srcId="{8C09FFA1-50CE-4F7A-BEBB-3F99FEABBD58}" destId="{E8EDB75A-E1CF-4DBB-B23F-8F5E95AEED14}" srcOrd="4" destOrd="0" presId="urn:microsoft.com/office/officeart/2005/8/layout/vProcess5"/>
    <dgm:cxn modelId="{1FF4A444-DC9D-4FAA-BED4-F7CFB3A5096E}" type="presParOf" srcId="{8C09FFA1-50CE-4F7A-BEBB-3F99FEABBD58}" destId="{ACD12559-CE4D-4E84-BC49-DC02D50E3838}" srcOrd="5" destOrd="0" presId="urn:microsoft.com/office/officeart/2005/8/layout/vProcess5"/>
    <dgm:cxn modelId="{CEDB7BF5-22A0-4207-A01A-C9D05CEC41A8}" type="presParOf" srcId="{8C09FFA1-50CE-4F7A-BEBB-3F99FEABBD58}" destId="{E103DFE0-3830-42D0-8A76-FFD7E29A07F0}" srcOrd="6" destOrd="0" presId="urn:microsoft.com/office/officeart/2005/8/layout/vProcess5"/>
    <dgm:cxn modelId="{86E27078-8BCF-45EA-B150-14B404BD28F4}" type="presParOf" srcId="{8C09FFA1-50CE-4F7A-BEBB-3F99FEABBD58}" destId="{1E0C81DF-4AB6-4F5C-B46B-5C923E4F5CBD}" srcOrd="7" destOrd="0" presId="urn:microsoft.com/office/officeart/2005/8/layout/vProcess5"/>
    <dgm:cxn modelId="{04052B97-5D24-4DE7-B8CA-33B6660CE734}" type="presParOf" srcId="{8C09FFA1-50CE-4F7A-BEBB-3F99FEABBD58}" destId="{50A95A8E-BB0A-4AE9-808E-39CA2C5A28B7}" srcOrd="8" destOrd="0" presId="urn:microsoft.com/office/officeart/2005/8/layout/vProcess5"/>
    <dgm:cxn modelId="{8DEAA542-F1D1-441E-BF84-7B3BD08C1333}" type="presParOf" srcId="{8C09FFA1-50CE-4F7A-BEBB-3F99FEABBD58}" destId="{2383DE46-10E9-4494-8E75-0BC4370BFEAF}" srcOrd="9" destOrd="0" presId="urn:microsoft.com/office/officeart/2005/8/layout/vProcess5"/>
    <dgm:cxn modelId="{DDB179CE-B9FE-4060-AD24-F0664708D5B7}" type="presParOf" srcId="{8C09FFA1-50CE-4F7A-BEBB-3F99FEABBD58}" destId="{4333E149-6B9E-42DF-B75E-E7EBDFCE2D1B}" srcOrd="10" destOrd="0" presId="urn:microsoft.com/office/officeart/2005/8/layout/vProcess5"/>
    <dgm:cxn modelId="{5CE1A01C-9B0C-4F4F-BD1A-D0352E1678D1}" type="presParOf" srcId="{8C09FFA1-50CE-4F7A-BEBB-3F99FEABBD58}" destId="{FE9B59BB-D1C7-4FB4-B6F2-14541B04792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04A75-6CAE-450E-8CCE-594F33178C7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hr-HR"/>
        </a:p>
      </dgm:t>
    </dgm:pt>
    <dgm:pt modelId="{D55B4844-7176-452B-B270-32458FA9CE1C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r-HR" dirty="0">
              <a:latin typeface="Candara" panose="020E0502030303020204" pitchFamily="34" charset="0"/>
            </a:rPr>
            <a:t>Primarni cilj</a:t>
          </a:r>
        </a:p>
      </dgm:t>
    </dgm:pt>
    <dgm:pt modelId="{8FBD0D58-A86E-4E6D-8774-10A0B94B5470}" type="parTrans" cxnId="{0F21AE37-2563-4094-ACF5-20AAC33D59AA}">
      <dgm:prSet/>
      <dgm:spPr/>
      <dgm:t>
        <a:bodyPr/>
        <a:lstStyle/>
        <a:p>
          <a:endParaRPr lang="hr-HR"/>
        </a:p>
      </dgm:t>
    </dgm:pt>
    <dgm:pt modelId="{DB1046E0-B3DB-40AA-B3EC-79A09CF0A4F3}" type="sibTrans" cxnId="{0F21AE37-2563-4094-ACF5-20AAC33D59AA}">
      <dgm:prSet/>
      <dgm:spPr/>
      <dgm:t>
        <a:bodyPr/>
        <a:lstStyle/>
        <a:p>
          <a:endParaRPr lang="hr-HR"/>
        </a:p>
      </dgm:t>
    </dgm:pt>
    <dgm:pt modelId="{329A5076-FE83-4946-ACB3-014AA0155F9D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povećati potkrepljenje i produktivno ponašanje</a:t>
          </a:r>
          <a:endParaRPr lang="hr-HR" dirty="0">
            <a:latin typeface="Candara" panose="020E0502030303020204" pitchFamily="34" charset="0"/>
          </a:endParaRPr>
        </a:p>
      </dgm:t>
    </dgm:pt>
    <dgm:pt modelId="{B5D149A3-1A4B-4790-90F2-6310557D96C6}" type="parTrans" cxnId="{EA9085E9-D3B7-431E-A8DD-68C884C5B223}">
      <dgm:prSet/>
      <dgm:spPr/>
      <dgm:t>
        <a:bodyPr/>
        <a:lstStyle/>
        <a:p>
          <a:endParaRPr lang="hr-HR"/>
        </a:p>
      </dgm:t>
    </dgm:pt>
    <dgm:pt modelId="{525C93F8-CB9A-406D-A116-A2F344AA9D2C}" type="sibTrans" cxnId="{EA9085E9-D3B7-431E-A8DD-68C884C5B223}">
      <dgm:prSet/>
      <dgm:spPr/>
      <dgm:t>
        <a:bodyPr/>
        <a:lstStyle/>
        <a:p>
          <a:endParaRPr lang="hr-HR"/>
        </a:p>
      </dgm:t>
    </dgm:pt>
    <dgm:pt modelId="{F317765D-091C-4FFF-BF72-FDA9F78CC0F3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hr-HR" dirty="0">
              <a:latin typeface="Candara" panose="020E0502030303020204" pitchFamily="34" charset="0"/>
            </a:rPr>
            <a:t>Sekundarni cilj</a:t>
          </a:r>
        </a:p>
      </dgm:t>
    </dgm:pt>
    <dgm:pt modelId="{66A8A70A-C725-4A9C-BE14-2D49DABD4924}" type="parTrans" cxnId="{14905835-3119-4BC1-9071-03F4A571438E}">
      <dgm:prSet/>
      <dgm:spPr/>
      <dgm:t>
        <a:bodyPr/>
        <a:lstStyle/>
        <a:p>
          <a:endParaRPr lang="hr-HR"/>
        </a:p>
      </dgm:t>
    </dgm:pt>
    <dgm:pt modelId="{DC315DB0-2330-4C17-B406-7F310369DADB}" type="sibTrans" cxnId="{14905835-3119-4BC1-9071-03F4A571438E}">
      <dgm:prSet/>
      <dgm:spPr/>
      <dgm:t>
        <a:bodyPr/>
        <a:lstStyle/>
        <a:p>
          <a:endParaRPr lang="hr-HR"/>
        </a:p>
      </dgm:t>
    </dgm:pt>
    <dgm:pt modelId="{8359B756-9C9A-4A62-9722-613655DC1373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hr-HR" dirty="0">
              <a:latin typeface="Candara" panose="020E0502030303020204" pitchFamily="34" charset="0"/>
            </a:rPr>
            <a:t>smanjiti depresivno </a:t>
          </a:r>
          <a:r>
            <a:rPr lang="hr-HR" dirty="0" err="1">
              <a:latin typeface="Candara" panose="020E0502030303020204" pitchFamily="34" charset="0"/>
            </a:rPr>
            <a:t>ruminiranje</a:t>
          </a:r>
          <a:r>
            <a:rPr lang="hr-HR" dirty="0">
              <a:latin typeface="Candara" panose="020E0502030303020204" pitchFamily="34" charset="0"/>
            </a:rPr>
            <a:t> tako da se pacijenti usmjeravaju na druge aktivnosti</a:t>
          </a:r>
        </a:p>
      </dgm:t>
    </dgm:pt>
    <dgm:pt modelId="{023FB9D9-3FDD-4958-B341-DDED96489C00}" type="parTrans" cxnId="{3CA1B928-F9E4-4375-BDC6-D438548C596F}">
      <dgm:prSet/>
      <dgm:spPr/>
      <dgm:t>
        <a:bodyPr/>
        <a:lstStyle/>
        <a:p>
          <a:endParaRPr lang="hr-HR"/>
        </a:p>
      </dgm:t>
    </dgm:pt>
    <dgm:pt modelId="{E0F24893-35C9-42A3-8335-AA1422E1DEB1}" type="sibTrans" cxnId="{3CA1B928-F9E4-4375-BDC6-D438548C596F}">
      <dgm:prSet/>
      <dgm:spPr/>
      <dgm:t>
        <a:bodyPr/>
        <a:lstStyle/>
        <a:p>
          <a:endParaRPr lang="hr-HR"/>
        </a:p>
      </dgm:t>
    </dgm:pt>
    <dgm:pt modelId="{E3EB34CC-3ED5-4D20-9068-4F6ECF95FDE2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unutarnje potkrepljenje</a:t>
          </a:r>
        </a:p>
      </dgm:t>
    </dgm:pt>
    <dgm:pt modelId="{990C8DB3-E6A4-46C1-A612-3005997E68D3}" type="parTrans" cxnId="{69150F1B-9937-40FE-BB71-93F85D7F9A4F}">
      <dgm:prSet/>
      <dgm:spPr/>
      <dgm:t>
        <a:bodyPr/>
        <a:lstStyle/>
        <a:p>
          <a:endParaRPr lang="hr-HR"/>
        </a:p>
      </dgm:t>
    </dgm:pt>
    <dgm:pt modelId="{B1502E9B-8151-4CB4-95C9-F570DC00A04B}" type="sibTrans" cxnId="{69150F1B-9937-40FE-BB71-93F85D7F9A4F}">
      <dgm:prSet/>
      <dgm:spPr/>
      <dgm:t>
        <a:bodyPr/>
        <a:lstStyle/>
        <a:p>
          <a:endParaRPr lang="hr-HR"/>
        </a:p>
      </dgm:t>
    </dgm:pt>
    <dgm:pt modelId="{F125C9B8-BC59-4293-B7F3-5832374E67BC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vanjsko potkrepljenje</a:t>
          </a:r>
        </a:p>
      </dgm:t>
    </dgm:pt>
    <dgm:pt modelId="{DA6B6C9F-1082-4864-A394-1127B9F5CD5A}" type="parTrans" cxnId="{A346CAF9-C072-45A2-89D5-256964EC1373}">
      <dgm:prSet/>
      <dgm:spPr/>
      <dgm:t>
        <a:bodyPr/>
        <a:lstStyle/>
        <a:p>
          <a:endParaRPr lang="hr-HR"/>
        </a:p>
      </dgm:t>
    </dgm:pt>
    <dgm:pt modelId="{BD842DA3-5975-4520-9282-895094140992}" type="sibTrans" cxnId="{A346CAF9-C072-45A2-89D5-256964EC1373}">
      <dgm:prSet/>
      <dgm:spPr/>
      <dgm:t>
        <a:bodyPr/>
        <a:lstStyle/>
        <a:p>
          <a:endParaRPr lang="hr-HR"/>
        </a:p>
      </dgm:t>
    </dgm:pt>
    <dgm:pt modelId="{17107E06-C593-4FE2-94D7-29E053E5C240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užitak i osjećaj postignuće</a:t>
          </a:r>
        </a:p>
      </dgm:t>
    </dgm:pt>
    <dgm:pt modelId="{3C53836A-996B-49B0-AA2D-98094100FBA4}" type="parTrans" cxnId="{D898E96B-6CE6-4E29-ABB3-C5D40247FCF8}">
      <dgm:prSet/>
      <dgm:spPr/>
      <dgm:t>
        <a:bodyPr/>
        <a:lstStyle/>
        <a:p>
          <a:endParaRPr lang="hr-HR"/>
        </a:p>
      </dgm:t>
    </dgm:pt>
    <dgm:pt modelId="{A7650C19-DDDD-41B2-903C-5EE363E5D45A}" type="sibTrans" cxnId="{D898E96B-6CE6-4E29-ABB3-C5D40247FCF8}">
      <dgm:prSet/>
      <dgm:spPr/>
      <dgm:t>
        <a:bodyPr/>
        <a:lstStyle/>
        <a:p>
          <a:endParaRPr lang="hr-HR"/>
        </a:p>
      </dgm:t>
    </dgm:pt>
    <dgm:pt modelId="{663F8D1A-FECA-456C-9181-2EBD96974E3D}">
      <dgm:prSet/>
      <dgm:spPr/>
      <dgm:t>
        <a:bodyPr/>
        <a:lstStyle/>
        <a:p>
          <a:r>
            <a:rPr lang="hr-HR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pažnja</a:t>
          </a:r>
          <a:endParaRPr lang="hr-HR" dirty="0">
            <a:latin typeface="Candara" panose="020E0502030303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7DC6BD63-9A46-429A-A575-5A1FB336D04D}" type="parTrans" cxnId="{2A5DF450-3D4D-4C62-B2FF-D83F61C26B3C}">
      <dgm:prSet/>
      <dgm:spPr/>
      <dgm:t>
        <a:bodyPr/>
        <a:lstStyle/>
        <a:p>
          <a:endParaRPr lang="hr-HR"/>
        </a:p>
      </dgm:t>
    </dgm:pt>
    <dgm:pt modelId="{1A0F938F-38B9-46E1-99D1-F66F5C7C587A}" type="sibTrans" cxnId="{2A5DF450-3D4D-4C62-B2FF-D83F61C26B3C}">
      <dgm:prSet/>
      <dgm:spPr/>
      <dgm:t>
        <a:bodyPr/>
        <a:lstStyle/>
        <a:p>
          <a:endParaRPr lang="hr-HR"/>
        </a:p>
      </dgm:t>
    </dgm:pt>
    <dgm:pt modelId="{D9011405-4F66-4002-AFE1-58F711493906}" type="pres">
      <dgm:prSet presAssocID="{28804A75-6CAE-450E-8CCE-594F33178C7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41981EE-6533-468E-9EC4-42CF5FA45BDB}" type="pres">
      <dgm:prSet presAssocID="{D55B4844-7176-452B-B270-32458FA9CE1C}" presName="root1" presStyleCnt="0"/>
      <dgm:spPr/>
    </dgm:pt>
    <dgm:pt modelId="{32F6BE76-C679-46C5-98E3-E9CD99C1136A}" type="pres">
      <dgm:prSet presAssocID="{D55B4844-7176-452B-B270-32458FA9CE1C}" presName="LevelOneTextNode" presStyleLbl="node0" presStyleIdx="0" presStyleCnt="2">
        <dgm:presLayoutVars>
          <dgm:chPref val="3"/>
        </dgm:presLayoutVars>
      </dgm:prSet>
      <dgm:spPr/>
    </dgm:pt>
    <dgm:pt modelId="{4F9ABDFA-4937-4798-9FC3-B67A3F51AF2C}" type="pres">
      <dgm:prSet presAssocID="{D55B4844-7176-452B-B270-32458FA9CE1C}" presName="level2hierChild" presStyleCnt="0"/>
      <dgm:spPr/>
    </dgm:pt>
    <dgm:pt modelId="{FABB065C-7E71-4930-8811-D327563D4C93}" type="pres">
      <dgm:prSet presAssocID="{B5D149A3-1A4B-4790-90F2-6310557D96C6}" presName="conn2-1" presStyleLbl="parChTrans1D2" presStyleIdx="0" presStyleCnt="2"/>
      <dgm:spPr/>
    </dgm:pt>
    <dgm:pt modelId="{1AAA96D9-C4EE-4C2C-A07B-4238A442D0F7}" type="pres">
      <dgm:prSet presAssocID="{B5D149A3-1A4B-4790-90F2-6310557D96C6}" presName="connTx" presStyleLbl="parChTrans1D2" presStyleIdx="0" presStyleCnt="2"/>
      <dgm:spPr/>
    </dgm:pt>
    <dgm:pt modelId="{743E0979-DF04-4F42-9009-56D80BE9956D}" type="pres">
      <dgm:prSet presAssocID="{329A5076-FE83-4946-ACB3-014AA0155F9D}" presName="root2" presStyleCnt="0"/>
      <dgm:spPr/>
    </dgm:pt>
    <dgm:pt modelId="{C099A975-5A60-40D1-8FF6-DFD8B862AC09}" type="pres">
      <dgm:prSet presAssocID="{329A5076-FE83-4946-ACB3-014AA0155F9D}" presName="LevelTwoTextNode" presStyleLbl="node2" presStyleIdx="0" presStyleCnt="2">
        <dgm:presLayoutVars>
          <dgm:chPref val="3"/>
        </dgm:presLayoutVars>
      </dgm:prSet>
      <dgm:spPr/>
    </dgm:pt>
    <dgm:pt modelId="{2A7B83E7-68AF-4826-BE86-56B82CB3A968}" type="pres">
      <dgm:prSet presAssocID="{329A5076-FE83-4946-ACB3-014AA0155F9D}" presName="level3hierChild" presStyleCnt="0"/>
      <dgm:spPr/>
    </dgm:pt>
    <dgm:pt modelId="{29FFF086-AE00-4495-955F-D535A70122B6}" type="pres">
      <dgm:prSet presAssocID="{990C8DB3-E6A4-46C1-A612-3005997E68D3}" presName="conn2-1" presStyleLbl="parChTrans1D3" presStyleIdx="0" presStyleCnt="2"/>
      <dgm:spPr/>
    </dgm:pt>
    <dgm:pt modelId="{A64AE997-63CC-49B2-A279-64FAAE2A2342}" type="pres">
      <dgm:prSet presAssocID="{990C8DB3-E6A4-46C1-A612-3005997E68D3}" presName="connTx" presStyleLbl="parChTrans1D3" presStyleIdx="0" presStyleCnt="2"/>
      <dgm:spPr/>
    </dgm:pt>
    <dgm:pt modelId="{7E6D9E49-7164-4F6D-B28F-04520B9DA139}" type="pres">
      <dgm:prSet presAssocID="{E3EB34CC-3ED5-4D20-9068-4F6ECF95FDE2}" presName="root2" presStyleCnt="0"/>
      <dgm:spPr/>
    </dgm:pt>
    <dgm:pt modelId="{3B0DEF5A-4265-4EE1-84AE-544149559624}" type="pres">
      <dgm:prSet presAssocID="{E3EB34CC-3ED5-4D20-9068-4F6ECF95FDE2}" presName="LevelTwoTextNode" presStyleLbl="node3" presStyleIdx="0" presStyleCnt="2">
        <dgm:presLayoutVars>
          <dgm:chPref val="3"/>
        </dgm:presLayoutVars>
      </dgm:prSet>
      <dgm:spPr/>
    </dgm:pt>
    <dgm:pt modelId="{8026B153-1EF1-4481-963C-6D4597E66A79}" type="pres">
      <dgm:prSet presAssocID="{E3EB34CC-3ED5-4D20-9068-4F6ECF95FDE2}" presName="level3hierChild" presStyleCnt="0"/>
      <dgm:spPr/>
    </dgm:pt>
    <dgm:pt modelId="{2332C6FE-A2D9-4677-ACB0-FD0485B869F0}" type="pres">
      <dgm:prSet presAssocID="{3C53836A-996B-49B0-AA2D-98094100FBA4}" presName="conn2-1" presStyleLbl="parChTrans1D4" presStyleIdx="0" presStyleCnt="2"/>
      <dgm:spPr/>
    </dgm:pt>
    <dgm:pt modelId="{6DC41542-58ED-4128-BD36-6115C7BC5B11}" type="pres">
      <dgm:prSet presAssocID="{3C53836A-996B-49B0-AA2D-98094100FBA4}" presName="connTx" presStyleLbl="parChTrans1D4" presStyleIdx="0" presStyleCnt="2"/>
      <dgm:spPr/>
    </dgm:pt>
    <dgm:pt modelId="{8138F0D4-E7C0-4414-9D63-281CCB0A23E8}" type="pres">
      <dgm:prSet presAssocID="{17107E06-C593-4FE2-94D7-29E053E5C240}" presName="root2" presStyleCnt="0"/>
      <dgm:spPr/>
    </dgm:pt>
    <dgm:pt modelId="{1CD1C673-A6DF-4495-9626-033E8F549003}" type="pres">
      <dgm:prSet presAssocID="{17107E06-C593-4FE2-94D7-29E053E5C240}" presName="LevelTwoTextNode" presStyleLbl="node4" presStyleIdx="0" presStyleCnt="2">
        <dgm:presLayoutVars>
          <dgm:chPref val="3"/>
        </dgm:presLayoutVars>
      </dgm:prSet>
      <dgm:spPr/>
    </dgm:pt>
    <dgm:pt modelId="{CEDDFF58-86D2-4219-8B00-944B5D964ED2}" type="pres">
      <dgm:prSet presAssocID="{17107E06-C593-4FE2-94D7-29E053E5C240}" presName="level3hierChild" presStyleCnt="0"/>
      <dgm:spPr/>
    </dgm:pt>
    <dgm:pt modelId="{F888F727-9288-46E3-8542-4585DB6B64D3}" type="pres">
      <dgm:prSet presAssocID="{DA6B6C9F-1082-4864-A394-1127B9F5CD5A}" presName="conn2-1" presStyleLbl="parChTrans1D3" presStyleIdx="1" presStyleCnt="2"/>
      <dgm:spPr/>
    </dgm:pt>
    <dgm:pt modelId="{57DE1D9D-1DB2-43F5-9527-CCB2BE6414D6}" type="pres">
      <dgm:prSet presAssocID="{DA6B6C9F-1082-4864-A394-1127B9F5CD5A}" presName="connTx" presStyleLbl="parChTrans1D3" presStyleIdx="1" presStyleCnt="2"/>
      <dgm:spPr/>
    </dgm:pt>
    <dgm:pt modelId="{9CF39DCF-7F39-43C0-84BD-A5BF207128BC}" type="pres">
      <dgm:prSet presAssocID="{F125C9B8-BC59-4293-B7F3-5832374E67BC}" presName="root2" presStyleCnt="0"/>
      <dgm:spPr/>
    </dgm:pt>
    <dgm:pt modelId="{C38E44FE-56B4-42BB-B57E-F9E1AA13396F}" type="pres">
      <dgm:prSet presAssocID="{F125C9B8-BC59-4293-B7F3-5832374E67BC}" presName="LevelTwoTextNode" presStyleLbl="node3" presStyleIdx="1" presStyleCnt="2">
        <dgm:presLayoutVars>
          <dgm:chPref val="3"/>
        </dgm:presLayoutVars>
      </dgm:prSet>
      <dgm:spPr/>
    </dgm:pt>
    <dgm:pt modelId="{31376113-7304-4D15-AC3C-90964AF3E2DE}" type="pres">
      <dgm:prSet presAssocID="{F125C9B8-BC59-4293-B7F3-5832374E67BC}" presName="level3hierChild" presStyleCnt="0"/>
      <dgm:spPr/>
    </dgm:pt>
    <dgm:pt modelId="{0DDFE972-3CD0-4A66-B962-E0B8751C30ED}" type="pres">
      <dgm:prSet presAssocID="{7DC6BD63-9A46-429A-A575-5A1FB336D04D}" presName="conn2-1" presStyleLbl="parChTrans1D4" presStyleIdx="1" presStyleCnt="2"/>
      <dgm:spPr/>
    </dgm:pt>
    <dgm:pt modelId="{0241BBA6-30B8-438A-B7FC-1B88FE70762E}" type="pres">
      <dgm:prSet presAssocID="{7DC6BD63-9A46-429A-A575-5A1FB336D04D}" presName="connTx" presStyleLbl="parChTrans1D4" presStyleIdx="1" presStyleCnt="2"/>
      <dgm:spPr/>
    </dgm:pt>
    <dgm:pt modelId="{F9E62932-2EA2-4660-8194-3501C740E5A0}" type="pres">
      <dgm:prSet presAssocID="{663F8D1A-FECA-456C-9181-2EBD96974E3D}" presName="root2" presStyleCnt="0"/>
      <dgm:spPr/>
    </dgm:pt>
    <dgm:pt modelId="{05C4EF05-67C8-429F-9E21-42D82AE5F276}" type="pres">
      <dgm:prSet presAssocID="{663F8D1A-FECA-456C-9181-2EBD96974E3D}" presName="LevelTwoTextNode" presStyleLbl="node4" presStyleIdx="1" presStyleCnt="2">
        <dgm:presLayoutVars>
          <dgm:chPref val="3"/>
        </dgm:presLayoutVars>
      </dgm:prSet>
      <dgm:spPr/>
    </dgm:pt>
    <dgm:pt modelId="{E659AD07-5D62-4AB5-A499-46FF580426C2}" type="pres">
      <dgm:prSet presAssocID="{663F8D1A-FECA-456C-9181-2EBD96974E3D}" presName="level3hierChild" presStyleCnt="0"/>
      <dgm:spPr/>
    </dgm:pt>
    <dgm:pt modelId="{55E294B4-D8A3-43CF-B534-9BF936268E9D}" type="pres">
      <dgm:prSet presAssocID="{F317765D-091C-4FFF-BF72-FDA9F78CC0F3}" presName="root1" presStyleCnt="0"/>
      <dgm:spPr/>
    </dgm:pt>
    <dgm:pt modelId="{684CA2B2-1E2E-464E-B4DE-ABF07D939D8F}" type="pres">
      <dgm:prSet presAssocID="{F317765D-091C-4FFF-BF72-FDA9F78CC0F3}" presName="LevelOneTextNode" presStyleLbl="node0" presStyleIdx="1" presStyleCnt="2">
        <dgm:presLayoutVars>
          <dgm:chPref val="3"/>
        </dgm:presLayoutVars>
      </dgm:prSet>
      <dgm:spPr/>
    </dgm:pt>
    <dgm:pt modelId="{C0C1ECEA-D552-42CC-8591-8010B13FC4C5}" type="pres">
      <dgm:prSet presAssocID="{F317765D-091C-4FFF-BF72-FDA9F78CC0F3}" presName="level2hierChild" presStyleCnt="0"/>
      <dgm:spPr/>
    </dgm:pt>
    <dgm:pt modelId="{78126BEF-703C-4939-ABD3-EC24406265AD}" type="pres">
      <dgm:prSet presAssocID="{023FB9D9-3FDD-4958-B341-DDED96489C00}" presName="conn2-1" presStyleLbl="parChTrans1D2" presStyleIdx="1" presStyleCnt="2"/>
      <dgm:spPr/>
    </dgm:pt>
    <dgm:pt modelId="{59011E89-5D0E-435D-871E-DDA3C6382ABE}" type="pres">
      <dgm:prSet presAssocID="{023FB9D9-3FDD-4958-B341-DDED96489C00}" presName="connTx" presStyleLbl="parChTrans1D2" presStyleIdx="1" presStyleCnt="2"/>
      <dgm:spPr/>
    </dgm:pt>
    <dgm:pt modelId="{28375BFF-24B3-4C8C-95D5-4F9E37732F67}" type="pres">
      <dgm:prSet presAssocID="{8359B756-9C9A-4A62-9722-613655DC1373}" presName="root2" presStyleCnt="0"/>
      <dgm:spPr/>
    </dgm:pt>
    <dgm:pt modelId="{6ADA0E9F-7751-42B1-BA4F-40FBE64D164F}" type="pres">
      <dgm:prSet presAssocID="{8359B756-9C9A-4A62-9722-613655DC1373}" presName="LevelTwoTextNode" presStyleLbl="node2" presStyleIdx="1" presStyleCnt="2">
        <dgm:presLayoutVars>
          <dgm:chPref val="3"/>
        </dgm:presLayoutVars>
      </dgm:prSet>
      <dgm:spPr/>
    </dgm:pt>
    <dgm:pt modelId="{F07E30C6-B2EE-4ABC-BA3E-4161641BE7FD}" type="pres">
      <dgm:prSet presAssocID="{8359B756-9C9A-4A62-9722-613655DC1373}" presName="level3hierChild" presStyleCnt="0"/>
      <dgm:spPr/>
    </dgm:pt>
  </dgm:ptLst>
  <dgm:cxnLst>
    <dgm:cxn modelId="{6BBB3807-8830-4F6D-A062-FD9E70092CBE}" type="presOf" srcId="{7DC6BD63-9A46-429A-A575-5A1FB336D04D}" destId="{0241BBA6-30B8-438A-B7FC-1B88FE70762E}" srcOrd="1" destOrd="0" presId="urn:microsoft.com/office/officeart/2005/8/layout/hierarchy2"/>
    <dgm:cxn modelId="{69150F1B-9937-40FE-BB71-93F85D7F9A4F}" srcId="{329A5076-FE83-4946-ACB3-014AA0155F9D}" destId="{E3EB34CC-3ED5-4D20-9068-4F6ECF95FDE2}" srcOrd="0" destOrd="0" parTransId="{990C8DB3-E6A4-46C1-A612-3005997E68D3}" sibTransId="{B1502E9B-8151-4CB4-95C9-F570DC00A04B}"/>
    <dgm:cxn modelId="{CAD9C023-E4CE-4A87-A565-141B6A0FA8E1}" type="presOf" srcId="{023FB9D9-3FDD-4958-B341-DDED96489C00}" destId="{59011E89-5D0E-435D-871E-DDA3C6382ABE}" srcOrd="1" destOrd="0" presId="urn:microsoft.com/office/officeart/2005/8/layout/hierarchy2"/>
    <dgm:cxn modelId="{20353124-775C-4B61-A9B0-8BCE07BCD1C2}" type="presOf" srcId="{023FB9D9-3FDD-4958-B341-DDED96489C00}" destId="{78126BEF-703C-4939-ABD3-EC24406265AD}" srcOrd="0" destOrd="0" presId="urn:microsoft.com/office/officeart/2005/8/layout/hierarchy2"/>
    <dgm:cxn modelId="{3CA1B928-F9E4-4375-BDC6-D438548C596F}" srcId="{F317765D-091C-4FFF-BF72-FDA9F78CC0F3}" destId="{8359B756-9C9A-4A62-9722-613655DC1373}" srcOrd="0" destOrd="0" parTransId="{023FB9D9-3FDD-4958-B341-DDED96489C00}" sibTransId="{E0F24893-35C9-42A3-8335-AA1422E1DEB1}"/>
    <dgm:cxn modelId="{14905835-3119-4BC1-9071-03F4A571438E}" srcId="{28804A75-6CAE-450E-8CCE-594F33178C7D}" destId="{F317765D-091C-4FFF-BF72-FDA9F78CC0F3}" srcOrd="1" destOrd="0" parTransId="{66A8A70A-C725-4A9C-BE14-2D49DABD4924}" sibTransId="{DC315DB0-2330-4C17-B406-7F310369DADB}"/>
    <dgm:cxn modelId="{0F21AE37-2563-4094-ACF5-20AAC33D59AA}" srcId="{28804A75-6CAE-450E-8CCE-594F33178C7D}" destId="{D55B4844-7176-452B-B270-32458FA9CE1C}" srcOrd="0" destOrd="0" parTransId="{8FBD0D58-A86E-4E6D-8774-10A0B94B5470}" sibTransId="{DB1046E0-B3DB-40AA-B3EC-79A09CF0A4F3}"/>
    <dgm:cxn modelId="{85CF6A3D-0F2D-4869-944A-C6F8A6A78F6D}" type="presOf" srcId="{B5D149A3-1A4B-4790-90F2-6310557D96C6}" destId="{1AAA96D9-C4EE-4C2C-A07B-4238A442D0F7}" srcOrd="1" destOrd="0" presId="urn:microsoft.com/office/officeart/2005/8/layout/hierarchy2"/>
    <dgm:cxn modelId="{79E4CA60-9C84-47C6-B9D9-06B3EF45444C}" type="presOf" srcId="{DA6B6C9F-1082-4864-A394-1127B9F5CD5A}" destId="{F888F727-9288-46E3-8542-4585DB6B64D3}" srcOrd="0" destOrd="0" presId="urn:microsoft.com/office/officeart/2005/8/layout/hierarchy2"/>
    <dgm:cxn modelId="{8F054C42-13C3-4220-BEEC-47D79F31CB7C}" type="presOf" srcId="{990C8DB3-E6A4-46C1-A612-3005997E68D3}" destId="{29FFF086-AE00-4495-955F-D535A70122B6}" srcOrd="0" destOrd="0" presId="urn:microsoft.com/office/officeart/2005/8/layout/hierarchy2"/>
    <dgm:cxn modelId="{D898E96B-6CE6-4E29-ABB3-C5D40247FCF8}" srcId="{E3EB34CC-3ED5-4D20-9068-4F6ECF95FDE2}" destId="{17107E06-C593-4FE2-94D7-29E053E5C240}" srcOrd="0" destOrd="0" parTransId="{3C53836A-996B-49B0-AA2D-98094100FBA4}" sibTransId="{A7650C19-DDDD-41B2-903C-5EE363E5D45A}"/>
    <dgm:cxn modelId="{DE06D46D-859A-4394-A91A-3AC3843199F4}" type="presOf" srcId="{3C53836A-996B-49B0-AA2D-98094100FBA4}" destId="{6DC41542-58ED-4128-BD36-6115C7BC5B11}" srcOrd="1" destOrd="0" presId="urn:microsoft.com/office/officeart/2005/8/layout/hierarchy2"/>
    <dgm:cxn modelId="{CDCB0C6F-F7A3-4F02-91B9-F46215925D52}" type="presOf" srcId="{B5D149A3-1A4B-4790-90F2-6310557D96C6}" destId="{FABB065C-7E71-4930-8811-D327563D4C93}" srcOrd="0" destOrd="0" presId="urn:microsoft.com/office/officeart/2005/8/layout/hierarchy2"/>
    <dgm:cxn modelId="{2A5DF450-3D4D-4C62-B2FF-D83F61C26B3C}" srcId="{F125C9B8-BC59-4293-B7F3-5832374E67BC}" destId="{663F8D1A-FECA-456C-9181-2EBD96974E3D}" srcOrd="0" destOrd="0" parTransId="{7DC6BD63-9A46-429A-A575-5A1FB336D04D}" sibTransId="{1A0F938F-38B9-46E1-99D1-F66F5C7C587A}"/>
    <dgm:cxn modelId="{9AFBFA56-7206-4D99-8DCD-E9329A3016B5}" type="presOf" srcId="{663F8D1A-FECA-456C-9181-2EBD96974E3D}" destId="{05C4EF05-67C8-429F-9E21-42D82AE5F276}" srcOrd="0" destOrd="0" presId="urn:microsoft.com/office/officeart/2005/8/layout/hierarchy2"/>
    <dgm:cxn modelId="{C1F5B379-6D4E-4202-9FFB-400E1CD2ED67}" type="presOf" srcId="{7DC6BD63-9A46-429A-A575-5A1FB336D04D}" destId="{0DDFE972-3CD0-4A66-B962-E0B8751C30ED}" srcOrd="0" destOrd="0" presId="urn:microsoft.com/office/officeart/2005/8/layout/hierarchy2"/>
    <dgm:cxn modelId="{82C66D89-E49A-4974-92F3-D0B6693F3822}" type="presOf" srcId="{D55B4844-7176-452B-B270-32458FA9CE1C}" destId="{32F6BE76-C679-46C5-98E3-E9CD99C1136A}" srcOrd="0" destOrd="0" presId="urn:microsoft.com/office/officeart/2005/8/layout/hierarchy2"/>
    <dgm:cxn modelId="{510AEB8E-8DB8-4795-B29B-2F90E307B099}" type="presOf" srcId="{3C53836A-996B-49B0-AA2D-98094100FBA4}" destId="{2332C6FE-A2D9-4677-ACB0-FD0485B869F0}" srcOrd="0" destOrd="0" presId="urn:microsoft.com/office/officeart/2005/8/layout/hierarchy2"/>
    <dgm:cxn modelId="{4B693D93-CA33-4028-86C9-5F64C8965394}" type="presOf" srcId="{990C8DB3-E6A4-46C1-A612-3005997E68D3}" destId="{A64AE997-63CC-49B2-A279-64FAAE2A2342}" srcOrd="1" destOrd="0" presId="urn:microsoft.com/office/officeart/2005/8/layout/hierarchy2"/>
    <dgm:cxn modelId="{D2A56399-B57F-48F8-8726-7D98DFD1CDEA}" type="presOf" srcId="{28804A75-6CAE-450E-8CCE-594F33178C7D}" destId="{D9011405-4F66-4002-AFE1-58F711493906}" srcOrd="0" destOrd="0" presId="urn:microsoft.com/office/officeart/2005/8/layout/hierarchy2"/>
    <dgm:cxn modelId="{79B405A1-911A-475E-80E2-3251743149E4}" type="presOf" srcId="{F317765D-091C-4FFF-BF72-FDA9F78CC0F3}" destId="{684CA2B2-1E2E-464E-B4DE-ABF07D939D8F}" srcOrd="0" destOrd="0" presId="urn:microsoft.com/office/officeart/2005/8/layout/hierarchy2"/>
    <dgm:cxn modelId="{B7C2FBC2-E7B9-4B68-AEA3-F879DED4FA80}" type="presOf" srcId="{8359B756-9C9A-4A62-9722-613655DC1373}" destId="{6ADA0E9F-7751-42B1-BA4F-40FBE64D164F}" srcOrd="0" destOrd="0" presId="urn:microsoft.com/office/officeart/2005/8/layout/hierarchy2"/>
    <dgm:cxn modelId="{625557D4-1C58-4AC6-A4FC-A92551C85C10}" type="presOf" srcId="{F125C9B8-BC59-4293-B7F3-5832374E67BC}" destId="{C38E44FE-56B4-42BB-B57E-F9E1AA13396F}" srcOrd="0" destOrd="0" presId="urn:microsoft.com/office/officeart/2005/8/layout/hierarchy2"/>
    <dgm:cxn modelId="{EBD1C6E2-23D4-4230-A82B-50B1896BC18E}" type="presOf" srcId="{DA6B6C9F-1082-4864-A394-1127B9F5CD5A}" destId="{57DE1D9D-1DB2-43F5-9527-CCB2BE6414D6}" srcOrd="1" destOrd="0" presId="urn:microsoft.com/office/officeart/2005/8/layout/hierarchy2"/>
    <dgm:cxn modelId="{EA9085E9-D3B7-431E-A8DD-68C884C5B223}" srcId="{D55B4844-7176-452B-B270-32458FA9CE1C}" destId="{329A5076-FE83-4946-ACB3-014AA0155F9D}" srcOrd="0" destOrd="0" parTransId="{B5D149A3-1A4B-4790-90F2-6310557D96C6}" sibTransId="{525C93F8-CB9A-406D-A116-A2F344AA9D2C}"/>
    <dgm:cxn modelId="{31792BF0-496B-43AF-A81A-301B148AB89F}" type="presOf" srcId="{329A5076-FE83-4946-ACB3-014AA0155F9D}" destId="{C099A975-5A60-40D1-8FF6-DFD8B862AC09}" srcOrd="0" destOrd="0" presId="urn:microsoft.com/office/officeart/2005/8/layout/hierarchy2"/>
    <dgm:cxn modelId="{75588BF2-1C8F-4BB9-ABBB-5DF8A2525923}" type="presOf" srcId="{E3EB34CC-3ED5-4D20-9068-4F6ECF95FDE2}" destId="{3B0DEF5A-4265-4EE1-84AE-544149559624}" srcOrd="0" destOrd="0" presId="urn:microsoft.com/office/officeart/2005/8/layout/hierarchy2"/>
    <dgm:cxn modelId="{3AE88FF7-EAF0-4AD9-A122-52F5A33D710C}" type="presOf" srcId="{17107E06-C593-4FE2-94D7-29E053E5C240}" destId="{1CD1C673-A6DF-4495-9626-033E8F549003}" srcOrd="0" destOrd="0" presId="urn:microsoft.com/office/officeart/2005/8/layout/hierarchy2"/>
    <dgm:cxn modelId="{A346CAF9-C072-45A2-89D5-256964EC1373}" srcId="{329A5076-FE83-4946-ACB3-014AA0155F9D}" destId="{F125C9B8-BC59-4293-B7F3-5832374E67BC}" srcOrd="1" destOrd="0" parTransId="{DA6B6C9F-1082-4864-A394-1127B9F5CD5A}" sibTransId="{BD842DA3-5975-4520-9282-895094140992}"/>
    <dgm:cxn modelId="{21053ECD-BCD5-4028-BE22-58FC04AB2862}" type="presParOf" srcId="{D9011405-4F66-4002-AFE1-58F711493906}" destId="{741981EE-6533-468E-9EC4-42CF5FA45BDB}" srcOrd="0" destOrd="0" presId="urn:microsoft.com/office/officeart/2005/8/layout/hierarchy2"/>
    <dgm:cxn modelId="{AF8C5AD9-BEB5-45FA-BF8A-2437BA45B95C}" type="presParOf" srcId="{741981EE-6533-468E-9EC4-42CF5FA45BDB}" destId="{32F6BE76-C679-46C5-98E3-E9CD99C1136A}" srcOrd="0" destOrd="0" presId="urn:microsoft.com/office/officeart/2005/8/layout/hierarchy2"/>
    <dgm:cxn modelId="{2C5E59A1-3DAA-42F2-8A9D-5943B8DDECA9}" type="presParOf" srcId="{741981EE-6533-468E-9EC4-42CF5FA45BDB}" destId="{4F9ABDFA-4937-4798-9FC3-B67A3F51AF2C}" srcOrd="1" destOrd="0" presId="urn:microsoft.com/office/officeart/2005/8/layout/hierarchy2"/>
    <dgm:cxn modelId="{4177B001-DC00-4515-A591-9A40CCEAE12F}" type="presParOf" srcId="{4F9ABDFA-4937-4798-9FC3-B67A3F51AF2C}" destId="{FABB065C-7E71-4930-8811-D327563D4C93}" srcOrd="0" destOrd="0" presId="urn:microsoft.com/office/officeart/2005/8/layout/hierarchy2"/>
    <dgm:cxn modelId="{D6DBC1EF-56F1-4C75-8D10-10340FD037A6}" type="presParOf" srcId="{FABB065C-7E71-4930-8811-D327563D4C93}" destId="{1AAA96D9-C4EE-4C2C-A07B-4238A442D0F7}" srcOrd="0" destOrd="0" presId="urn:microsoft.com/office/officeart/2005/8/layout/hierarchy2"/>
    <dgm:cxn modelId="{818B4C5F-A179-441B-B1CA-740010B3C9DE}" type="presParOf" srcId="{4F9ABDFA-4937-4798-9FC3-B67A3F51AF2C}" destId="{743E0979-DF04-4F42-9009-56D80BE9956D}" srcOrd="1" destOrd="0" presId="urn:microsoft.com/office/officeart/2005/8/layout/hierarchy2"/>
    <dgm:cxn modelId="{58CCAAFC-4745-427B-AD3D-581990739503}" type="presParOf" srcId="{743E0979-DF04-4F42-9009-56D80BE9956D}" destId="{C099A975-5A60-40D1-8FF6-DFD8B862AC09}" srcOrd="0" destOrd="0" presId="urn:microsoft.com/office/officeart/2005/8/layout/hierarchy2"/>
    <dgm:cxn modelId="{3DA0B592-7BF6-4872-A686-2EF18B8C6388}" type="presParOf" srcId="{743E0979-DF04-4F42-9009-56D80BE9956D}" destId="{2A7B83E7-68AF-4826-BE86-56B82CB3A968}" srcOrd="1" destOrd="0" presId="urn:microsoft.com/office/officeart/2005/8/layout/hierarchy2"/>
    <dgm:cxn modelId="{1AB93847-AA51-451C-86F1-397DA0A152F7}" type="presParOf" srcId="{2A7B83E7-68AF-4826-BE86-56B82CB3A968}" destId="{29FFF086-AE00-4495-955F-D535A70122B6}" srcOrd="0" destOrd="0" presId="urn:microsoft.com/office/officeart/2005/8/layout/hierarchy2"/>
    <dgm:cxn modelId="{352529EE-D59E-4C22-A66E-7AB5764294CC}" type="presParOf" srcId="{29FFF086-AE00-4495-955F-D535A70122B6}" destId="{A64AE997-63CC-49B2-A279-64FAAE2A2342}" srcOrd="0" destOrd="0" presId="urn:microsoft.com/office/officeart/2005/8/layout/hierarchy2"/>
    <dgm:cxn modelId="{B7C6DD98-A3CA-4445-8D2D-CAE8086423CE}" type="presParOf" srcId="{2A7B83E7-68AF-4826-BE86-56B82CB3A968}" destId="{7E6D9E49-7164-4F6D-B28F-04520B9DA139}" srcOrd="1" destOrd="0" presId="urn:microsoft.com/office/officeart/2005/8/layout/hierarchy2"/>
    <dgm:cxn modelId="{21095D11-0888-40C5-B205-9A6D3223B4AD}" type="presParOf" srcId="{7E6D9E49-7164-4F6D-B28F-04520B9DA139}" destId="{3B0DEF5A-4265-4EE1-84AE-544149559624}" srcOrd="0" destOrd="0" presId="urn:microsoft.com/office/officeart/2005/8/layout/hierarchy2"/>
    <dgm:cxn modelId="{4DB3A32C-24C1-49C0-913A-4B3BE6C68D8C}" type="presParOf" srcId="{7E6D9E49-7164-4F6D-B28F-04520B9DA139}" destId="{8026B153-1EF1-4481-963C-6D4597E66A79}" srcOrd="1" destOrd="0" presId="urn:microsoft.com/office/officeart/2005/8/layout/hierarchy2"/>
    <dgm:cxn modelId="{F683A5FE-0CC5-42AC-82F5-3F984250FF86}" type="presParOf" srcId="{8026B153-1EF1-4481-963C-6D4597E66A79}" destId="{2332C6FE-A2D9-4677-ACB0-FD0485B869F0}" srcOrd="0" destOrd="0" presId="urn:microsoft.com/office/officeart/2005/8/layout/hierarchy2"/>
    <dgm:cxn modelId="{8EE20CA6-8AF7-441E-8AA4-1C7325E41F40}" type="presParOf" srcId="{2332C6FE-A2D9-4677-ACB0-FD0485B869F0}" destId="{6DC41542-58ED-4128-BD36-6115C7BC5B11}" srcOrd="0" destOrd="0" presId="urn:microsoft.com/office/officeart/2005/8/layout/hierarchy2"/>
    <dgm:cxn modelId="{52C5ADB1-F958-4FAF-8E29-CDDFEA945EF6}" type="presParOf" srcId="{8026B153-1EF1-4481-963C-6D4597E66A79}" destId="{8138F0D4-E7C0-4414-9D63-281CCB0A23E8}" srcOrd="1" destOrd="0" presId="urn:microsoft.com/office/officeart/2005/8/layout/hierarchy2"/>
    <dgm:cxn modelId="{31816AF9-17E4-4387-960B-7CE18507E05B}" type="presParOf" srcId="{8138F0D4-E7C0-4414-9D63-281CCB0A23E8}" destId="{1CD1C673-A6DF-4495-9626-033E8F549003}" srcOrd="0" destOrd="0" presId="urn:microsoft.com/office/officeart/2005/8/layout/hierarchy2"/>
    <dgm:cxn modelId="{FF913A32-21CE-42B8-AD54-AAF26B76FDA3}" type="presParOf" srcId="{8138F0D4-E7C0-4414-9D63-281CCB0A23E8}" destId="{CEDDFF58-86D2-4219-8B00-944B5D964ED2}" srcOrd="1" destOrd="0" presId="urn:microsoft.com/office/officeart/2005/8/layout/hierarchy2"/>
    <dgm:cxn modelId="{F14CE7CD-C33C-447D-903E-A12F1466E971}" type="presParOf" srcId="{2A7B83E7-68AF-4826-BE86-56B82CB3A968}" destId="{F888F727-9288-46E3-8542-4585DB6B64D3}" srcOrd="2" destOrd="0" presId="urn:microsoft.com/office/officeart/2005/8/layout/hierarchy2"/>
    <dgm:cxn modelId="{20B339DE-A105-4977-B194-C9FC0629F67A}" type="presParOf" srcId="{F888F727-9288-46E3-8542-4585DB6B64D3}" destId="{57DE1D9D-1DB2-43F5-9527-CCB2BE6414D6}" srcOrd="0" destOrd="0" presId="urn:microsoft.com/office/officeart/2005/8/layout/hierarchy2"/>
    <dgm:cxn modelId="{85146DF7-4BC3-44FC-B65C-32C5CE174867}" type="presParOf" srcId="{2A7B83E7-68AF-4826-BE86-56B82CB3A968}" destId="{9CF39DCF-7F39-43C0-84BD-A5BF207128BC}" srcOrd="3" destOrd="0" presId="urn:microsoft.com/office/officeart/2005/8/layout/hierarchy2"/>
    <dgm:cxn modelId="{3E23F912-8EAE-406B-87D1-C8AA5B4A4A01}" type="presParOf" srcId="{9CF39DCF-7F39-43C0-84BD-A5BF207128BC}" destId="{C38E44FE-56B4-42BB-B57E-F9E1AA13396F}" srcOrd="0" destOrd="0" presId="urn:microsoft.com/office/officeart/2005/8/layout/hierarchy2"/>
    <dgm:cxn modelId="{F7EA50EF-4752-489B-8841-46DC7869C0B8}" type="presParOf" srcId="{9CF39DCF-7F39-43C0-84BD-A5BF207128BC}" destId="{31376113-7304-4D15-AC3C-90964AF3E2DE}" srcOrd="1" destOrd="0" presId="urn:microsoft.com/office/officeart/2005/8/layout/hierarchy2"/>
    <dgm:cxn modelId="{57C9FBD4-0315-4774-B0FF-DCA952F31ACD}" type="presParOf" srcId="{31376113-7304-4D15-AC3C-90964AF3E2DE}" destId="{0DDFE972-3CD0-4A66-B962-E0B8751C30ED}" srcOrd="0" destOrd="0" presId="urn:microsoft.com/office/officeart/2005/8/layout/hierarchy2"/>
    <dgm:cxn modelId="{6FE1BE87-4456-4FC6-A39E-474D78B913CB}" type="presParOf" srcId="{0DDFE972-3CD0-4A66-B962-E0B8751C30ED}" destId="{0241BBA6-30B8-438A-B7FC-1B88FE70762E}" srcOrd="0" destOrd="0" presId="urn:microsoft.com/office/officeart/2005/8/layout/hierarchy2"/>
    <dgm:cxn modelId="{D00AE316-8C09-4480-A41C-5F4DF93C044A}" type="presParOf" srcId="{31376113-7304-4D15-AC3C-90964AF3E2DE}" destId="{F9E62932-2EA2-4660-8194-3501C740E5A0}" srcOrd="1" destOrd="0" presId="urn:microsoft.com/office/officeart/2005/8/layout/hierarchy2"/>
    <dgm:cxn modelId="{372D4AFE-87B8-48FF-B406-A0CC1DDB1D4B}" type="presParOf" srcId="{F9E62932-2EA2-4660-8194-3501C740E5A0}" destId="{05C4EF05-67C8-429F-9E21-42D82AE5F276}" srcOrd="0" destOrd="0" presId="urn:microsoft.com/office/officeart/2005/8/layout/hierarchy2"/>
    <dgm:cxn modelId="{B67E1CEF-C93B-471F-A8AE-8E24D567A605}" type="presParOf" srcId="{F9E62932-2EA2-4660-8194-3501C740E5A0}" destId="{E659AD07-5D62-4AB5-A499-46FF580426C2}" srcOrd="1" destOrd="0" presId="urn:microsoft.com/office/officeart/2005/8/layout/hierarchy2"/>
    <dgm:cxn modelId="{7CC19731-4949-4586-816E-5C44B12E9086}" type="presParOf" srcId="{D9011405-4F66-4002-AFE1-58F711493906}" destId="{55E294B4-D8A3-43CF-B534-9BF936268E9D}" srcOrd="1" destOrd="0" presId="urn:microsoft.com/office/officeart/2005/8/layout/hierarchy2"/>
    <dgm:cxn modelId="{FD2363B0-DAB9-463C-9F55-95D1A2288FB2}" type="presParOf" srcId="{55E294B4-D8A3-43CF-B534-9BF936268E9D}" destId="{684CA2B2-1E2E-464E-B4DE-ABF07D939D8F}" srcOrd="0" destOrd="0" presId="urn:microsoft.com/office/officeart/2005/8/layout/hierarchy2"/>
    <dgm:cxn modelId="{DE9476BC-1D7E-4A7D-8D88-5534E88F7CCC}" type="presParOf" srcId="{55E294B4-D8A3-43CF-B534-9BF936268E9D}" destId="{C0C1ECEA-D552-42CC-8591-8010B13FC4C5}" srcOrd="1" destOrd="0" presId="urn:microsoft.com/office/officeart/2005/8/layout/hierarchy2"/>
    <dgm:cxn modelId="{D3D3DDE5-7CF7-46CD-A8DB-1838DF467289}" type="presParOf" srcId="{C0C1ECEA-D552-42CC-8591-8010B13FC4C5}" destId="{78126BEF-703C-4939-ABD3-EC24406265AD}" srcOrd="0" destOrd="0" presId="urn:microsoft.com/office/officeart/2005/8/layout/hierarchy2"/>
    <dgm:cxn modelId="{A3742956-B7E1-4F44-97B1-B7A311556D4E}" type="presParOf" srcId="{78126BEF-703C-4939-ABD3-EC24406265AD}" destId="{59011E89-5D0E-435D-871E-DDA3C6382ABE}" srcOrd="0" destOrd="0" presId="urn:microsoft.com/office/officeart/2005/8/layout/hierarchy2"/>
    <dgm:cxn modelId="{08A27641-641A-41DB-AC37-B7C24E2141E7}" type="presParOf" srcId="{C0C1ECEA-D552-42CC-8591-8010B13FC4C5}" destId="{28375BFF-24B3-4C8C-95D5-4F9E37732F67}" srcOrd="1" destOrd="0" presId="urn:microsoft.com/office/officeart/2005/8/layout/hierarchy2"/>
    <dgm:cxn modelId="{0E5D5B98-66A9-4B0B-A58F-52CC546E9461}" type="presParOf" srcId="{28375BFF-24B3-4C8C-95D5-4F9E37732F67}" destId="{6ADA0E9F-7751-42B1-BA4F-40FBE64D164F}" srcOrd="0" destOrd="0" presId="urn:microsoft.com/office/officeart/2005/8/layout/hierarchy2"/>
    <dgm:cxn modelId="{F566BDE2-7C56-4E77-8B8C-29F7808E0829}" type="presParOf" srcId="{28375BFF-24B3-4C8C-95D5-4F9E37732F67}" destId="{F07E30C6-B2EE-4ABC-BA3E-4161641BE7F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B7E940-947D-4EB9-BB38-A29F43386549}" type="doc">
      <dgm:prSet loTypeId="urn:microsoft.com/office/officeart/2005/8/layout/vProcess5" loCatId="process" qsTypeId="urn:microsoft.com/office/officeart/2005/8/quickstyle/simple1" qsCatId="simple" csTypeId="urn:microsoft.com/office/officeart/2005/8/colors/accent1_5" csCatId="accent1" phldr="1"/>
      <dgm:spPr/>
    </dgm:pt>
    <dgm:pt modelId="{45E1C587-ED64-4A73-ADBB-140A50B5FBD7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1. Opažanje trenutačnih aktivnosti</a:t>
          </a:r>
        </a:p>
      </dgm:t>
    </dgm:pt>
    <dgm:pt modelId="{F15C3E0F-20E1-48CD-A92B-0B9C308419D5}" type="parTrans" cxnId="{6919BA6B-DDE2-4A18-8A26-0B89D69C0C5E}">
      <dgm:prSet/>
      <dgm:spPr/>
      <dgm:t>
        <a:bodyPr/>
        <a:lstStyle/>
        <a:p>
          <a:endParaRPr lang="hr-HR"/>
        </a:p>
      </dgm:t>
    </dgm:pt>
    <dgm:pt modelId="{2A3F8B8C-4483-4C7D-92AE-5E45CBF042C9}" type="sibTrans" cxnId="{6919BA6B-DDE2-4A18-8A26-0B89D69C0C5E}">
      <dgm:prSet/>
      <dgm:spPr/>
      <dgm:t>
        <a:bodyPr/>
        <a:lstStyle/>
        <a:p>
          <a:endParaRPr lang="hr-HR"/>
        </a:p>
      </dgm:t>
    </dgm:pt>
    <dgm:pt modelId="{7DFD6FD2-150A-4629-93B2-52838406DD2D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2. Popis potkrepljujućih aktivnosti</a:t>
          </a:r>
        </a:p>
      </dgm:t>
    </dgm:pt>
    <dgm:pt modelId="{47ED0506-F4F7-42FC-9F4B-8BCF5D3D1AB6}" type="parTrans" cxnId="{93E2917E-7802-4C55-ADBE-FB82A5462C64}">
      <dgm:prSet/>
      <dgm:spPr/>
      <dgm:t>
        <a:bodyPr/>
        <a:lstStyle/>
        <a:p>
          <a:endParaRPr lang="hr-HR"/>
        </a:p>
      </dgm:t>
    </dgm:pt>
    <dgm:pt modelId="{7C62C526-40AA-43E2-8AB7-7F9B2D452B19}" type="sibTrans" cxnId="{93E2917E-7802-4C55-ADBE-FB82A5462C64}">
      <dgm:prSet/>
      <dgm:spPr/>
      <dgm:t>
        <a:bodyPr/>
        <a:lstStyle/>
        <a:p>
          <a:endParaRPr lang="hr-HR"/>
        </a:p>
      </dgm:t>
    </dgm:pt>
    <dgm:pt modelId="{FE7E439D-79CB-40CF-A0DD-9EE9AACEBB96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3. Planiranje potkrepljujućih aktivnosti</a:t>
          </a:r>
        </a:p>
      </dgm:t>
    </dgm:pt>
    <dgm:pt modelId="{BFB98ACC-7EFF-439E-91C4-7BD7E71DFF58}" type="parTrans" cxnId="{69F0DE29-DA19-4487-B4A2-A23ACCFF848A}">
      <dgm:prSet/>
      <dgm:spPr/>
      <dgm:t>
        <a:bodyPr/>
        <a:lstStyle/>
        <a:p>
          <a:endParaRPr lang="hr-HR"/>
        </a:p>
      </dgm:t>
    </dgm:pt>
    <dgm:pt modelId="{880366F9-1790-45F0-812E-F4E3BB303AD5}" type="sibTrans" cxnId="{69F0DE29-DA19-4487-B4A2-A23ACCFF848A}">
      <dgm:prSet/>
      <dgm:spPr/>
      <dgm:t>
        <a:bodyPr/>
        <a:lstStyle/>
        <a:p>
          <a:endParaRPr lang="hr-HR"/>
        </a:p>
      </dgm:t>
    </dgm:pt>
    <dgm:pt modelId="{533BD94D-85FB-40B3-B608-DB955050DC66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4. Provedba planiranih aktivnosti</a:t>
          </a:r>
        </a:p>
      </dgm:t>
    </dgm:pt>
    <dgm:pt modelId="{D7D9BE69-E637-4738-8126-B4D8E58642C4}" type="parTrans" cxnId="{294A3AE1-0915-4E03-AFA4-780B9BCEB4E1}">
      <dgm:prSet/>
      <dgm:spPr/>
      <dgm:t>
        <a:bodyPr/>
        <a:lstStyle/>
        <a:p>
          <a:endParaRPr lang="hr-HR"/>
        </a:p>
      </dgm:t>
    </dgm:pt>
    <dgm:pt modelId="{CA4B1B2B-2AB3-4E32-BF9C-EDB61679A0F7}" type="sibTrans" cxnId="{294A3AE1-0915-4E03-AFA4-780B9BCEB4E1}">
      <dgm:prSet/>
      <dgm:spPr/>
      <dgm:t>
        <a:bodyPr/>
        <a:lstStyle/>
        <a:p>
          <a:endParaRPr lang="hr-HR"/>
        </a:p>
      </dgm:t>
    </dgm:pt>
    <dgm:pt modelId="{8C09FFA1-50CE-4F7A-BEBB-3F99FEABBD58}" type="pres">
      <dgm:prSet presAssocID="{33B7E940-947D-4EB9-BB38-A29F43386549}" presName="outerComposite" presStyleCnt="0">
        <dgm:presLayoutVars>
          <dgm:chMax val="5"/>
          <dgm:dir/>
          <dgm:resizeHandles val="exact"/>
        </dgm:presLayoutVars>
      </dgm:prSet>
      <dgm:spPr/>
    </dgm:pt>
    <dgm:pt modelId="{E8B03256-AD34-413D-A306-F809D8238C5F}" type="pres">
      <dgm:prSet presAssocID="{33B7E940-947D-4EB9-BB38-A29F43386549}" presName="dummyMaxCanvas" presStyleCnt="0">
        <dgm:presLayoutVars/>
      </dgm:prSet>
      <dgm:spPr/>
    </dgm:pt>
    <dgm:pt modelId="{C3F7DAF3-15CB-42E9-9184-D1DD2F469283}" type="pres">
      <dgm:prSet presAssocID="{33B7E940-947D-4EB9-BB38-A29F43386549}" presName="FourNodes_1" presStyleLbl="node1" presStyleIdx="0" presStyleCnt="4">
        <dgm:presLayoutVars>
          <dgm:bulletEnabled val="1"/>
        </dgm:presLayoutVars>
      </dgm:prSet>
      <dgm:spPr/>
    </dgm:pt>
    <dgm:pt modelId="{A9FA796F-D409-491B-84E4-0A18A5097C51}" type="pres">
      <dgm:prSet presAssocID="{33B7E940-947D-4EB9-BB38-A29F43386549}" presName="FourNodes_2" presStyleLbl="node1" presStyleIdx="1" presStyleCnt="4">
        <dgm:presLayoutVars>
          <dgm:bulletEnabled val="1"/>
        </dgm:presLayoutVars>
      </dgm:prSet>
      <dgm:spPr/>
    </dgm:pt>
    <dgm:pt modelId="{21B2B5C8-2C57-4FE6-93F5-1A08EDC5E1E2}" type="pres">
      <dgm:prSet presAssocID="{33B7E940-947D-4EB9-BB38-A29F43386549}" presName="FourNodes_3" presStyleLbl="node1" presStyleIdx="2" presStyleCnt="4">
        <dgm:presLayoutVars>
          <dgm:bulletEnabled val="1"/>
        </dgm:presLayoutVars>
      </dgm:prSet>
      <dgm:spPr/>
    </dgm:pt>
    <dgm:pt modelId="{E8EDB75A-E1CF-4DBB-B23F-8F5E95AEED14}" type="pres">
      <dgm:prSet presAssocID="{33B7E940-947D-4EB9-BB38-A29F43386549}" presName="FourNodes_4" presStyleLbl="node1" presStyleIdx="3" presStyleCnt="4">
        <dgm:presLayoutVars>
          <dgm:bulletEnabled val="1"/>
        </dgm:presLayoutVars>
      </dgm:prSet>
      <dgm:spPr/>
    </dgm:pt>
    <dgm:pt modelId="{ACD12559-CE4D-4E84-BC49-DC02D50E3838}" type="pres">
      <dgm:prSet presAssocID="{33B7E940-947D-4EB9-BB38-A29F43386549}" presName="FourConn_1-2" presStyleLbl="fgAccFollowNode1" presStyleIdx="0" presStyleCnt="3">
        <dgm:presLayoutVars>
          <dgm:bulletEnabled val="1"/>
        </dgm:presLayoutVars>
      </dgm:prSet>
      <dgm:spPr/>
    </dgm:pt>
    <dgm:pt modelId="{E103DFE0-3830-42D0-8A76-FFD7E29A07F0}" type="pres">
      <dgm:prSet presAssocID="{33B7E940-947D-4EB9-BB38-A29F43386549}" presName="FourConn_2-3" presStyleLbl="fgAccFollowNode1" presStyleIdx="1" presStyleCnt="3">
        <dgm:presLayoutVars>
          <dgm:bulletEnabled val="1"/>
        </dgm:presLayoutVars>
      </dgm:prSet>
      <dgm:spPr/>
    </dgm:pt>
    <dgm:pt modelId="{1E0C81DF-4AB6-4F5C-B46B-5C923E4F5CBD}" type="pres">
      <dgm:prSet presAssocID="{33B7E940-947D-4EB9-BB38-A29F43386549}" presName="FourConn_3-4" presStyleLbl="fgAccFollowNode1" presStyleIdx="2" presStyleCnt="3">
        <dgm:presLayoutVars>
          <dgm:bulletEnabled val="1"/>
        </dgm:presLayoutVars>
      </dgm:prSet>
      <dgm:spPr/>
    </dgm:pt>
    <dgm:pt modelId="{50A95A8E-BB0A-4AE9-808E-39CA2C5A28B7}" type="pres">
      <dgm:prSet presAssocID="{33B7E940-947D-4EB9-BB38-A29F43386549}" presName="FourNodes_1_text" presStyleLbl="node1" presStyleIdx="3" presStyleCnt="4">
        <dgm:presLayoutVars>
          <dgm:bulletEnabled val="1"/>
        </dgm:presLayoutVars>
      </dgm:prSet>
      <dgm:spPr/>
    </dgm:pt>
    <dgm:pt modelId="{2383DE46-10E9-4494-8E75-0BC4370BFEAF}" type="pres">
      <dgm:prSet presAssocID="{33B7E940-947D-4EB9-BB38-A29F43386549}" presName="FourNodes_2_text" presStyleLbl="node1" presStyleIdx="3" presStyleCnt="4">
        <dgm:presLayoutVars>
          <dgm:bulletEnabled val="1"/>
        </dgm:presLayoutVars>
      </dgm:prSet>
      <dgm:spPr/>
    </dgm:pt>
    <dgm:pt modelId="{4333E149-6B9E-42DF-B75E-E7EBDFCE2D1B}" type="pres">
      <dgm:prSet presAssocID="{33B7E940-947D-4EB9-BB38-A29F43386549}" presName="FourNodes_3_text" presStyleLbl="node1" presStyleIdx="3" presStyleCnt="4">
        <dgm:presLayoutVars>
          <dgm:bulletEnabled val="1"/>
        </dgm:presLayoutVars>
      </dgm:prSet>
      <dgm:spPr/>
    </dgm:pt>
    <dgm:pt modelId="{FE9B59BB-D1C7-4FB4-B6F2-14541B04792F}" type="pres">
      <dgm:prSet presAssocID="{33B7E940-947D-4EB9-BB38-A29F4338654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73E0706-0586-416B-BAF0-669E1593D3C6}" type="presOf" srcId="{7DFD6FD2-150A-4629-93B2-52838406DD2D}" destId="{2383DE46-10E9-4494-8E75-0BC4370BFEAF}" srcOrd="1" destOrd="0" presId="urn:microsoft.com/office/officeart/2005/8/layout/vProcess5"/>
    <dgm:cxn modelId="{69F0DE29-DA19-4487-B4A2-A23ACCFF848A}" srcId="{33B7E940-947D-4EB9-BB38-A29F43386549}" destId="{FE7E439D-79CB-40CF-A0DD-9EE9AACEBB96}" srcOrd="2" destOrd="0" parTransId="{BFB98ACC-7EFF-439E-91C4-7BD7E71DFF58}" sibTransId="{880366F9-1790-45F0-812E-F4E3BB303AD5}"/>
    <dgm:cxn modelId="{E69D2539-9B51-4160-894F-C64CAC67A3AA}" type="presOf" srcId="{FE7E439D-79CB-40CF-A0DD-9EE9AACEBB96}" destId="{4333E149-6B9E-42DF-B75E-E7EBDFCE2D1B}" srcOrd="1" destOrd="0" presId="urn:microsoft.com/office/officeart/2005/8/layout/vProcess5"/>
    <dgm:cxn modelId="{6919BA6B-DDE2-4A18-8A26-0B89D69C0C5E}" srcId="{33B7E940-947D-4EB9-BB38-A29F43386549}" destId="{45E1C587-ED64-4A73-ADBB-140A50B5FBD7}" srcOrd="0" destOrd="0" parTransId="{F15C3E0F-20E1-48CD-A92B-0B9C308419D5}" sibTransId="{2A3F8B8C-4483-4C7D-92AE-5E45CBF042C9}"/>
    <dgm:cxn modelId="{9F956A74-4A92-416B-83B9-C1675BA94A0D}" type="presOf" srcId="{45E1C587-ED64-4A73-ADBB-140A50B5FBD7}" destId="{C3F7DAF3-15CB-42E9-9184-D1DD2F469283}" srcOrd="0" destOrd="0" presId="urn:microsoft.com/office/officeart/2005/8/layout/vProcess5"/>
    <dgm:cxn modelId="{93E2917E-7802-4C55-ADBE-FB82A5462C64}" srcId="{33B7E940-947D-4EB9-BB38-A29F43386549}" destId="{7DFD6FD2-150A-4629-93B2-52838406DD2D}" srcOrd="1" destOrd="0" parTransId="{47ED0506-F4F7-42FC-9F4B-8BCF5D3D1AB6}" sibTransId="{7C62C526-40AA-43E2-8AB7-7F9B2D452B19}"/>
    <dgm:cxn modelId="{0B444E8E-1DDE-4EE6-B6FF-1134C674EE20}" type="presOf" srcId="{2A3F8B8C-4483-4C7D-92AE-5E45CBF042C9}" destId="{ACD12559-CE4D-4E84-BC49-DC02D50E3838}" srcOrd="0" destOrd="0" presId="urn:microsoft.com/office/officeart/2005/8/layout/vProcess5"/>
    <dgm:cxn modelId="{352CA395-B391-49E0-A54F-6EA778C4B44B}" type="presOf" srcId="{7DFD6FD2-150A-4629-93B2-52838406DD2D}" destId="{A9FA796F-D409-491B-84E4-0A18A5097C51}" srcOrd="0" destOrd="0" presId="urn:microsoft.com/office/officeart/2005/8/layout/vProcess5"/>
    <dgm:cxn modelId="{377E0A9F-9F55-4213-A874-7522757A9CA4}" type="presOf" srcId="{33B7E940-947D-4EB9-BB38-A29F43386549}" destId="{8C09FFA1-50CE-4F7A-BEBB-3F99FEABBD58}" srcOrd="0" destOrd="0" presId="urn:microsoft.com/office/officeart/2005/8/layout/vProcess5"/>
    <dgm:cxn modelId="{AA8535A1-A601-45B9-9681-E58C0FA36A60}" type="presOf" srcId="{45E1C587-ED64-4A73-ADBB-140A50B5FBD7}" destId="{50A95A8E-BB0A-4AE9-808E-39CA2C5A28B7}" srcOrd="1" destOrd="0" presId="urn:microsoft.com/office/officeart/2005/8/layout/vProcess5"/>
    <dgm:cxn modelId="{5F6E80B2-9CF2-46CE-9BF9-54936307753A}" type="presOf" srcId="{FE7E439D-79CB-40CF-A0DD-9EE9AACEBB96}" destId="{21B2B5C8-2C57-4FE6-93F5-1A08EDC5E1E2}" srcOrd="0" destOrd="0" presId="urn:microsoft.com/office/officeart/2005/8/layout/vProcess5"/>
    <dgm:cxn modelId="{B05A91C0-1843-4230-8918-36A92446682B}" type="presOf" srcId="{533BD94D-85FB-40B3-B608-DB955050DC66}" destId="{E8EDB75A-E1CF-4DBB-B23F-8F5E95AEED14}" srcOrd="0" destOrd="0" presId="urn:microsoft.com/office/officeart/2005/8/layout/vProcess5"/>
    <dgm:cxn modelId="{F7AF02D6-CEB4-4D6C-9638-FBDC5BCABE2B}" type="presOf" srcId="{7C62C526-40AA-43E2-8AB7-7F9B2D452B19}" destId="{E103DFE0-3830-42D0-8A76-FFD7E29A07F0}" srcOrd="0" destOrd="0" presId="urn:microsoft.com/office/officeart/2005/8/layout/vProcess5"/>
    <dgm:cxn modelId="{294A3AE1-0915-4E03-AFA4-780B9BCEB4E1}" srcId="{33B7E940-947D-4EB9-BB38-A29F43386549}" destId="{533BD94D-85FB-40B3-B608-DB955050DC66}" srcOrd="3" destOrd="0" parTransId="{D7D9BE69-E637-4738-8126-B4D8E58642C4}" sibTransId="{CA4B1B2B-2AB3-4E32-BF9C-EDB61679A0F7}"/>
    <dgm:cxn modelId="{FBE1D2F0-37EC-4674-8914-6359BD459326}" type="presOf" srcId="{533BD94D-85FB-40B3-B608-DB955050DC66}" destId="{FE9B59BB-D1C7-4FB4-B6F2-14541B04792F}" srcOrd="1" destOrd="0" presId="urn:microsoft.com/office/officeart/2005/8/layout/vProcess5"/>
    <dgm:cxn modelId="{ED3832F5-909D-4B57-AF0B-BFBD381847EA}" type="presOf" srcId="{880366F9-1790-45F0-812E-F4E3BB303AD5}" destId="{1E0C81DF-4AB6-4F5C-B46B-5C923E4F5CBD}" srcOrd="0" destOrd="0" presId="urn:microsoft.com/office/officeart/2005/8/layout/vProcess5"/>
    <dgm:cxn modelId="{E93DF9EE-717F-4BE8-9CD1-EE316D7A038C}" type="presParOf" srcId="{8C09FFA1-50CE-4F7A-BEBB-3F99FEABBD58}" destId="{E8B03256-AD34-413D-A306-F809D8238C5F}" srcOrd="0" destOrd="0" presId="urn:microsoft.com/office/officeart/2005/8/layout/vProcess5"/>
    <dgm:cxn modelId="{DA7F2664-7E7D-4FA6-8191-900B73ACB098}" type="presParOf" srcId="{8C09FFA1-50CE-4F7A-BEBB-3F99FEABBD58}" destId="{C3F7DAF3-15CB-42E9-9184-D1DD2F469283}" srcOrd="1" destOrd="0" presId="urn:microsoft.com/office/officeart/2005/8/layout/vProcess5"/>
    <dgm:cxn modelId="{EA37C12A-5BA0-48D9-A70E-445561919E02}" type="presParOf" srcId="{8C09FFA1-50CE-4F7A-BEBB-3F99FEABBD58}" destId="{A9FA796F-D409-491B-84E4-0A18A5097C51}" srcOrd="2" destOrd="0" presId="urn:microsoft.com/office/officeart/2005/8/layout/vProcess5"/>
    <dgm:cxn modelId="{54F4C20C-FD6A-42C4-9E76-D10053F2F29C}" type="presParOf" srcId="{8C09FFA1-50CE-4F7A-BEBB-3F99FEABBD58}" destId="{21B2B5C8-2C57-4FE6-93F5-1A08EDC5E1E2}" srcOrd="3" destOrd="0" presId="urn:microsoft.com/office/officeart/2005/8/layout/vProcess5"/>
    <dgm:cxn modelId="{C9AE8C72-9E33-4739-822D-3BA8727D3508}" type="presParOf" srcId="{8C09FFA1-50CE-4F7A-BEBB-3F99FEABBD58}" destId="{E8EDB75A-E1CF-4DBB-B23F-8F5E95AEED14}" srcOrd="4" destOrd="0" presId="urn:microsoft.com/office/officeart/2005/8/layout/vProcess5"/>
    <dgm:cxn modelId="{1FF4A444-DC9D-4FAA-BED4-F7CFB3A5096E}" type="presParOf" srcId="{8C09FFA1-50CE-4F7A-BEBB-3F99FEABBD58}" destId="{ACD12559-CE4D-4E84-BC49-DC02D50E3838}" srcOrd="5" destOrd="0" presId="urn:microsoft.com/office/officeart/2005/8/layout/vProcess5"/>
    <dgm:cxn modelId="{CEDB7BF5-22A0-4207-A01A-C9D05CEC41A8}" type="presParOf" srcId="{8C09FFA1-50CE-4F7A-BEBB-3F99FEABBD58}" destId="{E103DFE0-3830-42D0-8A76-FFD7E29A07F0}" srcOrd="6" destOrd="0" presId="urn:microsoft.com/office/officeart/2005/8/layout/vProcess5"/>
    <dgm:cxn modelId="{86E27078-8BCF-45EA-B150-14B404BD28F4}" type="presParOf" srcId="{8C09FFA1-50CE-4F7A-BEBB-3F99FEABBD58}" destId="{1E0C81DF-4AB6-4F5C-B46B-5C923E4F5CBD}" srcOrd="7" destOrd="0" presId="urn:microsoft.com/office/officeart/2005/8/layout/vProcess5"/>
    <dgm:cxn modelId="{04052B97-5D24-4DE7-B8CA-33B6660CE734}" type="presParOf" srcId="{8C09FFA1-50CE-4F7A-BEBB-3F99FEABBD58}" destId="{50A95A8E-BB0A-4AE9-808E-39CA2C5A28B7}" srcOrd="8" destOrd="0" presId="urn:microsoft.com/office/officeart/2005/8/layout/vProcess5"/>
    <dgm:cxn modelId="{8DEAA542-F1D1-441E-BF84-7B3BD08C1333}" type="presParOf" srcId="{8C09FFA1-50CE-4F7A-BEBB-3F99FEABBD58}" destId="{2383DE46-10E9-4494-8E75-0BC4370BFEAF}" srcOrd="9" destOrd="0" presId="urn:microsoft.com/office/officeart/2005/8/layout/vProcess5"/>
    <dgm:cxn modelId="{DDB179CE-B9FE-4060-AD24-F0664708D5B7}" type="presParOf" srcId="{8C09FFA1-50CE-4F7A-BEBB-3F99FEABBD58}" destId="{4333E149-6B9E-42DF-B75E-E7EBDFCE2D1B}" srcOrd="10" destOrd="0" presId="urn:microsoft.com/office/officeart/2005/8/layout/vProcess5"/>
    <dgm:cxn modelId="{5CE1A01C-9B0C-4F4F-BD1A-D0352E1678D1}" type="presParOf" srcId="{8C09FFA1-50CE-4F7A-BEBB-3F99FEABBD58}" destId="{FE9B59BB-D1C7-4FB4-B6F2-14541B04792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ECB05F-63B8-4B9B-89FF-375E5D66A703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3886371-3B04-4450-81B3-03423B1A4DD5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Bilježenje aktivnosti – 24/7</a:t>
          </a:r>
        </a:p>
      </dgm:t>
    </dgm:pt>
    <dgm:pt modelId="{3F70A326-C08F-426D-9D8E-61B2B24458C1}" type="parTrans" cxnId="{BCAA48E2-233C-4C75-A634-36A09BBC3418}">
      <dgm:prSet/>
      <dgm:spPr/>
      <dgm:t>
        <a:bodyPr/>
        <a:lstStyle/>
        <a:p>
          <a:endParaRPr lang="hr-HR"/>
        </a:p>
      </dgm:t>
    </dgm:pt>
    <dgm:pt modelId="{FA2218F3-B6D6-4DF3-A972-74FC92E6D309}" type="sibTrans" cxnId="{BCAA48E2-233C-4C75-A634-36A09BBC3418}">
      <dgm:prSet/>
      <dgm:spPr/>
      <dgm:t>
        <a:bodyPr/>
        <a:lstStyle/>
        <a:p>
          <a:endParaRPr lang="hr-HR"/>
        </a:p>
      </dgm:t>
    </dgm:pt>
    <dgm:pt modelId="{22128034-08A0-45AA-B30B-67BE169BFBA7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Obrazac tjednih aktivnosti</a:t>
          </a:r>
        </a:p>
      </dgm:t>
    </dgm:pt>
    <dgm:pt modelId="{F4004B5A-113F-48D2-B2E3-84768B6F1874}" type="parTrans" cxnId="{1A3EA595-2B2A-4F1D-8E7C-712A553B97DE}">
      <dgm:prSet/>
      <dgm:spPr/>
      <dgm:t>
        <a:bodyPr/>
        <a:lstStyle/>
        <a:p>
          <a:endParaRPr lang="hr-HR"/>
        </a:p>
      </dgm:t>
    </dgm:pt>
    <dgm:pt modelId="{1E679F29-AE1B-4817-A6A8-46A38D47B012}" type="sibTrans" cxnId="{1A3EA595-2B2A-4F1D-8E7C-712A553B97DE}">
      <dgm:prSet/>
      <dgm:spPr/>
      <dgm:t>
        <a:bodyPr/>
        <a:lstStyle/>
        <a:p>
          <a:endParaRPr lang="hr-HR"/>
        </a:p>
      </dgm:t>
    </dgm:pt>
    <dgm:pt modelId="{B1EA3B4D-6F43-40E6-B673-73D8AD4D1FA4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Osjećaj zadovoljstva/ postignuća</a:t>
          </a:r>
        </a:p>
      </dgm:t>
    </dgm:pt>
    <dgm:pt modelId="{73537D3A-35D5-45B9-A1EE-3E245C624030}" type="parTrans" cxnId="{E6512B8B-3EEB-4D3B-8216-1427BBF42F2B}">
      <dgm:prSet/>
      <dgm:spPr/>
      <dgm:t>
        <a:bodyPr/>
        <a:lstStyle/>
        <a:p>
          <a:endParaRPr lang="hr-HR"/>
        </a:p>
      </dgm:t>
    </dgm:pt>
    <dgm:pt modelId="{C86FA177-93E8-4BDD-A49B-A5CDB0D26A0C}" type="sibTrans" cxnId="{E6512B8B-3EEB-4D3B-8216-1427BBF42F2B}">
      <dgm:prSet/>
      <dgm:spPr/>
      <dgm:t>
        <a:bodyPr/>
        <a:lstStyle/>
        <a:p>
          <a:endParaRPr lang="hr-HR"/>
        </a:p>
      </dgm:t>
    </dgm:pt>
    <dgm:pt modelId="{3DEF3590-E790-4A61-A394-227C3C62A305}">
      <dgm:prSet phldrT="[Text]" custT="1"/>
      <dgm:spPr/>
      <dgm:t>
        <a:bodyPr/>
        <a:lstStyle/>
        <a:p>
          <a:r>
            <a:rPr lang="hr-HR" sz="2000" dirty="0">
              <a:latin typeface="Candara" panose="020E0502030303020204" pitchFamily="34" charset="0"/>
            </a:rPr>
            <a:t>Procjena aktivnosti</a:t>
          </a:r>
        </a:p>
      </dgm:t>
    </dgm:pt>
    <dgm:pt modelId="{BE031739-6333-4BF0-9ADC-BE3AA2E6C90E}" type="parTrans" cxnId="{4ABB8D0B-0A32-48B8-A924-838C313B8CE4}">
      <dgm:prSet/>
      <dgm:spPr/>
      <dgm:t>
        <a:bodyPr/>
        <a:lstStyle/>
        <a:p>
          <a:endParaRPr lang="hr-HR"/>
        </a:p>
      </dgm:t>
    </dgm:pt>
    <dgm:pt modelId="{B2B1ABED-267D-4C4E-8D00-D770C99C6C5D}" type="sibTrans" cxnId="{4ABB8D0B-0A32-48B8-A924-838C313B8CE4}">
      <dgm:prSet/>
      <dgm:spPr/>
      <dgm:t>
        <a:bodyPr/>
        <a:lstStyle/>
        <a:p>
          <a:endParaRPr lang="hr-HR"/>
        </a:p>
      </dgm:t>
    </dgm:pt>
    <dgm:pt modelId="{A0136A73-212C-4B93-B234-FB561E4D9C86}" type="pres">
      <dgm:prSet presAssocID="{C5ECB05F-63B8-4B9B-89FF-375E5D66A703}" presName="Name0" presStyleCnt="0">
        <dgm:presLayoutVars>
          <dgm:dir/>
          <dgm:animOne val="branch"/>
          <dgm:animLvl val="lvl"/>
        </dgm:presLayoutVars>
      </dgm:prSet>
      <dgm:spPr/>
    </dgm:pt>
    <dgm:pt modelId="{2453ED10-51B0-4345-90DC-61A1F3D29596}" type="pres">
      <dgm:prSet presAssocID="{F3886371-3B04-4450-81B3-03423B1A4DD5}" presName="chaos" presStyleCnt="0"/>
      <dgm:spPr/>
    </dgm:pt>
    <dgm:pt modelId="{5A5FF675-40BD-468A-8C8B-306BC35B0DB9}" type="pres">
      <dgm:prSet presAssocID="{F3886371-3B04-4450-81B3-03423B1A4DD5}" presName="parTx1" presStyleLbl="revTx" presStyleIdx="0" presStyleCnt="3"/>
      <dgm:spPr/>
    </dgm:pt>
    <dgm:pt modelId="{91315058-489A-4924-8D32-F3DE7277C742}" type="pres">
      <dgm:prSet presAssocID="{F3886371-3B04-4450-81B3-03423B1A4DD5}" presName="desTx1" presStyleLbl="revTx" presStyleIdx="1" presStyleCnt="3">
        <dgm:presLayoutVars>
          <dgm:bulletEnabled val="1"/>
        </dgm:presLayoutVars>
      </dgm:prSet>
      <dgm:spPr/>
    </dgm:pt>
    <dgm:pt modelId="{EFF0B79E-B5AC-49E5-A8BA-42E6DDD0AE92}" type="pres">
      <dgm:prSet presAssocID="{F3886371-3B04-4450-81B3-03423B1A4DD5}" presName="c1" presStyleLbl="node1" presStyleIdx="0" presStyleCnt="19"/>
      <dgm:spPr/>
    </dgm:pt>
    <dgm:pt modelId="{F84DF8F4-58E2-4A17-ADDB-067563229966}" type="pres">
      <dgm:prSet presAssocID="{F3886371-3B04-4450-81B3-03423B1A4DD5}" presName="c2" presStyleLbl="node1" presStyleIdx="1" presStyleCnt="19"/>
      <dgm:spPr/>
    </dgm:pt>
    <dgm:pt modelId="{2F6B796E-4EDA-4BA2-BA16-6A95EA06EB0B}" type="pres">
      <dgm:prSet presAssocID="{F3886371-3B04-4450-81B3-03423B1A4DD5}" presName="c3" presStyleLbl="node1" presStyleIdx="2" presStyleCnt="19"/>
      <dgm:spPr/>
    </dgm:pt>
    <dgm:pt modelId="{854C7CFA-0215-4683-A2C7-4BCEFC3D489C}" type="pres">
      <dgm:prSet presAssocID="{F3886371-3B04-4450-81B3-03423B1A4DD5}" presName="c4" presStyleLbl="node1" presStyleIdx="3" presStyleCnt="19"/>
      <dgm:spPr/>
    </dgm:pt>
    <dgm:pt modelId="{930F1EF3-A764-4E35-B8EC-5594D2CBBFED}" type="pres">
      <dgm:prSet presAssocID="{F3886371-3B04-4450-81B3-03423B1A4DD5}" presName="c5" presStyleLbl="node1" presStyleIdx="4" presStyleCnt="19"/>
      <dgm:spPr/>
    </dgm:pt>
    <dgm:pt modelId="{C09A7343-95AE-49A0-ABF4-20FAB92499FA}" type="pres">
      <dgm:prSet presAssocID="{F3886371-3B04-4450-81B3-03423B1A4DD5}" presName="c6" presStyleLbl="node1" presStyleIdx="5" presStyleCnt="19"/>
      <dgm:spPr/>
    </dgm:pt>
    <dgm:pt modelId="{0267CF57-41FA-45DD-9404-83EDBEA00604}" type="pres">
      <dgm:prSet presAssocID="{F3886371-3B04-4450-81B3-03423B1A4DD5}" presName="c7" presStyleLbl="node1" presStyleIdx="6" presStyleCnt="19"/>
      <dgm:spPr/>
    </dgm:pt>
    <dgm:pt modelId="{3D3A31F3-160A-4BBE-A2B8-0F56172E1735}" type="pres">
      <dgm:prSet presAssocID="{F3886371-3B04-4450-81B3-03423B1A4DD5}" presName="c8" presStyleLbl="node1" presStyleIdx="7" presStyleCnt="19"/>
      <dgm:spPr/>
    </dgm:pt>
    <dgm:pt modelId="{23A80F22-8DAD-4399-97BE-57890A122C18}" type="pres">
      <dgm:prSet presAssocID="{F3886371-3B04-4450-81B3-03423B1A4DD5}" presName="c9" presStyleLbl="node1" presStyleIdx="8" presStyleCnt="19"/>
      <dgm:spPr/>
    </dgm:pt>
    <dgm:pt modelId="{029AD14A-8A9E-4CD9-9B70-2CE41D1271CF}" type="pres">
      <dgm:prSet presAssocID="{F3886371-3B04-4450-81B3-03423B1A4DD5}" presName="c10" presStyleLbl="node1" presStyleIdx="9" presStyleCnt="19"/>
      <dgm:spPr/>
    </dgm:pt>
    <dgm:pt modelId="{862E2259-9333-4C37-85E2-32A51099C658}" type="pres">
      <dgm:prSet presAssocID="{F3886371-3B04-4450-81B3-03423B1A4DD5}" presName="c11" presStyleLbl="node1" presStyleIdx="10" presStyleCnt="19"/>
      <dgm:spPr/>
    </dgm:pt>
    <dgm:pt modelId="{4E65BAE2-7517-4610-8305-0D087DFF56E8}" type="pres">
      <dgm:prSet presAssocID="{F3886371-3B04-4450-81B3-03423B1A4DD5}" presName="c12" presStyleLbl="node1" presStyleIdx="11" presStyleCnt="19"/>
      <dgm:spPr/>
    </dgm:pt>
    <dgm:pt modelId="{E5365A74-61B1-401F-AAE3-4FCDD684C84C}" type="pres">
      <dgm:prSet presAssocID="{F3886371-3B04-4450-81B3-03423B1A4DD5}" presName="c13" presStyleLbl="node1" presStyleIdx="12" presStyleCnt="19"/>
      <dgm:spPr/>
    </dgm:pt>
    <dgm:pt modelId="{76888A10-8F52-459C-A662-B89C1C469E3F}" type="pres">
      <dgm:prSet presAssocID="{F3886371-3B04-4450-81B3-03423B1A4DD5}" presName="c14" presStyleLbl="node1" presStyleIdx="13" presStyleCnt="19"/>
      <dgm:spPr/>
    </dgm:pt>
    <dgm:pt modelId="{E5DBEAA1-C52A-47A8-BDB5-969EE74EC42C}" type="pres">
      <dgm:prSet presAssocID="{F3886371-3B04-4450-81B3-03423B1A4DD5}" presName="c15" presStyleLbl="node1" presStyleIdx="14" presStyleCnt="19"/>
      <dgm:spPr/>
    </dgm:pt>
    <dgm:pt modelId="{6CEADC16-52BA-4BCE-97B8-68C46E80A5F6}" type="pres">
      <dgm:prSet presAssocID="{F3886371-3B04-4450-81B3-03423B1A4DD5}" presName="c16" presStyleLbl="node1" presStyleIdx="15" presStyleCnt="19"/>
      <dgm:spPr/>
    </dgm:pt>
    <dgm:pt modelId="{77714196-D74C-4B71-A65C-A6ADC803EF4A}" type="pres">
      <dgm:prSet presAssocID="{F3886371-3B04-4450-81B3-03423B1A4DD5}" presName="c17" presStyleLbl="node1" presStyleIdx="16" presStyleCnt="19"/>
      <dgm:spPr/>
    </dgm:pt>
    <dgm:pt modelId="{2E020AC0-ABF0-4267-9D75-21D75386F924}" type="pres">
      <dgm:prSet presAssocID="{F3886371-3B04-4450-81B3-03423B1A4DD5}" presName="c18" presStyleLbl="node1" presStyleIdx="17" presStyleCnt="19"/>
      <dgm:spPr/>
    </dgm:pt>
    <dgm:pt modelId="{95EFD90A-71EF-42E2-B448-F31AE3675EE2}" type="pres">
      <dgm:prSet presAssocID="{FA2218F3-B6D6-4DF3-A972-74FC92E6D309}" presName="chevronComposite1" presStyleCnt="0"/>
      <dgm:spPr/>
    </dgm:pt>
    <dgm:pt modelId="{16D75BFC-95B1-430A-9162-559CCB2E14A6}" type="pres">
      <dgm:prSet presAssocID="{FA2218F3-B6D6-4DF3-A972-74FC92E6D309}" presName="chevron1" presStyleLbl="sibTrans2D1" presStyleIdx="0" presStyleCnt="2"/>
      <dgm:spPr/>
    </dgm:pt>
    <dgm:pt modelId="{D47C4C6D-E875-47CF-967C-F6CC5F7E2E73}" type="pres">
      <dgm:prSet presAssocID="{FA2218F3-B6D6-4DF3-A972-74FC92E6D309}" presName="spChevron1" presStyleCnt="0"/>
      <dgm:spPr/>
    </dgm:pt>
    <dgm:pt modelId="{99DA25CC-27F0-439D-A814-22F8C927BE73}" type="pres">
      <dgm:prSet presAssocID="{FA2218F3-B6D6-4DF3-A972-74FC92E6D309}" presName="overlap" presStyleCnt="0"/>
      <dgm:spPr/>
    </dgm:pt>
    <dgm:pt modelId="{290DF35C-D703-417E-B56A-F353F26BEAD0}" type="pres">
      <dgm:prSet presAssocID="{FA2218F3-B6D6-4DF3-A972-74FC92E6D309}" presName="chevronComposite2" presStyleCnt="0"/>
      <dgm:spPr/>
    </dgm:pt>
    <dgm:pt modelId="{58C26628-83CA-46C0-8C54-8D76B85095C3}" type="pres">
      <dgm:prSet presAssocID="{FA2218F3-B6D6-4DF3-A972-74FC92E6D309}" presName="chevron2" presStyleLbl="sibTrans2D1" presStyleIdx="1" presStyleCnt="2"/>
      <dgm:spPr/>
    </dgm:pt>
    <dgm:pt modelId="{ED183E85-116F-4D02-B002-9EFE0AD07231}" type="pres">
      <dgm:prSet presAssocID="{FA2218F3-B6D6-4DF3-A972-74FC92E6D309}" presName="spChevron2" presStyleCnt="0"/>
      <dgm:spPr/>
    </dgm:pt>
    <dgm:pt modelId="{3A2A5647-97B5-4859-9B8B-0CC887B67965}" type="pres">
      <dgm:prSet presAssocID="{B1EA3B4D-6F43-40E6-B673-73D8AD4D1FA4}" presName="last" presStyleCnt="0"/>
      <dgm:spPr/>
    </dgm:pt>
    <dgm:pt modelId="{3B0D8B74-E6F6-4D74-91CC-68A703B97E87}" type="pres">
      <dgm:prSet presAssocID="{B1EA3B4D-6F43-40E6-B673-73D8AD4D1FA4}" presName="circleTx" presStyleLbl="node1" presStyleIdx="18" presStyleCnt="19"/>
      <dgm:spPr/>
    </dgm:pt>
    <dgm:pt modelId="{4B874B5A-8D03-40BB-BAB4-5FE4EDF1B06D}" type="pres">
      <dgm:prSet presAssocID="{B1EA3B4D-6F43-40E6-B673-73D8AD4D1FA4}" presName="desTxN" presStyleLbl="revTx" presStyleIdx="2" presStyleCnt="3">
        <dgm:presLayoutVars>
          <dgm:bulletEnabled val="1"/>
        </dgm:presLayoutVars>
      </dgm:prSet>
      <dgm:spPr/>
    </dgm:pt>
    <dgm:pt modelId="{62BEDA9A-F552-4163-BB58-CBE889362E15}" type="pres">
      <dgm:prSet presAssocID="{B1EA3B4D-6F43-40E6-B673-73D8AD4D1FA4}" presName="spN" presStyleCnt="0"/>
      <dgm:spPr/>
    </dgm:pt>
  </dgm:ptLst>
  <dgm:cxnLst>
    <dgm:cxn modelId="{A4950808-D45B-4388-A1FA-38A7825A07E6}" type="presOf" srcId="{22128034-08A0-45AA-B30B-67BE169BFBA7}" destId="{91315058-489A-4924-8D32-F3DE7277C742}" srcOrd="0" destOrd="0" presId="urn:microsoft.com/office/officeart/2009/3/layout/RandomtoResultProcess"/>
    <dgm:cxn modelId="{4ABB8D0B-0A32-48B8-A924-838C313B8CE4}" srcId="{B1EA3B4D-6F43-40E6-B673-73D8AD4D1FA4}" destId="{3DEF3590-E790-4A61-A394-227C3C62A305}" srcOrd="0" destOrd="0" parTransId="{BE031739-6333-4BF0-9ADC-BE3AA2E6C90E}" sibTransId="{B2B1ABED-267D-4C4E-8D00-D770C99C6C5D}"/>
    <dgm:cxn modelId="{7B5D7467-3C25-4EF4-95EC-22F74B0EA72F}" type="presOf" srcId="{C5ECB05F-63B8-4B9B-89FF-375E5D66A703}" destId="{A0136A73-212C-4B93-B234-FB561E4D9C86}" srcOrd="0" destOrd="0" presId="urn:microsoft.com/office/officeart/2009/3/layout/RandomtoResultProcess"/>
    <dgm:cxn modelId="{BD9AA350-956E-43A1-9C46-E6CD99F55B0C}" type="presOf" srcId="{B1EA3B4D-6F43-40E6-B673-73D8AD4D1FA4}" destId="{3B0D8B74-E6F6-4D74-91CC-68A703B97E87}" srcOrd="0" destOrd="0" presId="urn:microsoft.com/office/officeart/2009/3/layout/RandomtoResultProcess"/>
    <dgm:cxn modelId="{E6512B8B-3EEB-4D3B-8216-1427BBF42F2B}" srcId="{C5ECB05F-63B8-4B9B-89FF-375E5D66A703}" destId="{B1EA3B4D-6F43-40E6-B673-73D8AD4D1FA4}" srcOrd="1" destOrd="0" parTransId="{73537D3A-35D5-45B9-A1EE-3E245C624030}" sibTransId="{C86FA177-93E8-4BDD-A49B-A5CDB0D26A0C}"/>
    <dgm:cxn modelId="{1A3EA595-2B2A-4F1D-8E7C-712A553B97DE}" srcId="{F3886371-3B04-4450-81B3-03423B1A4DD5}" destId="{22128034-08A0-45AA-B30B-67BE169BFBA7}" srcOrd="0" destOrd="0" parTransId="{F4004B5A-113F-48D2-B2E3-84768B6F1874}" sibTransId="{1E679F29-AE1B-4817-A6A8-46A38D47B012}"/>
    <dgm:cxn modelId="{FC44C7AF-8226-4E78-AC35-F266A4BBC236}" type="presOf" srcId="{F3886371-3B04-4450-81B3-03423B1A4DD5}" destId="{5A5FF675-40BD-468A-8C8B-306BC35B0DB9}" srcOrd="0" destOrd="0" presId="urn:microsoft.com/office/officeart/2009/3/layout/RandomtoResultProcess"/>
    <dgm:cxn modelId="{BCAA48E2-233C-4C75-A634-36A09BBC3418}" srcId="{C5ECB05F-63B8-4B9B-89FF-375E5D66A703}" destId="{F3886371-3B04-4450-81B3-03423B1A4DD5}" srcOrd="0" destOrd="0" parTransId="{3F70A326-C08F-426D-9D8E-61B2B24458C1}" sibTransId="{FA2218F3-B6D6-4DF3-A972-74FC92E6D309}"/>
    <dgm:cxn modelId="{7159BFFA-38E8-4002-97D1-D875181835FF}" type="presOf" srcId="{3DEF3590-E790-4A61-A394-227C3C62A305}" destId="{4B874B5A-8D03-40BB-BAB4-5FE4EDF1B06D}" srcOrd="0" destOrd="0" presId="urn:microsoft.com/office/officeart/2009/3/layout/RandomtoResultProcess"/>
    <dgm:cxn modelId="{E7C7AC9D-EAF7-459B-BDC5-009B9B15840F}" type="presParOf" srcId="{A0136A73-212C-4B93-B234-FB561E4D9C86}" destId="{2453ED10-51B0-4345-90DC-61A1F3D29596}" srcOrd="0" destOrd="0" presId="urn:microsoft.com/office/officeart/2009/3/layout/RandomtoResultProcess"/>
    <dgm:cxn modelId="{3A0805F9-A307-494D-ABB9-5BF71795625F}" type="presParOf" srcId="{2453ED10-51B0-4345-90DC-61A1F3D29596}" destId="{5A5FF675-40BD-468A-8C8B-306BC35B0DB9}" srcOrd="0" destOrd="0" presId="urn:microsoft.com/office/officeart/2009/3/layout/RandomtoResultProcess"/>
    <dgm:cxn modelId="{C7D3B7CD-DE66-4BDC-980A-82E25AACC531}" type="presParOf" srcId="{2453ED10-51B0-4345-90DC-61A1F3D29596}" destId="{91315058-489A-4924-8D32-F3DE7277C742}" srcOrd="1" destOrd="0" presId="urn:microsoft.com/office/officeart/2009/3/layout/RandomtoResultProcess"/>
    <dgm:cxn modelId="{CC165768-4067-4E70-9D3B-C54679F25EFF}" type="presParOf" srcId="{2453ED10-51B0-4345-90DC-61A1F3D29596}" destId="{EFF0B79E-B5AC-49E5-A8BA-42E6DDD0AE92}" srcOrd="2" destOrd="0" presId="urn:microsoft.com/office/officeart/2009/3/layout/RandomtoResultProcess"/>
    <dgm:cxn modelId="{ACD87D7D-A57E-4302-8D7D-DC39FBC7321B}" type="presParOf" srcId="{2453ED10-51B0-4345-90DC-61A1F3D29596}" destId="{F84DF8F4-58E2-4A17-ADDB-067563229966}" srcOrd="3" destOrd="0" presId="urn:microsoft.com/office/officeart/2009/3/layout/RandomtoResultProcess"/>
    <dgm:cxn modelId="{3F06A5CF-3CBF-4BE6-AC64-437937FCF1A1}" type="presParOf" srcId="{2453ED10-51B0-4345-90DC-61A1F3D29596}" destId="{2F6B796E-4EDA-4BA2-BA16-6A95EA06EB0B}" srcOrd="4" destOrd="0" presId="urn:microsoft.com/office/officeart/2009/3/layout/RandomtoResultProcess"/>
    <dgm:cxn modelId="{61E973D9-B61B-490F-BB00-5E53F6AB513D}" type="presParOf" srcId="{2453ED10-51B0-4345-90DC-61A1F3D29596}" destId="{854C7CFA-0215-4683-A2C7-4BCEFC3D489C}" srcOrd="5" destOrd="0" presId="urn:microsoft.com/office/officeart/2009/3/layout/RandomtoResultProcess"/>
    <dgm:cxn modelId="{1BAF07A4-3EE3-4C26-96C9-2B5072D10CA0}" type="presParOf" srcId="{2453ED10-51B0-4345-90DC-61A1F3D29596}" destId="{930F1EF3-A764-4E35-B8EC-5594D2CBBFED}" srcOrd="6" destOrd="0" presId="urn:microsoft.com/office/officeart/2009/3/layout/RandomtoResultProcess"/>
    <dgm:cxn modelId="{A2E84515-5050-42F6-991A-3ECE841C6B00}" type="presParOf" srcId="{2453ED10-51B0-4345-90DC-61A1F3D29596}" destId="{C09A7343-95AE-49A0-ABF4-20FAB92499FA}" srcOrd="7" destOrd="0" presId="urn:microsoft.com/office/officeart/2009/3/layout/RandomtoResultProcess"/>
    <dgm:cxn modelId="{5CA6B3BC-F83B-4F51-A202-8B75C09EA842}" type="presParOf" srcId="{2453ED10-51B0-4345-90DC-61A1F3D29596}" destId="{0267CF57-41FA-45DD-9404-83EDBEA00604}" srcOrd="8" destOrd="0" presId="urn:microsoft.com/office/officeart/2009/3/layout/RandomtoResultProcess"/>
    <dgm:cxn modelId="{B65B620B-4A1C-455C-9BAA-1D060221E0F2}" type="presParOf" srcId="{2453ED10-51B0-4345-90DC-61A1F3D29596}" destId="{3D3A31F3-160A-4BBE-A2B8-0F56172E1735}" srcOrd="9" destOrd="0" presId="urn:microsoft.com/office/officeart/2009/3/layout/RandomtoResultProcess"/>
    <dgm:cxn modelId="{44A0E14F-F7DF-4001-A959-396A29FEAAA7}" type="presParOf" srcId="{2453ED10-51B0-4345-90DC-61A1F3D29596}" destId="{23A80F22-8DAD-4399-97BE-57890A122C18}" srcOrd="10" destOrd="0" presId="urn:microsoft.com/office/officeart/2009/3/layout/RandomtoResultProcess"/>
    <dgm:cxn modelId="{858E94D8-ABCA-4392-A4CB-620B9C7EB0D6}" type="presParOf" srcId="{2453ED10-51B0-4345-90DC-61A1F3D29596}" destId="{029AD14A-8A9E-4CD9-9B70-2CE41D1271CF}" srcOrd="11" destOrd="0" presId="urn:microsoft.com/office/officeart/2009/3/layout/RandomtoResultProcess"/>
    <dgm:cxn modelId="{1AA1D3AE-8D68-4589-B9A8-6D58C1EEBC89}" type="presParOf" srcId="{2453ED10-51B0-4345-90DC-61A1F3D29596}" destId="{862E2259-9333-4C37-85E2-32A51099C658}" srcOrd="12" destOrd="0" presId="urn:microsoft.com/office/officeart/2009/3/layout/RandomtoResultProcess"/>
    <dgm:cxn modelId="{95CCF74B-359A-4D47-8CF7-B12E0C3C73AE}" type="presParOf" srcId="{2453ED10-51B0-4345-90DC-61A1F3D29596}" destId="{4E65BAE2-7517-4610-8305-0D087DFF56E8}" srcOrd="13" destOrd="0" presId="urn:microsoft.com/office/officeart/2009/3/layout/RandomtoResultProcess"/>
    <dgm:cxn modelId="{977813DC-88F7-4172-B98F-89FA19A3053D}" type="presParOf" srcId="{2453ED10-51B0-4345-90DC-61A1F3D29596}" destId="{E5365A74-61B1-401F-AAE3-4FCDD684C84C}" srcOrd="14" destOrd="0" presId="urn:microsoft.com/office/officeart/2009/3/layout/RandomtoResultProcess"/>
    <dgm:cxn modelId="{25B3A6C9-B268-4C92-B2AB-D0DF8964DFA5}" type="presParOf" srcId="{2453ED10-51B0-4345-90DC-61A1F3D29596}" destId="{76888A10-8F52-459C-A662-B89C1C469E3F}" srcOrd="15" destOrd="0" presId="urn:microsoft.com/office/officeart/2009/3/layout/RandomtoResultProcess"/>
    <dgm:cxn modelId="{87600702-495A-4EA3-B134-786712E087B7}" type="presParOf" srcId="{2453ED10-51B0-4345-90DC-61A1F3D29596}" destId="{E5DBEAA1-C52A-47A8-BDB5-969EE74EC42C}" srcOrd="16" destOrd="0" presId="urn:microsoft.com/office/officeart/2009/3/layout/RandomtoResultProcess"/>
    <dgm:cxn modelId="{DAC4562C-294A-4903-AE18-5E0CD481A86F}" type="presParOf" srcId="{2453ED10-51B0-4345-90DC-61A1F3D29596}" destId="{6CEADC16-52BA-4BCE-97B8-68C46E80A5F6}" srcOrd="17" destOrd="0" presId="urn:microsoft.com/office/officeart/2009/3/layout/RandomtoResultProcess"/>
    <dgm:cxn modelId="{0F2CF847-D3AD-4455-9D88-52B939231DC1}" type="presParOf" srcId="{2453ED10-51B0-4345-90DC-61A1F3D29596}" destId="{77714196-D74C-4B71-A65C-A6ADC803EF4A}" srcOrd="18" destOrd="0" presId="urn:microsoft.com/office/officeart/2009/3/layout/RandomtoResultProcess"/>
    <dgm:cxn modelId="{DF3F8367-A085-4D47-AE75-897D3E5255A1}" type="presParOf" srcId="{2453ED10-51B0-4345-90DC-61A1F3D29596}" destId="{2E020AC0-ABF0-4267-9D75-21D75386F924}" srcOrd="19" destOrd="0" presId="urn:microsoft.com/office/officeart/2009/3/layout/RandomtoResultProcess"/>
    <dgm:cxn modelId="{96C49135-69B9-4DCC-A52C-1CADFD2949F2}" type="presParOf" srcId="{A0136A73-212C-4B93-B234-FB561E4D9C86}" destId="{95EFD90A-71EF-42E2-B448-F31AE3675EE2}" srcOrd="1" destOrd="0" presId="urn:microsoft.com/office/officeart/2009/3/layout/RandomtoResultProcess"/>
    <dgm:cxn modelId="{F9FBAECD-C594-4419-A579-56B2F811AB74}" type="presParOf" srcId="{95EFD90A-71EF-42E2-B448-F31AE3675EE2}" destId="{16D75BFC-95B1-430A-9162-559CCB2E14A6}" srcOrd="0" destOrd="0" presId="urn:microsoft.com/office/officeart/2009/3/layout/RandomtoResultProcess"/>
    <dgm:cxn modelId="{6E729BDB-F6FE-4051-90D8-0AF613599877}" type="presParOf" srcId="{95EFD90A-71EF-42E2-B448-F31AE3675EE2}" destId="{D47C4C6D-E875-47CF-967C-F6CC5F7E2E73}" srcOrd="1" destOrd="0" presId="urn:microsoft.com/office/officeart/2009/3/layout/RandomtoResultProcess"/>
    <dgm:cxn modelId="{3D4B7C0E-0A18-4AB0-B941-3B60D90E2578}" type="presParOf" srcId="{A0136A73-212C-4B93-B234-FB561E4D9C86}" destId="{99DA25CC-27F0-439D-A814-22F8C927BE73}" srcOrd="2" destOrd="0" presId="urn:microsoft.com/office/officeart/2009/3/layout/RandomtoResultProcess"/>
    <dgm:cxn modelId="{BFB3ABD3-0F51-4C52-BD22-2D935F196D54}" type="presParOf" srcId="{A0136A73-212C-4B93-B234-FB561E4D9C86}" destId="{290DF35C-D703-417E-B56A-F353F26BEAD0}" srcOrd="3" destOrd="0" presId="urn:microsoft.com/office/officeart/2009/3/layout/RandomtoResultProcess"/>
    <dgm:cxn modelId="{3B753D16-2AB9-41A2-92EB-0E0E8DEDBF6E}" type="presParOf" srcId="{290DF35C-D703-417E-B56A-F353F26BEAD0}" destId="{58C26628-83CA-46C0-8C54-8D76B85095C3}" srcOrd="0" destOrd="0" presId="urn:microsoft.com/office/officeart/2009/3/layout/RandomtoResultProcess"/>
    <dgm:cxn modelId="{2F03795E-B5AB-4B44-8BBA-1122A2D932C7}" type="presParOf" srcId="{290DF35C-D703-417E-B56A-F353F26BEAD0}" destId="{ED183E85-116F-4D02-B002-9EFE0AD07231}" srcOrd="1" destOrd="0" presId="urn:microsoft.com/office/officeart/2009/3/layout/RandomtoResultProcess"/>
    <dgm:cxn modelId="{560A8362-D1D7-4607-97FD-FB5350F815CD}" type="presParOf" srcId="{A0136A73-212C-4B93-B234-FB561E4D9C86}" destId="{3A2A5647-97B5-4859-9B8B-0CC887B67965}" srcOrd="4" destOrd="0" presId="urn:microsoft.com/office/officeart/2009/3/layout/RandomtoResultProcess"/>
    <dgm:cxn modelId="{CCAB5AF8-AFD4-4D88-B640-140526DF5DFE}" type="presParOf" srcId="{3A2A5647-97B5-4859-9B8B-0CC887B67965}" destId="{3B0D8B74-E6F6-4D74-91CC-68A703B97E87}" srcOrd="0" destOrd="0" presId="urn:microsoft.com/office/officeart/2009/3/layout/RandomtoResultProcess"/>
    <dgm:cxn modelId="{4F355125-32E1-4D63-B439-A4E3EBFD7006}" type="presParOf" srcId="{3A2A5647-97B5-4859-9B8B-0CC887B67965}" destId="{4B874B5A-8D03-40BB-BAB4-5FE4EDF1B06D}" srcOrd="1" destOrd="0" presId="urn:microsoft.com/office/officeart/2009/3/layout/RandomtoResultProcess"/>
    <dgm:cxn modelId="{324F1743-DE01-4F91-9A91-2BDC5A4865D8}" type="presParOf" srcId="{3A2A5647-97B5-4859-9B8B-0CC887B67965}" destId="{62BEDA9A-F552-4163-BB58-CBE889362E15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522B25-74FF-4D68-A4B6-AA013EE79B6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45EE1C0-9780-4BEF-9793-133CAD4ACD6A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SKALA ZADOVOLJSTVA</a:t>
          </a:r>
        </a:p>
      </dgm:t>
    </dgm:pt>
    <dgm:pt modelId="{11673257-7B51-4CB2-AFF3-1A0C52634396}" type="parTrans" cxnId="{4789DB42-8303-40D8-B747-424B21D59673}">
      <dgm:prSet/>
      <dgm:spPr/>
      <dgm:t>
        <a:bodyPr/>
        <a:lstStyle/>
        <a:p>
          <a:endParaRPr lang="hr-HR"/>
        </a:p>
      </dgm:t>
    </dgm:pt>
    <dgm:pt modelId="{9A1456E4-ED16-40DE-AE18-5C6421C13436}" type="sibTrans" cxnId="{4789DB42-8303-40D8-B747-424B21D59673}">
      <dgm:prSet/>
      <dgm:spPr/>
      <dgm:t>
        <a:bodyPr/>
        <a:lstStyle/>
        <a:p>
          <a:endParaRPr lang="hr-HR"/>
        </a:p>
      </dgm:t>
    </dgm:pt>
    <dgm:pt modelId="{00319FA7-D0D6-44F5-AA52-8E38B0E0824E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T: Najprije ćemo napraviti </a:t>
          </a:r>
          <a:r>
            <a:rPr lang="hr-HR" b="1" dirty="0">
              <a:latin typeface="Candara" panose="020E0502030303020204" pitchFamily="34" charset="0"/>
            </a:rPr>
            <a:t>SKALU ZADOVOLJSTVA</a:t>
          </a:r>
          <a:r>
            <a:rPr lang="hr-HR" dirty="0">
              <a:latin typeface="Candara" panose="020E0502030303020204" pitchFamily="34" charset="0"/>
            </a:rPr>
            <a:t> kako biste imali vodič za procjenjivanje svojih aktivnosti. Na skali od 0 do 10, koju biste aktivnost označili kao 10? Aktivnost koja vam daje najviše zadovoljstva ili koju možete zamisliti da vam daje najviše zadovoljstva?</a:t>
          </a:r>
        </a:p>
      </dgm:t>
    </dgm:pt>
    <dgm:pt modelId="{4C62A0B0-244E-4C55-ACF9-EEA85066CB5B}" type="parTrans" cxnId="{0719A84A-4CD7-43E3-83BB-FD2AAFE17F28}">
      <dgm:prSet/>
      <dgm:spPr/>
      <dgm:t>
        <a:bodyPr/>
        <a:lstStyle/>
        <a:p>
          <a:endParaRPr lang="hr-HR"/>
        </a:p>
      </dgm:t>
    </dgm:pt>
    <dgm:pt modelId="{E155B835-D59E-4812-9C07-E02977ECF9C7}" type="sibTrans" cxnId="{0719A84A-4CD7-43E3-83BB-FD2AAFE17F28}">
      <dgm:prSet/>
      <dgm:spPr/>
      <dgm:t>
        <a:bodyPr/>
        <a:lstStyle/>
        <a:p>
          <a:endParaRPr lang="hr-HR"/>
        </a:p>
      </dgm:t>
    </dgm:pt>
    <dgm:pt modelId="{E8A9731B-34BB-401F-A107-F06F13407AFA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P: Dobivanje petice iz seminarskog rada</a:t>
          </a:r>
        </a:p>
      </dgm:t>
    </dgm:pt>
    <dgm:pt modelId="{57CA6380-69E2-4F86-B22E-ED1121156748}" type="parTrans" cxnId="{F3A69C4A-E7FA-4617-B92A-354F283F278C}">
      <dgm:prSet/>
      <dgm:spPr/>
      <dgm:t>
        <a:bodyPr/>
        <a:lstStyle/>
        <a:p>
          <a:endParaRPr lang="hr-HR"/>
        </a:p>
      </dgm:t>
    </dgm:pt>
    <dgm:pt modelId="{14C20BEC-7379-45BB-94DF-2803B133AF81}" type="sibTrans" cxnId="{F3A69C4A-E7FA-4617-B92A-354F283F278C}">
      <dgm:prSet/>
      <dgm:spPr/>
      <dgm:t>
        <a:bodyPr/>
        <a:lstStyle/>
        <a:p>
          <a:endParaRPr lang="hr-HR"/>
        </a:p>
      </dgm:t>
    </dgm:pt>
    <dgm:pt modelId="{B6ABB4E6-FA8C-4590-AD7D-22EE8F3ADC93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T: Dobro, napišite „10 – petica iz seminarskog rada“ u tablicu.</a:t>
          </a:r>
        </a:p>
      </dgm:t>
    </dgm:pt>
    <dgm:pt modelId="{9FDA1C01-A69B-4ADB-A61F-296F17082B66}" type="parTrans" cxnId="{0E4C279F-F7EE-4D78-8373-A553C96EDBC8}">
      <dgm:prSet/>
      <dgm:spPr/>
      <dgm:t>
        <a:bodyPr/>
        <a:lstStyle/>
        <a:p>
          <a:endParaRPr lang="hr-HR"/>
        </a:p>
      </dgm:t>
    </dgm:pt>
    <dgm:pt modelId="{D8D95D0A-633B-4A9C-8C14-1FCE48B805D2}" type="sibTrans" cxnId="{0E4C279F-F7EE-4D78-8373-A553C96EDBC8}">
      <dgm:prSet/>
      <dgm:spPr/>
      <dgm:t>
        <a:bodyPr/>
        <a:lstStyle/>
        <a:p>
          <a:endParaRPr lang="hr-HR"/>
        </a:p>
      </dgm:t>
    </dgm:pt>
    <dgm:pt modelId="{FF6EA09E-6854-4657-8D90-1F59E46DE359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T: Koju aktivnost biste označili s 0? Koja vam aktivnost ne pruža nikakvo zadovoljstvo?</a:t>
          </a:r>
        </a:p>
      </dgm:t>
    </dgm:pt>
    <dgm:pt modelId="{3E29B77B-B228-46DB-B2DE-048DA75A3B8E}" type="parTrans" cxnId="{6AE2012F-5C37-4377-81EB-8C4AB40D580B}">
      <dgm:prSet/>
      <dgm:spPr/>
      <dgm:t>
        <a:bodyPr/>
        <a:lstStyle/>
        <a:p>
          <a:endParaRPr lang="hr-HR"/>
        </a:p>
      </dgm:t>
    </dgm:pt>
    <dgm:pt modelId="{F493DA54-D7FF-498D-A8A6-495440806815}" type="sibTrans" cxnId="{6AE2012F-5C37-4377-81EB-8C4AB40D580B}">
      <dgm:prSet/>
      <dgm:spPr/>
      <dgm:t>
        <a:bodyPr/>
        <a:lstStyle/>
        <a:p>
          <a:endParaRPr lang="hr-HR"/>
        </a:p>
      </dgm:t>
    </dgm:pt>
    <dgm:pt modelId="{546B5E1C-05AA-40D5-99F9-E4F7E296E1AB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P: Učenje za ispit iz kemije.</a:t>
          </a:r>
        </a:p>
      </dgm:t>
    </dgm:pt>
    <dgm:pt modelId="{335358C2-22CD-4D02-8E47-E07A7A0AB9F6}" type="parTrans" cxnId="{78CFD172-3C41-45F5-B961-903932770289}">
      <dgm:prSet/>
      <dgm:spPr/>
      <dgm:t>
        <a:bodyPr/>
        <a:lstStyle/>
        <a:p>
          <a:endParaRPr lang="hr-HR"/>
        </a:p>
      </dgm:t>
    </dgm:pt>
    <dgm:pt modelId="{69135401-E4F8-45EF-85D5-DB76A333CF16}" type="sibTrans" cxnId="{78CFD172-3C41-45F5-B961-903932770289}">
      <dgm:prSet/>
      <dgm:spPr/>
      <dgm:t>
        <a:bodyPr/>
        <a:lstStyle/>
        <a:p>
          <a:endParaRPr lang="hr-HR"/>
        </a:p>
      </dgm:t>
    </dgm:pt>
    <dgm:pt modelId="{048B3395-5245-4EB6-B23D-9FFF8BFAE02C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T: Dobro, napišite „0-učenje za ispit iz kemije“. Što bi bilo na skali 5?</a:t>
          </a:r>
        </a:p>
      </dgm:t>
    </dgm:pt>
    <dgm:pt modelId="{8C2D89FC-1399-4DE9-97FE-17E1C42AA844}" type="parTrans" cxnId="{293D0832-139C-4D0F-8118-62422C15B60B}">
      <dgm:prSet/>
      <dgm:spPr/>
      <dgm:t>
        <a:bodyPr/>
        <a:lstStyle/>
        <a:p>
          <a:endParaRPr lang="hr-HR"/>
        </a:p>
      </dgm:t>
    </dgm:pt>
    <dgm:pt modelId="{CC709A8F-FD99-40C8-8F14-DCB84866B5EE}" type="sibTrans" cxnId="{293D0832-139C-4D0F-8118-62422C15B60B}">
      <dgm:prSet/>
      <dgm:spPr/>
      <dgm:t>
        <a:bodyPr/>
        <a:lstStyle/>
        <a:p>
          <a:endParaRPr lang="hr-HR"/>
        </a:p>
      </dgm:t>
    </dgm:pt>
    <dgm:pt modelId="{D5A0A055-6879-499D-A82A-849CEBF2475C}">
      <dgm:prSet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…</a:t>
          </a:r>
        </a:p>
      </dgm:t>
    </dgm:pt>
    <dgm:pt modelId="{D62407A3-5E0B-4BF5-AD81-9AC2F7E9FB64}" type="parTrans" cxnId="{EAF329B5-474C-452D-9B49-8F6F30D36FA8}">
      <dgm:prSet/>
      <dgm:spPr/>
      <dgm:t>
        <a:bodyPr/>
        <a:lstStyle/>
        <a:p>
          <a:endParaRPr lang="hr-HR"/>
        </a:p>
      </dgm:t>
    </dgm:pt>
    <dgm:pt modelId="{1E8E78E6-6861-484E-BD9B-3A8E31564BCB}" type="sibTrans" cxnId="{EAF329B5-474C-452D-9B49-8F6F30D36FA8}">
      <dgm:prSet/>
      <dgm:spPr/>
      <dgm:t>
        <a:bodyPr/>
        <a:lstStyle/>
        <a:p>
          <a:endParaRPr lang="hr-HR"/>
        </a:p>
      </dgm:t>
    </dgm:pt>
    <dgm:pt modelId="{E6FA4BFD-584A-495F-B478-BE65FD3B2C73}" type="pres">
      <dgm:prSet presAssocID="{C4522B25-74FF-4D68-A4B6-AA013EE79B63}" presName="vert0" presStyleCnt="0">
        <dgm:presLayoutVars>
          <dgm:dir/>
          <dgm:animOne val="branch"/>
          <dgm:animLvl val="lvl"/>
        </dgm:presLayoutVars>
      </dgm:prSet>
      <dgm:spPr/>
    </dgm:pt>
    <dgm:pt modelId="{0F1BEBC3-99D9-41AF-9A69-69D38CE97C52}" type="pres">
      <dgm:prSet presAssocID="{F45EE1C0-9780-4BEF-9793-133CAD4ACD6A}" presName="thickLine" presStyleLbl="alignNode1" presStyleIdx="0" presStyleCnt="1"/>
      <dgm:spPr/>
    </dgm:pt>
    <dgm:pt modelId="{4D5D6E81-D54A-47AE-A70A-1715E981BBF2}" type="pres">
      <dgm:prSet presAssocID="{F45EE1C0-9780-4BEF-9793-133CAD4ACD6A}" presName="horz1" presStyleCnt="0"/>
      <dgm:spPr/>
    </dgm:pt>
    <dgm:pt modelId="{8E02B0EA-14A4-40FA-B2EC-64B59BE58ABD}" type="pres">
      <dgm:prSet presAssocID="{F45EE1C0-9780-4BEF-9793-133CAD4ACD6A}" presName="tx1" presStyleLbl="revTx" presStyleIdx="0" presStyleCnt="8"/>
      <dgm:spPr/>
    </dgm:pt>
    <dgm:pt modelId="{A575F36A-BFA4-4965-B18E-3BDBC854E8EF}" type="pres">
      <dgm:prSet presAssocID="{F45EE1C0-9780-4BEF-9793-133CAD4ACD6A}" presName="vert1" presStyleCnt="0"/>
      <dgm:spPr/>
    </dgm:pt>
    <dgm:pt modelId="{F0C52F1C-25B7-4F4A-AAA6-0019C9BD7DC8}" type="pres">
      <dgm:prSet presAssocID="{00319FA7-D0D6-44F5-AA52-8E38B0E0824E}" presName="vertSpace2a" presStyleCnt="0"/>
      <dgm:spPr/>
    </dgm:pt>
    <dgm:pt modelId="{D5238F41-2AB5-455D-8735-DDBA8BFA592C}" type="pres">
      <dgm:prSet presAssocID="{00319FA7-D0D6-44F5-AA52-8E38B0E0824E}" presName="horz2" presStyleCnt="0"/>
      <dgm:spPr/>
    </dgm:pt>
    <dgm:pt modelId="{399A8734-9141-4B59-B952-42514724B81E}" type="pres">
      <dgm:prSet presAssocID="{00319FA7-D0D6-44F5-AA52-8E38B0E0824E}" presName="horzSpace2" presStyleCnt="0"/>
      <dgm:spPr/>
    </dgm:pt>
    <dgm:pt modelId="{AC99456A-7C10-423E-9886-1EBE05D87026}" type="pres">
      <dgm:prSet presAssocID="{00319FA7-D0D6-44F5-AA52-8E38B0E0824E}" presName="tx2" presStyleLbl="revTx" presStyleIdx="1" presStyleCnt="8"/>
      <dgm:spPr/>
    </dgm:pt>
    <dgm:pt modelId="{835A8CC4-7E7B-42C8-A17F-6C5243CFF18F}" type="pres">
      <dgm:prSet presAssocID="{00319FA7-D0D6-44F5-AA52-8E38B0E0824E}" presName="vert2" presStyleCnt="0"/>
      <dgm:spPr/>
    </dgm:pt>
    <dgm:pt modelId="{E3F8FB00-7FFF-4221-8D50-6645059F4DC9}" type="pres">
      <dgm:prSet presAssocID="{00319FA7-D0D6-44F5-AA52-8E38B0E0824E}" presName="thinLine2b" presStyleLbl="callout" presStyleIdx="0" presStyleCnt="7"/>
      <dgm:spPr/>
    </dgm:pt>
    <dgm:pt modelId="{48216494-151B-4EB4-9589-EE81523ABE65}" type="pres">
      <dgm:prSet presAssocID="{00319FA7-D0D6-44F5-AA52-8E38B0E0824E}" presName="vertSpace2b" presStyleCnt="0"/>
      <dgm:spPr/>
    </dgm:pt>
    <dgm:pt modelId="{C1535ADF-5DD6-41BD-856E-A51978B6FEA4}" type="pres">
      <dgm:prSet presAssocID="{E8A9731B-34BB-401F-A107-F06F13407AFA}" presName="horz2" presStyleCnt="0"/>
      <dgm:spPr/>
    </dgm:pt>
    <dgm:pt modelId="{8B949C22-BC32-4037-8331-0D11D7E20F4D}" type="pres">
      <dgm:prSet presAssocID="{E8A9731B-34BB-401F-A107-F06F13407AFA}" presName="horzSpace2" presStyleCnt="0"/>
      <dgm:spPr/>
    </dgm:pt>
    <dgm:pt modelId="{3DFA73E4-B3E7-4B64-946E-C68FC2DEE908}" type="pres">
      <dgm:prSet presAssocID="{E8A9731B-34BB-401F-A107-F06F13407AFA}" presName="tx2" presStyleLbl="revTx" presStyleIdx="2" presStyleCnt="8" custScaleY="63062"/>
      <dgm:spPr/>
    </dgm:pt>
    <dgm:pt modelId="{33DC0E6E-76DD-4B7F-8DF1-ECEDE2B46EA5}" type="pres">
      <dgm:prSet presAssocID="{E8A9731B-34BB-401F-A107-F06F13407AFA}" presName="vert2" presStyleCnt="0"/>
      <dgm:spPr/>
    </dgm:pt>
    <dgm:pt modelId="{F2615072-73C8-41DF-B752-41E0518EA822}" type="pres">
      <dgm:prSet presAssocID="{E8A9731B-34BB-401F-A107-F06F13407AFA}" presName="thinLine2b" presStyleLbl="callout" presStyleIdx="1" presStyleCnt="7"/>
      <dgm:spPr/>
    </dgm:pt>
    <dgm:pt modelId="{DFF26E96-C632-4EDF-8710-B9B48A4F4010}" type="pres">
      <dgm:prSet presAssocID="{E8A9731B-34BB-401F-A107-F06F13407AFA}" presName="vertSpace2b" presStyleCnt="0"/>
      <dgm:spPr/>
    </dgm:pt>
    <dgm:pt modelId="{5DA6D7BA-0DBE-415D-AA86-7EC26ECECB6D}" type="pres">
      <dgm:prSet presAssocID="{B6ABB4E6-FA8C-4590-AD7D-22EE8F3ADC93}" presName="horz2" presStyleCnt="0"/>
      <dgm:spPr/>
    </dgm:pt>
    <dgm:pt modelId="{89310E70-DF34-431C-BEFA-A1197EE76814}" type="pres">
      <dgm:prSet presAssocID="{B6ABB4E6-FA8C-4590-AD7D-22EE8F3ADC93}" presName="horzSpace2" presStyleCnt="0"/>
      <dgm:spPr/>
    </dgm:pt>
    <dgm:pt modelId="{C4846CBF-A917-47A3-ACB1-38F788480BB8}" type="pres">
      <dgm:prSet presAssocID="{B6ABB4E6-FA8C-4590-AD7D-22EE8F3ADC93}" presName="tx2" presStyleLbl="revTx" presStyleIdx="3" presStyleCnt="8" custScaleY="59456"/>
      <dgm:spPr/>
    </dgm:pt>
    <dgm:pt modelId="{CA921B4F-6E0C-4260-9F2F-C73234A263A2}" type="pres">
      <dgm:prSet presAssocID="{B6ABB4E6-FA8C-4590-AD7D-22EE8F3ADC93}" presName="vert2" presStyleCnt="0"/>
      <dgm:spPr/>
    </dgm:pt>
    <dgm:pt modelId="{4E03E1F9-7670-41B5-9E60-0FA55290981A}" type="pres">
      <dgm:prSet presAssocID="{B6ABB4E6-FA8C-4590-AD7D-22EE8F3ADC93}" presName="thinLine2b" presStyleLbl="callout" presStyleIdx="2" presStyleCnt="7"/>
      <dgm:spPr/>
    </dgm:pt>
    <dgm:pt modelId="{AF6FF8A3-14C3-4801-A6BC-2EFB4D699101}" type="pres">
      <dgm:prSet presAssocID="{B6ABB4E6-FA8C-4590-AD7D-22EE8F3ADC93}" presName="vertSpace2b" presStyleCnt="0"/>
      <dgm:spPr/>
    </dgm:pt>
    <dgm:pt modelId="{6051BF21-0662-4D15-9C64-45B48D12B7FC}" type="pres">
      <dgm:prSet presAssocID="{FF6EA09E-6854-4657-8D90-1F59E46DE359}" presName="horz2" presStyleCnt="0"/>
      <dgm:spPr/>
    </dgm:pt>
    <dgm:pt modelId="{375CDE9A-F410-4404-B76C-3C360C011051}" type="pres">
      <dgm:prSet presAssocID="{FF6EA09E-6854-4657-8D90-1F59E46DE359}" presName="horzSpace2" presStyleCnt="0"/>
      <dgm:spPr/>
    </dgm:pt>
    <dgm:pt modelId="{58BD89F5-DCF6-4ED7-8FA0-A87693DE6B0C}" type="pres">
      <dgm:prSet presAssocID="{FF6EA09E-6854-4657-8D90-1F59E46DE359}" presName="tx2" presStyleLbl="revTx" presStyleIdx="4" presStyleCnt="8" custScaleY="55468"/>
      <dgm:spPr/>
    </dgm:pt>
    <dgm:pt modelId="{D029DAD1-230E-4C98-9D97-9AF444FB1157}" type="pres">
      <dgm:prSet presAssocID="{FF6EA09E-6854-4657-8D90-1F59E46DE359}" presName="vert2" presStyleCnt="0"/>
      <dgm:spPr/>
    </dgm:pt>
    <dgm:pt modelId="{333DF360-79D9-4221-98A9-E2D2544FF2F4}" type="pres">
      <dgm:prSet presAssocID="{FF6EA09E-6854-4657-8D90-1F59E46DE359}" presName="thinLine2b" presStyleLbl="callout" presStyleIdx="3" presStyleCnt="7"/>
      <dgm:spPr/>
    </dgm:pt>
    <dgm:pt modelId="{F64A3BB3-0268-49B8-8A0F-5F6F350A89AA}" type="pres">
      <dgm:prSet presAssocID="{FF6EA09E-6854-4657-8D90-1F59E46DE359}" presName="vertSpace2b" presStyleCnt="0"/>
      <dgm:spPr/>
    </dgm:pt>
    <dgm:pt modelId="{63E060AA-5264-4086-96BF-ADD248457261}" type="pres">
      <dgm:prSet presAssocID="{546B5E1C-05AA-40D5-99F9-E4F7E296E1AB}" presName="horz2" presStyleCnt="0"/>
      <dgm:spPr/>
    </dgm:pt>
    <dgm:pt modelId="{D0B6FEC6-29B6-49E1-A87E-0FC26D425B45}" type="pres">
      <dgm:prSet presAssocID="{546B5E1C-05AA-40D5-99F9-E4F7E296E1AB}" presName="horzSpace2" presStyleCnt="0"/>
      <dgm:spPr/>
    </dgm:pt>
    <dgm:pt modelId="{0F287194-B406-4851-BB4B-D95015C0AD8C}" type="pres">
      <dgm:prSet presAssocID="{546B5E1C-05AA-40D5-99F9-E4F7E296E1AB}" presName="tx2" presStyleLbl="revTx" presStyleIdx="5" presStyleCnt="8" custScaleY="51033"/>
      <dgm:spPr/>
    </dgm:pt>
    <dgm:pt modelId="{1D4148E1-788B-4ECD-857D-F6DF64C18BC1}" type="pres">
      <dgm:prSet presAssocID="{546B5E1C-05AA-40D5-99F9-E4F7E296E1AB}" presName="vert2" presStyleCnt="0"/>
      <dgm:spPr/>
    </dgm:pt>
    <dgm:pt modelId="{90FC5E6E-999F-49D1-87B9-53271A2DB452}" type="pres">
      <dgm:prSet presAssocID="{546B5E1C-05AA-40D5-99F9-E4F7E296E1AB}" presName="thinLine2b" presStyleLbl="callout" presStyleIdx="4" presStyleCnt="7"/>
      <dgm:spPr/>
    </dgm:pt>
    <dgm:pt modelId="{ECD2CFB8-5097-4E0D-9C2D-D6E6D56DE4EE}" type="pres">
      <dgm:prSet presAssocID="{546B5E1C-05AA-40D5-99F9-E4F7E296E1AB}" presName="vertSpace2b" presStyleCnt="0"/>
      <dgm:spPr/>
    </dgm:pt>
    <dgm:pt modelId="{588A4273-B765-46B7-A918-03DCF198ECA9}" type="pres">
      <dgm:prSet presAssocID="{048B3395-5245-4EB6-B23D-9FFF8BFAE02C}" presName="horz2" presStyleCnt="0"/>
      <dgm:spPr/>
    </dgm:pt>
    <dgm:pt modelId="{F5A936B3-4F21-4F98-AFB7-2FF9EFE3D2F1}" type="pres">
      <dgm:prSet presAssocID="{048B3395-5245-4EB6-B23D-9FFF8BFAE02C}" presName="horzSpace2" presStyleCnt="0"/>
      <dgm:spPr/>
    </dgm:pt>
    <dgm:pt modelId="{504B9381-B05D-41C1-BDE0-4B6629DF67DB}" type="pres">
      <dgm:prSet presAssocID="{048B3395-5245-4EB6-B23D-9FFF8BFAE02C}" presName="tx2" presStyleLbl="revTx" presStyleIdx="6" presStyleCnt="8" custScaleY="46235"/>
      <dgm:spPr/>
    </dgm:pt>
    <dgm:pt modelId="{4C05EBB8-1ACF-4274-BBAE-D02824EFB48C}" type="pres">
      <dgm:prSet presAssocID="{048B3395-5245-4EB6-B23D-9FFF8BFAE02C}" presName="vert2" presStyleCnt="0"/>
      <dgm:spPr/>
    </dgm:pt>
    <dgm:pt modelId="{0FD38FE0-886B-4039-B4D1-469B80B75CF0}" type="pres">
      <dgm:prSet presAssocID="{048B3395-5245-4EB6-B23D-9FFF8BFAE02C}" presName="thinLine2b" presStyleLbl="callout" presStyleIdx="5" presStyleCnt="7"/>
      <dgm:spPr/>
    </dgm:pt>
    <dgm:pt modelId="{CC61096A-DC0A-423B-A324-ABD097734A0B}" type="pres">
      <dgm:prSet presAssocID="{048B3395-5245-4EB6-B23D-9FFF8BFAE02C}" presName="vertSpace2b" presStyleCnt="0"/>
      <dgm:spPr/>
    </dgm:pt>
    <dgm:pt modelId="{87A4F4B1-8D1C-4237-85D5-46FEB4157D0F}" type="pres">
      <dgm:prSet presAssocID="{D5A0A055-6879-499D-A82A-849CEBF2475C}" presName="horz2" presStyleCnt="0"/>
      <dgm:spPr/>
    </dgm:pt>
    <dgm:pt modelId="{18AD540A-6B31-40D5-9147-919F31871148}" type="pres">
      <dgm:prSet presAssocID="{D5A0A055-6879-499D-A82A-849CEBF2475C}" presName="horzSpace2" presStyleCnt="0"/>
      <dgm:spPr/>
    </dgm:pt>
    <dgm:pt modelId="{E1C5FAF3-28E3-465F-B7A7-F975B3C26304}" type="pres">
      <dgm:prSet presAssocID="{D5A0A055-6879-499D-A82A-849CEBF2475C}" presName="tx2" presStyleLbl="revTx" presStyleIdx="7" presStyleCnt="8"/>
      <dgm:spPr/>
    </dgm:pt>
    <dgm:pt modelId="{D8B57F00-5879-427C-91AF-56DC875224AC}" type="pres">
      <dgm:prSet presAssocID="{D5A0A055-6879-499D-A82A-849CEBF2475C}" presName="vert2" presStyleCnt="0"/>
      <dgm:spPr/>
    </dgm:pt>
    <dgm:pt modelId="{0B3F30E5-9F41-4974-9524-A6299F454EE8}" type="pres">
      <dgm:prSet presAssocID="{D5A0A055-6879-499D-A82A-849CEBF2475C}" presName="thinLine2b" presStyleLbl="callout" presStyleIdx="6" presStyleCnt="7"/>
      <dgm:spPr/>
    </dgm:pt>
    <dgm:pt modelId="{84FDFEA7-A595-4B59-9246-4D8B7057C9A5}" type="pres">
      <dgm:prSet presAssocID="{D5A0A055-6879-499D-A82A-849CEBF2475C}" presName="vertSpace2b" presStyleCnt="0"/>
      <dgm:spPr/>
    </dgm:pt>
  </dgm:ptLst>
  <dgm:cxnLst>
    <dgm:cxn modelId="{6AE2012F-5C37-4377-81EB-8C4AB40D580B}" srcId="{F45EE1C0-9780-4BEF-9793-133CAD4ACD6A}" destId="{FF6EA09E-6854-4657-8D90-1F59E46DE359}" srcOrd="3" destOrd="0" parTransId="{3E29B77B-B228-46DB-B2DE-048DA75A3B8E}" sibTransId="{F493DA54-D7FF-498D-A8A6-495440806815}"/>
    <dgm:cxn modelId="{AC8D0231-574C-4401-9643-5EF6CB7CF47B}" type="presOf" srcId="{048B3395-5245-4EB6-B23D-9FFF8BFAE02C}" destId="{504B9381-B05D-41C1-BDE0-4B6629DF67DB}" srcOrd="0" destOrd="0" presId="urn:microsoft.com/office/officeart/2008/layout/LinedList"/>
    <dgm:cxn modelId="{293D0832-139C-4D0F-8118-62422C15B60B}" srcId="{F45EE1C0-9780-4BEF-9793-133CAD4ACD6A}" destId="{048B3395-5245-4EB6-B23D-9FFF8BFAE02C}" srcOrd="5" destOrd="0" parTransId="{8C2D89FC-1399-4DE9-97FE-17E1C42AA844}" sibTransId="{CC709A8F-FD99-40C8-8F14-DCB84866B5EE}"/>
    <dgm:cxn modelId="{4371DD34-3A12-496F-94FB-1F671C28A5F2}" type="presOf" srcId="{E8A9731B-34BB-401F-A107-F06F13407AFA}" destId="{3DFA73E4-B3E7-4B64-946E-C68FC2DEE908}" srcOrd="0" destOrd="0" presId="urn:microsoft.com/office/officeart/2008/layout/LinedList"/>
    <dgm:cxn modelId="{4789DB42-8303-40D8-B747-424B21D59673}" srcId="{C4522B25-74FF-4D68-A4B6-AA013EE79B63}" destId="{F45EE1C0-9780-4BEF-9793-133CAD4ACD6A}" srcOrd="0" destOrd="0" parTransId="{11673257-7B51-4CB2-AFF3-1A0C52634396}" sibTransId="{9A1456E4-ED16-40DE-AE18-5C6421C13436}"/>
    <dgm:cxn modelId="{F3A69C4A-E7FA-4617-B92A-354F283F278C}" srcId="{F45EE1C0-9780-4BEF-9793-133CAD4ACD6A}" destId="{E8A9731B-34BB-401F-A107-F06F13407AFA}" srcOrd="1" destOrd="0" parTransId="{57CA6380-69E2-4F86-B22E-ED1121156748}" sibTransId="{14C20BEC-7379-45BB-94DF-2803B133AF81}"/>
    <dgm:cxn modelId="{0719A84A-4CD7-43E3-83BB-FD2AAFE17F28}" srcId="{F45EE1C0-9780-4BEF-9793-133CAD4ACD6A}" destId="{00319FA7-D0D6-44F5-AA52-8E38B0E0824E}" srcOrd="0" destOrd="0" parTransId="{4C62A0B0-244E-4C55-ACF9-EEA85066CB5B}" sibTransId="{E155B835-D59E-4812-9C07-E02977ECF9C7}"/>
    <dgm:cxn modelId="{87146C6F-EC40-4234-933B-324767646FAA}" type="presOf" srcId="{FF6EA09E-6854-4657-8D90-1F59E46DE359}" destId="{58BD89F5-DCF6-4ED7-8FA0-A87693DE6B0C}" srcOrd="0" destOrd="0" presId="urn:microsoft.com/office/officeart/2008/layout/LinedList"/>
    <dgm:cxn modelId="{78CFD172-3C41-45F5-B961-903932770289}" srcId="{F45EE1C0-9780-4BEF-9793-133CAD4ACD6A}" destId="{546B5E1C-05AA-40D5-99F9-E4F7E296E1AB}" srcOrd="4" destOrd="0" parTransId="{335358C2-22CD-4D02-8E47-E07A7A0AB9F6}" sibTransId="{69135401-E4F8-45EF-85D5-DB76A333CF16}"/>
    <dgm:cxn modelId="{A52B4884-3DBB-4F88-934F-6232E6994196}" type="presOf" srcId="{B6ABB4E6-FA8C-4590-AD7D-22EE8F3ADC93}" destId="{C4846CBF-A917-47A3-ACB1-38F788480BB8}" srcOrd="0" destOrd="0" presId="urn:microsoft.com/office/officeart/2008/layout/LinedList"/>
    <dgm:cxn modelId="{14B5C185-028F-44C6-92B8-02D7D08CD9D2}" type="presOf" srcId="{D5A0A055-6879-499D-A82A-849CEBF2475C}" destId="{E1C5FAF3-28E3-465F-B7A7-F975B3C26304}" srcOrd="0" destOrd="0" presId="urn:microsoft.com/office/officeart/2008/layout/LinedList"/>
    <dgm:cxn modelId="{A0AADE8E-1661-4B03-A9BA-258149357CE0}" type="presOf" srcId="{00319FA7-D0D6-44F5-AA52-8E38B0E0824E}" destId="{AC99456A-7C10-423E-9886-1EBE05D87026}" srcOrd="0" destOrd="0" presId="urn:microsoft.com/office/officeart/2008/layout/LinedList"/>
    <dgm:cxn modelId="{0E4C279F-F7EE-4D78-8373-A553C96EDBC8}" srcId="{F45EE1C0-9780-4BEF-9793-133CAD4ACD6A}" destId="{B6ABB4E6-FA8C-4590-AD7D-22EE8F3ADC93}" srcOrd="2" destOrd="0" parTransId="{9FDA1C01-A69B-4ADB-A61F-296F17082B66}" sibTransId="{D8D95D0A-633B-4A9C-8C14-1FCE48B805D2}"/>
    <dgm:cxn modelId="{A26309AA-9B1E-417E-BFD5-22FAC6A8EE90}" type="presOf" srcId="{F45EE1C0-9780-4BEF-9793-133CAD4ACD6A}" destId="{8E02B0EA-14A4-40FA-B2EC-64B59BE58ABD}" srcOrd="0" destOrd="0" presId="urn:microsoft.com/office/officeart/2008/layout/LinedList"/>
    <dgm:cxn modelId="{EAF329B5-474C-452D-9B49-8F6F30D36FA8}" srcId="{F45EE1C0-9780-4BEF-9793-133CAD4ACD6A}" destId="{D5A0A055-6879-499D-A82A-849CEBF2475C}" srcOrd="6" destOrd="0" parTransId="{D62407A3-5E0B-4BF5-AD81-9AC2F7E9FB64}" sibTransId="{1E8E78E6-6861-484E-BD9B-3A8E31564BCB}"/>
    <dgm:cxn modelId="{9F8318D6-FCC6-481E-8E3B-D30723F8E1B2}" type="presOf" srcId="{C4522B25-74FF-4D68-A4B6-AA013EE79B63}" destId="{E6FA4BFD-584A-495F-B478-BE65FD3B2C73}" srcOrd="0" destOrd="0" presId="urn:microsoft.com/office/officeart/2008/layout/LinedList"/>
    <dgm:cxn modelId="{34B5F5E5-E8AE-4B32-9749-BB1D0836E3E6}" type="presOf" srcId="{546B5E1C-05AA-40D5-99F9-E4F7E296E1AB}" destId="{0F287194-B406-4851-BB4B-D95015C0AD8C}" srcOrd="0" destOrd="0" presId="urn:microsoft.com/office/officeart/2008/layout/LinedList"/>
    <dgm:cxn modelId="{8D7E755E-731A-49A6-ACCB-00346964BAA4}" type="presParOf" srcId="{E6FA4BFD-584A-495F-B478-BE65FD3B2C73}" destId="{0F1BEBC3-99D9-41AF-9A69-69D38CE97C52}" srcOrd="0" destOrd="0" presId="urn:microsoft.com/office/officeart/2008/layout/LinedList"/>
    <dgm:cxn modelId="{2D790D53-FDC8-4F04-BFB0-A05C8B504F80}" type="presParOf" srcId="{E6FA4BFD-584A-495F-B478-BE65FD3B2C73}" destId="{4D5D6E81-D54A-47AE-A70A-1715E981BBF2}" srcOrd="1" destOrd="0" presId="urn:microsoft.com/office/officeart/2008/layout/LinedList"/>
    <dgm:cxn modelId="{07CD08D0-B0F2-4111-9F01-2D2C151C901F}" type="presParOf" srcId="{4D5D6E81-D54A-47AE-A70A-1715E981BBF2}" destId="{8E02B0EA-14A4-40FA-B2EC-64B59BE58ABD}" srcOrd="0" destOrd="0" presId="urn:microsoft.com/office/officeart/2008/layout/LinedList"/>
    <dgm:cxn modelId="{595652F9-E208-4168-BC3E-69856BC4921F}" type="presParOf" srcId="{4D5D6E81-D54A-47AE-A70A-1715E981BBF2}" destId="{A575F36A-BFA4-4965-B18E-3BDBC854E8EF}" srcOrd="1" destOrd="0" presId="urn:microsoft.com/office/officeart/2008/layout/LinedList"/>
    <dgm:cxn modelId="{E9BA21F9-5202-4D4F-8C22-6A7CF6802E35}" type="presParOf" srcId="{A575F36A-BFA4-4965-B18E-3BDBC854E8EF}" destId="{F0C52F1C-25B7-4F4A-AAA6-0019C9BD7DC8}" srcOrd="0" destOrd="0" presId="urn:microsoft.com/office/officeart/2008/layout/LinedList"/>
    <dgm:cxn modelId="{55DBAA25-2E5F-47DA-BFCC-3A539D6DDDDD}" type="presParOf" srcId="{A575F36A-BFA4-4965-B18E-3BDBC854E8EF}" destId="{D5238F41-2AB5-455D-8735-DDBA8BFA592C}" srcOrd="1" destOrd="0" presId="urn:microsoft.com/office/officeart/2008/layout/LinedList"/>
    <dgm:cxn modelId="{429CE278-DC07-4C5E-BADA-2E5307CA1DE8}" type="presParOf" srcId="{D5238F41-2AB5-455D-8735-DDBA8BFA592C}" destId="{399A8734-9141-4B59-B952-42514724B81E}" srcOrd="0" destOrd="0" presId="urn:microsoft.com/office/officeart/2008/layout/LinedList"/>
    <dgm:cxn modelId="{C652443C-1B8B-4D29-A83A-85AAF77894A7}" type="presParOf" srcId="{D5238F41-2AB5-455D-8735-DDBA8BFA592C}" destId="{AC99456A-7C10-423E-9886-1EBE05D87026}" srcOrd="1" destOrd="0" presId="urn:microsoft.com/office/officeart/2008/layout/LinedList"/>
    <dgm:cxn modelId="{FBFC4EB8-E6C9-4056-8B16-6DDB09330F00}" type="presParOf" srcId="{D5238F41-2AB5-455D-8735-DDBA8BFA592C}" destId="{835A8CC4-7E7B-42C8-A17F-6C5243CFF18F}" srcOrd="2" destOrd="0" presId="urn:microsoft.com/office/officeart/2008/layout/LinedList"/>
    <dgm:cxn modelId="{5A371468-1822-4AEC-BEED-F3801266CF58}" type="presParOf" srcId="{A575F36A-BFA4-4965-B18E-3BDBC854E8EF}" destId="{E3F8FB00-7FFF-4221-8D50-6645059F4DC9}" srcOrd="2" destOrd="0" presId="urn:microsoft.com/office/officeart/2008/layout/LinedList"/>
    <dgm:cxn modelId="{C901F479-8526-4C5B-882A-B3F34DBA5858}" type="presParOf" srcId="{A575F36A-BFA4-4965-B18E-3BDBC854E8EF}" destId="{48216494-151B-4EB4-9589-EE81523ABE65}" srcOrd="3" destOrd="0" presId="urn:microsoft.com/office/officeart/2008/layout/LinedList"/>
    <dgm:cxn modelId="{B9C31481-A254-4925-9E60-D3E73EAD575D}" type="presParOf" srcId="{A575F36A-BFA4-4965-B18E-3BDBC854E8EF}" destId="{C1535ADF-5DD6-41BD-856E-A51978B6FEA4}" srcOrd="4" destOrd="0" presId="urn:microsoft.com/office/officeart/2008/layout/LinedList"/>
    <dgm:cxn modelId="{D9EEEBD8-3596-47DB-9252-42E41BB30356}" type="presParOf" srcId="{C1535ADF-5DD6-41BD-856E-A51978B6FEA4}" destId="{8B949C22-BC32-4037-8331-0D11D7E20F4D}" srcOrd="0" destOrd="0" presId="urn:microsoft.com/office/officeart/2008/layout/LinedList"/>
    <dgm:cxn modelId="{8CCF559B-106E-4369-A3AA-85C9788E3D6E}" type="presParOf" srcId="{C1535ADF-5DD6-41BD-856E-A51978B6FEA4}" destId="{3DFA73E4-B3E7-4B64-946E-C68FC2DEE908}" srcOrd="1" destOrd="0" presId="urn:microsoft.com/office/officeart/2008/layout/LinedList"/>
    <dgm:cxn modelId="{79F5CDA1-7A5A-43BD-BB82-000E5DF1B52D}" type="presParOf" srcId="{C1535ADF-5DD6-41BD-856E-A51978B6FEA4}" destId="{33DC0E6E-76DD-4B7F-8DF1-ECEDE2B46EA5}" srcOrd="2" destOrd="0" presId="urn:microsoft.com/office/officeart/2008/layout/LinedList"/>
    <dgm:cxn modelId="{B531CEC8-4257-4F24-B719-F988FC299333}" type="presParOf" srcId="{A575F36A-BFA4-4965-B18E-3BDBC854E8EF}" destId="{F2615072-73C8-41DF-B752-41E0518EA822}" srcOrd="5" destOrd="0" presId="urn:microsoft.com/office/officeart/2008/layout/LinedList"/>
    <dgm:cxn modelId="{10354F62-6E98-48B8-8E36-71960A26AEBC}" type="presParOf" srcId="{A575F36A-BFA4-4965-B18E-3BDBC854E8EF}" destId="{DFF26E96-C632-4EDF-8710-B9B48A4F4010}" srcOrd="6" destOrd="0" presId="urn:microsoft.com/office/officeart/2008/layout/LinedList"/>
    <dgm:cxn modelId="{F3E8F36A-21E5-4013-B1DE-589A4ABE71D6}" type="presParOf" srcId="{A575F36A-BFA4-4965-B18E-3BDBC854E8EF}" destId="{5DA6D7BA-0DBE-415D-AA86-7EC26ECECB6D}" srcOrd="7" destOrd="0" presId="urn:microsoft.com/office/officeart/2008/layout/LinedList"/>
    <dgm:cxn modelId="{A9E97455-1510-4970-A715-07909B7C3D06}" type="presParOf" srcId="{5DA6D7BA-0DBE-415D-AA86-7EC26ECECB6D}" destId="{89310E70-DF34-431C-BEFA-A1197EE76814}" srcOrd="0" destOrd="0" presId="urn:microsoft.com/office/officeart/2008/layout/LinedList"/>
    <dgm:cxn modelId="{EDE0471F-E197-4211-9099-9C79CED05C89}" type="presParOf" srcId="{5DA6D7BA-0DBE-415D-AA86-7EC26ECECB6D}" destId="{C4846CBF-A917-47A3-ACB1-38F788480BB8}" srcOrd="1" destOrd="0" presId="urn:microsoft.com/office/officeart/2008/layout/LinedList"/>
    <dgm:cxn modelId="{BEEBAFD9-AB8D-4A97-A978-67C5EDFD0DAF}" type="presParOf" srcId="{5DA6D7BA-0DBE-415D-AA86-7EC26ECECB6D}" destId="{CA921B4F-6E0C-4260-9F2F-C73234A263A2}" srcOrd="2" destOrd="0" presId="urn:microsoft.com/office/officeart/2008/layout/LinedList"/>
    <dgm:cxn modelId="{AEB502A5-F2AA-4BBF-A869-406442B04819}" type="presParOf" srcId="{A575F36A-BFA4-4965-B18E-3BDBC854E8EF}" destId="{4E03E1F9-7670-41B5-9E60-0FA55290981A}" srcOrd="8" destOrd="0" presId="urn:microsoft.com/office/officeart/2008/layout/LinedList"/>
    <dgm:cxn modelId="{447C615B-8C5D-49ED-A40C-848E49C8FCCC}" type="presParOf" srcId="{A575F36A-BFA4-4965-B18E-3BDBC854E8EF}" destId="{AF6FF8A3-14C3-4801-A6BC-2EFB4D699101}" srcOrd="9" destOrd="0" presId="urn:microsoft.com/office/officeart/2008/layout/LinedList"/>
    <dgm:cxn modelId="{A931B720-66E3-4E4F-BB5B-881F540FF35E}" type="presParOf" srcId="{A575F36A-BFA4-4965-B18E-3BDBC854E8EF}" destId="{6051BF21-0662-4D15-9C64-45B48D12B7FC}" srcOrd="10" destOrd="0" presId="urn:microsoft.com/office/officeart/2008/layout/LinedList"/>
    <dgm:cxn modelId="{216021BB-522E-40A9-A60D-24794139BDD9}" type="presParOf" srcId="{6051BF21-0662-4D15-9C64-45B48D12B7FC}" destId="{375CDE9A-F410-4404-B76C-3C360C011051}" srcOrd="0" destOrd="0" presId="urn:microsoft.com/office/officeart/2008/layout/LinedList"/>
    <dgm:cxn modelId="{B61339B4-FDE7-48C8-AF64-7E96EB48E4B3}" type="presParOf" srcId="{6051BF21-0662-4D15-9C64-45B48D12B7FC}" destId="{58BD89F5-DCF6-4ED7-8FA0-A87693DE6B0C}" srcOrd="1" destOrd="0" presId="urn:microsoft.com/office/officeart/2008/layout/LinedList"/>
    <dgm:cxn modelId="{D2122788-E547-4906-8510-0883677D1F13}" type="presParOf" srcId="{6051BF21-0662-4D15-9C64-45B48D12B7FC}" destId="{D029DAD1-230E-4C98-9D97-9AF444FB1157}" srcOrd="2" destOrd="0" presId="urn:microsoft.com/office/officeart/2008/layout/LinedList"/>
    <dgm:cxn modelId="{BD0A0DEA-978D-4D13-B89F-376B2893A738}" type="presParOf" srcId="{A575F36A-BFA4-4965-B18E-3BDBC854E8EF}" destId="{333DF360-79D9-4221-98A9-E2D2544FF2F4}" srcOrd="11" destOrd="0" presId="urn:microsoft.com/office/officeart/2008/layout/LinedList"/>
    <dgm:cxn modelId="{BFAA1030-4C9A-4141-ABB6-4D568C8DEEC9}" type="presParOf" srcId="{A575F36A-BFA4-4965-B18E-3BDBC854E8EF}" destId="{F64A3BB3-0268-49B8-8A0F-5F6F350A89AA}" srcOrd="12" destOrd="0" presId="urn:microsoft.com/office/officeart/2008/layout/LinedList"/>
    <dgm:cxn modelId="{31FDC433-585E-458E-99E8-2CB8810866DD}" type="presParOf" srcId="{A575F36A-BFA4-4965-B18E-3BDBC854E8EF}" destId="{63E060AA-5264-4086-96BF-ADD248457261}" srcOrd="13" destOrd="0" presId="urn:microsoft.com/office/officeart/2008/layout/LinedList"/>
    <dgm:cxn modelId="{03273857-2A90-4E08-8C92-05FF9D10B839}" type="presParOf" srcId="{63E060AA-5264-4086-96BF-ADD248457261}" destId="{D0B6FEC6-29B6-49E1-A87E-0FC26D425B45}" srcOrd="0" destOrd="0" presId="urn:microsoft.com/office/officeart/2008/layout/LinedList"/>
    <dgm:cxn modelId="{7D662CE5-EDDB-4180-B7BC-FE39325CB9B6}" type="presParOf" srcId="{63E060AA-5264-4086-96BF-ADD248457261}" destId="{0F287194-B406-4851-BB4B-D95015C0AD8C}" srcOrd="1" destOrd="0" presId="urn:microsoft.com/office/officeart/2008/layout/LinedList"/>
    <dgm:cxn modelId="{99FE30CF-2BC5-4025-A850-876ACA915E72}" type="presParOf" srcId="{63E060AA-5264-4086-96BF-ADD248457261}" destId="{1D4148E1-788B-4ECD-857D-F6DF64C18BC1}" srcOrd="2" destOrd="0" presId="urn:microsoft.com/office/officeart/2008/layout/LinedList"/>
    <dgm:cxn modelId="{6B9DE1E4-BE05-4A8D-92DC-FF854AC949CC}" type="presParOf" srcId="{A575F36A-BFA4-4965-B18E-3BDBC854E8EF}" destId="{90FC5E6E-999F-49D1-87B9-53271A2DB452}" srcOrd="14" destOrd="0" presId="urn:microsoft.com/office/officeart/2008/layout/LinedList"/>
    <dgm:cxn modelId="{CB5DBD3D-E3AD-4027-9C84-0EDABF235847}" type="presParOf" srcId="{A575F36A-BFA4-4965-B18E-3BDBC854E8EF}" destId="{ECD2CFB8-5097-4E0D-9C2D-D6E6D56DE4EE}" srcOrd="15" destOrd="0" presId="urn:microsoft.com/office/officeart/2008/layout/LinedList"/>
    <dgm:cxn modelId="{D5E109AA-D01C-4386-96F7-539E3A709D14}" type="presParOf" srcId="{A575F36A-BFA4-4965-B18E-3BDBC854E8EF}" destId="{588A4273-B765-46B7-A918-03DCF198ECA9}" srcOrd="16" destOrd="0" presId="urn:microsoft.com/office/officeart/2008/layout/LinedList"/>
    <dgm:cxn modelId="{FE459B19-144E-4ADD-9503-8AD529635019}" type="presParOf" srcId="{588A4273-B765-46B7-A918-03DCF198ECA9}" destId="{F5A936B3-4F21-4F98-AFB7-2FF9EFE3D2F1}" srcOrd="0" destOrd="0" presId="urn:microsoft.com/office/officeart/2008/layout/LinedList"/>
    <dgm:cxn modelId="{83918C1A-EBBB-4D82-8F53-595FE009B3BC}" type="presParOf" srcId="{588A4273-B765-46B7-A918-03DCF198ECA9}" destId="{504B9381-B05D-41C1-BDE0-4B6629DF67DB}" srcOrd="1" destOrd="0" presId="urn:microsoft.com/office/officeart/2008/layout/LinedList"/>
    <dgm:cxn modelId="{F116AC77-3CD6-4FE6-BB0F-C48221904BA2}" type="presParOf" srcId="{588A4273-B765-46B7-A918-03DCF198ECA9}" destId="{4C05EBB8-1ACF-4274-BBAE-D02824EFB48C}" srcOrd="2" destOrd="0" presId="urn:microsoft.com/office/officeart/2008/layout/LinedList"/>
    <dgm:cxn modelId="{2A25A325-255D-438F-B2C2-A915A4676B28}" type="presParOf" srcId="{A575F36A-BFA4-4965-B18E-3BDBC854E8EF}" destId="{0FD38FE0-886B-4039-B4D1-469B80B75CF0}" srcOrd="17" destOrd="0" presId="urn:microsoft.com/office/officeart/2008/layout/LinedList"/>
    <dgm:cxn modelId="{039305FC-0E8E-4194-8940-FF661DDCE0E3}" type="presParOf" srcId="{A575F36A-BFA4-4965-B18E-3BDBC854E8EF}" destId="{CC61096A-DC0A-423B-A324-ABD097734A0B}" srcOrd="18" destOrd="0" presId="urn:microsoft.com/office/officeart/2008/layout/LinedList"/>
    <dgm:cxn modelId="{7EFDB2FB-FFBA-4050-B61F-C774D931E6F0}" type="presParOf" srcId="{A575F36A-BFA4-4965-B18E-3BDBC854E8EF}" destId="{87A4F4B1-8D1C-4237-85D5-46FEB4157D0F}" srcOrd="19" destOrd="0" presId="urn:microsoft.com/office/officeart/2008/layout/LinedList"/>
    <dgm:cxn modelId="{159FE678-0F4B-4C3F-AE18-25EB10C92AED}" type="presParOf" srcId="{87A4F4B1-8D1C-4237-85D5-46FEB4157D0F}" destId="{18AD540A-6B31-40D5-9147-919F31871148}" srcOrd="0" destOrd="0" presId="urn:microsoft.com/office/officeart/2008/layout/LinedList"/>
    <dgm:cxn modelId="{09A64925-55C4-4F5B-B78D-F74A3D049B42}" type="presParOf" srcId="{87A4F4B1-8D1C-4237-85D5-46FEB4157D0F}" destId="{E1C5FAF3-28E3-465F-B7A7-F975B3C26304}" srcOrd="1" destOrd="0" presId="urn:microsoft.com/office/officeart/2008/layout/LinedList"/>
    <dgm:cxn modelId="{94839E28-8517-473A-952F-B81D526567C2}" type="presParOf" srcId="{87A4F4B1-8D1C-4237-85D5-46FEB4157D0F}" destId="{D8B57F00-5879-427C-91AF-56DC875224AC}" srcOrd="2" destOrd="0" presId="urn:microsoft.com/office/officeart/2008/layout/LinedList"/>
    <dgm:cxn modelId="{3355B1EF-C31E-4AFF-B59F-5FD49AA13BE7}" type="presParOf" srcId="{A575F36A-BFA4-4965-B18E-3BDBC854E8EF}" destId="{0B3F30E5-9F41-4974-9524-A6299F454EE8}" srcOrd="20" destOrd="0" presId="urn:microsoft.com/office/officeart/2008/layout/LinedList"/>
    <dgm:cxn modelId="{69163D7A-93E7-43FD-B938-8E4F8732D2E0}" type="presParOf" srcId="{A575F36A-BFA4-4965-B18E-3BDBC854E8EF}" destId="{84FDFEA7-A595-4B59-9246-4D8B7057C9A5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4522B25-74FF-4D68-A4B6-AA013EE79B6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F45EE1C0-9780-4BEF-9793-133CAD4ACD6A}">
      <dgm:prSet phldrT="[Text]" custT="1"/>
      <dgm:spPr/>
      <dgm:t>
        <a:bodyPr/>
        <a:lstStyle/>
        <a:p>
          <a:r>
            <a:rPr lang="hr-HR" sz="2100" dirty="0">
              <a:latin typeface="Candara" panose="020E0502030303020204" pitchFamily="34" charset="0"/>
            </a:rPr>
            <a:t>SKALA POSTIGNUĆA</a:t>
          </a:r>
        </a:p>
      </dgm:t>
    </dgm:pt>
    <dgm:pt modelId="{11673257-7B51-4CB2-AFF3-1A0C52634396}" type="parTrans" cxnId="{4789DB42-8303-40D8-B747-424B21D59673}">
      <dgm:prSet/>
      <dgm:spPr/>
      <dgm:t>
        <a:bodyPr/>
        <a:lstStyle/>
        <a:p>
          <a:endParaRPr lang="hr-HR"/>
        </a:p>
      </dgm:t>
    </dgm:pt>
    <dgm:pt modelId="{9A1456E4-ED16-40DE-AE18-5C6421C13436}" type="sibTrans" cxnId="{4789DB42-8303-40D8-B747-424B21D59673}">
      <dgm:prSet/>
      <dgm:spPr/>
      <dgm:t>
        <a:bodyPr/>
        <a:lstStyle/>
        <a:p>
          <a:endParaRPr lang="hr-HR"/>
        </a:p>
      </dgm:t>
    </dgm:pt>
    <dgm:pt modelId="{00319FA7-D0D6-44F5-AA52-8E38B0E0824E}">
      <dgm:prSet phldrT="[Text]" custT="1"/>
      <dgm:spPr/>
      <dgm:t>
        <a:bodyPr/>
        <a:lstStyle/>
        <a:p>
          <a:r>
            <a:rPr lang="hr-HR" sz="1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T: Napravimo sada skalu znanja. To je osjećaj postignuća koji imate radeći neku aktivnost. Što bi bilo 10?</a:t>
          </a:r>
          <a:endParaRPr lang="hr-HR" sz="1400" dirty="0">
            <a:latin typeface="Candara" panose="020E0502030303020204" pitchFamily="34" charset="0"/>
          </a:endParaRPr>
        </a:p>
      </dgm:t>
    </dgm:pt>
    <dgm:pt modelId="{4C62A0B0-244E-4C55-ACF9-EEA85066CB5B}" type="parTrans" cxnId="{0719A84A-4CD7-43E3-83BB-FD2AAFE17F28}">
      <dgm:prSet/>
      <dgm:spPr/>
      <dgm:t>
        <a:bodyPr/>
        <a:lstStyle/>
        <a:p>
          <a:endParaRPr lang="hr-HR"/>
        </a:p>
      </dgm:t>
    </dgm:pt>
    <dgm:pt modelId="{E155B835-D59E-4812-9C07-E02977ECF9C7}" type="sibTrans" cxnId="{0719A84A-4CD7-43E3-83BB-FD2AAFE17F28}">
      <dgm:prSet/>
      <dgm:spPr/>
      <dgm:t>
        <a:bodyPr/>
        <a:lstStyle/>
        <a:p>
          <a:endParaRPr lang="hr-HR"/>
        </a:p>
      </dgm:t>
    </dgm:pt>
    <dgm:pt modelId="{E8A9731B-34BB-401F-A107-F06F13407AFA}">
      <dgm:prSet phldrT="[Text]" custT="1"/>
      <dgm:spPr/>
      <dgm:t>
        <a:bodyPr/>
        <a:lstStyle/>
        <a:p>
          <a:r>
            <a:rPr lang="hr-HR" sz="1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P: Razumijevanje nekog vrlo teškog problema iz kemije.</a:t>
          </a:r>
          <a:endParaRPr lang="hr-HR" sz="1400" dirty="0">
            <a:latin typeface="Candara" panose="020E0502030303020204" pitchFamily="34" charset="0"/>
          </a:endParaRPr>
        </a:p>
      </dgm:t>
    </dgm:pt>
    <dgm:pt modelId="{57CA6380-69E2-4F86-B22E-ED1121156748}" type="parTrans" cxnId="{F3A69C4A-E7FA-4617-B92A-354F283F278C}">
      <dgm:prSet/>
      <dgm:spPr/>
      <dgm:t>
        <a:bodyPr/>
        <a:lstStyle/>
        <a:p>
          <a:endParaRPr lang="hr-HR"/>
        </a:p>
      </dgm:t>
    </dgm:pt>
    <dgm:pt modelId="{14C20BEC-7379-45BB-94DF-2803B133AF81}" type="sibTrans" cxnId="{F3A69C4A-E7FA-4617-B92A-354F283F278C}">
      <dgm:prSet/>
      <dgm:spPr/>
      <dgm:t>
        <a:bodyPr/>
        <a:lstStyle/>
        <a:p>
          <a:endParaRPr lang="hr-HR"/>
        </a:p>
      </dgm:t>
    </dgm:pt>
    <dgm:pt modelId="{B6ABB4E6-FA8C-4590-AD7D-22EE8F3ADC93}">
      <dgm:prSet phldrT="[Text]" custT="1"/>
      <dgm:spPr/>
      <dgm:t>
        <a:bodyPr/>
        <a:lstStyle/>
        <a:p>
          <a:r>
            <a:rPr lang="hr-HR" sz="1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T: Što bi bilo 0?</a:t>
          </a:r>
          <a:endParaRPr lang="hr-HR" sz="1400" dirty="0">
            <a:latin typeface="Candara" panose="020E0502030303020204" pitchFamily="34" charset="0"/>
          </a:endParaRPr>
        </a:p>
      </dgm:t>
    </dgm:pt>
    <dgm:pt modelId="{9FDA1C01-A69B-4ADB-A61F-296F17082B66}" type="parTrans" cxnId="{0E4C279F-F7EE-4D78-8373-A553C96EDBC8}">
      <dgm:prSet/>
      <dgm:spPr/>
      <dgm:t>
        <a:bodyPr/>
        <a:lstStyle/>
        <a:p>
          <a:endParaRPr lang="hr-HR"/>
        </a:p>
      </dgm:t>
    </dgm:pt>
    <dgm:pt modelId="{D8D95D0A-633B-4A9C-8C14-1FCE48B805D2}" type="sibTrans" cxnId="{0E4C279F-F7EE-4D78-8373-A553C96EDBC8}">
      <dgm:prSet/>
      <dgm:spPr/>
      <dgm:t>
        <a:bodyPr/>
        <a:lstStyle/>
        <a:p>
          <a:endParaRPr lang="hr-HR"/>
        </a:p>
      </dgm:t>
    </dgm:pt>
    <dgm:pt modelId="{FF6EA09E-6854-4657-8D90-1F59E46DE359}">
      <dgm:prSet phldrT="[Text]" custT="1"/>
      <dgm:spPr/>
      <dgm:t>
        <a:bodyPr/>
        <a:lstStyle/>
        <a:p>
          <a:r>
            <a:rPr lang="hr-HR" sz="1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P: Nikakav osjećaj postignuća? Ne znam. Gledanje vrlo lošeg filma.</a:t>
          </a:r>
          <a:endParaRPr lang="hr-HR" sz="1400" dirty="0">
            <a:latin typeface="Candara" panose="020E0502030303020204" pitchFamily="34" charset="0"/>
          </a:endParaRPr>
        </a:p>
      </dgm:t>
    </dgm:pt>
    <dgm:pt modelId="{3E29B77B-B228-46DB-B2DE-048DA75A3B8E}" type="parTrans" cxnId="{6AE2012F-5C37-4377-81EB-8C4AB40D580B}">
      <dgm:prSet/>
      <dgm:spPr/>
      <dgm:t>
        <a:bodyPr/>
        <a:lstStyle/>
        <a:p>
          <a:endParaRPr lang="hr-HR"/>
        </a:p>
      </dgm:t>
    </dgm:pt>
    <dgm:pt modelId="{F493DA54-D7FF-498D-A8A6-495440806815}" type="sibTrans" cxnId="{6AE2012F-5C37-4377-81EB-8C4AB40D580B}">
      <dgm:prSet/>
      <dgm:spPr/>
      <dgm:t>
        <a:bodyPr/>
        <a:lstStyle/>
        <a:p>
          <a:endParaRPr lang="hr-HR"/>
        </a:p>
      </dgm:t>
    </dgm:pt>
    <dgm:pt modelId="{546B5E1C-05AA-40D5-99F9-E4F7E296E1AB}">
      <dgm:prSet phldrT="[Text]" custT="1"/>
      <dgm:spPr/>
      <dgm:t>
        <a:bodyPr/>
        <a:lstStyle/>
        <a:p>
          <a:r>
            <a:rPr lang="hr-HR" sz="1400" dirty="0">
              <a:latin typeface="Candara" panose="020E0502030303020204" pitchFamily="34" charset="0"/>
            </a:rPr>
            <a:t>P: Učenje za ispit iz kemije.</a:t>
          </a:r>
        </a:p>
      </dgm:t>
    </dgm:pt>
    <dgm:pt modelId="{335358C2-22CD-4D02-8E47-E07A7A0AB9F6}" type="parTrans" cxnId="{78CFD172-3C41-45F5-B961-903932770289}">
      <dgm:prSet/>
      <dgm:spPr/>
      <dgm:t>
        <a:bodyPr/>
        <a:lstStyle/>
        <a:p>
          <a:endParaRPr lang="hr-HR"/>
        </a:p>
      </dgm:t>
    </dgm:pt>
    <dgm:pt modelId="{69135401-E4F8-45EF-85D5-DB76A333CF16}" type="sibTrans" cxnId="{78CFD172-3C41-45F5-B961-903932770289}">
      <dgm:prSet/>
      <dgm:spPr/>
      <dgm:t>
        <a:bodyPr/>
        <a:lstStyle/>
        <a:p>
          <a:endParaRPr lang="hr-HR"/>
        </a:p>
      </dgm:t>
    </dgm:pt>
    <dgm:pt modelId="{048B3395-5245-4EB6-B23D-9FFF8BFAE02C}">
      <dgm:prSet phldrT="[Text]" custT="1"/>
      <dgm:spPr/>
      <dgm:t>
        <a:bodyPr/>
        <a:lstStyle/>
        <a:p>
          <a:r>
            <a:rPr lang="hr-HR" sz="14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T: Što bi bilo 5?</a:t>
          </a:r>
          <a:endParaRPr lang="hr-HR" sz="1400" dirty="0">
            <a:latin typeface="Candara" panose="020E0502030303020204" pitchFamily="34" charset="0"/>
          </a:endParaRPr>
        </a:p>
      </dgm:t>
    </dgm:pt>
    <dgm:pt modelId="{8C2D89FC-1399-4DE9-97FE-17E1C42AA844}" type="parTrans" cxnId="{293D0832-139C-4D0F-8118-62422C15B60B}">
      <dgm:prSet/>
      <dgm:spPr/>
      <dgm:t>
        <a:bodyPr/>
        <a:lstStyle/>
        <a:p>
          <a:endParaRPr lang="hr-HR"/>
        </a:p>
      </dgm:t>
    </dgm:pt>
    <dgm:pt modelId="{CC709A8F-FD99-40C8-8F14-DCB84866B5EE}" type="sibTrans" cxnId="{293D0832-139C-4D0F-8118-62422C15B60B}">
      <dgm:prSet/>
      <dgm:spPr/>
      <dgm:t>
        <a:bodyPr/>
        <a:lstStyle/>
        <a:p>
          <a:endParaRPr lang="hr-HR"/>
        </a:p>
      </dgm:t>
    </dgm:pt>
    <dgm:pt modelId="{D5A0A055-6879-499D-A82A-849CEBF2475C}">
      <dgm:prSet custT="1"/>
      <dgm:spPr/>
      <dgm:t>
        <a:bodyPr/>
        <a:lstStyle/>
        <a:p>
          <a:r>
            <a:rPr lang="hr-HR" sz="1400" dirty="0">
              <a:latin typeface="Candara" panose="020E0502030303020204" pitchFamily="34" charset="0"/>
            </a:rPr>
            <a:t>…</a:t>
          </a:r>
        </a:p>
      </dgm:t>
    </dgm:pt>
    <dgm:pt modelId="{D62407A3-5E0B-4BF5-AD81-9AC2F7E9FB64}" type="parTrans" cxnId="{EAF329B5-474C-452D-9B49-8F6F30D36FA8}">
      <dgm:prSet/>
      <dgm:spPr/>
      <dgm:t>
        <a:bodyPr/>
        <a:lstStyle/>
        <a:p>
          <a:endParaRPr lang="hr-HR"/>
        </a:p>
      </dgm:t>
    </dgm:pt>
    <dgm:pt modelId="{1E8E78E6-6861-484E-BD9B-3A8E31564BCB}" type="sibTrans" cxnId="{EAF329B5-474C-452D-9B49-8F6F30D36FA8}">
      <dgm:prSet/>
      <dgm:spPr/>
      <dgm:t>
        <a:bodyPr/>
        <a:lstStyle/>
        <a:p>
          <a:endParaRPr lang="hr-HR"/>
        </a:p>
      </dgm:t>
    </dgm:pt>
    <dgm:pt modelId="{E6FA4BFD-584A-495F-B478-BE65FD3B2C73}" type="pres">
      <dgm:prSet presAssocID="{C4522B25-74FF-4D68-A4B6-AA013EE79B63}" presName="vert0" presStyleCnt="0">
        <dgm:presLayoutVars>
          <dgm:dir/>
          <dgm:animOne val="branch"/>
          <dgm:animLvl val="lvl"/>
        </dgm:presLayoutVars>
      </dgm:prSet>
      <dgm:spPr/>
    </dgm:pt>
    <dgm:pt modelId="{0F1BEBC3-99D9-41AF-9A69-69D38CE97C52}" type="pres">
      <dgm:prSet presAssocID="{F45EE1C0-9780-4BEF-9793-133CAD4ACD6A}" presName="thickLine" presStyleLbl="alignNode1" presStyleIdx="0" presStyleCnt="1"/>
      <dgm:spPr/>
    </dgm:pt>
    <dgm:pt modelId="{4D5D6E81-D54A-47AE-A70A-1715E981BBF2}" type="pres">
      <dgm:prSet presAssocID="{F45EE1C0-9780-4BEF-9793-133CAD4ACD6A}" presName="horz1" presStyleCnt="0"/>
      <dgm:spPr/>
    </dgm:pt>
    <dgm:pt modelId="{8E02B0EA-14A4-40FA-B2EC-64B59BE58ABD}" type="pres">
      <dgm:prSet presAssocID="{F45EE1C0-9780-4BEF-9793-133CAD4ACD6A}" presName="tx1" presStyleLbl="revTx" presStyleIdx="0" presStyleCnt="8"/>
      <dgm:spPr/>
    </dgm:pt>
    <dgm:pt modelId="{A575F36A-BFA4-4965-B18E-3BDBC854E8EF}" type="pres">
      <dgm:prSet presAssocID="{F45EE1C0-9780-4BEF-9793-133CAD4ACD6A}" presName="vert1" presStyleCnt="0"/>
      <dgm:spPr/>
    </dgm:pt>
    <dgm:pt modelId="{F0C52F1C-25B7-4F4A-AAA6-0019C9BD7DC8}" type="pres">
      <dgm:prSet presAssocID="{00319FA7-D0D6-44F5-AA52-8E38B0E0824E}" presName="vertSpace2a" presStyleCnt="0"/>
      <dgm:spPr/>
    </dgm:pt>
    <dgm:pt modelId="{D5238F41-2AB5-455D-8735-DDBA8BFA592C}" type="pres">
      <dgm:prSet presAssocID="{00319FA7-D0D6-44F5-AA52-8E38B0E0824E}" presName="horz2" presStyleCnt="0"/>
      <dgm:spPr/>
    </dgm:pt>
    <dgm:pt modelId="{399A8734-9141-4B59-B952-42514724B81E}" type="pres">
      <dgm:prSet presAssocID="{00319FA7-D0D6-44F5-AA52-8E38B0E0824E}" presName="horzSpace2" presStyleCnt="0"/>
      <dgm:spPr/>
    </dgm:pt>
    <dgm:pt modelId="{AC99456A-7C10-423E-9886-1EBE05D87026}" type="pres">
      <dgm:prSet presAssocID="{00319FA7-D0D6-44F5-AA52-8E38B0E0824E}" presName="tx2" presStyleLbl="revTx" presStyleIdx="1" presStyleCnt="8" custScaleY="39898"/>
      <dgm:spPr/>
    </dgm:pt>
    <dgm:pt modelId="{835A8CC4-7E7B-42C8-A17F-6C5243CFF18F}" type="pres">
      <dgm:prSet presAssocID="{00319FA7-D0D6-44F5-AA52-8E38B0E0824E}" presName="vert2" presStyleCnt="0"/>
      <dgm:spPr/>
    </dgm:pt>
    <dgm:pt modelId="{E3F8FB00-7FFF-4221-8D50-6645059F4DC9}" type="pres">
      <dgm:prSet presAssocID="{00319FA7-D0D6-44F5-AA52-8E38B0E0824E}" presName="thinLine2b" presStyleLbl="callout" presStyleIdx="0" presStyleCnt="7"/>
      <dgm:spPr/>
    </dgm:pt>
    <dgm:pt modelId="{48216494-151B-4EB4-9589-EE81523ABE65}" type="pres">
      <dgm:prSet presAssocID="{00319FA7-D0D6-44F5-AA52-8E38B0E0824E}" presName="vertSpace2b" presStyleCnt="0"/>
      <dgm:spPr/>
    </dgm:pt>
    <dgm:pt modelId="{C1535ADF-5DD6-41BD-856E-A51978B6FEA4}" type="pres">
      <dgm:prSet presAssocID="{E8A9731B-34BB-401F-A107-F06F13407AFA}" presName="horz2" presStyleCnt="0"/>
      <dgm:spPr/>
    </dgm:pt>
    <dgm:pt modelId="{8B949C22-BC32-4037-8331-0D11D7E20F4D}" type="pres">
      <dgm:prSet presAssocID="{E8A9731B-34BB-401F-A107-F06F13407AFA}" presName="horzSpace2" presStyleCnt="0"/>
      <dgm:spPr/>
    </dgm:pt>
    <dgm:pt modelId="{3DFA73E4-B3E7-4B64-946E-C68FC2DEE908}" type="pres">
      <dgm:prSet presAssocID="{E8A9731B-34BB-401F-A107-F06F13407AFA}" presName="tx2" presStyleLbl="revTx" presStyleIdx="2" presStyleCnt="8" custScaleY="37785"/>
      <dgm:spPr/>
    </dgm:pt>
    <dgm:pt modelId="{33DC0E6E-76DD-4B7F-8DF1-ECEDE2B46EA5}" type="pres">
      <dgm:prSet presAssocID="{E8A9731B-34BB-401F-A107-F06F13407AFA}" presName="vert2" presStyleCnt="0"/>
      <dgm:spPr/>
    </dgm:pt>
    <dgm:pt modelId="{F2615072-73C8-41DF-B752-41E0518EA822}" type="pres">
      <dgm:prSet presAssocID="{E8A9731B-34BB-401F-A107-F06F13407AFA}" presName="thinLine2b" presStyleLbl="callout" presStyleIdx="1" presStyleCnt="7"/>
      <dgm:spPr/>
    </dgm:pt>
    <dgm:pt modelId="{DFF26E96-C632-4EDF-8710-B9B48A4F4010}" type="pres">
      <dgm:prSet presAssocID="{E8A9731B-34BB-401F-A107-F06F13407AFA}" presName="vertSpace2b" presStyleCnt="0"/>
      <dgm:spPr/>
    </dgm:pt>
    <dgm:pt modelId="{5DA6D7BA-0DBE-415D-AA86-7EC26ECECB6D}" type="pres">
      <dgm:prSet presAssocID="{B6ABB4E6-FA8C-4590-AD7D-22EE8F3ADC93}" presName="horz2" presStyleCnt="0"/>
      <dgm:spPr/>
    </dgm:pt>
    <dgm:pt modelId="{89310E70-DF34-431C-BEFA-A1197EE76814}" type="pres">
      <dgm:prSet presAssocID="{B6ABB4E6-FA8C-4590-AD7D-22EE8F3ADC93}" presName="horzSpace2" presStyleCnt="0"/>
      <dgm:spPr/>
    </dgm:pt>
    <dgm:pt modelId="{C4846CBF-A917-47A3-ACB1-38F788480BB8}" type="pres">
      <dgm:prSet presAssocID="{B6ABB4E6-FA8C-4590-AD7D-22EE8F3ADC93}" presName="tx2" presStyleLbl="revTx" presStyleIdx="3" presStyleCnt="8" custScaleY="35814"/>
      <dgm:spPr/>
    </dgm:pt>
    <dgm:pt modelId="{CA921B4F-6E0C-4260-9F2F-C73234A263A2}" type="pres">
      <dgm:prSet presAssocID="{B6ABB4E6-FA8C-4590-AD7D-22EE8F3ADC93}" presName="vert2" presStyleCnt="0"/>
      <dgm:spPr/>
    </dgm:pt>
    <dgm:pt modelId="{4E03E1F9-7670-41B5-9E60-0FA55290981A}" type="pres">
      <dgm:prSet presAssocID="{B6ABB4E6-FA8C-4590-AD7D-22EE8F3ADC93}" presName="thinLine2b" presStyleLbl="callout" presStyleIdx="2" presStyleCnt="7"/>
      <dgm:spPr/>
    </dgm:pt>
    <dgm:pt modelId="{AF6FF8A3-14C3-4801-A6BC-2EFB4D699101}" type="pres">
      <dgm:prSet presAssocID="{B6ABB4E6-FA8C-4590-AD7D-22EE8F3ADC93}" presName="vertSpace2b" presStyleCnt="0"/>
      <dgm:spPr/>
    </dgm:pt>
    <dgm:pt modelId="{6051BF21-0662-4D15-9C64-45B48D12B7FC}" type="pres">
      <dgm:prSet presAssocID="{FF6EA09E-6854-4657-8D90-1F59E46DE359}" presName="horz2" presStyleCnt="0"/>
      <dgm:spPr/>
    </dgm:pt>
    <dgm:pt modelId="{375CDE9A-F410-4404-B76C-3C360C011051}" type="pres">
      <dgm:prSet presAssocID="{FF6EA09E-6854-4657-8D90-1F59E46DE359}" presName="horzSpace2" presStyleCnt="0"/>
      <dgm:spPr/>
    </dgm:pt>
    <dgm:pt modelId="{58BD89F5-DCF6-4ED7-8FA0-A87693DE6B0C}" type="pres">
      <dgm:prSet presAssocID="{FF6EA09E-6854-4657-8D90-1F59E46DE359}" presName="tx2" presStyleLbl="revTx" presStyleIdx="4" presStyleCnt="8" custScaleY="34134"/>
      <dgm:spPr/>
    </dgm:pt>
    <dgm:pt modelId="{D029DAD1-230E-4C98-9D97-9AF444FB1157}" type="pres">
      <dgm:prSet presAssocID="{FF6EA09E-6854-4657-8D90-1F59E46DE359}" presName="vert2" presStyleCnt="0"/>
      <dgm:spPr/>
    </dgm:pt>
    <dgm:pt modelId="{333DF360-79D9-4221-98A9-E2D2544FF2F4}" type="pres">
      <dgm:prSet presAssocID="{FF6EA09E-6854-4657-8D90-1F59E46DE359}" presName="thinLine2b" presStyleLbl="callout" presStyleIdx="3" presStyleCnt="7"/>
      <dgm:spPr/>
    </dgm:pt>
    <dgm:pt modelId="{F64A3BB3-0268-49B8-8A0F-5F6F350A89AA}" type="pres">
      <dgm:prSet presAssocID="{FF6EA09E-6854-4657-8D90-1F59E46DE359}" presName="vertSpace2b" presStyleCnt="0"/>
      <dgm:spPr/>
    </dgm:pt>
    <dgm:pt modelId="{63E060AA-5264-4086-96BF-ADD248457261}" type="pres">
      <dgm:prSet presAssocID="{546B5E1C-05AA-40D5-99F9-E4F7E296E1AB}" presName="horz2" presStyleCnt="0"/>
      <dgm:spPr/>
    </dgm:pt>
    <dgm:pt modelId="{D0B6FEC6-29B6-49E1-A87E-0FC26D425B45}" type="pres">
      <dgm:prSet presAssocID="{546B5E1C-05AA-40D5-99F9-E4F7E296E1AB}" presName="horzSpace2" presStyleCnt="0"/>
      <dgm:spPr/>
    </dgm:pt>
    <dgm:pt modelId="{0F287194-B406-4851-BB4B-D95015C0AD8C}" type="pres">
      <dgm:prSet presAssocID="{546B5E1C-05AA-40D5-99F9-E4F7E296E1AB}" presName="tx2" presStyleLbl="revTx" presStyleIdx="5" presStyleCnt="8" custScaleY="32663"/>
      <dgm:spPr/>
    </dgm:pt>
    <dgm:pt modelId="{1D4148E1-788B-4ECD-857D-F6DF64C18BC1}" type="pres">
      <dgm:prSet presAssocID="{546B5E1C-05AA-40D5-99F9-E4F7E296E1AB}" presName="vert2" presStyleCnt="0"/>
      <dgm:spPr/>
    </dgm:pt>
    <dgm:pt modelId="{90FC5E6E-999F-49D1-87B9-53271A2DB452}" type="pres">
      <dgm:prSet presAssocID="{546B5E1C-05AA-40D5-99F9-E4F7E296E1AB}" presName="thinLine2b" presStyleLbl="callout" presStyleIdx="4" presStyleCnt="7"/>
      <dgm:spPr/>
    </dgm:pt>
    <dgm:pt modelId="{ECD2CFB8-5097-4E0D-9C2D-D6E6D56DE4EE}" type="pres">
      <dgm:prSet presAssocID="{546B5E1C-05AA-40D5-99F9-E4F7E296E1AB}" presName="vertSpace2b" presStyleCnt="0"/>
      <dgm:spPr/>
    </dgm:pt>
    <dgm:pt modelId="{588A4273-B765-46B7-A918-03DCF198ECA9}" type="pres">
      <dgm:prSet presAssocID="{048B3395-5245-4EB6-B23D-9FFF8BFAE02C}" presName="horz2" presStyleCnt="0"/>
      <dgm:spPr/>
    </dgm:pt>
    <dgm:pt modelId="{F5A936B3-4F21-4F98-AFB7-2FF9EFE3D2F1}" type="pres">
      <dgm:prSet presAssocID="{048B3395-5245-4EB6-B23D-9FFF8BFAE02C}" presName="horzSpace2" presStyleCnt="0"/>
      <dgm:spPr/>
    </dgm:pt>
    <dgm:pt modelId="{504B9381-B05D-41C1-BDE0-4B6629DF67DB}" type="pres">
      <dgm:prSet presAssocID="{048B3395-5245-4EB6-B23D-9FFF8BFAE02C}" presName="tx2" presStyleLbl="revTx" presStyleIdx="6" presStyleCnt="8" custScaleY="31586"/>
      <dgm:spPr/>
    </dgm:pt>
    <dgm:pt modelId="{4C05EBB8-1ACF-4274-BBAE-D02824EFB48C}" type="pres">
      <dgm:prSet presAssocID="{048B3395-5245-4EB6-B23D-9FFF8BFAE02C}" presName="vert2" presStyleCnt="0"/>
      <dgm:spPr/>
    </dgm:pt>
    <dgm:pt modelId="{0FD38FE0-886B-4039-B4D1-469B80B75CF0}" type="pres">
      <dgm:prSet presAssocID="{048B3395-5245-4EB6-B23D-9FFF8BFAE02C}" presName="thinLine2b" presStyleLbl="callout" presStyleIdx="5" presStyleCnt="7"/>
      <dgm:spPr/>
    </dgm:pt>
    <dgm:pt modelId="{CC61096A-DC0A-423B-A324-ABD097734A0B}" type="pres">
      <dgm:prSet presAssocID="{048B3395-5245-4EB6-B23D-9FFF8BFAE02C}" presName="vertSpace2b" presStyleCnt="0"/>
      <dgm:spPr/>
    </dgm:pt>
    <dgm:pt modelId="{64301C0F-BBE2-4052-97D9-874378239BB8}" type="pres">
      <dgm:prSet presAssocID="{D5A0A055-6879-499D-A82A-849CEBF2475C}" presName="horz2" presStyleCnt="0"/>
      <dgm:spPr/>
    </dgm:pt>
    <dgm:pt modelId="{BB00C929-3544-4877-B379-71A6906BAE15}" type="pres">
      <dgm:prSet presAssocID="{D5A0A055-6879-499D-A82A-849CEBF2475C}" presName="horzSpace2" presStyleCnt="0"/>
      <dgm:spPr/>
    </dgm:pt>
    <dgm:pt modelId="{4928DF66-CC9E-487D-A204-DA7C53643EB6}" type="pres">
      <dgm:prSet presAssocID="{D5A0A055-6879-499D-A82A-849CEBF2475C}" presName="tx2" presStyleLbl="revTx" presStyleIdx="7" presStyleCnt="8" custScaleY="54553"/>
      <dgm:spPr/>
    </dgm:pt>
    <dgm:pt modelId="{8C3D882E-0891-4E96-86CD-F9A9ACFA8F2D}" type="pres">
      <dgm:prSet presAssocID="{D5A0A055-6879-499D-A82A-849CEBF2475C}" presName="vert2" presStyleCnt="0"/>
      <dgm:spPr/>
    </dgm:pt>
    <dgm:pt modelId="{E8BF34C8-8BC3-4D09-8A7E-63BD473568F6}" type="pres">
      <dgm:prSet presAssocID="{D5A0A055-6879-499D-A82A-849CEBF2475C}" presName="thinLine2b" presStyleLbl="callout" presStyleIdx="6" presStyleCnt="7"/>
      <dgm:spPr/>
    </dgm:pt>
    <dgm:pt modelId="{BC6FF186-017E-4961-B937-B643BB1E93DD}" type="pres">
      <dgm:prSet presAssocID="{D5A0A055-6879-499D-A82A-849CEBF2475C}" presName="vertSpace2b" presStyleCnt="0"/>
      <dgm:spPr/>
    </dgm:pt>
  </dgm:ptLst>
  <dgm:cxnLst>
    <dgm:cxn modelId="{6AE2012F-5C37-4377-81EB-8C4AB40D580B}" srcId="{F45EE1C0-9780-4BEF-9793-133CAD4ACD6A}" destId="{FF6EA09E-6854-4657-8D90-1F59E46DE359}" srcOrd="3" destOrd="0" parTransId="{3E29B77B-B228-46DB-B2DE-048DA75A3B8E}" sibTransId="{F493DA54-D7FF-498D-A8A6-495440806815}"/>
    <dgm:cxn modelId="{5FABAF2F-44AC-4048-AF80-34AEC98B60EF}" type="presOf" srcId="{D5A0A055-6879-499D-A82A-849CEBF2475C}" destId="{4928DF66-CC9E-487D-A204-DA7C53643EB6}" srcOrd="0" destOrd="0" presId="urn:microsoft.com/office/officeart/2008/layout/LinedList"/>
    <dgm:cxn modelId="{AC8D0231-574C-4401-9643-5EF6CB7CF47B}" type="presOf" srcId="{048B3395-5245-4EB6-B23D-9FFF8BFAE02C}" destId="{504B9381-B05D-41C1-BDE0-4B6629DF67DB}" srcOrd="0" destOrd="0" presId="urn:microsoft.com/office/officeart/2008/layout/LinedList"/>
    <dgm:cxn modelId="{293D0832-139C-4D0F-8118-62422C15B60B}" srcId="{F45EE1C0-9780-4BEF-9793-133CAD4ACD6A}" destId="{048B3395-5245-4EB6-B23D-9FFF8BFAE02C}" srcOrd="5" destOrd="0" parTransId="{8C2D89FC-1399-4DE9-97FE-17E1C42AA844}" sibTransId="{CC709A8F-FD99-40C8-8F14-DCB84866B5EE}"/>
    <dgm:cxn modelId="{4371DD34-3A12-496F-94FB-1F671C28A5F2}" type="presOf" srcId="{E8A9731B-34BB-401F-A107-F06F13407AFA}" destId="{3DFA73E4-B3E7-4B64-946E-C68FC2DEE908}" srcOrd="0" destOrd="0" presId="urn:microsoft.com/office/officeart/2008/layout/LinedList"/>
    <dgm:cxn modelId="{4789DB42-8303-40D8-B747-424B21D59673}" srcId="{C4522B25-74FF-4D68-A4B6-AA013EE79B63}" destId="{F45EE1C0-9780-4BEF-9793-133CAD4ACD6A}" srcOrd="0" destOrd="0" parTransId="{11673257-7B51-4CB2-AFF3-1A0C52634396}" sibTransId="{9A1456E4-ED16-40DE-AE18-5C6421C13436}"/>
    <dgm:cxn modelId="{F3A69C4A-E7FA-4617-B92A-354F283F278C}" srcId="{F45EE1C0-9780-4BEF-9793-133CAD4ACD6A}" destId="{E8A9731B-34BB-401F-A107-F06F13407AFA}" srcOrd="1" destOrd="0" parTransId="{57CA6380-69E2-4F86-B22E-ED1121156748}" sibTransId="{14C20BEC-7379-45BB-94DF-2803B133AF81}"/>
    <dgm:cxn modelId="{0719A84A-4CD7-43E3-83BB-FD2AAFE17F28}" srcId="{F45EE1C0-9780-4BEF-9793-133CAD4ACD6A}" destId="{00319FA7-D0D6-44F5-AA52-8E38B0E0824E}" srcOrd="0" destOrd="0" parTransId="{4C62A0B0-244E-4C55-ACF9-EEA85066CB5B}" sibTransId="{E155B835-D59E-4812-9C07-E02977ECF9C7}"/>
    <dgm:cxn modelId="{87146C6F-EC40-4234-933B-324767646FAA}" type="presOf" srcId="{FF6EA09E-6854-4657-8D90-1F59E46DE359}" destId="{58BD89F5-DCF6-4ED7-8FA0-A87693DE6B0C}" srcOrd="0" destOrd="0" presId="urn:microsoft.com/office/officeart/2008/layout/LinedList"/>
    <dgm:cxn modelId="{78CFD172-3C41-45F5-B961-903932770289}" srcId="{F45EE1C0-9780-4BEF-9793-133CAD4ACD6A}" destId="{546B5E1C-05AA-40D5-99F9-E4F7E296E1AB}" srcOrd="4" destOrd="0" parTransId="{335358C2-22CD-4D02-8E47-E07A7A0AB9F6}" sibTransId="{69135401-E4F8-45EF-85D5-DB76A333CF16}"/>
    <dgm:cxn modelId="{A52B4884-3DBB-4F88-934F-6232E6994196}" type="presOf" srcId="{B6ABB4E6-FA8C-4590-AD7D-22EE8F3ADC93}" destId="{C4846CBF-A917-47A3-ACB1-38F788480BB8}" srcOrd="0" destOrd="0" presId="urn:microsoft.com/office/officeart/2008/layout/LinedList"/>
    <dgm:cxn modelId="{A0AADE8E-1661-4B03-A9BA-258149357CE0}" type="presOf" srcId="{00319FA7-D0D6-44F5-AA52-8E38B0E0824E}" destId="{AC99456A-7C10-423E-9886-1EBE05D87026}" srcOrd="0" destOrd="0" presId="urn:microsoft.com/office/officeart/2008/layout/LinedList"/>
    <dgm:cxn modelId="{0E4C279F-F7EE-4D78-8373-A553C96EDBC8}" srcId="{F45EE1C0-9780-4BEF-9793-133CAD4ACD6A}" destId="{B6ABB4E6-FA8C-4590-AD7D-22EE8F3ADC93}" srcOrd="2" destOrd="0" parTransId="{9FDA1C01-A69B-4ADB-A61F-296F17082B66}" sibTransId="{D8D95D0A-633B-4A9C-8C14-1FCE48B805D2}"/>
    <dgm:cxn modelId="{A26309AA-9B1E-417E-BFD5-22FAC6A8EE90}" type="presOf" srcId="{F45EE1C0-9780-4BEF-9793-133CAD4ACD6A}" destId="{8E02B0EA-14A4-40FA-B2EC-64B59BE58ABD}" srcOrd="0" destOrd="0" presId="urn:microsoft.com/office/officeart/2008/layout/LinedList"/>
    <dgm:cxn modelId="{EAF329B5-474C-452D-9B49-8F6F30D36FA8}" srcId="{F45EE1C0-9780-4BEF-9793-133CAD4ACD6A}" destId="{D5A0A055-6879-499D-A82A-849CEBF2475C}" srcOrd="6" destOrd="0" parTransId="{D62407A3-5E0B-4BF5-AD81-9AC2F7E9FB64}" sibTransId="{1E8E78E6-6861-484E-BD9B-3A8E31564BCB}"/>
    <dgm:cxn modelId="{9F8318D6-FCC6-481E-8E3B-D30723F8E1B2}" type="presOf" srcId="{C4522B25-74FF-4D68-A4B6-AA013EE79B63}" destId="{E6FA4BFD-584A-495F-B478-BE65FD3B2C73}" srcOrd="0" destOrd="0" presId="urn:microsoft.com/office/officeart/2008/layout/LinedList"/>
    <dgm:cxn modelId="{34B5F5E5-E8AE-4B32-9749-BB1D0836E3E6}" type="presOf" srcId="{546B5E1C-05AA-40D5-99F9-E4F7E296E1AB}" destId="{0F287194-B406-4851-BB4B-D95015C0AD8C}" srcOrd="0" destOrd="0" presId="urn:microsoft.com/office/officeart/2008/layout/LinedList"/>
    <dgm:cxn modelId="{8D7E755E-731A-49A6-ACCB-00346964BAA4}" type="presParOf" srcId="{E6FA4BFD-584A-495F-B478-BE65FD3B2C73}" destId="{0F1BEBC3-99D9-41AF-9A69-69D38CE97C52}" srcOrd="0" destOrd="0" presId="urn:microsoft.com/office/officeart/2008/layout/LinedList"/>
    <dgm:cxn modelId="{2D790D53-FDC8-4F04-BFB0-A05C8B504F80}" type="presParOf" srcId="{E6FA4BFD-584A-495F-B478-BE65FD3B2C73}" destId="{4D5D6E81-D54A-47AE-A70A-1715E981BBF2}" srcOrd="1" destOrd="0" presId="urn:microsoft.com/office/officeart/2008/layout/LinedList"/>
    <dgm:cxn modelId="{07CD08D0-B0F2-4111-9F01-2D2C151C901F}" type="presParOf" srcId="{4D5D6E81-D54A-47AE-A70A-1715E981BBF2}" destId="{8E02B0EA-14A4-40FA-B2EC-64B59BE58ABD}" srcOrd="0" destOrd="0" presId="urn:microsoft.com/office/officeart/2008/layout/LinedList"/>
    <dgm:cxn modelId="{595652F9-E208-4168-BC3E-69856BC4921F}" type="presParOf" srcId="{4D5D6E81-D54A-47AE-A70A-1715E981BBF2}" destId="{A575F36A-BFA4-4965-B18E-3BDBC854E8EF}" srcOrd="1" destOrd="0" presId="urn:microsoft.com/office/officeart/2008/layout/LinedList"/>
    <dgm:cxn modelId="{E9BA21F9-5202-4D4F-8C22-6A7CF6802E35}" type="presParOf" srcId="{A575F36A-BFA4-4965-B18E-3BDBC854E8EF}" destId="{F0C52F1C-25B7-4F4A-AAA6-0019C9BD7DC8}" srcOrd="0" destOrd="0" presId="urn:microsoft.com/office/officeart/2008/layout/LinedList"/>
    <dgm:cxn modelId="{55DBAA25-2E5F-47DA-BFCC-3A539D6DDDDD}" type="presParOf" srcId="{A575F36A-BFA4-4965-B18E-3BDBC854E8EF}" destId="{D5238F41-2AB5-455D-8735-DDBA8BFA592C}" srcOrd="1" destOrd="0" presId="urn:microsoft.com/office/officeart/2008/layout/LinedList"/>
    <dgm:cxn modelId="{429CE278-DC07-4C5E-BADA-2E5307CA1DE8}" type="presParOf" srcId="{D5238F41-2AB5-455D-8735-DDBA8BFA592C}" destId="{399A8734-9141-4B59-B952-42514724B81E}" srcOrd="0" destOrd="0" presId="urn:microsoft.com/office/officeart/2008/layout/LinedList"/>
    <dgm:cxn modelId="{C652443C-1B8B-4D29-A83A-85AAF77894A7}" type="presParOf" srcId="{D5238F41-2AB5-455D-8735-DDBA8BFA592C}" destId="{AC99456A-7C10-423E-9886-1EBE05D87026}" srcOrd="1" destOrd="0" presId="urn:microsoft.com/office/officeart/2008/layout/LinedList"/>
    <dgm:cxn modelId="{FBFC4EB8-E6C9-4056-8B16-6DDB09330F00}" type="presParOf" srcId="{D5238F41-2AB5-455D-8735-DDBA8BFA592C}" destId="{835A8CC4-7E7B-42C8-A17F-6C5243CFF18F}" srcOrd="2" destOrd="0" presId="urn:microsoft.com/office/officeart/2008/layout/LinedList"/>
    <dgm:cxn modelId="{5A371468-1822-4AEC-BEED-F3801266CF58}" type="presParOf" srcId="{A575F36A-BFA4-4965-B18E-3BDBC854E8EF}" destId="{E3F8FB00-7FFF-4221-8D50-6645059F4DC9}" srcOrd="2" destOrd="0" presId="urn:microsoft.com/office/officeart/2008/layout/LinedList"/>
    <dgm:cxn modelId="{C901F479-8526-4C5B-882A-B3F34DBA5858}" type="presParOf" srcId="{A575F36A-BFA4-4965-B18E-3BDBC854E8EF}" destId="{48216494-151B-4EB4-9589-EE81523ABE65}" srcOrd="3" destOrd="0" presId="urn:microsoft.com/office/officeart/2008/layout/LinedList"/>
    <dgm:cxn modelId="{B9C31481-A254-4925-9E60-D3E73EAD575D}" type="presParOf" srcId="{A575F36A-BFA4-4965-B18E-3BDBC854E8EF}" destId="{C1535ADF-5DD6-41BD-856E-A51978B6FEA4}" srcOrd="4" destOrd="0" presId="urn:microsoft.com/office/officeart/2008/layout/LinedList"/>
    <dgm:cxn modelId="{D9EEEBD8-3596-47DB-9252-42E41BB30356}" type="presParOf" srcId="{C1535ADF-5DD6-41BD-856E-A51978B6FEA4}" destId="{8B949C22-BC32-4037-8331-0D11D7E20F4D}" srcOrd="0" destOrd="0" presId="urn:microsoft.com/office/officeart/2008/layout/LinedList"/>
    <dgm:cxn modelId="{8CCF559B-106E-4369-A3AA-85C9788E3D6E}" type="presParOf" srcId="{C1535ADF-5DD6-41BD-856E-A51978B6FEA4}" destId="{3DFA73E4-B3E7-4B64-946E-C68FC2DEE908}" srcOrd="1" destOrd="0" presId="urn:microsoft.com/office/officeart/2008/layout/LinedList"/>
    <dgm:cxn modelId="{79F5CDA1-7A5A-43BD-BB82-000E5DF1B52D}" type="presParOf" srcId="{C1535ADF-5DD6-41BD-856E-A51978B6FEA4}" destId="{33DC0E6E-76DD-4B7F-8DF1-ECEDE2B46EA5}" srcOrd="2" destOrd="0" presId="urn:microsoft.com/office/officeart/2008/layout/LinedList"/>
    <dgm:cxn modelId="{B531CEC8-4257-4F24-B719-F988FC299333}" type="presParOf" srcId="{A575F36A-BFA4-4965-B18E-3BDBC854E8EF}" destId="{F2615072-73C8-41DF-B752-41E0518EA822}" srcOrd="5" destOrd="0" presId="urn:microsoft.com/office/officeart/2008/layout/LinedList"/>
    <dgm:cxn modelId="{10354F62-6E98-48B8-8E36-71960A26AEBC}" type="presParOf" srcId="{A575F36A-BFA4-4965-B18E-3BDBC854E8EF}" destId="{DFF26E96-C632-4EDF-8710-B9B48A4F4010}" srcOrd="6" destOrd="0" presId="urn:microsoft.com/office/officeart/2008/layout/LinedList"/>
    <dgm:cxn modelId="{F3E8F36A-21E5-4013-B1DE-589A4ABE71D6}" type="presParOf" srcId="{A575F36A-BFA4-4965-B18E-3BDBC854E8EF}" destId="{5DA6D7BA-0DBE-415D-AA86-7EC26ECECB6D}" srcOrd="7" destOrd="0" presId="urn:microsoft.com/office/officeart/2008/layout/LinedList"/>
    <dgm:cxn modelId="{A9E97455-1510-4970-A715-07909B7C3D06}" type="presParOf" srcId="{5DA6D7BA-0DBE-415D-AA86-7EC26ECECB6D}" destId="{89310E70-DF34-431C-BEFA-A1197EE76814}" srcOrd="0" destOrd="0" presId="urn:microsoft.com/office/officeart/2008/layout/LinedList"/>
    <dgm:cxn modelId="{EDE0471F-E197-4211-9099-9C79CED05C89}" type="presParOf" srcId="{5DA6D7BA-0DBE-415D-AA86-7EC26ECECB6D}" destId="{C4846CBF-A917-47A3-ACB1-38F788480BB8}" srcOrd="1" destOrd="0" presId="urn:microsoft.com/office/officeart/2008/layout/LinedList"/>
    <dgm:cxn modelId="{BEEBAFD9-AB8D-4A97-A978-67C5EDFD0DAF}" type="presParOf" srcId="{5DA6D7BA-0DBE-415D-AA86-7EC26ECECB6D}" destId="{CA921B4F-6E0C-4260-9F2F-C73234A263A2}" srcOrd="2" destOrd="0" presId="urn:microsoft.com/office/officeart/2008/layout/LinedList"/>
    <dgm:cxn modelId="{AEB502A5-F2AA-4BBF-A869-406442B04819}" type="presParOf" srcId="{A575F36A-BFA4-4965-B18E-3BDBC854E8EF}" destId="{4E03E1F9-7670-41B5-9E60-0FA55290981A}" srcOrd="8" destOrd="0" presId="urn:microsoft.com/office/officeart/2008/layout/LinedList"/>
    <dgm:cxn modelId="{447C615B-8C5D-49ED-A40C-848E49C8FCCC}" type="presParOf" srcId="{A575F36A-BFA4-4965-B18E-3BDBC854E8EF}" destId="{AF6FF8A3-14C3-4801-A6BC-2EFB4D699101}" srcOrd="9" destOrd="0" presId="urn:microsoft.com/office/officeart/2008/layout/LinedList"/>
    <dgm:cxn modelId="{A931B720-66E3-4E4F-BB5B-881F540FF35E}" type="presParOf" srcId="{A575F36A-BFA4-4965-B18E-3BDBC854E8EF}" destId="{6051BF21-0662-4D15-9C64-45B48D12B7FC}" srcOrd="10" destOrd="0" presId="urn:microsoft.com/office/officeart/2008/layout/LinedList"/>
    <dgm:cxn modelId="{216021BB-522E-40A9-A60D-24794139BDD9}" type="presParOf" srcId="{6051BF21-0662-4D15-9C64-45B48D12B7FC}" destId="{375CDE9A-F410-4404-B76C-3C360C011051}" srcOrd="0" destOrd="0" presId="urn:microsoft.com/office/officeart/2008/layout/LinedList"/>
    <dgm:cxn modelId="{B61339B4-FDE7-48C8-AF64-7E96EB48E4B3}" type="presParOf" srcId="{6051BF21-0662-4D15-9C64-45B48D12B7FC}" destId="{58BD89F5-DCF6-4ED7-8FA0-A87693DE6B0C}" srcOrd="1" destOrd="0" presId="urn:microsoft.com/office/officeart/2008/layout/LinedList"/>
    <dgm:cxn modelId="{D2122788-E547-4906-8510-0883677D1F13}" type="presParOf" srcId="{6051BF21-0662-4D15-9C64-45B48D12B7FC}" destId="{D029DAD1-230E-4C98-9D97-9AF444FB1157}" srcOrd="2" destOrd="0" presId="urn:microsoft.com/office/officeart/2008/layout/LinedList"/>
    <dgm:cxn modelId="{BD0A0DEA-978D-4D13-B89F-376B2893A738}" type="presParOf" srcId="{A575F36A-BFA4-4965-B18E-3BDBC854E8EF}" destId="{333DF360-79D9-4221-98A9-E2D2544FF2F4}" srcOrd="11" destOrd="0" presId="urn:microsoft.com/office/officeart/2008/layout/LinedList"/>
    <dgm:cxn modelId="{BFAA1030-4C9A-4141-ABB6-4D568C8DEEC9}" type="presParOf" srcId="{A575F36A-BFA4-4965-B18E-3BDBC854E8EF}" destId="{F64A3BB3-0268-49B8-8A0F-5F6F350A89AA}" srcOrd="12" destOrd="0" presId="urn:microsoft.com/office/officeart/2008/layout/LinedList"/>
    <dgm:cxn modelId="{31FDC433-585E-458E-99E8-2CB8810866DD}" type="presParOf" srcId="{A575F36A-BFA4-4965-B18E-3BDBC854E8EF}" destId="{63E060AA-5264-4086-96BF-ADD248457261}" srcOrd="13" destOrd="0" presId="urn:microsoft.com/office/officeart/2008/layout/LinedList"/>
    <dgm:cxn modelId="{03273857-2A90-4E08-8C92-05FF9D10B839}" type="presParOf" srcId="{63E060AA-5264-4086-96BF-ADD248457261}" destId="{D0B6FEC6-29B6-49E1-A87E-0FC26D425B45}" srcOrd="0" destOrd="0" presId="urn:microsoft.com/office/officeart/2008/layout/LinedList"/>
    <dgm:cxn modelId="{7D662CE5-EDDB-4180-B7BC-FE39325CB9B6}" type="presParOf" srcId="{63E060AA-5264-4086-96BF-ADD248457261}" destId="{0F287194-B406-4851-BB4B-D95015C0AD8C}" srcOrd="1" destOrd="0" presId="urn:microsoft.com/office/officeart/2008/layout/LinedList"/>
    <dgm:cxn modelId="{99FE30CF-2BC5-4025-A850-876ACA915E72}" type="presParOf" srcId="{63E060AA-5264-4086-96BF-ADD248457261}" destId="{1D4148E1-788B-4ECD-857D-F6DF64C18BC1}" srcOrd="2" destOrd="0" presId="urn:microsoft.com/office/officeart/2008/layout/LinedList"/>
    <dgm:cxn modelId="{6B9DE1E4-BE05-4A8D-92DC-FF854AC949CC}" type="presParOf" srcId="{A575F36A-BFA4-4965-B18E-3BDBC854E8EF}" destId="{90FC5E6E-999F-49D1-87B9-53271A2DB452}" srcOrd="14" destOrd="0" presId="urn:microsoft.com/office/officeart/2008/layout/LinedList"/>
    <dgm:cxn modelId="{CB5DBD3D-E3AD-4027-9C84-0EDABF235847}" type="presParOf" srcId="{A575F36A-BFA4-4965-B18E-3BDBC854E8EF}" destId="{ECD2CFB8-5097-4E0D-9C2D-D6E6D56DE4EE}" srcOrd="15" destOrd="0" presId="urn:microsoft.com/office/officeart/2008/layout/LinedList"/>
    <dgm:cxn modelId="{D5E109AA-D01C-4386-96F7-539E3A709D14}" type="presParOf" srcId="{A575F36A-BFA4-4965-B18E-3BDBC854E8EF}" destId="{588A4273-B765-46B7-A918-03DCF198ECA9}" srcOrd="16" destOrd="0" presId="urn:microsoft.com/office/officeart/2008/layout/LinedList"/>
    <dgm:cxn modelId="{FE459B19-144E-4ADD-9503-8AD529635019}" type="presParOf" srcId="{588A4273-B765-46B7-A918-03DCF198ECA9}" destId="{F5A936B3-4F21-4F98-AFB7-2FF9EFE3D2F1}" srcOrd="0" destOrd="0" presId="urn:microsoft.com/office/officeart/2008/layout/LinedList"/>
    <dgm:cxn modelId="{83918C1A-EBBB-4D82-8F53-595FE009B3BC}" type="presParOf" srcId="{588A4273-B765-46B7-A918-03DCF198ECA9}" destId="{504B9381-B05D-41C1-BDE0-4B6629DF67DB}" srcOrd="1" destOrd="0" presId="urn:microsoft.com/office/officeart/2008/layout/LinedList"/>
    <dgm:cxn modelId="{F116AC77-3CD6-4FE6-BB0F-C48221904BA2}" type="presParOf" srcId="{588A4273-B765-46B7-A918-03DCF198ECA9}" destId="{4C05EBB8-1ACF-4274-BBAE-D02824EFB48C}" srcOrd="2" destOrd="0" presId="urn:microsoft.com/office/officeart/2008/layout/LinedList"/>
    <dgm:cxn modelId="{2A25A325-255D-438F-B2C2-A915A4676B28}" type="presParOf" srcId="{A575F36A-BFA4-4965-B18E-3BDBC854E8EF}" destId="{0FD38FE0-886B-4039-B4D1-469B80B75CF0}" srcOrd="17" destOrd="0" presId="urn:microsoft.com/office/officeart/2008/layout/LinedList"/>
    <dgm:cxn modelId="{039305FC-0E8E-4194-8940-FF661DDCE0E3}" type="presParOf" srcId="{A575F36A-BFA4-4965-B18E-3BDBC854E8EF}" destId="{CC61096A-DC0A-423B-A324-ABD097734A0B}" srcOrd="18" destOrd="0" presId="urn:microsoft.com/office/officeart/2008/layout/LinedList"/>
    <dgm:cxn modelId="{72F0990A-F13B-400D-89E7-63B115586060}" type="presParOf" srcId="{A575F36A-BFA4-4965-B18E-3BDBC854E8EF}" destId="{64301C0F-BBE2-4052-97D9-874378239BB8}" srcOrd="19" destOrd="0" presId="urn:microsoft.com/office/officeart/2008/layout/LinedList"/>
    <dgm:cxn modelId="{836CE426-E2B1-48F8-91B5-C22A4EE00878}" type="presParOf" srcId="{64301C0F-BBE2-4052-97D9-874378239BB8}" destId="{BB00C929-3544-4877-B379-71A6906BAE15}" srcOrd="0" destOrd="0" presId="urn:microsoft.com/office/officeart/2008/layout/LinedList"/>
    <dgm:cxn modelId="{B0CA215F-B4DF-4E03-891F-E8EB419E1B49}" type="presParOf" srcId="{64301C0F-BBE2-4052-97D9-874378239BB8}" destId="{4928DF66-CC9E-487D-A204-DA7C53643EB6}" srcOrd="1" destOrd="0" presId="urn:microsoft.com/office/officeart/2008/layout/LinedList"/>
    <dgm:cxn modelId="{6F445C02-FE50-4EE3-A0C2-B415C70B4B9C}" type="presParOf" srcId="{64301C0F-BBE2-4052-97D9-874378239BB8}" destId="{8C3D882E-0891-4E96-86CD-F9A9ACFA8F2D}" srcOrd="2" destOrd="0" presId="urn:microsoft.com/office/officeart/2008/layout/LinedList"/>
    <dgm:cxn modelId="{4048E9E2-4A96-43A1-AFED-0F8EBE6D0982}" type="presParOf" srcId="{A575F36A-BFA4-4965-B18E-3BDBC854E8EF}" destId="{E8BF34C8-8BC3-4D09-8A7E-63BD473568F6}" srcOrd="20" destOrd="0" presId="urn:microsoft.com/office/officeart/2008/layout/LinedList"/>
    <dgm:cxn modelId="{CF24101A-2FCF-48CE-8D73-1E663B8DCD6F}" type="presParOf" srcId="{A575F36A-BFA4-4965-B18E-3BDBC854E8EF}" destId="{BC6FF186-017E-4961-B937-B643BB1E93DD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E99EB8-7240-4672-8A75-172C33814D4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25C7A64-39E2-455A-92D4-886FBA0BB9DB}">
      <dgm:prSet phldrT="[Text]" custT="1"/>
      <dgm:spPr/>
      <dgm:t>
        <a:bodyPr/>
        <a:lstStyle/>
        <a:p>
          <a:r>
            <a:rPr lang="hr-HR" sz="2800" dirty="0">
              <a:latin typeface="Candara" panose="020E0502030303020204" pitchFamily="34" charset="0"/>
            </a:rPr>
            <a:t>Važno je</a:t>
          </a:r>
        </a:p>
      </dgm:t>
    </dgm:pt>
    <dgm:pt modelId="{EC77125F-5BA1-4D8A-819D-AD9969ABE110}" type="parTrans" cxnId="{3536EA43-05F4-4631-B4DD-3A7101CB01E7}">
      <dgm:prSet/>
      <dgm:spPr/>
      <dgm:t>
        <a:bodyPr/>
        <a:lstStyle/>
        <a:p>
          <a:endParaRPr lang="hr-HR"/>
        </a:p>
      </dgm:t>
    </dgm:pt>
    <dgm:pt modelId="{130E6577-DBFA-482E-A67B-D46C02651BDD}" type="sibTrans" cxnId="{3536EA43-05F4-4631-B4DD-3A7101CB01E7}">
      <dgm:prSet/>
      <dgm:spPr/>
      <dgm:t>
        <a:bodyPr/>
        <a:lstStyle/>
        <a:p>
          <a:endParaRPr lang="hr-HR"/>
        </a:p>
      </dgm:t>
    </dgm:pt>
    <dgm:pt modelId="{6D45BDAC-A015-4D27-ADB5-985194B6CEFD}">
      <dgm:prSet phldrT="[Text]" custT="1"/>
      <dgm:spPr/>
      <dgm:t>
        <a:bodyPr/>
        <a:lstStyle/>
        <a:p>
          <a:r>
            <a:rPr lang="hr-HR" sz="2400" dirty="0">
              <a:latin typeface="Candara" panose="020E0502030303020204" pitchFamily="34" charset="0"/>
            </a:rPr>
            <a:t>Osigurati objašnjenje zadatka</a:t>
          </a:r>
        </a:p>
      </dgm:t>
    </dgm:pt>
    <dgm:pt modelId="{B3DDE15F-1D91-4A94-8ACC-622DBB28029C}" type="parTrans" cxnId="{0CDE47D4-D889-49E1-B3F3-1D5675A9F6F7}">
      <dgm:prSet/>
      <dgm:spPr/>
      <dgm:t>
        <a:bodyPr/>
        <a:lstStyle/>
        <a:p>
          <a:endParaRPr lang="hr-HR"/>
        </a:p>
      </dgm:t>
    </dgm:pt>
    <dgm:pt modelId="{085E9946-3D7C-42E9-961F-B811C51E91CC}" type="sibTrans" cxnId="{0CDE47D4-D889-49E1-B3F3-1D5675A9F6F7}">
      <dgm:prSet/>
      <dgm:spPr/>
      <dgm:t>
        <a:bodyPr/>
        <a:lstStyle/>
        <a:p>
          <a:endParaRPr lang="hr-HR"/>
        </a:p>
      </dgm:t>
    </dgm:pt>
    <dgm:pt modelId="{AE87E3F3-58F5-40B5-B746-FC236CDACBB9}">
      <dgm:prSet phldrT="[Text]" custT="1"/>
      <dgm:spPr/>
      <dgm:t>
        <a:bodyPr/>
        <a:lstStyle/>
        <a:p>
          <a:r>
            <a:rPr lang="hr-HR" sz="2400" dirty="0">
              <a:latin typeface="Candara" panose="020E0502030303020204" pitchFamily="34" charset="0"/>
            </a:rPr>
            <a:t>Provjeriti je li klijent razumio zadatak</a:t>
          </a:r>
        </a:p>
      </dgm:t>
    </dgm:pt>
    <dgm:pt modelId="{0F96D6F4-7C77-4418-B8F5-1DC4A6F6B1D9}" type="parTrans" cxnId="{BD2BE400-8A8F-4486-800A-BAACEFAC939C}">
      <dgm:prSet/>
      <dgm:spPr/>
      <dgm:t>
        <a:bodyPr/>
        <a:lstStyle/>
        <a:p>
          <a:endParaRPr lang="hr-HR"/>
        </a:p>
      </dgm:t>
    </dgm:pt>
    <dgm:pt modelId="{2BB6C279-9A8E-4F9C-88CF-A1DB6A153A38}" type="sibTrans" cxnId="{BD2BE400-8A8F-4486-800A-BAACEFAC939C}">
      <dgm:prSet/>
      <dgm:spPr/>
      <dgm:t>
        <a:bodyPr/>
        <a:lstStyle/>
        <a:p>
          <a:endParaRPr lang="hr-HR"/>
        </a:p>
      </dgm:t>
    </dgm:pt>
    <dgm:pt modelId="{61C4B0FF-CE45-4C29-B024-479D2B490168}">
      <dgm:prSet phldrT="[Text]" custT="1"/>
      <dgm:spPr/>
      <dgm:t>
        <a:bodyPr/>
        <a:lstStyle/>
        <a:p>
          <a:r>
            <a:rPr lang="hr-HR" sz="2400" dirty="0">
              <a:latin typeface="Candara" panose="020E0502030303020204" pitchFamily="34" charset="0"/>
            </a:rPr>
            <a:t>Započeti zadatak na seansi</a:t>
          </a:r>
        </a:p>
      </dgm:t>
    </dgm:pt>
    <dgm:pt modelId="{240AD701-5D41-416F-BF63-A11D7B926E4F}" type="parTrans" cxnId="{BC3CBFA2-462B-4B73-B749-4F404BE85F81}">
      <dgm:prSet/>
      <dgm:spPr/>
      <dgm:t>
        <a:bodyPr/>
        <a:lstStyle/>
        <a:p>
          <a:endParaRPr lang="hr-HR"/>
        </a:p>
      </dgm:t>
    </dgm:pt>
    <dgm:pt modelId="{62B7C531-53E2-4F48-A5B2-2F18A11AFC60}" type="sibTrans" cxnId="{BC3CBFA2-462B-4B73-B749-4F404BE85F81}">
      <dgm:prSet/>
      <dgm:spPr/>
      <dgm:t>
        <a:bodyPr/>
        <a:lstStyle/>
        <a:p>
          <a:endParaRPr lang="hr-HR"/>
        </a:p>
      </dgm:t>
    </dgm:pt>
    <dgm:pt modelId="{60AD3A75-6D47-490B-8E90-870318507F1D}">
      <dgm:prSet phldrT="[Text]" custT="1"/>
      <dgm:spPr/>
      <dgm:t>
        <a:bodyPr/>
        <a:lstStyle/>
        <a:p>
          <a:r>
            <a:rPr lang="hr-HR" sz="2400" dirty="0">
              <a:latin typeface="Candara" panose="020E0502030303020204" pitchFamily="34" charset="0"/>
            </a:rPr>
            <a:t>Provjeriti postojanje poteškoća</a:t>
          </a:r>
        </a:p>
      </dgm:t>
    </dgm:pt>
    <dgm:pt modelId="{427D818A-F1A7-49F5-AC43-36DBE56FA654}" type="parTrans" cxnId="{CA616EE3-2A14-4744-8ADF-8283E7A63435}">
      <dgm:prSet/>
      <dgm:spPr/>
      <dgm:t>
        <a:bodyPr/>
        <a:lstStyle/>
        <a:p>
          <a:endParaRPr lang="hr-HR"/>
        </a:p>
      </dgm:t>
    </dgm:pt>
    <dgm:pt modelId="{B48C89D9-2410-4128-B1D1-BCF19239FB24}" type="sibTrans" cxnId="{CA616EE3-2A14-4744-8ADF-8283E7A63435}">
      <dgm:prSet/>
      <dgm:spPr/>
      <dgm:t>
        <a:bodyPr/>
        <a:lstStyle/>
        <a:p>
          <a:endParaRPr lang="hr-HR"/>
        </a:p>
      </dgm:t>
    </dgm:pt>
    <dgm:pt modelId="{AAB12F91-569E-412A-A794-8CF8D00EDF79}" type="pres">
      <dgm:prSet presAssocID="{9DE99EB8-7240-4672-8A75-172C33814D41}" presName="vert0" presStyleCnt="0">
        <dgm:presLayoutVars>
          <dgm:dir/>
          <dgm:animOne val="branch"/>
          <dgm:animLvl val="lvl"/>
        </dgm:presLayoutVars>
      </dgm:prSet>
      <dgm:spPr/>
    </dgm:pt>
    <dgm:pt modelId="{CDAF8972-B6DC-446C-A7AD-03B61808767F}" type="pres">
      <dgm:prSet presAssocID="{725C7A64-39E2-455A-92D4-886FBA0BB9DB}" presName="thickLine" presStyleLbl="alignNode1" presStyleIdx="0" presStyleCnt="1"/>
      <dgm:spPr/>
    </dgm:pt>
    <dgm:pt modelId="{5CFD162E-793B-44D5-9FED-DC90F138868A}" type="pres">
      <dgm:prSet presAssocID="{725C7A64-39E2-455A-92D4-886FBA0BB9DB}" presName="horz1" presStyleCnt="0"/>
      <dgm:spPr/>
    </dgm:pt>
    <dgm:pt modelId="{13FBD594-5650-420B-89FD-5720731C741F}" type="pres">
      <dgm:prSet presAssocID="{725C7A64-39E2-455A-92D4-886FBA0BB9DB}" presName="tx1" presStyleLbl="revTx" presStyleIdx="0" presStyleCnt="5"/>
      <dgm:spPr/>
    </dgm:pt>
    <dgm:pt modelId="{488D827C-E92B-4470-92F2-47C4E5CB03E2}" type="pres">
      <dgm:prSet presAssocID="{725C7A64-39E2-455A-92D4-886FBA0BB9DB}" presName="vert1" presStyleCnt="0"/>
      <dgm:spPr/>
    </dgm:pt>
    <dgm:pt modelId="{E116D5F7-7D2F-4643-8204-4479618058B9}" type="pres">
      <dgm:prSet presAssocID="{6D45BDAC-A015-4D27-ADB5-985194B6CEFD}" presName="vertSpace2a" presStyleCnt="0"/>
      <dgm:spPr/>
    </dgm:pt>
    <dgm:pt modelId="{4403C380-67E5-4633-BB03-8C04EE8432EE}" type="pres">
      <dgm:prSet presAssocID="{6D45BDAC-A015-4D27-ADB5-985194B6CEFD}" presName="horz2" presStyleCnt="0"/>
      <dgm:spPr/>
    </dgm:pt>
    <dgm:pt modelId="{CFFFEC96-965E-4464-9B42-A532F2D994DD}" type="pres">
      <dgm:prSet presAssocID="{6D45BDAC-A015-4D27-ADB5-985194B6CEFD}" presName="horzSpace2" presStyleCnt="0"/>
      <dgm:spPr/>
    </dgm:pt>
    <dgm:pt modelId="{BB2A49B0-76B5-4F5A-9A43-139960AD1B35}" type="pres">
      <dgm:prSet presAssocID="{6D45BDAC-A015-4D27-ADB5-985194B6CEFD}" presName="tx2" presStyleLbl="revTx" presStyleIdx="1" presStyleCnt="5"/>
      <dgm:spPr/>
    </dgm:pt>
    <dgm:pt modelId="{C5C66160-B275-4864-B988-B4D3392033E9}" type="pres">
      <dgm:prSet presAssocID="{6D45BDAC-A015-4D27-ADB5-985194B6CEFD}" presName="vert2" presStyleCnt="0"/>
      <dgm:spPr/>
    </dgm:pt>
    <dgm:pt modelId="{3FC93B10-422A-4016-8F66-12DBD7E4732C}" type="pres">
      <dgm:prSet presAssocID="{6D45BDAC-A015-4D27-ADB5-985194B6CEFD}" presName="thinLine2b" presStyleLbl="callout" presStyleIdx="0" presStyleCnt="4"/>
      <dgm:spPr/>
    </dgm:pt>
    <dgm:pt modelId="{900E0E96-1153-4200-9018-F0A58F55ADA6}" type="pres">
      <dgm:prSet presAssocID="{6D45BDAC-A015-4D27-ADB5-985194B6CEFD}" presName="vertSpace2b" presStyleCnt="0"/>
      <dgm:spPr/>
    </dgm:pt>
    <dgm:pt modelId="{803B713B-3FD9-404C-91CF-2FEACC9288EC}" type="pres">
      <dgm:prSet presAssocID="{AE87E3F3-58F5-40B5-B746-FC236CDACBB9}" presName="horz2" presStyleCnt="0"/>
      <dgm:spPr/>
    </dgm:pt>
    <dgm:pt modelId="{2FC6625B-1142-4B21-846B-1F29630FA5EE}" type="pres">
      <dgm:prSet presAssocID="{AE87E3F3-58F5-40B5-B746-FC236CDACBB9}" presName="horzSpace2" presStyleCnt="0"/>
      <dgm:spPr/>
    </dgm:pt>
    <dgm:pt modelId="{34D0DAC6-0FF2-4FDF-A4BB-55F4248F9E73}" type="pres">
      <dgm:prSet presAssocID="{AE87E3F3-58F5-40B5-B746-FC236CDACBB9}" presName="tx2" presStyleLbl="revTx" presStyleIdx="2" presStyleCnt="5"/>
      <dgm:spPr/>
    </dgm:pt>
    <dgm:pt modelId="{226716D9-4453-4C51-A223-5739836FB2B0}" type="pres">
      <dgm:prSet presAssocID="{AE87E3F3-58F5-40B5-B746-FC236CDACBB9}" presName="vert2" presStyleCnt="0"/>
      <dgm:spPr/>
    </dgm:pt>
    <dgm:pt modelId="{11C12177-EB9E-40CD-97FF-F025F5FB590B}" type="pres">
      <dgm:prSet presAssocID="{AE87E3F3-58F5-40B5-B746-FC236CDACBB9}" presName="thinLine2b" presStyleLbl="callout" presStyleIdx="1" presStyleCnt="4"/>
      <dgm:spPr/>
    </dgm:pt>
    <dgm:pt modelId="{46CC1310-D5FF-4DEE-8351-7EA36A42ADE8}" type="pres">
      <dgm:prSet presAssocID="{AE87E3F3-58F5-40B5-B746-FC236CDACBB9}" presName="vertSpace2b" presStyleCnt="0"/>
      <dgm:spPr/>
    </dgm:pt>
    <dgm:pt modelId="{A86A5B38-1ECC-4F93-B461-82ADAC05206F}" type="pres">
      <dgm:prSet presAssocID="{61C4B0FF-CE45-4C29-B024-479D2B490168}" presName="horz2" presStyleCnt="0"/>
      <dgm:spPr/>
    </dgm:pt>
    <dgm:pt modelId="{90203587-8DDB-413B-99B7-4E3898CA9212}" type="pres">
      <dgm:prSet presAssocID="{61C4B0FF-CE45-4C29-B024-479D2B490168}" presName="horzSpace2" presStyleCnt="0"/>
      <dgm:spPr/>
    </dgm:pt>
    <dgm:pt modelId="{E2B84160-AB6A-404E-92BF-62631A656AE4}" type="pres">
      <dgm:prSet presAssocID="{61C4B0FF-CE45-4C29-B024-479D2B490168}" presName="tx2" presStyleLbl="revTx" presStyleIdx="3" presStyleCnt="5"/>
      <dgm:spPr/>
    </dgm:pt>
    <dgm:pt modelId="{0C375EF9-905B-45E2-9AC9-54370ED106F6}" type="pres">
      <dgm:prSet presAssocID="{61C4B0FF-CE45-4C29-B024-479D2B490168}" presName="vert2" presStyleCnt="0"/>
      <dgm:spPr/>
    </dgm:pt>
    <dgm:pt modelId="{A3845C72-2F81-4F48-9AFE-58D6F87CFC11}" type="pres">
      <dgm:prSet presAssocID="{61C4B0FF-CE45-4C29-B024-479D2B490168}" presName="thinLine2b" presStyleLbl="callout" presStyleIdx="2" presStyleCnt="4"/>
      <dgm:spPr/>
    </dgm:pt>
    <dgm:pt modelId="{2F7DBA6C-D488-48A5-AFB4-AE55ECAE3570}" type="pres">
      <dgm:prSet presAssocID="{61C4B0FF-CE45-4C29-B024-479D2B490168}" presName="vertSpace2b" presStyleCnt="0"/>
      <dgm:spPr/>
    </dgm:pt>
    <dgm:pt modelId="{B4DAB1CF-4124-48F6-95C7-CEE9C167B0AD}" type="pres">
      <dgm:prSet presAssocID="{60AD3A75-6D47-490B-8E90-870318507F1D}" presName="horz2" presStyleCnt="0"/>
      <dgm:spPr/>
    </dgm:pt>
    <dgm:pt modelId="{B7A9898F-C3D6-4A1F-B8D5-C41C62823164}" type="pres">
      <dgm:prSet presAssocID="{60AD3A75-6D47-490B-8E90-870318507F1D}" presName="horzSpace2" presStyleCnt="0"/>
      <dgm:spPr/>
    </dgm:pt>
    <dgm:pt modelId="{31896C28-2E81-4254-A660-0BC91DFD9C65}" type="pres">
      <dgm:prSet presAssocID="{60AD3A75-6D47-490B-8E90-870318507F1D}" presName="tx2" presStyleLbl="revTx" presStyleIdx="4" presStyleCnt="5"/>
      <dgm:spPr/>
    </dgm:pt>
    <dgm:pt modelId="{5A61D893-E772-419D-B658-C859E48B6970}" type="pres">
      <dgm:prSet presAssocID="{60AD3A75-6D47-490B-8E90-870318507F1D}" presName="vert2" presStyleCnt="0"/>
      <dgm:spPr/>
    </dgm:pt>
    <dgm:pt modelId="{BF83742A-D550-4647-B9B9-259676EEF30C}" type="pres">
      <dgm:prSet presAssocID="{60AD3A75-6D47-490B-8E90-870318507F1D}" presName="thinLine2b" presStyleLbl="callout" presStyleIdx="3" presStyleCnt="4"/>
      <dgm:spPr/>
    </dgm:pt>
    <dgm:pt modelId="{8E314519-6179-443F-974C-1EBDB36085C9}" type="pres">
      <dgm:prSet presAssocID="{60AD3A75-6D47-490B-8E90-870318507F1D}" presName="vertSpace2b" presStyleCnt="0"/>
      <dgm:spPr/>
    </dgm:pt>
  </dgm:ptLst>
  <dgm:cxnLst>
    <dgm:cxn modelId="{343F1C00-3959-4449-AEAE-8E1ACADB278E}" type="presOf" srcId="{AE87E3F3-58F5-40B5-B746-FC236CDACBB9}" destId="{34D0DAC6-0FF2-4FDF-A4BB-55F4248F9E73}" srcOrd="0" destOrd="0" presId="urn:microsoft.com/office/officeart/2008/layout/LinedList"/>
    <dgm:cxn modelId="{BD2BE400-8A8F-4486-800A-BAACEFAC939C}" srcId="{725C7A64-39E2-455A-92D4-886FBA0BB9DB}" destId="{AE87E3F3-58F5-40B5-B746-FC236CDACBB9}" srcOrd="1" destOrd="0" parTransId="{0F96D6F4-7C77-4418-B8F5-1DC4A6F6B1D9}" sibTransId="{2BB6C279-9A8E-4F9C-88CF-A1DB6A153A38}"/>
    <dgm:cxn modelId="{46C91821-0949-439E-9DF8-1FC9801CA925}" type="presOf" srcId="{61C4B0FF-CE45-4C29-B024-479D2B490168}" destId="{E2B84160-AB6A-404E-92BF-62631A656AE4}" srcOrd="0" destOrd="0" presId="urn:microsoft.com/office/officeart/2008/layout/LinedList"/>
    <dgm:cxn modelId="{3536EA43-05F4-4631-B4DD-3A7101CB01E7}" srcId="{9DE99EB8-7240-4672-8A75-172C33814D41}" destId="{725C7A64-39E2-455A-92D4-886FBA0BB9DB}" srcOrd="0" destOrd="0" parTransId="{EC77125F-5BA1-4D8A-819D-AD9969ABE110}" sibTransId="{130E6577-DBFA-482E-A67B-D46C02651BDD}"/>
    <dgm:cxn modelId="{C1248A66-93F9-4772-B6CA-F0FE67C4DEB8}" type="presOf" srcId="{725C7A64-39E2-455A-92D4-886FBA0BB9DB}" destId="{13FBD594-5650-420B-89FD-5720731C741F}" srcOrd="0" destOrd="0" presId="urn:microsoft.com/office/officeart/2008/layout/LinedList"/>
    <dgm:cxn modelId="{E2308989-84F7-49DC-8FB7-6896DBEDE708}" type="presOf" srcId="{60AD3A75-6D47-490B-8E90-870318507F1D}" destId="{31896C28-2E81-4254-A660-0BC91DFD9C65}" srcOrd="0" destOrd="0" presId="urn:microsoft.com/office/officeart/2008/layout/LinedList"/>
    <dgm:cxn modelId="{032416A0-492F-421A-BF04-72F9CC50B01C}" type="presOf" srcId="{6D45BDAC-A015-4D27-ADB5-985194B6CEFD}" destId="{BB2A49B0-76B5-4F5A-9A43-139960AD1B35}" srcOrd="0" destOrd="0" presId="urn:microsoft.com/office/officeart/2008/layout/LinedList"/>
    <dgm:cxn modelId="{BC3CBFA2-462B-4B73-B749-4F404BE85F81}" srcId="{725C7A64-39E2-455A-92D4-886FBA0BB9DB}" destId="{61C4B0FF-CE45-4C29-B024-479D2B490168}" srcOrd="2" destOrd="0" parTransId="{240AD701-5D41-416F-BF63-A11D7B926E4F}" sibTransId="{62B7C531-53E2-4F48-A5B2-2F18A11AFC60}"/>
    <dgm:cxn modelId="{65C2E7D3-3510-45E7-8C69-DC402C10B87E}" type="presOf" srcId="{9DE99EB8-7240-4672-8A75-172C33814D41}" destId="{AAB12F91-569E-412A-A794-8CF8D00EDF79}" srcOrd="0" destOrd="0" presId="urn:microsoft.com/office/officeart/2008/layout/LinedList"/>
    <dgm:cxn modelId="{0CDE47D4-D889-49E1-B3F3-1D5675A9F6F7}" srcId="{725C7A64-39E2-455A-92D4-886FBA0BB9DB}" destId="{6D45BDAC-A015-4D27-ADB5-985194B6CEFD}" srcOrd="0" destOrd="0" parTransId="{B3DDE15F-1D91-4A94-8ACC-622DBB28029C}" sibTransId="{085E9946-3D7C-42E9-961F-B811C51E91CC}"/>
    <dgm:cxn modelId="{CA616EE3-2A14-4744-8ADF-8283E7A63435}" srcId="{725C7A64-39E2-455A-92D4-886FBA0BB9DB}" destId="{60AD3A75-6D47-490B-8E90-870318507F1D}" srcOrd="3" destOrd="0" parTransId="{427D818A-F1A7-49F5-AC43-36DBE56FA654}" sibTransId="{B48C89D9-2410-4128-B1D1-BCF19239FB24}"/>
    <dgm:cxn modelId="{C90137E3-9501-4B2D-AA3C-3F29BCCC8704}" type="presParOf" srcId="{AAB12F91-569E-412A-A794-8CF8D00EDF79}" destId="{CDAF8972-B6DC-446C-A7AD-03B61808767F}" srcOrd="0" destOrd="0" presId="urn:microsoft.com/office/officeart/2008/layout/LinedList"/>
    <dgm:cxn modelId="{F2859ACF-0AF7-4C6E-BF5F-1DC260F69588}" type="presParOf" srcId="{AAB12F91-569E-412A-A794-8CF8D00EDF79}" destId="{5CFD162E-793B-44D5-9FED-DC90F138868A}" srcOrd="1" destOrd="0" presId="urn:microsoft.com/office/officeart/2008/layout/LinedList"/>
    <dgm:cxn modelId="{FD35B2C6-FB99-48C0-A368-FF920EA417EF}" type="presParOf" srcId="{5CFD162E-793B-44D5-9FED-DC90F138868A}" destId="{13FBD594-5650-420B-89FD-5720731C741F}" srcOrd="0" destOrd="0" presId="urn:microsoft.com/office/officeart/2008/layout/LinedList"/>
    <dgm:cxn modelId="{4F2A1B44-F3C3-4E3A-B1DE-4AC15FB0EFEF}" type="presParOf" srcId="{5CFD162E-793B-44D5-9FED-DC90F138868A}" destId="{488D827C-E92B-4470-92F2-47C4E5CB03E2}" srcOrd="1" destOrd="0" presId="urn:microsoft.com/office/officeart/2008/layout/LinedList"/>
    <dgm:cxn modelId="{5CD57A0B-E163-48D8-8915-E5E3259F91AA}" type="presParOf" srcId="{488D827C-E92B-4470-92F2-47C4E5CB03E2}" destId="{E116D5F7-7D2F-4643-8204-4479618058B9}" srcOrd="0" destOrd="0" presId="urn:microsoft.com/office/officeart/2008/layout/LinedList"/>
    <dgm:cxn modelId="{39B33DD2-C340-4275-9C9C-06BA36471740}" type="presParOf" srcId="{488D827C-E92B-4470-92F2-47C4E5CB03E2}" destId="{4403C380-67E5-4633-BB03-8C04EE8432EE}" srcOrd="1" destOrd="0" presId="urn:microsoft.com/office/officeart/2008/layout/LinedList"/>
    <dgm:cxn modelId="{15142290-4B6E-443D-ADA6-800358AE0E45}" type="presParOf" srcId="{4403C380-67E5-4633-BB03-8C04EE8432EE}" destId="{CFFFEC96-965E-4464-9B42-A532F2D994DD}" srcOrd="0" destOrd="0" presId="urn:microsoft.com/office/officeart/2008/layout/LinedList"/>
    <dgm:cxn modelId="{39836E8E-1B76-4AC3-AC3A-5286B38F3125}" type="presParOf" srcId="{4403C380-67E5-4633-BB03-8C04EE8432EE}" destId="{BB2A49B0-76B5-4F5A-9A43-139960AD1B35}" srcOrd="1" destOrd="0" presId="urn:microsoft.com/office/officeart/2008/layout/LinedList"/>
    <dgm:cxn modelId="{4D7AA102-7E81-406A-8004-8A1F692053AD}" type="presParOf" srcId="{4403C380-67E5-4633-BB03-8C04EE8432EE}" destId="{C5C66160-B275-4864-B988-B4D3392033E9}" srcOrd="2" destOrd="0" presId="urn:microsoft.com/office/officeart/2008/layout/LinedList"/>
    <dgm:cxn modelId="{425E3C57-6236-473B-BD4B-064B222A5405}" type="presParOf" srcId="{488D827C-E92B-4470-92F2-47C4E5CB03E2}" destId="{3FC93B10-422A-4016-8F66-12DBD7E4732C}" srcOrd="2" destOrd="0" presId="urn:microsoft.com/office/officeart/2008/layout/LinedList"/>
    <dgm:cxn modelId="{637B247A-F082-4D89-ACD6-022C32B80FD9}" type="presParOf" srcId="{488D827C-E92B-4470-92F2-47C4E5CB03E2}" destId="{900E0E96-1153-4200-9018-F0A58F55ADA6}" srcOrd="3" destOrd="0" presId="urn:microsoft.com/office/officeart/2008/layout/LinedList"/>
    <dgm:cxn modelId="{14695EDA-5153-45FC-B05C-28CB047EDDBA}" type="presParOf" srcId="{488D827C-E92B-4470-92F2-47C4E5CB03E2}" destId="{803B713B-3FD9-404C-91CF-2FEACC9288EC}" srcOrd="4" destOrd="0" presId="urn:microsoft.com/office/officeart/2008/layout/LinedList"/>
    <dgm:cxn modelId="{857BC99B-49FC-4B2A-B038-E8552D72624C}" type="presParOf" srcId="{803B713B-3FD9-404C-91CF-2FEACC9288EC}" destId="{2FC6625B-1142-4B21-846B-1F29630FA5EE}" srcOrd="0" destOrd="0" presId="urn:microsoft.com/office/officeart/2008/layout/LinedList"/>
    <dgm:cxn modelId="{DA01F5CB-CA9B-434A-A0C1-DF0E6BCD71DE}" type="presParOf" srcId="{803B713B-3FD9-404C-91CF-2FEACC9288EC}" destId="{34D0DAC6-0FF2-4FDF-A4BB-55F4248F9E73}" srcOrd="1" destOrd="0" presId="urn:microsoft.com/office/officeart/2008/layout/LinedList"/>
    <dgm:cxn modelId="{79729EBE-ED00-474D-B2CC-7695A2D170D8}" type="presParOf" srcId="{803B713B-3FD9-404C-91CF-2FEACC9288EC}" destId="{226716D9-4453-4C51-A223-5739836FB2B0}" srcOrd="2" destOrd="0" presId="urn:microsoft.com/office/officeart/2008/layout/LinedList"/>
    <dgm:cxn modelId="{05C95833-E400-41E1-911A-A0F72607174A}" type="presParOf" srcId="{488D827C-E92B-4470-92F2-47C4E5CB03E2}" destId="{11C12177-EB9E-40CD-97FF-F025F5FB590B}" srcOrd="5" destOrd="0" presId="urn:microsoft.com/office/officeart/2008/layout/LinedList"/>
    <dgm:cxn modelId="{A8F5A4AE-68B2-4DEE-A007-A48D16477A72}" type="presParOf" srcId="{488D827C-E92B-4470-92F2-47C4E5CB03E2}" destId="{46CC1310-D5FF-4DEE-8351-7EA36A42ADE8}" srcOrd="6" destOrd="0" presId="urn:microsoft.com/office/officeart/2008/layout/LinedList"/>
    <dgm:cxn modelId="{6111962D-CFE4-4814-BA30-91A3C542F376}" type="presParOf" srcId="{488D827C-E92B-4470-92F2-47C4E5CB03E2}" destId="{A86A5B38-1ECC-4F93-B461-82ADAC05206F}" srcOrd="7" destOrd="0" presId="urn:microsoft.com/office/officeart/2008/layout/LinedList"/>
    <dgm:cxn modelId="{14A1594E-D1C6-4284-B020-CFD39BD92E57}" type="presParOf" srcId="{A86A5B38-1ECC-4F93-B461-82ADAC05206F}" destId="{90203587-8DDB-413B-99B7-4E3898CA9212}" srcOrd="0" destOrd="0" presId="urn:microsoft.com/office/officeart/2008/layout/LinedList"/>
    <dgm:cxn modelId="{37DDD3B6-8BD3-421F-8C0A-FA31009AA9C4}" type="presParOf" srcId="{A86A5B38-1ECC-4F93-B461-82ADAC05206F}" destId="{E2B84160-AB6A-404E-92BF-62631A656AE4}" srcOrd="1" destOrd="0" presId="urn:microsoft.com/office/officeart/2008/layout/LinedList"/>
    <dgm:cxn modelId="{DB77D10E-6941-4863-A8A2-1B9AE718ECBE}" type="presParOf" srcId="{A86A5B38-1ECC-4F93-B461-82ADAC05206F}" destId="{0C375EF9-905B-45E2-9AC9-54370ED106F6}" srcOrd="2" destOrd="0" presId="urn:microsoft.com/office/officeart/2008/layout/LinedList"/>
    <dgm:cxn modelId="{56FD8016-E895-41B6-B04F-2840F854A2DF}" type="presParOf" srcId="{488D827C-E92B-4470-92F2-47C4E5CB03E2}" destId="{A3845C72-2F81-4F48-9AFE-58D6F87CFC11}" srcOrd="8" destOrd="0" presId="urn:microsoft.com/office/officeart/2008/layout/LinedList"/>
    <dgm:cxn modelId="{C4088D29-B25B-4095-A769-265861DB4640}" type="presParOf" srcId="{488D827C-E92B-4470-92F2-47C4E5CB03E2}" destId="{2F7DBA6C-D488-48A5-AFB4-AE55ECAE3570}" srcOrd="9" destOrd="0" presId="urn:microsoft.com/office/officeart/2008/layout/LinedList"/>
    <dgm:cxn modelId="{1B60EA08-8499-4993-8ED9-33780237AC7C}" type="presParOf" srcId="{488D827C-E92B-4470-92F2-47C4E5CB03E2}" destId="{B4DAB1CF-4124-48F6-95C7-CEE9C167B0AD}" srcOrd="10" destOrd="0" presId="urn:microsoft.com/office/officeart/2008/layout/LinedList"/>
    <dgm:cxn modelId="{F1F6B2EF-857E-4054-AEB9-16E0E8FAFEE6}" type="presParOf" srcId="{B4DAB1CF-4124-48F6-95C7-CEE9C167B0AD}" destId="{B7A9898F-C3D6-4A1F-B8D5-C41C62823164}" srcOrd="0" destOrd="0" presId="urn:microsoft.com/office/officeart/2008/layout/LinedList"/>
    <dgm:cxn modelId="{31B11902-0C7A-4CB0-8E5D-EBE7EF27EAA1}" type="presParOf" srcId="{B4DAB1CF-4124-48F6-95C7-CEE9C167B0AD}" destId="{31896C28-2E81-4254-A660-0BC91DFD9C65}" srcOrd="1" destOrd="0" presId="urn:microsoft.com/office/officeart/2008/layout/LinedList"/>
    <dgm:cxn modelId="{4D2F8413-21C7-47A5-A8BF-28D77321C4C3}" type="presParOf" srcId="{B4DAB1CF-4124-48F6-95C7-CEE9C167B0AD}" destId="{5A61D893-E772-419D-B658-C859E48B6970}" srcOrd="2" destOrd="0" presId="urn:microsoft.com/office/officeart/2008/layout/LinedList"/>
    <dgm:cxn modelId="{28505D53-FDBD-4703-82D3-C0CAC10A7637}" type="presParOf" srcId="{488D827C-E92B-4470-92F2-47C4E5CB03E2}" destId="{BF83742A-D550-4647-B9B9-259676EEF30C}" srcOrd="11" destOrd="0" presId="urn:microsoft.com/office/officeart/2008/layout/LinedList"/>
    <dgm:cxn modelId="{F3E69427-B55C-4572-8DFE-072F8830AE3B}" type="presParOf" srcId="{488D827C-E92B-4470-92F2-47C4E5CB03E2}" destId="{8E314519-6179-443F-974C-1EBDB36085C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6EB12E-2079-4436-887F-AA224C3CC694}" type="doc">
      <dgm:prSet loTypeId="urn:microsoft.com/office/officeart/2005/8/layout/process1" loCatId="process" qsTypeId="urn:microsoft.com/office/officeart/2005/8/quickstyle/simple1" qsCatId="simple" csTypeId="urn:microsoft.com/office/officeart/2005/8/colors/accent1_4" csCatId="accent1" phldr="1"/>
      <dgm:spPr/>
    </dgm:pt>
    <dgm:pt modelId="{98C622A3-749E-415C-913A-2C54A1B160A4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Sljedeći susret (nakon tjedan dana)</a:t>
          </a:r>
        </a:p>
      </dgm:t>
    </dgm:pt>
    <dgm:pt modelId="{6BFCC40E-75C5-40A0-877D-7B31219BEC8B}" type="parTrans" cxnId="{FE82D03D-581F-40DF-962E-7EB59E767E41}">
      <dgm:prSet/>
      <dgm:spPr/>
      <dgm:t>
        <a:bodyPr/>
        <a:lstStyle/>
        <a:p>
          <a:endParaRPr lang="hr-HR"/>
        </a:p>
      </dgm:t>
    </dgm:pt>
    <dgm:pt modelId="{680583CF-89BE-4591-BBDA-B74412EEEC87}" type="sibTrans" cxnId="{FE82D03D-581F-40DF-962E-7EB59E767E41}">
      <dgm:prSet/>
      <dgm:spPr/>
      <dgm:t>
        <a:bodyPr/>
        <a:lstStyle/>
        <a:p>
          <a:endParaRPr lang="hr-HR"/>
        </a:p>
      </dgm:t>
    </dgm:pt>
    <dgm:pt modelId="{C4DB06C3-009B-428A-921D-FD0A6D06D7AD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Pregled tablice aktivnosti</a:t>
          </a:r>
        </a:p>
      </dgm:t>
    </dgm:pt>
    <dgm:pt modelId="{AEFB90E2-AD1E-4AB7-AE80-006D5DCE43CD}" type="parTrans" cxnId="{81F6F393-6340-45C2-AEDC-1C251E9C85F1}">
      <dgm:prSet/>
      <dgm:spPr/>
      <dgm:t>
        <a:bodyPr/>
        <a:lstStyle/>
        <a:p>
          <a:endParaRPr lang="hr-HR"/>
        </a:p>
      </dgm:t>
    </dgm:pt>
    <dgm:pt modelId="{30033D81-F6FD-4805-AC0D-B70EF2B3C23F}" type="sibTrans" cxnId="{81F6F393-6340-45C2-AEDC-1C251E9C85F1}">
      <dgm:prSet/>
      <dgm:spPr/>
      <dgm:t>
        <a:bodyPr/>
        <a:lstStyle/>
        <a:p>
          <a:endParaRPr lang="hr-HR"/>
        </a:p>
      </dgm:t>
    </dgm:pt>
    <dgm:pt modelId="{33EB1B3D-930E-4787-9E1C-46A9B95006AC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Uzroci ponašanja </a:t>
          </a:r>
        </a:p>
      </dgm:t>
    </dgm:pt>
    <dgm:pt modelId="{5BFDB0D1-7A00-46E4-AD4B-59DDFA6424A2}" type="parTrans" cxnId="{CE4C400D-20C8-45EA-A26C-ACB658963870}">
      <dgm:prSet/>
      <dgm:spPr/>
      <dgm:t>
        <a:bodyPr/>
        <a:lstStyle/>
        <a:p>
          <a:endParaRPr lang="hr-HR"/>
        </a:p>
      </dgm:t>
    </dgm:pt>
    <dgm:pt modelId="{AC0EAC3E-B7AA-4098-ACA2-D43AFA604DBC}" type="sibTrans" cxnId="{CE4C400D-20C8-45EA-A26C-ACB658963870}">
      <dgm:prSet/>
      <dgm:spPr/>
      <dgm:t>
        <a:bodyPr/>
        <a:lstStyle/>
        <a:p>
          <a:endParaRPr lang="hr-HR"/>
        </a:p>
      </dgm:t>
    </dgm:pt>
    <dgm:pt modelId="{CE2E3584-C89F-4626-A398-ED3EB30F95D8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</a:rPr>
            <a:t>Komentiranje zaključaka koje je K donio</a:t>
          </a:r>
        </a:p>
      </dgm:t>
    </dgm:pt>
    <dgm:pt modelId="{05648588-C411-43E3-96CA-B29B2FD6D2A4}" type="parTrans" cxnId="{894BACE5-2F1A-425E-AD54-A664A3EFD772}">
      <dgm:prSet/>
      <dgm:spPr/>
      <dgm:t>
        <a:bodyPr/>
        <a:lstStyle/>
        <a:p>
          <a:endParaRPr lang="hr-HR"/>
        </a:p>
      </dgm:t>
    </dgm:pt>
    <dgm:pt modelId="{08BA4F5D-EC82-4252-AFBD-65776513BE06}" type="sibTrans" cxnId="{894BACE5-2F1A-425E-AD54-A664A3EFD772}">
      <dgm:prSet/>
      <dgm:spPr/>
      <dgm:t>
        <a:bodyPr/>
        <a:lstStyle/>
        <a:p>
          <a:endParaRPr lang="hr-HR"/>
        </a:p>
      </dgm:t>
    </dgm:pt>
    <dgm:pt modelId="{855B57B3-D07A-4397-8447-366FB8D3893B}" type="pres">
      <dgm:prSet presAssocID="{4B6EB12E-2079-4436-887F-AA224C3CC694}" presName="Name0" presStyleCnt="0">
        <dgm:presLayoutVars>
          <dgm:dir/>
          <dgm:resizeHandles val="exact"/>
        </dgm:presLayoutVars>
      </dgm:prSet>
      <dgm:spPr/>
    </dgm:pt>
    <dgm:pt modelId="{95420BAD-D77D-4C17-8D81-7B3BFBA090E0}" type="pres">
      <dgm:prSet presAssocID="{98C622A3-749E-415C-913A-2C54A1B160A4}" presName="node" presStyleLbl="node1" presStyleIdx="0" presStyleCnt="4">
        <dgm:presLayoutVars>
          <dgm:bulletEnabled val="1"/>
        </dgm:presLayoutVars>
      </dgm:prSet>
      <dgm:spPr/>
    </dgm:pt>
    <dgm:pt modelId="{B2BF0E73-5205-42D2-945D-AEA09C82768B}" type="pres">
      <dgm:prSet presAssocID="{680583CF-89BE-4591-BBDA-B74412EEEC87}" presName="sibTrans" presStyleLbl="sibTrans2D1" presStyleIdx="0" presStyleCnt="3"/>
      <dgm:spPr/>
    </dgm:pt>
    <dgm:pt modelId="{9C1E4253-FEEC-4A31-8C49-E88A4C895DC9}" type="pres">
      <dgm:prSet presAssocID="{680583CF-89BE-4591-BBDA-B74412EEEC87}" presName="connectorText" presStyleLbl="sibTrans2D1" presStyleIdx="0" presStyleCnt="3"/>
      <dgm:spPr/>
    </dgm:pt>
    <dgm:pt modelId="{40E6F503-FBC8-4F97-A0DC-BD2E6D214957}" type="pres">
      <dgm:prSet presAssocID="{C4DB06C3-009B-428A-921D-FD0A6D06D7AD}" presName="node" presStyleLbl="node1" presStyleIdx="1" presStyleCnt="4">
        <dgm:presLayoutVars>
          <dgm:bulletEnabled val="1"/>
        </dgm:presLayoutVars>
      </dgm:prSet>
      <dgm:spPr/>
    </dgm:pt>
    <dgm:pt modelId="{4268427B-E50F-474D-9381-88EE3439F698}" type="pres">
      <dgm:prSet presAssocID="{30033D81-F6FD-4805-AC0D-B70EF2B3C23F}" presName="sibTrans" presStyleLbl="sibTrans2D1" presStyleIdx="1" presStyleCnt="3"/>
      <dgm:spPr/>
    </dgm:pt>
    <dgm:pt modelId="{84130DC2-2F0D-4AD1-BB24-C2A695953126}" type="pres">
      <dgm:prSet presAssocID="{30033D81-F6FD-4805-AC0D-B70EF2B3C23F}" presName="connectorText" presStyleLbl="sibTrans2D1" presStyleIdx="1" presStyleCnt="3"/>
      <dgm:spPr/>
    </dgm:pt>
    <dgm:pt modelId="{ABF1DD77-995B-4F35-BA17-1B7E8B5F48D0}" type="pres">
      <dgm:prSet presAssocID="{33EB1B3D-930E-4787-9E1C-46A9B95006AC}" presName="node" presStyleLbl="node1" presStyleIdx="2" presStyleCnt="4">
        <dgm:presLayoutVars>
          <dgm:bulletEnabled val="1"/>
        </dgm:presLayoutVars>
      </dgm:prSet>
      <dgm:spPr/>
    </dgm:pt>
    <dgm:pt modelId="{9B9A8C3D-0B24-4F3B-94CF-E70A5ABE18BB}" type="pres">
      <dgm:prSet presAssocID="{AC0EAC3E-B7AA-4098-ACA2-D43AFA604DBC}" presName="sibTrans" presStyleLbl="sibTrans2D1" presStyleIdx="2" presStyleCnt="3"/>
      <dgm:spPr/>
    </dgm:pt>
    <dgm:pt modelId="{E5369949-7997-4C12-8F2F-D3AADC8548D5}" type="pres">
      <dgm:prSet presAssocID="{AC0EAC3E-B7AA-4098-ACA2-D43AFA604DBC}" presName="connectorText" presStyleLbl="sibTrans2D1" presStyleIdx="2" presStyleCnt="3"/>
      <dgm:spPr/>
    </dgm:pt>
    <dgm:pt modelId="{7E9FEA01-D4B3-4CD2-90C6-6C465D73F803}" type="pres">
      <dgm:prSet presAssocID="{CE2E3584-C89F-4626-A398-ED3EB30F95D8}" presName="node" presStyleLbl="node1" presStyleIdx="3" presStyleCnt="4">
        <dgm:presLayoutVars>
          <dgm:bulletEnabled val="1"/>
        </dgm:presLayoutVars>
      </dgm:prSet>
      <dgm:spPr/>
    </dgm:pt>
  </dgm:ptLst>
  <dgm:cxnLst>
    <dgm:cxn modelId="{3246EF01-2BF9-4043-8746-FCEA351B119C}" type="presOf" srcId="{33EB1B3D-930E-4787-9E1C-46A9B95006AC}" destId="{ABF1DD77-995B-4F35-BA17-1B7E8B5F48D0}" srcOrd="0" destOrd="0" presId="urn:microsoft.com/office/officeart/2005/8/layout/process1"/>
    <dgm:cxn modelId="{DBBC6803-917F-42FE-AF78-6D1E266D13BE}" type="presOf" srcId="{30033D81-F6FD-4805-AC0D-B70EF2B3C23F}" destId="{84130DC2-2F0D-4AD1-BB24-C2A695953126}" srcOrd="1" destOrd="0" presId="urn:microsoft.com/office/officeart/2005/8/layout/process1"/>
    <dgm:cxn modelId="{CE4C400D-20C8-45EA-A26C-ACB658963870}" srcId="{4B6EB12E-2079-4436-887F-AA224C3CC694}" destId="{33EB1B3D-930E-4787-9E1C-46A9B95006AC}" srcOrd="2" destOrd="0" parTransId="{5BFDB0D1-7A00-46E4-AD4B-59DDFA6424A2}" sibTransId="{AC0EAC3E-B7AA-4098-ACA2-D43AFA604DBC}"/>
    <dgm:cxn modelId="{31D2C921-14A6-4E56-86D1-83158C00B42B}" type="presOf" srcId="{CE2E3584-C89F-4626-A398-ED3EB30F95D8}" destId="{7E9FEA01-D4B3-4CD2-90C6-6C465D73F803}" srcOrd="0" destOrd="0" presId="urn:microsoft.com/office/officeart/2005/8/layout/process1"/>
    <dgm:cxn modelId="{FE82D03D-581F-40DF-962E-7EB59E767E41}" srcId="{4B6EB12E-2079-4436-887F-AA224C3CC694}" destId="{98C622A3-749E-415C-913A-2C54A1B160A4}" srcOrd="0" destOrd="0" parTransId="{6BFCC40E-75C5-40A0-877D-7B31219BEC8B}" sibTransId="{680583CF-89BE-4591-BBDA-B74412EEEC87}"/>
    <dgm:cxn modelId="{B195C669-319A-4BC3-A8FF-3A005A0BB401}" type="presOf" srcId="{680583CF-89BE-4591-BBDA-B74412EEEC87}" destId="{9C1E4253-FEEC-4A31-8C49-E88A4C895DC9}" srcOrd="1" destOrd="0" presId="urn:microsoft.com/office/officeart/2005/8/layout/process1"/>
    <dgm:cxn modelId="{33397854-18C9-4E24-92AC-27CBFDDD702C}" type="presOf" srcId="{98C622A3-749E-415C-913A-2C54A1B160A4}" destId="{95420BAD-D77D-4C17-8D81-7B3BFBA090E0}" srcOrd="0" destOrd="0" presId="urn:microsoft.com/office/officeart/2005/8/layout/process1"/>
    <dgm:cxn modelId="{12270A7F-8F44-47A2-A21A-4239CC08F0E6}" type="presOf" srcId="{4B6EB12E-2079-4436-887F-AA224C3CC694}" destId="{855B57B3-D07A-4397-8447-366FB8D3893B}" srcOrd="0" destOrd="0" presId="urn:microsoft.com/office/officeart/2005/8/layout/process1"/>
    <dgm:cxn modelId="{2A6F0B89-8926-4DB1-B852-ED83A9B06C2E}" type="presOf" srcId="{AC0EAC3E-B7AA-4098-ACA2-D43AFA604DBC}" destId="{E5369949-7997-4C12-8F2F-D3AADC8548D5}" srcOrd="1" destOrd="0" presId="urn:microsoft.com/office/officeart/2005/8/layout/process1"/>
    <dgm:cxn modelId="{81F6F393-6340-45C2-AEDC-1C251E9C85F1}" srcId="{4B6EB12E-2079-4436-887F-AA224C3CC694}" destId="{C4DB06C3-009B-428A-921D-FD0A6D06D7AD}" srcOrd="1" destOrd="0" parTransId="{AEFB90E2-AD1E-4AB7-AE80-006D5DCE43CD}" sibTransId="{30033D81-F6FD-4805-AC0D-B70EF2B3C23F}"/>
    <dgm:cxn modelId="{842AF698-DD65-40C5-8498-4930FD03FFF4}" type="presOf" srcId="{30033D81-F6FD-4805-AC0D-B70EF2B3C23F}" destId="{4268427B-E50F-474D-9381-88EE3439F698}" srcOrd="0" destOrd="0" presId="urn:microsoft.com/office/officeart/2005/8/layout/process1"/>
    <dgm:cxn modelId="{B6323DA5-622D-49CA-9E2B-9A60AE4BFDC5}" type="presOf" srcId="{680583CF-89BE-4591-BBDA-B74412EEEC87}" destId="{B2BF0E73-5205-42D2-945D-AEA09C82768B}" srcOrd="0" destOrd="0" presId="urn:microsoft.com/office/officeart/2005/8/layout/process1"/>
    <dgm:cxn modelId="{DECF88D5-1981-4A51-84FE-2CEC2E9BE882}" type="presOf" srcId="{C4DB06C3-009B-428A-921D-FD0A6D06D7AD}" destId="{40E6F503-FBC8-4F97-A0DC-BD2E6D214957}" srcOrd="0" destOrd="0" presId="urn:microsoft.com/office/officeart/2005/8/layout/process1"/>
    <dgm:cxn modelId="{894BACE5-2F1A-425E-AD54-A664A3EFD772}" srcId="{4B6EB12E-2079-4436-887F-AA224C3CC694}" destId="{CE2E3584-C89F-4626-A398-ED3EB30F95D8}" srcOrd="3" destOrd="0" parTransId="{05648588-C411-43E3-96CA-B29B2FD6D2A4}" sibTransId="{08BA4F5D-EC82-4252-AFBD-65776513BE06}"/>
    <dgm:cxn modelId="{F1E7FCEE-9DA0-421C-BBDE-1580E5B672C7}" type="presOf" srcId="{AC0EAC3E-B7AA-4098-ACA2-D43AFA604DBC}" destId="{9B9A8C3D-0B24-4F3B-94CF-E70A5ABE18BB}" srcOrd="0" destOrd="0" presId="urn:microsoft.com/office/officeart/2005/8/layout/process1"/>
    <dgm:cxn modelId="{C26B54BA-F72F-44B4-BF39-7E8FA8FB933E}" type="presParOf" srcId="{855B57B3-D07A-4397-8447-366FB8D3893B}" destId="{95420BAD-D77D-4C17-8D81-7B3BFBA090E0}" srcOrd="0" destOrd="0" presId="urn:microsoft.com/office/officeart/2005/8/layout/process1"/>
    <dgm:cxn modelId="{6902D64C-E058-461C-B84A-41B508BAFEB8}" type="presParOf" srcId="{855B57B3-D07A-4397-8447-366FB8D3893B}" destId="{B2BF0E73-5205-42D2-945D-AEA09C82768B}" srcOrd="1" destOrd="0" presId="urn:microsoft.com/office/officeart/2005/8/layout/process1"/>
    <dgm:cxn modelId="{0C714275-5734-4DE4-8132-6CEC0BED07D0}" type="presParOf" srcId="{B2BF0E73-5205-42D2-945D-AEA09C82768B}" destId="{9C1E4253-FEEC-4A31-8C49-E88A4C895DC9}" srcOrd="0" destOrd="0" presId="urn:microsoft.com/office/officeart/2005/8/layout/process1"/>
    <dgm:cxn modelId="{227B3C21-880C-4DE2-874C-E6EAA53E9405}" type="presParOf" srcId="{855B57B3-D07A-4397-8447-366FB8D3893B}" destId="{40E6F503-FBC8-4F97-A0DC-BD2E6D214957}" srcOrd="2" destOrd="0" presId="urn:microsoft.com/office/officeart/2005/8/layout/process1"/>
    <dgm:cxn modelId="{96F783DC-178A-4352-8308-AF6DC96C6F71}" type="presParOf" srcId="{855B57B3-D07A-4397-8447-366FB8D3893B}" destId="{4268427B-E50F-474D-9381-88EE3439F698}" srcOrd="3" destOrd="0" presId="urn:microsoft.com/office/officeart/2005/8/layout/process1"/>
    <dgm:cxn modelId="{B858B992-A505-4826-84EC-FEA89E12318B}" type="presParOf" srcId="{4268427B-E50F-474D-9381-88EE3439F698}" destId="{84130DC2-2F0D-4AD1-BB24-C2A695953126}" srcOrd="0" destOrd="0" presId="urn:microsoft.com/office/officeart/2005/8/layout/process1"/>
    <dgm:cxn modelId="{424616B2-58F2-415E-B57C-BCA1662798D3}" type="presParOf" srcId="{855B57B3-D07A-4397-8447-366FB8D3893B}" destId="{ABF1DD77-995B-4F35-BA17-1B7E8B5F48D0}" srcOrd="4" destOrd="0" presId="urn:microsoft.com/office/officeart/2005/8/layout/process1"/>
    <dgm:cxn modelId="{299EC964-933B-4AC8-A979-31D0124CA247}" type="presParOf" srcId="{855B57B3-D07A-4397-8447-366FB8D3893B}" destId="{9B9A8C3D-0B24-4F3B-94CF-E70A5ABE18BB}" srcOrd="5" destOrd="0" presId="urn:microsoft.com/office/officeart/2005/8/layout/process1"/>
    <dgm:cxn modelId="{34507C60-C980-4E33-B5E3-2897762A2A8F}" type="presParOf" srcId="{9B9A8C3D-0B24-4F3B-94CF-E70A5ABE18BB}" destId="{E5369949-7997-4C12-8F2F-D3AADC8548D5}" srcOrd="0" destOrd="0" presId="urn:microsoft.com/office/officeart/2005/8/layout/process1"/>
    <dgm:cxn modelId="{1F3FC47D-776E-4A1E-A864-14F7FDA9DD23}" type="presParOf" srcId="{855B57B3-D07A-4397-8447-366FB8D3893B}" destId="{7E9FEA01-D4B3-4CD2-90C6-6C465D73F803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0FBC5E5-EACB-4247-9467-92B20A030610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C1E40F91-AC22-4BA2-81E5-BAB4D50DB426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Koje su aktivnosti previše zastupljene u terminima vođenja uravnoteženog života? Koje su premalo zastupljene? </a:t>
          </a:r>
          <a:endParaRPr lang="hr-HR" dirty="0"/>
        </a:p>
      </dgm:t>
    </dgm:pt>
    <dgm:pt modelId="{31442A7B-0484-4948-A2BA-C3D26D614ABA}" type="parTrans" cxnId="{4C901628-39D2-41E0-9D4D-390F70C8C1BB}">
      <dgm:prSet/>
      <dgm:spPr/>
      <dgm:t>
        <a:bodyPr/>
        <a:lstStyle/>
        <a:p>
          <a:endParaRPr lang="hr-HR"/>
        </a:p>
      </dgm:t>
    </dgm:pt>
    <dgm:pt modelId="{3E10D981-7B54-47F0-B634-E40C7509A4B7}" type="sibTrans" cxnId="{4C901628-39D2-41E0-9D4D-390F70C8C1BB}">
      <dgm:prSet/>
      <dgm:spPr/>
      <dgm:t>
        <a:bodyPr/>
        <a:lstStyle/>
        <a:p>
          <a:endParaRPr lang="hr-HR"/>
        </a:p>
      </dgm:t>
    </dgm:pt>
    <dgm:pt modelId="{52FA05BB-CA31-4E80-97CB-1D185D67145A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Provodi li pacijent razumnu količinu vremena povezanim s poslom/školom, obitelji, prijateljem, zabavom, tjelovježbom, kućanskim te duhovnim, kulturnim i intelektualnim aktivnostima?</a:t>
          </a:r>
          <a:endParaRPr lang="hr-HR" dirty="0"/>
        </a:p>
      </dgm:t>
    </dgm:pt>
    <dgm:pt modelId="{B0AE2904-B5A4-40F9-98E3-248612A46320}" type="parTrans" cxnId="{61C6C00C-73BB-4FB4-839A-77782D0CC946}">
      <dgm:prSet/>
      <dgm:spPr/>
      <dgm:t>
        <a:bodyPr/>
        <a:lstStyle/>
        <a:p>
          <a:endParaRPr lang="hr-HR"/>
        </a:p>
      </dgm:t>
    </dgm:pt>
    <dgm:pt modelId="{C58C34FD-4588-42F9-87E3-AEFEDB8A2EB4}" type="sibTrans" cxnId="{61C6C00C-73BB-4FB4-839A-77782D0CC946}">
      <dgm:prSet/>
      <dgm:spPr/>
      <dgm:t>
        <a:bodyPr/>
        <a:lstStyle/>
        <a:p>
          <a:endParaRPr lang="hr-HR"/>
        </a:p>
      </dgm:t>
    </dgm:pt>
    <dgm:pt modelId="{BF79C3A6-628F-41E7-BA22-C2E7CE57B13F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Koje aktivnosti imaju najviše postignuća i/ili zadovoljstva? Treba li pacijent planirati povećanje tih aktivnosti?</a:t>
          </a:r>
          <a:endParaRPr lang="hr-HR" dirty="0"/>
        </a:p>
      </dgm:t>
    </dgm:pt>
    <dgm:pt modelId="{20ACD08B-2692-4B1D-9962-F23982A42D92}" type="parTrans" cxnId="{BFDD2666-FB34-477C-A952-9BDED319D40C}">
      <dgm:prSet/>
      <dgm:spPr/>
      <dgm:t>
        <a:bodyPr/>
        <a:lstStyle/>
        <a:p>
          <a:endParaRPr lang="hr-HR"/>
        </a:p>
      </dgm:t>
    </dgm:pt>
    <dgm:pt modelId="{FE847024-2A8A-4D20-B71F-66620B773CC5}" type="sibTrans" cxnId="{BFDD2666-FB34-477C-A952-9BDED319D40C}">
      <dgm:prSet/>
      <dgm:spPr/>
      <dgm:t>
        <a:bodyPr/>
        <a:lstStyle/>
        <a:p>
          <a:endParaRPr lang="hr-HR"/>
        </a:p>
      </dgm:t>
    </dgm:pt>
    <dgm:pt modelId="{6B72976F-F314-4112-8CCF-DA34F496F9F8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Koje aktivnosti imaju najniže postignuće/zadovoljstvo? Jesu li takve aktivnosti bitno deprimirajuće (provođenje vremena u krevetu) i treba li se njihova frekvencija smanjiti?</a:t>
          </a:r>
          <a:endParaRPr lang="hr-HR" dirty="0"/>
        </a:p>
      </dgm:t>
    </dgm:pt>
    <dgm:pt modelId="{E82854E7-EB70-4578-9936-9A885F62B760}" type="parTrans" cxnId="{BFF98A11-F250-4D04-9730-DF1760EBB022}">
      <dgm:prSet/>
      <dgm:spPr/>
      <dgm:t>
        <a:bodyPr/>
        <a:lstStyle/>
        <a:p>
          <a:endParaRPr lang="hr-HR"/>
        </a:p>
      </dgm:t>
    </dgm:pt>
    <dgm:pt modelId="{3737AB11-90F2-4AFF-B504-B4DCA5111603}" type="sibTrans" cxnId="{BFF98A11-F250-4D04-9730-DF1760EBB022}">
      <dgm:prSet/>
      <dgm:spPr/>
      <dgm:t>
        <a:bodyPr/>
        <a:lstStyle/>
        <a:p>
          <a:endParaRPr lang="hr-HR"/>
        </a:p>
      </dgm:t>
    </dgm:pt>
    <dgm:pt modelId="{A3F5113B-056E-4B94-A891-A390FE5E3B58}">
      <dgm:prSet phldrT="[Text]"/>
      <dgm:spPr/>
      <dgm:t>
        <a:bodyPr/>
        <a:lstStyle/>
        <a:p>
          <a:r>
            <a: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Ili je li pacijent deprimiran za vrijeme pregleda aktivnosti zbog svojih automatskih misli za vrijeme trajanja tih aktivnosti? </a:t>
          </a:r>
          <a:endParaRPr lang="hr-HR" dirty="0"/>
        </a:p>
      </dgm:t>
    </dgm:pt>
    <dgm:pt modelId="{8F0289C3-E5D7-45F3-A14B-45507E110617}" type="parTrans" cxnId="{E3585596-CEF1-4B5D-88F1-FD0CC25B0723}">
      <dgm:prSet/>
      <dgm:spPr/>
      <dgm:t>
        <a:bodyPr/>
        <a:lstStyle/>
        <a:p>
          <a:endParaRPr lang="hr-HR"/>
        </a:p>
      </dgm:t>
    </dgm:pt>
    <dgm:pt modelId="{A80147A7-B03C-435D-A704-343C961B4515}" type="sibTrans" cxnId="{E3585596-CEF1-4B5D-88F1-FD0CC25B0723}">
      <dgm:prSet/>
      <dgm:spPr/>
      <dgm:t>
        <a:bodyPr/>
        <a:lstStyle/>
        <a:p>
          <a:endParaRPr lang="hr-HR"/>
        </a:p>
      </dgm:t>
    </dgm:pt>
    <dgm:pt modelId="{ECFBE8A0-BE22-4B4C-9702-EA14A84E8697}" type="pres">
      <dgm:prSet presAssocID="{20FBC5E5-EACB-4247-9467-92B20A030610}" presName="vert0" presStyleCnt="0">
        <dgm:presLayoutVars>
          <dgm:dir/>
          <dgm:animOne val="branch"/>
          <dgm:animLvl val="lvl"/>
        </dgm:presLayoutVars>
      </dgm:prSet>
      <dgm:spPr/>
    </dgm:pt>
    <dgm:pt modelId="{643BF39D-CE91-4E25-9527-5805AA143C38}" type="pres">
      <dgm:prSet presAssocID="{C1E40F91-AC22-4BA2-81E5-BAB4D50DB426}" presName="thickLine" presStyleLbl="alignNode1" presStyleIdx="0" presStyleCnt="5"/>
      <dgm:spPr/>
    </dgm:pt>
    <dgm:pt modelId="{92FB96EC-FFDC-4DDD-BED4-745178607728}" type="pres">
      <dgm:prSet presAssocID="{C1E40F91-AC22-4BA2-81E5-BAB4D50DB426}" presName="horz1" presStyleCnt="0"/>
      <dgm:spPr/>
    </dgm:pt>
    <dgm:pt modelId="{6334DED6-B44B-4765-A718-8228F1EFF009}" type="pres">
      <dgm:prSet presAssocID="{C1E40F91-AC22-4BA2-81E5-BAB4D50DB426}" presName="tx1" presStyleLbl="revTx" presStyleIdx="0" presStyleCnt="5"/>
      <dgm:spPr/>
    </dgm:pt>
    <dgm:pt modelId="{2F5D6571-A36C-4BE7-A880-D66F0C9E9459}" type="pres">
      <dgm:prSet presAssocID="{C1E40F91-AC22-4BA2-81E5-BAB4D50DB426}" presName="vert1" presStyleCnt="0"/>
      <dgm:spPr/>
    </dgm:pt>
    <dgm:pt modelId="{2BE40A80-17A3-4866-BBFC-970298329309}" type="pres">
      <dgm:prSet presAssocID="{52FA05BB-CA31-4E80-97CB-1D185D67145A}" presName="thickLine" presStyleLbl="alignNode1" presStyleIdx="1" presStyleCnt="5"/>
      <dgm:spPr/>
    </dgm:pt>
    <dgm:pt modelId="{C7BF28C8-0CAF-467D-B7A5-0D5CD900A4F1}" type="pres">
      <dgm:prSet presAssocID="{52FA05BB-CA31-4E80-97CB-1D185D67145A}" presName="horz1" presStyleCnt="0"/>
      <dgm:spPr/>
    </dgm:pt>
    <dgm:pt modelId="{B79964A8-E491-4175-8612-73C645449B2F}" type="pres">
      <dgm:prSet presAssocID="{52FA05BB-CA31-4E80-97CB-1D185D67145A}" presName="tx1" presStyleLbl="revTx" presStyleIdx="1" presStyleCnt="5"/>
      <dgm:spPr/>
    </dgm:pt>
    <dgm:pt modelId="{514EBA94-8EF1-47A9-B7BE-513F6CB1DBCA}" type="pres">
      <dgm:prSet presAssocID="{52FA05BB-CA31-4E80-97CB-1D185D67145A}" presName="vert1" presStyleCnt="0"/>
      <dgm:spPr/>
    </dgm:pt>
    <dgm:pt modelId="{9C989292-807E-4205-AA5F-050722E1FB6D}" type="pres">
      <dgm:prSet presAssocID="{BF79C3A6-628F-41E7-BA22-C2E7CE57B13F}" presName="thickLine" presStyleLbl="alignNode1" presStyleIdx="2" presStyleCnt="5"/>
      <dgm:spPr/>
    </dgm:pt>
    <dgm:pt modelId="{526E2468-CEC4-4FA2-AA2A-3A98B84D7E1E}" type="pres">
      <dgm:prSet presAssocID="{BF79C3A6-628F-41E7-BA22-C2E7CE57B13F}" presName="horz1" presStyleCnt="0"/>
      <dgm:spPr/>
    </dgm:pt>
    <dgm:pt modelId="{B328AD15-ECE7-4B44-8B25-03FA981B516E}" type="pres">
      <dgm:prSet presAssocID="{BF79C3A6-628F-41E7-BA22-C2E7CE57B13F}" presName="tx1" presStyleLbl="revTx" presStyleIdx="2" presStyleCnt="5"/>
      <dgm:spPr/>
    </dgm:pt>
    <dgm:pt modelId="{442348C4-0C6A-42F7-81E6-521D6CCEB810}" type="pres">
      <dgm:prSet presAssocID="{BF79C3A6-628F-41E7-BA22-C2E7CE57B13F}" presName="vert1" presStyleCnt="0"/>
      <dgm:spPr/>
    </dgm:pt>
    <dgm:pt modelId="{AFB35AFC-78CF-4C60-A1BC-AF9AF09D68D5}" type="pres">
      <dgm:prSet presAssocID="{6B72976F-F314-4112-8CCF-DA34F496F9F8}" presName="thickLine" presStyleLbl="alignNode1" presStyleIdx="3" presStyleCnt="5"/>
      <dgm:spPr/>
    </dgm:pt>
    <dgm:pt modelId="{0EE1EA17-80C0-4A9A-9401-4F70B8C20EB1}" type="pres">
      <dgm:prSet presAssocID="{6B72976F-F314-4112-8CCF-DA34F496F9F8}" presName="horz1" presStyleCnt="0"/>
      <dgm:spPr/>
    </dgm:pt>
    <dgm:pt modelId="{39C12465-AE66-4387-BD55-119D98348033}" type="pres">
      <dgm:prSet presAssocID="{6B72976F-F314-4112-8CCF-DA34F496F9F8}" presName="tx1" presStyleLbl="revTx" presStyleIdx="3" presStyleCnt="5"/>
      <dgm:spPr/>
    </dgm:pt>
    <dgm:pt modelId="{20480DCE-0C08-4546-9B04-ECBA6D6D392E}" type="pres">
      <dgm:prSet presAssocID="{6B72976F-F314-4112-8CCF-DA34F496F9F8}" presName="vert1" presStyleCnt="0"/>
      <dgm:spPr/>
    </dgm:pt>
    <dgm:pt modelId="{D14A2EED-F38A-486A-8C9C-B457CABD7C98}" type="pres">
      <dgm:prSet presAssocID="{A3F5113B-056E-4B94-A891-A390FE5E3B58}" presName="thickLine" presStyleLbl="alignNode1" presStyleIdx="4" presStyleCnt="5"/>
      <dgm:spPr/>
    </dgm:pt>
    <dgm:pt modelId="{5A861F4B-05D5-482F-82E0-DCD07A458EEA}" type="pres">
      <dgm:prSet presAssocID="{A3F5113B-056E-4B94-A891-A390FE5E3B58}" presName="horz1" presStyleCnt="0"/>
      <dgm:spPr/>
    </dgm:pt>
    <dgm:pt modelId="{913E496F-07F5-4862-82B4-EB086D81AA2D}" type="pres">
      <dgm:prSet presAssocID="{A3F5113B-056E-4B94-A891-A390FE5E3B58}" presName="tx1" presStyleLbl="revTx" presStyleIdx="4" presStyleCnt="5"/>
      <dgm:spPr/>
    </dgm:pt>
    <dgm:pt modelId="{C03594BD-F3C8-4D06-B5DE-CB54437EBA7D}" type="pres">
      <dgm:prSet presAssocID="{A3F5113B-056E-4B94-A891-A390FE5E3B58}" presName="vert1" presStyleCnt="0"/>
      <dgm:spPr/>
    </dgm:pt>
  </dgm:ptLst>
  <dgm:cxnLst>
    <dgm:cxn modelId="{61C6C00C-73BB-4FB4-839A-77782D0CC946}" srcId="{20FBC5E5-EACB-4247-9467-92B20A030610}" destId="{52FA05BB-CA31-4E80-97CB-1D185D67145A}" srcOrd="1" destOrd="0" parTransId="{B0AE2904-B5A4-40F9-98E3-248612A46320}" sibTransId="{C58C34FD-4588-42F9-87E3-AEFEDB8A2EB4}"/>
    <dgm:cxn modelId="{BFF98A11-F250-4D04-9730-DF1760EBB022}" srcId="{20FBC5E5-EACB-4247-9467-92B20A030610}" destId="{6B72976F-F314-4112-8CCF-DA34F496F9F8}" srcOrd="3" destOrd="0" parTransId="{E82854E7-EB70-4578-9936-9A885F62B760}" sibTransId="{3737AB11-90F2-4AFF-B504-B4DCA5111603}"/>
    <dgm:cxn modelId="{6DACC413-08FF-4C86-9E61-0626455B218A}" type="presOf" srcId="{20FBC5E5-EACB-4247-9467-92B20A030610}" destId="{ECFBE8A0-BE22-4B4C-9702-EA14A84E8697}" srcOrd="0" destOrd="0" presId="urn:microsoft.com/office/officeart/2008/layout/LinedList"/>
    <dgm:cxn modelId="{4C901628-39D2-41E0-9D4D-390F70C8C1BB}" srcId="{20FBC5E5-EACB-4247-9467-92B20A030610}" destId="{C1E40F91-AC22-4BA2-81E5-BAB4D50DB426}" srcOrd="0" destOrd="0" parTransId="{31442A7B-0484-4948-A2BA-C3D26D614ABA}" sibTransId="{3E10D981-7B54-47F0-B634-E40C7509A4B7}"/>
    <dgm:cxn modelId="{35AF3A29-524C-4202-9165-3F246536679F}" type="presOf" srcId="{6B72976F-F314-4112-8CCF-DA34F496F9F8}" destId="{39C12465-AE66-4387-BD55-119D98348033}" srcOrd="0" destOrd="0" presId="urn:microsoft.com/office/officeart/2008/layout/LinedList"/>
    <dgm:cxn modelId="{BFDD2666-FB34-477C-A952-9BDED319D40C}" srcId="{20FBC5E5-EACB-4247-9467-92B20A030610}" destId="{BF79C3A6-628F-41E7-BA22-C2E7CE57B13F}" srcOrd="2" destOrd="0" parTransId="{20ACD08B-2692-4B1D-9962-F23982A42D92}" sibTransId="{FE847024-2A8A-4D20-B71F-66620B773CC5}"/>
    <dgm:cxn modelId="{C9165B52-B13B-4C7E-91AC-067BF331FBDB}" type="presOf" srcId="{BF79C3A6-628F-41E7-BA22-C2E7CE57B13F}" destId="{B328AD15-ECE7-4B44-8B25-03FA981B516E}" srcOrd="0" destOrd="0" presId="urn:microsoft.com/office/officeart/2008/layout/LinedList"/>
    <dgm:cxn modelId="{A245C67A-089A-45B7-89FF-89F43D49F0B1}" type="presOf" srcId="{C1E40F91-AC22-4BA2-81E5-BAB4D50DB426}" destId="{6334DED6-B44B-4765-A718-8228F1EFF009}" srcOrd="0" destOrd="0" presId="urn:microsoft.com/office/officeart/2008/layout/LinedList"/>
    <dgm:cxn modelId="{52813380-0DE6-46D4-A630-6711DC1EED77}" type="presOf" srcId="{52FA05BB-CA31-4E80-97CB-1D185D67145A}" destId="{B79964A8-E491-4175-8612-73C645449B2F}" srcOrd="0" destOrd="0" presId="urn:microsoft.com/office/officeart/2008/layout/LinedList"/>
    <dgm:cxn modelId="{E3585596-CEF1-4B5D-88F1-FD0CC25B0723}" srcId="{20FBC5E5-EACB-4247-9467-92B20A030610}" destId="{A3F5113B-056E-4B94-A891-A390FE5E3B58}" srcOrd="4" destOrd="0" parTransId="{8F0289C3-E5D7-45F3-A14B-45507E110617}" sibTransId="{A80147A7-B03C-435D-A704-343C961B4515}"/>
    <dgm:cxn modelId="{CAA44BC6-0D42-4396-A93A-CE5272248103}" type="presOf" srcId="{A3F5113B-056E-4B94-A891-A390FE5E3B58}" destId="{913E496F-07F5-4862-82B4-EB086D81AA2D}" srcOrd="0" destOrd="0" presId="urn:microsoft.com/office/officeart/2008/layout/LinedList"/>
    <dgm:cxn modelId="{114FED50-F3E6-414E-B049-376B9C1B430F}" type="presParOf" srcId="{ECFBE8A0-BE22-4B4C-9702-EA14A84E8697}" destId="{643BF39D-CE91-4E25-9527-5805AA143C38}" srcOrd="0" destOrd="0" presId="urn:microsoft.com/office/officeart/2008/layout/LinedList"/>
    <dgm:cxn modelId="{BD68AF4B-C982-4DD9-BCBB-223CF2353BD0}" type="presParOf" srcId="{ECFBE8A0-BE22-4B4C-9702-EA14A84E8697}" destId="{92FB96EC-FFDC-4DDD-BED4-745178607728}" srcOrd="1" destOrd="0" presId="urn:microsoft.com/office/officeart/2008/layout/LinedList"/>
    <dgm:cxn modelId="{FA97BD9A-F833-4496-8C3C-D2A5BC704A8F}" type="presParOf" srcId="{92FB96EC-FFDC-4DDD-BED4-745178607728}" destId="{6334DED6-B44B-4765-A718-8228F1EFF009}" srcOrd="0" destOrd="0" presId="urn:microsoft.com/office/officeart/2008/layout/LinedList"/>
    <dgm:cxn modelId="{EDD3530B-434D-423C-AC61-52496F127539}" type="presParOf" srcId="{92FB96EC-FFDC-4DDD-BED4-745178607728}" destId="{2F5D6571-A36C-4BE7-A880-D66F0C9E9459}" srcOrd="1" destOrd="0" presId="urn:microsoft.com/office/officeart/2008/layout/LinedList"/>
    <dgm:cxn modelId="{0D0E2743-9EC5-479C-B945-F820A11523E3}" type="presParOf" srcId="{ECFBE8A0-BE22-4B4C-9702-EA14A84E8697}" destId="{2BE40A80-17A3-4866-BBFC-970298329309}" srcOrd="2" destOrd="0" presId="urn:microsoft.com/office/officeart/2008/layout/LinedList"/>
    <dgm:cxn modelId="{53AD3E73-3B6B-430F-8D66-52F570D6495B}" type="presParOf" srcId="{ECFBE8A0-BE22-4B4C-9702-EA14A84E8697}" destId="{C7BF28C8-0CAF-467D-B7A5-0D5CD900A4F1}" srcOrd="3" destOrd="0" presId="urn:microsoft.com/office/officeart/2008/layout/LinedList"/>
    <dgm:cxn modelId="{8459427D-8002-4DD6-84AE-9C85D0402200}" type="presParOf" srcId="{C7BF28C8-0CAF-467D-B7A5-0D5CD900A4F1}" destId="{B79964A8-E491-4175-8612-73C645449B2F}" srcOrd="0" destOrd="0" presId="urn:microsoft.com/office/officeart/2008/layout/LinedList"/>
    <dgm:cxn modelId="{0570B1F6-8394-4498-B6CD-18FE331D5D03}" type="presParOf" srcId="{C7BF28C8-0CAF-467D-B7A5-0D5CD900A4F1}" destId="{514EBA94-8EF1-47A9-B7BE-513F6CB1DBCA}" srcOrd="1" destOrd="0" presId="urn:microsoft.com/office/officeart/2008/layout/LinedList"/>
    <dgm:cxn modelId="{3EFCE26A-7F59-41ED-AB83-329B3D59E9A5}" type="presParOf" srcId="{ECFBE8A0-BE22-4B4C-9702-EA14A84E8697}" destId="{9C989292-807E-4205-AA5F-050722E1FB6D}" srcOrd="4" destOrd="0" presId="urn:microsoft.com/office/officeart/2008/layout/LinedList"/>
    <dgm:cxn modelId="{3C5BDA88-9DA6-4F6B-9392-C3F40D38C6AA}" type="presParOf" srcId="{ECFBE8A0-BE22-4B4C-9702-EA14A84E8697}" destId="{526E2468-CEC4-4FA2-AA2A-3A98B84D7E1E}" srcOrd="5" destOrd="0" presId="urn:microsoft.com/office/officeart/2008/layout/LinedList"/>
    <dgm:cxn modelId="{56560870-3029-4952-8696-05B67DC0C842}" type="presParOf" srcId="{526E2468-CEC4-4FA2-AA2A-3A98B84D7E1E}" destId="{B328AD15-ECE7-4B44-8B25-03FA981B516E}" srcOrd="0" destOrd="0" presId="urn:microsoft.com/office/officeart/2008/layout/LinedList"/>
    <dgm:cxn modelId="{07875A88-492D-49C1-B6D5-1FFB6BD5184F}" type="presParOf" srcId="{526E2468-CEC4-4FA2-AA2A-3A98B84D7E1E}" destId="{442348C4-0C6A-42F7-81E6-521D6CCEB810}" srcOrd="1" destOrd="0" presId="urn:microsoft.com/office/officeart/2008/layout/LinedList"/>
    <dgm:cxn modelId="{B2E9485D-67BA-4AE0-B104-D55F4948B613}" type="presParOf" srcId="{ECFBE8A0-BE22-4B4C-9702-EA14A84E8697}" destId="{AFB35AFC-78CF-4C60-A1BC-AF9AF09D68D5}" srcOrd="6" destOrd="0" presId="urn:microsoft.com/office/officeart/2008/layout/LinedList"/>
    <dgm:cxn modelId="{F451E501-E77B-44F8-9F93-B33B7DFA2111}" type="presParOf" srcId="{ECFBE8A0-BE22-4B4C-9702-EA14A84E8697}" destId="{0EE1EA17-80C0-4A9A-9401-4F70B8C20EB1}" srcOrd="7" destOrd="0" presId="urn:microsoft.com/office/officeart/2008/layout/LinedList"/>
    <dgm:cxn modelId="{F28B2943-8475-4B95-9750-EFD1D3ECE3C8}" type="presParOf" srcId="{0EE1EA17-80C0-4A9A-9401-4F70B8C20EB1}" destId="{39C12465-AE66-4387-BD55-119D98348033}" srcOrd="0" destOrd="0" presId="urn:microsoft.com/office/officeart/2008/layout/LinedList"/>
    <dgm:cxn modelId="{DC715B7B-7C09-4553-9E20-340A9C8189B0}" type="presParOf" srcId="{0EE1EA17-80C0-4A9A-9401-4F70B8C20EB1}" destId="{20480DCE-0C08-4546-9B04-ECBA6D6D392E}" srcOrd="1" destOrd="0" presId="urn:microsoft.com/office/officeart/2008/layout/LinedList"/>
    <dgm:cxn modelId="{7D6A31D3-8F81-484B-BF1B-7ACE13FA88A5}" type="presParOf" srcId="{ECFBE8A0-BE22-4B4C-9702-EA14A84E8697}" destId="{D14A2EED-F38A-486A-8C9C-B457CABD7C98}" srcOrd="8" destOrd="0" presId="urn:microsoft.com/office/officeart/2008/layout/LinedList"/>
    <dgm:cxn modelId="{2FFFC8D8-D42E-4352-8DA1-C377A111E3D4}" type="presParOf" srcId="{ECFBE8A0-BE22-4B4C-9702-EA14A84E8697}" destId="{5A861F4B-05D5-482F-82E0-DCD07A458EEA}" srcOrd="9" destOrd="0" presId="urn:microsoft.com/office/officeart/2008/layout/LinedList"/>
    <dgm:cxn modelId="{20E5DD78-EF90-43FD-9FCA-BEB401977647}" type="presParOf" srcId="{5A861F4B-05D5-482F-82E0-DCD07A458EEA}" destId="{913E496F-07F5-4862-82B4-EB086D81AA2D}" srcOrd="0" destOrd="0" presId="urn:microsoft.com/office/officeart/2008/layout/LinedList"/>
    <dgm:cxn modelId="{3162DB07-FC9B-4583-A020-FE3220B853B7}" type="presParOf" srcId="{5A861F4B-05D5-482F-82E0-DCD07A458EEA}" destId="{C03594BD-F3C8-4D06-B5DE-CB54437EBA7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08B1C-4886-45AF-8D91-EC7280403B4D}">
      <dsp:nvSpPr>
        <dsp:cNvPr id="0" name=""/>
        <dsp:cNvSpPr/>
      </dsp:nvSpPr>
      <dsp:spPr>
        <a:xfrm>
          <a:off x="899271" y="0"/>
          <a:ext cx="4456708" cy="4457700"/>
        </a:xfrm>
        <a:prstGeom prst="circularArrow">
          <a:avLst>
            <a:gd name="adj1" fmla="val 10980"/>
            <a:gd name="adj2" fmla="val 1142322"/>
            <a:gd name="adj3" fmla="val 90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9345534-A167-4FBE-B7EB-0ED74004EEF7}">
      <dsp:nvSpPr>
        <dsp:cNvPr id="0" name=""/>
        <dsp:cNvSpPr/>
      </dsp:nvSpPr>
      <dsp:spPr>
        <a:xfrm>
          <a:off x="5143111" y="953782"/>
          <a:ext cx="3101616" cy="2533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kern="1200" dirty="0">
              <a:latin typeface="Candara" panose="020E0502030303020204" pitchFamily="34" charset="0"/>
            </a:rPr>
            <a:t>Ključni dio BA</a:t>
          </a:r>
        </a:p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kern="1200" dirty="0">
              <a:latin typeface="Candara" panose="020E0502030303020204" pitchFamily="34" charset="0"/>
            </a:rPr>
            <a:t>Depresivno raspoloženje – strategija suočavanja  s ciljem izbjegavanja vanjskih događaja koje dovodi do niske razine pozitivnog potkrepljenja, a visoke razine averzivnog potkrepljenja</a:t>
          </a:r>
        </a:p>
      </dsp:txBody>
      <dsp:txXfrm>
        <a:off x="5143111" y="953782"/>
        <a:ext cx="3101616" cy="2533641"/>
      </dsp:txXfrm>
    </dsp:sp>
    <dsp:sp modelId="{00C416F8-6510-4358-9E15-F321BAF2A308}">
      <dsp:nvSpPr>
        <dsp:cNvPr id="0" name=""/>
        <dsp:cNvSpPr/>
      </dsp:nvSpPr>
      <dsp:spPr>
        <a:xfrm>
          <a:off x="1883470" y="1613687"/>
          <a:ext cx="2486884" cy="1243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000" kern="1200" dirty="0"/>
            <a:t>BIHEVIORALNO IZBJEGAVANJE</a:t>
          </a:r>
        </a:p>
      </dsp:txBody>
      <dsp:txXfrm>
        <a:off x="1883470" y="1613687"/>
        <a:ext cx="2486884" cy="12432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BCF63-026D-43D6-B600-653E67DBDFD2}">
      <dsp:nvSpPr>
        <dsp:cNvPr id="0" name=""/>
        <dsp:cNvSpPr/>
      </dsp:nvSpPr>
      <dsp:spPr>
        <a:xfrm>
          <a:off x="0" y="143836"/>
          <a:ext cx="9144000" cy="561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3000" kern="1200"/>
        </a:p>
      </dsp:txBody>
      <dsp:txXfrm>
        <a:off x="27415" y="171251"/>
        <a:ext cx="9089170" cy="506770"/>
      </dsp:txXfrm>
    </dsp:sp>
    <dsp:sp modelId="{B6E72DAA-E508-47F4-84F1-F7B902A5A1B0}">
      <dsp:nvSpPr>
        <dsp:cNvPr id="0" name=""/>
        <dsp:cNvSpPr/>
      </dsp:nvSpPr>
      <dsp:spPr>
        <a:xfrm>
          <a:off x="0" y="705436"/>
          <a:ext cx="9144000" cy="1925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32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kern="1200" dirty="0">
              <a:latin typeface="Candara" panose="020E0502030303020204" pitchFamily="34" charset="0"/>
            </a:rPr>
            <a:t>Zadatak za pacijenta: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kern="1200" dirty="0">
              <a:latin typeface="Candara" panose="020E0502030303020204" pitchFamily="34" charset="0"/>
            </a:rPr>
            <a:t>napraviti raspored aktivnosti s popisa aktivnosti za svaki dan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kern="1200" dirty="0">
              <a:latin typeface="Candara" panose="020E0502030303020204" pitchFamily="34" charset="0"/>
            </a:rPr>
            <a:t>planiranje više ugodnih aktivnosti</a:t>
          </a:r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b="1" kern="1200" dirty="0">
              <a:latin typeface="Candara" panose="020E0502030303020204" pitchFamily="34" charset="0"/>
            </a:rPr>
            <a:t>prije provedbe</a:t>
          </a:r>
          <a:r>
            <a:rPr lang="hr-HR" sz="2300" kern="1200" dirty="0">
              <a:latin typeface="Candara" panose="020E0502030303020204" pitchFamily="34" charset="0"/>
            </a:rPr>
            <a:t> treba procijeniti </a:t>
          </a:r>
          <a:r>
            <a:rPr lang="hr-HR" sz="2300" b="1" kern="1200" dirty="0">
              <a:latin typeface="Candara" panose="020E0502030303020204" pitchFamily="34" charset="0"/>
            </a:rPr>
            <a:t>vjerojatnost</a:t>
          </a:r>
          <a:r>
            <a:rPr lang="hr-HR" sz="2300" kern="1200" dirty="0">
              <a:latin typeface="Candara" panose="020E0502030303020204" pitchFamily="34" charset="0"/>
            </a:rPr>
            <a:t> zadovoljstva (ugode) i postignuća (ovladavanja) na skali od 0-10 za svaku aktivnost </a:t>
          </a:r>
        </a:p>
      </dsp:txBody>
      <dsp:txXfrm>
        <a:off x="0" y="705436"/>
        <a:ext cx="9144000" cy="19251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07B7E-A1CE-4FA6-BEB3-2BD5D6E6E72D}">
      <dsp:nvSpPr>
        <dsp:cNvPr id="0" name=""/>
        <dsp:cNvSpPr/>
      </dsp:nvSpPr>
      <dsp:spPr>
        <a:xfrm>
          <a:off x="1905474" y="365760"/>
          <a:ext cx="4551680" cy="4551680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>
              <a:latin typeface="Candara" panose="020E0502030303020204" pitchFamily="34" charset="0"/>
            </a:rPr>
            <a:t>Kognitivna komponenta</a:t>
          </a:r>
        </a:p>
      </dsp:txBody>
      <dsp:txXfrm>
        <a:off x="4380179" y="1205653"/>
        <a:ext cx="1544320" cy="1517226"/>
      </dsp:txXfrm>
    </dsp:sp>
    <dsp:sp modelId="{C42280F9-F72A-4BA1-81A5-8652D449AE77}">
      <dsp:nvSpPr>
        <dsp:cNvPr id="0" name=""/>
        <dsp:cNvSpPr/>
      </dsp:nvSpPr>
      <dsp:spPr>
        <a:xfrm>
          <a:off x="1670845" y="501226"/>
          <a:ext cx="4551680" cy="4551680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>
              <a:latin typeface="Candara" panose="020E0502030303020204" pitchFamily="34" charset="0"/>
            </a:rPr>
            <a:t>Stvarno zadovoljstvo/ postignuće</a:t>
          </a:r>
        </a:p>
      </dsp:txBody>
      <dsp:txXfrm>
        <a:off x="2917139" y="3373120"/>
        <a:ext cx="2059093" cy="1408853"/>
      </dsp:txXfrm>
    </dsp:sp>
    <dsp:sp modelId="{89C024AC-26A0-40B2-8E2E-DCEE49B35554}">
      <dsp:nvSpPr>
        <dsp:cNvPr id="0" name=""/>
        <dsp:cNvSpPr/>
      </dsp:nvSpPr>
      <dsp:spPr>
        <a:xfrm>
          <a:off x="1670845" y="501226"/>
          <a:ext cx="4551680" cy="4551680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>
              <a:latin typeface="Candara" panose="020E0502030303020204" pitchFamily="34" charset="0"/>
            </a:rPr>
            <a:t>Uključivanje u aktivnosti</a:t>
          </a:r>
        </a:p>
      </dsp:txBody>
      <dsp:txXfrm>
        <a:off x="2158525" y="1395306"/>
        <a:ext cx="1544320" cy="151722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768CAA-33C2-4105-8DFF-B1477DB81DD4}">
      <dsp:nvSpPr>
        <dsp:cNvPr id="0" name=""/>
        <dsp:cNvSpPr/>
      </dsp:nvSpPr>
      <dsp:spPr>
        <a:xfrm>
          <a:off x="3729990" y="71794"/>
          <a:ext cx="3446145" cy="344614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Candara" panose="020E0502030303020204" pitchFamily="34" charset="0"/>
            </a:rPr>
            <a:t>NAM</a:t>
          </a:r>
          <a:r>
            <a:rPr lang="hr-HR" sz="1400" kern="1200" dirty="0">
              <a:latin typeface="Candara" panose="020E0502030303020204" pitchFamily="34" charset="0"/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>
              <a:latin typeface="Candara" panose="020E0502030303020204" pitchFamily="34" charset="0"/>
            </a:rPr>
            <a:t>„Ovo nije dobro kao prije“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>
              <a:latin typeface="Candara" panose="020E0502030303020204" pitchFamily="34" charset="0"/>
            </a:rPr>
            <a:t>„Ovo radim sam, mora da sam gubitnik“</a:t>
          </a:r>
        </a:p>
      </dsp:txBody>
      <dsp:txXfrm>
        <a:off x="4189476" y="674870"/>
        <a:ext cx="2527173" cy="1550765"/>
      </dsp:txXfrm>
    </dsp:sp>
    <dsp:sp modelId="{E6E871CD-7DDC-4D94-9803-37B83B698AD1}">
      <dsp:nvSpPr>
        <dsp:cNvPr id="0" name=""/>
        <dsp:cNvSpPr/>
      </dsp:nvSpPr>
      <dsp:spPr>
        <a:xfrm>
          <a:off x="4973473" y="2225635"/>
          <a:ext cx="3446145" cy="3446145"/>
        </a:xfrm>
        <a:prstGeom prst="ellipse">
          <a:avLst/>
        </a:prstGeom>
        <a:solidFill>
          <a:schemeClr val="accent4">
            <a:alpha val="50000"/>
            <a:hueOff val="-7233427"/>
            <a:satOff val="11601"/>
            <a:lumOff val="-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Candara" panose="020E0502030303020204" pitchFamily="34" charset="0"/>
            </a:rPr>
            <a:t>Niska tolerancija na frustraciju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„Ne mogu podnijeti da to radim“</a:t>
          </a:r>
        </a:p>
      </dsp:txBody>
      <dsp:txXfrm>
        <a:off x="6027420" y="3115889"/>
        <a:ext cx="2067687" cy="1895379"/>
      </dsp:txXfrm>
    </dsp:sp>
    <dsp:sp modelId="{012F39C4-E0DB-4D46-AE27-2E88F997D133}">
      <dsp:nvSpPr>
        <dsp:cNvPr id="0" name=""/>
        <dsp:cNvSpPr/>
      </dsp:nvSpPr>
      <dsp:spPr>
        <a:xfrm>
          <a:off x="2486506" y="2225635"/>
          <a:ext cx="3446145" cy="3446145"/>
        </a:xfrm>
        <a:prstGeom prst="ellipse">
          <a:avLst/>
        </a:prstGeom>
        <a:solidFill>
          <a:schemeClr val="accent4">
            <a:alpha val="50000"/>
            <a:hueOff val="-14466855"/>
            <a:satOff val="23201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latin typeface="Candara" panose="020E0502030303020204" pitchFamily="34" charset="0"/>
            </a:rPr>
            <a:t>Odbijanje rasporeda aktivnosti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dirty="0">
              <a:latin typeface="Candara" panose="020E0502030303020204" pitchFamily="34" charset="0"/>
            </a:rPr>
            <a:t>Ne žele da im se nešto nameće, žele biti slobodni </a:t>
          </a:r>
        </a:p>
      </dsp:txBody>
      <dsp:txXfrm>
        <a:off x="2811018" y="3115889"/>
        <a:ext cx="2067687" cy="189537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720CF-E188-4413-9045-FBE761EFB85D}">
      <dsp:nvSpPr>
        <dsp:cNvPr id="0" name=""/>
        <dsp:cNvSpPr/>
      </dsp:nvSpPr>
      <dsp:spPr>
        <a:xfrm>
          <a:off x="2142705" y="296233"/>
          <a:ext cx="6649278" cy="207789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7431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>
              <a:latin typeface="Candara" panose="020E0502030303020204" pitchFamily="34" charset="0"/>
            </a:rPr>
            <a:t>Kognitivne tehnike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Ispitivanje dokaza za i protiv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Ispitivanje cijene i dobiti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Kognitivni kontinuum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Je li moguće da je potrebno neko vrijeme da pozitivne aktivnosti počnu djelovati? Možda te aktivnosti ne pružaju dovoljno užitaka kao prije, ali mogu pružiti više ugode nego kada ne činite ništa.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…</a:t>
          </a:r>
        </a:p>
      </dsp:txBody>
      <dsp:txXfrm>
        <a:off x="2142705" y="296233"/>
        <a:ext cx="6649278" cy="2077899"/>
      </dsp:txXfrm>
    </dsp:sp>
    <dsp:sp modelId="{7BD2C879-860E-458C-92FB-4C474B1B7C7C}">
      <dsp:nvSpPr>
        <dsp:cNvPr id="0" name=""/>
        <dsp:cNvSpPr/>
      </dsp:nvSpPr>
      <dsp:spPr>
        <a:xfrm>
          <a:off x="1809754" y="47506"/>
          <a:ext cx="1566324" cy="207896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25DD2C-362A-458B-8809-BEBD6C8032C0}">
      <dsp:nvSpPr>
        <dsp:cNvPr id="0" name=""/>
        <dsp:cNvSpPr/>
      </dsp:nvSpPr>
      <dsp:spPr>
        <a:xfrm>
          <a:off x="2114757" y="2912077"/>
          <a:ext cx="6649278" cy="207789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7431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>
              <a:latin typeface="Candara" panose="020E0502030303020204" pitchFamily="34" charset="0"/>
            </a:rPr>
            <a:t>Analogija s tjelesnim vježbanjem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„Kako biste došli u bolju formu, biste li vježbali samo kada se osjećate raspoloženi za to?“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„Jeste li ikada počeli vježbati, iako za to niste bili raspoloženi?“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„Što bi se dogodilo da vježbate, a da niste raspoloženi za to?“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>
              <a:latin typeface="Candara" panose="020E0502030303020204" pitchFamily="34" charset="0"/>
            </a:rPr>
            <a:t>…</a:t>
          </a:r>
        </a:p>
      </dsp:txBody>
      <dsp:txXfrm>
        <a:off x="2114757" y="2912077"/>
        <a:ext cx="6649278" cy="2077899"/>
      </dsp:txXfrm>
    </dsp:sp>
    <dsp:sp modelId="{3699C89F-FC4A-4A76-896A-11499C0C17E7}">
      <dsp:nvSpPr>
        <dsp:cNvPr id="0" name=""/>
        <dsp:cNvSpPr/>
      </dsp:nvSpPr>
      <dsp:spPr>
        <a:xfrm>
          <a:off x="1837703" y="2611936"/>
          <a:ext cx="1454529" cy="2181794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8000" r="-68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0D2B6D-8B93-4E74-B8C0-BC60052CFE62}">
      <dsp:nvSpPr>
        <dsp:cNvPr id="0" name=""/>
        <dsp:cNvSpPr/>
      </dsp:nvSpPr>
      <dsp:spPr>
        <a:xfrm>
          <a:off x="3134567" y="74750"/>
          <a:ext cx="4719402" cy="2568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 dirty="0">
              <a:latin typeface="Candara" panose="020E0502030303020204" pitchFamily="34" charset="0"/>
            </a:rPr>
            <a:t>Tradicionalni KBT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Cilj: povećati pozitivna potkrepljenja kroz sudjelovanje u ugodnim aktivnostima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Strukturiranje sustavnih, čestih aktivnosti koje predstavljaju ugodne aktivnosti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Naglasak je na promjeni obrasca ponašanja, a ne na čekanju poboljšanja raspoloženja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Pristup orijentiran prema ponašanju</a:t>
          </a:r>
        </a:p>
      </dsp:txBody>
      <dsp:txXfrm>
        <a:off x="3134567" y="74750"/>
        <a:ext cx="4719402" cy="2568522"/>
      </dsp:txXfrm>
    </dsp:sp>
    <dsp:sp modelId="{82D74BA2-74F2-4D4A-A463-85D6D29B6E60}">
      <dsp:nvSpPr>
        <dsp:cNvPr id="0" name=""/>
        <dsp:cNvSpPr/>
      </dsp:nvSpPr>
      <dsp:spPr>
        <a:xfrm>
          <a:off x="149621" y="1944"/>
          <a:ext cx="3065483" cy="27141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31838-E00B-462D-8664-3BF5680D4062}">
      <dsp:nvSpPr>
        <dsp:cNvPr id="0" name=""/>
        <dsp:cNvSpPr/>
      </dsp:nvSpPr>
      <dsp:spPr>
        <a:xfrm>
          <a:off x="300916" y="3086167"/>
          <a:ext cx="4959178" cy="2242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ACT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Uključuje procjenu vrijednosti i ciljeva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Važno je sudjelovanje u smislenim aktivnostima, a ne samo u ugodnim aktivnostima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Procjena ponašanja (0-10) s obzirom na to koliko im je ponašanje značajno i koliko se učestalo s njime bave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>
              <a:latin typeface="Candara" panose="020E0502030303020204" pitchFamily="34" charset="0"/>
            </a:rPr>
            <a:t>Povećati psihološki kontakt sa sada i ovdje (</a:t>
          </a:r>
          <a:r>
            <a:rPr lang="hr-HR" sz="1600" kern="1200" dirty="0" err="1">
              <a:latin typeface="Candara" panose="020E0502030303020204" pitchFamily="34" charset="0"/>
            </a:rPr>
            <a:t>mindfulness</a:t>
          </a:r>
          <a:r>
            <a:rPr lang="hr-HR" sz="1600" kern="1200" dirty="0">
              <a:latin typeface="Candara" panose="020E0502030303020204" pitchFamily="34" charset="0"/>
            </a:rPr>
            <a:t>) </a:t>
          </a:r>
          <a:r>
            <a:rPr lang="hr-HR" sz="1600" kern="1200" dirty="0">
              <a:latin typeface="Candara" panose="020E0502030303020204" pitchFamily="34" charset="0"/>
              <a:sym typeface="Wingdings" panose="05000000000000000000" pitchFamily="2" charset="2"/>
            </a:rPr>
            <a:t> smanjiti ruminaciju</a:t>
          </a:r>
          <a:endParaRPr lang="hr-HR" sz="1600" kern="1200" dirty="0">
            <a:latin typeface="Candara" panose="020E0502030303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1500" kern="1200" dirty="0"/>
        </a:p>
      </dsp:txBody>
      <dsp:txXfrm>
        <a:off x="300916" y="3086167"/>
        <a:ext cx="4959178" cy="2242957"/>
      </dsp:txXfrm>
    </dsp:sp>
    <dsp:sp modelId="{4C961C9E-52F1-4472-92A5-B0AE1C4DC344}">
      <dsp:nvSpPr>
        <dsp:cNvPr id="0" name=""/>
        <dsp:cNvSpPr/>
      </dsp:nvSpPr>
      <dsp:spPr>
        <a:xfrm>
          <a:off x="5482147" y="3086167"/>
          <a:ext cx="2220527" cy="2242957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7DAF3-15CB-42E9-9184-D1DD2F469283}">
      <dsp:nvSpPr>
        <dsp:cNvPr id="0" name=""/>
        <dsp:cNvSpPr/>
      </dsp:nvSpPr>
      <dsp:spPr>
        <a:xfrm>
          <a:off x="0" y="0"/>
          <a:ext cx="5667538" cy="4698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1. Opažanje trenutačnih aktivnosti</a:t>
          </a:r>
        </a:p>
      </dsp:txBody>
      <dsp:txXfrm>
        <a:off x="13762" y="13762"/>
        <a:ext cx="5120807" cy="442346"/>
      </dsp:txXfrm>
    </dsp:sp>
    <dsp:sp modelId="{A9FA796F-D409-491B-84E4-0A18A5097C51}">
      <dsp:nvSpPr>
        <dsp:cNvPr id="0" name=""/>
        <dsp:cNvSpPr/>
      </dsp:nvSpPr>
      <dsp:spPr>
        <a:xfrm>
          <a:off x="474656" y="555302"/>
          <a:ext cx="5667538" cy="4698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2. Popis potkrepljujućih aktivnosti</a:t>
          </a:r>
        </a:p>
      </dsp:txBody>
      <dsp:txXfrm>
        <a:off x="488418" y="569064"/>
        <a:ext cx="4859941" cy="442346"/>
      </dsp:txXfrm>
    </dsp:sp>
    <dsp:sp modelId="{21B2B5C8-2C57-4FE6-93F5-1A08EDC5E1E2}">
      <dsp:nvSpPr>
        <dsp:cNvPr id="0" name=""/>
        <dsp:cNvSpPr/>
      </dsp:nvSpPr>
      <dsp:spPr>
        <a:xfrm>
          <a:off x="942228" y="931538"/>
          <a:ext cx="5667538" cy="828001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3. Planiranje potkrepljujućih aktivnosti</a:t>
          </a:r>
        </a:p>
      </dsp:txBody>
      <dsp:txXfrm>
        <a:off x="966479" y="955789"/>
        <a:ext cx="4846048" cy="779499"/>
      </dsp:txXfrm>
    </dsp:sp>
    <dsp:sp modelId="{E8EDB75A-E1CF-4DBB-B23F-8F5E95AEED14}">
      <dsp:nvSpPr>
        <dsp:cNvPr id="0" name=""/>
        <dsp:cNvSpPr/>
      </dsp:nvSpPr>
      <dsp:spPr>
        <a:xfrm>
          <a:off x="1416884" y="1665906"/>
          <a:ext cx="5667538" cy="46987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4. Provedba planiranih aktivnosti</a:t>
          </a:r>
        </a:p>
      </dsp:txBody>
      <dsp:txXfrm>
        <a:off x="1430646" y="1679668"/>
        <a:ext cx="4859941" cy="442346"/>
      </dsp:txXfrm>
    </dsp:sp>
    <dsp:sp modelId="{ACD12559-CE4D-4E84-BC49-DC02D50E3838}">
      <dsp:nvSpPr>
        <dsp:cNvPr id="0" name=""/>
        <dsp:cNvSpPr/>
      </dsp:nvSpPr>
      <dsp:spPr>
        <a:xfrm>
          <a:off x="5362122" y="359878"/>
          <a:ext cx="305416" cy="305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300" kern="1200"/>
        </a:p>
      </dsp:txBody>
      <dsp:txXfrm>
        <a:off x="5430841" y="359878"/>
        <a:ext cx="167978" cy="229826"/>
      </dsp:txXfrm>
    </dsp:sp>
    <dsp:sp modelId="{E103DFE0-3830-42D0-8A76-FFD7E29A07F0}">
      <dsp:nvSpPr>
        <dsp:cNvPr id="0" name=""/>
        <dsp:cNvSpPr/>
      </dsp:nvSpPr>
      <dsp:spPr>
        <a:xfrm>
          <a:off x="5836778" y="915180"/>
          <a:ext cx="305416" cy="305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300" kern="1200"/>
        </a:p>
      </dsp:txBody>
      <dsp:txXfrm>
        <a:off x="5905497" y="915180"/>
        <a:ext cx="167978" cy="229826"/>
      </dsp:txXfrm>
    </dsp:sp>
    <dsp:sp modelId="{1E0C81DF-4AB6-4F5C-B46B-5C923E4F5CBD}">
      <dsp:nvSpPr>
        <dsp:cNvPr id="0" name=""/>
        <dsp:cNvSpPr/>
      </dsp:nvSpPr>
      <dsp:spPr>
        <a:xfrm>
          <a:off x="6304350" y="1470482"/>
          <a:ext cx="305416" cy="30541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300" kern="1200"/>
        </a:p>
      </dsp:txBody>
      <dsp:txXfrm>
        <a:off x="6373069" y="1470482"/>
        <a:ext cx="167978" cy="229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F6BE76-C679-46C5-98E3-E9CD99C1136A}">
      <dsp:nvSpPr>
        <dsp:cNvPr id="0" name=""/>
        <dsp:cNvSpPr/>
      </dsp:nvSpPr>
      <dsp:spPr>
        <a:xfrm>
          <a:off x="5972" y="1225618"/>
          <a:ext cx="2061017" cy="1030508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latin typeface="Candara" panose="020E0502030303020204" pitchFamily="34" charset="0"/>
            </a:rPr>
            <a:t>Primarni cilj</a:t>
          </a:r>
        </a:p>
      </dsp:txBody>
      <dsp:txXfrm>
        <a:off x="36155" y="1255801"/>
        <a:ext cx="2000651" cy="970142"/>
      </dsp:txXfrm>
    </dsp:sp>
    <dsp:sp modelId="{FABB065C-7E71-4930-8811-D327563D4C93}">
      <dsp:nvSpPr>
        <dsp:cNvPr id="0" name=""/>
        <dsp:cNvSpPr/>
      </dsp:nvSpPr>
      <dsp:spPr>
        <a:xfrm>
          <a:off x="2066989" y="1718109"/>
          <a:ext cx="824406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824406" y="2276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00" kern="1200"/>
        </a:p>
      </dsp:txBody>
      <dsp:txXfrm>
        <a:off x="2458583" y="1720263"/>
        <a:ext cx="41220" cy="41220"/>
      </dsp:txXfrm>
    </dsp:sp>
    <dsp:sp modelId="{C099A975-5A60-40D1-8FF6-DFD8B862AC09}">
      <dsp:nvSpPr>
        <dsp:cNvPr id="0" name=""/>
        <dsp:cNvSpPr/>
      </dsp:nvSpPr>
      <dsp:spPr>
        <a:xfrm>
          <a:off x="2891396" y="1225618"/>
          <a:ext cx="2061017" cy="1030508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povećati potkrepljenje i produktivno ponašanje</a:t>
          </a:r>
          <a:endParaRPr lang="hr-HR" sz="1600" kern="1200" dirty="0">
            <a:latin typeface="Candara" panose="020E0502030303020204" pitchFamily="34" charset="0"/>
          </a:endParaRPr>
        </a:p>
      </dsp:txBody>
      <dsp:txXfrm>
        <a:off x="2921579" y="1255801"/>
        <a:ext cx="2000651" cy="970142"/>
      </dsp:txXfrm>
    </dsp:sp>
    <dsp:sp modelId="{29FFF086-AE00-4495-955F-D535A70122B6}">
      <dsp:nvSpPr>
        <dsp:cNvPr id="0" name=""/>
        <dsp:cNvSpPr/>
      </dsp:nvSpPr>
      <dsp:spPr>
        <a:xfrm rot="19457599">
          <a:off x="4856987" y="1421838"/>
          <a:ext cx="1015260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1015260" y="2276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00" kern="1200"/>
        </a:p>
      </dsp:txBody>
      <dsp:txXfrm>
        <a:off x="5339235" y="1419220"/>
        <a:ext cx="50763" cy="50763"/>
      </dsp:txXfrm>
    </dsp:sp>
    <dsp:sp modelId="{3B0DEF5A-4265-4EE1-84AE-544149559624}">
      <dsp:nvSpPr>
        <dsp:cNvPr id="0" name=""/>
        <dsp:cNvSpPr/>
      </dsp:nvSpPr>
      <dsp:spPr>
        <a:xfrm>
          <a:off x="5776820" y="633076"/>
          <a:ext cx="2061017" cy="10305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unutarnje potkrepljenje</a:t>
          </a:r>
        </a:p>
      </dsp:txBody>
      <dsp:txXfrm>
        <a:off x="5807003" y="663259"/>
        <a:ext cx="2000651" cy="970142"/>
      </dsp:txXfrm>
    </dsp:sp>
    <dsp:sp modelId="{2332C6FE-A2D9-4677-ACB0-FD0485B869F0}">
      <dsp:nvSpPr>
        <dsp:cNvPr id="0" name=""/>
        <dsp:cNvSpPr/>
      </dsp:nvSpPr>
      <dsp:spPr>
        <a:xfrm>
          <a:off x="7837838" y="1125567"/>
          <a:ext cx="824406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824406" y="2276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00" kern="1200"/>
        </a:p>
      </dsp:txBody>
      <dsp:txXfrm>
        <a:off x="8229431" y="1127720"/>
        <a:ext cx="41220" cy="41220"/>
      </dsp:txXfrm>
    </dsp:sp>
    <dsp:sp modelId="{1CD1C673-A6DF-4495-9626-033E8F549003}">
      <dsp:nvSpPr>
        <dsp:cNvPr id="0" name=""/>
        <dsp:cNvSpPr/>
      </dsp:nvSpPr>
      <dsp:spPr>
        <a:xfrm>
          <a:off x="8662245" y="633076"/>
          <a:ext cx="2061017" cy="10305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užitak i osjećaj postignuće</a:t>
          </a:r>
        </a:p>
      </dsp:txBody>
      <dsp:txXfrm>
        <a:off x="8692428" y="663259"/>
        <a:ext cx="2000651" cy="970142"/>
      </dsp:txXfrm>
    </dsp:sp>
    <dsp:sp modelId="{F888F727-9288-46E3-8542-4585DB6B64D3}">
      <dsp:nvSpPr>
        <dsp:cNvPr id="0" name=""/>
        <dsp:cNvSpPr/>
      </dsp:nvSpPr>
      <dsp:spPr>
        <a:xfrm rot="2142401">
          <a:off x="4856987" y="2014380"/>
          <a:ext cx="1015260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1015260" y="2276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00" kern="1200"/>
        </a:p>
      </dsp:txBody>
      <dsp:txXfrm>
        <a:off x="5339235" y="2011762"/>
        <a:ext cx="50763" cy="50763"/>
      </dsp:txXfrm>
    </dsp:sp>
    <dsp:sp modelId="{C38E44FE-56B4-42BB-B57E-F9E1AA13396F}">
      <dsp:nvSpPr>
        <dsp:cNvPr id="0" name=""/>
        <dsp:cNvSpPr/>
      </dsp:nvSpPr>
      <dsp:spPr>
        <a:xfrm>
          <a:off x="5776820" y="1818161"/>
          <a:ext cx="2061017" cy="10305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vanjsko potkrepljenje</a:t>
          </a:r>
        </a:p>
      </dsp:txBody>
      <dsp:txXfrm>
        <a:off x="5807003" y="1848344"/>
        <a:ext cx="2000651" cy="970142"/>
      </dsp:txXfrm>
    </dsp:sp>
    <dsp:sp modelId="{0DDFE972-3CD0-4A66-B962-E0B8751C30ED}">
      <dsp:nvSpPr>
        <dsp:cNvPr id="0" name=""/>
        <dsp:cNvSpPr/>
      </dsp:nvSpPr>
      <dsp:spPr>
        <a:xfrm>
          <a:off x="7837838" y="2310652"/>
          <a:ext cx="824406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824406" y="2276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00" kern="1200"/>
        </a:p>
      </dsp:txBody>
      <dsp:txXfrm>
        <a:off x="8229431" y="2312805"/>
        <a:ext cx="41220" cy="41220"/>
      </dsp:txXfrm>
    </dsp:sp>
    <dsp:sp modelId="{05C4EF05-67C8-429F-9E21-42D82AE5F276}">
      <dsp:nvSpPr>
        <dsp:cNvPr id="0" name=""/>
        <dsp:cNvSpPr/>
      </dsp:nvSpPr>
      <dsp:spPr>
        <a:xfrm>
          <a:off x="8662245" y="1818161"/>
          <a:ext cx="2061017" cy="10305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pažnja</a:t>
          </a:r>
          <a:endParaRPr lang="hr-HR" sz="1600" kern="1200" dirty="0">
            <a:latin typeface="Candara" panose="020E050203030302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8692428" y="1848344"/>
        <a:ext cx="2000651" cy="970142"/>
      </dsp:txXfrm>
    </dsp:sp>
    <dsp:sp modelId="{684CA2B2-1E2E-464E-B4DE-ABF07D939D8F}">
      <dsp:nvSpPr>
        <dsp:cNvPr id="0" name=""/>
        <dsp:cNvSpPr/>
      </dsp:nvSpPr>
      <dsp:spPr>
        <a:xfrm>
          <a:off x="5972" y="2410703"/>
          <a:ext cx="2061017" cy="1030508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latin typeface="Candara" panose="020E0502030303020204" pitchFamily="34" charset="0"/>
            </a:rPr>
            <a:t>Sekundarni cilj</a:t>
          </a:r>
        </a:p>
      </dsp:txBody>
      <dsp:txXfrm>
        <a:off x="36155" y="2440886"/>
        <a:ext cx="2000651" cy="970142"/>
      </dsp:txXfrm>
    </dsp:sp>
    <dsp:sp modelId="{78126BEF-703C-4939-ABD3-EC24406265AD}">
      <dsp:nvSpPr>
        <dsp:cNvPr id="0" name=""/>
        <dsp:cNvSpPr/>
      </dsp:nvSpPr>
      <dsp:spPr>
        <a:xfrm>
          <a:off x="2066989" y="2903194"/>
          <a:ext cx="824406" cy="45527"/>
        </a:xfrm>
        <a:custGeom>
          <a:avLst/>
          <a:gdLst/>
          <a:ahLst/>
          <a:cxnLst/>
          <a:rect l="0" t="0" r="0" b="0"/>
          <a:pathLst>
            <a:path>
              <a:moveTo>
                <a:pt x="0" y="22763"/>
              </a:moveTo>
              <a:lnTo>
                <a:pt x="824406" y="2276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500" kern="1200"/>
        </a:p>
      </dsp:txBody>
      <dsp:txXfrm>
        <a:off x="2458583" y="2905348"/>
        <a:ext cx="41220" cy="41220"/>
      </dsp:txXfrm>
    </dsp:sp>
    <dsp:sp modelId="{6ADA0E9F-7751-42B1-BA4F-40FBE64D164F}">
      <dsp:nvSpPr>
        <dsp:cNvPr id="0" name=""/>
        <dsp:cNvSpPr/>
      </dsp:nvSpPr>
      <dsp:spPr>
        <a:xfrm>
          <a:off x="2891396" y="2410703"/>
          <a:ext cx="2061017" cy="1030508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>
              <a:latin typeface="Candara" panose="020E0502030303020204" pitchFamily="34" charset="0"/>
            </a:rPr>
            <a:t>smanjiti depresivno </a:t>
          </a:r>
          <a:r>
            <a:rPr lang="hr-HR" sz="1600" kern="1200" dirty="0" err="1">
              <a:latin typeface="Candara" panose="020E0502030303020204" pitchFamily="34" charset="0"/>
            </a:rPr>
            <a:t>ruminiranje</a:t>
          </a:r>
          <a:r>
            <a:rPr lang="hr-HR" sz="1600" kern="1200" dirty="0">
              <a:latin typeface="Candara" panose="020E0502030303020204" pitchFamily="34" charset="0"/>
            </a:rPr>
            <a:t> tako da se pacijenti usmjeravaju na druge aktivnosti</a:t>
          </a:r>
        </a:p>
      </dsp:txBody>
      <dsp:txXfrm>
        <a:off x="2921579" y="2440886"/>
        <a:ext cx="2000651" cy="970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7DAF3-15CB-42E9-9184-D1DD2F469283}">
      <dsp:nvSpPr>
        <dsp:cNvPr id="0" name=""/>
        <dsp:cNvSpPr/>
      </dsp:nvSpPr>
      <dsp:spPr>
        <a:xfrm>
          <a:off x="0" y="0"/>
          <a:ext cx="7315200" cy="98069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1. Opažanje trenutačnih aktivnosti</a:t>
          </a:r>
        </a:p>
      </dsp:txBody>
      <dsp:txXfrm>
        <a:off x="28724" y="28724"/>
        <a:ext cx="6174085" cy="923246"/>
      </dsp:txXfrm>
    </dsp:sp>
    <dsp:sp modelId="{A9FA796F-D409-491B-84E4-0A18A5097C51}">
      <dsp:nvSpPr>
        <dsp:cNvPr id="0" name=""/>
        <dsp:cNvSpPr/>
      </dsp:nvSpPr>
      <dsp:spPr>
        <a:xfrm>
          <a:off x="612648" y="1159002"/>
          <a:ext cx="7315200" cy="98069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2. Popis potkrepljujućih aktivnosti</a:t>
          </a:r>
        </a:p>
      </dsp:txBody>
      <dsp:txXfrm>
        <a:off x="641372" y="1187726"/>
        <a:ext cx="6007652" cy="923246"/>
      </dsp:txXfrm>
    </dsp:sp>
    <dsp:sp modelId="{21B2B5C8-2C57-4FE6-93F5-1A08EDC5E1E2}">
      <dsp:nvSpPr>
        <dsp:cNvPr id="0" name=""/>
        <dsp:cNvSpPr/>
      </dsp:nvSpPr>
      <dsp:spPr>
        <a:xfrm>
          <a:off x="1216151" y="2318004"/>
          <a:ext cx="7315200" cy="98069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3. Planiranje potkrepljujućih aktivnosti</a:t>
          </a:r>
        </a:p>
      </dsp:txBody>
      <dsp:txXfrm>
        <a:off x="1244875" y="2346728"/>
        <a:ext cx="6016796" cy="923246"/>
      </dsp:txXfrm>
    </dsp:sp>
    <dsp:sp modelId="{E8EDB75A-E1CF-4DBB-B23F-8F5E95AEED14}">
      <dsp:nvSpPr>
        <dsp:cNvPr id="0" name=""/>
        <dsp:cNvSpPr/>
      </dsp:nvSpPr>
      <dsp:spPr>
        <a:xfrm>
          <a:off x="1828799" y="3477006"/>
          <a:ext cx="7315200" cy="98069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4. Provedba planiranih aktivnosti</a:t>
          </a:r>
        </a:p>
      </dsp:txBody>
      <dsp:txXfrm>
        <a:off x="1857523" y="3505730"/>
        <a:ext cx="6007652" cy="923246"/>
      </dsp:txXfrm>
    </dsp:sp>
    <dsp:sp modelId="{ACD12559-CE4D-4E84-BC49-DC02D50E3838}">
      <dsp:nvSpPr>
        <dsp:cNvPr id="0" name=""/>
        <dsp:cNvSpPr/>
      </dsp:nvSpPr>
      <dsp:spPr>
        <a:xfrm>
          <a:off x="6677748" y="751122"/>
          <a:ext cx="637451" cy="637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900" kern="1200"/>
        </a:p>
      </dsp:txBody>
      <dsp:txXfrm>
        <a:off x="6821174" y="751122"/>
        <a:ext cx="350599" cy="479682"/>
      </dsp:txXfrm>
    </dsp:sp>
    <dsp:sp modelId="{E103DFE0-3830-42D0-8A76-FFD7E29A07F0}">
      <dsp:nvSpPr>
        <dsp:cNvPr id="0" name=""/>
        <dsp:cNvSpPr/>
      </dsp:nvSpPr>
      <dsp:spPr>
        <a:xfrm>
          <a:off x="7290396" y="1910124"/>
          <a:ext cx="637451" cy="637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900" kern="1200"/>
        </a:p>
      </dsp:txBody>
      <dsp:txXfrm>
        <a:off x="7433822" y="1910124"/>
        <a:ext cx="350599" cy="479682"/>
      </dsp:txXfrm>
    </dsp:sp>
    <dsp:sp modelId="{1E0C81DF-4AB6-4F5C-B46B-5C923E4F5CBD}">
      <dsp:nvSpPr>
        <dsp:cNvPr id="0" name=""/>
        <dsp:cNvSpPr/>
      </dsp:nvSpPr>
      <dsp:spPr>
        <a:xfrm>
          <a:off x="7893900" y="3069126"/>
          <a:ext cx="637451" cy="63745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2900" kern="1200"/>
        </a:p>
      </dsp:txBody>
      <dsp:txXfrm>
        <a:off x="8037326" y="3069126"/>
        <a:ext cx="350599" cy="4796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5FF675-40BD-468A-8C8B-306BC35B0DB9}">
      <dsp:nvSpPr>
        <dsp:cNvPr id="0" name=""/>
        <dsp:cNvSpPr/>
      </dsp:nvSpPr>
      <dsp:spPr>
        <a:xfrm>
          <a:off x="1367336" y="928774"/>
          <a:ext cx="2606254" cy="858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Bilježenje aktivnosti – 24/7</a:t>
          </a:r>
        </a:p>
      </dsp:txBody>
      <dsp:txXfrm>
        <a:off x="1367336" y="928774"/>
        <a:ext cx="2606254" cy="858879"/>
      </dsp:txXfrm>
    </dsp:sp>
    <dsp:sp modelId="{91315058-489A-4924-8D32-F3DE7277C742}">
      <dsp:nvSpPr>
        <dsp:cNvPr id="0" name=""/>
        <dsp:cNvSpPr/>
      </dsp:nvSpPr>
      <dsp:spPr>
        <a:xfrm>
          <a:off x="1367336" y="2739854"/>
          <a:ext cx="2606254" cy="1609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Obrazac tjednih aktivnosti</a:t>
          </a:r>
        </a:p>
      </dsp:txBody>
      <dsp:txXfrm>
        <a:off x="1367336" y="2739854"/>
        <a:ext cx="2606254" cy="1609121"/>
      </dsp:txXfrm>
    </dsp:sp>
    <dsp:sp modelId="{EFF0B79E-B5AC-49E5-A8BA-42E6DDD0AE92}">
      <dsp:nvSpPr>
        <dsp:cNvPr id="0" name=""/>
        <dsp:cNvSpPr/>
      </dsp:nvSpPr>
      <dsp:spPr>
        <a:xfrm>
          <a:off x="1364375" y="667556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4DF8F4-58E2-4A17-ADDB-067563229966}">
      <dsp:nvSpPr>
        <dsp:cNvPr id="0" name=""/>
        <dsp:cNvSpPr/>
      </dsp:nvSpPr>
      <dsp:spPr>
        <a:xfrm>
          <a:off x="1509496" y="377314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6B796E-4EDA-4BA2-BA16-6A95EA06EB0B}">
      <dsp:nvSpPr>
        <dsp:cNvPr id="0" name=""/>
        <dsp:cNvSpPr/>
      </dsp:nvSpPr>
      <dsp:spPr>
        <a:xfrm>
          <a:off x="1857786" y="435362"/>
          <a:ext cx="325781" cy="325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4C7CFA-0215-4683-A2C7-4BCEFC3D489C}">
      <dsp:nvSpPr>
        <dsp:cNvPr id="0" name=""/>
        <dsp:cNvSpPr/>
      </dsp:nvSpPr>
      <dsp:spPr>
        <a:xfrm>
          <a:off x="2148028" y="116096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F1EF3-A764-4E35-B8EC-5594D2CBBFED}">
      <dsp:nvSpPr>
        <dsp:cNvPr id="0" name=""/>
        <dsp:cNvSpPr/>
      </dsp:nvSpPr>
      <dsp:spPr>
        <a:xfrm>
          <a:off x="2525342" y="0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A7343-95AE-49A0-ABF4-20FAB92499FA}">
      <dsp:nvSpPr>
        <dsp:cNvPr id="0" name=""/>
        <dsp:cNvSpPr/>
      </dsp:nvSpPr>
      <dsp:spPr>
        <a:xfrm>
          <a:off x="2989730" y="203169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7CF57-41FA-45DD-9404-83EDBEA00604}">
      <dsp:nvSpPr>
        <dsp:cNvPr id="0" name=""/>
        <dsp:cNvSpPr/>
      </dsp:nvSpPr>
      <dsp:spPr>
        <a:xfrm>
          <a:off x="3279971" y="348290"/>
          <a:ext cx="325781" cy="325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3A31F3-160A-4BBE-A2B8-0F56172E1735}">
      <dsp:nvSpPr>
        <dsp:cNvPr id="0" name=""/>
        <dsp:cNvSpPr/>
      </dsp:nvSpPr>
      <dsp:spPr>
        <a:xfrm>
          <a:off x="3686310" y="667556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80F22-8DAD-4399-97BE-57890A122C18}">
      <dsp:nvSpPr>
        <dsp:cNvPr id="0" name=""/>
        <dsp:cNvSpPr/>
      </dsp:nvSpPr>
      <dsp:spPr>
        <a:xfrm>
          <a:off x="3860455" y="986822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AD14A-8A9E-4CD9-9B70-2CE41D1271CF}">
      <dsp:nvSpPr>
        <dsp:cNvPr id="0" name=""/>
        <dsp:cNvSpPr/>
      </dsp:nvSpPr>
      <dsp:spPr>
        <a:xfrm>
          <a:off x="2351197" y="377314"/>
          <a:ext cx="533097" cy="5330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2E2259-9333-4C37-85E2-32A51099C658}">
      <dsp:nvSpPr>
        <dsp:cNvPr id="0" name=""/>
        <dsp:cNvSpPr/>
      </dsp:nvSpPr>
      <dsp:spPr>
        <a:xfrm>
          <a:off x="1219254" y="1480233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5BAE2-7517-4610-8305-0D087DFF56E8}">
      <dsp:nvSpPr>
        <dsp:cNvPr id="0" name=""/>
        <dsp:cNvSpPr/>
      </dsp:nvSpPr>
      <dsp:spPr>
        <a:xfrm>
          <a:off x="1393399" y="1741451"/>
          <a:ext cx="325781" cy="325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65A74-61B1-401F-AAE3-4FCDD684C84C}">
      <dsp:nvSpPr>
        <dsp:cNvPr id="0" name=""/>
        <dsp:cNvSpPr/>
      </dsp:nvSpPr>
      <dsp:spPr>
        <a:xfrm>
          <a:off x="1828762" y="1973645"/>
          <a:ext cx="473864" cy="4738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88A10-8F52-459C-A662-B89C1C469E3F}">
      <dsp:nvSpPr>
        <dsp:cNvPr id="0" name=""/>
        <dsp:cNvSpPr/>
      </dsp:nvSpPr>
      <dsp:spPr>
        <a:xfrm>
          <a:off x="2438270" y="2350959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DBEAA1-C52A-47A8-BDB5-969EE74EC42C}">
      <dsp:nvSpPr>
        <dsp:cNvPr id="0" name=""/>
        <dsp:cNvSpPr/>
      </dsp:nvSpPr>
      <dsp:spPr>
        <a:xfrm>
          <a:off x="2554367" y="1973645"/>
          <a:ext cx="325781" cy="325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EADC16-52BA-4BCE-97B8-68C46E80A5F6}">
      <dsp:nvSpPr>
        <dsp:cNvPr id="0" name=""/>
        <dsp:cNvSpPr/>
      </dsp:nvSpPr>
      <dsp:spPr>
        <a:xfrm>
          <a:off x="2844609" y="2379984"/>
          <a:ext cx="207315" cy="2073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14196-D74C-4B71-A65C-A6ADC803EF4A}">
      <dsp:nvSpPr>
        <dsp:cNvPr id="0" name=""/>
        <dsp:cNvSpPr/>
      </dsp:nvSpPr>
      <dsp:spPr>
        <a:xfrm>
          <a:off x="3105826" y="1915596"/>
          <a:ext cx="473864" cy="4738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020AC0-ABF0-4267-9D75-21D75386F924}">
      <dsp:nvSpPr>
        <dsp:cNvPr id="0" name=""/>
        <dsp:cNvSpPr/>
      </dsp:nvSpPr>
      <dsp:spPr>
        <a:xfrm>
          <a:off x="3744359" y="1799500"/>
          <a:ext cx="325781" cy="325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D75BFC-95B1-430A-9162-559CCB2E14A6}">
      <dsp:nvSpPr>
        <dsp:cNvPr id="0" name=""/>
        <dsp:cNvSpPr/>
      </dsp:nvSpPr>
      <dsp:spPr>
        <a:xfrm>
          <a:off x="4070140" y="434880"/>
          <a:ext cx="956774" cy="1826587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26628-83CA-46C0-8C54-8D76B85095C3}">
      <dsp:nvSpPr>
        <dsp:cNvPr id="0" name=""/>
        <dsp:cNvSpPr/>
      </dsp:nvSpPr>
      <dsp:spPr>
        <a:xfrm>
          <a:off x="4852956" y="434880"/>
          <a:ext cx="956774" cy="1826587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D8B74-E6F6-4D74-91CC-68A703B97E87}">
      <dsp:nvSpPr>
        <dsp:cNvPr id="0" name=""/>
        <dsp:cNvSpPr/>
      </dsp:nvSpPr>
      <dsp:spPr>
        <a:xfrm>
          <a:off x="6005435" y="305298"/>
          <a:ext cx="2217977" cy="2217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Osjećaj zadovoljstva/ postignuća</a:t>
          </a:r>
        </a:p>
      </dsp:txBody>
      <dsp:txXfrm>
        <a:off x="6330250" y="630113"/>
        <a:ext cx="1568347" cy="1568347"/>
      </dsp:txXfrm>
    </dsp:sp>
    <dsp:sp modelId="{4B874B5A-8D03-40BB-BAB4-5FE4EDF1B06D}">
      <dsp:nvSpPr>
        <dsp:cNvPr id="0" name=""/>
        <dsp:cNvSpPr/>
      </dsp:nvSpPr>
      <dsp:spPr>
        <a:xfrm>
          <a:off x="5809731" y="2739854"/>
          <a:ext cx="2609385" cy="1609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Procjena aktivnosti</a:t>
          </a:r>
        </a:p>
      </dsp:txBody>
      <dsp:txXfrm>
        <a:off x="5809731" y="2739854"/>
        <a:ext cx="2609385" cy="16091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1BEBC3-99D9-41AF-9A69-69D38CE97C52}">
      <dsp:nvSpPr>
        <dsp:cNvPr id="0" name=""/>
        <dsp:cNvSpPr/>
      </dsp:nvSpPr>
      <dsp:spPr>
        <a:xfrm>
          <a:off x="0" y="0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2B0EA-14A4-40FA-B2EC-64B59BE58ABD}">
      <dsp:nvSpPr>
        <dsp:cNvPr id="0" name=""/>
        <dsp:cNvSpPr/>
      </dsp:nvSpPr>
      <dsp:spPr>
        <a:xfrm>
          <a:off x="0" y="0"/>
          <a:ext cx="1828800" cy="4547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>
              <a:latin typeface="Candara" panose="020E0502030303020204" pitchFamily="34" charset="0"/>
            </a:rPr>
            <a:t>SKALA ZADOVOLJSTVA</a:t>
          </a:r>
        </a:p>
      </dsp:txBody>
      <dsp:txXfrm>
        <a:off x="0" y="0"/>
        <a:ext cx="1828800" cy="4547404"/>
      </dsp:txXfrm>
    </dsp:sp>
    <dsp:sp modelId="{AC99456A-7C10-423E-9886-1EBE05D87026}">
      <dsp:nvSpPr>
        <dsp:cNvPr id="0" name=""/>
        <dsp:cNvSpPr/>
      </dsp:nvSpPr>
      <dsp:spPr>
        <a:xfrm>
          <a:off x="1965960" y="44075"/>
          <a:ext cx="7178040" cy="88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T: Najprije ćemo napraviti </a:t>
          </a:r>
          <a:r>
            <a:rPr lang="hr-HR" sz="1400" b="1" kern="1200" dirty="0">
              <a:latin typeface="Candara" panose="020E0502030303020204" pitchFamily="34" charset="0"/>
            </a:rPr>
            <a:t>SKALU ZADOVOLJSTVA</a:t>
          </a:r>
          <a:r>
            <a:rPr lang="hr-HR" sz="1400" kern="1200" dirty="0">
              <a:latin typeface="Candara" panose="020E0502030303020204" pitchFamily="34" charset="0"/>
            </a:rPr>
            <a:t> kako biste imali vodič za procjenjivanje svojih aktivnosti. Na skali od 0 do 10, koju biste aktivnost označili kao 10? Aktivnost koja vam daje najviše zadovoljstva ili koju možete zamisliti da vam daje najviše zadovoljstva?</a:t>
          </a:r>
        </a:p>
      </dsp:txBody>
      <dsp:txXfrm>
        <a:off x="1965960" y="44075"/>
        <a:ext cx="7178040" cy="881503"/>
      </dsp:txXfrm>
    </dsp:sp>
    <dsp:sp modelId="{E3F8FB00-7FFF-4221-8D50-6645059F4DC9}">
      <dsp:nvSpPr>
        <dsp:cNvPr id="0" name=""/>
        <dsp:cNvSpPr/>
      </dsp:nvSpPr>
      <dsp:spPr>
        <a:xfrm>
          <a:off x="1828800" y="925578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FA73E4-B3E7-4B64-946E-C68FC2DEE908}">
      <dsp:nvSpPr>
        <dsp:cNvPr id="0" name=""/>
        <dsp:cNvSpPr/>
      </dsp:nvSpPr>
      <dsp:spPr>
        <a:xfrm>
          <a:off x="1965960" y="969653"/>
          <a:ext cx="7178040" cy="5558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P: Dobivanje petice iz seminarskog rada</a:t>
          </a:r>
        </a:p>
      </dsp:txBody>
      <dsp:txXfrm>
        <a:off x="1965960" y="969653"/>
        <a:ext cx="7178040" cy="555893"/>
      </dsp:txXfrm>
    </dsp:sp>
    <dsp:sp modelId="{F2615072-73C8-41DF-B752-41E0518EA822}">
      <dsp:nvSpPr>
        <dsp:cNvPr id="0" name=""/>
        <dsp:cNvSpPr/>
      </dsp:nvSpPr>
      <dsp:spPr>
        <a:xfrm>
          <a:off x="1828800" y="1525547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846CBF-A917-47A3-ACB1-38F788480BB8}">
      <dsp:nvSpPr>
        <dsp:cNvPr id="0" name=""/>
        <dsp:cNvSpPr/>
      </dsp:nvSpPr>
      <dsp:spPr>
        <a:xfrm>
          <a:off x="1965960" y="1569622"/>
          <a:ext cx="7178040" cy="524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T: Dobro, napišite „10 – petica iz seminarskog rada“ u tablicu.</a:t>
          </a:r>
        </a:p>
      </dsp:txBody>
      <dsp:txXfrm>
        <a:off x="1965960" y="1569622"/>
        <a:ext cx="7178040" cy="524106"/>
      </dsp:txXfrm>
    </dsp:sp>
    <dsp:sp modelId="{4E03E1F9-7670-41B5-9E60-0FA55290981A}">
      <dsp:nvSpPr>
        <dsp:cNvPr id="0" name=""/>
        <dsp:cNvSpPr/>
      </dsp:nvSpPr>
      <dsp:spPr>
        <a:xfrm>
          <a:off x="1828800" y="2093729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BD89F5-DCF6-4ED7-8FA0-A87693DE6B0C}">
      <dsp:nvSpPr>
        <dsp:cNvPr id="0" name=""/>
        <dsp:cNvSpPr/>
      </dsp:nvSpPr>
      <dsp:spPr>
        <a:xfrm>
          <a:off x="1965960" y="2137804"/>
          <a:ext cx="7178040" cy="488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T: Koju aktivnost biste označili s 0? Koja vam aktivnost ne pruža nikakvo zadovoljstvo?</a:t>
          </a:r>
        </a:p>
      </dsp:txBody>
      <dsp:txXfrm>
        <a:off x="1965960" y="2137804"/>
        <a:ext cx="7178040" cy="488952"/>
      </dsp:txXfrm>
    </dsp:sp>
    <dsp:sp modelId="{333DF360-79D9-4221-98A9-E2D2544FF2F4}">
      <dsp:nvSpPr>
        <dsp:cNvPr id="0" name=""/>
        <dsp:cNvSpPr/>
      </dsp:nvSpPr>
      <dsp:spPr>
        <a:xfrm>
          <a:off x="1828800" y="2626757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87194-B406-4851-BB4B-D95015C0AD8C}">
      <dsp:nvSpPr>
        <dsp:cNvPr id="0" name=""/>
        <dsp:cNvSpPr/>
      </dsp:nvSpPr>
      <dsp:spPr>
        <a:xfrm>
          <a:off x="1965960" y="2670832"/>
          <a:ext cx="7178040" cy="449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P: Učenje za ispit iz kemije.</a:t>
          </a:r>
        </a:p>
      </dsp:txBody>
      <dsp:txXfrm>
        <a:off x="1965960" y="2670832"/>
        <a:ext cx="7178040" cy="449857"/>
      </dsp:txXfrm>
    </dsp:sp>
    <dsp:sp modelId="{90FC5E6E-999F-49D1-87B9-53271A2DB452}">
      <dsp:nvSpPr>
        <dsp:cNvPr id="0" name=""/>
        <dsp:cNvSpPr/>
      </dsp:nvSpPr>
      <dsp:spPr>
        <a:xfrm>
          <a:off x="1828800" y="3120690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4B9381-B05D-41C1-BDE0-4B6629DF67DB}">
      <dsp:nvSpPr>
        <dsp:cNvPr id="0" name=""/>
        <dsp:cNvSpPr/>
      </dsp:nvSpPr>
      <dsp:spPr>
        <a:xfrm>
          <a:off x="1965960" y="3164765"/>
          <a:ext cx="7178040" cy="407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T: Dobro, napišite „0-učenje za ispit iz kemije“. Što bi bilo na skali 5?</a:t>
          </a:r>
        </a:p>
      </dsp:txBody>
      <dsp:txXfrm>
        <a:off x="1965960" y="3164765"/>
        <a:ext cx="7178040" cy="407563"/>
      </dsp:txXfrm>
    </dsp:sp>
    <dsp:sp modelId="{0FD38FE0-886B-4039-B4D1-469B80B75CF0}">
      <dsp:nvSpPr>
        <dsp:cNvPr id="0" name=""/>
        <dsp:cNvSpPr/>
      </dsp:nvSpPr>
      <dsp:spPr>
        <a:xfrm>
          <a:off x="1828800" y="3572328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5FAF3-28E3-465F-B7A7-F975B3C26304}">
      <dsp:nvSpPr>
        <dsp:cNvPr id="0" name=""/>
        <dsp:cNvSpPr/>
      </dsp:nvSpPr>
      <dsp:spPr>
        <a:xfrm>
          <a:off x="1965960" y="3616403"/>
          <a:ext cx="7178040" cy="88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…</a:t>
          </a:r>
        </a:p>
      </dsp:txBody>
      <dsp:txXfrm>
        <a:off x="1965960" y="3616403"/>
        <a:ext cx="7178040" cy="881503"/>
      </dsp:txXfrm>
    </dsp:sp>
    <dsp:sp modelId="{0B3F30E5-9F41-4974-9524-A6299F454EE8}">
      <dsp:nvSpPr>
        <dsp:cNvPr id="0" name=""/>
        <dsp:cNvSpPr/>
      </dsp:nvSpPr>
      <dsp:spPr>
        <a:xfrm>
          <a:off x="1828800" y="4497907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1BEBC3-99D9-41AF-9A69-69D38CE97C52}">
      <dsp:nvSpPr>
        <dsp:cNvPr id="0" name=""/>
        <dsp:cNvSpPr/>
      </dsp:nvSpPr>
      <dsp:spPr>
        <a:xfrm>
          <a:off x="0" y="0"/>
          <a:ext cx="9144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2B0EA-14A4-40FA-B2EC-64B59BE58ABD}">
      <dsp:nvSpPr>
        <dsp:cNvPr id="0" name=""/>
        <dsp:cNvSpPr/>
      </dsp:nvSpPr>
      <dsp:spPr>
        <a:xfrm>
          <a:off x="0" y="0"/>
          <a:ext cx="1828800" cy="44548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>
              <a:latin typeface="Candara" panose="020E0502030303020204" pitchFamily="34" charset="0"/>
            </a:rPr>
            <a:t>SKALA POSTIGNUĆA</a:t>
          </a:r>
        </a:p>
      </dsp:txBody>
      <dsp:txXfrm>
        <a:off x="0" y="0"/>
        <a:ext cx="1828800" cy="4454806"/>
      </dsp:txXfrm>
    </dsp:sp>
    <dsp:sp modelId="{AC99456A-7C10-423E-9886-1EBE05D87026}">
      <dsp:nvSpPr>
        <dsp:cNvPr id="0" name=""/>
        <dsp:cNvSpPr/>
      </dsp:nvSpPr>
      <dsp:spPr>
        <a:xfrm>
          <a:off x="1965960" y="72651"/>
          <a:ext cx="7178040" cy="579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T: Napravimo sada skalu znanja. To je osjećaj postignuća koji imate radeći neku aktivnost. Što bi bilo 10?</a:t>
          </a:r>
          <a:endParaRPr lang="hr-HR" sz="1400" kern="1200" dirty="0">
            <a:latin typeface="Candara" panose="020E0502030303020204" pitchFamily="34" charset="0"/>
          </a:endParaRPr>
        </a:p>
      </dsp:txBody>
      <dsp:txXfrm>
        <a:off x="1965960" y="72651"/>
        <a:ext cx="7178040" cy="579730"/>
      </dsp:txXfrm>
    </dsp:sp>
    <dsp:sp modelId="{E3F8FB00-7FFF-4221-8D50-6645059F4DC9}">
      <dsp:nvSpPr>
        <dsp:cNvPr id="0" name=""/>
        <dsp:cNvSpPr/>
      </dsp:nvSpPr>
      <dsp:spPr>
        <a:xfrm>
          <a:off x="1828800" y="652382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FA73E4-B3E7-4B64-946E-C68FC2DEE908}">
      <dsp:nvSpPr>
        <dsp:cNvPr id="0" name=""/>
        <dsp:cNvSpPr/>
      </dsp:nvSpPr>
      <dsp:spPr>
        <a:xfrm>
          <a:off x="1965960" y="725034"/>
          <a:ext cx="7178040" cy="5490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P: Razumijevanje nekog vrlo teškog problema iz kemije.</a:t>
          </a:r>
          <a:endParaRPr lang="hr-HR" sz="1400" kern="1200" dirty="0">
            <a:latin typeface="Candara" panose="020E0502030303020204" pitchFamily="34" charset="0"/>
          </a:endParaRPr>
        </a:p>
      </dsp:txBody>
      <dsp:txXfrm>
        <a:off x="1965960" y="725034"/>
        <a:ext cx="7178040" cy="549028"/>
      </dsp:txXfrm>
    </dsp:sp>
    <dsp:sp modelId="{F2615072-73C8-41DF-B752-41E0518EA822}">
      <dsp:nvSpPr>
        <dsp:cNvPr id="0" name=""/>
        <dsp:cNvSpPr/>
      </dsp:nvSpPr>
      <dsp:spPr>
        <a:xfrm>
          <a:off x="1828800" y="1274062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846CBF-A917-47A3-ACB1-38F788480BB8}">
      <dsp:nvSpPr>
        <dsp:cNvPr id="0" name=""/>
        <dsp:cNvSpPr/>
      </dsp:nvSpPr>
      <dsp:spPr>
        <a:xfrm>
          <a:off x="1965960" y="1346714"/>
          <a:ext cx="7178040" cy="5203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T: Što bi bilo 0?</a:t>
          </a:r>
          <a:endParaRPr lang="hr-HR" sz="1400" kern="1200" dirty="0">
            <a:latin typeface="Candara" panose="020E0502030303020204" pitchFamily="34" charset="0"/>
          </a:endParaRPr>
        </a:p>
      </dsp:txBody>
      <dsp:txXfrm>
        <a:off x="1965960" y="1346714"/>
        <a:ext cx="7178040" cy="520389"/>
      </dsp:txXfrm>
    </dsp:sp>
    <dsp:sp modelId="{4E03E1F9-7670-41B5-9E60-0FA55290981A}">
      <dsp:nvSpPr>
        <dsp:cNvPr id="0" name=""/>
        <dsp:cNvSpPr/>
      </dsp:nvSpPr>
      <dsp:spPr>
        <a:xfrm>
          <a:off x="1828800" y="1867103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BD89F5-DCF6-4ED7-8FA0-A87693DE6B0C}">
      <dsp:nvSpPr>
        <dsp:cNvPr id="0" name=""/>
        <dsp:cNvSpPr/>
      </dsp:nvSpPr>
      <dsp:spPr>
        <a:xfrm>
          <a:off x="1965960" y="1939754"/>
          <a:ext cx="7178040" cy="4959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P: Nikakav osjećaj postignuća? Ne znam. Gledanje vrlo lošeg filma.</a:t>
          </a:r>
          <a:endParaRPr lang="hr-HR" sz="1400" kern="1200" dirty="0">
            <a:latin typeface="Candara" panose="020E0502030303020204" pitchFamily="34" charset="0"/>
          </a:endParaRPr>
        </a:p>
      </dsp:txBody>
      <dsp:txXfrm>
        <a:off x="1965960" y="1939754"/>
        <a:ext cx="7178040" cy="495978"/>
      </dsp:txXfrm>
    </dsp:sp>
    <dsp:sp modelId="{333DF360-79D9-4221-98A9-E2D2544FF2F4}">
      <dsp:nvSpPr>
        <dsp:cNvPr id="0" name=""/>
        <dsp:cNvSpPr/>
      </dsp:nvSpPr>
      <dsp:spPr>
        <a:xfrm>
          <a:off x="1828800" y="2435732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287194-B406-4851-BB4B-D95015C0AD8C}">
      <dsp:nvSpPr>
        <dsp:cNvPr id="0" name=""/>
        <dsp:cNvSpPr/>
      </dsp:nvSpPr>
      <dsp:spPr>
        <a:xfrm>
          <a:off x="1965960" y="2508384"/>
          <a:ext cx="7178040" cy="4746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P: Učenje za ispit iz kemije.</a:t>
          </a:r>
        </a:p>
      </dsp:txBody>
      <dsp:txXfrm>
        <a:off x="1965960" y="2508384"/>
        <a:ext cx="7178040" cy="474603"/>
      </dsp:txXfrm>
    </dsp:sp>
    <dsp:sp modelId="{90FC5E6E-999F-49D1-87B9-53271A2DB452}">
      <dsp:nvSpPr>
        <dsp:cNvPr id="0" name=""/>
        <dsp:cNvSpPr/>
      </dsp:nvSpPr>
      <dsp:spPr>
        <a:xfrm>
          <a:off x="1828800" y="2982988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4B9381-B05D-41C1-BDE0-4B6629DF67DB}">
      <dsp:nvSpPr>
        <dsp:cNvPr id="0" name=""/>
        <dsp:cNvSpPr/>
      </dsp:nvSpPr>
      <dsp:spPr>
        <a:xfrm>
          <a:off x="1965960" y="3055640"/>
          <a:ext cx="7178040" cy="4589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T: Što bi bilo 5?</a:t>
          </a:r>
          <a:endParaRPr lang="hr-HR" sz="1400" kern="1200" dirty="0">
            <a:latin typeface="Candara" panose="020E0502030303020204" pitchFamily="34" charset="0"/>
          </a:endParaRPr>
        </a:p>
      </dsp:txBody>
      <dsp:txXfrm>
        <a:off x="1965960" y="3055640"/>
        <a:ext cx="7178040" cy="458954"/>
      </dsp:txXfrm>
    </dsp:sp>
    <dsp:sp modelId="{0FD38FE0-886B-4039-B4D1-469B80B75CF0}">
      <dsp:nvSpPr>
        <dsp:cNvPr id="0" name=""/>
        <dsp:cNvSpPr/>
      </dsp:nvSpPr>
      <dsp:spPr>
        <a:xfrm>
          <a:off x="1828800" y="3514594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28DF66-CC9E-487D-A204-DA7C53643EB6}">
      <dsp:nvSpPr>
        <dsp:cNvPr id="0" name=""/>
        <dsp:cNvSpPr/>
      </dsp:nvSpPr>
      <dsp:spPr>
        <a:xfrm>
          <a:off x="1965960" y="3587246"/>
          <a:ext cx="7178040" cy="7926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>
              <a:latin typeface="Candara" panose="020E0502030303020204" pitchFamily="34" charset="0"/>
            </a:rPr>
            <a:t>…</a:t>
          </a:r>
        </a:p>
      </dsp:txBody>
      <dsp:txXfrm>
        <a:off x="1965960" y="3587246"/>
        <a:ext cx="7178040" cy="792672"/>
      </dsp:txXfrm>
    </dsp:sp>
    <dsp:sp modelId="{E8BF34C8-8BC3-4D09-8A7E-63BD473568F6}">
      <dsp:nvSpPr>
        <dsp:cNvPr id="0" name=""/>
        <dsp:cNvSpPr/>
      </dsp:nvSpPr>
      <dsp:spPr>
        <a:xfrm>
          <a:off x="1828800" y="4379919"/>
          <a:ext cx="731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F8972-B6DC-446C-A7AD-03B61808767F}">
      <dsp:nvSpPr>
        <dsp:cNvPr id="0" name=""/>
        <dsp:cNvSpPr/>
      </dsp:nvSpPr>
      <dsp:spPr>
        <a:xfrm>
          <a:off x="0" y="0"/>
          <a:ext cx="75803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BD594-5650-420B-89FD-5720731C741F}">
      <dsp:nvSpPr>
        <dsp:cNvPr id="0" name=""/>
        <dsp:cNvSpPr/>
      </dsp:nvSpPr>
      <dsp:spPr>
        <a:xfrm>
          <a:off x="0" y="0"/>
          <a:ext cx="1516070" cy="4277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>
              <a:latin typeface="Candara" panose="020E0502030303020204" pitchFamily="34" charset="0"/>
            </a:rPr>
            <a:t>Važno je</a:t>
          </a:r>
        </a:p>
      </dsp:txBody>
      <dsp:txXfrm>
        <a:off x="0" y="0"/>
        <a:ext cx="1516070" cy="4277473"/>
      </dsp:txXfrm>
    </dsp:sp>
    <dsp:sp modelId="{BB2A49B0-76B5-4F5A-9A43-139960AD1B35}">
      <dsp:nvSpPr>
        <dsp:cNvPr id="0" name=""/>
        <dsp:cNvSpPr/>
      </dsp:nvSpPr>
      <dsp:spPr>
        <a:xfrm>
          <a:off x="1629775" y="50283"/>
          <a:ext cx="5950575" cy="1005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>
              <a:latin typeface="Candara" panose="020E0502030303020204" pitchFamily="34" charset="0"/>
            </a:rPr>
            <a:t>Osigurati objašnjenje zadatka</a:t>
          </a:r>
        </a:p>
      </dsp:txBody>
      <dsp:txXfrm>
        <a:off x="1629775" y="50283"/>
        <a:ext cx="5950575" cy="1005665"/>
      </dsp:txXfrm>
    </dsp:sp>
    <dsp:sp modelId="{3FC93B10-422A-4016-8F66-12DBD7E4732C}">
      <dsp:nvSpPr>
        <dsp:cNvPr id="0" name=""/>
        <dsp:cNvSpPr/>
      </dsp:nvSpPr>
      <dsp:spPr>
        <a:xfrm>
          <a:off x="1516070" y="1055948"/>
          <a:ext cx="60642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D0DAC6-0FF2-4FDF-A4BB-55F4248F9E73}">
      <dsp:nvSpPr>
        <dsp:cNvPr id="0" name=""/>
        <dsp:cNvSpPr/>
      </dsp:nvSpPr>
      <dsp:spPr>
        <a:xfrm>
          <a:off x="1629775" y="1106232"/>
          <a:ext cx="5950575" cy="1005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>
              <a:latin typeface="Candara" panose="020E0502030303020204" pitchFamily="34" charset="0"/>
            </a:rPr>
            <a:t>Provjeriti je li klijent razumio zadatak</a:t>
          </a:r>
        </a:p>
      </dsp:txBody>
      <dsp:txXfrm>
        <a:off x="1629775" y="1106232"/>
        <a:ext cx="5950575" cy="1005665"/>
      </dsp:txXfrm>
    </dsp:sp>
    <dsp:sp modelId="{11C12177-EB9E-40CD-97FF-F025F5FB590B}">
      <dsp:nvSpPr>
        <dsp:cNvPr id="0" name=""/>
        <dsp:cNvSpPr/>
      </dsp:nvSpPr>
      <dsp:spPr>
        <a:xfrm>
          <a:off x="1516070" y="2111897"/>
          <a:ext cx="60642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B84160-AB6A-404E-92BF-62631A656AE4}">
      <dsp:nvSpPr>
        <dsp:cNvPr id="0" name=""/>
        <dsp:cNvSpPr/>
      </dsp:nvSpPr>
      <dsp:spPr>
        <a:xfrm>
          <a:off x="1629775" y="2162181"/>
          <a:ext cx="5950575" cy="1005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>
              <a:latin typeface="Candara" panose="020E0502030303020204" pitchFamily="34" charset="0"/>
            </a:rPr>
            <a:t>Započeti zadatak na seansi</a:t>
          </a:r>
        </a:p>
      </dsp:txBody>
      <dsp:txXfrm>
        <a:off x="1629775" y="2162181"/>
        <a:ext cx="5950575" cy="1005665"/>
      </dsp:txXfrm>
    </dsp:sp>
    <dsp:sp modelId="{A3845C72-2F81-4F48-9AFE-58D6F87CFC11}">
      <dsp:nvSpPr>
        <dsp:cNvPr id="0" name=""/>
        <dsp:cNvSpPr/>
      </dsp:nvSpPr>
      <dsp:spPr>
        <a:xfrm>
          <a:off x="1516070" y="3167846"/>
          <a:ext cx="60642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896C28-2E81-4254-A660-0BC91DFD9C65}">
      <dsp:nvSpPr>
        <dsp:cNvPr id="0" name=""/>
        <dsp:cNvSpPr/>
      </dsp:nvSpPr>
      <dsp:spPr>
        <a:xfrm>
          <a:off x="1629775" y="3218130"/>
          <a:ext cx="5950575" cy="1005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>
              <a:latin typeface="Candara" panose="020E0502030303020204" pitchFamily="34" charset="0"/>
            </a:rPr>
            <a:t>Provjeriti postojanje poteškoća</a:t>
          </a:r>
        </a:p>
      </dsp:txBody>
      <dsp:txXfrm>
        <a:off x="1629775" y="3218130"/>
        <a:ext cx="5950575" cy="1005665"/>
      </dsp:txXfrm>
    </dsp:sp>
    <dsp:sp modelId="{BF83742A-D550-4647-B9B9-259676EEF30C}">
      <dsp:nvSpPr>
        <dsp:cNvPr id="0" name=""/>
        <dsp:cNvSpPr/>
      </dsp:nvSpPr>
      <dsp:spPr>
        <a:xfrm>
          <a:off x="1516070" y="4223795"/>
          <a:ext cx="60642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20BAD-D77D-4C17-8D81-7B3BFBA090E0}">
      <dsp:nvSpPr>
        <dsp:cNvPr id="0" name=""/>
        <dsp:cNvSpPr/>
      </dsp:nvSpPr>
      <dsp:spPr>
        <a:xfrm>
          <a:off x="4217" y="442273"/>
          <a:ext cx="1843994" cy="11063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Sljedeći susret (nakon tjedan dana)</a:t>
          </a:r>
        </a:p>
      </dsp:txBody>
      <dsp:txXfrm>
        <a:off x="36622" y="474678"/>
        <a:ext cx="1779184" cy="1041586"/>
      </dsp:txXfrm>
    </dsp:sp>
    <dsp:sp modelId="{B2BF0E73-5205-42D2-945D-AEA09C82768B}">
      <dsp:nvSpPr>
        <dsp:cNvPr id="0" name=""/>
        <dsp:cNvSpPr/>
      </dsp:nvSpPr>
      <dsp:spPr>
        <a:xfrm>
          <a:off x="2032612" y="766816"/>
          <a:ext cx="390926" cy="457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/>
        </a:p>
      </dsp:txBody>
      <dsp:txXfrm>
        <a:off x="2032612" y="858278"/>
        <a:ext cx="273648" cy="274386"/>
      </dsp:txXfrm>
    </dsp:sp>
    <dsp:sp modelId="{40E6F503-FBC8-4F97-A0DC-BD2E6D214957}">
      <dsp:nvSpPr>
        <dsp:cNvPr id="0" name=""/>
        <dsp:cNvSpPr/>
      </dsp:nvSpPr>
      <dsp:spPr>
        <a:xfrm>
          <a:off x="2585810" y="442273"/>
          <a:ext cx="1843994" cy="11063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2829"/>
            <a:satOff val="-23703"/>
            <a:lumOff val="248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Pregled tablice aktivnosti</a:t>
          </a:r>
        </a:p>
      </dsp:txBody>
      <dsp:txXfrm>
        <a:off x="2618215" y="474678"/>
        <a:ext cx="1779184" cy="1041586"/>
      </dsp:txXfrm>
    </dsp:sp>
    <dsp:sp modelId="{4268427B-E50F-474D-9381-88EE3439F698}">
      <dsp:nvSpPr>
        <dsp:cNvPr id="0" name=""/>
        <dsp:cNvSpPr/>
      </dsp:nvSpPr>
      <dsp:spPr>
        <a:xfrm>
          <a:off x="4614205" y="766816"/>
          <a:ext cx="390926" cy="457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33136"/>
            <a:satOff val="-29893"/>
            <a:lumOff val="287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/>
        </a:p>
      </dsp:txBody>
      <dsp:txXfrm>
        <a:off x="4614205" y="858278"/>
        <a:ext cx="273648" cy="274386"/>
      </dsp:txXfrm>
    </dsp:sp>
    <dsp:sp modelId="{ABF1DD77-995B-4F35-BA17-1B7E8B5F48D0}">
      <dsp:nvSpPr>
        <dsp:cNvPr id="0" name=""/>
        <dsp:cNvSpPr/>
      </dsp:nvSpPr>
      <dsp:spPr>
        <a:xfrm>
          <a:off x="5167403" y="442273"/>
          <a:ext cx="1843994" cy="11063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485658"/>
            <a:satOff val="-47407"/>
            <a:lumOff val="4971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Uzroci ponašanja </a:t>
          </a:r>
        </a:p>
      </dsp:txBody>
      <dsp:txXfrm>
        <a:off x="5199808" y="474678"/>
        <a:ext cx="1779184" cy="1041586"/>
      </dsp:txXfrm>
    </dsp:sp>
    <dsp:sp modelId="{9B9A8C3D-0B24-4F3B-94CF-E70A5ABE18BB}">
      <dsp:nvSpPr>
        <dsp:cNvPr id="0" name=""/>
        <dsp:cNvSpPr/>
      </dsp:nvSpPr>
      <dsp:spPr>
        <a:xfrm>
          <a:off x="7195797" y="766816"/>
          <a:ext cx="390926" cy="4573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33136"/>
            <a:satOff val="-29893"/>
            <a:lumOff val="287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600" kern="1200"/>
        </a:p>
      </dsp:txBody>
      <dsp:txXfrm>
        <a:off x="7195797" y="858278"/>
        <a:ext cx="273648" cy="274386"/>
      </dsp:txXfrm>
    </dsp:sp>
    <dsp:sp modelId="{7E9FEA01-D4B3-4CD2-90C6-6C465D73F803}">
      <dsp:nvSpPr>
        <dsp:cNvPr id="0" name=""/>
        <dsp:cNvSpPr/>
      </dsp:nvSpPr>
      <dsp:spPr>
        <a:xfrm>
          <a:off x="7748996" y="442273"/>
          <a:ext cx="1843994" cy="110639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42829"/>
            <a:satOff val="-23703"/>
            <a:lumOff val="248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latin typeface="Candara" panose="020E0502030303020204" pitchFamily="34" charset="0"/>
            </a:rPr>
            <a:t>Komentiranje zaključaka koje je K donio</a:t>
          </a:r>
        </a:p>
      </dsp:txBody>
      <dsp:txXfrm>
        <a:off x="7781401" y="474678"/>
        <a:ext cx="1779184" cy="104158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3BF39D-CE91-4E25-9527-5805AA143C38}">
      <dsp:nvSpPr>
        <dsp:cNvPr id="0" name=""/>
        <dsp:cNvSpPr/>
      </dsp:nvSpPr>
      <dsp:spPr>
        <a:xfrm>
          <a:off x="0" y="579"/>
          <a:ext cx="1016414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34DED6-B44B-4765-A718-8228F1EFF009}">
      <dsp:nvSpPr>
        <dsp:cNvPr id="0" name=""/>
        <dsp:cNvSpPr/>
      </dsp:nvSpPr>
      <dsp:spPr>
        <a:xfrm>
          <a:off x="0" y="579"/>
          <a:ext cx="10164147" cy="948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Koje su aktivnosti previše zastupljene u terminima vođenja uravnoteženog života? Koje su premalo zastupljene? </a:t>
          </a:r>
          <a:endParaRPr lang="hr-HR" sz="1900" kern="1200" dirty="0"/>
        </a:p>
      </dsp:txBody>
      <dsp:txXfrm>
        <a:off x="0" y="579"/>
        <a:ext cx="10164147" cy="948733"/>
      </dsp:txXfrm>
    </dsp:sp>
    <dsp:sp modelId="{2BE40A80-17A3-4866-BBFC-970298329309}">
      <dsp:nvSpPr>
        <dsp:cNvPr id="0" name=""/>
        <dsp:cNvSpPr/>
      </dsp:nvSpPr>
      <dsp:spPr>
        <a:xfrm>
          <a:off x="0" y="949312"/>
          <a:ext cx="10164147" cy="0"/>
        </a:xfrm>
        <a:prstGeom prst="line">
          <a:avLst/>
        </a:prstGeom>
        <a:solidFill>
          <a:schemeClr val="accent2">
            <a:hueOff val="2617684"/>
            <a:satOff val="-7802"/>
            <a:lumOff val="784"/>
            <a:alphaOff val="0"/>
          </a:schemeClr>
        </a:solidFill>
        <a:ln w="12700" cap="flat" cmpd="sng" algn="ctr">
          <a:solidFill>
            <a:schemeClr val="accent2">
              <a:hueOff val="2617684"/>
              <a:satOff val="-7802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964A8-E491-4175-8612-73C645449B2F}">
      <dsp:nvSpPr>
        <dsp:cNvPr id="0" name=""/>
        <dsp:cNvSpPr/>
      </dsp:nvSpPr>
      <dsp:spPr>
        <a:xfrm>
          <a:off x="0" y="949312"/>
          <a:ext cx="10164147" cy="948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Provodi li pacijent razumnu količinu vremena povezanim s poslom/školom, obitelji, prijateljem, zabavom, tjelovježbom, kućanskim te duhovnim, kulturnim i intelektualnim aktivnostima?</a:t>
          </a:r>
          <a:endParaRPr lang="hr-HR" sz="1900" kern="1200" dirty="0"/>
        </a:p>
      </dsp:txBody>
      <dsp:txXfrm>
        <a:off x="0" y="949312"/>
        <a:ext cx="10164147" cy="948733"/>
      </dsp:txXfrm>
    </dsp:sp>
    <dsp:sp modelId="{9C989292-807E-4205-AA5F-050722E1FB6D}">
      <dsp:nvSpPr>
        <dsp:cNvPr id="0" name=""/>
        <dsp:cNvSpPr/>
      </dsp:nvSpPr>
      <dsp:spPr>
        <a:xfrm>
          <a:off x="0" y="1898045"/>
          <a:ext cx="10164147" cy="0"/>
        </a:xfrm>
        <a:prstGeom prst="line">
          <a:avLst/>
        </a:prstGeom>
        <a:solidFill>
          <a:schemeClr val="accent2">
            <a:hueOff val="5235368"/>
            <a:satOff val="-15604"/>
            <a:lumOff val="1568"/>
            <a:alphaOff val="0"/>
          </a:schemeClr>
        </a:solidFill>
        <a:ln w="12700" cap="flat" cmpd="sng" algn="ctr">
          <a:solidFill>
            <a:schemeClr val="accent2">
              <a:hueOff val="5235368"/>
              <a:satOff val="-15604"/>
              <a:lumOff val="156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28AD15-ECE7-4B44-8B25-03FA981B516E}">
      <dsp:nvSpPr>
        <dsp:cNvPr id="0" name=""/>
        <dsp:cNvSpPr/>
      </dsp:nvSpPr>
      <dsp:spPr>
        <a:xfrm>
          <a:off x="0" y="1898045"/>
          <a:ext cx="10164147" cy="948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Koje aktivnosti imaju najviše postignuća i/ili zadovoljstva? Treba li pacijent planirati povećanje tih aktivnosti?</a:t>
          </a:r>
          <a:endParaRPr lang="hr-HR" sz="1900" kern="1200" dirty="0"/>
        </a:p>
      </dsp:txBody>
      <dsp:txXfrm>
        <a:off x="0" y="1898045"/>
        <a:ext cx="10164147" cy="948733"/>
      </dsp:txXfrm>
    </dsp:sp>
    <dsp:sp modelId="{AFB35AFC-78CF-4C60-A1BC-AF9AF09D68D5}">
      <dsp:nvSpPr>
        <dsp:cNvPr id="0" name=""/>
        <dsp:cNvSpPr/>
      </dsp:nvSpPr>
      <dsp:spPr>
        <a:xfrm>
          <a:off x="0" y="2846778"/>
          <a:ext cx="10164147" cy="0"/>
        </a:xfrm>
        <a:prstGeom prst="line">
          <a:avLst/>
        </a:prstGeom>
        <a:solidFill>
          <a:schemeClr val="accent2">
            <a:hueOff val="7853052"/>
            <a:satOff val="-23405"/>
            <a:lumOff val="2352"/>
            <a:alphaOff val="0"/>
          </a:schemeClr>
        </a:solidFill>
        <a:ln w="12700" cap="flat" cmpd="sng" algn="ctr">
          <a:solidFill>
            <a:schemeClr val="accent2">
              <a:hueOff val="7853052"/>
              <a:satOff val="-23405"/>
              <a:lumOff val="23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C12465-AE66-4387-BD55-119D98348033}">
      <dsp:nvSpPr>
        <dsp:cNvPr id="0" name=""/>
        <dsp:cNvSpPr/>
      </dsp:nvSpPr>
      <dsp:spPr>
        <a:xfrm>
          <a:off x="0" y="2846778"/>
          <a:ext cx="10164147" cy="948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Koje aktivnosti imaju najniže postignuće/zadovoljstvo? Jesu li takve aktivnosti bitno deprimirajuće (provođenje vremena u krevetu) i treba li se njihova frekvencija smanjiti?</a:t>
          </a:r>
          <a:endParaRPr lang="hr-HR" sz="1900" kern="1200" dirty="0"/>
        </a:p>
      </dsp:txBody>
      <dsp:txXfrm>
        <a:off x="0" y="2846778"/>
        <a:ext cx="10164147" cy="948733"/>
      </dsp:txXfrm>
    </dsp:sp>
    <dsp:sp modelId="{D14A2EED-F38A-486A-8C9C-B457CABD7C98}">
      <dsp:nvSpPr>
        <dsp:cNvPr id="0" name=""/>
        <dsp:cNvSpPr/>
      </dsp:nvSpPr>
      <dsp:spPr>
        <a:xfrm>
          <a:off x="0" y="3795511"/>
          <a:ext cx="10164147" cy="0"/>
        </a:xfrm>
        <a:prstGeom prst="line">
          <a:avLst/>
        </a:prstGeom>
        <a:solidFill>
          <a:schemeClr val="accent2">
            <a:hueOff val="10470736"/>
            <a:satOff val="-31207"/>
            <a:lumOff val="3136"/>
            <a:alphaOff val="0"/>
          </a:schemeClr>
        </a:solidFill>
        <a:ln w="12700" cap="flat" cmpd="sng" algn="ctr">
          <a:solidFill>
            <a:schemeClr val="accent2">
              <a:hueOff val="10470736"/>
              <a:satOff val="-31207"/>
              <a:lumOff val="31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3E496F-07F5-4862-82B4-EB086D81AA2D}">
      <dsp:nvSpPr>
        <dsp:cNvPr id="0" name=""/>
        <dsp:cNvSpPr/>
      </dsp:nvSpPr>
      <dsp:spPr>
        <a:xfrm>
          <a:off x="0" y="3795511"/>
          <a:ext cx="10164147" cy="948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Ili je li pacijent deprimiran za vrijeme pregleda aktivnosti zbog svojih automatskih misli za vrijeme trajanja tih aktivnosti? </a:t>
          </a:r>
          <a:endParaRPr lang="hr-HR" sz="1900" kern="1200" dirty="0"/>
        </a:p>
      </dsp:txBody>
      <dsp:txXfrm>
        <a:off x="0" y="3795511"/>
        <a:ext cx="10164147" cy="948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BCE0C-CD74-4A59-802C-6D2F8C15331A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8501B-77B5-4365-9881-C6E19A3C1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FDEA8-CBB8-46CC-9562-028963DBC55A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BD8E7-1312-41F3-99C4-6DA5AF891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Aktiviranje pojedinca za ostvarivanje pozitivnih potkrepljenja</a:t>
            </a:r>
          </a:p>
          <a:p>
            <a:endParaRPr lang="hr-HR" dirty="0"/>
          </a:p>
          <a:p>
            <a:r>
              <a:rPr lang="hr-HR" dirty="0"/>
              <a:t>Bihevioralni modeli depresije – </a:t>
            </a:r>
            <a:r>
              <a:rPr lang="hr-HR" dirty="0" err="1"/>
              <a:t>Fersterova</a:t>
            </a:r>
            <a:r>
              <a:rPr lang="hr-HR" dirty="0"/>
              <a:t> funkcionalna analiza i </a:t>
            </a:r>
            <a:r>
              <a:rPr lang="hr-HR" dirty="0" err="1"/>
              <a:t>Lewinsohnov</a:t>
            </a:r>
            <a:r>
              <a:rPr lang="hr-HR" dirty="0"/>
              <a:t> model depresije</a:t>
            </a:r>
          </a:p>
          <a:p>
            <a:endParaRPr lang="hr-HR" dirty="0"/>
          </a:p>
          <a:p>
            <a:r>
              <a:rPr lang="hr-HR" dirty="0"/>
              <a:t>BA – </a:t>
            </a:r>
            <a:r>
              <a:rPr lang="en-US" dirty="0"/>
              <a:t>) is a therapy expressly direct</a:t>
            </a:r>
            <a:endParaRPr lang="hr-HR" dirty="0"/>
          </a:p>
          <a:p>
            <a:endParaRPr lang="hr-HR" dirty="0"/>
          </a:p>
          <a:p>
            <a:r>
              <a:rPr lang="en-US" dirty="0"/>
              <a:t>BA is a structured therapy with one clear target: promoting activation, frequently by reducing the avoidance </a:t>
            </a:r>
            <a:r>
              <a:rPr lang="en-US" dirty="0" err="1"/>
              <a:t>patternsed</a:t>
            </a:r>
            <a:r>
              <a:rPr lang="en-US" dirty="0"/>
              <a:t> at helping the person to increase activation in such a way that he can experience greater contact with the sources of reward and solve the problems in his/her life.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96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Obrazac – Pacijentov tjedni raspored aktivnosti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08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ACT – trebalo bi birati ona ponašanja koja nas približavaju našim vrijednostima, kako bi živjeli život sukladan onome što nam je doista važno</a:t>
            </a:r>
          </a:p>
          <a:p>
            <a:endParaRPr lang="hr-HR" dirty="0"/>
          </a:p>
          <a:p>
            <a:r>
              <a:rPr lang="hr-HR" dirty="0"/>
              <a:t>Vrijednosti – ono što nam je važno i kuda želimo ići u životu; relativno stabilne orijentacije koje namjerno, svjesno biramo i nisu određene emocijama koje se mijenjaju iz trenutka u trenutak; bitno je ono što je nama važno, a ne da je odraz očekivanja roditelja, kulture, crkve, prijatelji itd.</a:t>
            </a:r>
          </a:p>
          <a:p>
            <a:r>
              <a:rPr lang="hr-HR" dirty="0"/>
              <a:t>Dok se ponašamo u skladu s vrijednostima možemo imati i ugodne i neugodne osjećaje. Ti osjećaji nam ne određuju jesu li odabrane vrijednosti valjane ili ne. Ne biramo ih prema prolaznim reakcijama ili mislima tipa: „Želim imati mir”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0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Iz kojih razloga je važno istražiti vrijednosti osobe? Većina cilju orijentiranih aktivnosti povezane su s onime što nam je važno.</a:t>
            </a:r>
          </a:p>
          <a:p>
            <a:r>
              <a:rPr lang="hr-HR" dirty="0"/>
              <a:t>Npr. ako netko cijeni zdrav način života, cilj povezan s tom vrijednosti jest redovitije vježbati.</a:t>
            </a:r>
          </a:p>
          <a:p>
            <a:r>
              <a:rPr lang="hr-HR" dirty="0"/>
              <a:t>Ako je nekome važna obitelj, onda cilj može biti provođenje više vremena s njima.</a:t>
            </a:r>
          </a:p>
          <a:p>
            <a:endParaRPr lang="hr-HR" dirty="0"/>
          </a:p>
          <a:p>
            <a:r>
              <a:rPr lang="hr-HR" dirty="0"/>
              <a:t>Vrijednosti kao kompas –V su opći cilj (npr. želimo ići prema zapadu, ali kretanje prema zapadu ne možemo nikada završiti), dok je C specifičan ishod koji ostvarujemo u smjeru vrijednosti (npr. cilj su gradovi koje želimo posjetiti na zapadu)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6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Prvi začarani krug:</a:t>
            </a:r>
          </a:p>
          <a:p>
            <a:r>
              <a:rPr lang="hr-HR" dirty="0"/>
              <a:t>Negativni životni događaji dovode do negativnim emocija koje nas tjeraju da se povlačimo</a:t>
            </a:r>
          </a:p>
          <a:p>
            <a:r>
              <a:rPr lang="hr-HR" dirty="0"/>
              <a:t>Emocije utječu na ponašanje: mi se povlačimo i izoliramo  što rezultira time da se osjećamo još gore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19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Drugi začarani krug:</a:t>
            </a:r>
          </a:p>
          <a:p>
            <a:r>
              <a:rPr lang="hr-HR" dirty="0"/>
              <a:t>Izolacija, izbjegavanje i druga ponašanja uzrokuju daljnje poteškoće čineći da se osjećamo još više depresivnim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25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32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16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60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05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733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Obrazac – Pacijentov tjedni planirani raspored aktivnosti</a:t>
            </a:r>
          </a:p>
          <a:p>
            <a:endParaRPr lang="hr-HR" dirty="0"/>
          </a:p>
          <a:p>
            <a:r>
              <a:rPr lang="hr-HR" dirty="0"/>
              <a:t>K može izabrati hoće li bilježiti sve svoje aktivnosti ili samo one koje je od planiranih doista i napravio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8BD8E7-1312-41F3-99C4-6DA5AF89196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0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48245"/>
            <a:ext cx="10515600" cy="224028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54659"/>
            <a:ext cx="10515600" cy="1143000"/>
          </a:xfrm>
        </p:spPr>
        <p:txBody>
          <a:bodyPr>
            <a:normAutofit/>
          </a:bodyPr>
          <a:lstStyle>
            <a:lvl1pPr marL="0" indent="0" algn="ctr"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57200"/>
            <a:ext cx="19431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7048500" cy="5719762"/>
          </a:xfrm>
        </p:spPr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714500"/>
            <a:ext cx="4495800" cy="44622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048" y="1733162"/>
            <a:ext cx="4498848" cy="6858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048" y="2481943"/>
            <a:ext cx="4498848" cy="369025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33162"/>
            <a:ext cx="4498848" cy="6858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81943"/>
            <a:ext cx="4498848" cy="369025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3999" y="6601556"/>
            <a:ext cx="649138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87908" y="6601556"/>
            <a:ext cx="153406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4499" y="6601556"/>
            <a:ext cx="7735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50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3248" y="277441"/>
            <a:ext cx="10515600" cy="999064"/>
          </a:xfrm>
        </p:spPr>
        <p:txBody>
          <a:bodyPr/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</a:rPr>
              <a:t>Bihevioralna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</a:rPr>
              <a:t>aktivacija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276" y="5724525"/>
            <a:ext cx="10515600" cy="76146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hr-HR" sz="1600" cap="none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</a:rPr>
              <a:t>Sara </a:t>
            </a:r>
            <a:r>
              <a:rPr lang="hr-HR" sz="1600" cap="none" dirty="0" err="1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</a:rPr>
              <a:t>Asančaić</a:t>
            </a:r>
            <a:endParaRPr lang="hr-HR" sz="1600" cap="none" dirty="0">
              <a:solidFill>
                <a:schemeClr val="accent1">
                  <a:lumMod val="75000"/>
                </a:schemeClr>
              </a:solidFill>
              <a:latin typeface="Candara" panose="020E0502030303020204" pitchFamily="34" charset="0"/>
            </a:endParaRPr>
          </a:p>
          <a:p>
            <a:pPr>
              <a:spcBef>
                <a:spcPts val="0"/>
              </a:spcBef>
            </a:pPr>
            <a:r>
              <a:rPr lang="hr-HR" sz="1600" cap="none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</a:rPr>
              <a:t>BKT - Praktikum II</a:t>
            </a:r>
          </a:p>
          <a:p>
            <a:pPr>
              <a:spcBef>
                <a:spcPts val="0"/>
              </a:spcBef>
            </a:pPr>
            <a:r>
              <a:rPr lang="hr-HR" sz="1600" cap="none" dirty="0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</a:rPr>
              <a:t>Rijeka, srpanj 2020. godine</a:t>
            </a:r>
            <a:endParaRPr lang="en-US" sz="1600" cap="none" dirty="0">
              <a:solidFill>
                <a:schemeClr val="accent1">
                  <a:lumMod val="75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C5656-EEE3-47CA-895F-BAF44FD9C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hr-HR" b="1" dirty="0">
                <a:latin typeface="Candara" panose="020E0502030303020204" pitchFamily="34" charset="0"/>
              </a:rPr>
              <a:t>ŠTO JE BIHEVIORALNA AKTIVACIJA?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</a:p>
        </p:txBody>
      </p:sp>
      <p:pic>
        <p:nvPicPr>
          <p:cNvPr id="16" name="Content Placeholder 15" descr="A hand holding a piece of paper&#10;&#10;Description automatically generated">
            <a:extLst>
              <a:ext uri="{FF2B5EF4-FFF2-40B4-BE49-F238E27FC236}">
                <a16:creationId xmlns:a16="http://schemas.microsoft.com/office/drawing/2014/main" id="{B60F7903-C92D-4188-AB49-E14DD6236B5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20319"/>
            <a:ext cx="4375173" cy="3017361"/>
          </a:xfr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8F2AD71-1D40-4958-BA1F-4EE5A948B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0319"/>
            <a:ext cx="4495800" cy="4462272"/>
          </a:xfrm>
        </p:spPr>
        <p:txBody>
          <a:bodyPr>
            <a:normAutofit/>
          </a:bodyPr>
          <a:lstStyle/>
          <a:p>
            <a:r>
              <a:rPr lang="hr-HR" sz="2800" dirty="0">
                <a:latin typeface="Candara" panose="020E0502030303020204" pitchFamily="34" charset="0"/>
              </a:rPr>
              <a:t>Naša </a:t>
            </a:r>
            <a:r>
              <a:rPr lang="hr-HR" sz="2800" b="1" dirty="0">
                <a:latin typeface="Candara" panose="020E0502030303020204" pitchFamily="34" charset="0"/>
              </a:rPr>
              <a:t>odluka za aktiviranjem</a:t>
            </a:r>
            <a:r>
              <a:rPr lang="hr-HR" sz="2800" dirty="0">
                <a:latin typeface="Candara" panose="020E0502030303020204" pitchFamily="34" charset="0"/>
              </a:rPr>
              <a:t>, </a:t>
            </a:r>
            <a:r>
              <a:rPr lang="hr-HR" dirty="0">
                <a:latin typeface="Candara" panose="020E0502030303020204" pitchFamily="34" charset="0"/>
              </a:rPr>
              <a:t>odnosno da napravimo suprotno onome što naša depresija želi da učinimo (i učinimo nešto u skladu s našim vrijednostima i ciljevima) </a:t>
            </a:r>
            <a:r>
              <a:rPr lang="hr-HR" sz="2800" dirty="0">
                <a:latin typeface="Candara" panose="020E0502030303020204" pitchFamily="34" charset="0"/>
              </a:rPr>
              <a:t>dovodi do promjena u emocijama.</a:t>
            </a:r>
          </a:p>
        </p:txBody>
      </p:sp>
    </p:spTree>
    <p:extLst>
      <p:ext uri="{BB962C8B-B14F-4D97-AF65-F5344CB8AC3E}">
        <p14:creationId xmlns:p14="http://schemas.microsoft.com/office/powerpoint/2010/main" val="223972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323559-3FA4-4ADF-84BD-9ECA419D5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CILJEVI </a:t>
            </a:r>
            <a:r>
              <a:rPr lang="hr-HR" b="1" dirty="0" err="1">
                <a:latin typeface="Candara" panose="020E0502030303020204" pitchFamily="34" charset="0"/>
              </a:rPr>
              <a:t>BIHEVIORALNe</a:t>
            </a:r>
            <a:r>
              <a:rPr lang="hr-HR" b="1" dirty="0">
                <a:latin typeface="Candara" panose="020E0502030303020204" pitchFamily="34" charset="0"/>
              </a:rPr>
              <a:t> AKTIVACIJE? </a:t>
            </a:r>
            <a:endParaRPr lang="hr-HR" sz="1400" dirty="0">
              <a:latin typeface="Candara" panose="020E0502030303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457F807-47D2-4A91-8FA2-61404102D3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9486338"/>
              </p:ext>
            </p:extLst>
          </p:nvPr>
        </p:nvGraphicFramePr>
        <p:xfrm>
          <a:off x="901307" y="1600200"/>
          <a:ext cx="10729235" cy="4074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95812D8-334F-4F69-B095-CB2A7BBA754D}"/>
              </a:ext>
            </a:extLst>
          </p:cNvPr>
          <p:cNvSpPr txBox="1"/>
          <p:nvPr/>
        </p:nvSpPr>
        <p:spPr>
          <a:xfrm>
            <a:off x="901307" y="5674489"/>
            <a:ext cx="11030674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  <a:effectLst>
            <a:softEdge rad="127000"/>
          </a:effectLst>
        </p:spPr>
        <p:txBody>
          <a:bodyPr wrap="square" rtlCol="0">
            <a:spAutoFit/>
          </a:bodyPr>
          <a:lstStyle/>
          <a:p>
            <a:pPr algn="just"/>
            <a:r>
              <a:rPr lang="hr-HR" b="1" dirty="0">
                <a:latin typeface="Candara" panose="020E0502030303020204" pitchFamily="34" charset="0"/>
              </a:rPr>
              <a:t>Povećati pacijentovu svjesnost kako unutarnji i/ili vanjski događaji (</a:t>
            </a:r>
            <a:r>
              <a:rPr lang="hr-HR" b="1" dirty="0" err="1">
                <a:latin typeface="Candara" panose="020E0502030303020204" pitchFamily="34" charset="0"/>
              </a:rPr>
              <a:t>trigeri</a:t>
            </a:r>
            <a:r>
              <a:rPr lang="hr-HR" b="1" dirty="0">
                <a:latin typeface="Candara" panose="020E0502030303020204" pitchFamily="34" charset="0"/>
              </a:rPr>
              <a:t>) rezultiraju negativnim emocionalnim odgovorom koje mogu uspostaviti ponavljajući obrazac izbjegavanja</a:t>
            </a:r>
          </a:p>
        </p:txBody>
      </p:sp>
    </p:spTree>
    <p:extLst>
      <p:ext uri="{BB962C8B-B14F-4D97-AF65-F5344CB8AC3E}">
        <p14:creationId xmlns:p14="http://schemas.microsoft.com/office/powerpoint/2010/main" val="187926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DC344-14DD-4FEB-91E9-9DD206BF9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 anchor="b">
            <a:normAutofit/>
          </a:bodyPr>
          <a:lstStyle/>
          <a:p>
            <a:r>
              <a:rPr lang="hr-HR" b="1" dirty="0">
                <a:latin typeface="Candara" panose="020E0502030303020204" pitchFamily="34" charset="0"/>
              </a:rPr>
              <a:t>KORACI Bihevioralne aktivacije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87A18CE-F050-4AA5-828D-161F8548E8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797300"/>
              </p:ext>
            </p:extLst>
          </p:nvPr>
        </p:nvGraphicFramePr>
        <p:xfrm>
          <a:off x="1524000" y="1714500"/>
          <a:ext cx="91440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045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D813-6996-4947-BE43-8FFDA91B5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1. OPAŽANJE TRENUTAČNIH AKTIVNOSTI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A5CE84B-86E7-4DCF-A419-71A9084427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3379170"/>
              </p:ext>
            </p:extLst>
          </p:nvPr>
        </p:nvGraphicFramePr>
        <p:xfrm>
          <a:off x="1523999" y="1839951"/>
          <a:ext cx="9638371" cy="4348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168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9A0558-CD4B-41AF-B39D-3E8EDC8984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9750488"/>
              </p:ext>
            </p:extLst>
          </p:nvPr>
        </p:nvGraphicFramePr>
        <p:xfrm>
          <a:off x="2681444" y="388936"/>
          <a:ext cx="6137438" cy="563595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766672">
                  <a:extLst>
                    <a:ext uri="{9D8B030D-6E8A-4147-A177-3AD203B41FA5}">
                      <a16:colId xmlns:a16="http://schemas.microsoft.com/office/drawing/2014/main" val="737955403"/>
                    </a:ext>
                  </a:extLst>
                </a:gridCol>
                <a:gridCol w="766672">
                  <a:extLst>
                    <a:ext uri="{9D8B030D-6E8A-4147-A177-3AD203B41FA5}">
                      <a16:colId xmlns:a16="http://schemas.microsoft.com/office/drawing/2014/main" val="2696761593"/>
                    </a:ext>
                  </a:extLst>
                </a:gridCol>
                <a:gridCol w="767349">
                  <a:extLst>
                    <a:ext uri="{9D8B030D-6E8A-4147-A177-3AD203B41FA5}">
                      <a16:colId xmlns:a16="http://schemas.microsoft.com/office/drawing/2014/main" val="3545444158"/>
                    </a:ext>
                  </a:extLst>
                </a:gridCol>
                <a:gridCol w="767349">
                  <a:extLst>
                    <a:ext uri="{9D8B030D-6E8A-4147-A177-3AD203B41FA5}">
                      <a16:colId xmlns:a16="http://schemas.microsoft.com/office/drawing/2014/main" val="2721880522"/>
                    </a:ext>
                  </a:extLst>
                </a:gridCol>
                <a:gridCol w="767349">
                  <a:extLst>
                    <a:ext uri="{9D8B030D-6E8A-4147-A177-3AD203B41FA5}">
                      <a16:colId xmlns:a16="http://schemas.microsoft.com/office/drawing/2014/main" val="3164945351"/>
                    </a:ext>
                  </a:extLst>
                </a:gridCol>
                <a:gridCol w="767349">
                  <a:extLst>
                    <a:ext uri="{9D8B030D-6E8A-4147-A177-3AD203B41FA5}">
                      <a16:colId xmlns:a16="http://schemas.microsoft.com/office/drawing/2014/main" val="1958068109"/>
                    </a:ext>
                  </a:extLst>
                </a:gridCol>
                <a:gridCol w="767349">
                  <a:extLst>
                    <a:ext uri="{9D8B030D-6E8A-4147-A177-3AD203B41FA5}">
                      <a16:colId xmlns:a16="http://schemas.microsoft.com/office/drawing/2014/main" val="2787611945"/>
                    </a:ext>
                  </a:extLst>
                </a:gridCol>
                <a:gridCol w="767349">
                  <a:extLst>
                    <a:ext uri="{9D8B030D-6E8A-4147-A177-3AD203B41FA5}">
                      <a16:colId xmlns:a16="http://schemas.microsoft.com/office/drawing/2014/main" val="2060300774"/>
                    </a:ext>
                  </a:extLst>
                </a:gridCol>
              </a:tblGrid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2.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3.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4.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6.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7.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023099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06h-07h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447313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07h-08h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3806702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08h-09h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6415852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09h-10h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3242015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10h-11h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924622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11h-12h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454666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12h-13h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1483767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13h-14h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6940327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14h-15h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5853143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15h-16h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2377556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16h-17h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2814776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17h-18h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6698168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18h-19h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175074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19h-20h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8116901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20h-21h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6760310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21h-22h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12252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22h-23h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9550147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23h-24h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898236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00h-01h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7454864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01h-02h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18096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02h-03h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825440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03h-04h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1863543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04h-05h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5416743"/>
                  </a:ext>
                </a:extLst>
              </a:tr>
              <a:tr h="225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05h-06h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4511966"/>
                  </a:ext>
                </a:extLst>
              </a:tr>
            </a:tbl>
          </a:graphicData>
        </a:graphic>
      </p:graphicFrame>
      <p:sp>
        <p:nvSpPr>
          <p:cNvPr id="5" name="Flowchart: Merge 4">
            <a:extLst>
              <a:ext uri="{FF2B5EF4-FFF2-40B4-BE49-F238E27FC236}">
                <a16:creationId xmlns:a16="http://schemas.microsoft.com/office/drawing/2014/main" id="{D9A67526-FCEE-4949-8FEF-EF75B2FCB8FE}"/>
              </a:ext>
            </a:extLst>
          </p:cNvPr>
          <p:cNvSpPr/>
          <p:nvPr/>
        </p:nvSpPr>
        <p:spPr>
          <a:xfrm>
            <a:off x="9100039" y="1820007"/>
            <a:ext cx="2453054" cy="1608993"/>
          </a:xfrm>
          <a:prstGeom prst="flowChartMerg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Tablica aktivnosti</a:t>
            </a:r>
          </a:p>
          <a:p>
            <a:pPr algn="ctr"/>
            <a:r>
              <a:rPr lang="hr-HR" sz="1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sz="1400" dirty="0" err="1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Leahy</a:t>
            </a:r>
            <a:r>
              <a:rPr lang="hr-HR" sz="1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sur.,2014.) </a:t>
            </a:r>
          </a:p>
        </p:txBody>
      </p:sp>
      <p:sp>
        <p:nvSpPr>
          <p:cNvPr id="6" name="Flowchart: Extract 5">
            <a:extLst>
              <a:ext uri="{FF2B5EF4-FFF2-40B4-BE49-F238E27FC236}">
                <a16:creationId xmlns:a16="http://schemas.microsoft.com/office/drawing/2014/main" id="{3517BE72-21A0-47CB-B158-BBF54BF2123E}"/>
              </a:ext>
            </a:extLst>
          </p:cNvPr>
          <p:cNvSpPr/>
          <p:nvPr/>
        </p:nvSpPr>
        <p:spPr>
          <a:xfrm>
            <a:off x="9100039" y="3536641"/>
            <a:ext cx="2453054" cy="1608993"/>
          </a:xfrm>
          <a:prstGeom prst="flowChartExtra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„Karta” aktivnosti</a:t>
            </a:r>
          </a:p>
          <a:p>
            <a:pPr algn="ctr"/>
            <a:r>
              <a:rPr lang="hr-HR" sz="1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(Beck, 2007)</a:t>
            </a:r>
          </a:p>
        </p:txBody>
      </p:sp>
    </p:spTree>
    <p:extLst>
      <p:ext uri="{BB962C8B-B14F-4D97-AF65-F5344CB8AC3E}">
        <p14:creationId xmlns:p14="http://schemas.microsoft.com/office/powerpoint/2010/main" val="200124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CDCE-5707-48F1-9B1C-4257236F4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1. OPAŽANJE TRENUTAČNIH AKTIVNOSTI </a:t>
            </a:r>
            <a:r>
              <a:rPr lang="hr-HR" sz="1400" cap="none" dirty="0">
                <a:latin typeface="Candara" panose="020E0502030303020204" pitchFamily="34" charset="0"/>
              </a:rPr>
              <a:t>(nastavak)</a:t>
            </a:r>
            <a:endParaRPr lang="hr-HR" sz="14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B4289-70A5-4FA4-9650-A4BC9ABBB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826013"/>
            <a:ext cx="9144000" cy="4457700"/>
          </a:xfrm>
        </p:spPr>
        <p:txBody>
          <a:bodyPr/>
          <a:lstStyle/>
          <a:p>
            <a:pPr marL="1005840" lvl="1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hr-HR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Svrha: </a:t>
            </a:r>
          </a:p>
          <a:p>
            <a:pPr marL="1623060" lvl="2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Uvid u način na koji klijent koristi svoje vrijeme</a:t>
            </a:r>
          </a:p>
          <a:p>
            <a:pPr marL="1623060" lvl="2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Uvid u to planira li klijent svoje vrijeme ili ne</a:t>
            </a:r>
          </a:p>
          <a:p>
            <a:pPr marL="1623060" lvl="2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Uvid u kvalitetu trenutačnih aktivnosti – jesu li monotone, ponavljajuće, bez kontakata s drugim osobama, demotivirajuće </a:t>
            </a:r>
          </a:p>
          <a:p>
            <a:pPr marL="1623060" lvl="2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Uvid u aktivnosti s najvišim stupnjem ugode</a:t>
            </a:r>
          </a:p>
          <a:p>
            <a:pPr marL="1623060" lvl="2" indent="-3429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Uvid u aktivnosti s najmanjim stupnjem ugode</a:t>
            </a:r>
          </a:p>
          <a:p>
            <a:pPr marL="1005840"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Cilj: prikupljanje relevantnih podataka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4844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t="6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9C09-9231-40DE-9D3E-5293728E3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Candara" panose="020E0502030303020204" pitchFamily="34" charset="0"/>
              </a:rPr>
              <a:t>1. OPAŽANJE TRENUTAČNIH AKTIVNOSTI </a:t>
            </a:r>
            <a:r>
              <a:rPr lang="hr-HR" sz="1400" cap="none" dirty="0">
                <a:latin typeface="Candara" panose="020E0502030303020204" pitchFamily="34" charset="0"/>
              </a:rPr>
              <a:t>(</a:t>
            </a:r>
            <a:r>
              <a:rPr lang="hr-HR" sz="1600" cap="none" dirty="0">
                <a:latin typeface="Candara" panose="020E0502030303020204" pitchFamily="34" charset="0"/>
              </a:rPr>
              <a:t>nastavak</a:t>
            </a:r>
            <a:r>
              <a:rPr lang="hr-HR" sz="1400" cap="none" dirty="0">
                <a:latin typeface="Candara" panose="020E0502030303020204" pitchFamily="34" charset="0"/>
              </a:rPr>
              <a:t>)</a:t>
            </a:r>
            <a:endParaRPr lang="hr-HR" sz="32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43035-47F2-427D-9FF1-EF504203F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962150"/>
            <a:ext cx="8991600" cy="847725"/>
          </a:xfrm>
          <a:solidFill>
            <a:schemeClr val="accent1">
              <a:lumMod val="60000"/>
              <a:lumOff val="40000"/>
            </a:schemeClr>
          </a:solidFill>
        </p:spPr>
        <p:txBody>
          <a:bodyPr numCol="1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Prije provođenja dnevnika tjednih aktivnosti, važno je napraviti </a:t>
            </a:r>
            <a:r>
              <a:rPr lang="hr-HR" sz="18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skalu zadovoljstva</a:t>
            </a:r>
            <a:r>
              <a:rPr lang="hr-HR" sz="1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hr-HR" sz="18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postignuća</a:t>
            </a:r>
            <a:r>
              <a:rPr lang="hr-HR" sz="1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r-HR" sz="18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znanja)</a:t>
            </a:r>
            <a:r>
              <a:rPr lang="hr-HR" sz="18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kao vodiče za procjene aktivnosti</a:t>
            </a:r>
          </a:p>
          <a:p>
            <a:pPr marL="4572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0893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9C09-9231-40DE-9D3E-5293728E3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ndara" panose="020E0502030303020204" pitchFamily="34" charset="0"/>
              </a:rPr>
              <a:t>1</a:t>
            </a:r>
            <a:r>
              <a:rPr lang="hr-HR" b="1" dirty="0">
                <a:latin typeface="Candara" panose="020E0502030303020204" pitchFamily="34" charset="0"/>
              </a:rPr>
              <a:t>. OPAŽANJE TRENUTAČNIH AKTIVNOSTI </a:t>
            </a:r>
            <a:r>
              <a:rPr lang="hr-HR" sz="1400" cap="none" dirty="0">
                <a:latin typeface="Candara" panose="020E0502030303020204" pitchFamily="34" charset="0"/>
              </a:rPr>
              <a:t>(nastavak)</a:t>
            </a:r>
            <a:endParaRPr lang="hr-HR" dirty="0">
              <a:latin typeface="Candara" panose="020E0502030303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EE0F0C7-0C48-46A0-A95A-A880CC23E7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98233"/>
              </p:ext>
            </p:extLst>
          </p:nvPr>
        </p:nvGraphicFramePr>
        <p:xfrm>
          <a:off x="1524000" y="1714500"/>
          <a:ext cx="9144000" cy="4547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266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9C09-9231-40DE-9D3E-5293728E3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1. OPAŽANJE TRENUTAČNIH AKTIVNOSTI </a:t>
            </a:r>
            <a:r>
              <a:rPr lang="hr-HR" sz="1400" cap="none" dirty="0">
                <a:latin typeface="Candara" panose="020E0502030303020204" pitchFamily="34" charset="0"/>
              </a:rPr>
              <a:t>(nastavak)</a:t>
            </a:r>
            <a:endParaRPr lang="hr-HR" dirty="0">
              <a:latin typeface="Candara" panose="020E0502030303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EE0F0C7-0C48-46A0-A95A-A880CC23E7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542251"/>
              </p:ext>
            </p:extLst>
          </p:nvPr>
        </p:nvGraphicFramePr>
        <p:xfrm>
          <a:off x="1524000" y="1714500"/>
          <a:ext cx="9144000" cy="4454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521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EC3DE-3EBB-4D95-9AB5-0FD44B46A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rgbClr val="87A91B">
                    <a:lumMod val="75000"/>
                  </a:srgbClr>
                </a:solidFill>
                <a:latin typeface="Candara" panose="020E0502030303020204" pitchFamily="34" charset="0"/>
              </a:rPr>
              <a:t>1. OPAŽANJE TRENUTAČNIH AKTIVNOSTI </a:t>
            </a:r>
            <a:r>
              <a:rPr lang="hr-HR" sz="1400" cap="none" dirty="0">
                <a:solidFill>
                  <a:srgbClr val="87A91B">
                    <a:lumMod val="75000"/>
                  </a:srgbClr>
                </a:solidFill>
                <a:latin typeface="Candara" panose="020E0502030303020204" pitchFamily="34" charset="0"/>
              </a:rPr>
              <a:t>(nastavak)</a:t>
            </a:r>
            <a:endParaRPr lang="hr-HR" dirty="0">
              <a:latin typeface="Candara" panose="020E0502030303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367074-73DC-48F7-A44E-9074C68C87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458136"/>
              </p:ext>
            </p:extLst>
          </p:nvPr>
        </p:nvGraphicFramePr>
        <p:xfrm>
          <a:off x="1417983" y="1855304"/>
          <a:ext cx="8958468" cy="4028661"/>
        </p:xfrm>
        <a:graphic>
          <a:graphicData uri="http://schemas.openxmlformats.org/drawingml/2006/table">
            <a:tbl>
              <a:tblPr firstRow="1" firstCol="1" bandRow="1"/>
              <a:tblGrid>
                <a:gridCol w="4084951">
                  <a:extLst>
                    <a:ext uri="{9D8B030D-6E8A-4147-A177-3AD203B41FA5}">
                      <a16:colId xmlns:a16="http://schemas.microsoft.com/office/drawing/2014/main" val="3661096811"/>
                    </a:ext>
                  </a:extLst>
                </a:gridCol>
                <a:gridCol w="2910647">
                  <a:extLst>
                    <a:ext uri="{9D8B030D-6E8A-4147-A177-3AD203B41FA5}">
                      <a16:colId xmlns:a16="http://schemas.microsoft.com/office/drawing/2014/main" val="590455594"/>
                    </a:ext>
                  </a:extLst>
                </a:gridCol>
                <a:gridCol w="1962870">
                  <a:extLst>
                    <a:ext uri="{9D8B030D-6E8A-4147-A177-3AD203B41FA5}">
                      <a16:colId xmlns:a16="http://schemas.microsoft.com/office/drawing/2014/main" val="3019524846"/>
                    </a:ext>
                  </a:extLst>
                </a:gridCol>
              </a:tblGrid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Skala zadovoljstva/ugode</a:t>
                      </a:r>
                      <a:endParaRPr lang="hr-HR" sz="11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Skala ovladavanja/postignuća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Zaključci 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6619710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Gledanje lošeg filma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Učenje za ispit iz kemije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749117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508208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356598"/>
                  </a:ext>
                </a:extLst>
              </a:tr>
              <a:tr h="545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Čišćenje stola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Vožnja biciklom oko studentskog doma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94841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61002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5.Vođenje čekovne knjižice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Ručak sa cimericom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326887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433055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382377"/>
                  </a:ext>
                </a:extLst>
              </a:tr>
              <a:tr h="545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8.Završavanje eseja uz engleskog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8.Pobjeda u rukometu za studentski dom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956474"/>
                  </a:ext>
                </a:extLst>
              </a:tr>
              <a:tr h="265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172444"/>
                  </a:ext>
                </a:extLst>
              </a:tr>
              <a:tr h="545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 Razumijevanje teškog problema iz kemije</a:t>
                      </a:r>
                      <a:endParaRPr lang="hr-HR" sz="110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10.Dobivanje petice iz seminarskog rada</a:t>
                      </a:r>
                      <a:endParaRPr lang="hr-HR" sz="1100" dirty="0">
                        <a:effectLst/>
                        <a:latin typeface="Candara" panose="020E05020303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389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09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>
                <a:latin typeface="Candara" panose="020E0502030303020204" pitchFamily="34" charset="0"/>
              </a:rPr>
              <a:t>SADRŽAJ</a:t>
            </a:r>
            <a:endParaRPr lang="en-US" sz="3600" b="1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>
                <a:latin typeface="Candara" panose="020E0502030303020204" pitchFamily="34" charset="0"/>
              </a:rPr>
              <a:t>Psihoedukacija</a:t>
            </a:r>
            <a:r>
              <a:rPr lang="hr-HR" dirty="0">
                <a:latin typeface="Candara" panose="020E0502030303020204" pitchFamily="34" charset="0"/>
              </a:rPr>
              <a:t> – Što je bihevioralna aktivacija?</a:t>
            </a:r>
          </a:p>
          <a:p>
            <a:r>
              <a:rPr lang="hr-HR" dirty="0">
                <a:latin typeface="Candara" panose="020E0502030303020204" pitchFamily="34" charset="0"/>
              </a:rPr>
              <a:t>Ciljevi bihevioralne aktivacije</a:t>
            </a:r>
          </a:p>
          <a:p>
            <a:r>
              <a:rPr lang="hr-HR" dirty="0">
                <a:latin typeface="Candara" panose="020E0502030303020204" pitchFamily="34" charset="0"/>
              </a:rPr>
              <a:t>4 koraka bihevioralne aktivacije</a:t>
            </a:r>
          </a:p>
          <a:p>
            <a:r>
              <a:rPr lang="hr-HR" dirty="0">
                <a:latin typeface="Candara" panose="020E0502030303020204" pitchFamily="34" charset="0"/>
              </a:rPr>
              <a:t>Poteškoće kod bihevioralne aktivacije </a:t>
            </a:r>
          </a:p>
          <a:p>
            <a:r>
              <a:rPr lang="hr-HR" dirty="0">
                <a:latin typeface="Candara" panose="020E0502030303020204" pitchFamily="34" charset="0"/>
              </a:rPr>
              <a:t>Rezultati istraživanja</a:t>
            </a:r>
          </a:p>
          <a:p>
            <a:r>
              <a:rPr lang="hr-HR" dirty="0">
                <a:latin typeface="Candara" panose="020E0502030303020204" pitchFamily="34" charset="0"/>
              </a:rPr>
              <a:t>Zaključak</a:t>
            </a:r>
          </a:p>
          <a:p>
            <a:r>
              <a:rPr lang="hr-HR" dirty="0">
                <a:latin typeface="Candara" panose="020E0502030303020204" pitchFamily="34" charset="0"/>
              </a:rPr>
              <a:t>Literatura</a:t>
            </a:r>
            <a:endParaRPr lang="en-US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588CDC-11C1-4E3F-95A8-0ED2A5222F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132681"/>
              </p:ext>
            </p:extLst>
          </p:nvPr>
        </p:nvGraphicFramePr>
        <p:xfrm>
          <a:off x="2681444" y="388936"/>
          <a:ext cx="5754370" cy="608012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718820">
                  <a:extLst>
                    <a:ext uri="{9D8B030D-6E8A-4147-A177-3AD203B41FA5}">
                      <a16:colId xmlns:a16="http://schemas.microsoft.com/office/drawing/2014/main" val="737955403"/>
                    </a:ext>
                  </a:extLst>
                </a:gridCol>
                <a:gridCol w="718820">
                  <a:extLst>
                    <a:ext uri="{9D8B030D-6E8A-4147-A177-3AD203B41FA5}">
                      <a16:colId xmlns:a16="http://schemas.microsoft.com/office/drawing/2014/main" val="2696761593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3545444158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2721880522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3164945351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1958068109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2787611945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20603007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1.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2.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3.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4.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5.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6.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7. dan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02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06h-07h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447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07h-08h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3806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08h-09h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jutarnji poslovi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Z=2, P=0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64158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09h-10h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učenje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Z=2, P=0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324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10h-11h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terapija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Z=5, P=4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924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11h-12h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sjedenje vani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Z=1, P=5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454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12h-13h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ručak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Z=1, P=3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1483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13h-14h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sat kemije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Z=3, P=3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6940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14h-15h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58531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15h-16h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2377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16h-17h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2814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17h-18h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66981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18h-19h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večera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Z=2, P=4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175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19h-20h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8116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20h-21h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6760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21h-22h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12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22h-23h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spavanje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9550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23h-24h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898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00h-01h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7454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01h-02h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018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02h-03h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8254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03h-04h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1863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04h-05h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54167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05h-06h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4511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882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C56D8-BD7C-4A22-AFA5-94EDE8D9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latin typeface="Candara" panose="020E0502030303020204" pitchFamily="34" charset="0"/>
              </a:rPr>
              <a:t>1. OPAŽANJE TRENUTAČNIH AKTIVNOSTI </a:t>
            </a:r>
            <a:r>
              <a:rPr lang="hr-HR" sz="3200" cap="none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3200" cap="none" dirty="0">
                <a:latin typeface="Candara" panose="020E0502030303020204" pitchFamily="34" charset="0"/>
              </a:rPr>
              <a:t>)</a:t>
            </a:r>
            <a:endParaRPr lang="hr-HR" sz="3200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9C103-9403-458F-B83B-6B0B5D675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>
              <a:latin typeface="Candara" panose="020E0502030303020204" pitchFamily="34" charset="0"/>
            </a:endParaRPr>
          </a:p>
          <a:p>
            <a:r>
              <a:rPr lang="hr-HR" dirty="0">
                <a:latin typeface="Candara" panose="020E0502030303020204" pitchFamily="34" charset="0"/>
              </a:rPr>
              <a:t>DOMAĆA ZADAĆA </a:t>
            </a: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hr-HR" dirty="0">
                <a:latin typeface="Candara" panose="020E0502030303020204" pitchFamily="34" charset="0"/>
              </a:rPr>
              <a:t> ispuniti ostale točke na skali ili ostaviti kako je</a:t>
            </a:r>
          </a:p>
          <a:p>
            <a:pPr marL="45720" indent="0">
              <a:buNone/>
            </a:pPr>
            <a:endParaRPr lang="hr-HR" dirty="0">
              <a:latin typeface="Candara" panose="020E0502030303020204" pitchFamily="34" charset="0"/>
            </a:endParaRPr>
          </a:p>
          <a:p>
            <a:r>
              <a:rPr lang="hr-HR" dirty="0">
                <a:latin typeface="Candara" panose="020E0502030303020204" pitchFamily="34" charset="0"/>
              </a:rPr>
              <a:t>U slučaju da klijent ima poteškoća u mjerenju stupnja zadovoljstva, T i P mogu učiniti sljedeće:</a:t>
            </a:r>
          </a:p>
          <a:p>
            <a:pPr marL="685800" lvl="2" indent="0">
              <a:buNone/>
            </a:pPr>
            <a:r>
              <a:rPr lang="hr-HR" sz="2000" dirty="0">
                <a:latin typeface="Candara" panose="020E0502030303020204" pitchFamily="34" charset="0"/>
              </a:rPr>
              <a:t>1. završiti skalu na seansi</a:t>
            </a:r>
          </a:p>
          <a:p>
            <a:pPr marL="685800" lvl="2" indent="0">
              <a:buNone/>
            </a:pPr>
            <a:r>
              <a:rPr lang="hr-HR" sz="2000" dirty="0">
                <a:latin typeface="Candara" panose="020E0502030303020204" pitchFamily="34" charset="0"/>
              </a:rPr>
              <a:t>2. promijeniti skalu u tri stupnja „nisko, srednje i visoko“</a:t>
            </a:r>
          </a:p>
          <a:p>
            <a:pPr marL="685800" lvl="2" indent="0">
              <a:buNone/>
            </a:pPr>
            <a:r>
              <a:rPr lang="hr-HR" sz="2000" dirty="0">
                <a:latin typeface="Candara" panose="020E0502030303020204" pitchFamily="34" charset="0"/>
              </a:rPr>
              <a:t>3. vratiti se na zadatak kasnije na seansi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263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68FC-00FE-48FB-8BF7-CED2554DD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1. OPAŽANJE TRENUTAČNIH AKTIVNOSTI </a:t>
            </a:r>
            <a:r>
              <a:rPr lang="hr-HR" sz="1400" cap="none" dirty="0">
                <a:latin typeface="Candara" panose="020E0502030303020204" pitchFamily="34" charset="0"/>
              </a:rPr>
              <a:t>(nastavak)</a:t>
            </a:r>
            <a:endParaRPr lang="hr-HR" dirty="0">
              <a:latin typeface="Candara" panose="020E0502030303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7D0B652-C6DF-4D72-807A-1194F07C26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2696749"/>
              </p:ext>
            </p:extLst>
          </p:nvPr>
        </p:nvGraphicFramePr>
        <p:xfrm>
          <a:off x="1931639" y="1600200"/>
          <a:ext cx="7580351" cy="4277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8312BD6-5871-47B3-9A8D-AC89C5B2FF0B}"/>
              </a:ext>
            </a:extLst>
          </p:cNvPr>
          <p:cNvSpPr/>
          <p:nvPr/>
        </p:nvSpPr>
        <p:spPr>
          <a:xfrm>
            <a:off x="1931639" y="5306173"/>
            <a:ext cx="8736361" cy="1143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hr-HR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T:„ Mislite li kako bi moglo biti nekih teškoća glede ispunjavanja tablice? Neki praktični problemi ili misli? Kako biste to mogli riješiti?</a:t>
            </a:r>
          </a:p>
        </p:txBody>
      </p:sp>
    </p:spTree>
    <p:extLst>
      <p:ext uri="{BB962C8B-B14F-4D97-AF65-F5344CB8AC3E}">
        <p14:creationId xmlns:p14="http://schemas.microsoft.com/office/powerpoint/2010/main" val="128688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D9EC5-B1D1-4467-8434-FC8D621FB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-208"/>
            <a:ext cx="9144000" cy="1143000"/>
          </a:xfrm>
        </p:spPr>
        <p:txBody>
          <a:bodyPr>
            <a:normAutofit/>
          </a:bodyPr>
          <a:lstStyle/>
          <a:p>
            <a:r>
              <a:rPr lang="hr-HR" sz="2800" b="1" dirty="0">
                <a:latin typeface="Candara" panose="020E0502030303020204" pitchFamily="34" charset="0"/>
              </a:rPr>
              <a:t>2. Pravljenje popisa potkrepljujućih aktivnosti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167CB-08FB-4E8E-96D7-4AF744625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0936" y="1678989"/>
            <a:ext cx="9144000" cy="4457700"/>
          </a:xfrm>
        </p:spPr>
        <p:txBody>
          <a:bodyPr>
            <a:normAutofit/>
          </a:bodyPr>
          <a:lstStyle/>
          <a:p>
            <a:pPr marL="457200" indent="0">
              <a:lnSpc>
                <a:spcPct val="107000"/>
              </a:lnSpc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493CD18-C44D-4D59-9F40-D2BE83B2FC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1965879"/>
              </p:ext>
            </p:extLst>
          </p:nvPr>
        </p:nvGraphicFramePr>
        <p:xfrm>
          <a:off x="1310936" y="2433528"/>
          <a:ext cx="9597209" cy="1990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8579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D9EC5-B1D1-4467-8434-FC8D621FB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79770"/>
            <a:ext cx="9859347" cy="694923"/>
          </a:xfrm>
        </p:spPr>
        <p:txBody>
          <a:bodyPr>
            <a:normAutofit/>
          </a:bodyPr>
          <a:lstStyle/>
          <a:p>
            <a:r>
              <a:rPr lang="hr-HR" sz="2800" b="1" dirty="0">
                <a:latin typeface="Candara" panose="020E0502030303020204" pitchFamily="34" charset="0"/>
              </a:rPr>
              <a:t>2. Pravljenje popisa potkrepljujućih aktivnosti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167CB-08FB-4E8E-96D7-4AF744625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0936" y="1678989"/>
            <a:ext cx="9144000" cy="4457700"/>
          </a:xfrm>
        </p:spPr>
        <p:txBody>
          <a:bodyPr>
            <a:normAutofit/>
          </a:bodyPr>
          <a:lstStyle/>
          <a:p>
            <a:pPr marL="457200" indent="0">
              <a:lnSpc>
                <a:spcPct val="107000"/>
              </a:lnSpc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6BE5170-6FC2-46C2-ADCF-2BD7C8AD71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0637067"/>
              </p:ext>
            </p:extLst>
          </p:nvPr>
        </p:nvGraphicFramePr>
        <p:xfrm>
          <a:off x="1125893" y="1142792"/>
          <a:ext cx="10164147" cy="4744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A21822E-C9A0-47D8-A322-2073E7E60570}"/>
              </a:ext>
            </a:extLst>
          </p:cNvPr>
          <p:cNvSpPr/>
          <p:nvPr/>
        </p:nvSpPr>
        <p:spPr>
          <a:xfrm>
            <a:off x="1030040" y="5699577"/>
            <a:ext cx="10260000" cy="62515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hr-HR" sz="1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Poslije se u tretmanu bolje usmjeriti na disfunkcionalne misli nego preporučiti smanjivanje frekvencije aktivnosti.</a:t>
            </a:r>
          </a:p>
        </p:txBody>
      </p:sp>
    </p:spTree>
    <p:extLst>
      <p:ext uri="{BB962C8B-B14F-4D97-AF65-F5344CB8AC3E}">
        <p14:creationId xmlns:p14="http://schemas.microsoft.com/office/powerpoint/2010/main" val="86589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3181-A9AA-4AED-8689-D21865610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457200"/>
            <a:ext cx="9554817" cy="1143000"/>
          </a:xfrm>
        </p:spPr>
        <p:txBody>
          <a:bodyPr>
            <a:normAutofit/>
          </a:bodyPr>
          <a:lstStyle/>
          <a:p>
            <a:r>
              <a:rPr lang="hr-HR" sz="2800" b="1" dirty="0">
                <a:latin typeface="Candara" panose="020E0502030303020204" pitchFamily="34" charset="0"/>
              </a:rPr>
              <a:t>2. Pravljenje popisa potkrepljujućih aktivnosti </a:t>
            </a:r>
            <a:r>
              <a:rPr lang="hr-HR" sz="2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2400" dirty="0">
                <a:latin typeface="Candara" panose="020E050203030302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9948C-F179-4735-A2B0-4E10C4157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171700"/>
            <a:ext cx="9144000" cy="4457700"/>
          </a:xfrm>
        </p:spPr>
        <p:txBody>
          <a:bodyPr/>
          <a:lstStyle/>
          <a:p>
            <a:pPr marL="457200" indent="0">
              <a:lnSpc>
                <a:spcPct val="107000"/>
              </a:lnSpc>
              <a:buClr>
                <a:srgbClr val="87A91B">
                  <a:lumMod val="50000"/>
                </a:srgbClr>
              </a:buClr>
              <a:buNone/>
            </a:pPr>
            <a:r>
              <a:rPr lang="hr-HR" sz="2400" dirty="0">
                <a:solidFill>
                  <a:srgbClr val="595959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aktivnosti koje klijent može napraviti i koje bi bile potkrepljujuće:</a:t>
            </a:r>
          </a:p>
          <a:p>
            <a:pPr marL="1565910" lvl="2" indent="-285750">
              <a:lnSpc>
                <a:spcPct val="107000"/>
              </a:lnSpc>
              <a:buClr>
                <a:srgbClr val="87A91B">
                  <a:lumMod val="50000"/>
                </a:srgbClr>
              </a:buClr>
              <a:buFont typeface="Wingdings" panose="05000000000000000000" pitchFamily="2" charset="2"/>
              <a:buChar char="v"/>
            </a:pPr>
            <a:r>
              <a:rPr lang="hr-HR" sz="2000" dirty="0">
                <a:solidFill>
                  <a:srgbClr val="595959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Aktivnosti u kojima uživa</a:t>
            </a:r>
          </a:p>
          <a:p>
            <a:pPr marL="1565910" lvl="2" indent="-285750">
              <a:lnSpc>
                <a:spcPct val="107000"/>
              </a:lnSpc>
              <a:buClr>
                <a:srgbClr val="87A91B">
                  <a:lumMod val="50000"/>
                </a:srgbClr>
              </a:buClr>
              <a:buFont typeface="Wingdings" panose="05000000000000000000" pitchFamily="2" charset="2"/>
              <a:buChar char="v"/>
            </a:pPr>
            <a:r>
              <a:rPr lang="hr-HR" sz="2000" dirty="0">
                <a:solidFill>
                  <a:srgbClr val="595959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Aktivnosti u kojima je nekada uživao</a:t>
            </a:r>
          </a:p>
          <a:p>
            <a:pPr marL="1565910" lvl="2" indent="-285750">
              <a:lnSpc>
                <a:spcPct val="107000"/>
              </a:lnSpc>
              <a:spcAft>
                <a:spcPts val="800"/>
              </a:spcAft>
              <a:buClr>
                <a:srgbClr val="87A91B">
                  <a:lumMod val="50000"/>
                </a:srgbClr>
              </a:buClr>
              <a:buFont typeface="Wingdings" panose="05000000000000000000" pitchFamily="2" charset="2"/>
              <a:buChar char="v"/>
            </a:pPr>
            <a:r>
              <a:rPr lang="hr-HR" sz="2000" dirty="0">
                <a:solidFill>
                  <a:srgbClr val="595959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Aktivnosti u kojima se pacijent želio okušati, ali nikada nije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4357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3181-A9AA-4AED-8689-D21865610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b="1" dirty="0">
                <a:latin typeface="Candara" panose="020E0502030303020204" pitchFamily="34" charset="0"/>
              </a:rPr>
              <a:t>2. Pravljenje popisa potkrepljujućih aktivnosti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9948C-F179-4735-A2B0-4E10C4157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>
                <a:latin typeface="Candara" panose="020E0502030303020204" pitchFamily="34" charset="0"/>
              </a:rPr>
              <a:t>U ovom koraku terapeut vodi klijenta: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prema specifičnim promjenama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planira i pomaže pacijentu u identificiranju automatskih misli koje ga mogu omesti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daje mu mogućnost izbora glede praćenja aktivnosti idućeg tjedna</a:t>
            </a:r>
          </a:p>
          <a:p>
            <a:pPr marL="45720" indent="0">
              <a:buNone/>
            </a:pP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C2DDAA-7277-45F7-AE67-76995148A687}"/>
              </a:ext>
            </a:extLst>
          </p:cNvPr>
          <p:cNvSpPr txBox="1"/>
          <p:nvPr/>
        </p:nvSpPr>
        <p:spPr>
          <a:xfrm>
            <a:off x="1838131" y="3610947"/>
            <a:ext cx="8223379" cy="20621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lvl="2"/>
            <a:r>
              <a:rPr lang="hr-HR" sz="1600" b="1" dirty="0">
                <a:latin typeface="Candara" panose="020E0502030303020204" pitchFamily="34" charset="0"/>
              </a:rPr>
              <a:t>T: Želite li zapisati nove aktivnosti u praznu tablicu aktivnosti kako bi bilo vjerojatnije da ćete ih izvršiti?</a:t>
            </a:r>
          </a:p>
          <a:p>
            <a:pPr lvl="2"/>
            <a:r>
              <a:rPr lang="hr-HR" sz="1600" dirty="0">
                <a:latin typeface="Candara" panose="020E0502030303020204" pitchFamily="34" charset="0"/>
              </a:rPr>
              <a:t>P: Ne, nema potrebe. Napravit ću ih.</a:t>
            </a:r>
          </a:p>
          <a:p>
            <a:pPr lvl="2"/>
            <a:r>
              <a:rPr lang="hr-HR" sz="1600" b="1" dirty="0">
                <a:latin typeface="Candara" panose="020E0502030303020204" pitchFamily="34" charset="0"/>
              </a:rPr>
              <a:t>T: Bi li pomoglo ovog tjedna ispunjavati tablice s procjenama zadovoljstva i postignuća – ili ćete se orijentirati samo na ove nove aktivnosti koje smo danas dogovorili?</a:t>
            </a:r>
          </a:p>
          <a:p>
            <a:pPr lvl="2"/>
            <a:r>
              <a:rPr lang="hr-HR" sz="1600" dirty="0">
                <a:latin typeface="Candara" panose="020E0502030303020204" pitchFamily="34" charset="0"/>
              </a:rPr>
              <a:t>P: Obratit ću pozornost samo na nove aktivnosti.</a:t>
            </a:r>
          </a:p>
          <a:p>
            <a:pPr lvl="2"/>
            <a:r>
              <a:rPr lang="hr-HR" sz="1600" b="1" dirty="0">
                <a:latin typeface="Candara" panose="020E0502030303020204" pitchFamily="34" charset="0"/>
              </a:rPr>
              <a:t>T: Dobro. Na kojih ih način želite pratiti?</a:t>
            </a:r>
          </a:p>
        </p:txBody>
      </p:sp>
    </p:spTree>
    <p:extLst>
      <p:ext uri="{BB962C8B-B14F-4D97-AF65-F5344CB8AC3E}">
        <p14:creationId xmlns:p14="http://schemas.microsoft.com/office/powerpoint/2010/main" val="411173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3181-A9AA-4AED-8689-D21865610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b="1" dirty="0">
                <a:latin typeface="Candara" panose="020E0502030303020204" pitchFamily="34" charset="0"/>
              </a:rPr>
              <a:t>2. Pravljenje popisa potkrepljujućih aktivnosti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9948C-F179-4735-A2B0-4E10C4157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846385"/>
            <a:ext cx="9144000" cy="4325815"/>
          </a:xfrm>
        </p:spPr>
        <p:txBody>
          <a:bodyPr/>
          <a:lstStyle/>
          <a:p>
            <a:pPr lvl="0" algn="just"/>
            <a:r>
              <a:rPr lang="hr-HR" dirty="0"/>
              <a:t>Tijekom pregleda tablice, terapeut je usmjeren i na uznemirujuće negativne automatske misli koje mogu omesti </a:t>
            </a:r>
            <a:r>
              <a:rPr lang="hr-HR" dirty="0" err="1"/>
              <a:t>klijentovo</a:t>
            </a:r>
            <a:r>
              <a:rPr lang="hr-HR" dirty="0"/>
              <a:t> postignuće i zadovoljstvo</a:t>
            </a:r>
          </a:p>
          <a:p>
            <a:pPr lvl="0"/>
            <a:endParaRPr lang="hr-HR" dirty="0"/>
          </a:p>
          <a:p>
            <a:pPr lvl="1"/>
            <a:endParaRPr lang="hr-HR" dirty="0"/>
          </a:p>
          <a:p>
            <a:pPr marL="365760" lvl="1" indent="0">
              <a:buNone/>
            </a:pPr>
            <a:endParaRPr lang="hr-HR" dirty="0"/>
          </a:p>
          <a:p>
            <a:pPr marL="365760" lvl="1" indent="0">
              <a:buNone/>
            </a:pPr>
            <a:endParaRPr lang="hr-HR" dirty="0"/>
          </a:p>
          <a:p>
            <a:pPr lvl="1"/>
            <a:r>
              <a:rPr lang="hr-HR" b="1" dirty="0"/>
              <a:t>Domaća zadaća: </a:t>
            </a:r>
            <a:r>
              <a:rPr lang="hr-HR" dirty="0"/>
              <a:t>Pratiti AM i razmišljati o tome kada su negativne misli ometale njegove aktivnosti</a:t>
            </a:r>
          </a:p>
          <a:p>
            <a:endParaRPr lang="hr-HR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25E533E-0024-4EC1-80CD-C960899B44AB}"/>
              </a:ext>
            </a:extLst>
          </p:cNvPr>
          <p:cNvSpPr/>
          <p:nvPr/>
        </p:nvSpPr>
        <p:spPr>
          <a:xfrm>
            <a:off x="1524000" y="2881680"/>
            <a:ext cx="9144000" cy="72096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hr-HR" dirty="0"/>
              <a:t>T: „Gledajući u vašu tablicu aktivnosti, možete li mi reći postoje li aktivnosti u kojima su misli mogle omesti vaš osjećaj postignuća ili zadovoljstva?</a:t>
            </a:r>
          </a:p>
        </p:txBody>
      </p:sp>
    </p:spTree>
    <p:extLst>
      <p:ext uri="{BB962C8B-B14F-4D97-AF65-F5344CB8AC3E}">
        <p14:creationId xmlns:p14="http://schemas.microsoft.com/office/powerpoint/2010/main" val="22139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51762-5BDC-42A4-8083-D1A789DBF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3. Planiranje potkrepljujućih aktivnosti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E4F1761-5E98-4FE5-98FF-3A318FCDD9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527256"/>
              </p:ext>
            </p:extLst>
          </p:nvPr>
        </p:nvGraphicFramePr>
        <p:xfrm>
          <a:off x="1524000" y="1714500"/>
          <a:ext cx="9144000" cy="2774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E9F4EC0-7E65-4EA2-B3AB-799636F260BB}"/>
              </a:ext>
            </a:extLst>
          </p:cNvPr>
          <p:cNvSpPr/>
          <p:nvPr/>
        </p:nvSpPr>
        <p:spPr>
          <a:xfrm>
            <a:off x="1717963" y="5080000"/>
            <a:ext cx="8950037" cy="86821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r-HR" sz="2000" b="1" dirty="0">
                <a:latin typeface="Candara" panose="020E0502030303020204" pitchFamily="34" charset="0"/>
              </a:rPr>
              <a:t>Cilj: </a:t>
            </a:r>
            <a:r>
              <a:rPr lang="hr-HR" sz="2000" dirty="0">
                <a:latin typeface="Candara" panose="020E0502030303020204" pitchFamily="34" charset="0"/>
              </a:rPr>
              <a:t>uključivanje u više ugodnih aktivnosti, a manje u aktivnosti koje ne donose potkrepljenje (npr. ležanje u krevetu, gledanje televizije i sl.) </a:t>
            </a:r>
          </a:p>
          <a:p>
            <a:pPr algn="ctr"/>
            <a:endPara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881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D436D-EF5E-415A-8590-F9E04A1C4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4. Provođenje planiranih aktivnosti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1959BA8-A2C3-4605-AE2E-8A8E8614DE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5789296"/>
              </p:ext>
            </p:extLst>
          </p:nvPr>
        </p:nvGraphicFramePr>
        <p:xfrm>
          <a:off x="1690255" y="135408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5209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56EC2-C9A9-4CA0-8391-C1E72FB59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541" y="1183776"/>
            <a:ext cx="9144000" cy="193736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Što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je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bihevioralna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aktivacija</a:t>
            </a:r>
            <a:r>
              <a:rPr lang="hr-HR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8F89F8-12D0-4A7F-B10F-6C28451E6CC6}"/>
              </a:ext>
            </a:extLst>
          </p:cNvPr>
          <p:cNvSpPr/>
          <p:nvPr/>
        </p:nvSpPr>
        <p:spPr>
          <a:xfrm>
            <a:off x="1656607" y="2957517"/>
            <a:ext cx="7398327" cy="9429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planiranje potkrepljenja i rasporeda aktivnosti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13E245-ED91-46F5-957D-EE5280765C44}"/>
              </a:ext>
            </a:extLst>
          </p:cNvPr>
          <p:cNvSpPr txBox="1"/>
          <p:nvPr/>
        </p:nvSpPr>
        <p:spPr>
          <a:xfrm>
            <a:off x="1293541" y="4576071"/>
            <a:ext cx="87537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Temelji se na bihevioralnom modelu depresije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Primarno kod osoba oboljelih od depresije, no i kod osobe s anksioznim smetnjama (GAD, PTSP)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Primjena: samostalno ili uz druge BKT tehnike (npr. kognitivno restrukturiranje)</a:t>
            </a:r>
          </a:p>
          <a:p>
            <a:endParaRPr lang="hr-H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CC9917-CC71-47C6-B74E-27F6E3281705}"/>
              </a:ext>
            </a:extLst>
          </p:cNvPr>
          <p:cNvSpPr txBox="1"/>
          <p:nvPr/>
        </p:nvSpPr>
        <p:spPr>
          <a:xfrm>
            <a:off x="1293541" y="1747346"/>
            <a:ext cx="8753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Candara" panose="020E0502030303020204" pitchFamily="34" charset="0"/>
                <a:cs typeface="Times New Roman" panose="02020603050405020304" pitchFamily="18" charset="0"/>
              </a:rPr>
              <a:t>Specifična kognitivno – bihevioralna vještina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000" dirty="0">
                <a:latin typeface="Candara" panose="020E0502030303020204" pitchFamily="34" charset="0"/>
                <a:cs typeface="Times New Roman" panose="02020603050405020304" pitchFamily="18" charset="0"/>
              </a:rPr>
              <a:t>Pomaže nam razumjeti kako ponašanje utječe na emocije</a:t>
            </a:r>
            <a:endParaRPr lang="hr-HR" dirty="0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B4AEFCBE-28ED-4811-828B-2690171498D1}"/>
              </a:ext>
            </a:extLst>
          </p:cNvPr>
          <p:cNvSpPr/>
          <p:nvPr/>
        </p:nvSpPr>
        <p:spPr>
          <a:xfrm>
            <a:off x="9054934" y="949234"/>
            <a:ext cx="1517272" cy="1505998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74F5FA-8A5B-4DB9-A770-E01535ADBE24}"/>
              </a:ext>
            </a:extLst>
          </p:cNvPr>
          <p:cNvSpPr txBox="1"/>
          <p:nvPr/>
        </p:nvSpPr>
        <p:spPr>
          <a:xfrm>
            <a:off x="9366386" y="681491"/>
            <a:ext cx="1071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>
                <a:latin typeface="Candara" panose="020E0502030303020204" pitchFamily="34" charset="0"/>
              </a:rPr>
              <a:t>Emocije</a:t>
            </a:r>
            <a:endParaRPr lang="hr-HR" sz="1600" b="1" dirty="0">
              <a:latin typeface="Candara" panose="020E05020303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D61585-2259-47CD-9D13-409B09A3AAE2}"/>
              </a:ext>
            </a:extLst>
          </p:cNvPr>
          <p:cNvSpPr txBox="1"/>
          <p:nvPr/>
        </p:nvSpPr>
        <p:spPr>
          <a:xfrm>
            <a:off x="10619785" y="2205454"/>
            <a:ext cx="12061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>
                <a:latin typeface="Candara" panose="020E0502030303020204" pitchFamily="34" charset="0"/>
              </a:rPr>
              <a:t>Ponašanje</a:t>
            </a:r>
            <a:endParaRPr lang="hr-HR" b="1" dirty="0">
              <a:latin typeface="Candara" panose="020E0502030303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D12D23-C3CC-4360-82D4-4B0688B1C6C0}"/>
              </a:ext>
            </a:extLst>
          </p:cNvPr>
          <p:cNvSpPr txBox="1"/>
          <p:nvPr/>
        </p:nvSpPr>
        <p:spPr>
          <a:xfrm>
            <a:off x="8454999" y="2206640"/>
            <a:ext cx="674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>
                <a:latin typeface="Candara" panose="020E0502030303020204" pitchFamily="34" charset="0"/>
              </a:rPr>
              <a:t>Misli</a:t>
            </a:r>
            <a:endParaRPr lang="hr-HR" dirty="0">
              <a:latin typeface="Candara" panose="020E0502030303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58338D0-C6D1-4016-B07A-90A6C19B0CDC}"/>
              </a:ext>
            </a:extLst>
          </p:cNvPr>
          <p:cNvCxnSpPr>
            <a:cxnSpLocks/>
            <a:stCxn id="8" idx="2"/>
            <a:endCxn id="9" idx="1"/>
          </p:cNvCxnSpPr>
          <p:nvPr/>
        </p:nvCxnSpPr>
        <p:spPr>
          <a:xfrm>
            <a:off x="9901964" y="989268"/>
            <a:ext cx="717821" cy="13700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9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/>
      <p:bldP spid="5" grpId="0"/>
      <p:bldP spid="4" grpId="0" animBg="1"/>
      <p:bldP spid="8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5D1A7DE-1B7C-454E-84FF-E8F1B0F0B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Candara" panose="020E0502030303020204" pitchFamily="34" charset="0"/>
              </a:rPr>
              <a:t>4. Provođenje planiranih aktivnosti 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DF3108-2977-4A14-863E-CF6C4914E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216" y="1714500"/>
            <a:ext cx="3179368" cy="4462272"/>
          </a:xfrm>
          <a:prstGeom prst="rect">
            <a:avLst/>
          </a:prstGeom>
          <a:noFill/>
        </p:spPr>
      </p:pic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2B33779B-957A-4D22-BB25-D7853E753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8528"/>
            <a:ext cx="4495800" cy="4462272"/>
          </a:xfrm>
        </p:spPr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usporedba</a:t>
            </a:r>
            <a:r>
              <a:rPr lang="hr-HR" dirty="0">
                <a:latin typeface="Candara" panose="020E0502030303020204" pitchFamily="34" charset="0"/>
              </a:rPr>
              <a:t> očekivane i ostvarene procjene zadovoljstva (ugode)</a:t>
            </a:r>
          </a:p>
          <a:p>
            <a:pPr marL="45720" indent="0">
              <a:buNone/>
            </a:pPr>
            <a:r>
              <a:rPr lang="hr-HR" b="1" dirty="0">
                <a:latin typeface="Candara" panose="020E0502030303020204" pitchFamily="34" charset="0"/>
              </a:rPr>
              <a:t>Svrha: 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uvid klijenta kako se ugoda u aktivnostima razlikuje – veću ugodnu donose aktivnije aktivnosti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saznanje kako on može kontrolirati količinu ostvarene ugode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identifikacija i propitivanje negativnih automatskih misli povezane s različitim aktivnostima</a:t>
            </a:r>
          </a:p>
          <a:p>
            <a:endParaRPr lang="hr-HR" dirty="0"/>
          </a:p>
          <a:p>
            <a:endParaRPr lang="hr-HR" dirty="0"/>
          </a:p>
          <a:p>
            <a:pPr marL="45720" indent="0">
              <a:buNone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33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6E161-FF30-451C-A7A0-7F47475C5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85750"/>
            <a:ext cx="9144000" cy="531744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Candara" panose="020E0502030303020204" pitchFamily="34" charset="0"/>
              </a:rPr>
              <a:t>Poteškoće prilikom bihevioralne aktivacije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0025173-06C5-40A5-A526-86C36AF754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345728"/>
              </p:ext>
            </p:extLst>
          </p:nvPr>
        </p:nvGraphicFramePr>
        <p:xfrm>
          <a:off x="819150" y="666750"/>
          <a:ext cx="10906125" cy="5743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547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6E161-FF30-451C-A7A0-7F47475C5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4300"/>
            <a:ext cx="9144000" cy="1143000"/>
          </a:xfrm>
        </p:spPr>
        <p:txBody>
          <a:bodyPr>
            <a:normAutofit/>
          </a:bodyPr>
          <a:lstStyle/>
          <a:p>
            <a:r>
              <a:rPr lang="hr-HR" sz="2800" b="1" dirty="0">
                <a:latin typeface="Candara" panose="020E0502030303020204" pitchFamily="34" charset="0"/>
              </a:rPr>
              <a:t>Poteškoće prilikom bihevioralne aktivacije </a:t>
            </a:r>
            <a:r>
              <a:rPr lang="hr-HR" sz="1400" cap="none" dirty="0">
                <a:latin typeface="Candara" panose="020E0502030303020204" pitchFamily="34" charset="0"/>
              </a:rPr>
              <a:t>(nastavak)</a:t>
            </a:r>
            <a:endParaRPr lang="hr-HR" sz="1400" dirty="0">
              <a:latin typeface="Candara" panose="020E0502030303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68C5C3-0B4D-4DD2-81AF-30040537E2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555320"/>
              </p:ext>
            </p:extLst>
          </p:nvPr>
        </p:nvGraphicFramePr>
        <p:xfrm>
          <a:off x="675861" y="1257299"/>
          <a:ext cx="10601739" cy="5037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32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D2C879-860E-458C-92FB-4C474B1B7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BD2C879-860E-458C-92FB-4C474B1B7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BD2C879-860E-458C-92FB-4C474B1B7C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3720CF-E188-4413-9045-FBE761EFB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573720CF-E188-4413-9045-FBE761EFB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573720CF-E188-4413-9045-FBE761EFB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99C89F-FC4A-4A76-896A-11499C0C17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3699C89F-FC4A-4A76-896A-11499C0C17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699C89F-FC4A-4A76-896A-11499C0C17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25DD2C-362A-458B-8809-BEBD6C803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0D25DD2C-362A-458B-8809-BEBD6C803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0D25DD2C-362A-458B-8809-BEBD6C803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3E2C2-F3B0-45B0-B996-4DDE555D1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686" y="579707"/>
            <a:ext cx="9144000" cy="508518"/>
          </a:xfrm>
        </p:spPr>
        <p:txBody>
          <a:bodyPr>
            <a:normAutofit fontScale="90000"/>
          </a:bodyPr>
          <a:lstStyle/>
          <a:p>
            <a:r>
              <a:rPr lang="hr-HR" sz="3600" b="1" dirty="0">
                <a:latin typeface="Candara" panose="020E0502030303020204" pitchFamily="34" charset="0"/>
              </a:rPr>
              <a:t>istraživanja</a:t>
            </a:r>
            <a:endParaRPr lang="hr-HR" b="1" dirty="0">
              <a:latin typeface="Candara" panose="020E0502030303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FD91C1F-F995-44C5-8864-32B5D25D41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7248235"/>
              </p:ext>
            </p:extLst>
          </p:nvPr>
        </p:nvGraphicFramePr>
        <p:xfrm>
          <a:off x="2359608" y="1232290"/>
          <a:ext cx="8003592" cy="5331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662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B7247-EBDE-4ACC-9CFB-8EBA1CD87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ndara" panose="020E0502030303020204" pitchFamily="34" charset="0"/>
              </a:rPr>
              <a:t>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31974-1AAF-4F24-9DB6-48937309F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Candara" panose="020E0502030303020204" pitchFamily="34" charset="0"/>
              </a:rPr>
              <a:t>Terapija prihvaćanjem i posvećenošću</a:t>
            </a:r>
          </a:p>
          <a:p>
            <a:endParaRPr lang="hr-HR" dirty="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91D6E333-CBBC-4D08-A9A6-ADEDBDFAA4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9597994"/>
              </p:ext>
            </p:extLst>
          </p:nvPr>
        </p:nvGraphicFramePr>
        <p:xfrm>
          <a:off x="1685110" y="2195649"/>
          <a:ext cx="7084423" cy="2135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8A8A57A-7EC1-439A-AD82-5FAC2EE0D5D1}"/>
              </a:ext>
            </a:extLst>
          </p:cNvPr>
          <p:cNvSpPr txBox="1"/>
          <p:nvPr/>
        </p:nvSpPr>
        <p:spPr>
          <a:xfrm>
            <a:off x="1685110" y="4763589"/>
            <a:ext cx="8982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latin typeface="Candara" panose="020E0502030303020204" pitchFamily="34" charset="0"/>
              </a:rPr>
              <a:t>Prije planiranja aktivnosti </a:t>
            </a:r>
            <a:r>
              <a:rPr lang="hr-HR" dirty="0">
                <a:latin typeface="Candara" panose="020E0502030303020204" pitchFamily="34" charset="0"/>
              </a:rPr>
              <a:t>(PRIJE 3. KORAKA):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procjena vlastitih </a:t>
            </a:r>
            <a:r>
              <a:rPr lang="hr-HR" b="1" dirty="0">
                <a:latin typeface="Candara" panose="020E0502030303020204" pitchFamily="34" charset="0"/>
                <a:sym typeface="Wingdings" panose="05000000000000000000" pitchFamily="2" charset="2"/>
              </a:rPr>
              <a:t>vrijednosti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aktivnosti koje pružaju </a:t>
            </a:r>
            <a:r>
              <a:rPr lang="hr-HR" b="1" dirty="0">
                <a:latin typeface="Candara" panose="020E0502030303020204" pitchFamily="34" charset="0"/>
                <a:sym typeface="Wingdings" panose="05000000000000000000" pitchFamily="2" charset="2"/>
              </a:rPr>
              <a:t>smisao</a:t>
            </a: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 </a:t>
            </a:r>
            <a:r>
              <a:rPr lang="hr-HR" b="1" dirty="0">
                <a:latin typeface="Candara" panose="020E0502030303020204" pitchFamily="34" charset="0"/>
                <a:sym typeface="Wingdings" panose="05000000000000000000" pitchFamily="2" charset="2"/>
              </a:rPr>
              <a:t>i vrijednost za osobu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i koje dovode do razvoja </a:t>
            </a:r>
            <a:r>
              <a:rPr lang="hr-HR" b="1" dirty="0">
                <a:latin typeface="Candara" panose="020E0502030303020204" pitchFamily="34" charset="0"/>
                <a:sym typeface="Wingdings" panose="05000000000000000000" pitchFamily="2" charset="2"/>
              </a:rPr>
              <a:t>vještina</a:t>
            </a:r>
            <a:endParaRPr lang="hr-HR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18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6A19AFD-379E-45E7-906A-F34FB6C09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</p:spPr>
        <p:txBody>
          <a:bodyPr anchor="b">
            <a:normAutofit/>
          </a:bodyPr>
          <a:lstStyle/>
          <a:p>
            <a:r>
              <a:rPr lang="hr-HR" b="1" dirty="0">
                <a:latin typeface="Candara" panose="020E0502030303020204" pitchFamily="34" charset="0"/>
              </a:rPr>
              <a:t>Zaključak</a:t>
            </a:r>
            <a:r>
              <a:rPr lang="hr-HR" dirty="0">
                <a:latin typeface="Candara" panose="020E0502030303020204" pitchFamily="34" charset="0"/>
              </a:rPr>
              <a:t>	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B423993-471F-4F3D-91FD-B12FC6D22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/>
          <a:lstStyle/>
          <a:p>
            <a:r>
              <a:rPr lang="hr-HR" dirty="0">
                <a:latin typeface="Candara" panose="020E0502030303020204" pitchFamily="34" charset="0"/>
              </a:rPr>
              <a:t>Znanstveno dokazana tehnika</a:t>
            </a:r>
          </a:p>
          <a:p>
            <a:r>
              <a:rPr lang="hr-HR" dirty="0">
                <a:latin typeface="Candara" panose="020E0502030303020204" pitchFamily="34" charset="0"/>
              </a:rPr>
              <a:t>Samostalno ili uz druge tehnike (kognitivno restrukturiranje, tehnike iz terapije prihvaćanjem i posvećenošću (ACT))</a:t>
            </a:r>
          </a:p>
          <a:p>
            <a:r>
              <a:rPr lang="hr-HR" dirty="0">
                <a:latin typeface="Candara" panose="020E0502030303020204" pitchFamily="34" charset="0"/>
              </a:rPr>
              <a:t>Efikasna u radu sa odraslima, djecom i adolescentima</a:t>
            </a:r>
          </a:p>
          <a:p>
            <a:r>
              <a:rPr lang="hr-HR" dirty="0">
                <a:latin typeface="Candara" panose="020E0502030303020204" pitchFamily="34" charset="0"/>
              </a:rPr>
              <a:t>Efikasnost BA u tretmanu pretilosti </a:t>
            </a: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 BA + savjetovanje o prehrani ima potencijal u tretmanu mršavljenja</a:t>
            </a:r>
            <a:endParaRPr lang="en-US" dirty="0"/>
          </a:p>
        </p:txBody>
      </p:sp>
      <p:pic>
        <p:nvPicPr>
          <p:cNvPr id="5" name="Content Placeholder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9A9FBA-EE83-43FB-8386-90FD51B097C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2" y="2763676"/>
            <a:ext cx="4495800" cy="2363920"/>
          </a:xfrm>
          <a:noFill/>
        </p:spPr>
      </p:pic>
    </p:spTree>
    <p:extLst>
      <p:ext uri="{BB962C8B-B14F-4D97-AF65-F5344CB8AC3E}">
        <p14:creationId xmlns:p14="http://schemas.microsoft.com/office/powerpoint/2010/main" val="418310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941B47D-B285-441D-AFCC-58D22C6DB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literatura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D43B4-2DC2-456C-ABA6-220C015F6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hr-HR" dirty="0">
                <a:latin typeface="Candara" panose="020E0502030303020204" pitchFamily="34" charset="0"/>
                <a:cs typeface="Times New Roman" panose="02020603050405020304" pitchFamily="18" charset="0"/>
              </a:rPr>
              <a:t>Beck, J. S. (2007). </a:t>
            </a:r>
            <a:r>
              <a:rPr lang="hr-HR" i="1" dirty="0">
                <a:latin typeface="Candara" panose="020E0502030303020204" pitchFamily="34" charset="0"/>
                <a:cs typeface="Times New Roman" panose="02020603050405020304" pitchFamily="18" charset="0"/>
              </a:rPr>
              <a:t>Kognitivna terapija: osnove, educiranje i uvježbavanje</a:t>
            </a:r>
            <a:r>
              <a:rPr lang="hr-HR" dirty="0">
                <a:latin typeface="Candara" panose="020E0502030303020204" pitchFamily="34" charset="0"/>
                <a:cs typeface="Times New Roman" panose="02020603050405020304" pitchFamily="18" charset="0"/>
              </a:rPr>
              <a:t>. Jastrebarsko: Naklada Slap.</a:t>
            </a:r>
          </a:p>
          <a:p>
            <a:pPr marL="45720" indent="0">
              <a:buNone/>
            </a:pPr>
            <a:r>
              <a:rPr lang="hr-HR" dirty="0" err="1">
                <a:latin typeface="Candara" panose="020E0502030303020204" pitchFamily="34" charset="0"/>
                <a:cs typeface="Times New Roman" panose="02020603050405020304" pitchFamily="18" charset="0"/>
              </a:rPr>
              <a:t>Leahy</a:t>
            </a:r>
            <a:r>
              <a:rPr lang="hr-HR" dirty="0">
                <a:latin typeface="Candara" panose="020E0502030303020204" pitchFamily="34" charset="0"/>
                <a:cs typeface="Times New Roman" panose="02020603050405020304" pitchFamily="18" charset="0"/>
              </a:rPr>
              <a:t>, R. L., Holland, S. J. i </a:t>
            </a:r>
            <a:r>
              <a:rPr lang="hr-HR" dirty="0" err="1">
                <a:latin typeface="Candara" panose="020E0502030303020204" pitchFamily="34" charset="0"/>
                <a:cs typeface="Times New Roman" panose="02020603050405020304" pitchFamily="18" charset="0"/>
              </a:rPr>
              <a:t>McGinn</a:t>
            </a:r>
            <a:r>
              <a:rPr lang="hr-HR" dirty="0">
                <a:latin typeface="Candara" panose="020E0502030303020204" pitchFamily="34" charset="0"/>
                <a:cs typeface="Times New Roman" panose="02020603050405020304" pitchFamily="18" charset="0"/>
              </a:rPr>
              <a:t>, L. K. (2014). </a:t>
            </a:r>
            <a:r>
              <a:rPr lang="hr-HR" i="1" dirty="0">
                <a:latin typeface="Candara" panose="020E0502030303020204" pitchFamily="34" charset="0"/>
                <a:cs typeface="Times New Roman" panose="02020603050405020304" pitchFamily="18" charset="0"/>
              </a:rPr>
              <a:t>Planovi tretmana i intervencije za depresiju i anksiozne poremećaje. </a:t>
            </a:r>
            <a:r>
              <a:rPr lang="hr-HR" dirty="0">
                <a:latin typeface="Candara" panose="020E0502030303020204" pitchFamily="34" charset="0"/>
                <a:cs typeface="Times New Roman" panose="02020603050405020304" pitchFamily="18" charset="0"/>
              </a:rPr>
              <a:t>Jastrebarsko: Naklada Slap. </a:t>
            </a:r>
          </a:p>
          <a:p>
            <a:pPr marL="45720" indent="0">
              <a:buNone/>
            </a:pPr>
            <a:r>
              <a:rPr lang="en-US" dirty="0">
                <a:latin typeface="Candara" panose="020E0502030303020204" pitchFamily="34" charset="0"/>
              </a:rPr>
              <a:t>Martell, C. R., Addis, M. E., &amp; Jacobson, N. S. (2001). </a:t>
            </a:r>
            <a:r>
              <a:rPr lang="en-US" i="1" dirty="0">
                <a:latin typeface="Candara" panose="020E0502030303020204" pitchFamily="34" charset="0"/>
              </a:rPr>
              <a:t>Depression in Context: Strategies for Guided</a:t>
            </a:r>
            <a:r>
              <a:rPr lang="hr-HR" i="1" dirty="0">
                <a:latin typeface="Candara" panose="020E0502030303020204" pitchFamily="34" charset="0"/>
              </a:rPr>
              <a:t> </a:t>
            </a:r>
            <a:r>
              <a:rPr lang="en-US" i="1" dirty="0">
                <a:latin typeface="Candara" panose="020E0502030303020204" pitchFamily="34" charset="0"/>
              </a:rPr>
              <a:t>Action. </a:t>
            </a:r>
            <a:r>
              <a:rPr lang="en-US" dirty="0">
                <a:latin typeface="Candara" panose="020E0502030303020204" pitchFamily="34" charset="0"/>
              </a:rPr>
              <a:t>New York: W. W. Norton.</a:t>
            </a:r>
            <a:endParaRPr lang="hr-HR" dirty="0">
              <a:latin typeface="Candara" panose="020E0502030303020204" pitchFamily="34" charset="0"/>
            </a:endParaRPr>
          </a:p>
          <a:p>
            <a:pPr marL="45720" indent="0">
              <a:buNone/>
            </a:pPr>
            <a:r>
              <a:rPr lang="hr-HR" dirty="0" err="1">
                <a:latin typeface="Candara" panose="020E0502030303020204" pitchFamily="34" charset="0"/>
              </a:rPr>
              <a:t>Ouigley</a:t>
            </a:r>
            <a:r>
              <a:rPr lang="hr-HR" dirty="0">
                <a:latin typeface="Candara" panose="020E0502030303020204" pitchFamily="34" charset="0"/>
              </a:rPr>
              <a:t>, L. i </a:t>
            </a:r>
            <a:r>
              <a:rPr lang="hr-HR" dirty="0" err="1">
                <a:latin typeface="Candara" panose="020E0502030303020204" pitchFamily="34" charset="0"/>
              </a:rPr>
              <a:t>Dobson</a:t>
            </a:r>
            <a:r>
              <a:rPr lang="hr-HR" dirty="0">
                <a:latin typeface="Candara" panose="020E0502030303020204" pitchFamily="34" charset="0"/>
              </a:rPr>
              <a:t>, K.S. (2017). </a:t>
            </a:r>
            <a:r>
              <a:rPr lang="hr-HR" dirty="0" err="1">
                <a:latin typeface="Candara" panose="020E0502030303020204" pitchFamily="34" charset="0"/>
              </a:rPr>
              <a:t>Chapter</a:t>
            </a:r>
            <a:r>
              <a:rPr lang="hr-HR" dirty="0">
                <a:latin typeface="Candara" panose="020E0502030303020204" pitchFamily="34" charset="0"/>
              </a:rPr>
              <a:t> 12-Behavioral </a:t>
            </a:r>
            <a:r>
              <a:rPr lang="hr-HR" dirty="0" err="1">
                <a:latin typeface="Candara" panose="020E0502030303020204" pitchFamily="34" charset="0"/>
              </a:rPr>
              <a:t>Activation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dirty="0" err="1">
                <a:latin typeface="Candara" panose="020E0502030303020204" pitchFamily="34" charset="0"/>
              </a:rPr>
              <a:t>Treatments</a:t>
            </a:r>
            <a:r>
              <a:rPr lang="hr-HR" dirty="0">
                <a:latin typeface="Candara" panose="020E0502030303020204" pitchFamily="34" charset="0"/>
              </a:rPr>
              <a:t> for </a:t>
            </a:r>
            <a:r>
              <a:rPr lang="hr-HR" dirty="0" err="1">
                <a:latin typeface="Candara" panose="020E0502030303020204" pitchFamily="34" charset="0"/>
              </a:rPr>
              <a:t>Depression</a:t>
            </a:r>
            <a:r>
              <a:rPr lang="hr-HR" dirty="0">
                <a:latin typeface="Candara" panose="020E0502030303020204" pitchFamily="34" charset="0"/>
              </a:rPr>
              <a:t> u S.G. Hoffman i G.J.G. </a:t>
            </a:r>
            <a:r>
              <a:rPr lang="hr-HR" dirty="0" err="1">
                <a:latin typeface="Candara" panose="020E0502030303020204" pitchFamily="34" charset="0"/>
              </a:rPr>
              <a:t>Asmundson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i="1" dirty="0" err="1">
                <a:latin typeface="Candara" panose="020E0502030303020204" pitchFamily="34" charset="0"/>
              </a:rPr>
              <a:t>The</a:t>
            </a:r>
            <a:r>
              <a:rPr lang="hr-HR" i="1" dirty="0">
                <a:latin typeface="Candara" panose="020E0502030303020204" pitchFamily="34" charset="0"/>
              </a:rPr>
              <a:t> Science </a:t>
            </a:r>
            <a:r>
              <a:rPr lang="hr-HR" i="1" dirty="0" err="1">
                <a:latin typeface="Candara" panose="020E0502030303020204" pitchFamily="34" charset="0"/>
              </a:rPr>
              <a:t>of</a:t>
            </a:r>
            <a:r>
              <a:rPr lang="hr-HR" i="1" dirty="0">
                <a:latin typeface="Candara" panose="020E0502030303020204" pitchFamily="34" charset="0"/>
              </a:rPr>
              <a:t> </a:t>
            </a:r>
            <a:r>
              <a:rPr lang="hr-HR" i="1" dirty="0" err="1">
                <a:latin typeface="Candara" panose="020E0502030303020204" pitchFamily="34" charset="0"/>
              </a:rPr>
              <a:t>Cognitive</a:t>
            </a:r>
            <a:r>
              <a:rPr lang="hr-HR" i="1" dirty="0">
                <a:latin typeface="Candara" panose="020E0502030303020204" pitchFamily="34" charset="0"/>
              </a:rPr>
              <a:t> </a:t>
            </a:r>
            <a:r>
              <a:rPr lang="hr-HR" i="1" dirty="0" err="1">
                <a:latin typeface="Candara" panose="020E0502030303020204" pitchFamily="34" charset="0"/>
              </a:rPr>
              <a:t>Behavioral</a:t>
            </a:r>
            <a:r>
              <a:rPr lang="hr-HR" i="1" dirty="0">
                <a:latin typeface="Candara" panose="020E0502030303020204" pitchFamily="34" charset="0"/>
              </a:rPr>
              <a:t> </a:t>
            </a:r>
            <a:r>
              <a:rPr lang="hr-HR" i="1" dirty="0" err="1">
                <a:latin typeface="Candara" panose="020E0502030303020204" pitchFamily="34" charset="0"/>
              </a:rPr>
              <a:t>Therapy</a:t>
            </a:r>
            <a:r>
              <a:rPr lang="hr-HR" i="1" dirty="0">
                <a:latin typeface="Candara" panose="020E0502030303020204" pitchFamily="34" charset="0"/>
              </a:rPr>
              <a:t> (str. </a:t>
            </a:r>
            <a:r>
              <a:rPr lang="hr-HR" dirty="0">
                <a:latin typeface="Candara" panose="020E0502030303020204" pitchFamily="34" charset="0"/>
              </a:rPr>
              <a:t>291-318). </a:t>
            </a:r>
            <a:r>
              <a:rPr lang="hr-HR" dirty="0" err="1">
                <a:latin typeface="Candara" panose="020E0502030303020204" pitchFamily="34" charset="0"/>
              </a:rPr>
              <a:t>Academic</a:t>
            </a:r>
            <a:r>
              <a:rPr lang="hr-HR" dirty="0">
                <a:latin typeface="Candara" panose="020E0502030303020204" pitchFamily="34" charset="0"/>
              </a:rPr>
              <a:t> Press.</a:t>
            </a:r>
          </a:p>
          <a:p>
            <a:pPr marL="45720" indent="0">
              <a:buNone/>
            </a:pPr>
            <a:r>
              <a:rPr lang="en-US" dirty="0">
                <a:latin typeface="Candara" panose="020E0502030303020204" pitchFamily="34" charset="0"/>
              </a:rPr>
              <a:t>Whittingham, K., Coyne, L. W. (2019). </a:t>
            </a:r>
            <a:r>
              <a:rPr lang="en-US" i="1" dirty="0">
                <a:latin typeface="Candara" panose="020E0502030303020204" pitchFamily="34" charset="0"/>
              </a:rPr>
              <a:t>Acceptance and Commitment Therapy: The Clinician's Guide for Supporting Parents.</a:t>
            </a:r>
            <a:r>
              <a:rPr lang="en-US" dirty="0">
                <a:latin typeface="Candara" panose="020E0502030303020204" pitchFamily="34" charset="0"/>
              </a:rPr>
              <a:t> Academic Press.</a:t>
            </a:r>
            <a:endParaRPr lang="hr-HR" dirty="0">
              <a:latin typeface="Candara" panose="020E0502030303020204" pitchFamily="34" charset="0"/>
            </a:endParaRPr>
          </a:p>
          <a:p>
            <a:pPr marL="45720" indent="0">
              <a:buNone/>
            </a:pPr>
            <a:endParaRPr lang="hr-HR" dirty="0"/>
          </a:p>
          <a:p>
            <a:pPr marL="4572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9253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86E5-7FF9-43D5-90E7-BE00BFDC8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1862" y="2377787"/>
            <a:ext cx="5248275" cy="1051213"/>
          </a:xfrm>
        </p:spPr>
        <p:txBody>
          <a:bodyPr anchor="b">
            <a:normAutofit/>
          </a:bodyPr>
          <a:lstStyle/>
          <a:p>
            <a:r>
              <a:rPr lang="hr-HR" dirty="0">
                <a:latin typeface="Candara" panose="020E0502030303020204" pitchFamily="34" charset="0"/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67125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3081C-15AD-4EB8-9D87-10FC469A5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latin typeface="Candara" panose="020E0502030303020204" pitchFamily="34" charset="0"/>
              </a:rPr>
              <a:t>Što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je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bihevioralna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aktivacija</a:t>
            </a:r>
            <a:r>
              <a:rPr lang="hr-HR" dirty="0">
                <a:latin typeface="Candara" panose="020E0502030303020204" pitchFamily="34" charset="0"/>
              </a:rPr>
              <a:t>?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7739D-51F7-4148-AFE9-A003DB84A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2202180"/>
            <a:ext cx="9144000" cy="703580"/>
          </a:xfrm>
        </p:spPr>
        <p:txBody>
          <a:bodyPr/>
          <a:lstStyle/>
          <a:p>
            <a:r>
              <a:rPr lang="hr-HR" dirty="0"/>
              <a:t>Važno razumijevanje začaranog kruga depresije</a:t>
            </a:r>
          </a:p>
        </p:txBody>
      </p:sp>
    </p:spTree>
    <p:extLst>
      <p:ext uri="{BB962C8B-B14F-4D97-AF65-F5344CB8AC3E}">
        <p14:creationId xmlns:p14="http://schemas.microsoft.com/office/powerpoint/2010/main" val="5966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79CE2-54F3-4C78-9B9C-855CC1662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Što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je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bihevioralna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aktivacija</a:t>
            </a:r>
            <a:r>
              <a:rPr lang="hr-HR" dirty="0">
                <a:latin typeface="Candara" panose="020E0502030303020204" pitchFamily="34" charset="0"/>
              </a:rPr>
              <a:t>?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D0270-5002-4DF0-9840-BCBA559C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714500"/>
            <a:ext cx="9144000" cy="4457700"/>
          </a:xfrm>
        </p:spPr>
        <p:txBody>
          <a:bodyPr/>
          <a:lstStyle/>
          <a:p>
            <a:r>
              <a:rPr lang="hr-HR" dirty="0"/>
              <a:t>Prvi začarani krug</a:t>
            </a:r>
          </a:p>
          <a:p>
            <a:endParaRPr lang="hr-HR" dirty="0"/>
          </a:p>
          <a:p>
            <a:pPr marL="45720" indent="0">
              <a:buNone/>
            </a:pPr>
            <a:endParaRPr lang="hr-HR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88E448B-0294-43F7-A00A-B30877580717}"/>
              </a:ext>
            </a:extLst>
          </p:cNvPr>
          <p:cNvSpPr/>
          <p:nvPr/>
        </p:nvSpPr>
        <p:spPr>
          <a:xfrm>
            <a:off x="3677920" y="2214880"/>
            <a:ext cx="4836160" cy="121412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b="1" u="sng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se dogodilo?</a:t>
            </a:r>
          </a:p>
          <a:p>
            <a:pPr algn="ctr"/>
            <a:r>
              <a:rPr lang="hr-HR" sz="12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(stresni životni događaji, okidači iz prošlosti, itd.) </a:t>
            </a:r>
          </a:p>
          <a:p>
            <a:pPr algn="ctr"/>
            <a:r>
              <a:rPr lang="hr-HR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„Izgubio/la sam posao”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1E09110-8C86-4BF8-ADD9-8C81CAE24D02}"/>
              </a:ext>
            </a:extLst>
          </p:cNvPr>
          <p:cNvSpPr/>
          <p:nvPr/>
        </p:nvSpPr>
        <p:spPr>
          <a:xfrm>
            <a:off x="3677920" y="3677920"/>
            <a:ext cx="4836160" cy="121412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b="1" u="sng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Kako se osjećaš?</a:t>
            </a:r>
          </a:p>
          <a:p>
            <a:pPr algn="ctr"/>
            <a:r>
              <a:rPr lang="hr-HR" sz="12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(emocije)</a:t>
            </a:r>
          </a:p>
          <a:p>
            <a:pPr algn="ctr"/>
            <a:r>
              <a:rPr lang="hr-HR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Tužno, zabrinuto, tjeskobno, posramljeno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028E43B-51A9-4FEE-BD4C-5C71C4AEC063}"/>
              </a:ext>
            </a:extLst>
          </p:cNvPr>
          <p:cNvSpPr/>
          <p:nvPr/>
        </p:nvSpPr>
        <p:spPr>
          <a:xfrm>
            <a:off x="3677920" y="5082540"/>
            <a:ext cx="4836160" cy="121412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b="1" u="sng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radiš? (ili ne radiš)</a:t>
            </a:r>
          </a:p>
          <a:p>
            <a:pPr algn="ctr"/>
            <a:r>
              <a:rPr lang="hr-HR" sz="12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(ponašanje)</a:t>
            </a:r>
          </a:p>
          <a:p>
            <a:pPr algn="ctr"/>
            <a:r>
              <a:rPr lang="hr-HR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Ostajem u krevetu, ne družim se sa obitelji, ne odgovaram na pozive i poruke, izbjegavam ljude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04BD0EA-1A71-40F6-86C4-22BF0E9F82C1}"/>
              </a:ext>
            </a:extLst>
          </p:cNvPr>
          <p:cNvCxnSpPr>
            <a:stCxn id="4" idx="4"/>
            <a:endCxn id="5" idx="0"/>
          </p:cNvCxnSpPr>
          <p:nvPr/>
        </p:nvCxnSpPr>
        <p:spPr>
          <a:xfrm>
            <a:off x="6096000" y="3429000"/>
            <a:ext cx="0" cy="248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Curved Left 12">
            <a:extLst>
              <a:ext uri="{FF2B5EF4-FFF2-40B4-BE49-F238E27FC236}">
                <a16:creationId xmlns:a16="http://schemas.microsoft.com/office/drawing/2014/main" id="{F9BEB51A-7196-471F-8C96-3E9BFC3CE027}"/>
              </a:ext>
            </a:extLst>
          </p:cNvPr>
          <p:cNvSpPr/>
          <p:nvPr/>
        </p:nvSpPr>
        <p:spPr>
          <a:xfrm>
            <a:off x="8859520" y="4284980"/>
            <a:ext cx="1300480" cy="1678940"/>
          </a:xfrm>
          <a:prstGeom prst="curved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Arrow: Curved Down 14">
            <a:extLst>
              <a:ext uri="{FF2B5EF4-FFF2-40B4-BE49-F238E27FC236}">
                <a16:creationId xmlns:a16="http://schemas.microsoft.com/office/drawing/2014/main" id="{4D8ECB4A-82BC-487D-8CCE-9B446C933FD2}"/>
              </a:ext>
            </a:extLst>
          </p:cNvPr>
          <p:cNvSpPr/>
          <p:nvPr/>
        </p:nvSpPr>
        <p:spPr>
          <a:xfrm rot="16561424">
            <a:off x="2032000" y="4368800"/>
            <a:ext cx="1463040" cy="1442720"/>
          </a:xfrm>
          <a:prstGeom prst="curved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63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79CE2-54F3-4C78-9B9C-855CC1662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Što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je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bihevioralna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aktivacija</a:t>
            </a:r>
            <a:r>
              <a:rPr lang="hr-HR" dirty="0">
                <a:latin typeface="Candara" panose="020E0502030303020204" pitchFamily="34" charset="0"/>
              </a:rPr>
              <a:t>?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D0270-5002-4DF0-9840-BCBA559C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714500"/>
            <a:ext cx="9144000" cy="4457700"/>
          </a:xfrm>
        </p:spPr>
        <p:txBody>
          <a:bodyPr/>
          <a:lstStyle/>
          <a:p>
            <a:r>
              <a:rPr lang="hr-HR" dirty="0"/>
              <a:t>Drugi začarani krug</a:t>
            </a:r>
          </a:p>
          <a:p>
            <a:endParaRPr lang="hr-HR" dirty="0"/>
          </a:p>
          <a:p>
            <a:pPr marL="45720" indent="0">
              <a:buNone/>
            </a:pPr>
            <a:endParaRPr lang="hr-HR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88E448B-0294-43F7-A00A-B30877580717}"/>
              </a:ext>
            </a:extLst>
          </p:cNvPr>
          <p:cNvSpPr/>
          <p:nvPr/>
        </p:nvSpPr>
        <p:spPr>
          <a:xfrm>
            <a:off x="2407920" y="2214880"/>
            <a:ext cx="7376160" cy="121412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b="1" u="sng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se dogodilo?</a:t>
            </a:r>
          </a:p>
          <a:p>
            <a:pPr algn="ctr"/>
            <a:r>
              <a:rPr lang="hr-HR" sz="12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(stresni životni događaji, okidači iz prošlosti, itd.) </a:t>
            </a:r>
          </a:p>
          <a:p>
            <a:pPr algn="ctr"/>
            <a:r>
              <a:rPr lang="hr-HR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„Izgubio/la sam posao”</a:t>
            </a:r>
          </a:p>
          <a:p>
            <a:pPr algn="ctr"/>
            <a:r>
              <a:rPr lang="hr-HR" sz="11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Povećani izgledi za još više poteškoća i negativnih životnih događaja.</a:t>
            </a:r>
          </a:p>
          <a:p>
            <a:pPr algn="ctr"/>
            <a:r>
              <a:rPr lang="hr-HR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„Prijatelj me prestao zvati jer mi nikada nisam odgovorio na poruku ili poziv”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1E09110-8C86-4BF8-ADD9-8C81CAE24D02}"/>
              </a:ext>
            </a:extLst>
          </p:cNvPr>
          <p:cNvSpPr/>
          <p:nvPr/>
        </p:nvSpPr>
        <p:spPr>
          <a:xfrm>
            <a:off x="3677920" y="3677920"/>
            <a:ext cx="4836160" cy="121412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b="1" u="sng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Kako se osjećaš?</a:t>
            </a:r>
          </a:p>
          <a:p>
            <a:pPr algn="ctr"/>
            <a:r>
              <a:rPr lang="hr-HR" sz="12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(emocije)</a:t>
            </a:r>
          </a:p>
          <a:p>
            <a:pPr algn="ctr"/>
            <a:r>
              <a:rPr lang="hr-HR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Tužno, zabrinuto, tjeskobno, posramljeno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028E43B-51A9-4FEE-BD4C-5C71C4AEC063}"/>
              </a:ext>
            </a:extLst>
          </p:cNvPr>
          <p:cNvSpPr/>
          <p:nvPr/>
        </p:nvSpPr>
        <p:spPr>
          <a:xfrm>
            <a:off x="3677920" y="5082540"/>
            <a:ext cx="4836160" cy="121412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b="1" u="sng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radiš? (ili ne radiš)</a:t>
            </a:r>
          </a:p>
          <a:p>
            <a:pPr algn="ctr"/>
            <a:r>
              <a:rPr lang="hr-HR" sz="12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(ponašanje)</a:t>
            </a:r>
          </a:p>
          <a:p>
            <a:pPr algn="ctr"/>
            <a:r>
              <a:rPr lang="hr-HR" sz="11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Ostajem u krevetu, ne družim se sa obitelji, ne odgovaram na pozive i poruke, izbjegavam ljude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04BD0EA-1A71-40F6-86C4-22BF0E9F82C1}"/>
              </a:ext>
            </a:extLst>
          </p:cNvPr>
          <p:cNvCxnSpPr>
            <a:cxnSpLocks/>
            <a:stCxn id="4" idx="4"/>
            <a:endCxn id="5" idx="0"/>
          </p:cNvCxnSpPr>
          <p:nvPr/>
        </p:nvCxnSpPr>
        <p:spPr>
          <a:xfrm>
            <a:off x="6096000" y="3429000"/>
            <a:ext cx="0" cy="248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Curved Left 12">
            <a:extLst>
              <a:ext uri="{FF2B5EF4-FFF2-40B4-BE49-F238E27FC236}">
                <a16:creationId xmlns:a16="http://schemas.microsoft.com/office/drawing/2014/main" id="{F9BEB51A-7196-471F-8C96-3E9BFC3CE027}"/>
              </a:ext>
            </a:extLst>
          </p:cNvPr>
          <p:cNvSpPr/>
          <p:nvPr/>
        </p:nvSpPr>
        <p:spPr>
          <a:xfrm>
            <a:off x="8859520" y="4284980"/>
            <a:ext cx="1300480" cy="1678940"/>
          </a:xfrm>
          <a:prstGeom prst="curved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Arrow: Curved Down 14">
            <a:extLst>
              <a:ext uri="{FF2B5EF4-FFF2-40B4-BE49-F238E27FC236}">
                <a16:creationId xmlns:a16="http://schemas.microsoft.com/office/drawing/2014/main" id="{4D8ECB4A-82BC-487D-8CCE-9B446C933FD2}"/>
              </a:ext>
            </a:extLst>
          </p:cNvPr>
          <p:cNvSpPr/>
          <p:nvPr/>
        </p:nvSpPr>
        <p:spPr>
          <a:xfrm rot="16561424">
            <a:off x="2032000" y="4368800"/>
            <a:ext cx="1463040" cy="1442720"/>
          </a:xfrm>
          <a:prstGeom prst="curved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Arrow: Curved Left 9">
            <a:extLst>
              <a:ext uri="{FF2B5EF4-FFF2-40B4-BE49-F238E27FC236}">
                <a16:creationId xmlns:a16="http://schemas.microsoft.com/office/drawing/2014/main" id="{ADE31D22-B341-440D-BBEB-89FC867FCB16}"/>
              </a:ext>
            </a:extLst>
          </p:cNvPr>
          <p:cNvSpPr/>
          <p:nvPr/>
        </p:nvSpPr>
        <p:spPr>
          <a:xfrm>
            <a:off x="9926320" y="2713990"/>
            <a:ext cx="1767836" cy="3458210"/>
          </a:xfrm>
          <a:prstGeom prst="curved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Arrow: Curved Down 13">
            <a:extLst>
              <a:ext uri="{FF2B5EF4-FFF2-40B4-BE49-F238E27FC236}">
                <a16:creationId xmlns:a16="http://schemas.microsoft.com/office/drawing/2014/main" id="{7BF2ACAA-2634-4DD7-ACB3-550F5E5BFFEC}"/>
              </a:ext>
            </a:extLst>
          </p:cNvPr>
          <p:cNvSpPr/>
          <p:nvPr/>
        </p:nvSpPr>
        <p:spPr>
          <a:xfrm rot="16561424">
            <a:off x="-307235" y="3480736"/>
            <a:ext cx="3100345" cy="1363566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23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56EC2-C9A9-4CA0-8391-C1E72FB59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Što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je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bihevioralna</a:t>
            </a:r>
            <a:r>
              <a:rPr lang="hr-HR" dirty="0">
                <a:latin typeface="Candara" panose="020E0502030303020204" pitchFamily="34" charset="0"/>
              </a:rPr>
              <a:t> </a:t>
            </a:r>
            <a:r>
              <a:rPr lang="hr-HR" b="1" dirty="0">
                <a:latin typeface="Candara" panose="020E0502030303020204" pitchFamily="34" charset="0"/>
              </a:rPr>
              <a:t>aktivacija</a:t>
            </a:r>
            <a:r>
              <a:rPr lang="hr-HR" dirty="0">
                <a:latin typeface="Candara" panose="020E0502030303020204" pitchFamily="34" charset="0"/>
              </a:rPr>
              <a:t>?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  <a:endParaRPr lang="hr-HR" dirty="0">
              <a:latin typeface="Candara" panose="020E0502030303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EF83B8E-6E7B-4025-A868-0E631E0931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162231"/>
              </p:ext>
            </p:extLst>
          </p:nvPr>
        </p:nvGraphicFramePr>
        <p:xfrm>
          <a:off x="1524000" y="1714500"/>
          <a:ext cx="91440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48E9ECA-B2B7-4D4B-B4E2-4E7B777F5FD2}"/>
              </a:ext>
            </a:extLst>
          </p:cNvPr>
          <p:cNvSpPr txBox="1"/>
          <p:nvPr/>
        </p:nvSpPr>
        <p:spPr>
          <a:xfrm>
            <a:off x="1524000" y="6132611"/>
            <a:ext cx="2021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 err="1">
                <a:latin typeface="Candara" panose="020E0502030303020204" pitchFamily="34" charset="0"/>
              </a:rPr>
              <a:t>Martell</a:t>
            </a:r>
            <a:r>
              <a:rPr lang="hr-HR" sz="1200" dirty="0">
                <a:latin typeface="Candara" panose="020E0502030303020204" pitchFamily="34" charset="0"/>
              </a:rPr>
              <a:t> i sur. (2001)</a:t>
            </a:r>
          </a:p>
        </p:txBody>
      </p:sp>
    </p:spTree>
    <p:extLst>
      <p:ext uri="{BB962C8B-B14F-4D97-AF65-F5344CB8AC3E}">
        <p14:creationId xmlns:p14="http://schemas.microsoft.com/office/powerpoint/2010/main" val="226050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363F4-9A2F-4395-BE07-871794AB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hr-HR" b="1" dirty="0">
                <a:latin typeface="Candara" panose="020E0502030303020204" pitchFamily="34" charset="0"/>
              </a:rPr>
              <a:t>ŠTO JE BIHEVIORALNA AKTIVACIJA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  <a:endParaRPr lang="hr-HR" dirty="0">
              <a:latin typeface="Candara" panose="020E0502030303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77EBF-A46A-4885-AAEA-6935FAC18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795780"/>
            <a:ext cx="9144000" cy="3009900"/>
          </a:xfrm>
        </p:spPr>
        <p:txBody>
          <a:bodyPr>
            <a:normAutofit/>
          </a:bodyPr>
          <a:lstStyle/>
          <a:p>
            <a:endParaRPr lang="hr-HR" sz="2000" dirty="0">
              <a:latin typeface="Candara" panose="020E0502030303020204" pitchFamily="34" charset="0"/>
            </a:endParaRPr>
          </a:p>
          <a:p>
            <a:pPr algn="just"/>
            <a:r>
              <a:rPr lang="hr-HR" sz="2000" dirty="0">
                <a:latin typeface="Candara" panose="020E0502030303020204" pitchFamily="34" charset="0"/>
              </a:rPr>
              <a:t>Temeljena na istraživanju da depresija sprečava da činimo stvari u kojima uživamo i koje su nam važne u životu </a:t>
            </a:r>
            <a:r>
              <a:rPr lang="hr-HR" sz="2000" dirty="0">
                <a:latin typeface="Candara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hr-HR" sz="2000" dirty="0">
                <a:latin typeface="Candara" panose="020E0502030303020204" pitchFamily="34" charset="0"/>
              </a:rPr>
              <a:t> </a:t>
            </a:r>
            <a:r>
              <a:rPr lang="hr-HR" sz="2000" b="1" i="1" dirty="0">
                <a:latin typeface="Candara" panose="020E0502030303020204" pitchFamily="34" charset="0"/>
              </a:rPr>
              <a:t>„silazna putanja” </a:t>
            </a:r>
            <a:r>
              <a:rPr lang="hr-HR" sz="2000" dirty="0">
                <a:latin typeface="Candara" panose="020E0502030303020204" pitchFamily="34" charset="0"/>
              </a:rPr>
              <a:t>koja rezultira da se osjećamo još gore</a:t>
            </a:r>
          </a:p>
          <a:p>
            <a:pPr algn="just"/>
            <a:r>
              <a:rPr lang="hr-HR" sz="2000" dirty="0">
                <a:latin typeface="Candara" panose="020E0502030303020204" pitchFamily="34" charset="0"/>
              </a:rPr>
              <a:t>Tijekom BA radimo na tome da prekinemo začarani krug koristeći naše ponašanje i izbore</a:t>
            </a:r>
          </a:p>
        </p:txBody>
      </p:sp>
    </p:spTree>
    <p:extLst>
      <p:ext uri="{BB962C8B-B14F-4D97-AF65-F5344CB8AC3E}">
        <p14:creationId xmlns:p14="http://schemas.microsoft.com/office/powerpoint/2010/main" val="36370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C5656-EEE3-47CA-895F-BAF44FD9C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noFill/>
        </p:spPr>
        <p:txBody>
          <a:bodyPr anchor="b">
            <a:normAutofit/>
          </a:bodyPr>
          <a:lstStyle/>
          <a:p>
            <a:r>
              <a:rPr lang="hr-HR" b="1" dirty="0">
                <a:latin typeface="Candara" panose="020E0502030303020204" pitchFamily="34" charset="0"/>
              </a:rPr>
              <a:t>ŠTO JE BIHEVIORALNA AKTIVACIJA? </a:t>
            </a:r>
            <a:r>
              <a:rPr lang="hr-HR" sz="1400" dirty="0">
                <a:latin typeface="Candara" panose="020E0502030303020204" pitchFamily="34" charset="0"/>
              </a:rPr>
              <a:t>(</a:t>
            </a:r>
            <a:r>
              <a:rPr lang="hr-HR" sz="1400" cap="none" dirty="0">
                <a:latin typeface="Candara" panose="020E0502030303020204" pitchFamily="34" charset="0"/>
              </a:rPr>
              <a:t>nastavak</a:t>
            </a:r>
            <a:r>
              <a:rPr lang="hr-HR" sz="1400" dirty="0">
                <a:latin typeface="Candara" panose="020E0502030303020204" pitchFamily="34" charset="0"/>
              </a:rPr>
              <a:t>)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78F2AD71-1D40-4958-BA1F-4EE5A948B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714500"/>
            <a:ext cx="9144000" cy="44577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hr-HR" dirty="0">
                <a:latin typeface="Candara" panose="020E0502030303020204" pitchFamily="34" charset="0"/>
              </a:rPr>
              <a:t>Često osobe čekaju da se osjećaju bolje i više motivirani prije nego nešto učine</a:t>
            </a:r>
          </a:p>
          <a:p>
            <a:r>
              <a:rPr lang="hr-HR" dirty="0">
                <a:latin typeface="Candara" panose="020E0502030303020204" pitchFamily="34" charset="0"/>
              </a:rPr>
              <a:t>Istraživanja?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Anksioznost i depresija – dijelovi mozga koji nas žele zaštititi tako da još više izbjegavamo situacije ili da se izoliramo</a:t>
            </a:r>
          </a:p>
          <a:p>
            <a:pPr lvl="1"/>
            <a:r>
              <a:rPr lang="hr-HR" dirty="0">
                <a:latin typeface="Candara" panose="020E0502030303020204" pitchFamily="34" charset="0"/>
              </a:rPr>
              <a:t>Rezultat? </a:t>
            </a: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 osjećamo se još manje motivirani (pojačan osjećaj i želja za izbjegavanjem situacija)</a:t>
            </a:r>
          </a:p>
          <a:p>
            <a:pPr lvl="1"/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Rješenje?  PRVO SE AKTIVIRATI</a:t>
            </a:r>
          </a:p>
          <a:p>
            <a:pPr lvl="1"/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1. aktiviranje pokreće naše stanje mozga i može dovesti da se odmah osjećamo bolje (npr. vježbanje može proizvesti dobre kemikalije u mozgu koje podižu raspoloženje)</a:t>
            </a:r>
          </a:p>
          <a:p>
            <a:pPr lvl="1"/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2. više aktiviranja  više situacija u kojima se nalazimo može nam pružiti više pozitivnog iskustva </a:t>
            </a:r>
          </a:p>
          <a:p>
            <a:pPr lvl="1"/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Zaključak  moramo </a:t>
            </a:r>
            <a:r>
              <a:rPr lang="hr-HR" b="1" dirty="0">
                <a:latin typeface="Candara" panose="020E0502030303020204" pitchFamily="34" charset="0"/>
                <a:sym typeface="Wingdings" panose="05000000000000000000" pitchFamily="2" charset="2"/>
              </a:rPr>
              <a:t>„izaći van” </a:t>
            </a:r>
            <a:r>
              <a:rPr lang="hr-HR" dirty="0">
                <a:latin typeface="Candara" panose="020E0502030303020204" pitchFamily="34" charset="0"/>
                <a:sym typeface="Wingdings" panose="05000000000000000000" pitchFamily="2" charset="2"/>
              </a:rPr>
              <a:t>kako bismo sebi dali priliku da se osjećamo bolje, čak i ako se u tom trenutku ne osjećamo tako.</a:t>
            </a:r>
            <a:endParaRPr lang="hr-H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1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</p:bldLst>
  </p:timing>
</p:sld>
</file>

<file path=ppt/theme/theme1.xml><?xml version="1.0" encoding="utf-8"?>
<a:theme xmlns:a="http://schemas.openxmlformats.org/drawingml/2006/main" name="Health Fitness 16x9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>
            <a:latin typeface="Candara" panose="020E0502030303020204" pitchFamily="34" charset="0"/>
            <a:ea typeface="Calibri" panose="020F0502020204030204" pitchFamily="34" charset="0"/>
            <a:cs typeface="Times New Roman" panose="02020603050405020304" pitchFamily="18" charset="0"/>
          </a:defRPr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Health and fitness presentation (widescreen).potx" id="{ABFD658B-2256-413B-9244-0F977A0B2D12}" vid="{E4CB021D-C859-4C82-BDBB-2F2FACCF0D80}"/>
    </a:ext>
  </a:extLst>
</a:theme>
</file>

<file path=ppt/theme/theme2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2805</Words>
  <Application>Microsoft Office PowerPoint</Application>
  <PresentationFormat>Widescreen</PresentationFormat>
  <Paragraphs>698</Paragraphs>
  <Slides>37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Calibri</vt:lpstr>
      <vt:lpstr>Calibri Light</vt:lpstr>
      <vt:lpstr>Candara</vt:lpstr>
      <vt:lpstr>Symbol</vt:lpstr>
      <vt:lpstr>Wingdings</vt:lpstr>
      <vt:lpstr>Health Fitness 16x9</vt:lpstr>
      <vt:lpstr>Bihevioralna aktivacija</vt:lpstr>
      <vt:lpstr>SADRŽAJ</vt:lpstr>
      <vt:lpstr> Što je bihevioralna aktivacija?</vt:lpstr>
      <vt:lpstr>Što je bihevioralna aktivacija? (nastavak)</vt:lpstr>
      <vt:lpstr> Što je bihevioralna aktivacija? (nastavak)</vt:lpstr>
      <vt:lpstr> Što je bihevioralna aktivacija? (nastavak)</vt:lpstr>
      <vt:lpstr> Što je bihevioralna aktivacija? (nastavak)</vt:lpstr>
      <vt:lpstr>ŠTO JE BIHEVIORALNA AKTIVACIJA (nastavak)</vt:lpstr>
      <vt:lpstr>ŠTO JE BIHEVIORALNA AKTIVACIJA? (nastavak)</vt:lpstr>
      <vt:lpstr>ŠTO JE BIHEVIORALNA AKTIVACIJA? (nastavak)</vt:lpstr>
      <vt:lpstr>CILJEVI BIHEVIORALNe AKTIVACIJE? </vt:lpstr>
      <vt:lpstr>KORACI Bihevioralne aktivacije</vt:lpstr>
      <vt:lpstr>1. OPAŽANJE TRENUTAČNIH AKTIVNOSTI</vt:lpstr>
      <vt:lpstr>PowerPoint Presentation</vt:lpstr>
      <vt:lpstr>1. OPAŽANJE TRENUTAČNIH AKTIVNOSTI (nastavak)</vt:lpstr>
      <vt:lpstr>1. OPAŽANJE TRENUTAČNIH AKTIVNOSTI (nastavak)</vt:lpstr>
      <vt:lpstr>1. OPAŽANJE TRENUTAČNIH AKTIVNOSTI (nastavak)</vt:lpstr>
      <vt:lpstr>1. OPAŽANJE TRENUTAČNIH AKTIVNOSTI (nastavak)</vt:lpstr>
      <vt:lpstr>1. OPAŽANJE TRENUTAČNIH AKTIVNOSTI (nastavak)</vt:lpstr>
      <vt:lpstr>PowerPoint Presentation</vt:lpstr>
      <vt:lpstr>1. OPAŽANJE TRENUTAČNIH AKTIVNOSTI (nastavak)</vt:lpstr>
      <vt:lpstr>1. OPAŽANJE TRENUTAČNIH AKTIVNOSTI (nastavak)</vt:lpstr>
      <vt:lpstr>2. Pravljenje popisa potkrepljujućih aktivnosti </vt:lpstr>
      <vt:lpstr>2. Pravljenje popisa potkrepljujućih aktivnosti (nastavak)</vt:lpstr>
      <vt:lpstr>2. Pravljenje popisa potkrepljujućih aktivnosti (nastavak)</vt:lpstr>
      <vt:lpstr>2. Pravljenje popisa potkrepljujućih aktivnosti (nastavak)</vt:lpstr>
      <vt:lpstr>2. Pravljenje popisa potkrepljujućih aktivnosti (nastavak)</vt:lpstr>
      <vt:lpstr>3. Planiranje potkrepljujućih aktivnosti</vt:lpstr>
      <vt:lpstr>4. Provođenje planiranih aktivnosti </vt:lpstr>
      <vt:lpstr>4. Provođenje planiranih aktivnosti  (nastavak)</vt:lpstr>
      <vt:lpstr>Poteškoće prilikom bihevioralne aktivacije</vt:lpstr>
      <vt:lpstr>Poteškoće prilikom bihevioralne aktivacije (nastavak)</vt:lpstr>
      <vt:lpstr>istraživanja</vt:lpstr>
      <vt:lpstr>ACT</vt:lpstr>
      <vt:lpstr>Zaključak </vt:lpstr>
      <vt:lpstr>literatura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aktivacija</dc:title>
  <dc:creator>Veky</dc:creator>
  <cp:lastModifiedBy>Sara Asančaić</cp:lastModifiedBy>
  <cp:revision>53</cp:revision>
  <dcterms:created xsi:type="dcterms:W3CDTF">2020-06-08T17:32:56Z</dcterms:created>
  <dcterms:modified xsi:type="dcterms:W3CDTF">2020-06-29T09:19:44Z</dcterms:modified>
</cp:coreProperties>
</file>