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9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9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F744B3-70BC-49B6-8789-E539AE381232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5B63D60C-6F2B-4CFC-A2C4-EBB859BCE0C1}">
      <dgm:prSet phldrT="[Text]" custT="1"/>
      <dgm:spPr/>
      <dgm:t>
        <a:bodyPr/>
        <a:lstStyle/>
        <a:p>
          <a:pPr algn="ctr"/>
          <a:r>
            <a:rPr lang="hr-HR" sz="1200" dirty="0"/>
            <a:t>Veliki broj aktivnosti niske razine postignuća i zadovoljstva (ostajanje u krevetu, sjedenje, gledanje televizije)</a:t>
          </a:r>
        </a:p>
      </dgm:t>
    </dgm:pt>
    <dgm:pt modelId="{1ABBE8E0-B56D-4296-93FD-B07E6C8643A4}" type="parTrans" cxnId="{0EAEECBC-7552-4693-A212-5E454D6788CD}">
      <dgm:prSet/>
      <dgm:spPr/>
      <dgm:t>
        <a:bodyPr/>
        <a:lstStyle/>
        <a:p>
          <a:endParaRPr lang="hr-HR"/>
        </a:p>
      </dgm:t>
    </dgm:pt>
    <dgm:pt modelId="{FD2BB50C-DD36-4814-84D3-AE78DEDE6571}" type="sibTrans" cxnId="{0EAEECBC-7552-4693-A212-5E454D6788CD}">
      <dgm:prSet/>
      <dgm:spPr/>
      <dgm:t>
        <a:bodyPr/>
        <a:lstStyle/>
        <a:p>
          <a:endParaRPr lang="hr-HR"/>
        </a:p>
      </dgm:t>
    </dgm:pt>
    <dgm:pt modelId="{649B72E5-D656-4FCF-9958-8E5E01853843}">
      <dgm:prSet phldrT="[Text]"/>
      <dgm:spPr/>
      <dgm:t>
        <a:bodyPr/>
        <a:lstStyle/>
        <a:p>
          <a:r>
            <a:rPr lang="hr-HR" dirty="0"/>
            <a:t>Malo ili nimalo aktivnosti u kojima imaju osjećaj zadovoljstva i postignuća</a:t>
          </a:r>
        </a:p>
      </dgm:t>
    </dgm:pt>
    <dgm:pt modelId="{137BF049-0570-4CB8-B302-AAE94828A588}" type="parTrans" cxnId="{77C6D4EB-4DFC-44C6-BC57-707E0C6F747F}">
      <dgm:prSet/>
      <dgm:spPr/>
      <dgm:t>
        <a:bodyPr/>
        <a:lstStyle/>
        <a:p>
          <a:endParaRPr lang="hr-HR"/>
        </a:p>
      </dgm:t>
    </dgm:pt>
    <dgm:pt modelId="{2DB753B7-64A8-4442-9798-D41652CE11C2}" type="sibTrans" cxnId="{77C6D4EB-4DFC-44C6-BC57-707E0C6F747F}">
      <dgm:prSet/>
      <dgm:spPr/>
      <dgm:t>
        <a:bodyPr/>
        <a:lstStyle/>
        <a:p>
          <a:endParaRPr lang="hr-HR"/>
        </a:p>
      </dgm:t>
    </dgm:pt>
    <dgm:pt modelId="{61F4DF98-8D05-4CE7-A78A-EFE66D80A1BA}">
      <dgm:prSet phldrT="[Text]"/>
      <dgm:spPr/>
      <dgm:t>
        <a:bodyPr/>
        <a:lstStyle/>
        <a:p>
          <a:r>
            <a:rPr lang="hr-HR" dirty="0"/>
            <a:t>Vjerovanje da ne mogu promijeniti kako se osjećaju</a:t>
          </a:r>
        </a:p>
      </dgm:t>
    </dgm:pt>
    <dgm:pt modelId="{ABE0E057-AD2C-4690-AC01-CA647A213004}" type="parTrans" cxnId="{A44C692F-7904-4F68-8E25-2EA48DE49725}">
      <dgm:prSet/>
      <dgm:spPr/>
      <dgm:t>
        <a:bodyPr/>
        <a:lstStyle/>
        <a:p>
          <a:endParaRPr lang="hr-HR"/>
        </a:p>
      </dgm:t>
    </dgm:pt>
    <dgm:pt modelId="{D93612EF-B83F-4527-9145-E696C96A6173}" type="sibTrans" cxnId="{A44C692F-7904-4F68-8E25-2EA48DE49725}">
      <dgm:prSet/>
      <dgm:spPr/>
      <dgm:t>
        <a:bodyPr/>
        <a:lstStyle/>
        <a:p>
          <a:endParaRPr lang="hr-HR"/>
        </a:p>
      </dgm:t>
    </dgm:pt>
    <dgm:pt modelId="{93598B33-C313-49DD-8B5E-02E170D2585C}">
      <dgm:prSet phldrT="[Text]"/>
      <dgm:spPr/>
      <dgm:t>
        <a:bodyPr/>
        <a:lstStyle/>
        <a:p>
          <a:r>
            <a:rPr lang="hr-HR" dirty="0"/>
            <a:t>Održavanje disforičnog raspoloženja</a:t>
          </a:r>
        </a:p>
      </dgm:t>
    </dgm:pt>
    <dgm:pt modelId="{EF3F5FE2-1729-40F1-BC33-27D936E338B8}" type="parTrans" cxnId="{33AA1F8D-D41B-4C64-AFD1-BB20136868D5}">
      <dgm:prSet/>
      <dgm:spPr/>
      <dgm:t>
        <a:bodyPr/>
        <a:lstStyle/>
        <a:p>
          <a:endParaRPr lang="hr-HR"/>
        </a:p>
      </dgm:t>
    </dgm:pt>
    <dgm:pt modelId="{FF583B18-4B27-4BC3-87A9-48C95F59AB97}" type="sibTrans" cxnId="{33AA1F8D-D41B-4C64-AFD1-BB20136868D5}">
      <dgm:prSet/>
      <dgm:spPr/>
      <dgm:t>
        <a:bodyPr/>
        <a:lstStyle/>
        <a:p>
          <a:endParaRPr lang="hr-HR"/>
        </a:p>
      </dgm:t>
    </dgm:pt>
    <dgm:pt modelId="{F030B5DE-7A74-4D46-A9F0-79F73B8A4A2A}">
      <dgm:prSet phldrT="[Text]"/>
      <dgm:spPr/>
      <dgm:t>
        <a:bodyPr/>
        <a:lstStyle/>
        <a:p>
          <a:r>
            <a:rPr lang="hr-HR" dirty="0"/>
            <a:t>Potvrda njihovog vjerovanja</a:t>
          </a:r>
        </a:p>
      </dgm:t>
    </dgm:pt>
    <dgm:pt modelId="{D7AC953D-C76F-43F2-8776-123163105CC6}" type="parTrans" cxnId="{B6116B43-9F3F-4A6F-9163-DB2329E40CE9}">
      <dgm:prSet/>
      <dgm:spPr/>
      <dgm:t>
        <a:bodyPr/>
        <a:lstStyle/>
        <a:p>
          <a:endParaRPr lang="hr-HR"/>
        </a:p>
      </dgm:t>
    </dgm:pt>
    <dgm:pt modelId="{1874DADC-FA2E-4708-8602-7660224E5099}" type="sibTrans" cxnId="{B6116B43-9F3F-4A6F-9163-DB2329E40CE9}">
      <dgm:prSet/>
      <dgm:spPr/>
      <dgm:t>
        <a:bodyPr/>
        <a:lstStyle/>
        <a:p>
          <a:endParaRPr lang="hr-HR"/>
        </a:p>
      </dgm:t>
    </dgm:pt>
    <dgm:pt modelId="{34D72DA3-C5F2-464D-9568-28279D97C09A}" type="pres">
      <dgm:prSet presAssocID="{7AF744B3-70BC-49B6-8789-E539AE381232}" presName="cycle" presStyleCnt="0">
        <dgm:presLayoutVars>
          <dgm:dir/>
          <dgm:resizeHandles val="exact"/>
        </dgm:presLayoutVars>
      </dgm:prSet>
      <dgm:spPr/>
    </dgm:pt>
    <dgm:pt modelId="{679AE052-A768-424F-86CE-28E46ECDAF9F}" type="pres">
      <dgm:prSet presAssocID="{5B63D60C-6F2B-4CFC-A2C4-EBB859BCE0C1}" presName="dummy" presStyleCnt="0"/>
      <dgm:spPr/>
    </dgm:pt>
    <dgm:pt modelId="{D5D6EBE9-C809-45B5-A1A5-EB4F77366B9E}" type="pres">
      <dgm:prSet presAssocID="{5B63D60C-6F2B-4CFC-A2C4-EBB859BCE0C1}" presName="node" presStyleLbl="revTx" presStyleIdx="0" presStyleCnt="5" custScaleX="110557">
        <dgm:presLayoutVars>
          <dgm:bulletEnabled val="1"/>
        </dgm:presLayoutVars>
      </dgm:prSet>
      <dgm:spPr/>
    </dgm:pt>
    <dgm:pt modelId="{F70931E4-42B1-44A6-96ED-01DDD47A4CF7}" type="pres">
      <dgm:prSet presAssocID="{FD2BB50C-DD36-4814-84D3-AE78DEDE6571}" presName="sibTrans" presStyleLbl="node1" presStyleIdx="0" presStyleCnt="5"/>
      <dgm:spPr/>
    </dgm:pt>
    <dgm:pt modelId="{D18D49A2-2F6A-440C-B6E2-49AE59E2F3A2}" type="pres">
      <dgm:prSet presAssocID="{649B72E5-D656-4FCF-9958-8E5E01853843}" presName="dummy" presStyleCnt="0"/>
      <dgm:spPr/>
    </dgm:pt>
    <dgm:pt modelId="{57E44C85-2395-431A-A365-5EF06DA93A4F}" type="pres">
      <dgm:prSet presAssocID="{649B72E5-D656-4FCF-9958-8E5E01853843}" presName="node" presStyleLbl="revTx" presStyleIdx="1" presStyleCnt="5" custScaleX="137518">
        <dgm:presLayoutVars>
          <dgm:bulletEnabled val="1"/>
        </dgm:presLayoutVars>
      </dgm:prSet>
      <dgm:spPr/>
    </dgm:pt>
    <dgm:pt modelId="{C9C34625-5429-4FB4-82FF-739F547B580D}" type="pres">
      <dgm:prSet presAssocID="{2DB753B7-64A8-4442-9798-D41652CE11C2}" presName="sibTrans" presStyleLbl="node1" presStyleIdx="1" presStyleCnt="5"/>
      <dgm:spPr/>
    </dgm:pt>
    <dgm:pt modelId="{6CAE27BC-1F31-439C-8E21-A2C033DA4C48}" type="pres">
      <dgm:prSet presAssocID="{61F4DF98-8D05-4CE7-A78A-EFE66D80A1BA}" presName="dummy" presStyleCnt="0"/>
      <dgm:spPr/>
    </dgm:pt>
    <dgm:pt modelId="{23FE381E-D0CD-4383-BB88-CDF0286B6B6B}" type="pres">
      <dgm:prSet presAssocID="{61F4DF98-8D05-4CE7-A78A-EFE66D80A1BA}" presName="node" presStyleLbl="revTx" presStyleIdx="2" presStyleCnt="5">
        <dgm:presLayoutVars>
          <dgm:bulletEnabled val="1"/>
        </dgm:presLayoutVars>
      </dgm:prSet>
      <dgm:spPr/>
    </dgm:pt>
    <dgm:pt modelId="{C4F556B5-B7F6-4417-8661-F350F2F76B97}" type="pres">
      <dgm:prSet presAssocID="{D93612EF-B83F-4527-9145-E696C96A6173}" presName="sibTrans" presStyleLbl="node1" presStyleIdx="2" presStyleCnt="5"/>
      <dgm:spPr/>
    </dgm:pt>
    <dgm:pt modelId="{4246E883-782E-4ED3-BA18-33D62AAB4896}" type="pres">
      <dgm:prSet presAssocID="{93598B33-C313-49DD-8B5E-02E170D2585C}" presName="dummy" presStyleCnt="0"/>
      <dgm:spPr/>
    </dgm:pt>
    <dgm:pt modelId="{01542276-BEC0-4173-BBE7-4DBB6CE93952}" type="pres">
      <dgm:prSet presAssocID="{93598B33-C313-49DD-8B5E-02E170D2585C}" presName="node" presStyleLbl="revTx" presStyleIdx="3" presStyleCnt="5">
        <dgm:presLayoutVars>
          <dgm:bulletEnabled val="1"/>
        </dgm:presLayoutVars>
      </dgm:prSet>
      <dgm:spPr/>
    </dgm:pt>
    <dgm:pt modelId="{1417343E-0551-44D4-89FF-D7212E20931D}" type="pres">
      <dgm:prSet presAssocID="{FF583B18-4B27-4BC3-87A9-48C95F59AB97}" presName="sibTrans" presStyleLbl="node1" presStyleIdx="3" presStyleCnt="5"/>
      <dgm:spPr/>
    </dgm:pt>
    <dgm:pt modelId="{F5CF1D03-D0DD-4272-99D7-7A44588FDB5A}" type="pres">
      <dgm:prSet presAssocID="{F030B5DE-7A74-4D46-A9F0-79F73B8A4A2A}" presName="dummy" presStyleCnt="0"/>
      <dgm:spPr/>
    </dgm:pt>
    <dgm:pt modelId="{6E295F53-B270-4589-A812-1613D3BF6D63}" type="pres">
      <dgm:prSet presAssocID="{F030B5DE-7A74-4D46-A9F0-79F73B8A4A2A}" presName="node" presStyleLbl="revTx" presStyleIdx="4" presStyleCnt="5">
        <dgm:presLayoutVars>
          <dgm:bulletEnabled val="1"/>
        </dgm:presLayoutVars>
      </dgm:prSet>
      <dgm:spPr/>
    </dgm:pt>
    <dgm:pt modelId="{2BFEE93D-1E99-4940-BF4D-A9FE543BA6CC}" type="pres">
      <dgm:prSet presAssocID="{1874DADC-FA2E-4708-8602-7660224E5099}" presName="sibTrans" presStyleLbl="node1" presStyleIdx="4" presStyleCnt="5"/>
      <dgm:spPr/>
    </dgm:pt>
  </dgm:ptLst>
  <dgm:cxnLst>
    <dgm:cxn modelId="{67FA5503-F25D-4B67-B573-CD9DB635126C}" type="presOf" srcId="{61F4DF98-8D05-4CE7-A78A-EFE66D80A1BA}" destId="{23FE381E-D0CD-4383-BB88-CDF0286B6B6B}" srcOrd="0" destOrd="0" presId="urn:microsoft.com/office/officeart/2005/8/layout/cycle1"/>
    <dgm:cxn modelId="{06506B1C-477F-49C5-9A3A-1BA91C9BCF4F}" type="presOf" srcId="{2DB753B7-64A8-4442-9798-D41652CE11C2}" destId="{C9C34625-5429-4FB4-82FF-739F547B580D}" srcOrd="0" destOrd="0" presId="urn:microsoft.com/office/officeart/2005/8/layout/cycle1"/>
    <dgm:cxn modelId="{470DBE1F-FAE5-4000-B332-BCBD461E2F68}" type="presOf" srcId="{FD2BB50C-DD36-4814-84D3-AE78DEDE6571}" destId="{F70931E4-42B1-44A6-96ED-01DDD47A4CF7}" srcOrd="0" destOrd="0" presId="urn:microsoft.com/office/officeart/2005/8/layout/cycle1"/>
    <dgm:cxn modelId="{3577842A-2938-4952-A4A5-E30631374A4B}" type="presOf" srcId="{F030B5DE-7A74-4D46-A9F0-79F73B8A4A2A}" destId="{6E295F53-B270-4589-A812-1613D3BF6D63}" srcOrd="0" destOrd="0" presId="urn:microsoft.com/office/officeart/2005/8/layout/cycle1"/>
    <dgm:cxn modelId="{A44C692F-7904-4F68-8E25-2EA48DE49725}" srcId="{7AF744B3-70BC-49B6-8789-E539AE381232}" destId="{61F4DF98-8D05-4CE7-A78A-EFE66D80A1BA}" srcOrd="2" destOrd="0" parTransId="{ABE0E057-AD2C-4690-AC01-CA647A213004}" sibTransId="{D93612EF-B83F-4527-9145-E696C96A6173}"/>
    <dgm:cxn modelId="{B6116B43-9F3F-4A6F-9163-DB2329E40CE9}" srcId="{7AF744B3-70BC-49B6-8789-E539AE381232}" destId="{F030B5DE-7A74-4D46-A9F0-79F73B8A4A2A}" srcOrd="4" destOrd="0" parTransId="{D7AC953D-C76F-43F2-8776-123163105CC6}" sibTransId="{1874DADC-FA2E-4708-8602-7660224E5099}"/>
    <dgm:cxn modelId="{0CE4204B-BE84-4FC8-B2A1-E8FD803DA9B6}" type="presOf" srcId="{1874DADC-FA2E-4708-8602-7660224E5099}" destId="{2BFEE93D-1E99-4940-BF4D-A9FE543BA6CC}" srcOrd="0" destOrd="0" presId="urn:microsoft.com/office/officeart/2005/8/layout/cycle1"/>
    <dgm:cxn modelId="{F9C4157D-09D8-4E54-9D09-109A98287820}" type="presOf" srcId="{649B72E5-D656-4FCF-9958-8E5E01853843}" destId="{57E44C85-2395-431A-A365-5EF06DA93A4F}" srcOrd="0" destOrd="0" presId="urn:microsoft.com/office/officeart/2005/8/layout/cycle1"/>
    <dgm:cxn modelId="{0EDF268C-0ABA-4E0F-92CA-A571844ECE70}" type="presOf" srcId="{D93612EF-B83F-4527-9145-E696C96A6173}" destId="{C4F556B5-B7F6-4417-8661-F350F2F76B97}" srcOrd="0" destOrd="0" presId="urn:microsoft.com/office/officeart/2005/8/layout/cycle1"/>
    <dgm:cxn modelId="{33AA1F8D-D41B-4C64-AFD1-BB20136868D5}" srcId="{7AF744B3-70BC-49B6-8789-E539AE381232}" destId="{93598B33-C313-49DD-8B5E-02E170D2585C}" srcOrd="3" destOrd="0" parTransId="{EF3F5FE2-1729-40F1-BC33-27D936E338B8}" sibTransId="{FF583B18-4B27-4BC3-87A9-48C95F59AB97}"/>
    <dgm:cxn modelId="{BB2D9C8F-BB44-462C-9E6A-BC13FB9FE148}" type="presOf" srcId="{5B63D60C-6F2B-4CFC-A2C4-EBB859BCE0C1}" destId="{D5D6EBE9-C809-45B5-A1A5-EB4F77366B9E}" srcOrd="0" destOrd="0" presId="urn:microsoft.com/office/officeart/2005/8/layout/cycle1"/>
    <dgm:cxn modelId="{FB7E6AB3-AF78-4F9F-83BB-920061B97E7B}" type="presOf" srcId="{7AF744B3-70BC-49B6-8789-E539AE381232}" destId="{34D72DA3-C5F2-464D-9568-28279D97C09A}" srcOrd="0" destOrd="0" presId="urn:microsoft.com/office/officeart/2005/8/layout/cycle1"/>
    <dgm:cxn modelId="{0EAEECBC-7552-4693-A212-5E454D6788CD}" srcId="{7AF744B3-70BC-49B6-8789-E539AE381232}" destId="{5B63D60C-6F2B-4CFC-A2C4-EBB859BCE0C1}" srcOrd="0" destOrd="0" parTransId="{1ABBE8E0-B56D-4296-93FD-B07E6C8643A4}" sibTransId="{FD2BB50C-DD36-4814-84D3-AE78DEDE6571}"/>
    <dgm:cxn modelId="{61D2B0C6-5B6A-4EF1-8C8B-69D571C012B7}" type="presOf" srcId="{93598B33-C313-49DD-8B5E-02E170D2585C}" destId="{01542276-BEC0-4173-BBE7-4DBB6CE93952}" srcOrd="0" destOrd="0" presId="urn:microsoft.com/office/officeart/2005/8/layout/cycle1"/>
    <dgm:cxn modelId="{086F39D2-6D24-4F25-83BB-FA1A4F910DB4}" type="presOf" srcId="{FF583B18-4B27-4BC3-87A9-48C95F59AB97}" destId="{1417343E-0551-44D4-89FF-D7212E20931D}" srcOrd="0" destOrd="0" presId="urn:microsoft.com/office/officeart/2005/8/layout/cycle1"/>
    <dgm:cxn modelId="{77C6D4EB-4DFC-44C6-BC57-707E0C6F747F}" srcId="{7AF744B3-70BC-49B6-8789-E539AE381232}" destId="{649B72E5-D656-4FCF-9958-8E5E01853843}" srcOrd="1" destOrd="0" parTransId="{137BF049-0570-4CB8-B302-AAE94828A588}" sibTransId="{2DB753B7-64A8-4442-9798-D41652CE11C2}"/>
    <dgm:cxn modelId="{668C8CB3-FB12-460A-9AA9-A175D60EDE14}" type="presParOf" srcId="{34D72DA3-C5F2-464D-9568-28279D97C09A}" destId="{679AE052-A768-424F-86CE-28E46ECDAF9F}" srcOrd="0" destOrd="0" presId="urn:microsoft.com/office/officeart/2005/8/layout/cycle1"/>
    <dgm:cxn modelId="{544105C6-2E18-4C76-A287-21325974BE50}" type="presParOf" srcId="{34D72DA3-C5F2-464D-9568-28279D97C09A}" destId="{D5D6EBE9-C809-45B5-A1A5-EB4F77366B9E}" srcOrd="1" destOrd="0" presId="urn:microsoft.com/office/officeart/2005/8/layout/cycle1"/>
    <dgm:cxn modelId="{24C7F688-ABC3-426A-8D8F-5DAE0A562B92}" type="presParOf" srcId="{34D72DA3-C5F2-464D-9568-28279D97C09A}" destId="{F70931E4-42B1-44A6-96ED-01DDD47A4CF7}" srcOrd="2" destOrd="0" presId="urn:microsoft.com/office/officeart/2005/8/layout/cycle1"/>
    <dgm:cxn modelId="{EF050C6F-DAEE-4E4C-98D6-128B0A6FEFB9}" type="presParOf" srcId="{34D72DA3-C5F2-464D-9568-28279D97C09A}" destId="{D18D49A2-2F6A-440C-B6E2-49AE59E2F3A2}" srcOrd="3" destOrd="0" presId="urn:microsoft.com/office/officeart/2005/8/layout/cycle1"/>
    <dgm:cxn modelId="{46363996-FB27-4884-AD54-C613408702E0}" type="presParOf" srcId="{34D72DA3-C5F2-464D-9568-28279D97C09A}" destId="{57E44C85-2395-431A-A365-5EF06DA93A4F}" srcOrd="4" destOrd="0" presId="urn:microsoft.com/office/officeart/2005/8/layout/cycle1"/>
    <dgm:cxn modelId="{70759DFA-15F6-4687-9FF9-6ACF1ADE5326}" type="presParOf" srcId="{34D72DA3-C5F2-464D-9568-28279D97C09A}" destId="{C9C34625-5429-4FB4-82FF-739F547B580D}" srcOrd="5" destOrd="0" presId="urn:microsoft.com/office/officeart/2005/8/layout/cycle1"/>
    <dgm:cxn modelId="{53D5B59B-9CE1-4084-9358-4201F3D205F4}" type="presParOf" srcId="{34D72DA3-C5F2-464D-9568-28279D97C09A}" destId="{6CAE27BC-1F31-439C-8E21-A2C033DA4C48}" srcOrd="6" destOrd="0" presId="urn:microsoft.com/office/officeart/2005/8/layout/cycle1"/>
    <dgm:cxn modelId="{6C1A8765-B057-4105-8787-C0A45F5A39FD}" type="presParOf" srcId="{34D72DA3-C5F2-464D-9568-28279D97C09A}" destId="{23FE381E-D0CD-4383-BB88-CDF0286B6B6B}" srcOrd="7" destOrd="0" presId="urn:microsoft.com/office/officeart/2005/8/layout/cycle1"/>
    <dgm:cxn modelId="{69B600AF-96B4-46A3-B7F6-0CF08993F437}" type="presParOf" srcId="{34D72DA3-C5F2-464D-9568-28279D97C09A}" destId="{C4F556B5-B7F6-4417-8661-F350F2F76B97}" srcOrd="8" destOrd="0" presId="urn:microsoft.com/office/officeart/2005/8/layout/cycle1"/>
    <dgm:cxn modelId="{DD1C3ADA-8B11-40D5-8959-4F0D1B4D9575}" type="presParOf" srcId="{34D72DA3-C5F2-464D-9568-28279D97C09A}" destId="{4246E883-782E-4ED3-BA18-33D62AAB4896}" srcOrd="9" destOrd="0" presId="urn:microsoft.com/office/officeart/2005/8/layout/cycle1"/>
    <dgm:cxn modelId="{7DBFD78E-00D9-469B-A48F-88BC649A8487}" type="presParOf" srcId="{34D72DA3-C5F2-464D-9568-28279D97C09A}" destId="{01542276-BEC0-4173-BBE7-4DBB6CE93952}" srcOrd="10" destOrd="0" presId="urn:microsoft.com/office/officeart/2005/8/layout/cycle1"/>
    <dgm:cxn modelId="{2018AA9C-131F-48AF-986D-6BC2B037EC6C}" type="presParOf" srcId="{34D72DA3-C5F2-464D-9568-28279D97C09A}" destId="{1417343E-0551-44D4-89FF-D7212E20931D}" srcOrd="11" destOrd="0" presId="urn:microsoft.com/office/officeart/2005/8/layout/cycle1"/>
    <dgm:cxn modelId="{AAA4B974-0919-4432-A43D-57093328AE76}" type="presParOf" srcId="{34D72DA3-C5F2-464D-9568-28279D97C09A}" destId="{F5CF1D03-D0DD-4272-99D7-7A44588FDB5A}" srcOrd="12" destOrd="0" presId="urn:microsoft.com/office/officeart/2005/8/layout/cycle1"/>
    <dgm:cxn modelId="{5B83394C-2EE8-4B40-BB3E-314513313879}" type="presParOf" srcId="{34D72DA3-C5F2-464D-9568-28279D97C09A}" destId="{6E295F53-B270-4589-A812-1613D3BF6D63}" srcOrd="13" destOrd="0" presId="urn:microsoft.com/office/officeart/2005/8/layout/cycle1"/>
    <dgm:cxn modelId="{FB31A9D1-F510-4A16-BA05-79544A1CF3CC}" type="presParOf" srcId="{34D72DA3-C5F2-464D-9568-28279D97C09A}" destId="{2BFEE93D-1E99-4940-BF4D-A9FE543BA6CC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E0664C-91B2-48EF-AAF4-45FDE3B825D8}" type="doc">
      <dgm:prSet loTypeId="urn:microsoft.com/office/officeart/2011/layout/Circl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57C63D92-B9A2-4FC4-98FE-648DEF01CEFC}">
      <dgm:prSet phldrT="[Text]" custT="1"/>
      <dgm:spPr/>
      <dgm:t>
        <a:bodyPr/>
        <a:lstStyle/>
        <a:p>
          <a:r>
            <a:rPr lang="hr-HR" sz="1600" b="1" dirty="0">
              <a:solidFill>
                <a:schemeClr val="bg1"/>
              </a:solidFill>
            </a:rPr>
            <a:t>Poboljšanje raspoloženja</a:t>
          </a:r>
        </a:p>
      </dgm:t>
    </dgm:pt>
    <dgm:pt modelId="{A0CA6D5A-D6DD-4640-BA03-49A7BF028465}" type="parTrans" cxnId="{9B0C1E2A-CC44-43DD-888E-D17172C0EC6E}">
      <dgm:prSet/>
      <dgm:spPr/>
      <dgm:t>
        <a:bodyPr/>
        <a:lstStyle/>
        <a:p>
          <a:endParaRPr lang="hr-HR"/>
        </a:p>
      </dgm:t>
    </dgm:pt>
    <dgm:pt modelId="{FB7815F7-5358-4BE7-BA79-D7173D086162}" type="sibTrans" cxnId="{9B0C1E2A-CC44-43DD-888E-D17172C0EC6E}">
      <dgm:prSet/>
      <dgm:spPr/>
      <dgm:t>
        <a:bodyPr/>
        <a:lstStyle/>
        <a:p>
          <a:endParaRPr lang="hr-HR"/>
        </a:p>
      </dgm:t>
    </dgm:pt>
    <dgm:pt modelId="{5E1123EE-6B93-4B95-8F9D-ABCD69463739}">
      <dgm:prSet phldrT="[Text]" custT="1"/>
      <dgm:spPr/>
      <dgm:t>
        <a:bodyPr/>
        <a:lstStyle/>
        <a:p>
          <a:r>
            <a:rPr lang="hr-HR" sz="1600" b="1" dirty="0">
              <a:solidFill>
                <a:schemeClr val="bg1"/>
              </a:solidFill>
            </a:rPr>
            <a:t>Jačanje njihovog osjećaja samoučinkovitosti</a:t>
          </a:r>
        </a:p>
      </dgm:t>
    </dgm:pt>
    <dgm:pt modelId="{A71788B7-80D4-4D15-B778-054A4C6DB024}" type="parTrans" cxnId="{65AE662D-A2F7-489E-B48B-C8E148181320}">
      <dgm:prSet/>
      <dgm:spPr/>
      <dgm:t>
        <a:bodyPr/>
        <a:lstStyle/>
        <a:p>
          <a:endParaRPr lang="hr-HR"/>
        </a:p>
      </dgm:t>
    </dgm:pt>
    <dgm:pt modelId="{78E75977-FBBE-44A8-9B25-0B33B194BDF5}" type="sibTrans" cxnId="{65AE662D-A2F7-489E-B48B-C8E148181320}">
      <dgm:prSet/>
      <dgm:spPr/>
      <dgm:t>
        <a:bodyPr/>
        <a:lstStyle/>
        <a:p>
          <a:endParaRPr lang="hr-HR"/>
        </a:p>
      </dgm:t>
    </dgm:pt>
    <dgm:pt modelId="{053B165F-D841-4256-9714-D71674990CA1}">
      <dgm:prSet phldrT="[Text]" custT="1"/>
      <dgm:spPr/>
      <dgm:t>
        <a:bodyPr/>
        <a:lstStyle/>
        <a:p>
          <a:r>
            <a:rPr lang="hr-HR" sz="1600" b="1" dirty="0">
              <a:solidFill>
                <a:schemeClr val="bg1"/>
              </a:solidFill>
            </a:rPr>
            <a:t>Opovrgavanje prvotnog vjerovanja da ne mogu kontrolirati svoje raspoloženje</a:t>
          </a:r>
        </a:p>
      </dgm:t>
    </dgm:pt>
    <dgm:pt modelId="{9D24D31F-42DD-4CEC-AE15-D0EE7886F0D9}" type="parTrans" cxnId="{C6AF3F93-F82A-403C-89E8-AB09A22EC800}">
      <dgm:prSet/>
      <dgm:spPr/>
      <dgm:t>
        <a:bodyPr/>
        <a:lstStyle/>
        <a:p>
          <a:endParaRPr lang="hr-HR"/>
        </a:p>
      </dgm:t>
    </dgm:pt>
    <dgm:pt modelId="{37610CDC-B6C3-470E-ABEB-38686C5691B3}" type="sibTrans" cxnId="{C6AF3F93-F82A-403C-89E8-AB09A22EC800}">
      <dgm:prSet/>
      <dgm:spPr/>
      <dgm:t>
        <a:bodyPr/>
        <a:lstStyle/>
        <a:p>
          <a:endParaRPr lang="hr-HR"/>
        </a:p>
      </dgm:t>
    </dgm:pt>
    <dgm:pt modelId="{830A47FE-F4D8-4B45-9D47-2FEF08C3EEC6}" type="pres">
      <dgm:prSet presAssocID="{F4E0664C-91B2-48EF-AAF4-45FDE3B825D8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D02CA4CC-74DB-4825-83A6-35CB07D334F8}" type="pres">
      <dgm:prSet presAssocID="{053B165F-D841-4256-9714-D71674990CA1}" presName="Accent3" presStyleCnt="0"/>
      <dgm:spPr/>
    </dgm:pt>
    <dgm:pt modelId="{01EFFABD-197A-4C42-A4AC-32BAD4899FF4}" type="pres">
      <dgm:prSet presAssocID="{053B165F-D841-4256-9714-D71674990CA1}" presName="Accent" presStyleLbl="node1" presStyleIdx="0" presStyleCnt="3"/>
      <dgm:spPr/>
    </dgm:pt>
    <dgm:pt modelId="{D71B0418-8829-4C2C-A460-1334E9A6CC9B}" type="pres">
      <dgm:prSet presAssocID="{053B165F-D841-4256-9714-D71674990CA1}" presName="ParentBackground3" presStyleCnt="0"/>
      <dgm:spPr/>
    </dgm:pt>
    <dgm:pt modelId="{2590680C-4DBC-46B0-8715-E55FF7A05028}" type="pres">
      <dgm:prSet presAssocID="{053B165F-D841-4256-9714-D71674990CA1}" presName="ParentBackground" presStyleLbl="fgAcc1" presStyleIdx="0" presStyleCnt="3"/>
      <dgm:spPr/>
    </dgm:pt>
    <dgm:pt modelId="{FEC15FD1-F2AB-48AB-9CBC-60DAFA8B338A}" type="pres">
      <dgm:prSet presAssocID="{053B165F-D841-4256-9714-D71674990CA1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E11D694A-0C2E-4566-8127-CBE89639EE4B}" type="pres">
      <dgm:prSet presAssocID="{5E1123EE-6B93-4B95-8F9D-ABCD69463739}" presName="Accent2" presStyleCnt="0"/>
      <dgm:spPr/>
    </dgm:pt>
    <dgm:pt modelId="{36C9CDCB-1640-4142-8A90-153072D14D33}" type="pres">
      <dgm:prSet presAssocID="{5E1123EE-6B93-4B95-8F9D-ABCD69463739}" presName="Accent" presStyleLbl="node1" presStyleIdx="1" presStyleCnt="3"/>
      <dgm:spPr/>
    </dgm:pt>
    <dgm:pt modelId="{726B61C1-7322-40FF-8D57-C0B40E0DB5EC}" type="pres">
      <dgm:prSet presAssocID="{5E1123EE-6B93-4B95-8F9D-ABCD69463739}" presName="ParentBackground2" presStyleCnt="0"/>
      <dgm:spPr/>
    </dgm:pt>
    <dgm:pt modelId="{6EE7ACC2-0BA3-4037-A10B-C5C3D479BB14}" type="pres">
      <dgm:prSet presAssocID="{5E1123EE-6B93-4B95-8F9D-ABCD69463739}" presName="ParentBackground" presStyleLbl="fgAcc1" presStyleIdx="1" presStyleCnt="3"/>
      <dgm:spPr/>
    </dgm:pt>
    <dgm:pt modelId="{E62E4D00-3873-4D68-8C05-2BC4549B7C46}" type="pres">
      <dgm:prSet presAssocID="{5E1123EE-6B93-4B95-8F9D-ABCD69463739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262924BD-3EB8-498F-860C-FB3FA9484DEF}" type="pres">
      <dgm:prSet presAssocID="{57C63D92-B9A2-4FC4-98FE-648DEF01CEFC}" presName="Accent1" presStyleCnt="0"/>
      <dgm:spPr/>
    </dgm:pt>
    <dgm:pt modelId="{C2458664-B7B9-40A7-82FF-2BBF413514B6}" type="pres">
      <dgm:prSet presAssocID="{57C63D92-B9A2-4FC4-98FE-648DEF01CEFC}" presName="Accent" presStyleLbl="node1" presStyleIdx="2" presStyleCnt="3"/>
      <dgm:spPr/>
    </dgm:pt>
    <dgm:pt modelId="{6C0C45FB-5D7F-4D01-A480-F31B0B999C35}" type="pres">
      <dgm:prSet presAssocID="{57C63D92-B9A2-4FC4-98FE-648DEF01CEFC}" presName="ParentBackground1" presStyleCnt="0"/>
      <dgm:spPr/>
    </dgm:pt>
    <dgm:pt modelId="{33014D41-ECBF-4B75-98D1-873833E6D213}" type="pres">
      <dgm:prSet presAssocID="{57C63D92-B9A2-4FC4-98FE-648DEF01CEFC}" presName="ParentBackground" presStyleLbl="fgAcc1" presStyleIdx="2" presStyleCnt="3"/>
      <dgm:spPr/>
    </dgm:pt>
    <dgm:pt modelId="{EE947798-5531-44FE-8D79-C5BC63DCD2BB}" type="pres">
      <dgm:prSet presAssocID="{57C63D92-B9A2-4FC4-98FE-648DEF01CEFC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3C18F102-0991-4ECE-A2BB-A55A3E52DD6F}" type="presOf" srcId="{053B165F-D841-4256-9714-D71674990CA1}" destId="{2590680C-4DBC-46B0-8715-E55FF7A05028}" srcOrd="0" destOrd="0" presId="urn:microsoft.com/office/officeart/2011/layout/CircleProcess"/>
    <dgm:cxn modelId="{F01B2123-7F65-4B4D-AE90-C5762111C26D}" type="presOf" srcId="{053B165F-D841-4256-9714-D71674990CA1}" destId="{FEC15FD1-F2AB-48AB-9CBC-60DAFA8B338A}" srcOrd="1" destOrd="0" presId="urn:microsoft.com/office/officeart/2011/layout/CircleProcess"/>
    <dgm:cxn modelId="{9B0C1E2A-CC44-43DD-888E-D17172C0EC6E}" srcId="{F4E0664C-91B2-48EF-AAF4-45FDE3B825D8}" destId="{57C63D92-B9A2-4FC4-98FE-648DEF01CEFC}" srcOrd="0" destOrd="0" parTransId="{A0CA6D5A-D6DD-4640-BA03-49A7BF028465}" sibTransId="{FB7815F7-5358-4BE7-BA79-D7173D086162}"/>
    <dgm:cxn modelId="{65AE662D-A2F7-489E-B48B-C8E148181320}" srcId="{F4E0664C-91B2-48EF-AAF4-45FDE3B825D8}" destId="{5E1123EE-6B93-4B95-8F9D-ABCD69463739}" srcOrd="1" destOrd="0" parTransId="{A71788B7-80D4-4D15-B778-054A4C6DB024}" sibTransId="{78E75977-FBBE-44A8-9B25-0B33B194BDF5}"/>
    <dgm:cxn modelId="{DBFD9279-A218-45C2-A5DB-00F1E3152543}" type="presOf" srcId="{57C63D92-B9A2-4FC4-98FE-648DEF01CEFC}" destId="{EE947798-5531-44FE-8D79-C5BC63DCD2BB}" srcOrd="1" destOrd="0" presId="urn:microsoft.com/office/officeart/2011/layout/CircleProcess"/>
    <dgm:cxn modelId="{64EDA787-8F86-410C-ADD4-5353EE8D19E7}" type="presOf" srcId="{5E1123EE-6B93-4B95-8F9D-ABCD69463739}" destId="{6EE7ACC2-0BA3-4037-A10B-C5C3D479BB14}" srcOrd="0" destOrd="0" presId="urn:microsoft.com/office/officeart/2011/layout/CircleProcess"/>
    <dgm:cxn modelId="{C6AF3F93-F82A-403C-89E8-AB09A22EC800}" srcId="{F4E0664C-91B2-48EF-AAF4-45FDE3B825D8}" destId="{053B165F-D841-4256-9714-D71674990CA1}" srcOrd="2" destOrd="0" parTransId="{9D24D31F-42DD-4CEC-AE15-D0EE7886F0D9}" sibTransId="{37610CDC-B6C3-470E-ABEB-38686C5691B3}"/>
    <dgm:cxn modelId="{9B914CB2-C5E5-475F-8B36-698639A0335F}" type="presOf" srcId="{57C63D92-B9A2-4FC4-98FE-648DEF01CEFC}" destId="{33014D41-ECBF-4B75-98D1-873833E6D213}" srcOrd="0" destOrd="0" presId="urn:microsoft.com/office/officeart/2011/layout/CircleProcess"/>
    <dgm:cxn modelId="{E5AB5CDA-8AFE-40E2-8715-879921319C5F}" type="presOf" srcId="{5E1123EE-6B93-4B95-8F9D-ABCD69463739}" destId="{E62E4D00-3873-4D68-8C05-2BC4549B7C46}" srcOrd="1" destOrd="0" presId="urn:microsoft.com/office/officeart/2011/layout/CircleProcess"/>
    <dgm:cxn modelId="{74A44BF1-641A-4443-8C4A-35FAFA2FF87B}" type="presOf" srcId="{F4E0664C-91B2-48EF-AAF4-45FDE3B825D8}" destId="{830A47FE-F4D8-4B45-9D47-2FEF08C3EEC6}" srcOrd="0" destOrd="0" presId="urn:microsoft.com/office/officeart/2011/layout/CircleProcess"/>
    <dgm:cxn modelId="{E2280AD0-ED81-4CCD-9B1F-46C7C45B624A}" type="presParOf" srcId="{830A47FE-F4D8-4B45-9D47-2FEF08C3EEC6}" destId="{D02CA4CC-74DB-4825-83A6-35CB07D334F8}" srcOrd="0" destOrd="0" presId="urn:microsoft.com/office/officeart/2011/layout/CircleProcess"/>
    <dgm:cxn modelId="{A1B5BDAF-6E55-4D4A-A0BD-D997D144A727}" type="presParOf" srcId="{D02CA4CC-74DB-4825-83A6-35CB07D334F8}" destId="{01EFFABD-197A-4C42-A4AC-32BAD4899FF4}" srcOrd="0" destOrd="0" presId="urn:microsoft.com/office/officeart/2011/layout/CircleProcess"/>
    <dgm:cxn modelId="{776526D5-FCE2-4FAD-8D2F-01952F5BD41E}" type="presParOf" srcId="{830A47FE-F4D8-4B45-9D47-2FEF08C3EEC6}" destId="{D71B0418-8829-4C2C-A460-1334E9A6CC9B}" srcOrd="1" destOrd="0" presId="urn:microsoft.com/office/officeart/2011/layout/CircleProcess"/>
    <dgm:cxn modelId="{87839526-3E8C-4581-BF33-380F386245B7}" type="presParOf" srcId="{D71B0418-8829-4C2C-A460-1334E9A6CC9B}" destId="{2590680C-4DBC-46B0-8715-E55FF7A05028}" srcOrd="0" destOrd="0" presId="urn:microsoft.com/office/officeart/2011/layout/CircleProcess"/>
    <dgm:cxn modelId="{7579ACAF-D571-4D83-8211-E9A96243DC85}" type="presParOf" srcId="{830A47FE-F4D8-4B45-9D47-2FEF08C3EEC6}" destId="{FEC15FD1-F2AB-48AB-9CBC-60DAFA8B338A}" srcOrd="2" destOrd="0" presId="urn:microsoft.com/office/officeart/2011/layout/CircleProcess"/>
    <dgm:cxn modelId="{451A733B-842C-4FD4-ADF9-BB45EE36F172}" type="presParOf" srcId="{830A47FE-F4D8-4B45-9D47-2FEF08C3EEC6}" destId="{E11D694A-0C2E-4566-8127-CBE89639EE4B}" srcOrd="3" destOrd="0" presId="urn:microsoft.com/office/officeart/2011/layout/CircleProcess"/>
    <dgm:cxn modelId="{1101A378-0361-4253-8B30-53710FC22C16}" type="presParOf" srcId="{E11D694A-0C2E-4566-8127-CBE89639EE4B}" destId="{36C9CDCB-1640-4142-8A90-153072D14D33}" srcOrd="0" destOrd="0" presId="urn:microsoft.com/office/officeart/2011/layout/CircleProcess"/>
    <dgm:cxn modelId="{D710342D-6D7A-4850-8106-C1F1782F8E1B}" type="presParOf" srcId="{830A47FE-F4D8-4B45-9D47-2FEF08C3EEC6}" destId="{726B61C1-7322-40FF-8D57-C0B40E0DB5EC}" srcOrd="4" destOrd="0" presId="urn:microsoft.com/office/officeart/2011/layout/CircleProcess"/>
    <dgm:cxn modelId="{3C670D12-045D-4D1B-AFC4-57C95AB46848}" type="presParOf" srcId="{726B61C1-7322-40FF-8D57-C0B40E0DB5EC}" destId="{6EE7ACC2-0BA3-4037-A10B-C5C3D479BB14}" srcOrd="0" destOrd="0" presId="urn:microsoft.com/office/officeart/2011/layout/CircleProcess"/>
    <dgm:cxn modelId="{E1DCA26F-8F66-487E-9A78-316008053B18}" type="presParOf" srcId="{830A47FE-F4D8-4B45-9D47-2FEF08C3EEC6}" destId="{E62E4D00-3873-4D68-8C05-2BC4549B7C46}" srcOrd="5" destOrd="0" presId="urn:microsoft.com/office/officeart/2011/layout/CircleProcess"/>
    <dgm:cxn modelId="{911B57A7-9378-4EBC-AE68-96E12F7DA7F0}" type="presParOf" srcId="{830A47FE-F4D8-4B45-9D47-2FEF08C3EEC6}" destId="{262924BD-3EB8-498F-860C-FB3FA9484DEF}" srcOrd="6" destOrd="0" presId="urn:microsoft.com/office/officeart/2011/layout/CircleProcess"/>
    <dgm:cxn modelId="{7F2537DB-4160-4E83-9AAD-58FFD69BDF92}" type="presParOf" srcId="{262924BD-3EB8-498F-860C-FB3FA9484DEF}" destId="{C2458664-B7B9-40A7-82FF-2BBF413514B6}" srcOrd="0" destOrd="0" presId="urn:microsoft.com/office/officeart/2011/layout/CircleProcess"/>
    <dgm:cxn modelId="{DACF2231-55B9-47BF-85C3-1CB632411B81}" type="presParOf" srcId="{830A47FE-F4D8-4B45-9D47-2FEF08C3EEC6}" destId="{6C0C45FB-5D7F-4D01-A480-F31B0B999C35}" srcOrd="7" destOrd="0" presId="urn:microsoft.com/office/officeart/2011/layout/CircleProcess"/>
    <dgm:cxn modelId="{997CAD77-D83B-4B3F-8356-1E0974292EF8}" type="presParOf" srcId="{6C0C45FB-5D7F-4D01-A480-F31B0B999C35}" destId="{33014D41-ECBF-4B75-98D1-873833E6D213}" srcOrd="0" destOrd="0" presId="urn:microsoft.com/office/officeart/2011/layout/CircleProcess"/>
    <dgm:cxn modelId="{0200DB05-4C94-4BD6-BA0C-AAFAC6799102}" type="presParOf" srcId="{830A47FE-F4D8-4B45-9D47-2FEF08C3EEC6}" destId="{EE947798-5531-44FE-8D79-C5BC63DCD2BB}" srcOrd="8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F415B3-9C86-46C8-B48E-11BAE04E3A9E}" type="doc">
      <dgm:prSet loTypeId="urn:microsoft.com/office/officeart/2005/8/layout/process4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7A21C2E8-C6AD-4DCC-A478-9C23C509E76E}">
      <dgm:prSet phldrT="[Text]"/>
      <dgm:spPr/>
      <dgm:t>
        <a:bodyPr/>
        <a:lstStyle/>
        <a:p>
          <a:r>
            <a:rPr lang="hr-HR" b="1" dirty="0"/>
            <a:t>Situacija</a:t>
          </a:r>
        </a:p>
      </dgm:t>
    </dgm:pt>
    <dgm:pt modelId="{DB98A687-F24D-4792-92D8-AE7D7B6C6903}" type="parTrans" cxnId="{4F8177CA-E963-4EF1-9CEB-4E4B6C4FB101}">
      <dgm:prSet/>
      <dgm:spPr/>
      <dgm:t>
        <a:bodyPr/>
        <a:lstStyle/>
        <a:p>
          <a:endParaRPr lang="hr-HR"/>
        </a:p>
      </dgm:t>
    </dgm:pt>
    <dgm:pt modelId="{BF970349-9D93-4D06-8DED-D718382B5C9B}" type="sibTrans" cxnId="{4F8177CA-E963-4EF1-9CEB-4E4B6C4FB101}">
      <dgm:prSet/>
      <dgm:spPr/>
      <dgm:t>
        <a:bodyPr/>
        <a:lstStyle/>
        <a:p>
          <a:endParaRPr lang="hr-HR"/>
        </a:p>
      </dgm:t>
    </dgm:pt>
    <dgm:pt modelId="{875DC851-9DD9-4498-9E84-EB9CB2DFEB26}">
      <dgm:prSet phldrT="[Text]" custT="1"/>
      <dgm:spPr/>
      <dgm:t>
        <a:bodyPr/>
        <a:lstStyle/>
        <a:p>
          <a:r>
            <a:rPr lang="hr-HR" sz="1600" b="1" dirty="0"/>
            <a:t>Razmišljanje o započinjanju određene aktivnosti</a:t>
          </a:r>
        </a:p>
      </dgm:t>
    </dgm:pt>
    <dgm:pt modelId="{67EAA31E-5C5B-44B9-9F94-D43967675E00}" type="parTrans" cxnId="{33784874-68E2-4C27-B653-A9A4D49A0322}">
      <dgm:prSet/>
      <dgm:spPr/>
      <dgm:t>
        <a:bodyPr/>
        <a:lstStyle/>
        <a:p>
          <a:endParaRPr lang="hr-HR"/>
        </a:p>
      </dgm:t>
    </dgm:pt>
    <dgm:pt modelId="{E4A17B17-FD82-4646-A34F-205CAB25BBA5}" type="sibTrans" cxnId="{33784874-68E2-4C27-B653-A9A4D49A0322}">
      <dgm:prSet/>
      <dgm:spPr/>
      <dgm:t>
        <a:bodyPr/>
        <a:lstStyle/>
        <a:p>
          <a:endParaRPr lang="hr-HR"/>
        </a:p>
      </dgm:t>
    </dgm:pt>
    <dgm:pt modelId="{EBB662E1-DDD6-44BC-90B7-A2903C7B672F}">
      <dgm:prSet phldrT="[Text]"/>
      <dgm:spPr/>
      <dgm:t>
        <a:bodyPr/>
        <a:lstStyle/>
        <a:p>
          <a:r>
            <a:rPr lang="hr-HR" b="1" dirty="0"/>
            <a:t>Automatska misao</a:t>
          </a:r>
        </a:p>
      </dgm:t>
    </dgm:pt>
    <dgm:pt modelId="{7AF146A2-881D-4873-9081-BCFF3441FBDB}" type="parTrans" cxnId="{B78ABF7C-0226-4ABD-84FB-358425B5A3DA}">
      <dgm:prSet/>
      <dgm:spPr/>
      <dgm:t>
        <a:bodyPr/>
        <a:lstStyle/>
        <a:p>
          <a:endParaRPr lang="hr-HR"/>
        </a:p>
      </dgm:t>
    </dgm:pt>
    <dgm:pt modelId="{1E7D5726-BAF7-4DEF-BE1F-844BA364885C}" type="sibTrans" cxnId="{B78ABF7C-0226-4ABD-84FB-358425B5A3DA}">
      <dgm:prSet/>
      <dgm:spPr/>
      <dgm:t>
        <a:bodyPr/>
        <a:lstStyle/>
        <a:p>
          <a:endParaRPr lang="hr-HR"/>
        </a:p>
      </dgm:t>
    </dgm:pt>
    <dgm:pt modelId="{2EEF8A23-2173-48CF-8639-30A0020FD6EB}">
      <dgm:prSet phldrT="[Text]" custT="1"/>
      <dgm:spPr/>
      <dgm:t>
        <a:bodyPr/>
        <a:lstStyle/>
        <a:p>
          <a:r>
            <a:rPr lang="hr-HR" sz="1400" b="1" dirty="0"/>
            <a:t>Preumoran sam. Neću uživati u tome. Neću to uspjeti učiniti.</a:t>
          </a:r>
        </a:p>
      </dgm:t>
    </dgm:pt>
    <dgm:pt modelId="{D6200D05-6913-40FE-849C-AF0675644EBD}" type="parTrans" cxnId="{1355039D-4D26-4095-B5E3-0EE31355AC6E}">
      <dgm:prSet/>
      <dgm:spPr/>
      <dgm:t>
        <a:bodyPr/>
        <a:lstStyle/>
        <a:p>
          <a:endParaRPr lang="hr-HR"/>
        </a:p>
      </dgm:t>
    </dgm:pt>
    <dgm:pt modelId="{039C7708-2EC4-42E6-8841-4FE2F713E5E1}" type="sibTrans" cxnId="{1355039D-4D26-4095-B5E3-0EE31355AC6E}">
      <dgm:prSet/>
      <dgm:spPr/>
      <dgm:t>
        <a:bodyPr/>
        <a:lstStyle/>
        <a:p>
          <a:endParaRPr lang="hr-HR"/>
        </a:p>
      </dgm:t>
    </dgm:pt>
    <dgm:pt modelId="{2F7C745B-6ADA-429A-916A-BC772353BC42}">
      <dgm:prSet phldrT="[Text]" custT="1"/>
      <dgm:spPr/>
      <dgm:t>
        <a:bodyPr/>
        <a:lstStyle/>
        <a:p>
          <a:r>
            <a:rPr lang="hr-HR" sz="1200" b="1" dirty="0"/>
            <a:t>Moji prijatelji neće htjeti družiti se sa mnom. Ništa mi neće pomoći da se osjećam bolje.</a:t>
          </a:r>
        </a:p>
      </dgm:t>
    </dgm:pt>
    <dgm:pt modelId="{9A046ED4-B321-4A8C-BFCE-CD7B9AE9FE32}" type="parTrans" cxnId="{97B1AACA-AE77-425C-A2DB-E7C24A3A7D6A}">
      <dgm:prSet/>
      <dgm:spPr/>
      <dgm:t>
        <a:bodyPr/>
        <a:lstStyle/>
        <a:p>
          <a:endParaRPr lang="hr-HR"/>
        </a:p>
      </dgm:t>
    </dgm:pt>
    <dgm:pt modelId="{34A786D3-4569-4BD9-94F4-3171B25B300C}" type="sibTrans" cxnId="{97B1AACA-AE77-425C-A2DB-E7C24A3A7D6A}">
      <dgm:prSet/>
      <dgm:spPr/>
      <dgm:t>
        <a:bodyPr/>
        <a:lstStyle/>
        <a:p>
          <a:endParaRPr lang="hr-HR"/>
        </a:p>
      </dgm:t>
    </dgm:pt>
    <dgm:pt modelId="{74959DF0-EB04-4D62-A8BF-2BAC8BD42D35}">
      <dgm:prSet phldrT="[Text]"/>
      <dgm:spPr/>
      <dgm:t>
        <a:bodyPr/>
        <a:lstStyle/>
        <a:p>
          <a:r>
            <a:rPr lang="hr-HR" b="1" dirty="0"/>
            <a:t>Emocija</a:t>
          </a:r>
        </a:p>
      </dgm:t>
    </dgm:pt>
    <dgm:pt modelId="{392A743C-944E-4127-9FFF-27D2EA01C2B7}" type="parTrans" cxnId="{F334C228-0385-4F08-8420-7822A208C675}">
      <dgm:prSet/>
      <dgm:spPr/>
      <dgm:t>
        <a:bodyPr/>
        <a:lstStyle/>
        <a:p>
          <a:endParaRPr lang="hr-HR"/>
        </a:p>
      </dgm:t>
    </dgm:pt>
    <dgm:pt modelId="{874841D4-2143-44A2-84F5-2793F99AED87}" type="sibTrans" cxnId="{F334C228-0385-4F08-8420-7822A208C675}">
      <dgm:prSet/>
      <dgm:spPr/>
      <dgm:t>
        <a:bodyPr/>
        <a:lstStyle/>
        <a:p>
          <a:endParaRPr lang="hr-HR"/>
        </a:p>
      </dgm:t>
    </dgm:pt>
    <dgm:pt modelId="{489CC5E1-E2D7-482A-89BB-2BCFA0BC35C1}">
      <dgm:prSet phldrT="[Text]" custT="1"/>
      <dgm:spPr/>
      <dgm:t>
        <a:bodyPr/>
        <a:lstStyle/>
        <a:p>
          <a:r>
            <a:rPr lang="hr-HR" sz="1600" b="1" dirty="0"/>
            <a:t>Tuga, anksioznost, beznađe</a:t>
          </a:r>
        </a:p>
      </dgm:t>
    </dgm:pt>
    <dgm:pt modelId="{2DA06722-B279-468D-8452-7B297E9205AA}" type="parTrans" cxnId="{E7A52C9B-A2E1-4FE8-A6A7-F2734C468A95}">
      <dgm:prSet/>
      <dgm:spPr/>
      <dgm:t>
        <a:bodyPr/>
        <a:lstStyle/>
        <a:p>
          <a:endParaRPr lang="hr-HR"/>
        </a:p>
      </dgm:t>
    </dgm:pt>
    <dgm:pt modelId="{2E92620E-9F0B-4517-9FBB-59189E735893}" type="sibTrans" cxnId="{E7A52C9B-A2E1-4FE8-A6A7-F2734C468A95}">
      <dgm:prSet/>
      <dgm:spPr/>
      <dgm:t>
        <a:bodyPr/>
        <a:lstStyle/>
        <a:p>
          <a:endParaRPr lang="hr-HR"/>
        </a:p>
      </dgm:t>
    </dgm:pt>
    <dgm:pt modelId="{0BF713E4-3CB0-4883-A6B4-796BE0F7310E}">
      <dgm:prSet/>
      <dgm:spPr/>
      <dgm:t>
        <a:bodyPr/>
        <a:lstStyle/>
        <a:p>
          <a:endParaRPr lang="hr-HR"/>
        </a:p>
      </dgm:t>
    </dgm:pt>
    <dgm:pt modelId="{7131FC0F-0C68-4F85-8EEA-8E2C79ED9073}" type="parTrans" cxnId="{BA9DA0BA-13D5-4112-814D-E409331C94F8}">
      <dgm:prSet/>
      <dgm:spPr/>
      <dgm:t>
        <a:bodyPr/>
        <a:lstStyle/>
        <a:p>
          <a:endParaRPr lang="hr-HR"/>
        </a:p>
      </dgm:t>
    </dgm:pt>
    <dgm:pt modelId="{F1F0389D-936F-41F5-93B2-2C0D9CAB2C6C}" type="sibTrans" cxnId="{BA9DA0BA-13D5-4112-814D-E409331C94F8}">
      <dgm:prSet/>
      <dgm:spPr/>
      <dgm:t>
        <a:bodyPr/>
        <a:lstStyle/>
        <a:p>
          <a:endParaRPr lang="hr-HR"/>
        </a:p>
      </dgm:t>
    </dgm:pt>
    <dgm:pt modelId="{0D13F8FD-2F60-48A4-A0BB-6E0B766ED3BB}" type="pres">
      <dgm:prSet presAssocID="{43F415B3-9C86-46C8-B48E-11BAE04E3A9E}" presName="Name0" presStyleCnt="0">
        <dgm:presLayoutVars>
          <dgm:dir/>
          <dgm:animLvl val="lvl"/>
          <dgm:resizeHandles val="exact"/>
        </dgm:presLayoutVars>
      </dgm:prSet>
      <dgm:spPr/>
    </dgm:pt>
    <dgm:pt modelId="{3B93FEEA-2A63-4D34-A3E5-F7B83D57C161}" type="pres">
      <dgm:prSet presAssocID="{0BF713E4-3CB0-4883-A6B4-796BE0F7310E}" presName="boxAndChildren" presStyleCnt="0"/>
      <dgm:spPr/>
    </dgm:pt>
    <dgm:pt modelId="{707EFA26-FAB4-49E8-B64F-0D2997B9EB3B}" type="pres">
      <dgm:prSet presAssocID="{0BF713E4-3CB0-4883-A6B4-796BE0F7310E}" presName="parentTextBox" presStyleLbl="node1" presStyleIdx="0" presStyleCnt="4"/>
      <dgm:spPr/>
    </dgm:pt>
    <dgm:pt modelId="{FA84441D-7E95-4C43-807F-72D47E4C4DBA}" type="pres">
      <dgm:prSet presAssocID="{874841D4-2143-44A2-84F5-2793F99AED87}" presName="sp" presStyleCnt="0"/>
      <dgm:spPr/>
    </dgm:pt>
    <dgm:pt modelId="{1A0BE3CD-B810-4194-BFE4-1E1DD108170F}" type="pres">
      <dgm:prSet presAssocID="{74959DF0-EB04-4D62-A8BF-2BAC8BD42D35}" presName="arrowAndChildren" presStyleCnt="0"/>
      <dgm:spPr/>
    </dgm:pt>
    <dgm:pt modelId="{A409EC01-913B-4E7B-B4B7-8B2D9F130668}" type="pres">
      <dgm:prSet presAssocID="{74959DF0-EB04-4D62-A8BF-2BAC8BD42D35}" presName="parentTextArrow" presStyleLbl="node1" presStyleIdx="0" presStyleCnt="4"/>
      <dgm:spPr/>
    </dgm:pt>
    <dgm:pt modelId="{30F14BFF-810E-4449-8AF6-73524BD19359}" type="pres">
      <dgm:prSet presAssocID="{74959DF0-EB04-4D62-A8BF-2BAC8BD42D35}" presName="arrow" presStyleLbl="node1" presStyleIdx="1" presStyleCnt="4"/>
      <dgm:spPr/>
    </dgm:pt>
    <dgm:pt modelId="{36A848E6-F6FB-4408-8B84-484FC01D5D13}" type="pres">
      <dgm:prSet presAssocID="{74959DF0-EB04-4D62-A8BF-2BAC8BD42D35}" presName="descendantArrow" presStyleCnt="0"/>
      <dgm:spPr/>
    </dgm:pt>
    <dgm:pt modelId="{5E148D23-6AC8-4A7F-80FB-D7110B122C53}" type="pres">
      <dgm:prSet presAssocID="{489CC5E1-E2D7-482A-89BB-2BCFA0BC35C1}" presName="childTextArrow" presStyleLbl="fgAccFollowNode1" presStyleIdx="0" presStyleCnt="4">
        <dgm:presLayoutVars>
          <dgm:bulletEnabled val="1"/>
        </dgm:presLayoutVars>
      </dgm:prSet>
      <dgm:spPr/>
    </dgm:pt>
    <dgm:pt modelId="{EC5EC056-36EA-4CB3-94A1-CFBBD1F7B28A}" type="pres">
      <dgm:prSet presAssocID="{1E7D5726-BAF7-4DEF-BE1F-844BA364885C}" presName="sp" presStyleCnt="0"/>
      <dgm:spPr/>
    </dgm:pt>
    <dgm:pt modelId="{474184E3-C557-45F1-B2F6-9CDFA8D404AC}" type="pres">
      <dgm:prSet presAssocID="{EBB662E1-DDD6-44BC-90B7-A2903C7B672F}" presName="arrowAndChildren" presStyleCnt="0"/>
      <dgm:spPr/>
    </dgm:pt>
    <dgm:pt modelId="{5D851989-9061-455D-8622-5B60336C96DA}" type="pres">
      <dgm:prSet presAssocID="{EBB662E1-DDD6-44BC-90B7-A2903C7B672F}" presName="parentTextArrow" presStyleLbl="node1" presStyleIdx="1" presStyleCnt="4"/>
      <dgm:spPr/>
    </dgm:pt>
    <dgm:pt modelId="{82B5ABB6-C885-4569-B1F0-0485467BF18E}" type="pres">
      <dgm:prSet presAssocID="{EBB662E1-DDD6-44BC-90B7-A2903C7B672F}" presName="arrow" presStyleLbl="node1" presStyleIdx="2" presStyleCnt="4"/>
      <dgm:spPr/>
    </dgm:pt>
    <dgm:pt modelId="{40A7ADEC-6F7B-401B-B910-B955D63D7D56}" type="pres">
      <dgm:prSet presAssocID="{EBB662E1-DDD6-44BC-90B7-A2903C7B672F}" presName="descendantArrow" presStyleCnt="0"/>
      <dgm:spPr/>
    </dgm:pt>
    <dgm:pt modelId="{BEB72CC0-6CBB-4FB9-8506-898BC75CA13B}" type="pres">
      <dgm:prSet presAssocID="{2EEF8A23-2173-48CF-8639-30A0020FD6EB}" presName="childTextArrow" presStyleLbl="fgAccFollowNode1" presStyleIdx="1" presStyleCnt="4">
        <dgm:presLayoutVars>
          <dgm:bulletEnabled val="1"/>
        </dgm:presLayoutVars>
      </dgm:prSet>
      <dgm:spPr/>
    </dgm:pt>
    <dgm:pt modelId="{965A4060-4D38-433B-8C59-90816FDF4707}" type="pres">
      <dgm:prSet presAssocID="{2F7C745B-6ADA-429A-916A-BC772353BC42}" presName="childTextArrow" presStyleLbl="fgAccFollowNode1" presStyleIdx="2" presStyleCnt="4">
        <dgm:presLayoutVars>
          <dgm:bulletEnabled val="1"/>
        </dgm:presLayoutVars>
      </dgm:prSet>
      <dgm:spPr/>
    </dgm:pt>
    <dgm:pt modelId="{9B18288B-9CD2-4842-BF35-D30A6BA2D96C}" type="pres">
      <dgm:prSet presAssocID="{BF970349-9D93-4D06-8DED-D718382B5C9B}" presName="sp" presStyleCnt="0"/>
      <dgm:spPr/>
    </dgm:pt>
    <dgm:pt modelId="{D6BFBA17-A707-4216-9C3A-9426A8F23292}" type="pres">
      <dgm:prSet presAssocID="{7A21C2E8-C6AD-4DCC-A478-9C23C509E76E}" presName="arrowAndChildren" presStyleCnt="0"/>
      <dgm:spPr/>
    </dgm:pt>
    <dgm:pt modelId="{8168ED75-D361-49DB-B3D4-A76A0CB43FC9}" type="pres">
      <dgm:prSet presAssocID="{7A21C2E8-C6AD-4DCC-A478-9C23C509E76E}" presName="parentTextArrow" presStyleLbl="node1" presStyleIdx="2" presStyleCnt="4"/>
      <dgm:spPr/>
    </dgm:pt>
    <dgm:pt modelId="{7C7F2395-BAE4-4289-B9F9-3AFAF201E0C4}" type="pres">
      <dgm:prSet presAssocID="{7A21C2E8-C6AD-4DCC-A478-9C23C509E76E}" presName="arrow" presStyleLbl="node1" presStyleIdx="3" presStyleCnt="4"/>
      <dgm:spPr/>
    </dgm:pt>
    <dgm:pt modelId="{6A57FAE6-1E28-42B9-A09A-F78A080F8A6E}" type="pres">
      <dgm:prSet presAssocID="{7A21C2E8-C6AD-4DCC-A478-9C23C509E76E}" presName="descendantArrow" presStyleCnt="0"/>
      <dgm:spPr/>
    </dgm:pt>
    <dgm:pt modelId="{F774203C-F014-4CCB-A7B5-39BA4EC96697}" type="pres">
      <dgm:prSet presAssocID="{875DC851-9DD9-4498-9E84-EB9CB2DFEB26}" presName="childTextArrow" presStyleLbl="fgAccFollowNode1" presStyleIdx="3" presStyleCnt="4">
        <dgm:presLayoutVars>
          <dgm:bulletEnabled val="1"/>
        </dgm:presLayoutVars>
      </dgm:prSet>
      <dgm:spPr/>
    </dgm:pt>
  </dgm:ptLst>
  <dgm:cxnLst>
    <dgm:cxn modelId="{2FE14E12-2CA7-4009-9AC2-7D1BB4F6ED05}" type="presOf" srcId="{7A21C2E8-C6AD-4DCC-A478-9C23C509E76E}" destId="{8168ED75-D361-49DB-B3D4-A76A0CB43FC9}" srcOrd="0" destOrd="0" presId="urn:microsoft.com/office/officeart/2005/8/layout/process4"/>
    <dgm:cxn modelId="{62159125-967A-4A64-9A9B-87A4E1E2F631}" type="presOf" srcId="{2F7C745B-6ADA-429A-916A-BC772353BC42}" destId="{965A4060-4D38-433B-8C59-90816FDF4707}" srcOrd="0" destOrd="0" presId="urn:microsoft.com/office/officeart/2005/8/layout/process4"/>
    <dgm:cxn modelId="{F334C228-0385-4F08-8420-7822A208C675}" srcId="{43F415B3-9C86-46C8-B48E-11BAE04E3A9E}" destId="{74959DF0-EB04-4D62-A8BF-2BAC8BD42D35}" srcOrd="2" destOrd="0" parTransId="{392A743C-944E-4127-9FFF-27D2EA01C2B7}" sibTransId="{874841D4-2143-44A2-84F5-2793F99AED87}"/>
    <dgm:cxn modelId="{FFF0833E-FA3D-4038-86E1-88DA7A706EB2}" type="presOf" srcId="{74959DF0-EB04-4D62-A8BF-2BAC8BD42D35}" destId="{A409EC01-913B-4E7B-B4B7-8B2D9F130668}" srcOrd="0" destOrd="0" presId="urn:microsoft.com/office/officeart/2005/8/layout/process4"/>
    <dgm:cxn modelId="{3F79065B-4C40-4091-AA5D-CB89F7C39BC1}" type="presOf" srcId="{7A21C2E8-C6AD-4DCC-A478-9C23C509E76E}" destId="{7C7F2395-BAE4-4289-B9F9-3AFAF201E0C4}" srcOrd="1" destOrd="0" presId="urn:microsoft.com/office/officeart/2005/8/layout/process4"/>
    <dgm:cxn modelId="{A5DDED62-42E7-4880-846E-B3BDC91A5F57}" type="presOf" srcId="{EBB662E1-DDD6-44BC-90B7-A2903C7B672F}" destId="{5D851989-9061-455D-8622-5B60336C96DA}" srcOrd="0" destOrd="0" presId="urn:microsoft.com/office/officeart/2005/8/layout/process4"/>
    <dgm:cxn modelId="{44A4D964-9FBD-47D0-A8E6-E2D5799124DC}" type="presOf" srcId="{0BF713E4-3CB0-4883-A6B4-796BE0F7310E}" destId="{707EFA26-FAB4-49E8-B64F-0D2997B9EB3B}" srcOrd="0" destOrd="0" presId="urn:microsoft.com/office/officeart/2005/8/layout/process4"/>
    <dgm:cxn modelId="{6F60476B-D764-465B-BA73-2F5E7D0A115B}" type="presOf" srcId="{74959DF0-EB04-4D62-A8BF-2BAC8BD42D35}" destId="{30F14BFF-810E-4449-8AF6-73524BD19359}" srcOrd="1" destOrd="0" presId="urn:microsoft.com/office/officeart/2005/8/layout/process4"/>
    <dgm:cxn modelId="{33784874-68E2-4C27-B653-A9A4D49A0322}" srcId="{7A21C2E8-C6AD-4DCC-A478-9C23C509E76E}" destId="{875DC851-9DD9-4498-9E84-EB9CB2DFEB26}" srcOrd="0" destOrd="0" parTransId="{67EAA31E-5C5B-44B9-9F94-D43967675E00}" sibTransId="{E4A17B17-FD82-4646-A34F-205CAB25BBA5}"/>
    <dgm:cxn modelId="{5880F17A-A3BB-41D0-8EF3-86ACEF137346}" type="presOf" srcId="{2EEF8A23-2173-48CF-8639-30A0020FD6EB}" destId="{BEB72CC0-6CBB-4FB9-8506-898BC75CA13B}" srcOrd="0" destOrd="0" presId="urn:microsoft.com/office/officeart/2005/8/layout/process4"/>
    <dgm:cxn modelId="{B78ABF7C-0226-4ABD-84FB-358425B5A3DA}" srcId="{43F415B3-9C86-46C8-B48E-11BAE04E3A9E}" destId="{EBB662E1-DDD6-44BC-90B7-A2903C7B672F}" srcOrd="1" destOrd="0" parTransId="{7AF146A2-881D-4873-9081-BCFF3441FBDB}" sibTransId="{1E7D5726-BAF7-4DEF-BE1F-844BA364885C}"/>
    <dgm:cxn modelId="{641B3589-C23F-4F34-B1A8-305DE76DE28C}" type="presOf" srcId="{489CC5E1-E2D7-482A-89BB-2BCFA0BC35C1}" destId="{5E148D23-6AC8-4A7F-80FB-D7110B122C53}" srcOrd="0" destOrd="0" presId="urn:microsoft.com/office/officeart/2005/8/layout/process4"/>
    <dgm:cxn modelId="{E7A52C9B-A2E1-4FE8-A6A7-F2734C468A95}" srcId="{74959DF0-EB04-4D62-A8BF-2BAC8BD42D35}" destId="{489CC5E1-E2D7-482A-89BB-2BCFA0BC35C1}" srcOrd="0" destOrd="0" parTransId="{2DA06722-B279-468D-8452-7B297E9205AA}" sibTransId="{2E92620E-9F0B-4517-9FBB-59189E735893}"/>
    <dgm:cxn modelId="{1355039D-4D26-4095-B5E3-0EE31355AC6E}" srcId="{EBB662E1-DDD6-44BC-90B7-A2903C7B672F}" destId="{2EEF8A23-2173-48CF-8639-30A0020FD6EB}" srcOrd="0" destOrd="0" parTransId="{D6200D05-6913-40FE-849C-AF0675644EBD}" sibTransId="{039C7708-2EC4-42E6-8841-4FE2F713E5E1}"/>
    <dgm:cxn modelId="{D52B1EB0-9E91-41DD-BAC7-830EE0FD4BF1}" type="presOf" srcId="{EBB662E1-DDD6-44BC-90B7-A2903C7B672F}" destId="{82B5ABB6-C885-4569-B1F0-0485467BF18E}" srcOrd="1" destOrd="0" presId="urn:microsoft.com/office/officeart/2005/8/layout/process4"/>
    <dgm:cxn modelId="{BA9DA0BA-13D5-4112-814D-E409331C94F8}" srcId="{43F415B3-9C86-46C8-B48E-11BAE04E3A9E}" destId="{0BF713E4-3CB0-4883-A6B4-796BE0F7310E}" srcOrd="3" destOrd="0" parTransId="{7131FC0F-0C68-4F85-8EEA-8E2C79ED9073}" sibTransId="{F1F0389D-936F-41F5-93B2-2C0D9CAB2C6C}"/>
    <dgm:cxn modelId="{2ACAF5C7-B22E-41A2-B726-F205C438A4B5}" type="presOf" srcId="{875DC851-9DD9-4498-9E84-EB9CB2DFEB26}" destId="{F774203C-F014-4CCB-A7B5-39BA4EC96697}" srcOrd="0" destOrd="0" presId="urn:microsoft.com/office/officeart/2005/8/layout/process4"/>
    <dgm:cxn modelId="{4F8177CA-E963-4EF1-9CEB-4E4B6C4FB101}" srcId="{43F415B3-9C86-46C8-B48E-11BAE04E3A9E}" destId="{7A21C2E8-C6AD-4DCC-A478-9C23C509E76E}" srcOrd="0" destOrd="0" parTransId="{DB98A687-F24D-4792-92D8-AE7D7B6C6903}" sibTransId="{BF970349-9D93-4D06-8DED-D718382B5C9B}"/>
    <dgm:cxn modelId="{97B1AACA-AE77-425C-A2DB-E7C24A3A7D6A}" srcId="{EBB662E1-DDD6-44BC-90B7-A2903C7B672F}" destId="{2F7C745B-6ADA-429A-916A-BC772353BC42}" srcOrd="1" destOrd="0" parTransId="{9A046ED4-B321-4A8C-BFCE-CD7B9AE9FE32}" sibTransId="{34A786D3-4569-4BD9-94F4-3171B25B300C}"/>
    <dgm:cxn modelId="{E3DC92D6-1A95-49E1-A70E-1CCA33461006}" type="presOf" srcId="{43F415B3-9C86-46C8-B48E-11BAE04E3A9E}" destId="{0D13F8FD-2F60-48A4-A0BB-6E0B766ED3BB}" srcOrd="0" destOrd="0" presId="urn:microsoft.com/office/officeart/2005/8/layout/process4"/>
    <dgm:cxn modelId="{351A6781-C017-4E2B-A10C-863B0BFDB8DB}" type="presParOf" srcId="{0D13F8FD-2F60-48A4-A0BB-6E0B766ED3BB}" destId="{3B93FEEA-2A63-4D34-A3E5-F7B83D57C161}" srcOrd="0" destOrd="0" presId="urn:microsoft.com/office/officeart/2005/8/layout/process4"/>
    <dgm:cxn modelId="{EEDEA7AC-3E55-40D4-9D36-F7E3C21C4129}" type="presParOf" srcId="{3B93FEEA-2A63-4D34-A3E5-F7B83D57C161}" destId="{707EFA26-FAB4-49E8-B64F-0D2997B9EB3B}" srcOrd="0" destOrd="0" presId="urn:microsoft.com/office/officeart/2005/8/layout/process4"/>
    <dgm:cxn modelId="{98935D03-EF64-4845-9E1E-EA0BE3A52BA7}" type="presParOf" srcId="{0D13F8FD-2F60-48A4-A0BB-6E0B766ED3BB}" destId="{FA84441D-7E95-4C43-807F-72D47E4C4DBA}" srcOrd="1" destOrd="0" presId="urn:microsoft.com/office/officeart/2005/8/layout/process4"/>
    <dgm:cxn modelId="{3B231F3F-2E09-4717-9D07-9C8FD8B318BE}" type="presParOf" srcId="{0D13F8FD-2F60-48A4-A0BB-6E0B766ED3BB}" destId="{1A0BE3CD-B810-4194-BFE4-1E1DD108170F}" srcOrd="2" destOrd="0" presId="urn:microsoft.com/office/officeart/2005/8/layout/process4"/>
    <dgm:cxn modelId="{4D656108-4997-4A40-9294-68A3E609D452}" type="presParOf" srcId="{1A0BE3CD-B810-4194-BFE4-1E1DD108170F}" destId="{A409EC01-913B-4E7B-B4B7-8B2D9F130668}" srcOrd="0" destOrd="0" presId="urn:microsoft.com/office/officeart/2005/8/layout/process4"/>
    <dgm:cxn modelId="{2CC8F2F6-89A5-4D39-8E13-BE3DC4C97C34}" type="presParOf" srcId="{1A0BE3CD-B810-4194-BFE4-1E1DD108170F}" destId="{30F14BFF-810E-4449-8AF6-73524BD19359}" srcOrd="1" destOrd="0" presId="urn:microsoft.com/office/officeart/2005/8/layout/process4"/>
    <dgm:cxn modelId="{C72EA76E-25AD-4A40-A9A7-7D4C4B694E52}" type="presParOf" srcId="{1A0BE3CD-B810-4194-BFE4-1E1DD108170F}" destId="{36A848E6-F6FB-4408-8B84-484FC01D5D13}" srcOrd="2" destOrd="0" presId="urn:microsoft.com/office/officeart/2005/8/layout/process4"/>
    <dgm:cxn modelId="{75A9D2E2-27EA-4276-9291-F3D380B48EFE}" type="presParOf" srcId="{36A848E6-F6FB-4408-8B84-484FC01D5D13}" destId="{5E148D23-6AC8-4A7F-80FB-D7110B122C53}" srcOrd="0" destOrd="0" presId="urn:microsoft.com/office/officeart/2005/8/layout/process4"/>
    <dgm:cxn modelId="{D51D474C-7267-44C0-8B66-0F99B88C4B04}" type="presParOf" srcId="{0D13F8FD-2F60-48A4-A0BB-6E0B766ED3BB}" destId="{EC5EC056-36EA-4CB3-94A1-CFBBD1F7B28A}" srcOrd="3" destOrd="0" presId="urn:microsoft.com/office/officeart/2005/8/layout/process4"/>
    <dgm:cxn modelId="{EA48384C-7F3C-4A88-BC17-7795DB23909F}" type="presParOf" srcId="{0D13F8FD-2F60-48A4-A0BB-6E0B766ED3BB}" destId="{474184E3-C557-45F1-B2F6-9CDFA8D404AC}" srcOrd="4" destOrd="0" presId="urn:microsoft.com/office/officeart/2005/8/layout/process4"/>
    <dgm:cxn modelId="{94D2D7F8-4140-44F2-9DBE-69781D6B2FC2}" type="presParOf" srcId="{474184E3-C557-45F1-B2F6-9CDFA8D404AC}" destId="{5D851989-9061-455D-8622-5B60336C96DA}" srcOrd="0" destOrd="0" presId="urn:microsoft.com/office/officeart/2005/8/layout/process4"/>
    <dgm:cxn modelId="{E25E91AC-45D3-4B3C-B00D-1901404917A6}" type="presParOf" srcId="{474184E3-C557-45F1-B2F6-9CDFA8D404AC}" destId="{82B5ABB6-C885-4569-B1F0-0485467BF18E}" srcOrd="1" destOrd="0" presId="urn:microsoft.com/office/officeart/2005/8/layout/process4"/>
    <dgm:cxn modelId="{C1599CC5-5D06-4728-9A0A-7F38628C8DE4}" type="presParOf" srcId="{474184E3-C557-45F1-B2F6-9CDFA8D404AC}" destId="{40A7ADEC-6F7B-401B-B910-B955D63D7D56}" srcOrd="2" destOrd="0" presId="urn:microsoft.com/office/officeart/2005/8/layout/process4"/>
    <dgm:cxn modelId="{945B0211-7A99-4D92-8AFF-074DB7893470}" type="presParOf" srcId="{40A7ADEC-6F7B-401B-B910-B955D63D7D56}" destId="{BEB72CC0-6CBB-4FB9-8506-898BC75CA13B}" srcOrd="0" destOrd="0" presId="urn:microsoft.com/office/officeart/2005/8/layout/process4"/>
    <dgm:cxn modelId="{5A3CBCFA-5B6E-4166-A153-3A63215CD22B}" type="presParOf" srcId="{40A7ADEC-6F7B-401B-B910-B955D63D7D56}" destId="{965A4060-4D38-433B-8C59-90816FDF4707}" srcOrd="1" destOrd="0" presId="urn:microsoft.com/office/officeart/2005/8/layout/process4"/>
    <dgm:cxn modelId="{D4E7E970-9142-4CD6-84F3-175E50182524}" type="presParOf" srcId="{0D13F8FD-2F60-48A4-A0BB-6E0B766ED3BB}" destId="{9B18288B-9CD2-4842-BF35-D30A6BA2D96C}" srcOrd="5" destOrd="0" presId="urn:microsoft.com/office/officeart/2005/8/layout/process4"/>
    <dgm:cxn modelId="{D922EBDA-3351-4F83-847E-AB22076CCBFE}" type="presParOf" srcId="{0D13F8FD-2F60-48A4-A0BB-6E0B766ED3BB}" destId="{D6BFBA17-A707-4216-9C3A-9426A8F23292}" srcOrd="6" destOrd="0" presId="urn:microsoft.com/office/officeart/2005/8/layout/process4"/>
    <dgm:cxn modelId="{6882A259-1572-48ED-9303-95B66F86A609}" type="presParOf" srcId="{D6BFBA17-A707-4216-9C3A-9426A8F23292}" destId="{8168ED75-D361-49DB-B3D4-A76A0CB43FC9}" srcOrd="0" destOrd="0" presId="urn:microsoft.com/office/officeart/2005/8/layout/process4"/>
    <dgm:cxn modelId="{618167ED-FA24-49FB-A903-B1CED1128A08}" type="presParOf" srcId="{D6BFBA17-A707-4216-9C3A-9426A8F23292}" destId="{7C7F2395-BAE4-4289-B9F9-3AFAF201E0C4}" srcOrd="1" destOrd="0" presId="urn:microsoft.com/office/officeart/2005/8/layout/process4"/>
    <dgm:cxn modelId="{99157F81-9E4C-4957-A83A-97EFD3FAA2FE}" type="presParOf" srcId="{D6BFBA17-A707-4216-9C3A-9426A8F23292}" destId="{6A57FAE6-1E28-42B9-A09A-F78A080F8A6E}" srcOrd="2" destOrd="0" presId="urn:microsoft.com/office/officeart/2005/8/layout/process4"/>
    <dgm:cxn modelId="{36DD3E7A-3739-44F5-99CD-275BC249FADB}" type="presParOf" srcId="{6A57FAE6-1E28-42B9-A09A-F78A080F8A6E}" destId="{F774203C-F014-4CCB-A7B5-39BA4EC9669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F415B3-9C86-46C8-B48E-11BAE04E3A9E}" type="doc">
      <dgm:prSet loTypeId="urn:microsoft.com/office/officeart/2005/8/layout/process4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7A21C2E8-C6AD-4DCC-A478-9C23C509E76E}">
      <dgm:prSet phldrT="[Text]"/>
      <dgm:spPr/>
      <dgm:t>
        <a:bodyPr/>
        <a:lstStyle/>
        <a:p>
          <a:r>
            <a:rPr lang="hr-HR" b="1" dirty="0"/>
            <a:t>Situacija</a:t>
          </a:r>
        </a:p>
      </dgm:t>
    </dgm:pt>
    <dgm:pt modelId="{DB98A687-F24D-4792-92D8-AE7D7B6C6903}" type="parTrans" cxnId="{4F8177CA-E963-4EF1-9CEB-4E4B6C4FB101}">
      <dgm:prSet/>
      <dgm:spPr/>
      <dgm:t>
        <a:bodyPr/>
        <a:lstStyle/>
        <a:p>
          <a:endParaRPr lang="hr-HR"/>
        </a:p>
      </dgm:t>
    </dgm:pt>
    <dgm:pt modelId="{BF970349-9D93-4D06-8DED-D718382B5C9B}" type="sibTrans" cxnId="{4F8177CA-E963-4EF1-9CEB-4E4B6C4FB101}">
      <dgm:prSet/>
      <dgm:spPr/>
      <dgm:t>
        <a:bodyPr/>
        <a:lstStyle/>
        <a:p>
          <a:endParaRPr lang="hr-HR"/>
        </a:p>
      </dgm:t>
    </dgm:pt>
    <dgm:pt modelId="{875DC851-9DD9-4498-9E84-EB9CB2DFEB26}">
      <dgm:prSet phldrT="[Text]" custT="1"/>
      <dgm:spPr/>
      <dgm:t>
        <a:bodyPr/>
        <a:lstStyle/>
        <a:p>
          <a:r>
            <a:rPr lang="hr-HR" sz="1600" b="1" dirty="0"/>
            <a:t>Uključivanje u određenu aktivnost</a:t>
          </a:r>
        </a:p>
      </dgm:t>
    </dgm:pt>
    <dgm:pt modelId="{67EAA31E-5C5B-44B9-9F94-D43967675E00}" type="parTrans" cxnId="{33784874-68E2-4C27-B653-A9A4D49A0322}">
      <dgm:prSet/>
      <dgm:spPr/>
      <dgm:t>
        <a:bodyPr/>
        <a:lstStyle/>
        <a:p>
          <a:endParaRPr lang="hr-HR"/>
        </a:p>
      </dgm:t>
    </dgm:pt>
    <dgm:pt modelId="{E4A17B17-FD82-4646-A34F-205CAB25BBA5}" type="sibTrans" cxnId="{33784874-68E2-4C27-B653-A9A4D49A0322}">
      <dgm:prSet/>
      <dgm:spPr/>
      <dgm:t>
        <a:bodyPr/>
        <a:lstStyle/>
        <a:p>
          <a:endParaRPr lang="hr-HR"/>
        </a:p>
      </dgm:t>
    </dgm:pt>
    <dgm:pt modelId="{EBB662E1-DDD6-44BC-90B7-A2903C7B672F}">
      <dgm:prSet phldrT="[Text]"/>
      <dgm:spPr/>
      <dgm:t>
        <a:bodyPr/>
        <a:lstStyle/>
        <a:p>
          <a:r>
            <a:rPr lang="hr-HR" b="1" dirty="0"/>
            <a:t>Automatska misao</a:t>
          </a:r>
        </a:p>
      </dgm:t>
    </dgm:pt>
    <dgm:pt modelId="{7AF146A2-881D-4873-9081-BCFF3441FBDB}" type="parTrans" cxnId="{B78ABF7C-0226-4ABD-84FB-358425B5A3DA}">
      <dgm:prSet/>
      <dgm:spPr/>
      <dgm:t>
        <a:bodyPr/>
        <a:lstStyle/>
        <a:p>
          <a:endParaRPr lang="hr-HR"/>
        </a:p>
      </dgm:t>
    </dgm:pt>
    <dgm:pt modelId="{1E7D5726-BAF7-4DEF-BE1F-844BA364885C}" type="sibTrans" cxnId="{B78ABF7C-0226-4ABD-84FB-358425B5A3DA}">
      <dgm:prSet/>
      <dgm:spPr/>
      <dgm:t>
        <a:bodyPr/>
        <a:lstStyle/>
        <a:p>
          <a:endParaRPr lang="hr-HR"/>
        </a:p>
      </dgm:t>
    </dgm:pt>
    <dgm:pt modelId="{2EEF8A23-2173-48CF-8639-30A0020FD6EB}">
      <dgm:prSet phldrT="[Text]" custT="1"/>
      <dgm:spPr/>
      <dgm:t>
        <a:bodyPr/>
        <a:lstStyle/>
        <a:p>
          <a:r>
            <a:rPr lang="hr-HR" sz="1400" b="1" dirty="0"/>
            <a:t>Ne radim ovo dobro. Ne mogu ovo činiti dovoljno dobro kao prije.</a:t>
          </a:r>
        </a:p>
      </dgm:t>
    </dgm:pt>
    <dgm:pt modelId="{D6200D05-6913-40FE-849C-AF0675644EBD}" type="parTrans" cxnId="{1355039D-4D26-4095-B5E3-0EE31355AC6E}">
      <dgm:prSet/>
      <dgm:spPr/>
      <dgm:t>
        <a:bodyPr/>
        <a:lstStyle/>
        <a:p>
          <a:endParaRPr lang="hr-HR"/>
        </a:p>
      </dgm:t>
    </dgm:pt>
    <dgm:pt modelId="{039C7708-2EC4-42E6-8841-4FE2F713E5E1}" type="sibTrans" cxnId="{1355039D-4D26-4095-B5E3-0EE31355AC6E}">
      <dgm:prSet/>
      <dgm:spPr/>
      <dgm:t>
        <a:bodyPr/>
        <a:lstStyle/>
        <a:p>
          <a:endParaRPr lang="hr-HR"/>
        </a:p>
      </dgm:t>
    </dgm:pt>
    <dgm:pt modelId="{2F7C745B-6ADA-429A-916A-BC772353BC42}">
      <dgm:prSet phldrT="[Text]" custT="1"/>
      <dgm:spPr/>
      <dgm:t>
        <a:bodyPr/>
        <a:lstStyle/>
        <a:p>
          <a:r>
            <a:rPr lang="hr-HR" sz="1200" b="1" dirty="0"/>
            <a:t>Ovo je nekoć bilo puno zabavnije. Ne zaslužujem činiti ovo.</a:t>
          </a:r>
        </a:p>
      </dgm:t>
    </dgm:pt>
    <dgm:pt modelId="{9A046ED4-B321-4A8C-BFCE-CD7B9AE9FE32}" type="parTrans" cxnId="{97B1AACA-AE77-425C-A2DB-E7C24A3A7D6A}">
      <dgm:prSet/>
      <dgm:spPr/>
      <dgm:t>
        <a:bodyPr/>
        <a:lstStyle/>
        <a:p>
          <a:endParaRPr lang="hr-HR"/>
        </a:p>
      </dgm:t>
    </dgm:pt>
    <dgm:pt modelId="{34A786D3-4569-4BD9-94F4-3171B25B300C}" type="sibTrans" cxnId="{97B1AACA-AE77-425C-A2DB-E7C24A3A7D6A}">
      <dgm:prSet/>
      <dgm:spPr/>
      <dgm:t>
        <a:bodyPr/>
        <a:lstStyle/>
        <a:p>
          <a:endParaRPr lang="hr-HR"/>
        </a:p>
      </dgm:t>
    </dgm:pt>
    <dgm:pt modelId="{74959DF0-EB04-4D62-A8BF-2BAC8BD42D35}">
      <dgm:prSet phldrT="[Text]"/>
      <dgm:spPr/>
      <dgm:t>
        <a:bodyPr/>
        <a:lstStyle/>
        <a:p>
          <a:r>
            <a:rPr lang="hr-HR" b="1" dirty="0"/>
            <a:t>Emocija</a:t>
          </a:r>
        </a:p>
      </dgm:t>
    </dgm:pt>
    <dgm:pt modelId="{392A743C-944E-4127-9FFF-27D2EA01C2B7}" type="parTrans" cxnId="{F334C228-0385-4F08-8420-7822A208C675}">
      <dgm:prSet/>
      <dgm:spPr/>
      <dgm:t>
        <a:bodyPr/>
        <a:lstStyle/>
        <a:p>
          <a:endParaRPr lang="hr-HR"/>
        </a:p>
      </dgm:t>
    </dgm:pt>
    <dgm:pt modelId="{874841D4-2143-44A2-84F5-2793F99AED87}" type="sibTrans" cxnId="{F334C228-0385-4F08-8420-7822A208C675}">
      <dgm:prSet/>
      <dgm:spPr/>
      <dgm:t>
        <a:bodyPr/>
        <a:lstStyle/>
        <a:p>
          <a:endParaRPr lang="hr-HR"/>
        </a:p>
      </dgm:t>
    </dgm:pt>
    <dgm:pt modelId="{489CC5E1-E2D7-482A-89BB-2BCFA0BC35C1}">
      <dgm:prSet phldrT="[Text]" custT="1"/>
      <dgm:spPr/>
      <dgm:t>
        <a:bodyPr/>
        <a:lstStyle/>
        <a:p>
          <a:r>
            <a:rPr lang="hr-HR" sz="1600" b="1" dirty="0"/>
            <a:t>Tuga, krivnja, ljutnja na sebe</a:t>
          </a:r>
        </a:p>
      </dgm:t>
    </dgm:pt>
    <dgm:pt modelId="{2DA06722-B279-468D-8452-7B297E9205AA}" type="parTrans" cxnId="{E7A52C9B-A2E1-4FE8-A6A7-F2734C468A95}">
      <dgm:prSet/>
      <dgm:spPr/>
      <dgm:t>
        <a:bodyPr/>
        <a:lstStyle/>
        <a:p>
          <a:endParaRPr lang="hr-HR"/>
        </a:p>
      </dgm:t>
    </dgm:pt>
    <dgm:pt modelId="{2E92620E-9F0B-4517-9FBB-59189E735893}" type="sibTrans" cxnId="{E7A52C9B-A2E1-4FE8-A6A7-F2734C468A95}">
      <dgm:prSet/>
      <dgm:spPr/>
      <dgm:t>
        <a:bodyPr/>
        <a:lstStyle/>
        <a:p>
          <a:endParaRPr lang="hr-HR"/>
        </a:p>
      </dgm:t>
    </dgm:pt>
    <dgm:pt modelId="{0BF713E4-3CB0-4883-A6B4-796BE0F7310E}">
      <dgm:prSet/>
      <dgm:spPr/>
      <dgm:t>
        <a:bodyPr/>
        <a:lstStyle/>
        <a:p>
          <a:endParaRPr lang="hr-HR"/>
        </a:p>
      </dgm:t>
    </dgm:pt>
    <dgm:pt modelId="{7131FC0F-0C68-4F85-8EEA-8E2C79ED9073}" type="parTrans" cxnId="{BA9DA0BA-13D5-4112-814D-E409331C94F8}">
      <dgm:prSet/>
      <dgm:spPr/>
      <dgm:t>
        <a:bodyPr/>
        <a:lstStyle/>
        <a:p>
          <a:endParaRPr lang="hr-HR"/>
        </a:p>
      </dgm:t>
    </dgm:pt>
    <dgm:pt modelId="{F1F0389D-936F-41F5-93B2-2C0D9CAB2C6C}" type="sibTrans" cxnId="{BA9DA0BA-13D5-4112-814D-E409331C94F8}">
      <dgm:prSet/>
      <dgm:spPr/>
      <dgm:t>
        <a:bodyPr/>
        <a:lstStyle/>
        <a:p>
          <a:endParaRPr lang="hr-HR"/>
        </a:p>
      </dgm:t>
    </dgm:pt>
    <dgm:pt modelId="{0D13F8FD-2F60-48A4-A0BB-6E0B766ED3BB}" type="pres">
      <dgm:prSet presAssocID="{43F415B3-9C86-46C8-B48E-11BAE04E3A9E}" presName="Name0" presStyleCnt="0">
        <dgm:presLayoutVars>
          <dgm:dir/>
          <dgm:animLvl val="lvl"/>
          <dgm:resizeHandles val="exact"/>
        </dgm:presLayoutVars>
      </dgm:prSet>
      <dgm:spPr/>
    </dgm:pt>
    <dgm:pt modelId="{3B93FEEA-2A63-4D34-A3E5-F7B83D57C161}" type="pres">
      <dgm:prSet presAssocID="{0BF713E4-3CB0-4883-A6B4-796BE0F7310E}" presName="boxAndChildren" presStyleCnt="0"/>
      <dgm:spPr/>
    </dgm:pt>
    <dgm:pt modelId="{707EFA26-FAB4-49E8-B64F-0D2997B9EB3B}" type="pres">
      <dgm:prSet presAssocID="{0BF713E4-3CB0-4883-A6B4-796BE0F7310E}" presName="parentTextBox" presStyleLbl="node1" presStyleIdx="0" presStyleCnt="4"/>
      <dgm:spPr/>
    </dgm:pt>
    <dgm:pt modelId="{FA84441D-7E95-4C43-807F-72D47E4C4DBA}" type="pres">
      <dgm:prSet presAssocID="{874841D4-2143-44A2-84F5-2793F99AED87}" presName="sp" presStyleCnt="0"/>
      <dgm:spPr/>
    </dgm:pt>
    <dgm:pt modelId="{1A0BE3CD-B810-4194-BFE4-1E1DD108170F}" type="pres">
      <dgm:prSet presAssocID="{74959DF0-EB04-4D62-A8BF-2BAC8BD42D35}" presName="arrowAndChildren" presStyleCnt="0"/>
      <dgm:spPr/>
    </dgm:pt>
    <dgm:pt modelId="{A409EC01-913B-4E7B-B4B7-8B2D9F130668}" type="pres">
      <dgm:prSet presAssocID="{74959DF0-EB04-4D62-A8BF-2BAC8BD42D35}" presName="parentTextArrow" presStyleLbl="node1" presStyleIdx="0" presStyleCnt="4"/>
      <dgm:spPr/>
    </dgm:pt>
    <dgm:pt modelId="{30F14BFF-810E-4449-8AF6-73524BD19359}" type="pres">
      <dgm:prSet presAssocID="{74959DF0-EB04-4D62-A8BF-2BAC8BD42D35}" presName="arrow" presStyleLbl="node1" presStyleIdx="1" presStyleCnt="4"/>
      <dgm:spPr/>
    </dgm:pt>
    <dgm:pt modelId="{36A848E6-F6FB-4408-8B84-484FC01D5D13}" type="pres">
      <dgm:prSet presAssocID="{74959DF0-EB04-4D62-A8BF-2BAC8BD42D35}" presName="descendantArrow" presStyleCnt="0"/>
      <dgm:spPr/>
    </dgm:pt>
    <dgm:pt modelId="{5E148D23-6AC8-4A7F-80FB-D7110B122C53}" type="pres">
      <dgm:prSet presAssocID="{489CC5E1-E2D7-482A-89BB-2BCFA0BC35C1}" presName="childTextArrow" presStyleLbl="fgAccFollowNode1" presStyleIdx="0" presStyleCnt="4">
        <dgm:presLayoutVars>
          <dgm:bulletEnabled val="1"/>
        </dgm:presLayoutVars>
      </dgm:prSet>
      <dgm:spPr/>
    </dgm:pt>
    <dgm:pt modelId="{EC5EC056-36EA-4CB3-94A1-CFBBD1F7B28A}" type="pres">
      <dgm:prSet presAssocID="{1E7D5726-BAF7-4DEF-BE1F-844BA364885C}" presName="sp" presStyleCnt="0"/>
      <dgm:spPr/>
    </dgm:pt>
    <dgm:pt modelId="{474184E3-C557-45F1-B2F6-9CDFA8D404AC}" type="pres">
      <dgm:prSet presAssocID="{EBB662E1-DDD6-44BC-90B7-A2903C7B672F}" presName="arrowAndChildren" presStyleCnt="0"/>
      <dgm:spPr/>
    </dgm:pt>
    <dgm:pt modelId="{5D851989-9061-455D-8622-5B60336C96DA}" type="pres">
      <dgm:prSet presAssocID="{EBB662E1-DDD6-44BC-90B7-A2903C7B672F}" presName="parentTextArrow" presStyleLbl="node1" presStyleIdx="1" presStyleCnt="4"/>
      <dgm:spPr/>
    </dgm:pt>
    <dgm:pt modelId="{82B5ABB6-C885-4569-B1F0-0485467BF18E}" type="pres">
      <dgm:prSet presAssocID="{EBB662E1-DDD6-44BC-90B7-A2903C7B672F}" presName="arrow" presStyleLbl="node1" presStyleIdx="2" presStyleCnt="4"/>
      <dgm:spPr/>
    </dgm:pt>
    <dgm:pt modelId="{40A7ADEC-6F7B-401B-B910-B955D63D7D56}" type="pres">
      <dgm:prSet presAssocID="{EBB662E1-DDD6-44BC-90B7-A2903C7B672F}" presName="descendantArrow" presStyleCnt="0"/>
      <dgm:spPr/>
    </dgm:pt>
    <dgm:pt modelId="{BEB72CC0-6CBB-4FB9-8506-898BC75CA13B}" type="pres">
      <dgm:prSet presAssocID="{2EEF8A23-2173-48CF-8639-30A0020FD6EB}" presName="childTextArrow" presStyleLbl="fgAccFollowNode1" presStyleIdx="1" presStyleCnt="4">
        <dgm:presLayoutVars>
          <dgm:bulletEnabled val="1"/>
        </dgm:presLayoutVars>
      </dgm:prSet>
      <dgm:spPr/>
    </dgm:pt>
    <dgm:pt modelId="{965A4060-4D38-433B-8C59-90816FDF4707}" type="pres">
      <dgm:prSet presAssocID="{2F7C745B-6ADA-429A-916A-BC772353BC42}" presName="childTextArrow" presStyleLbl="fgAccFollowNode1" presStyleIdx="2" presStyleCnt="4">
        <dgm:presLayoutVars>
          <dgm:bulletEnabled val="1"/>
        </dgm:presLayoutVars>
      </dgm:prSet>
      <dgm:spPr/>
    </dgm:pt>
    <dgm:pt modelId="{9B18288B-9CD2-4842-BF35-D30A6BA2D96C}" type="pres">
      <dgm:prSet presAssocID="{BF970349-9D93-4D06-8DED-D718382B5C9B}" presName="sp" presStyleCnt="0"/>
      <dgm:spPr/>
    </dgm:pt>
    <dgm:pt modelId="{D6BFBA17-A707-4216-9C3A-9426A8F23292}" type="pres">
      <dgm:prSet presAssocID="{7A21C2E8-C6AD-4DCC-A478-9C23C509E76E}" presName="arrowAndChildren" presStyleCnt="0"/>
      <dgm:spPr/>
    </dgm:pt>
    <dgm:pt modelId="{8168ED75-D361-49DB-B3D4-A76A0CB43FC9}" type="pres">
      <dgm:prSet presAssocID="{7A21C2E8-C6AD-4DCC-A478-9C23C509E76E}" presName="parentTextArrow" presStyleLbl="node1" presStyleIdx="2" presStyleCnt="4"/>
      <dgm:spPr/>
    </dgm:pt>
    <dgm:pt modelId="{7C7F2395-BAE4-4289-B9F9-3AFAF201E0C4}" type="pres">
      <dgm:prSet presAssocID="{7A21C2E8-C6AD-4DCC-A478-9C23C509E76E}" presName="arrow" presStyleLbl="node1" presStyleIdx="3" presStyleCnt="4"/>
      <dgm:spPr/>
    </dgm:pt>
    <dgm:pt modelId="{6A57FAE6-1E28-42B9-A09A-F78A080F8A6E}" type="pres">
      <dgm:prSet presAssocID="{7A21C2E8-C6AD-4DCC-A478-9C23C509E76E}" presName="descendantArrow" presStyleCnt="0"/>
      <dgm:spPr/>
    </dgm:pt>
    <dgm:pt modelId="{F774203C-F014-4CCB-A7B5-39BA4EC96697}" type="pres">
      <dgm:prSet presAssocID="{875DC851-9DD9-4498-9E84-EB9CB2DFEB26}" presName="childTextArrow" presStyleLbl="fgAccFollowNode1" presStyleIdx="3" presStyleCnt="4">
        <dgm:presLayoutVars>
          <dgm:bulletEnabled val="1"/>
        </dgm:presLayoutVars>
      </dgm:prSet>
      <dgm:spPr/>
    </dgm:pt>
  </dgm:ptLst>
  <dgm:cxnLst>
    <dgm:cxn modelId="{2FE14E12-2CA7-4009-9AC2-7D1BB4F6ED05}" type="presOf" srcId="{7A21C2E8-C6AD-4DCC-A478-9C23C509E76E}" destId="{8168ED75-D361-49DB-B3D4-A76A0CB43FC9}" srcOrd="0" destOrd="0" presId="urn:microsoft.com/office/officeart/2005/8/layout/process4"/>
    <dgm:cxn modelId="{62159125-967A-4A64-9A9B-87A4E1E2F631}" type="presOf" srcId="{2F7C745B-6ADA-429A-916A-BC772353BC42}" destId="{965A4060-4D38-433B-8C59-90816FDF4707}" srcOrd="0" destOrd="0" presId="urn:microsoft.com/office/officeart/2005/8/layout/process4"/>
    <dgm:cxn modelId="{F334C228-0385-4F08-8420-7822A208C675}" srcId="{43F415B3-9C86-46C8-B48E-11BAE04E3A9E}" destId="{74959DF0-EB04-4D62-A8BF-2BAC8BD42D35}" srcOrd="2" destOrd="0" parTransId="{392A743C-944E-4127-9FFF-27D2EA01C2B7}" sibTransId="{874841D4-2143-44A2-84F5-2793F99AED87}"/>
    <dgm:cxn modelId="{FFF0833E-FA3D-4038-86E1-88DA7A706EB2}" type="presOf" srcId="{74959DF0-EB04-4D62-A8BF-2BAC8BD42D35}" destId="{A409EC01-913B-4E7B-B4B7-8B2D9F130668}" srcOrd="0" destOrd="0" presId="urn:microsoft.com/office/officeart/2005/8/layout/process4"/>
    <dgm:cxn modelId="{3F79065B-4C40-4091-AA5D-CB89F7C39BC1}" type="presOf" srcId="{7A21C2E8-C6AD-4DCC-A478-9C23C509E76E}" destId="{7C7F2395-BAE4-4289-B9F9-3AFAF201E0C4}" srcOrd="1" destOrd="0" presId="urn:microsoft.com/office/officeart/2005/8/layout/process4"/>
    <dgm:cxn modelId="{A5DDED62-42E7-4880-846E-B3BDC91A5F57}" type="presOf" srcId="{EBB662E1-DDD6-44BC-90B7-A2903C7B672F}" destId="{5D851989-9061-455D-8622-5B60336C96DA}" srcOrd="0" destOrd="0" presId="urn:microsoft.com/office/officeart/2005/8/layout/process4"/>
    <dgm:cxn modelId="{44A4D964-9FBD-47D0-A8E6-E2D5799124DC}" type="presOf" srcId="{0BF713E4-3CB0-4883-A6B4-796BE0F7310E}" destId="{707EFA26-FAB4-49E8-B64F-0D2997B9EB3B}" srcOrd="0" destOrd="0" presId="urn:microsoft.com/office/officeart/2005/8/layout/process4"/>
    <dgm:cxn modelId="{6F60476B-D764-465B-BA73-2F5E7D0A115B}" type="presOf" srcId="{74959DF0-EB04-4D62-A8BF-2BAC8BD42D35}" destId="{30F14BFF-810E-4449-8AF6-73524BD19359}" srcOrd="1" destOrd="0" presId="urn:microsoft.com/office/officeart/2005/8/layout/process4"/>
    <dgm:cxn modelId="{33784874-68E2-4C27-B653-A9A4D49A0322}" srcId="{7A21C2E8-C6AD-4DCC-A478-9C23C509E76E}" destId="{875DC851-9DD9-4498-9E84-EB9CB2DFEB26}" srcOrd="0" destOrd="0" parTransId="{67EAA31E-5C5B-44B9-9F94-D43967675E00}" sibTransId="{E4A17B17-FD82-4646-A34F-205CAB25BBA5}"/>
    <dgm:cxn modelId="{5880F17A-A3BB-41D0-8EF3-86ACEF137346}" type="presOf" srcId="{2EEF8A23-2173-48CF-8639-30A0020FD6EB}" destId="{BEB72CC0-6CBB-4FB9-8506-898BC75CA13B}" srcOrd="0" destOrd="0" presId="urn:microsoft.com/office/officeart/2005/8/layout/process4"/>
    <dgm:cxn modelId="{B78ABF7C-0226-4ABD-84FB-358425B5A3DA}" srcId="{43F415B3-9C86-46C8-B48E-11BAE04E3A9E}" destId="{EBB662E1-DDD6-44BC-90B7-A2903C7B672F}" srcOrd="1" destOrd="0" parTransId="{7AF146A2-881D-4873-9081-BCFF3441FBDB}" sibTransId="{1E7D5726-BAF7-4DEF-BE1F-844BA364885C}"/>
    <dgm:cxn modelId="{641B3589-C23F-4F34-B1A8-305DE76DE28C}" type="presOf" srcId="{489CC5E1-E2D7-482A-89BB-2BCFA0BC35C1}" destId="{5E148D23-6AC8-4A7F-80FB-D7110B122C53}" srcOrd="0" destOrd="0" presId="urn:microsoft.com/office/officeart/2005/8/layout/process4"/>
    <dgm:cxn modelId="{E7A52C9B-A2E1-4FE8-A6A7-F2734C468A95}" srcId="{74959DF0-EB04-4D62-A8BF-2BAC8BD42D35}" destId="{489CC5E1-E2D7-482A-89BB-2BCFA0BC35C1}" srcOrd="0" destOrd="0" parTransId="{2DA06722-B279-468D-8452-7B297E9205AA}" sibTransId="{2E92620E-9F0B-4517-9FBB-59189E735893}"/>
    <dgm:cxn modelId="{1355039D-4D26-4095-B5E3-0EE31355AC6E}" srcId="{EBB662E1-DDD6-44BC-90B7-A2903C7B672F}" destId="{2EEF8A23-2173-48CF-8639-30A0020FD6EB}" srcOrd="0" destOrd="0" parTransId="{D6200D05-6913-40FE-849C-AF0675644EBD}" sibTransId="{039C7708-2EC4-42E6-8841-4FE2F713E5E1}"/>
    <dgm:cxn modelId="{D52B1EB0-9E91-41DD-BAC7-830EE0FD4BF1}" type="presOf" srcId="{EBB662E1-DDD6-44BC-90B7-A2903C7B672F}" destId="{82B5ABB6-C885-4569-B1F0-0485467BF18E}" srcOrd="1" destOrd="0" presId="urn:microsoft.com/office/officeart/2005/8/layout/process4"/>
    <dgm:cxn modelId="{BA9DA0BA-13D5-4112-814D-E409331C94F8}" srcId="{43F415B3-9C86-46C8-B48E-11BAE04E3A9E}" destId="{0BF713E4-3CB0-4883-A6B4-796BE0F7310E}" srcOrd="3" destOrd="0" parTransId="{7131FC0F-0C68-4F85-8EEA-8E2C79ED9073}" sibTransId="{F1F0389D-936F-41F5-93B2-2C0D9CAB2C6C}"/>
    <dgm:cxn modelId="{2ACAF5C7-B22E-41A2-B726-F205C438A4B5}" type="presOf" srcId="{875DC851-9DD9-4498-9E84-EB9CB2DFEB26}" destId="{F774203C-F014-4CCB-A7B5-39BA4EC96697}" srcOrd="0" destOrd="0" presId="urn:microsoft.com/office/officeart/2005/8/layout/process4"/>
    <dgm:cxn modelId="{4F8177CA-E963-4EF1-9CEB-4E4B6C4FB101}" srcId="{43F415B3-9C86-46C8-B48E-11BAE04E3A9E}" destId="{7A21C2E8-C6AD-4DCC-A478-9C23C509E76E}" srcOrd="0" destOrd="0" parTransId="{DB98A687-F24D-4792-92D8-AE7D7B6C6903}" sibTransId="{BF970349-9D93-4D06-8DED-D718382B5C9B}"/>
    <dgm:cxn modelId="{97B1AACA-AE77-425C-A2DB-E7C24A3A7D6A}" srcId="{EBB662E1-DDD6-44BC-90B7-A2903C7B672F}" destId="{2F7C745B-6ADA-429A-916A-BC772353BC42}" srcOrd="1" destOrd="0" parTransId="{9A046ED4-B321-4A8C-BFCE-CD7B9AE9FE32}" sibTransId="{34A786D3-4569-4BD9-94F4-3171B25B300C}"/>
    <dgm:cxn modelId="{E3DC92D6-1A95-49E1-A70E-1CCA33461006}" type="presOf" srcId="{43F415B3-9C86-46C8-B48E-11BAE04E3A9E}" destId="{0D13F8FD-2F60-48A4-A0BB-6E0B766ED3BB}" srcOrd="0" destOrd="0" presId="urn:microsoft.com/office/officeart/2005/8/layout/process4"/>
    <dgm:cxn modelId="{351A6781-C017-4E2B-A10C-863B0BFDB8DB}" type="presParOf" srcId="{0D13F8FD-2F60-48A4-A0BB-6E0B766ED3BB}" destId="{3B93FEEA-2A63-4D34-A3E5-F7B83D57C161}" srcOrd="0" destOrd="0" presId="urn:microsoft.com/office/officeart/2005/8/layout/process4"/>
    <dgm:cxn modelId="{EEDEA7AC-3E55-40D4-9D36-F7E3C21C4129}" type="presParOf" srcId="{3B93FEEA-2A63-4D34-A3E5-F7B83D57C161}" destId="{707EFA26-FAB4-49E8-B64F-0D2997B9EB3B}" srcOrd="0" destOrd="0" presId="urn:microsoft.com/office/officeart/2005/8/layout/process4"/>
    <dgm:cxn modelId="{98935D03-EF64-4845-9E1E-EA0BE3A52BA7}" type="presParOf" srcId="{0D13F8FD-2F60-48A4-A0BB-6E0B766ED3BB}" destId="{FA84441D-7E95-4C43-807F-72D47E4C4DBA}" srcOrd="1" destOrd="0" presId="urn:microsoft.com/office/officeart/2005/8/layout/process4"/>
    <dgm:cxn modelId="{3B231F3F-2E09-4717-9D07-9C8FD8B318BE}" type="presParOf" srcId="{0D13F8FD-2F60-48A4-A0BB-6E0B766ED3BB}" destId="{1A0BE3CD-B810-4194-BFE4-1E1DD108170F}" srcOrd="2" destOrd="0" presId="urn:microsoft.com/office/officeart/2005/8/layout/process4"/>
    <dgm:cxn modelId="{4D656108-4997-4A40-9294-68A3E609D452}" type="presParOf" srcId="{1A0BE3CD-B810-4194-BFE4-1E1DD108170F}" destId="{A409EC01-913B-4E7B-B4B7-8B2D9F130668}" srcOrd="0" destOrd="0" presId="urn:microsoft.com/office/officeart/2005/8/layout/process4"/>
    <dgm:cxn modelId="{2CC8F2F6-89A5-4D39-8E13-BE3DC4C97C34}" type="presParOf" srcId="{1A0BE3CD-B810-4194-BFE4-1E1DD108170F}" destId="{30F14BFF-810E-4449-8AF6-73524BD19359}" srcOrd="1" destOrd="0" presId="urn:microsoft.com/office/officeart/2005/8/layout/process4"/>
    <dgm:cxn modelId="{C72EA76E-25AD-4A40-A9A7-7D4C4B694E52}" type="presParOf" srcId="{1A0BE3CD-B810-4194-BFE4-1E1DD108170F}" destId="{36A848E6-F6FB-4408-8B84-484FC01D5D13}" srcOrd="2" destOrd="0" presId="urn:microsoft.com/office/officeart/2005/8/layout/process4"/>
    <dgm:cxn modelId="{75A9D2E2-27EA-4276-9291-F3D380B48EFE}" type="presParOf" srcId="{36A848E6-F6FB-4408-8B84-484FC01D5D13}" destId="{5E148D23-6AC8-4A7F-80FB-D7110B122C53}" srcOrd="0" destOrd="0" presId="urn:microsoft.com/office/officeart/2005/8/layout/process4"/>
    <dgm:cxn modelId="{D51D474C-7267-44C0-8B66-0F99B88C4B04}" type="presParOf" srcId="{0D13F8FD-2F60-48A4-A0BB-6E0B766ED3BB}" destId="{EC5EC056-36EA-4CB3-94A1-CFBBD1F7B28A}" srcOrd="3" destOrd="0" presId="urn:microsoft.com/office/officeart/2005/8/layout/process4"/>
    <dgm:cxn modelId="{EA48384C-7F3C-4A88-BC17-7795DB23909F}" type="presParOf" srcId="{0D13F8FD-2F60-48A4-A0BB-6E0B766ED3BB}" destId="{474184E3-C557-45F1-B2F6-9CDFA8D404AC}" srcOrd="4" destOrd="0" presId="urn:microsoft.com/office/officeart/2005/8/layout/process4"/>
    <dgm:cxn modelId="{94D2D7F8-4140-44F2-9DBE-69781D6B2FC2}" type="presParOf" srcId="{474184E3-C557-45F1-B2F6-9CDFA8D404AC}" destId="{5D851989-9061-455D-8622-5B60336C96DA}" srcOrd="0" destOrd="0" presId="urn:microsoft.com/office/officeart/2005/8/layout/process4"/>
    <dgm:cxn modelId="{E25E91AC-45D3-4B3C-B00D-1901404917A6}" type="presParOf" srcId="{474184E3-C557-45F1-B2F6-9CDFA8D404AC}" destId="{82B5ABB6-C885-4569-B1F0-0485467BF18E}" srcOrd="1" destOrd="0" presId="urn:microsoft.com/office/officeart/2005/8/layout/process4"/>
    <dgm:cxn modelId="{C1599CC5-5D06-4728-9A0A-7F38628C8DE4}" type="presParOf" srcId="{474184E3-C557-45F1-B2F6-9CDFA8D404AC}" destId="{40A7ADEC-6F7B-401B-B910-B955D63D7D56}" srcOrd="2" destOrd="0" presId="urn:microsoft.com/office/officeart/2005/8/layout/process4"/>
    <dgm:cxn modelId="{945B0211-7A99-4D92-8AFF-074DB7893470}" type="presParOf" srcId="{40A7ADEC-6F7B-401B-B910-B955D63D7D56}" destId="{BEB72CC0-6CBB-4FB9-8506-898BC75CA13B}" srcOrd="0" destOrd="0" presId="urn:microsoft.com/office/officeart/2005/8/layout/process4"/>
    <dgm:cxn modelId="{5A3CBCFA-5B6E-4166-A153-3A63215CD22B}" type="presParOf" srcId="{40A7ADEC-6F7B-401B-B910-B955D63D7D56}" destId="{965A4060-4D38-433B-8C59-90816FDF4707}" srcOrd="1" destOrd="0" presId="urn:microsoft.com/office/officeart/2005/8/layout/process4"/>
    <dgm:cxn modelId="{D4E7E970-9142-4CD6-84F3-175E50182524}" type="presParOf" srcId="{0D13F8FD-2F60-48A4-A0BB-6E0B766ED3BB}" destId="{9B18288B-9CD2-4842-BF35-D30A6BA2D96C}" srcOrd="5" destOrd="0" presId="urn:microsoft.com/office/officeart/2005/8/layout/process4"/>
    <dgm:cxn modelId="{D922EBDA-3351-4F83-847E-AB22076CCBFE}" type="presParOf" srcId="{0D13F8FD-2F60-48A4-A0BB-6E0B766ED3BB}" destId="{D6BFBA17-A707-4216-9C3A-9426A8F23292}" srcOrd="6" destOrd="0" presId="urn:microsoft.com/office/officeart/2005/8/layout/process4"/>
    <dgm:cxn modelId="{6882A259-1572-48ED-9303-95B66F86A609}" type="presParOf" srcId="{D6BFBA17-A707-4216-9C3A-9426A8F23292}" destId="{8168ED75-D361-49DB-B3D4-A76A0CB43FC9}" srcOrd="0" destOrd="0" presId="urn:microsoft.com/office/officeart/2005/8/layout/process4"/>
    <dgm:cxn modelId="{618167ED-FA24-49FB-A903-B1CED1128A08}" type="presParOf" srcId="{D6BFBA17-A707-4216-9C3A-9426A8F23292}" destId="{7C7F2395-BAE4-4289-B9F9-3AFAF201E0C4}" srcOrd="1" destOrd="0" presId="urn:microsoft.com/office/officeart/2005/8/layout/process4"/>
    <dgm:cxn modelId="{99157F81-9E4C-4957-A83A-97EFD3FAA2FE}" type="presParOf" srcId="{D6BFBA17-A707-4216-9C3A-9426A8F23292}" destId="{6A57FAE6-1E28-42B9-A09A-F78A080F8A6E}" srcOrd="2" destOrd="0" presId="urn:microsoft.com/office/officeart/2005/8/layout/process4"/>
    <dgm:cxn modelId="{36DD3E7A-3739-44F5-99CD-275BC249FADB}" type="presParOf" srcId="{6A57FAE6-1E28-42B9-A09A-F78A080F8A6E}" destId="{F774203C-F014-4CCB-A7B5-39BA4EC9669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0E36F22-BF43-4BD5-AF37-1DEE19BC041C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EAE003B-5D65-4C23-9044-8DA95B1F8801}">
      <dgm:prSet phldrT="[Text]" custT="1"/>
      <dgm:spPr/>
      <dgm:t>
        <a:bodyPr/>
        <a:lstStyle/>
        <a:p>
          <a:r>
            <a:rPr lang="hr-HR" sz="1800" dirty="0"/>
            <a:t>Razmišlja o druženju s prijateljima</a:t>
          </a:r>
        </a:p>
      </dgm:t>
    </dgm:pt>
    <dgm:pt modelId="{6F38D12C-2FB5-46CE-8E69-5DB89E6CC52D}" type="parTrans" cxnId="{22E0D88F-CF9D-494C-987B-32348427FCA0}">
      <dgm:prSet/>
      <dgm:spPr/>
      <dgm:t>
        <a:bodyPr/>
        <a:lstStyle/>
        <a:p>
          <a:endParaRPr lang="hr-HR"/>
        </a:p>
      </dgm:t>
    </dgm:pt>
    <dgm:pt modelId="{B059DBF5-091F-4990-B597-9DB96873B290}" type="sibTrans" cxnId="{22E0D88F-CF9D-494C-987B-32348427FCA0}">
      <dgm:prSet/>
      <dgm:spPr/>
      <dgm:t>
        <a:bodyPr/>
        <a:lstStyle/>
        <a:p>
          <a:endParaRPr lang="hr-HR"/>
        </a:p>
      </dgm:t>
    </dgm:pt>
    <dgm:pt modelId="{5A01D7AB-17BF-474C-80A6-29719EA19E2C}">
      <dgm:prSet phldrT="[Text]"/>
      <dgm:spPr/>
      <dgm:t>
        <a:bodyPr/>
        <a:lstStyle/>
        <a:p>
          <a:r>
            <a:rPr lang="hr-HR" dirty="0"/>
            <a:t>„Neće se htjeti družiti sa mnom”</a:t>
          </a:r>
        </a:p>
      </dgm:t>
    </dgm:pt>
    <dgm:pt modelId="{BC873723-4F77-4B8E-8C7F-FB8D3AD64FC4}" type="parTrans" cxnId="{7D10984D-AB41-494B-A66D-38396E0F4F73}">
      <dgm:prSet/>
      <dgm:spPr/>
      <dgm:t>
        <a:bodyPr/>
        <a:lstStyle/>
        <a:p>
          <a:endParaRPr lang="hr-HR"/>
        </a:p>
      </dgm:t>
    </dgm:pt>
    <dgm:pt modelId="{5B64A18E-6D5B-4DE5-BF75-1FB68A20DB3B}" type="sibTrans" cxnId="{7D10984D-AB41-494B-A66D-38396E0F4F73}">
      <dgm:prSet/>
      <dgm:spPr/>
      <dgm:t>
        <a:bodyPr/>
        <a:lstStyle/>
        <a:p>
          <a:endParaRPr lang="hr-HR"/>
        </a:p>
      </dgm:t>
    </dgm:pt>
    <dgm:pt modelId="{A31619BC-E018-48EB-9D70-CDB6706CE606}">
      <dgm:prSet phldrT="[Text]"/>
      <dgm:spPr/>
      <dgm:t>
        <a:bodyPr/>
        <a:lstStyle/>
        <a:p>
          <a:r>
            <a:rPr lang="hr-HR" dirty="0"/>
            <a:t>Tuga</a:t>
          </a:r>
        </a:p>
      </dgm:t>
    </dgm:pt>
    <dgm:pt modelId="{D5802432-0838-4512-B7BA-C8047F71FA97}" type="parTrans" cxnId="{6CD9D885-B21D-4A9A-A7CD-F4CCF93A9D75}">
      <dgm:prSet/>
      <dgm:spPr/>
      <dgm:t>
        <a:bodyPr/>
        <a:lstStyle/>
        <a:p>
          <a:endParaRPr lang="hr-HR"/>
        </a:p>
      </dgm:t>
    </dgm:pt>
    <dgm:pt modelId="{1813EB9E-C33F-47E8-8541-9CACD650FB84}" type="sibTrans" cxnId="{6CD9D885-B21D-4A9A-A7CD-F4CCF93A9D75}">
      <dgm:prSet/>
      <dgm:spPr/>
      <dgm:t>
        <a:bodyPr/>
        <a:lstStyle/>
        <a:p>
          <a:endParaRPr lang="hr-HR"/>
        </a:p>
      </dgm:t>
    </dgm:pt>
    <dgm:pt modelId="{0DDFA6E6-5EB3-45DB-82A2-11E2B6380CF8}">
      <dgm:prSet/>
      <dgm:spPr/>
      <dgm:t>
        <a:bodyPr/>
        <a:lstStyle/>
        <a:p>
          <a:r>
            <a:rPr lang="hr-HR" dirty="0"/>
            <a:t>Ostaje u sobi</a:t>
          </a:r>
        </a:p>
      </dgm:t>
    </dgm:pt>
    <dgm:pt modelId="{068AF439-BB3C-4BD1-8FFC-61FDC95FE18E}" type="parTrans" cxnId="{B2A0F1B5-16BC-4CED-ACEF-104EDAE21DE1}">
      <dgm:prSet/>
      <dgm:spPr/>
      <dgm:t>
        <a:bodyPr/>
        <a:lstStyle/>
        <a:p>
          <a:endParaRPr lang="hr-HR"/>
        </a:p>
      </dgm:t>
    </dgm:pt>
    <dgm:pt modelId="{CDEDF58A-DAA2-4FC8-B4AF-00B8792D53E7}" type="sibTrans" cxnId="{B2A0F1B5-16BC-4CED-ACEF-104EDAE21DE1}">
      <dgm:prSet/>
      <dgm:spPr/>
      <dgm:t>
        <a:bodyPr/>
        <a:lstStyle/>
        <a:p>
          <a:endParaRPr lang="hr-HR"/>
        </a:p>
      </dgm:t>
    </dgm:pt>
    <dgm:pt modelId="{5CA2FBB4-4EEB-4924-AF08-936A2B0EEEA5}" type="pres">
      <dgm:prSet presAssocID="{00E36F22-BF43-4BD5-AF37-1DEE19BC041C}" presName="Name0" presStyleCnt="0">
        <dgm:presLayoutVars>
          <dgm:dir/>
          <dgm:animLvl val="lvl"/>
          <dgm:resizeHandles val="exact"/>
        </dgm:presLayoutVars>
      </dgm:prSet>
      <dgm:spPr/>
    </dgm:pt>
    <dgm:pt modelId="{67290D18-C4CB-4DC7-BE76-2AE8F57FECC5}" type="pres">
      <dgm:prSet presAssocID="{DEAE003B-5D65-4C23-9044-8DA95B1F8801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68FE815-AFEB-4B1D-B582-A07FB90BB9A7}" type="pres">
      <dgm:prSet presAssocID="{B059DBF5-091F-4990-B597-9DB96873B290}" presName="parTxOnlySpace" presStyleCnt="0"/>
      <dgm:spPr/>
    </dgm:pt>
    <dgm:pt modelId="{8DCE648F-3CD3-486B-AB06-DB1CB2EA986F}" type="pres">
      <dgm:prSet presAssocID="{5A01D7AB-17BF-474C-80A6-29719EA19E2C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966A8816-F79B-433A-A1AD-A3188C71CED2}" type="pres">
      <dgm:prSet presAssocID="{5B64A18E-6D5B-4DE5-BF75-1FB68A20DB3B}" presName="parTxOnlySpace" presStyleCnt="0"/>
      <dgm:spPr/>
    </dgm:pt>
    <dgm:pt modelId="{041AA401-E642-4C01-B388-E7CF027FDA7B}" type="pres">
      <dgm:prSet presAssocID="{A31619BC-E018-48EB-9D70-CDB6706CE606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2311691-5236-4513-AF41-1E97DE3E1284}" type="pres">
      <dgm:prSet presAssocID="{1813EB9E-C33F-47E8-8541-9CACD650FB84}" presName="parTxOnlySpace" presStyleCnt="0"/>
      <dgm:spPr/>
    </dgm:pt>
    <dgm:pt modelId="{66DCBA08-3301-4B92-AACF-50D77DC9D128}" type="pres">
      <dgm:prSet presAssocID="{0DDFA6E6-5EB3-45DB-82A2-11E2B6380CF8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DE88F603-ECD8-40F5-876E-8D62CA3D2F8C}" type="presOf" srcId="{00E36F22-BF43-4BD5-AF37-1DEE19BC041C}" destId="{5CA2FBB4-4EEB-4924-AF08-936A2B0EEEA5}" srcOrd="0" destOrd="0" presId="urn:microsoft.com/office/officeart/2005/8/layout/chevron1"/>
    <dgm:cxn modelId="{E297A721-B2F4-43B8-A58E-E0C84E91CD58}" type="presOf" srcId="{5A01D7AB-17BF-474C-80A6-29719EA19E2C}" destId="{8DCE648F-3CD3-486B-AB06-DB1CB2EA986F}" srcOrd="0" destOrd="0" presId="urn:microsoft.com/office/officeart/2005/8/layout/chevron1"/>
    <dgm:cxn modelId="{CAD34135-112E-4032-B8E6-174CD3A0F9FF}" type="presOf" srcId="{DEAE003B-5D65-4C23-9044-8DA95B1F8801}" destId="{67290D18-C4CB-4DC7-BE76-2AE8F57FECC5}" srcOrd="0" destOrd="0" presId="urn:microsoft.com/office/officeart/2005/8/layout/chevron1"/>
    <dgm:cxn modelId="{7D10984D-AB41-494B-A66D-38396E0F4F73}" srcId="{00E36F22-BF43-4BD5-AF37-1DEE19BC041C}" destId="{5A01D7AB-17BF-474C-80A6-29719EA19E2C}" srcOrd="1" destOrd="0" parTransId="{BC873723-4F77-4B8E-8C7F-FB8D3AD64FC4}" sibTransId="{5B64A18E-6D5B-4DE5-BF75-1FB68A20DB3B}"/>
    <dgm:cxn modelId="{09B37C77-B061-45AC-A215-D6E4EE58490F}" type="presOf" srcId="{0DDFA6E6-5EB3-45DB-82A2-11E2B6380CF8}" destId="{66DCBA08-3301-4B92-AACF-50D77DC9D128}" srcOrd="0" destOrd="0" presId="urn:microsoft.com/office/officeart/2005/8/layout/chevron1"/>
    <dgm:cxn modelId="{6CD9D885-B21D-4A9A-A7CD-F4CCF93A9D75}" srcId="{00E36F22-BF43-4BD5-AF37-1DEE19BC041C}" destId="{A31619BC-E018-48EB-9D70-CDB6706CE606}" srcOrd="2" destOrd="0" parTransId="{D5802432-0838-4512-B7BA-C8047F71FA97}" sibTransId="{1813EB9E-C33F-47E8-8541-9CACD650FB84}"/>
    <dgm:cxn modelId="{22E0D88F-CF9D-494C-987B-32348427FCA0}" srcId="{00E36F22-BF43-4BD5-AF37-1DEE19BC041C}" destId="{DEAE003B-5D65-4C23-9044-8DA95B1F8801}" srcOrd="0" destOrd="0" parTransId="{6F38D12C-2FB5-46CE-8E69-5DB89E6CC52D}" sibTransId="{B059DBF5-091F-4990-B597-9DB96873B290}"/>
    <dgm:cxn modelId="{1A610190-DECC-40FD-AB39-CE6B52B1DE7E}" type="presOf" srcId="{A31619BC-E018-48EB-9D70-CDB6706CE606}" destId="{041AA401-E642-4C01-B388-E7CF027FDA7B}" srcOrd="0" destOrd="0" presId="urn:microsoft.com/office/officeart/2005/8/layout/chevron1"/>
    <dgm:cxn modelId="{B2A0F1B5-16BC-4CED-ACEF-104EDAE21DE1}" srcId="{00E36F22-BF43-4BD5-AF37-1DEE19BC041C}" destId="{0DDFA6E6-5EB3-45DB-82A2-11E2B6380CF8}" srcOrd="3" destOrd="0" parTransId="{068AF439-BB3C-4BD1-8FFC-61FDC95FE18E}" sibTransId="{CDEDF58A-DAA2-4FC8-B4AF-00B8792D53E7}"/>
    <dgm:cxn modelId="{40D5E4F4-7FFF-4C15-B4A7-ED3EC3D7D89A}" type="presParOf" srcId="{5CA2FBB4-4EEB-4924-AF08-936A2B0EEEA5}" destId="{67290D18-C4CB-4DC7-BE76-2AE8F57FECC5}" srcOrd="0" destOrd="0" presId="urn:microsoft.com/office/officeart/2005/8/layout/chevron1"/>
    <dgm:cxn modelId="{A7A65DE3-4033-4E60-9728-1B359A848F3F}" type="presParOf" srcId="{5CA2FBB4-4EEB-4924-AF08-936A2B0EEEA5}" destId="{D68FE815-AFEB-4B1D-B582-A07FB90BB9A7}" srcOrd="1" destOrd="0" presId="urn:microsoft.com/office/officeart/2005/8/layout/chevron1"/>
    <dgm:cxn modelId="{DD055416-AE1C-4340-9AFB-A241C3526DC9}" type="presParOf" srcId="{5CA2FBB4-4EEB-4924-AF08-936A2B0EEEA5}" destId="{8DCE648F-3CD3-486B-AB06-DB1CB2EA986F}" srcOrd="2" destOrd="0" presId="urn:microsoft.com/office/officeart/2005/8/layout/chevron1"/>
    <dgm:cxn modelId="{FD26A5BD-08B4-4ABA-9FA4-17B9D20CAE6B}" type="presParOf" srcId="{5CA2FBB4-4EEB-4924-AF08-936A2B0EEEA5}" destId="{966A8816-F79B-433A-A1AD-A3188C71CED2}" srcOrd="3" destOrd="0" presId="urn:microsoft.com/office/officeart/2005/8/layout/chevron1"/>
    <dgm:cxn modelId="{E04EF607-7D35-4C40-8E60-D81814599A5A}" type="presParOf" srcId="{5CA2FBB4-4EEB-4924-AF08-936A2B0EEEA5}" destId="{041AA401-E642-4C01-B388-E7CF027FDA7B}" srcOrd="4" destOrd="0" presId="urn:microsoft.com/office/officeart/2005/8/layout/chevron1"/>
    <dgm:cxn modelId="{AF5C3E89-CC8E-4140-A79B-837045CAD4B3}" type="presParOf" srcId="{5CA2FBB4-4EEB-4924-AF08-936A2B0EEEA5}" destId="{32311691-5236-4513-AF41-1E97DE3E1284}" srcOrd="5" destOrd="0" presId="urn:microsoft.com/office/officeart/2005/8/layout/chevron1"/>
    <dgm:cxn modelId="{AE77FEFF-1DA6-4EAE-A393-191897A478BF}" type="presParOf" srcId="{5CA2FBB4-4EEB-4924-AF08-936A2B0EEEA5}" destId="{66DCBA08-3301-4B92-AACF-50D77DC9D128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6EBE9-C809-45B5-A1A5-EB4F77366B9E}">
      <dsp:nvSpPr>
        <dsp:cNvPr id="0" name=""/>
        <dsp:cNvSpPr/>
      </dsp:nvSpPr>
      <dsp:spPr>
        <a:xfrm>
          <a:off x="4307996" y="32453"/>
          <a:ext cx="1264129" cy="1143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Veliki broj aktivnosti niske razine postignuća i zadovoljstva (ostajanje u krevetu, sjedenje, gledanje televizije)</a:t>
          </a:r>
        </a:p>
      </dsp:txBody>
      <dsp:txXfrm>
        <a:off x="4307996" y="32453"/>
        <a:ext cx="1264129" cy="1143418"/>
      </dsp:txXfrm>
    </dsp:sp>
    <dsp:sp modelId="{F70931E4-42B1-44A6-96ED-01DDD47A4CF7}">
      <dsp:nvSpPr>
        <dsp:cNvPr id="0" name=""/>
        <dsp:cNvSpPr/>
      </dsp:nvSpPr>
      <dsp:spPr>
        <a:xfrm>
          <a:off x="1677795" y="-724"/>
          <a:ext cx="4288041" cy="4288041"/>
        </a:xfrm>
        <a:prstGeom prst="circularArrow">
          <a:avLst>
            <a:gd name="adj1" fmla="val 5200"/>
            <a:gd name="adj2" fmla="val 335882"/>
            <a:gd name="adj3" fmla="val 21293369"/>
            <a:gd name="adj4" fmla="val 19766128"/>
            <a:gd name="adj5" fmla="val 60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E44C85-2395-431A-A365-5EF06DA93A4F}">
      <dsp:nvSpPr>
        <dsp:cNvPr id="0" name=""/>
        <dsp:cNvSpPr/>
      </dsp:nvSpPr>
      <dsp:spPr>
        <a:xfrm>
          <a:off x="4844972" y="2159483"/>
          <a:ext cx="1572406" cy="1143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Malo ili nimalo aktivnosti u kojima imaju osjećaj zadovoljstva i postignuća</a:t>
          </a:r>
        </a:p>
      </dsp:txBody>
      <dsp:txXfrm>
        <a:off x="4844972" y="2159483"/>
        <a:ext cx="1572406" cy="1143418"/>
      </dsp:txXfrm>
    </dsp:sp>
    <dsp:sp modelId="{C9C34625-5429-4FB4-82FF-739F547B580D}">
      <dsp:nvSpPr>
        <dsp:cNvPr id="0" name=""/>
        <dsp:cNvSpPr/>
      </dsp:nvSpPr>
      <dsp:spPr>
        <a:xfrm>
          <a:off x="1677795" y="-724"/>
          <a:ext cx="4288041" cy="4288041"/>
        </a:xfrm>
        <a:prstGeom prst="circularArrow">
          <a:avLst>
            <a:gd name="adj1" fmla="val 5200"/>
            <a:gd name="adj2" fmla="val 335882"/>
            <a:gd name="adj3" fmla="val 4014829"/>
            <a:gd name="adj4" fmla="val 2253312"/>
            <a:gd name="adj5" fmla="val 60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FE381E-D0CD-4383-BB88-CDF0286B6B6B}">
      <dsp:nvSpPr>
        <dsp:cNvPr id="0" name=""/>
        <dsp:cNvSpPr/>
      </dsp:nvSpPr>
      <dsp:spPr>
        <a:xfrm>
          <a:off x="3250106" y="3474059"/>
          <a:ext cx="1143418" cy="1143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Vjerovanje da ne mogu promijeniti kako se osjećaju</a:t>
          </a:r>
        </a:p>
      </dsp:txBody>
      <dsp:txXfrm>
        <a:off x="3250106" y="3474059"/>
        <a:ext cx="1143418" cy="1143418"/>
      </dsp:txXfrm>
    </dsp:sp>
    <dsp:sp modelId="{C4F556B5-B7F6-4417-8661-F350F2F76B97}">
      <dsp:nvSpPr>
        <dsp:cNvPr id="0" name=""/>
        <dsp:cNvSpPr/>
      </dsp:nvSpPr>
      <dsp:spPr>
        <a:xfrm>
          <a:off x="1677795" y="-724"/>
          <a:ext cx="4288041" cy="4288041"/>
        </a:xfrm>
        <a:prstGeom prst="circularArrow">
          <a:avLst>
            <a:gd name="adj1" fmla="val 5200"/>
            <a:gd name="adj2" fmla="val 335882"/>
            <a:gd name="adj3" fmla="val 8210806"/>
            <a:gd name="adj4" fmla="val 6449289"/>
            <a:gd name="adj5" fmla="val 60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542276-BEC0-4173-BBE7-4DBB6CE93952}">
      <dsp:nvSpPr>
        <dsp:cNvPr id="0" name=""/>
        <dsp:cNvSpPr/>
      </dsp:nvSpPr>
      <dsp:spPr>
        <a:xfrm>
          <a:off x="1440746" y="2159483"/>
          <a:ext cx="1143418" cy="1143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Održavanje disforičnog raspoloženja</a:t>
          </a:r>
        </a:p>
      </dsp:txBody>
      <dsp:txXfrm>
        <a:off x="1440746" y="2159483"/>
        <a:ext cx="1143418" cy="1143418"/>
      </dsp:txXfrm>
    </dsp:sp>
    <dsp:sp modelId="{1417343E-0551-44D4-89FF-D7212E20931D}">
      <dsp:nvSpPr>
        <dsp:cNvPr id="0" name=""/>
        <dsp:cNvSpPr/>
      </dsp:nvSpPr>
      <dsp:spPr>
        <a:xfrm>
          <a:off x="1677795" y="-724"/>
          <a:ext cx="4288041" cy="4288041"/>
        </a:xfrm>
        <a:prstGeom prst="circularArrow">
          <a:avLst>
            <a:gd name="adj1" fmla="val 5200"/>
            <a:gd name="adj2" fmla="val 335882"/>
            <a:gd name="adj3" fmla="val 12297990"/>
            <a:gd name="adj4" fmla="val 10770749"/>
            <a:gd name="adj5" fmla="val 60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295F53-B270-4589-A812-1613D3BF6D63}">
      <dsp:nvSpPr>
        <dsp:cNvPr id="0" name=""/>
        <dsp:cNvSpPr/>
      </dsp:nvSpPr>
      <dsp:spPr>
        <a:xfrm>
          <a:off x="2131860" y="32453"/>
          <a:ext cx="1143418" cy="1143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Potvrda njihovog vjerovanja</a:t>
          </a:r>
        </a:p>
      </dsp:txBody>
      <dsp:txXfrm>
        <a:off x="2131860" y="32453"/>
        <a:ext cx="1143418" cy="1143418"/>
      </dsp:txXfrm>
    </dsp:sp>
    <dsp:sp modelId="{2BFEE93D-1E99-4940-BF4D-A9FE543BA6CC}">
      <dsp:nvSpPr>
        <dsp:cNvPr id="0" name=""/>
        <dsp:cNvSpPr/>
      </dsp:nvSpPr>
      <dsp:spPr>
        <a:xfrm>
          <a:off x="1677795" y="-724"/>
          <a:ext cx="4288041" cy="4288041"/>
        </a:xfrm>
        <a:prstGeom prst="circularArrow">
          <a:avLst>
            <a:gd name="adj1" fmla="val 5200"/>
            <a:gd name="adj2" fmla="val 335882"/>
            <a:gd name="adj3" fmla="val 16752496"/>
            <a:gd name="adj4" fmla="val 15198300"/>
            <a:gd name="adj5" fmla="val 60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EFFABD-197A-4C42-A4AC-32BAD4899FF4}">
      <dsp:nvSpPr>
        <dsp:cNvPr id="0" name=""/>
        <dsp:cNvSpPr/>
      </dsp:nvSpPr>
      <dsp:spPr>
        <a:xfrm>
          <a:off x="6095415" y="1379856"/>
          <a:ext cx="2658927" cy="26594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90680C-4DBC-46B0-8715-E55FF7A05028}">
      <dsp:nvSpPr>
        <dsp:cNvPr id="0" name=""/>
        <dsp:cNvSpPr/>
      </dsp:nvSpPr>
      <dsp:spPr>
        <a:xfrm>
          <a:off x="6183700" y="1468519"/>
          <a:ext cx="2482358" cy="248209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>
              <a:solidFill>
                <a:schemeClr val="bg1"/>
              </a:solidFill>
            </a:rPr>
            <a:t>Opovrgavanje prvotnog vjerovanja da ne mogu kontrolirati svoje raspoloženje</a:t>
          </a:r>
        </a:p>
      </dsp:txBody>
      <dsp:txXfrm>
        <a:off x="6538570" y="1823171"/>
        <a:ext cx="1772618" cy="1772791"/>
      </dsp:txXfrm>
    </dsp:sp>
    <dsp:sp modelId="{36C9CDCB-1640-4142-8A90-153072D14D33}">
      <dsp:nvSpPr>
        <dsp:cNvPr id="0" name=""/>
        <dsp:cNvSpPr/>
      </dsp:nvSpPr>
      <dsp:spPr>
        <a:xfrm rot="2700000">
          <a:off x="3350539" y="1383071"/>
          <a:ext cx="2652523" cy="2652523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E7ACC2-0BA3-4037-A10B-C5C3D479BB14}">
      <dsp:nvSpPr>
        <dsp:cNvPr id="0" name=""/>
        <dsp:cNvSpPr/>
      </dsp:nvSpPr>
      <dsp:spPr>
        <a:xfrm>
          <a:off x="3435622" y="1468519"/>
          <a:ext cx="2482358" cy="248209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>
              <a:solidFill>
                <a:schemeClr val="bg1"/>
              </a:solidFill>
            </a:rPr>
            <a:t>Jačanje njihovog osjećaja samoučinkovitosti</a:t>
          </a:r>
        </a:p>
      </dsp:txBody>
      <dsp:txXfrm>
        <a:off x="3790492" y="1823171"/>
        <a:ext cx="1772618" cy="1772791"/>
      </dsp:txXfrm>
    </dsp:sp>
    <dsp:sp modelId="{C2458664-B7B9-40A7-82FF-2BBF413514B6}">
      <dsp:nvSpPr>
        <dsp:cNvPr id="0" name=""/>
        <dsp:cNvSpPr/>
      </dsp:nvSpPr>
      <dsp:spPr>
        <a:xfrm rot="2700000">
          <a:off x="602461" y="1383071"/>
          <a:ext cx="2652523" cy="2652523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014D41-ECBF-4B75-98D1-873833E6D213}">
      <dsp:nvSpPr>
        <dsp:cNvPr id="0" name=""/>
        <dsp:cNvSpPr/>
      </dsp:nvSpPr>
      <dsp:spPr>
        <a:xfrm>
          <a:off x="687544" y="1468519"/>
          <a:ext cx="2482358" cy="248209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>
              <a:solidFill>
                <a:schemeClr val="bg1"/>
              </a:solidFill>
            </a:rPr>
            <a:t>Poboljšanje raspoloženja</a:t>
          </a:r>
        </a:p>
      </dsp:txBody>
      <dsp:txXfrm>
        <a:off x="1042414" y="1823171"/>
        <a:ext cx="1772618" cy="17727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7EFA26-FAB4-49E8-B64F-0D2997B9EB3B}">
      <dsp:nvSpPr>
        <dsp:cNvPr id="0" name=""/>
        <dsp:cNvSpPr/>
      </dsp:nvSpPr>
      <dsp:spPr>
        <a:xfrm>
          <a:off x="0" y="3847224"/>
          <a:ext cx="7232999" cy="8416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600" kern="1200"/>
        </a:p>
      </dsp:txBody>
      <dsp:txXfrm>
        <a:off x="0" y="3847224"/>
        <a:ext cx="7232999" cy="841678"/>
      </dsp:txXfrm>
    </dsp:sp>
    <dsp:sp modelId="{30F14BFF-810E-4449-8AF6-73524BD19359}">
      <dsp:nvSpPr>
        <dsp:cNvPr id="0" name=""/>
        <dsp:cNvSpPr/>
      </dsp:nvSpPr>
      <dsp:spPr>
        <a:xfrm rot="10800000">
          <a:off x="0" y="2565347"/>
          <a:ext cx="7232999" cy="1294501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Emocija</a:t>
          </a:r>
        </a:p>
      </dsp:txBody>
      <dsp:txXfrm rot="-10800000">
        <a:off x="0" y="2565347"/>
        <a:ext cx="7232999" cy="454370"/>
      </dsp:txXfrm>
    </dsp:sp>
    <dsp:sp modelId="{5E148D23-6AC8-4A7F-80FB-D7110B122C53}">
      <dsp:nvSpPr>
        <dsp:cNvPr id="0" name=""/>
        <dsp:cNvSpPr/>
      </dsp:nvSpPr>
      <dsp:spPr>
        <a:xfrm>
          <a:off x="0" y="3019718"/>
          <a:ext cx="7232999" cy="38705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Tuga, anksioznost, beznađe</a:t>
          </a:r>
        </a:p>
      </dsp:txBody>
      <dsp:txXfrm>
        <a:off x="0" y="3019718"/>
        <a:ext cx="7232999" cy="387056"/>
      </dsp:txXfrm>
    </dsp:sp>
    <dsp:sp modelId="{82B5ABB6-C885-4569-B1F0-0485467BF18E}">
      <dsp:nvSpPr>
        <dsp:cNvPr id="0" name=""/>
        <dsp:cNvSpPr/>
      </dsp:nvSpPr>
      <dsp:spPr>
        <a:xfrm rot="10800000">
          <a:off x="0" y="1283471"/>
          <a:ext cx="7232999" cy="1294501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Automatska misao</a:t>
          </a:r>
        </a:p>
      </dsp:txBody>
      <dsp:txXfrm rot="-10800000">
        <a:off x="0" y="1283471"/>
        <a:ext cx="7232999" cy="454370"/>
      </dsp:txXfrm>
    </dsp:sp>
    <dsp:sp modelId="{BEB72CC0-6CBB-4FB9-8506-898BC75CA13B}">
      <dsp:nvSpPr>
        <dsp:cNvPr id="0" name=""/>
        <dsp:cNvSpPr/>
      </dsp:nvSpPr>
      <dsp:spPr>
        <a:xfrm>
          <a:off x="0" y="1737841"/>
          <a:ext cx="3616499" cy="38705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Preumoran sam. Neću uživati u tome. Neću to uspjeti učiniti.</a:t>
          </a:r>
        </a:p>
      </dsp:txBody>
      <dsp:txXfrm>
        <a:off x="0" y="1737841"/>
        <a:ext cx="3616499" cy="387056"/>
      </dsp:txXfrm>
    </dsp:sp>
    <dsp:sp modelId="{965A4060-4D38-433B-8C59-90816FDF4707}">
      <dsp:nvSpPr>
        <dsp:cNvPr id="0" name=""/>
        <dsp:cNvSpPr/>
      </dsp:nvSpPr>
      <dsp:spPr>
        <a:xfrm>
          <a:off x="3616499" y="1737841"/>
          <a:ext cx="3616499" cy="38705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b="1" kern="1200" dirty="0"/>
            <a:t>Moji prijatelji neće htjeti družiti se sa mnom. Ništa mi neće pomoći da se osjećam bolje.</a:t>
          </a:r>
        </a:p>
      </dsp:txBody>
      <dsp:txXfrm>
        <a:off x="3616499" y="1737841"/>
        <a:ext cx="3616499" cy="387056"/>
      </dsp:txXfrm>
    </dsp:sp>
    <dsp:sp modelId="{7C7F2395-BAE4-4289-B9F9-3AFAF201E0C4}">
      <dsp:nvSpPr>
        <dsp:cNvPr id="0" name=""/>
        <dsp:cNvSpPr/>
      </dsp:nvSpPr>
      <dsp:spPr>
        <a:xfrm rot="10800000">
          <a:off x="0" y="1594"/>
          <a:ext cx="7232999" cy="1294501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Situacija</a:t>
          </a:r>
        </a:p>
      </dsp:txBody>
      <dsp:txXfrm rot="-10800000">
        <a:off x="0" y="1594"/>
        <a:ext cx="7232999" cy="454370"/>
      </dsp:txXfrm>
    </dsp:sp>
    <dsp:sp modelId="{F774203C-F014-4CCB-A7B5-39BA4EC96697}">
      <dsp:nvSpPr>
        <dsp:cNvPr id="0" name=""/>
        <dsp:cNvSpPr/>
      </dsp:nvSpPr>
      <dsp:spPr>
        <a:xfrm>
          <a:off x="0" y="455964"/>
          <a:ext cx="7232999" cy="38705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Razmišljanje o započinjanju određene aktivnosti</a:t>
          </a:r>
        </a:p>
      </dsp:txBody>
      <dsp:txXfrm>
        <a:off x="0" y="455964"/>
        <a:ext cx="7232999" cy="3870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7EFA26-FAB4-49E8-B64F-0D2997B9EB3B}">
      <dsp:nvSpPr>
        <dsp:cNvPr id="0" name=""/>
        <dsp:cNvSpPr/>
      </dsp:nvSpPr>
      <dsp:spPr>
        <a:xfrm>
          <a:off x="0" y="3847224"/>
          <a:ext cx="7232999" cy="8416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600" kern="1200"/>
        </a:p>
      </dsp:txBody>
      <dsp:txXfrm>
        <a:off x="0" y="3847224"/>
        <a:ext cx="7232999" cy="841678"/>
      </dsp:txXfrm>
    </dsp:sp>
    <dsp:sp modelId="{30F14BFF-810E-4449-8AF6-73524BD19359}">
      <dsp:nvSpPr>
        <dsp:cNvPr id="0" name=""/>
        <dsp:cNvSpPr/>
      </dsp:nvSpPr>
      <dsp:spPr>
        <a:xfrm rot="10800000">
          <a:off x="0" y="2565347"/>
          <a:ext cx="7232999" cy="1294501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Emocija</a:t>
          </a:r>
        </a:p>
      </dsp:txBody>
      <dsp:txXfrm rot="-10800000">
        <a:off x="0" y="2565347"/>
        <a:ext cx="7232999" cy="454370"/>
      </dsp:txXfrm>
    </dsp:sp>
    <dsp:sp modelId="{5E148D23-6AC8-4A7F-80FB-D7110B122C53}">
      <dsp:nvSpPr>
        <dsp:cNvPr id="0" name=""/>
        <dsp:cNvSpPr/>
      </dsp:nvSpPr>
      <dsp:spPr>
        <a:xfrm>
          <a:off x="0" y="3019718"/>
          <a:ext cx="7232999" cy="38705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Tuga, krivnja, ljutnja na sebe</a:t>
          </a:r>
        </a:p>
      </dsp:txBody>
      <dsp:txXfrm>
        <a:off x="0" y="3019718"/>
        <a:ext cx="7232999" cy="387056"/>
      </dsp:txXfrm>
    </dsp:sp>
    <dsp:sp modelId="{82B5ABB6-C885-4569-B1F0-0485467BF18E}">
      <dsp:nvSpPr>
        <dsp:cNvPr id="0" name=""/>
        <dsp:cNvSpPr/>
      </dsp:nvSpPr>
      <dsp:spPr>
        <a:xfrm rot="10800000">
          <a:off x="0" y="1283471"/>
          <a:ext cx="7232999" cy="1294501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Automatska misao</a:t>
          </a:r>
        </a:p>
      </dsp:txBody>
      <dsp:txXfrm rot="-10800000">
        <a:off x="0" y="1283471"/>
        <a:ext cx="7232999" cy="454370"/>
      </dsp:txXfrm>
    </dsp:sp>
    <dsp:sp modelId="{BEB72CC0-6CBB-4FB9-8506-898BC75CA13B}">
      <dsp:nvSpPr>
        <dsp:cNvPr id="0" name=""/>
        <dsp:cNvSpPr/>
      </dsp:nvSpPr>
      <dsp:spPr>
        <a:xfrm>
          <a:off x="0" y="1737841"/>
          <a:ext cx="3616499" cy="38705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Ne radim ovo dobro. Ne mogu ovo činiti dovoljno dobro kao prije.</a:t>
          </a:r>
        </a:p>
      </dsp:txBody>
      <dsp:txXfrm>
        <a:off x="0" y="1737841"/>
        <a:ext cx="3616499" cy="387056"/>
      </dsp:txXfrm>
    </dsp:sp>
    <dsp:sp modelId="{965A4060-4D38-433B-8C59-90816FDF4707}">
      <dsp:nvSpPr>
        <dsp:cNvPr id="0" name=""/>
        <dsp:cNvSpPr/>
      </dsp:nvSpPr>
      <dsp:spPr>
        <a:xfrm>
          <a:off x="3616499" y="1737841"/>
          <a:ext cx="3616499" cy="38705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b="1" kern="1200" dirty="0"/>
            <a:t>Ovo je nekoć bilo puno zabavnije. Ne zaslužujem činiti ovo.</a:t>
          </a:r>
        </a:p>
      </dsp:txBody>
      <dsp:txXfrm>
        <a:off x="3616499" y="1737841"/>
        <a:ext cx="3616499" cy="387056"/>
      </dsp:txXfrm>
    </dsp:sp>
    <dsp:sp modelId="{7C7F2395-BAE4-4289-B9F9-3AFAF201E0C4}">
      <dsp:nvSpPr>
        <dsp:cNvPr id="0" name=""/>
        <dsp:cNvSpPr/>
      </dsp:nvSpPr>
      <dsp:spPr>
        <a:xfrm rot="10800000">
          <a:off x="0" y="1594"/>
          <a:ext cx="7232999" cy="1294501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Situacija</a:t>
          </a:r>
        </a:p>
      </dsp:txBody>
      <dsp:txXfrm rot="-10800000">
        <a:off x="0" y="1594"/>
        <a:ext cx="7232999" cy="454370"/>
      </dsp:txXfrm>
    </dsp:sp>
    <dsp:sp modelId="{F774203C-F014-4CCB-A7B5-39BA4EC96697}">
      <dsp:nvSpPr>
        <dsp:cNvPr id="0" name=""/>
        <dsp:cNvSpPr/>
      </dsp:nvSpPr>
      <dsp:spPr>
        <a:xfrm>
          <a:off x="0" y="455964"/>
          <a:ext cx="7232999" cy="38705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Uključivanje u određenu aktivnost</a:t>
          </a:r>
        </a:p>
      </dsp:txBody>
      <dsp:txXfrm>
        <a:off x="0" y="455964"/>
        <a:ext cx="7232999" cy="38705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290D18-C4CB-4DC7-BE76-2AE8F57FECC5}">
      <dsp:nvSpPr>
        <dsp:cNvPr id="0" name=""/>
        <dsp:cNvSpPr/>
      </dsp:nvSpPr>
      <dsp:spPr>
        <a:xfrm>
          <a:off x="4518" y="2300232"/>
          <a:ext cx="2630233" cy="105209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Razmišlja o druženju s prijateljima</a:t>
          </a:r>
        </a:p>
      </dsp:txBody>
      <dsp:txXfrm>
        <a:off x="530565" y="2300232"/>
        <a:ext cx="1578140" cy="1052093"/>
      </dsp:txXfrm>
    </dsp:sp>
    <dsp:sp modelId="{8DCE648F-3CD3-486B-AB06-DB1CB2EA986F}">
      <dsp:nvSpPr>
        <dsp:cNvPr id="0" name=""/>
        <dsp:cNvSpPr/>
      </dsp:nvSpPr>
      <dsp:spPr>
        <a:xfrm>
          <a:off x="2371728" y="2300232"/>
          <a:ext cx="2630233" cy="105209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/>
            <a:t>„Neće se htjeti družiti sa mnom”</a:t>
          </a:r>
        </a:p>
      </dsp:txBody>
      <dsp:txXfrm>
        <a:off x="2897775" y="2300232"/>
        <a:ext cx="1578140" cy="1052093"/>
      </dsp:txXfrm>
    </dsp:sp>
    <dsp:sp modelId="{041AA401-E642-4C01-B388-E7CF027FDA7B}">
      <dsp:nvSpPr>
        <dsp:cNvPr id="0" name=""/>
        <dsp:cNvSpPr/>
      </dsp:nvSpPr>
      <dsp:spPr>
        <a:xfrm>
          <a:off x="4738938" y="2300232"/>
          <a:ext cx="2630233" cy="105209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/>
            <a:t>Tuga</a:t>
          </a:r>
        </a:p>
      </dsp:txBody>
      <dsp:txXfrm>
        <a:off x="5264985" y="2300232"/>
        <a:ext cx="1578140" cy="1052093"/>
      </dsp:txXfrm>
    </dsp:sp>
    <dsp:sp modelId="{66DCBA08-3301-4B92-AACF-50D77DC9D128}">
      <dsp:nvSpPr>
        <dsp:cNvPr id="0" name=""/>
        <dsp:cNvSpPr/>
      </dsp:nvSpPr>
      <dsp:spPr>
        <a:xfrm>
          <a:off x="7106148" y="2300232"/>
          <a:ext cx="2630233" cy="105209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/>
            <a:t>Ostaje u sobi</a:t>
          </a:r>
        </a:p>
      </dsp:txBody>
      <dsp:txXfrm>
        <a:off x="7632195" y="2300232"/>
        <a:ext cx="1578140" cy="1052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118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169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024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21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354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080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474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64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75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898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12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6/14/2020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4023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ealthnetsoluutions.com/dsp/PleasantEventsSchedule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87A0FBA-CC04-4256-A8EB-BB3C543E9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F54588F4-C366-4ABC-90E0-C549DCEA06B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682" r="9091" b="6568"/>
          <a:stretch/>
        </p:blipFill>
        <p:spPr>
          <a:xfrm>
            <a:off x="20" y="10"/>
            <a:ext cx="12207220" cy="6857990"/>
          </a:xfrm>
          <a:prstGeom prst="rect">
            <a:avLst/>
          </a:prstGeom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5A93C08-5026-4474-A6D5-87A03C1357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78823" cy="6028256"/>
          </a:xfrm>
          <a:custGeom>
            <a:avLst/>
            <a:gdLst>
              <a:gd name="connsiteX0" fmla="*/ 0 w 5578823"/>
              <a:gd name="connsiteY0" fmla="*/ 0 h 6028256"/>
              <a:gd name="connsiteX1" fmla="*/ 3897606 w 5578823"/>
              <a:gd name="connsiteY1" fmla="*/ 0 h 6028256"/>
              <a:gd name="connsiteX2" fmla="*/ 4274232 w 5578823"/>
              <a:gd name="connsiteY2" fmla="*/ 360545 h 6028256"/>
              <a:gd name="connsiteX3" fmla="*/ 4673934 w 5578823"/>
              <a:gd name="connsiteY3" fmla="*/ 738354 h 6028256"/>
              <a:gd name="connsiteX4" fmla="*/ 5421862 w 5578823"/>
              <a:gd name="connsiteY4" fmla="*/ 1773839 h 6028256"/>
              <a:gd name="connsiteX5" fmla="*/ 5469198 w 5578823"/>
              <a:gd name="connsiteY5" fmla="*/ 3329255 h 6028256"/>
              <a:gd name="connsiteX6" fmla="*/ 4741546 w 5578823"/>
              <a:gd name="connsiteY6" fmla="*/ 4877588 h 6028256"/>
              <a:gd name="connsiteX7" fmla="*/ 1325600 w 5578823"/>
              <a:gd name="connsiteY7" fmla="*/ 5980388 h 6028256"/>
              <a:gd name="connsiteX8" fmla="*/ 137593 w 5578823"/>
              <a:gd name="connsiteY8" fmla="*/ 5804042 h 6028256"/>
              <a:gd name="connsiteX9" fmla="*/ 0 w 5578823"/>
              <a:gd name="connsiteY9" fmla="*/ 5760161 h 6028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578823" h="6028256">
                <a:moveTo>
                  <a:pt x="0" y="0"/>
                </a:moveTo>
                <a:lnTo>
                  <a:pt x="3897606" y="0"/>
                </a:lnTo>
                <a:lnTo>
                  <a:pt x="4274232" y="360545"/>
                </a:lnTo>
                <a:cubicBezTo>
                  <a:pt x="4408856" y="488910"/>
                  <a:pt x="4542134" y="615181"/>
                  <a:pt x="4673934" y="738354"/>
                </a:cubicBezTo>
                <a:cubicBezTo>
                  <a:pt x="5042663" y="1082881"/>
                  <a:pt x="5282330" y="1428108"/>
                  <a:pt x="5421862" y="1773839"/>
                </a:cubicBezTo>
                <a:cubicBezTo>
                  <a:pt x="5631101" y="2292214"/>
                  <a:pt x="5614731" y="2811325"/>
                  <a:pt x="5469198" y="3329255"/>
                </a:cubicBezTo>
                <a:cubicBezTo>
                  <a:pt x="5323662" y="3847185"/>
                  <a:pt x="5048962" y="4363935"/>
                  <a:pt x="4741546" y="4877588"/>
                </a:cubicBezTo>
                <a:cubicBezTo>
                  <a:pt x="4027238" y="6071494"/>
                  <a:pt x="2764972" y="6102970"/>
                  <a:pt x="1325600" y="5980388"/>
                </a:cubicBezTo>
                <a:cubicBezTo>
                  <a:pt x="903947" y="5944442"/>
                  <a:pt x="499735" y="5907589"/>
                  <a:pt x="137593" y="5804042"/>
                </a:cubicBezTo>
                <a:lnTo>
                  <a:pt x="0" y="5760161"/>
                </a:lnTo>
                <a:close/>
              </a:path>
            </a:pathLst>
          </a:cu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E633B38B-B87A-4288-A20F-0223A6C27A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704117" cy="6096000"/>
          </a:xfrm>
          <a:custGeom>
            <a:avLst/>
            <a:gdLst>
              <a:gd name="connsiteX0" fmla="*/ 0 w 5704117"/>
              <a:gd name="connsiteY0" fmla="*/ 0 h 6096000"/>
              <a:gd name="connsiteX1" fmla="*/ 4562795 w 5704117"/>
              <a:gd name="connsiteY1" fmla="*/ 0 h 6096000"/>
              <a:gd name="connsiteX2" fmla="*/ 4721192 w 5704117"/>
              <a:gd name="connsiteY2" fmla="*/ 133595 h 6096000"/>
              <a:gd name="connsiteX3" fmla="*/ 5467522 w 5704117"/>
              <a:gd name="connsiteY3" fmla="*/ 1054328 h 6096000"/>
              <a:gd name="connsiteX4" fmla="*/ 5538873 w 5704117"/>
              <a:gd name="connsiteY4" fmla="*/ 2897564 h 6096000"/>
              <a:gd name="connsiteX5" fmla="*/ 4442050 w 5704117"/>
              <a:gd name="connsiteY5" fmla="*/ 4732407 h 6096000"/>
              <a:gd name="connsiteX6" fmla="*/ 93046 w 5704117"/>
              <a:gd name="connsiteY6" fmla="*/ 6082857 h 6096000"/>
              <a:gd name="connsiteX7" fmla="*/ 0 w 5704117"/>
              <a:gd name="connsiteY7" fmla="*/ 6078450 h 6096000"/>
              <a:gd name="connsiteX0" fmla="*/ 4562795 w 5704117"/>
              <a:gd name="connsiteY0" fmla="*/ 0 h 6096000"/>
              <a:gd name="connsiteX1" fmla="*/ 4721192 w 5704117"/>
              <a:gd name="connsiteY1" fmla="*/ 133595 h 6096000"/>
              <a:gd name="connsiteX2" fmla="*/ 5467522 w 5704117"/>
              <a:gd name="connsiteY2" fmla="*/ 1054328 h 6096000"/>
              <a:gd name="connsiteX3" fmla="*/ 5538873 w 5704117"/>
              <a:gd name="connsiteY3" fmla="*/ 2897564 h 6096000"/>
              <a:gd name="connsiteX4" fmla="*/ 4442050 w 5704117"/>
              <a:gd name="connsiteY4" fmla="*/ 4732407 h 6096000"/>
              <a:gd name="connsiteX5" fmla="*/ 93046 w 5704117"/>
              <a:gd name="connsiteY5" fmla="*/ 6082857 h 6096000"/>
              <a:gd name="connsiteX6" fmla="*/ 0 w 5704117"/>
              <a:gd name="connsiteY6" fmla="*/ 6078450 h 6096000"/>
              <a:gd name="connsiteX7" fmla="*/ 91440 w 5704117"/>
              <a:gd name="connsiteY7" fmla="*/ 91440 h 6096000"/>
              <a:gd name="connsiteX0" fmla="*/ 4562795 w 5704117"/>
              <a:gd name="connsiteY0" fmla="*/ 0 h 6096000"/>
              <a:gd name="connsiteX1" fmla="*/ 4721192 w 5704117"/>
              <a:gd name="connsiteY1" fmla="*/ 133595 h 6096000"/>
              <a:gd name="connsiteX2" fmla="*/ 5467522 w 5704117"/>
              <a:gd name="connsiteY2" fmla="*/ 1054328 h 6096000"/>
              <a:gd name="connsiteX3" fmla="*/ 5538873 w 5704117"/>
              <a:gd name="connsiteY3" fmla="*/ 2897564 h 6096000"/>
              <a:gd name="connsiteX4" fmla="*/ 4442050 w 5704117"/>
              <a:gd name="connsiteY4" fmla="*/ 4732407 h 6096000"/>
              <a:gd name="connsiteX5" fmla="*/ 93046 w 5704117"/>
              <a:gd name="connsiteY5" fmla="*/ 6082857 h 6096000"/>
              <a:gd name="connsiteX6" fmla="*/ 0 w 5704117"/>
              <a:gd name="connsiteY6" fmla="*/ 6078450 h 60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04117" h="6096000">
                <a:moveTo>
                  <a:pt x="4562795" y="0"/>
                </a:moveTo>
                <a:lnTo>
                  <a:pt x="4721192" y="133595"/>
                </a:lnTo>
                <a:cubicBezTo>
                  <a:pt x="5067135" y="440105"/>
                  <a:pt x="5309779" y="747048"/>
                  <a:pt x="5467522" y="1054328"/>
                </a:cubicBezTo>
                <a:cubicBezTo>
                  <a:pt x="5782917" y="1668625"/>
                  <a:pt x="5758242" y="2283795"/>
                  <a:pt x="5538873" y="2897564"/>
                </a:cubicBezTo>
                <a:cubicBezTo>
                  <a:pt x="5319500" y="3511334"/>
                  <a:pt x="4905433" y="4123706"/>
                  <a:pt x="4442050" y="4732407"/>
                </a:cubicBezTo>
                <a:cubicBezTo>
                  <a:pt x="3499930" y="5970384"/>
                  <a:pt x="1925433" y="6153690"/>
                  <a:pt x="93046" y="6082857"/>
                </a:cubicBezTo>
                <a:lnTo>
                  <a:pt x="0" y="607845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59BD14-90CC-4B59-9637-3F744217E7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999" y="867878"/>
            <a:ext cx="4657726" cy="2828223"/>
          </a:xfrm>
        </p:spPr>
        <p:txBody>
          <a:bodyPr>
            <a:normAutofit/>
          </a:bodyPr>
          <a:lstStyle/>
          <a:p>
            <a:pPr algn="l"/>
            <a:r>
              <a:rPr lang="hr-H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ura MT Script Capitals" panose="03020802060602070202" pitchFamily="66" charset="0"/>
              </a:rPr>
              <a:t>Bihevioralna</a:t>
            </a:r>
            <a:br>
              <a:rPr lang="hr-H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ura MT Script Capitals" panose="03020802060602070202" pitchFamily="66" charset="0"/>
              </a:rPr>
            </a:br>
            <a:r>
              <a:rPr lang="hr-H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ura MT Script Capitals" panose="03020802060602070202" pitchFamily="66" charset="0"/>
              </a:rPr>
              <a:t> aktivacija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C349E6-3BE5-4671-8A54-1D473C34C8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363" y="4951028"/>
            <a:ext cx="3835662" cy="972152"/>
          </a:xfrm>
        </p:spPr>
        <p:txBody>
          <a:bodyPr>
            <a:normAutofit/>
          </a:bodyPr>
          <a:lstStyle/>
          <a:p>
            <a:pPr algn="l"/>
            <a:r>
              <a:rPr lang="hr-HR" i="1" dirty="0">
                <a:latin typeface="Book Antiqua" panose="02040602050305030304" pitchFamily="18" charset="0"/>
              </a:rPr>
              <a:t>mag.psych. </a:t>
            </a:r>
            <a:r>
              <a:rPr lang="hr-HR" dirty="0">
                <a:latin typeface="Book Antiqua" panose="02040602050305030304" pitchFamily="18" charset="0"/>
              </a:rPr>
              <a:t>Dorotea Božić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A3AE471-03A8-45C2-BE3B-A7A6D73B1E55}"/>
              </a:ext>
            </a:extLst>
          </p:cNvPr>
          <p:cNvSpPr txBox="1">
            <a:spLocks/>
          </p:cNvSpPr>
          <p:nvPr/>
        </p:nvSpPr>
        <p:spPr>
          <a:xfrm>
            <a:off x="9667875" y="6096000"/>
            <a:ext cx="1924049" cy="580107"/>
          </a:xfrm>
          <a:prstGeom prst="rect">
            <a:avLst/>
          </a:prstGeom>
        </p:spPr>
        <p:txBody>
          <a:bodyPr vert="horz" lIns="91440" tIns="0" rIns="91440" bIns="45720" rtlCol="0" anchor="b">
            <a:norm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None/>
              <a:defRPr sz="1800" b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hr-HR" dirty="0">
                <a:latin typeface="Book Antiqua" panose="02040602050305030304" pitchFamily="18" charset="0"/>
              </a:rPr>
              <a:t>4. srpnja 2020</a:t>
            </a:r>
            <a:r>
              <a:rPr lang="hr-H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1463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53027-3068-4D82-9EE7-A54FC56B0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333500"/>
            <a:ext cx="11201400" cy="52768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Terapeut: </a:t>
            </a:r>
            <a:r>
              <a:rPr lang="hr-HR" sz="2000" dirty="0"/>
              <a:t>Daje li vam to ideju što biste željeli promijeniti u nadolazećem tjednu?</a:t>
            </a:r>
          </a:p>
          <a:p>
            <a:pPr marL="0" indent="0">
              <a:buNone/>
            </a:pPr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Klijent:</a:t>
            </a:r>
            <a:r>
              <a:rPr lang="hr-HR" sz="2000" dirty="0"/>
              <a:t> Da, voljela bih provoditi više vremena s drugim ljudima, ali jednostavno nemam energije za to.</a:t>
            </a:r>
          </a:p>
          <a:p>
            <a:pPr marL="0" indent="0">
              <a:buNone/>
            </a:pPr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Terapeut:</a:t>
            </a:r>
            <a:r>
              <a:rPr lang="hr-HR" sz="2000" dirty="0"/>
              <a:t> I onda ostanete ležati u krevetu?</a:t>
            </a:r>
          </a:p>
          <a:p>
            <a:pPr marL="0" indent="0">
              <a:buNone/>
            </a:pPr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Klijent:</a:t>
            </a:r>
            <a:r>
              <a:rPr lang="hr-HR" sz="2000" dirty="0"/>
              <a:t> Da.</a:t>
            </a:r>
          </a:p>
          <a:p>
            <a:pPr marL="0" indent="0">
              <a:buNone/>
            </a:pPr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Terapeut:</a:t>
            </a:r>
            <a:r>
              <a:rPr lang="hr-HR" sz="2000" dirty="0"/>
              <a:t> Zanimljivo je to što ste rekli. „Nemam energije provoditi vrijeme s drugima.” Idemo to zapisati. [vodi prema predlaganju bihevioralnog eksperimenta] Kako bismo mogli testirati ovu vašu ideju?</a:t>
            </a:r>
          </a:p>
          <a:p>
            <a:pPr marL="0" indent="0">
              <a:buNone/>
            </a:pPr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Klijent: </a:t>
            </a:r>
            <a:r>
              <a:rPr lang="hr-HR" sz="2000" dirty="0"/>
              <a:t>Pa valjda bih mogla planirati provođenje vremena s prijateljima i vidjeti mogu li to ostvariti.</a:t>
            </a:r>
          </a:p>
          <a:p>
            <a:pPr marL="0" indent="0">
              <a:buNone/>
            </a:pPr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Terapeut:</a:t>
            </a:r>
            <a:r>
              <a:rPr lang="hr-HR" sz="2000" dirty="0"/>
              <a:t> [pokušavajući motivirati klijenta] Bi li takvo testiranje imalo neku prednost?</a:t>
            </a:r>
          </a:p>
          <a:p>
            <a:pPr marL="0" indent="0">
              <a:buNone/>
            </a:pPr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Klijent:</a:t>
            </a:r>
            <a:r>
              <a:rPr lang="hr-HR" sz="2000" dirty="0"/>
              <a:t> Možda bih se osjećala bolje.</a:t>
            </a:r>
          </a:p>
          <a:p>
            <a:pPr marL="0" indent="0">
              <a:buNone/>
            </a:pPr>
            <a:endParaRPr lang="hr-HR" sz="2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0263D22-31BA-419D-900B-B08EA90D2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85726"/>
            <a:ext cx="10668000" cy="1162049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Testiranje klijentovih pretpostavki</a:t>
            </a:r>
          </a:p>
        </p:txBody>
      </p:sp>
    </p:spTree>
    <p:extLst>
      <p:ext uri="{BB962C8B-B14F-4D97-AF65-F5344CB8AC3E}">
        <p14:creationId xmlns:p14="http://schemas.microsoft.com/office/powerpoint/2010/main" val="3802565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A26D3A0-5876-4780-9A98-02C60DB2E3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5532763"/>
              </p:ext>
            </p:extLst>
          </p:nvPr>
        </p:nvGraphicFramePr>
        <p:xfrm>
          <a:off x="1120775" y="2091265"/>
          <a:ext cx="9740900" cy="56525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0180074-60C0-4787-BDF6-4879C98ED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47650"/>
            <a:ext cx="10668000" cy="1285875"/>
          </a:xfrm>
        </p:spPr>
        <p:txBody>
          <a:bodyPr>
            <a:normAutofit/>
          </a:bodyPr>
          <a:lstStyle/>
          <a:p>
            <a:pPr algn="ctr"/>
            <a:r>
              <a:rPr lang="hr-H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Identificiranje automatske misli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8C018-9A33-486B-AD21-0CF78A7A7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381124"/>
            <a:ext cx="10668000" cy="52292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Terapeut: </a:t>
            </a:r>
            <a:r>
              <a:rPr lang="hr-HR" sz="2200" dirty="0"/>
              <a:t>Što vam sada prolazi kroz glavu?</a:t>
            </a:r>
          </a:p>
          <a:p>
            <a:pPr marL="0" indent="0">
              <a:buNone/>
            </a:pPr>
            <a:r>
              <a:rPr lang="hr-H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Klijent: </a:t>
            </a:r>
            <a:r>
              <a:rPr lang="hr-HR" sz="2200" dirty="0"/>
              <a:t>Ne znam.</a:t>
            </a:r>
          </a:p>
          <a:p>
            <a:pPr marL="0" indent="0">
              <a:buNone/>
            </a:pPr>
            <a:r>
              <a:rPr lang="hr-H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Terapeut: </a:t>
            </a:r>
            <a:r>
              <a:rPr lang="hr-HR" sz="2200" dirty="0"/>
              <a:t>[namjerno nudi misao koja je obrnuta od onog što pretpostavlja da klijent misli] Jeste li pomislili kako biste se jako dobro zabavili s prijateljima?</a:t>
            </a:r>
          </a:p>
          <a:p>
            <a:pPr marL="0" indent="0">
              <a:buNone/>
            </a:pPr>
            <a:r>
              <a:rPr lang="hr-H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Klijent:</a:t>
            </a:r>
            <a:r>
              <a:rPr lang="hr-HR" sz="2200" dirty="0"/>
              <a:t> Ne, zabrinuta sam da se moji prijatelji neće htjeti družiti sa mnom.</a:t>
            </a:r>
          </a:p>
          <a:p>
            <a:pPr marL="0" indent="0">
              <a:buNone/>
            </a:pPr>
            <a:r>
              <a:rPr lang="hr-H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Terapeut:</a:t>
            </a:r>
            <a:r>
              <a:rPr lang="hr-HR" sz="2200" dirty="0"/>
              <a:t> U redu. Vidite li kako bi vas ta misao mogla spriječiti u tome da im priđete?</a:t>
            </a:r>
          </a:p>
          <a:p>
            <a:pPr marL="0" indent="0">
              <a:buNone/>
            </a:pPr>
            <a:endParaRPr lang="hr-HR" sz="2000" dirty="0"/>
          </a:p>
          <a:p>
            <a:pPr marL="0" indent="0">
              <a:buNone/>
            </a:pPr>
            <a:endParaRPr lang="hr-HR" sz="2000" dirty="0"/>
          </a:p>
          <a:p>
            <a:pPr marL="0" indent="0">
              <a:buNone/>
            </a:pPr>
            <a:endParaRPr lang="hr-HR" sz="2000" dirty="0"/>
          </a:p>
          <a:p>
            <a:pPr>
              <a:buFont typeface="Wingdings" panose="05000000000000000000" pitchFamily="2" charset="2"/>
              <a:buChar char="ü"/>
            </a:pPr>
            <a:endParaRPr lang="hr-HR" sz="2000" dirty="0"/>
          </a:p>
          <a:p>
            <a:pPr>
              <a:buFont typeface="Wingdings" panose="05000000000000000000" pitchFamily="2" charset="2"/>
              <a:buChar char="ü"/>
            </a:pPr>
            <a:endParaRPr lang="hr-HR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hr-HR" sz="2000" dirty="0"/>
              <a:t>Potrebno je pomoći klijentu da </a:t>
            </a:r>
            <a:r>
              <a:rPr lang="hr-HR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testira tu misao</a:t>
            </a:r>
            <a:r>
              <a:rPr lang="hr-HR" sz="2000" dirty="0"/>
              <a:t> (u dodatnom materijalu)</a:t>
            </a:r>
          </a:p>
          <a:p>
            <a:pPr marL="0" indent="0">
              <a:buNone/>
            </a:pP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442120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7F9F2-2BFE-4FF2-A0EC-8666EDA10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81000"/>
            <a:ext cx="10668000" cy="1085850"/>
          </a:xfrm>
        </p:spPr>
        <p:txBody>
          <a:bodyPr>
            <a:normAutofit/>
          </a:bodyPr>
          <a:lstStyle/>
          <a:p>
            <a:r>
              <a:rPr lang="hr-H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Terapeut vodi računa o...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BD2AE-C76B-4221-A82E-351BBB980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562100"/>
            <a:ext cx="10915650" cy="454198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 realnosti izvršavanja aktivnosti – </a:t>
            </a: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raspored ne preplavi klijenta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 prvo idu </a:t>
            </a:r>
            <a:r>
              <a:rPr lang="hr-HR" i="1" u="sng" dirty="0"/>
              <a:t>kratki periodi nekih aktivnosti </a:t>
            </a:r>
            <a:r>
              <a:rPr lang="hr-HR" dirty="0"/>
              <a:t>i </a:t>
            </a:r>
            <a:r>
              <a:rPr lang="hr-HR" i="1" u="sng" dirty="0"/>
              <a:t>duži periodi odmora </a:t>
            </a:r>
            <a:r>
              <a:rPr lang="hr-HR" dirty="0"/>
              <a:t>ili odmarajućih i lagano izvedivih aktivnosti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 potiče ga da si </a:t>
            </a:r>
            <a:r>
              <a:rPr lang="hr-HR" i="1" u="sng" dirty="0"/>
              <a:t>oda priznanje </a:t>
            </a:r>
            <a:r>
              <a:rPr lang="hr-HR" dirty="0"/>
              <a:t>kada se pridržava rasporeda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 na sljedećoj seansi zajedno pregledavaju dnevnik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r-HR" dirty="0"/>
              <a:t> je li se uspijevao klijent držati rasporeda?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r-HR" dirty="0"/>
              <a:t> ukazuje na netočnost klijentovih vjerovanja o tome da mu aktivnosti neće poboljšati raspoloženje te ga tako motivira</a:t>
            </a:r>
          </a:p>
        </p:txBody>
      </p:sp>
    </p:spTree>
    <p:extLst>
      <p:ext uri="{BB962C8B-B14F-4D97-AF65-F5344CB8AC3E}">
        <p14:creationId xmlns:p14="http://schemas.microsoft.com/office/powerpoint/2010/main" val="3597427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2440A-1EAF-4828-8358-EC8F225FA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52400"/>
            <a:ext cx="10668000" cy="1076325"/>
          </a:xfrm>
        </p:spPr>
        <p:txBody>
          <a:bodyPr>
            <a:normAutofit/>
          </a:bodyPr>
          <a:lstStyle/>
          <a:p>
            <a:pPr algn="ctr"/>
            <a:r>
              <a:rPr lang="hr-H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Izazovi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E846B-58E5-408E-ACC6-79BFA9EC3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212" y="1104900"/>
            <a:ext cx="11453813" cy="550545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Što ako pacijent ne zna osmisliti ugodne aktivnosti?</a:t>
            </a:r>
          </a:p>
          <a:p>
            <a:pPr lvl="1"/>
            <a:r>
              <a:rPr lang="hr-HR" sz="2000" dirty="0"/>
              <a:t>Ponuditi mu listu aktivnosti s koje će birati (</a:t>
            </a:r>
            <a:r>
              <a:rPr lang="hr-HR" sz="2000" u="sng" dirty="0">
                <a:hlinkClick r:id="rId2"/>
              </a:rPr>
              <a:t>www.healthnetsoluutions.com/dsp/PleasantEventsSchedule.pdf</a:t>
            </a:r>
            <a:r>
              <a:rPr lang="hr-HR" sz="2000" dirty="0"/>
              <a:t>)</a:t>
            </a:r>
          </a:p>
          <a:p>
            <a:pPr lvl="1"/>
            <a:r>
              <a:rPr lang="hr-HR" sz="2000" dirty="0"/>
              <a:t>Pomoći mu s odabirom: „U kojih biste 5-10 aktivnosti uživali?”</a:t>
            </a:r>
          </a:p>
          <a:p>
            <a:pPr lvl="1"/>
            <a:r>
              <a:rPr lang="hr-HR" sz="2000" dirty="0"/>
              <a:t>Podsjetiti da ostajanje u krevetu podržava disforiju</a:t>
            </a:r>
          </a:p>
          <a:p>
            <a:pPr lvl="1"/>
            <a:r>
              <a:rPr lang="hr-HR" sz="2000" dirty="0"/>
              <a:t>Predložiti bihevioralni eksperiment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Što ako je klijentov raspored popunjen ili prepunjen?</a:t>
            </a:r>
          </a:p>
          <a:p>
            <a:pPr lvl="1"/>
            <a:r>
              <a:rPr lang="hr-HR" sz="2000" dirty="0"/>
              <a:t>Vidjeti je li ravnoteža aktivnosti koje omogućuju osjećaj postignuća/zadovoljstva dobra – ako nije </a:t>
            </a:r>
            <a:r>
              <a:rPr lang="hr-HR" sz="2000" dirty="0">
                <a:sym typeface="Wingdings" panose="05000000000000000000" pitchFamily="2" charset="2"/>
              </a:rPr>
              <a:t> pomoći mu da doda vrijeme odmora ili odmarajućih aktivnosti</a:t>
            </a:r>
          </a:p>
          <a:p>
            <a:pPr lvl="1"/>
            <a:r>
              <a:rPr lang="hr-HR" sz="2000" dirty="0">
                <a:sym typeface="Wingdings" panose="05000000000000000000" pitchFamily="2" charset="2"/>
              </a:rPr>
              <a:t>Ako je prepunjen raspored  dogovoriti kako da se razina aktivnosti smanji </a:t>
            </a:r>
          </a:p>
          <a:p>
            <a:pPr lvl="1"/>
            <a:r>
              <a:rPr lang="hr-HR" sz="2000" dirty="0">
                <a:sym typeface="Wingdings" panose="05000000000000000000" pitchFamily="2" charset="2"/>
              </a:rPr>
              <a:t>Pomoći klijentu da odgovori na NAM koje mu se jave, kao i na one koje interferiraju s promjenom trenutnih aktivnosti </a:t>
            </a:r>
          </a:p>
          <a:p>
            <a:pPr lvl="1"/>
            <a:r>
              <a:rPr lang="hr-HR" sz="2000" dirty="0">
                <a:sym typeface="Wingdings" panose="05000000000000000000" pitchFamily="2" charset="2"/>
              </a:rPr>
              <a:t>Poticati ga da si oda priznanje za svaku promjenu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852488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44124-1DBF-4217-AF41-E060F47FC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38301"/>
            <a:ext cx="10668000" cy="493250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endParaRPr lang="hr-HR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hr-H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Što ako pacijent izvješćuje da promjena aktivnosti nema utjecaj na njihov raspored?</a:t>
            </a:r>
          </a:p>
          <a:p>
            <a:pPr lvl="1"/>
            <a:r>
              <a:rPr lang="hr-HR" dirty="0"/>
              <a:t>Moguće da je pomak u raspoloženju mali te ga se klijent ne sjeća</a:t>
            </a:r>
          </a:p>
          <a:p>
            <a:pPr lvl="1"/>
            <a:r>
              <a:rPr lang="hr-HR" dirty="0"/>
              <a:t>Učiti klijenta da odmah nakon aktivnosti ocijeni osjećaj postignuća i zadovoljstva na skali od 1-10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/>
              <a:t> </a:t>
            </a:r>
            <a:r>
              <a:rPr lang="hr-HR" sz="2400" dirty="0"/>
              <a:t>Pomoći klijentu da navede aktivnosti u kojima bi mu osjećaj  postignuća/zadovoljstva bio 0/5/10 i koristiti te akitvnosti kao referentne točke za usporedbu s aktivnostima u kojima bi se uključio</a:t>
            </a:r>
            <a:endParaRPr lang="hr-H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A72A61A-B84D-4D17-B3B7-1B702D3ED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42875"/>
            <a:ext cx="10668000" cy="1028700"/>
          </a:xfrm>
        </p:spPr>
        <p:txBody>
          <a:bodyPr>
            <a:normAutofit/>
          </a:bodyPr>
          <a:lstStyle/>
          <a:p>
            <a:pPr algn="ctr"/>
            <a:r>
              <a:rPr lang="hr-H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Izazovi</a:t>
            </a:r>
          </a:p>
        </p:txBody>
      </p:sp>
    </p:spTree>
    <p:extLst>
      <p:ext uri="{BB962C8B-B14F-4D97-AF65-F5344CB8AC3E}">
        <p14:creationId xmlns:p14="http://schemas.microsoft.com/office/powerpoint/2010/main" val="2168661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BAE8F-08FD-472F-B342-D78BEB31A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80975"/>
            <a:ext cx="10668000" cy="1390650"/>
          </a:xfrm>
        </p:spPr>
        <p:txBody>
          <a:bodyPr>
            <a:normAutofit/>
          </a:bodyPr>
          <a:lstStyle/>
          <a:p>
            <a:pPr algn="ctr"/>
            <a:r>
              <a:rPr lang="hr-H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Korištenje mape aktivnosti za procjenu predikcija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161F4-A301-4B10-90B7-76013A083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743075"/>
            <a:ext cx="10668000" cy="4591049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Ukoliko je klijent skeptičan da će raspored aktivnosti pomoći u poboljšanju raspoloženja, zamoliti ih da </a:t>
            </a:r>
            <a:r>
              <a:rPr lang="hr-HR" b="1" u="sng" dirty="0"/>
              <a:t>pretpostave</a:t>
            </a:r>
            <a:r>
              <a:rPr lang="hr-HR" dirty="0"/>
              <a:t> razinu osjećaja postignuća/zadovoljstva na jednoj mapi aktivnosti i onda na drugoj </a:t>
            </a:r>
            <a:r>
              <a:rPr lang="hr-H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stvarni osjećaj nakon obavljanja aktivnosti</a:t>
            </a:r>
          </a:p>
          <a:p>
            <a:r>
              <a:rPr lang="hr-HR" dirty="0"/>
              <a:t>Pomoće te mape terapeut istražuje razne </a:t>
            </a: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automatske misli u pozadini </a:t>
            </a:r>
          </a:p>
          <a:p>
            <a:r>
              <a:rPr lang="hr-HR" dirty="0"/>
              <a:t>Nakon toga pomaže mu </a:t>
            </a:r>
            <a:r>
              <a:rPr lang="hr-HR" u="sng" dirty="0"/>
              <a:t>evaluirati misli </a:t>
            </a:r>
            <a:r>
              <a:rPr lang="hr-HR" dirty="0"/>
              <a:t>koje mu se javljaju te koristiti kao referentnu točku za uspoređivanje sebe u sadašnjem stanju, a ne kada nije bio depresivan </a:t>
            </a:r>
          </a:p>
        </p:txBody>
      </p:sp>
    </p:spTree>
    <p:extLst>
      <p:ext uri="{BB962C8B-B14F-4D97-AF65-F5344CB8AC3E}">
        <p14:creationId xmlns:p14="http://schemas.microsoft.com/office/powerpoint/2010/main" val="4139760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CBC68-7EA9-44E1-9F09-673C0DA8D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277667"/>
            <a:ext cx="10668000" cy="952500"/>
          </a:xfrm>
        </p:spPr>
        <p:txBody>
          <a:bodyPr>
            <a:normAutofit/>
          </a:bodyPr>
          <a:lstStyle/>
          <a:p>
            <a:pPr algn="ctr"/>
            <a:r>
              <a:rPr lang="hr-H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Zaključak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B1729-BE15-499A-8982-A5A6E3DA6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428750"/>
            <a:ext cx="10668000" cy="4675333"/>
          </a:xfrm>
        </p:spPr>
        <p:txBody>
          <a:bodyPr>
            <a:normAutofit fontScale="85000" lnSpcReduction="10000"/>
          </a:bodyPr>
          <a:lstStyle/>
          <a:p>
            <a:r>
              <a:rPr lang="hr-HR" dirty="0"/>
              <a:t>Bihevioralna aktivacija </a:t>
            </a:r>
            <a:r>
              <a:rPr lang="hr-HR" b="1" dirty="0"/>
              <a:t>ključna</a:t>
            </a:r>
            <a:r>
              <a:rPr lang="hr-HR" dirty="0"/>
              <a:t> je za depresivne pacijente</a:t>
            </a:r>
          </a:p>
          <a:p>
            <a:r>
              <a:rPr lang="hr-HR" dirty="0"/>
              <a:t>Potrebna im je pomoć i usmjeravanje u uvrštavanju aktivnosti u raspored</a:t>
            </a:r>
          </a:p>
          <a:p>
            <a:r>
              <a:rPr lang="hr-HR" dirty="0"/>
              <a:t>Terapeut treba biti </a:t>
            </a:r>
            <a:r>
              <a:rPr lang="hr-HR" i="1" dirty="0"/>
              <a:t>blag</a:t>
            </a:r>
            <a:r>
              <a:rPr lang="hr-HR" dirty="0"/>
              <a:t>, ali </a:t>
            </a:r>
            <a:r>
              <a:rPr lang="hr-HR" i="1" dirty="0"/>
              <a:t>ustrajan</a:t>
            </a:r>
          </a:p>
          <a:p>
            <a:r>
              <a:rPr lang="hr-HR" dirty="0"/>
              <a:t>Pomoći klijentu da </a:t>
            </a: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testira NAM </a:t>
            </a:r>
            <a:r>
              <a:rPr lang="hr-HR" dirty="0"/>
              <a:t>koje </a:t>
            </a:r>
            <a:r>
              <a:rPr lang="hr-HR" b="1" i="1" dirty="0"/>
              <a:t>prethode </a:t>
            </a:r>
            <a:r>
              <a:rPr lang="hr-HR" dirty="0"/>
              <a:t>uključivanju u aktivnosti i koje se </a:t>
            </a:r>
            <a:r>
              <a:rPr lang="hr-HR" b="1" i="1" dirty="0"/>
              <a:t>javljaju tijekom aktivnosti</a:t>
            </a:r>
          </a:p>
          <a:p>
            <a:r>
              <a:rPr lang="hr-HR" dirty="0"/>
              <a:t>Ishod ove tehnike bit će da </a:t>
            </a:r>
            <a:r>
              <a:rPr lang="hr-HR" u="sng" dirty="0"/>
              <a:t>klijenti nauče raditi i pridržavati se dnevnog rasporeda</a:t>
            </a:r>
          </a:p>
          <a:p>
            <a:r>
              <a:rPr lang="hr-HR" dirty="0"/>
              <a:t>Dobro je koristiti i </a:t>
            </a: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bihevioralne eksperimente </a:t>
            </a:r>
            <a:r>
              <a:rPr lang="hr-HR" dirty="0"/>
              <a:t>koji će klijentima pomoći </a:t>
            </a:r>
            <a:r>
              <a:rPr lang="hr-HR" i="1" dirty="0"/>
              <a:t>testirati negativne pretpostavke o aktivnostima u koje se žele uključiti</a:t>
            </a:r>
          </a:p>
        </p:txBody>
      </p:sp>
    </p:spTree>
    <p:extLst>
      <p:ext uri="{BB962C8B-B14F-4D97-AF65-F5344CB8AC3E}">
        <p14:creationId xmlns:p14="http://schemas.microsoft.com/office/powerpoint/2010/main" val="34946809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EBECC-A8B1-4AA8-A4BF-4A2820DE1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Literatura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84784-5BAF-43FB-B091-9F000A170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Beck, J. (2011). Cognitive Behavior Therapy: Basics and Beyond, 2nd Ed. New York: The Guilford Press. – 6. </a:t>
            </a:r>
            <a:r>
              <a:rPr lang="en-US" dirty="0" err="1"/>
              <a:t>poglavlje</a:t>
            </a:r>
            <a:r>
              <a:rPr lang="en-US" dirty="0"/>
              <a:t>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3139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5" name="Picture 4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523D9C44-9CFE-4B93-9C97-30E69780AA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336" r="9091" b="913"/>
          <a:stretch/>
        </p:blipFill>
        <p:spPr>
          <a:xfrm>
            <a:off x="20" y="10"/>
            <a:ext cx="12207220" cy="6857990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26C2F60D-36DC-4E6D-8544-3562BBABA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42263" y="1782827"/>
            <a:ext cx="4332910" cy="5817436"/>
          </a:xfrm>
          <a:custGeom>
            <a:avLst/>
            <a:gdLst>
              <a:gd name="connsiteX0" fmla="*/ 3175347 w 4332910"/>
              <a:gd name="connsiteY0" fmla="*/ 710 h 5817436"/>
              <a:gd name="connsiteX1" fmla="*/ 3972229 w 4332910"/>
              <a:gd name="connsiteY1" fmla="*/ 94304 h 5817436"/>
              <a:gd name="connsiteX2" fmla="*/ 4332910 w 4332910"/>
              <a:gd name="connsiteY2" fmla="*/ 180296 h 5817436"/>
              <a:gd name="connsiteX3" fmla="*/ 4332910 w 4332910"/>
              <a:gd name="connsiteY3" fmla="*/ 5817436 h 5817436"/>
              <a:gd name="connsiteX4" fmla="*/ 1006557 w 4332910"/>
              <a:gd name="connsiteY4" fmla="*/ 5817436 h 5817436"/>
              <a:gd name="connsiteX5" fmla="*/ 866510 w 4332910"/>
              <a:gd name="connsiteY5" fmla="*/ 5609583 h 5817436"/>
              <a:gd name="connsiteX6" fmla="*/ 351747 w 4332910"/>
              <a:gd name="connsiteY6" fmla="*/ 2263621 h 5817436"/>
              <a:gd name="connsiteX7" fmla="*/ 1381666 w 4332910"/>
              <a:gd name="connsiteY7" fmla="*/ 845238 h 5817436"/>
              <a:gd name="connsiteX8" fmla="*/ 2751595 w 4332910"/>
              <a:gd name="connsiteY8" fmla="*/ 47742 h 5817436"/>
              <a:gd name="connsiteX9" fmla="*/ 3175347 w 4332910"/>
              <a:gd name="connsiteY9" fmla="*/ 710 h 5817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332910" h="5817436">
                <a:moveTo>
                  <a:pt x="3175347" y="710"/>
                </a:moveTo>
                <a:cubicBezTo>
                  <a:pt x="3421493" y="-5064"/>
                  <a:pt x="3686120" y="24227"/>
                  <a:pt x="3972229" y="94304"/>
                </a:cubicBezTo>
                <a:lnTo>
                  <a:pt x="4332910" y="180296"/>
                </a:lnTo>
                <a:lnTo>
                  <a:pt x="4332910" y="5817436"/>
                </a:lnTo>
                <a:lnTo>
                  <a:pt x="1006557" y="5817436"/>
                </a:lnTo>
                <a:lnTo>
                  <a:pt x="866510" y="5609583"/>
                </a:lnTo>
                <a:cubicBezTo>
                  <a:pt x="140071" y="4515211"/>
                  <a:pt x="-376405" y="3480830"/>
                  <a:pt x="351747" y="2263621"/>
                </a:cubicBezTo>
                <a:cubicBezTo>
                  <a:pt x="664977" y="1739861"/>
                  <a:pt x="994988" y="1240809"/>
                  <a:pt x="1381666" y="845238"/>
                </a:cubicBezTo>
                <a:cubicBezTo>
                  <a:pt x="1768346" y="449669"/>
                  <a:pt x="2211693" y="157580"/>
                  <a:pt x="2751595" y="47742"/>
                </a:cubicBezTo>
                <a:cubicBezTo>
                  <a:pt x="2886624" y="20264"/>
                  <a:pt x="3027659" y="4175"/>
                  <a:pt x="3175347" y="710"/>
                </a:cubicBezTo>
                <a:close/>
              </a:path>
            </a:pathLst>
          </a:cu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CFFC7D5-8758-4C87-A839-9FF78F543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482642" flipH="1">
            <a:off x="318955" y="2073697"/>
            <a:ext cx="5867664" cy="5317986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  <a:gd name="connsiteX0" fmla="*/ 0 w 1085312"/>
              <a:gd name="connsiteY0" fmla="*/ 0 h 2441440"/>
              <a:gd name="connsiteX1" fmla="*/ 53089 w 1085312"/>
              <a:gd name="connsiteY1" fmla="*/ 4542 h 2441440"/>
              <a:gd name="connsiteX2" fmla="*/ 790077 w 1085312"/>
              <a:gd name="connsiteY2" fmla="*/ 872756 h 2441440"/>
              <a:gd name="connsiteX3" fmla="*/ 1085252 w 1085312"/>
              <a:gd name="connsiteY3" fmla="*/ 1943649 h 2441440"/>
              <a:gd name="connsiteX4" fmla="*/ 1064832 w 1085312"/>
              <a:gd name="connsiteY4" fmla="*/ 2198094 h 2441440"/>
              <a:gd name="connsiteX5" fmla="*/ 1043734 w 1085312"/>
              <a:gd name="connsiteY5" fmla="*/ 2315675 h 2441440"/>
              <a:gd name="connsiteX6" fmla="*/ 59456 w 1085312"/>
              <a:gd name="connsiteY6" fmla="*/ 2441440 h 2441440"/>
              <a:gd name="connsiteX0" fmla="*/ 0 w 1085312"/>
              <a:gd name="connsiteY0" fmla="*/ 0 h 2315675"/>
              <a:gd name="connsiteX1" fmla="*/ 53089 w 1085312"/>
              <a:gd name="connsiteY1" fmla="*/ 4542 h 2315675"/>
              <a:gd name="connsiteX2" fmla="*/ 790077 w 1085312"/>
              <a:gd name="connsiteY2" fmla="*/ 872756 h 2315675"/>
              <a:gd name="connsiteX3" fmla="*/ 1085252 w 1085312"/>
              <a:gd name="connsiteY3" fmla="*/ 1943649 h 2315675"/>
              <a:gd name="connsiteX4" fmla="*/ 1064832 w 1085312"/>
              <a:gd name="connsiteY4" fmla="*/ 2198094 h 2315675"/>
              <a:gd name="connsiteX5" fmla="*/ 1043734 w 1085312"/>
              <a:gd name="connsiteY5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5312" h="2315675">
                <a:moveTo>
                  <a:pt x="0" y="0"/>
                </a:move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F90B38-0396-468C-849D-0A7D71367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3830853"/>
            <a:ext cx="4297680" cy="158191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HVALA NA PAŽNJI!</a:t>
            </a:r>
          </a:p>
        </p:txBody>
      </p:sp>
    </p:spTree>
    <p:extLst>
      <p:ext uri="{BB962C8B-B14F-4D97-AF65-F5344CB8AC3E}">
        <p14:creationId xmlns:p14="http://schemas.microsoft.com/office/powerpoint/2010/main" val="3902121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C3FC6-7CD2-4B7C-A56B-6B6290CC2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5" y="104775"/>
            <a:ext cx="10668000" cy="1524000"/>
          </a:xfrm>
        </p:spPr>
        <p:txBody>
          <a:bodyPr/>
          <a:lstStyle/>
          <a:p>
            <a:pPr algn="ctr"/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Raspored aktivnosti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7FCBE-B7CB-4E32-9A68-7FDE4C420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5" y="1438275"/>
            <a:ext cx="10668000" cy="3818083"/>
          </a:xfrm>
        </p:spPr>
        <p:txBody>
          <a:bodyPr/>
          <a:lstStyle/>
          <a:p>
            <a:r>
              <a:rPr lang="hr-HR" dirty="0"/>
              <a:t>Primarni cilj za derpesivne pacijente – zaustaviti začarani krug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4008A4B-6F22-4440-8F56-EB538E24DB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0770591"/>
              </p:ext>
            </p:extLst>
          </p:nvPr>
        </p:nvGraphicFramePr>
        <p:xfrm>
          <a:off x="1447800" y="2135042"/>
          <a:ext cx="7858125" cy="4618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9730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5EF17-42A3-4A4D-81B0-85E246D9B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209550"/>
            <a:ext cx="10668000" cy="1524000"/>
          </a:xfrm>
        </p:spPr>
        <p:txBody>
          <a:bodyPr/>
          <a:lstStyle/>
          <a:p>
            <a:pPr algn="ctr"/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Bihevioralna aktivacija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00DD708-6771-46C3-A466-1AD08F944C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5816379"/>
              </p:ext>
            </p:extLst>
          </p:nvPr>
        </p:nvGraphicFramePr>
        <p:xfrm>
          <a:off x="1365250" y="2386541"/>
          <a:ext cx="880745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DA7E1-1E95-4704-8765-44354866C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Ključan dio tretmana je pomoć klijentima da </a:t>
            </a:r>
            <a:r>
              <a:rPr lang="hr-H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postanu aktivni</a:t>
            </a:r>
            <a:r>
              <a:rPr lang="hr-HR" dirty="0"/>
              <a:t> i da si </a:t>
            </a:r>
            <a:r>
              <a:rPr lang="hr-H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odaju priznanje za trud</a:t>
            </a:r>
            <a:r>
              <a:rPr lang="hr-HR" dirty="0"/>
              <a:t> u istome</a:t>
            </a:r>
          </a:p>
        </p:txBody>
      </p:sp>
    </p:spTree>
    <p:extLst>
      <p:ext uri="{BB962C8B-B14F-4D97-AF65-F5344CB8AC3E}">
        <p14:creationId xmlns:p14="http://schemas.microsoft.com/office/powerpoint/2010/main" val="3258157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5BB6B-B108-4096-B079-9C980C509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-68034"/>
            <a:ext cx="10668000" cy="1524000"/>
          </a:xfrm>
        </p:spPr>
        <p:txBody>
          <a:bodyPr/>
          <a:lstStyle/>
          <a:p>
            <a:pPr algn="ctr"/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Konceptualizacija neaktivnosti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0B732-7495-437D-BAAC-7C0D9A8AF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575" y="2367908"/>
            <a:ext cx="3867150" cy="3818083"/>
          </a:xfrm>
        </p:spPr>
        <p:txBody>
          <a:bodyPr>
            <a:normAutofit/>
          </a:bodyPr>
          <a:lstStyle/>
          <a:p>
            <a:r>
              <a:rPr lang="hr-HR" sz="2400" dirty="0"/>
              <a:t>Začarani krug neaktivnosti održava se pomoću NAM koje interferiraju s </a:t>
            </a:r>
            <a:r>
              <a:rPr lang="hr-HR" sz="2400" b="1" dirty="0"/>
              <a:t>pokušajem klijentovog aktiviranja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13FF146-E942-4DB1-9320-5DF53B5E74FC}"/>
              </a:ext>
            </a:extLst>
          </p:cNvPr>
          <p:cNvGrpSpPr/>
          <p:nvPr/>
        </p:nvGrpSpPr>
        <p:grpSpPr>
          <a:xfrm>
            <a:off x="4546600" y="1333500"/>
            <a:ext cx="7235825" cy="4739550"/>
            <a:chOff x="2032000" y="719666"/>
            <a:chExt cx="8131176" cy="5475334"/>
          </a:xfrm>
        </p:grpSpPr>
        <p:graphicFrame>
          <p:nvGraphicFramePr>
            <p:cNvPr id="4" name="Diagram 3">
              <a:extLst>
                <a:ext uri="{FF2B5EF4-FFF2-40B4-BE49-F238E27FC236}">
                  <a16:creationId xmlns:a16="http://schemas.microsoft.com/office/drawing/2014/main" id="{55A7717A-1856-421B-8A2A-0619687637D6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496888063"/>
                </p:ext>
              </p:extLst>
            </p:nvPr>
          </p:nvGraphicFramePr>
          <p:xfrm>
            <a:off x="2032000" y="719666"/>
            <a:ext cx="8128000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A5F2CA5-D87A-4DB6-81F8-F959934E956A}"/>
                </a:ext>
              </a:extLst>
            </p:cNvPr>
            <p:cNvSpPr txBox="1"/>
            <p:nvPr/>
          </p:nvSpPr>
          <p:spPr>
            <a:xfrm>
              <a:off x="2035176" y="5610225"/>
              <a:ext cx="8128000" cy="5847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rtlCol="0" anchor="b">
              <a:spAutoFit/>
            </a:bodyPr>
            <a:lstStyle/>
            <a:p>
              <a:pPr algn="ctr"/>
              <a:endParaRPr lang="hr-HR" sz="1600" b="1" dirty="0">
                <a:solidFill>
                  <a:schemeClr val="bg1"/>
                </a:solidFill>
              </a:endParaRPr>
            </a:p>
            <a:p>
              <a:pPr algn="ctr"/>
              <a:r>
                <a:rPr lang="hr-HR" sz="1600" b="1" dirty="0">
                  <a:solidFill>
                    <a:schemeClr val="bg1"/>
                  </a:solidFill>
                </a:rPr>
                <a:t>Ostaje neaktivan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2DB8E609-094F-4BAE-8F8B-E100EBA43B40}"/>
              </a:ext>
            </a:extLst>
          </p:cNvPr>
          <p:cNvSpPr txBox="1"/>
          <p:nvPr/>
        </p:nvSpPr>
        <p:spPr>
          <a:xfrm>
            <a:off x="6970712" y="5143501"/>
            <a:ext cx="25241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600" b="1" dirty="0"/>
              <a:t>Ponašanje</a:t>
            </a:r>
          </a:p>
        </p:txBody>
      </p:sp>
    </p:spTree>
    <p:extLst>
      <p:ext uri="{BB962C8B-B14F-4D97-AF65-F5344CB8AC3E}">
        <p14:creationId xmlns:p14="http://schemas.microsoft.com/office/powerpoint/2010/main" val="577752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5BB6B-B108-4096-B079-9C980C509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-68034"/>
            <a:ext cx="10668000" cy="1524000"/>
          </a:xfrm>
        </p:spPr>
        <p:txBody>
          <a:bodyPr>
            <a:normAutofit/>
          </a:bodyPr>
          <a:lstStyle/>
          <a:p>
            <a:pPr algn="ctr"/>
            <a:r>
              <a:rPr lang="hr-H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¸Konceptualizacija nedostatka postignuća ili zadovoljstva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0B732-7495-437D-BAAC-7C0D9A8AF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399" y="2367908"/>
            <a:ext cx="4276375" cy="3818083"/>
          </a:xfrm>
        </p:spPr>
        <p:txBody>
          <a:bodyPr>
            <a:normAutofit/>
          </a:bodyPr>
          <a:lstStyle/>
          <a:p>
            <a:r>
              <a:rPr lang="hr-HR" sz="2400" dirty="0"/>
              <a:t>Samokritične automatske misli interferiraju s </a:t>
            </a:r>
            <a:r>
              <a:rPr lang="hr-HR" sz="2400" b="1" dirty="0"/>
              <a:t>aktivnostima u koje se klijenti uključuju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13FF146-E942-4DB1-9320-5DF53B5E74FC}"/>
              </a:ext>
            </a:extLst>
          </p:cNvPr>
          <p:cNvGrpSpPr/>
          <p:nvPr/>
        </p:nvGrpSpPr>
        <p:grpSpPr>
          <a:xfrm>
            <a:off x="4543774" y="1609725"/>
            <a:ext cx="7235825" cy="4739550"/>
            <a:chOff x="2032000" y="719666"/>
            <a:chExt cx="8131176" cy="5475334"/>
          </a:xfrm>
        </p:grpSpPr>
        <p:graphicFrame>
          <p:nvGraphicFramePr>
            <p:cNvPr id="4" name="Diagram 3">
              <a:extLst>
                <a:ext uri="{FF2B5EF4-FFF2-40B4-BE49-F238E27FC236}">
                  <a16:creationId xmlns:a16="http://schemas.microsoft.com/office/drawing/2014/main" id="{55A7717A-1856-421B-8A2A-0619687637D6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993991667"/>
                </p:ext>
              </p:extLst>
            </p:nvPr>
          </p:nvGraphicFramePr>
          <p:xfrm>
            <a:off x="2032000" y="719666"/>
            <a:ext cx="8128000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A5F2CA5-D87A-4DB6-81F8-F959934E956A}"/>
                </a:ext>
              </a:extLst>
            </p:cNvPr>
            <p:cNvSpPr txBox="1"/>
            <p:nvPr/>
          </p:nvSpPr>
          <p:spPr>
            <a:xfrm>
              <a:off x="2035176" y="5519443"/>
              <a:ext cx="8128000" cy="67555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rtlCol="0" anchor="b">
              <a:spAutoFit/>
            </a:bodyPr>
            <a:lstStyle/>
            <a:p>
              <a:pPr algn="ctr"/>
              <a:endParaRPr lang="hr-HR" sz="1600" b="1" dirty="0">
                <a:solidFill>
                  <a:schemeClr val="bg1"/>
                </a:solidFill>
              </a:endParaRPr>
            </a:p>
            <a:p>
              <a:pPr algn="ctr"/>
              <a:r>
                <a:rPr lang="hr-HR" sz="1600" b="1" dirty="0">
                  <a:solidFill>
                    <a:schemeClr val="bg1"/>
                  </a:solidFill>
                </a:rPr>
                <a:t>Odustaje od aktivnosti. Ne uključuje se više u nju u budućnosti.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2DB8E609-094F-4BAE-8F8B-E100EBA43B40}"/>
              </a:ext>
            </a:extLst>
          </p:cNvPr>
          <p:cNvSpPr txBox="1"/>
          <p:nvPr/>
        </p:nvSpPr>
        <p:spPr>
          <a:xfrm>
            <a:off x="6898211" y="5425946"/>
            <a:ext cx="25241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600" b="1" dirty="0"/>
              <a:t>Ponašanje</a:t>
            </a:r>
          </a:p>
        </p:txBody>
      </p:sp>
    </p:spTree>
    <p:extLst>
      <p:ext uri="{BB962C8B-B14F-4D97-AF65-F5344CB8AC3E}">
        <p14:creationId xmlns:p14="http://schemas.microsoft.com/office/powerpoint/2010/main" val="3929261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1CAA3-4648-4F42-8EFE-EADBE695C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7625"/>
            <a:ext cx="10668000" cy="1524000"/>
          </a:xfrm>
        </p:spPr>
        <p:txBody>
          <a:bodyPr>
            <a:normAutofit/>
          </a:bodyPr>
          <a:lstStyle/>
          <a:p>
            <a:pPr algn="ctr"/>
            <a:r>
              <a:rPr lang="hr-H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¸Konceptualizacija nedostatka postignuća ili zadovoljstva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D4A9B-87CB-49D7-A47D-9E8537F25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Pri </a:t>
            </a:r>
            <a:r>
              <a:rPr lang="hr-HR" sz="2400" u="sng" dirty="0"/>
              <a:t>sastavljanju rasporeda </a:t>
            </a:r>
            <a:r>
              <a:rPr lang="hr-HR" sz="2400" dirty="0"/>
              <a:t>aktivnosti ključno je otkriti </a:t>
            </a:r>
            <a:r>
              <a:rPr lang="hr-H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 u pozadini</a:t>
            </a:r>
          </a:p>
          <a:p>
            <a:r>
              <a:rPr lang="hr-HR" sz="2400" dirty="0"/>
              <a:t>Voditi računa o razini klijentove depresivnosti </a:t>
            </a:r>
            <a:r>
              <a:rPr lang="hr-HR" sz="2400" dirty="0">
                <a:sym typeface="Wingdings" panose="05000000000000000000" pitchFamily="2" charset="2"/>
              </a:rPr>
              <a:t> neki će trebati pomoć pri osmišljavanju </a:t>
            </a:r>
            <a:r>
              <a:rPr lang="hr-HR" sz="2400" b="1" dirty="0">
                <a:sym typeface="Wingdings" panose="05000000000000000000" pitchFamily="2" charset="2"/>
              </a:rPr>
              <a:t>ugodnih aktivnosti u danu</a:t>
            </a:r>
            <a:r>
              <a:rPr lang="hr-HR" sz="2400" dirty="0">
                <a:sym typeface="Wingdings" panose="05000000000000000000" pitchFamily="2" charset="2"/>
              </a:rPr>
              <a:t>, drugima će biti potrebna pomoć u </a:t>
            </a:r>
            <a:r>
              <a:rPr lang="hr-HR" sz="2400" b="1" dirty="0">
                <a:sym typeface="Wingdings" panose="05000000000000000000" pitchFamily="2" charset="2"/>
              </a:rPr>
              <a:t>sastavljanju rasporeda po satima</a:t>
            </a:r>
          </a:p>
          <a:p>
            <a:r>
              <a:rPr lang="hr-HR" sz="2400" dirty="0">
                <a:sym typeface="Wingdings" panose="05000000000000000000" pitchFamily="2" charset="2"/>
              </a:rPr>
              <a:t>Poticati ih da </a:t>
            </a:r>
            <a:r>
              <a:rPr lang="hr-HR" sz="2400" b="1" u="sng" dirty="0">
                <a:sym typeface="Wingdings" panose="05000000000000000000" pitchFamily="2" charset="2"/>
              </a:rPr>
              <a:t>ocjene razinu </a:t>
            </a:r>
            <a:r>
              <a:rPr lang="hr-HR" sz="2400" dirty="0">
                <a:sym typeface="Wingdings" panose="05000000000000000000" pitchFamily="2" charset="2"/>
              </a:rPr>
              <a:t>osjećaja postignuća i zadovoljstva u određenoj aktivnosti</a:t>
            </a:r>
          </a:p>
          <a:p>
            <a:r>
              <a:rPr lang="hr-HR" sz="2400" dirty="0">
                <a:sym typeface="Wingdings" panose="05000000000000000000" pitchFamily="2" charset="2"/>
              </a:rPr>
              <a:t>Primarno potrebno istražiti njihov </a:t>
            </a:r>
            <a:r>
              <a:rPr lang="hr-HR" sz="2400" u="sng" dirty="0">
                <a:sym typeface="Wingdings" panose="05000000000000000000" pitchFamily="2" charset="2"/>
              </a:rPr>
              <a:t>trenutni dnevni raspored</a:t>
            </a:r>
            <a:endParaRPr lang="hr-HR" sz="2400" u="sng" dirty="0"/>
          </a:p>
        </p:txBody>
      </p:sp>
    </p:spTree>
    <p:extLst>
      <p:ext uri="{BB962C8B-B14F-4D97-AF65-F5344CB8AC3E}">
        <p14:creationId xmlns:p14="http://schemas.microsoft.com/office/powerpoint/2010/main" val="1635977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E2B0D-5345-4CF8-889C-0CE9A3FBB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61925"/>
            <a:ext cx="10668000" cy="1524000"/>
          </a:xfrm>
        </p:spPr>
        <p:txBody>
          <a:bodyPr/>
          <a:lstStyle/>
          <a:p>
            <a:pPr algn="ctr"/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Trenutni raspored aktivnosti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7A7A9-3808-4675-9BFA-D5C2C611C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50" y="1190625"/>
            <a:ext cx="11087100" cy="52578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hr-HR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hr-H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koje se aktivnosti premalo uključuju?</a:t>
            </a:r>
          </a:p>
          <a:p>
            <a:pPr lvl="1"/>
            <a:r>
              <a:rPr lang="hr-H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posao, škola, obitelj, prijatelji, sport, hobiji, priroda, kućanstvo, duhovne/intelektualne/kulturne aktivnosti</a:t>
            </a:r>
          </a:p>
          <a:p>
            <a:pPr lvl="1"/>
            <a:r>
              <a:rPr lang="hr-H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isključujući se iz njih gube osjećaj postignuća i zadovoljstva 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aktivnostima u koje se klijent uključuje kakva je ravnoteža u između osjećaja postignuća i zadovoljstva?</a:t>
            </a:r>
          </a:p>
          <a:p>
            <a:pPr lvl="1"/>
            <a:r>
              <a:rPr lang="hr-H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Odrađuje li klijent previše aktivnosti koje ga iscrpljuju, a nedostaje aktivnosti u kojima je viša razina osjećaja zadovoljstva</a:t>
            </a:r>
          </a:p>
          <a:p>
            <a:pPr lvl="1"/>
            <a:r>
              <a:rPr lang="hr-H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Izbjegava li izazovne aktivnosti pa gubi priliku postići osjećaj postignuća u aktivnosti</a:t>
            </a:r>
          </a:p>
          <a:p>
            <a:pPr lvl="1"/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761205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287E2-3F21-4911-904D-8CC9AA243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00025"/>
            <a:ext cx="10668000" cy="1524000"/>
          </a:xfrm>
        </p:spPr>
        <p:txBody>
          <a:bodyPr>
            <a:normAutofit/>
          </a:bodyPr>
          <a:lstStyle/>
          <a:p>
            <a:pPr algn="ctr"/>
            <a:r>
              <a:rPr lang="hr-H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Trenutni raspored aktivnosti</a:t>
            </a:r>
            <a:endParaRPr lang="hr-HR" sz="40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593AB-C8CE-4BEA-A4B6-BC2F0A630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857375"/>
            <a:ext cx="11239500" cy="3818083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hr-H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kojim aktivnostima ima najniži osjećaj postignuća/zadovoljstva?</a:t>
            </a:r>
          </a:p>
          <a:p>
            <a:pPr lvl="1"/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Aktivnosti koje same po sebi izazivaju disforično raspoloženje (npr. ruminiranje, ležanje u krevetu) </a:t>
            </a:r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 potrebno smanjiti čestinu takvih aktivnosti</a:t>
            </a:r>
          </a:p>
          <a:p>
            <a:pPr lvl="1"/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Aktivnosti koje su same po sebi nagrađujuće, ali klijentu izazivaju disforiju zbog NAM koje se tijekom aktivnosti javljaju</a:t>
            </a:r>
            <a:endParaRPr lang="hr-H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 startAt="3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50748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15710-8A3C-494E-BF70-52ECC9EC5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161925"/>
            <a:ext cx="10668000" cy="1238250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Testiranje klijentovih pretpostavki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819DC-563D-438C-B501-8E7E6ECBD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400176"/>
            <a:ext cx="10668000" cy="47039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Terapeut:</a:t>
            </a:r>
            <a:r>
              <a:rPr lang="hr-HR" sz="2000" dirty="0"/>
              <a:t> Kada razmišljate o svojem rasporedu što primjećujete? Na koji način se vaše aktivnosti razlikuju od prije godinu dana kada niste bili depresivni?</a:t>
            </a:r>
          </a:p>
          <a:p>
            <a:pPr marL="0" indent="0">
              <a:buNone/>
            </a:pPr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Klijent:</a:t>
            </a:r>
            <a:r>
              <a:rPr lang="hr-HR" sz="2000" dirty="0"/>
              <a:t> Pa, provodim puno vremena u krevetu.</a:t>
            </a:r>
          </a:p>
          <a:p>
            <a:pPr marL="0" indent="0">
              <a:buNone/>
            </a:pPr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Terapeut:</a:t>
            </a:r>
            <a:r>
              <a:rPr lang="hr-HR" sz="2000" dirty="0"/>
              <a:t> Pomaže li vam ostajanje u krevetu da se bolje osjećate? Ustajete li e iz kreveta s osjećajem svježine i energičnosti?</a:t>
            </a:r>
          </a:p>
          <a:p>
            <a:pPr marL="0" indent="0">
              <a:buNone/>
            </a:pPr>
            <a:r>
              <a:rPr lang="hr-HR" sz="2000" b="1" dirty="0"/>
              <a:t>Klijent:</a:t>
            </a:r>
            <a:r>
              <a:rPr lang="hr-HR" sz="2000" dirty="0"/>
              <a:t> Pa...baš i ne. Uglavnom se osjećam potišteno kada se ustanem. </a:t>
            </a:r>
          </a:p>
          <a:p>
            <a:pPr marL="0" indent="0">
              <a:buNone/>
            </a:pPr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Terapeut:</a:t>
            </a:r>
            <a:r>
              <a:rPr lang="hr-HR" sz="2000" dirty="0"/>
              <a:t> To je vrijedna informacija. [psihoedukacija] Izgleda da većina osoba koje su depresivne misle da će se osjećati bolje ako ostanu u krevetu, iako na kraju shvate da je bolje raditi bilo što drugo. Što još je drugačije?</a:t>
            </a:r>
          </a:p>
          <a:p>
            <a:pPr marL="0" indent="0">
              <a:buNone/>
            </a:pPr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Klijent:</a:t>
            </a:r>
            <a:r>
              <a:rPr lang="hr-HR" sz="2000" dirty="0"/>
              <a:t> Prije sam puno više izlazila i družila se s prijateljima. Sada samo idem od sobe do predavanja, do knjižnice, menze i natrag u sobu.</a:t>
            </a:r>
          </a:p>
          <a:p>
            <a:pPr marL="0" indent="0">
              <a:buNone/>
            </a:pP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672823675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Blush 3">
      <a:dk1>
        <a:sysClr val="windowText" lastClr="000000"/>
      </a:dk1>
      <a:lt1>
        <a:sysClr val="window" lastClr="FFFFFF"/>
      </a:lt1>
      <a:dk2>
        <a:srgbClr val="B15E4E"/>
      </a:dk2>
      <a:lt2>
        <a:srgbClr val="FFFFFF"/>
      </a:lt2>
      <a:accent1>
        <a:srgbClr val="C5B096"/>
      </a:accent1>
      <a:accent2>
        <a:srgbClr val="ECA855"/>
      </a:accent2>
      <a:accent3>
        <a:srgbClr val="9BBFB0"/>
      </a:accent3>
      <a:accent4>
        <a:srgbClr val="A9AEA7"/>
      </a:accent4>
      <a:accent5>
        <a:srgbClr val="6A787C"/>
      </a:accent5>
      <a:accent6>
        <a:srgbClr val="3B4345"/>
      </a:accent6>
      <a:hlink>
        <a:srgbClr val="ECA855"/>
      </a:hlink>
      <a:folHlink>
        <a:srgbClr val="6A392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1310</Words>
  <Application>Microsoft Office PowerPoint</Application>
  <PresentationFormat>Widescreen</PresentationFormat>
  <Paragraphs>126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Avenir Next LT Pro</vt:lpstr>
      <vt:lpstr>Avenir Next LT Pro Light</vt:lpstr>
      <vt:lpstr>Book Antiqua</vt:lpstr>
      <vt:lpstr>Matura MT Script Capitals</vt:lpstr>
      <vt:lpstr>Sitka Subheading</vt:lpstr>
      <vt:lpstr>Wingdings</vt:lpstr>
      <vt:lpstr>PebbleVTI</vt:lpstr>
      <vt:lpstr>Bihevioralna  aktivacija</vt:lpstr>
      <vt:lpstr>Raspored aktivnosti</vt:lpstr>
      <vt:lpstr>Bihevioralna aktivacija</vt:lpstr>
      <vt:lpstr>Konceptualizacija neaktivnosti</vt:lpstr>
      <vt:lpstr>¸Konceptualizacija nedostatka postignuća ili zadovoljstva</vt:lpstr>
      <vt:lpstr>¸Konceptualizacija nedostatka postignuća ili zadovoljstva</vt:lpstr>
      <vt:lpstr>Trenutni raspored aktivnosti</vt:lpstr>
      <vt:lpstr>Trenutni raspored aktivnosti</vt:lpstr>
      <vt:lpstr>Testiranje klijentovih pretpostavki</vt:lpstr>
      <vt:lpstr>Testiranje klijentovih pretpostavki</vt:lpstr>
      <vt:lpstr>Identificiranje automatske misli</vt:lpstr>
      <vt:lpstr>Terapeut vodi računa o...</vt:lpstr>
      <vt:lpstr>Izazovi</vt:lpstr>
      <vt:lpstr>Izazovi</vt:lpstr>
      <vt:lpstr>Korištenje mape aktivnosti za procjenu predikcija</vt:lpstr>
      <vt:lpstr>Zaključak</vt:lpstr>
      <vt:lpstr>Literatura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Bihevioralna  aktivacija</dc:title>
  <dc:creator>Dorotea Božić</dc:creator>
  <cp:lastModifiedBy>Dorotea Božić</cp:lastModifiedBy>
  <cp:revision>1</cp:revision>
  <dcterms:created xsi:type="dcterms:W3CDTF">2020-06-14T21:09:14Z</dcterms:created>
  <dcterms:modified xsi:type="dcterms:W3CDTF">2020-06-14T21:09:50Z</dcterms:modified>
</cp:coreProperties>
</file>