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0" autoAdjust="0"/>
  </p:normalViewPr>
  <p:slideViewPr>
    <p:cSldViewPr>
      <p:cViewPr varScale="1">
        <p:scale>
          <a:sx n="83" d="100"/>
          <a:sy n="83" d="100"/>
        </p:scale>
        <p:origin x="-1426"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C778B4-B7F0-40C9-83CE-79D7EC0CEA83}" type="doc">
      <dgm:prSet loTypeId="urn:microsoft.com/office/officeart/2005/8/layout/cycle5" loCatId="cycle" qsTypeId="urn:microsoft.com/office/officeart/2005/8/quickstyle/simple1" qsCatId="simple" csTypeId="urn:microsoft.com/office/officeart/2005/8/colors/colorful4" csCatId="colorful" phldr="1"/>
      <dgm:spPr/>
      <dgm:t>
        <a:bodyPr/>
        <a:lstStyle/>
        <a:p>
          <a:endParaRPr lang="hr-HR"/>
        </a:p>
      </dgm:t>
    </dgm:pt>
    <dgm:pt modelId="{3841A244-9541-43D5-A439-810563CC034C}">
      <dgm:prSet phldrT="[Text]"/>
      <dgm:spPr/>
      <dgm:t>
        <a:bodyPr/>
        <a:lstStyle/>
        <a:p>
          <a:r>
            <a:rPr lang="hr-HR"/>
            <a:t>Kvaliteta sna</a:t>
          </a:r>
        </a:p>
      </dgm:t>
    </dgm:pt>
    <dgm:pt modelId="{8CB91AD5-41BB-4FDC-A922-DCA10BE39879}" type="parTrans" cxnId="{5CC88030-FB37-4959-A091-E2B3062469F7}">
      <dgm:prSet/>
      <dgm:spPr/>
      <dgm:t>
        <a:bodyPr/>
        <a:lstStyle/>
        <a:p>
          <a:endParaRPr lang="hr-HR"/>
        </a:p>
      </dgm:t>
    </dgm:pt>
    <dgm:pt modelId="{28354E7D-56A0-4F82-BA70-DB1119BDBDD5}" type="sibTrans" cxnId="{5CC88030-FB37-4959-A091-E2B3062469F7}">
      <dgm:prSet/>
      <dgm:spPr/>
      <dgm:t>
        <a:bodyPr/>
        <a:lstStyle/>
        <a:p>
          <a:endParaRPr lang="hr-HR"/>
        </a:p>
      </dgm:t>
    </dgm:pt>
    <dgm:pt modelId="{AD58CCF0-A7A0-4455-A23E-2E9B34229771}">
      <dgm:prSet phldrT="[Text]"/>
      <dgm:spPr/>
      <dgm:t>
        <a:bodyPr/>
        <a:lstStyle/>
        <a:p>
          <a:r>
            <a:rPr lang="hr-HR"/>
            <a:t>Raspoloženje</a:t>
          </a:r>
        </a:p>
      </dgm:t>
    </dgm:pt>
    <dgm:pt modelId="{5889FB3E-29C2-4F1A-BF90-F23899B0CF4A}" type="parTrans" cxnId="{3A5578CD-EB4B-48DE-926A-3D9BC1558875}">
      <dgm:prSet/>
      <dgm:spPr/>
      <dgm:t>
        <a:bodyPr/>
        <a:lstStyle/>
        <a:p>
          <a:endParaRPr lang="hr-HR"/>
        </a:p>
      </dgm:t>
    </dgm:pt>
    <dgm:pt modelId="{F79FC068-E296-4E23-85FE-4AB2A1C57EF8}" type="sibTrans" cxnId="{3A5578CD-EB4B-48DE-926A-3D9BC1558875}">
      <dgm:prSet/>
      <dgm:spPr/>
      <dgm:t>
        <a:bodyPr/>
        <a:lstStyle/>
        <a:p>
          <a:endParaRPr lang="hr-HR"/>
        </a:p>
      </dgm:t>
    </dgm:pt>
    <dgm:pt modelId="{A8A39F74-5420-4931-8E42-A458348F8CF7}" type="pres">
      <dgm:prSet presAssocID="{62C778B4-B7F0-40C9-83CE-79D7EC0CEA83}" presName="cycle" presStyleCnt="0">
        <dgm:presLayoutVars>
          <dgm:dir/>
          <dgm:resizeHandles val="exact"/>
        </dgm:presLayoutVars>
      </dgm:prSet>
      <dgm:spPr/>
      <dgm:t>
        <a:bodyPr/>
        <a:lstStyle/>
        <a:p>
          <a:endParaRPr lang="hr-HR"/>
        </a:p>
      </dgm:t>
    </dgm:pt>
    <dgm:pt modelId="{3B53E2C8-81E3-4C3F-BA25-D6491C02B37A}" type="pres">
      <dgm:prSet presAssocID="{3841A244-9541-43D5-A439-810563CC034C}" presName="node" presStyleLbl="node1" presStyleIdx="0" presStyleCnt="2">
        <dgm:presLayoutVars>
          <dgm:bulletEnabled val="1"/>
        </dgm:presLayoutVars>
      </dgm:prSet>
      <dgm:spPr/>
      <dgm:t>
        <a:bodyPr/>
        <a:lstStyle/>
        <a:p>
          <a:endParaRPr lang="hr-HR"/>
        </a:p>
      </dgm:t>
    </dgm:pt>
    <dgm:pt modelId="{3A6E2CB3-A9B2-422A-B344-A8E71E972139}" type="pres">
      <dgm:prSet presAssocID="{3841A244-9541-43D5-A439-810563CC034C}" presName="spNode" presStyleCnt="0"/>
      <dgm:spPr/>
      <dgm:t>
        <a:bodyPr/>
        <a:lstStyle/>
        <a:p>
          <a:endParaRPr lang="hr-HR"/>
        </a:p>
      </dgm:t>
    </dgm:pt>
    <dgm:pt modelId="{B0C2B300-B26B-4005-BC51-B4B716407AE2}" type="pres">
      <dgm:prSet presAssocID="{28354E7D-56A0-4F82-BA70-DB1119BDBDD5}" presName="sibTrans" presStyleLbl="sibTrans1D1" presStyleIdx="0" presStyleCnt="2"/>
      <dgm:spPr/>
      <dgm:t>
        <a:bodyPr/>
        <a:lstStyle/>
        <a:p>
          <a:endParaRPr lang="hr-HR"/>
        </a:p>
      </dgm:t>
    </dgm:pt>
    <dgm:pt modelId="{403CFB2A-9BB8-413B-85AB-49D2EAD651BD}" type="pres">
      <dgm:prSet presAssocID="{AD58CCF0-A7A0-4455-A23E-2E9B34229771}" presName="node" presStyleLbl="node1" presStyleIdx="1" presStyleCnt="2">
        <dgm:presLayoutVars>
          <dgm:bulletEnabled val="1"/>
        </dgm:presLayoutVars>
      </dgm:prSet>
      <dgm:spPr/>
      <dgm:t>
        <a:bodyPr/>
        <a:lstStyle/>
        <a:p>
          <a:endParaRPr lang="hr-HR"/>
        </a:p>
      </dgm:t>
    </dgm:pt>
    <dgm:pt modelId="{53422E25-E2F9-4923-9AE8-2C5CAEDF6E31}" type="pres">
      <dgm:prSet presAssocID="{AD58CCF0-A7A0-4455-A23E-2E9B34229771}" presName="spNode" presStyleCnt="0"/>
      <dgm:spPr/>
      <dgm:t>
        <a:bodyPr/>
        <a:lstStyle/>
        <a:p>
          <a:endParaRPr lang="hr-HR"/>
        </a:p>
      </dgm:t>
    </dgm:pt>
    <dgm:pt modelId="{6A086286-243D-48EA-97D1-39F385E5F67F}" type="pres">
      <dgm:prSet presAssocID="{F79FC068-E296-4E23-85FE-4AB2A1C57EF8}" presName="sibTrans" presStyleLbl="sibTrans1D1" presStyleIdx="1" presStyleCnt="2"/>
      <dgm:spPr/>
      <dgm:t>
        <a:bodyPr/>
        <a:lstStyle/>
        <a:p>
          <a:endParaRPr lang="hr-HR"/>
        </a:p>
      </dgm:t>
    </dgm:pt>
  </dgm:ptLst>
  <dgm:cxnLst>
    <dgm:cxn modelId="{34917D54-A09D-4820-9ACF-5FD8DF24A6F5}" type="presOf" srcId="{62C778B4-B7F0-40C9-83CE-79D7EC0CEA83}" destId="{A8A39F74-5420-4931-8E42-A458348F8CF7}" srcOrd="0" destOrd="0" presId="urn:microsoft.com/office/officeart/2005/8/layout/cycle5"/>
    <dgm:cxn modelId="{5CC88030-FB37-4959-A091-E2B3062469F7}" srcId="{62C778B4-B7F0-40C9-83CE-79D7EC0CEA83}" destId="{3841A244-9541-43D5-A439-810563CC034C}" srcOrd="0" destOrd="0" parTransId="{8CB91AD5-41BB-4FDC-A922-DCA10BE39879}" sibTransId="{28354E7D-56A0-4F82-BA70-DB1119BDBDD5}"/>
    <dgm:cxn modelId="{71140EA7-B657-4826-92C6-A4FDD5140350}" type="presOf" srcId="{AD58CCF0-A7A0-4455-A23E-2E9B34229771}" destId="{403CFB2A-9BB8-413B-85AB-49D2EAD651BD}" srcOrd="0" destOrd="0" presId="urn:microsoft.com/office/officeart/2005/8/layout/cycle5"/>
    <dgm:cxn modelId="{7A04E3EA-E1B3-4006-BC6A-94DDB0C5685C}" type="presOf" srcId="{F79FC068-E296-4E23-85FE-4AB2A1C57EF8}" destId="{6A086286-243D-48EA-97D1-39F385E5F67F}" srcOrd="0" destOrd="0" presId="urn:microsoft.com/office/officeart/2005/8/layout/cycle5"/>
    <dgm:cxn modelId="{3A5578CD-EB4B-48DE-926A-3D9BC1558875}" srcId="{62C778B4-B7F0-40C9-83CE-79D7EC0CEA83}" destId="{AD58CCF0-A7A0-4455-A23E-2E9B34229771}" srcOrd="1" destOrd="0" parTransId="{5889FB3E-29C2-4F1A-BF90-F23899B0CF4A}" sibTransId="{F79FC068-E296-4E23-85FE-4AB2A1C57EF8}"/>
    <dgm:cxn modelId="{12F2B572-0C28-469C-885C-087D2A5A642E}" type="presOf" srcId="{3841A244-9541-43D5-A439-810563CC034C}" destId="{3B53E2C8-81E3-4C3F-BA25-D6491C02B37A}" srcOrd="0" destOrd="0" presId="urn:microsoft.com/office/officeart/2005/8/layout/cycle5"/>
    <dgm:cxn modelId="{A2F0A0E3-E80F-4E78-9A1B-73C3D975181A}" type="presOf" srcId="{28354E7D-56A0-4F82-BA70-DB1119BDBDD5}" destId="{B0C2B300-B26B-4005-BC51-B4B716407AE2}" srcOrd="0" destOrd="0" presId="urn:microsoft.com/office/officeart/2005/8/layout/cycle5"/>
    <dgm:cxn modelId="{9E834003-F79B-421F-AA0D-F1E83D5BDB42}" type="presParOf" srcId="{A8A39F74-5420-4931-8E42-A458348F8CF7}" destId="{3B53E2C8-81E3-4C3F-BA25-D6491C02B37A}" srcOrd="0" destOrd="0" presId="urn:microsoft.com/office/officeart/2005/8/layout/cycle5"/>
    <dgm:cxn modelId="{CECDAC70-1D69-4883-B4F1-94D7C8407BCC}" type="presParOf" srcId="{A8A39F74-5420-4931-8E42-A458348F8CF7}" destId="{3A6E2CB3-A9B2-422A-B344-A8E71E972139}" srcOrd="1" destOrd="0" presId="urn:microsoft.com/office/officeart/2005/8/layout/cycle5"/>
    <dgm:cxn modelId="{1B0ED69A-0A53-4F1E-B4E1-0F1FB5494768}" type="presParOf" srcId="{A8A39F74-5420-4931-8E42-A458348F8CF7}" destId="{B0C2B300-B26B-4005-BC51-B4B716407AE2}" srcOrd="2" destOrd="0" presId="urn:microsoft.com/office/officeart/2005/8/layout/cycle5"/>
    <dgm:cxn modelId="{6AB23329-8635-4F97-9862-3041A1AEB516}" type="presParOf" srcId="{A8A39F74-5420-4931-8E42-A458348F8CF7}" destId="{403CFB2A-9BB8-413B-85AB-49D2EAD651BD}" srcOrd="3" destOrd="0" presId="urn:microsoft.com/office/officeart/2005/8/layout/cycle5"/>
    <dgm:cxn modelId="{486A4633-B5A0-476B-9749-DF056395EA77}" type="presParOf" srcId="{A8A39F74-5420-4931-8E42-A458348F8CF7}" destId="{53422E25-E2F9-4923-9AE8-2C5CAEDF6E31}" srcOrd="4" destOrd="0" presId="urn:microsoft.com/office/officeart/2005/8/layout/cycle5"/>
    <dgm:cxn modelId="{0C11898E-7A42-40F7-AAD0-7DF04315FD68}" type="presParOf" srcId="{A8A39F74-5420-4931-8E42-A458348F8CF7}" destId="{6A086286-243D-48EA-97D1-39F385E5F67F}" srcOrd="5"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0E0C4A01-6DF0-411C-9A53-6A7E764AF90F}" type="doc">
      <dgm:prSet loTypeId="urn:microsoft.com/office/officeart/2005/8/layout/cycle5" loCatId="cycle" qsTypeId="urn:microsoft.com/office/officeart/2005/8/quickstyle/simple1" qsCatId="simple" csTypeId="urn:microsoft.com/office/officeart/2005/8/colors/colorful4" csCatId="colorful" phldr="1"/>
      <dgm:spPr/>
      <dgm:t>
        <a:bodyPr/>
        <a:lstStyle/>
        <a:p>
          <a:endParaRPr lang="hr-HR"/>
        </a:p>
      </dgm:t>
    </dgm:pt>
    <dgm:pt modelId="{D89482D0-CA45-420E-93D1-DCDAD9973A60}">
      <dgm:prSet phldrT="[Text]"/>
      <dgm:spPr/>
      <dgm:t>
        <a:bodyPr/>
        <a:lstStyle/>
        <a:p>
          <a:pPr algn="ctr"/>
          <a:r>
            <a:rPr lang="hr-HR"/>
            <a:t>zabrinutost zbog negativnih efekata na funkcioniranje danju</a:t>
          </a:r>
        </a:p>
      </dgm:t>
    </dgm:pt>
    <dgm:pt modelId="{02BECF81-E3F3-4708-89A8-A9AFAD6D7C36}" type="parTrans" cxnId="{4D8CB9C0-CE21-4600-8A8E-33783A8B005D}">
      <dgm:prSet/>
      <dgm:spPr/>
      <dgm:t>
        <a:bodyPr/>
        <a:lstStyle/>
        <a:p>
          <a:pPr algn="ctr"/>
          <a:endParaRPr lang="hr-HR"/>
        </a:p>
      </dgm:t>
    </dgm:pt>
    <dgm:pt modelId="{E6ECB3DA-89A4-45DE-9061-6A832E2748E7}" type="sibTrans" cxnId="{4D8CB9C0-CE21-4600-8A8E-33783A8B005D}">
      <dgm:prSet/>
      <dgm:spPr/>
      <dgm:t>
        <a:bodyPr/>
        <a:lstStyle/>
        <a:p>
          <a:pPr algn="ctr"/>
          <a:endParaRPr lang="hr-HR"/>
        </a:p>
      </dgm:t>
    </dgm:pt>
    <dgm:pt modelId="{E0439332-3858-473E-B021-56DA0A07AD7C}">
      <dgm:prSet phldrT="[Text]"/>
      <dgm:spPr/>
      <dgm:t>
        <a:bodyPr/>
        <a:lstStyle/>
        <a:p>
          <a:pPr algn="ctr"/>
          <a:r>
            <a:rPr lang="hr-HR"/>
            <a:t>neuspjeli pokušaj rješavanja problema</a:t>
          </a:r>
        </a:p>
      </dgm:t>
    </dgm:pt>
    <dgm:pt modelId="{E014BD94-E4FE-4C18-A3AA-63BB9269C2B2}" type="parTrans" cxnId="{37FABCD3-FAA5-4204-9D07-64C7A760A079}">
      <dgm:prSet/>
      <dgm:spPr/>
      <dgm:t>
        <a:bodyPr/>
        <a:lstStyle/>
        <a:p>
          <a:pPr algn="ctr"/>
          <a:endParaRPr lang="hr-HR"/>
        </a:p>
      </dgm:t>
    </dgm:pt>
    <dgm:pt modelId="{7FA34C92-FD29-4703-A653-68250682B82D}" type="sibTrans" cxnId="{37FABCD3-FAA5-4204-9D07-64C7A760A079}">
      <dgm:prSet/>
      <dgm:spPr/>
      <dgm:t>
        <a:bodyPr/>
        <a:lstStyle/>
        <a:p>
          <a:pPr algn="ctr"/>
          <a:endParaRPr lang="hr-HR"/>
        </a:p>
      </dgm:t>
    </dgm:pt>
    <dgm:pt modelId="{286096C8-4B23-45E9-88B2-76D75405CA49}">
      <dgm:prSet phldrT="[Text]"/>
      <dgm:spPr/>
      <dgm:t>
        <a:bodyPr/>
        <a:lstStyle/>
        <a:p>
          <a:pPr algn="ctr"/>
          <a:r>
            <a:rPr lang="hr-HR"/>
            <a:t>nemogućnost osobe da zaspi</a:t>
          </a:r>
        </a:p>
      </dgm:t>
    </dgm:pt>
    <dgm:pt modelId="{D8310D64-B77B-4A60-A6B7-0F4C83D95E89}" type="parTrans" cxnId="{CB63A3A3-8667-4165-AC45-6DD756A98E86}">
      <dgm:prSet/>
      <dgm:spPr/>
      <dgm:t>
        <a:bodyPr/>
        <a:lstStyle/>
        <a:p>
          <a:pPr algn="ctr"/>
          <a:endParaRPr lang="hr-HR"/>
        </a:p>
      </dgm:t>
    </dgm:pt>
    <dgm:pt modelId="{015E5024-BBFD-4E75-8975-44ABB31B95B3}" type="sibTrans" cxnId="{CB63A3A3-8667-4165-AC45-6DD756A98E86}">
      <dgm:prSet/>
      <dgm:spPr/>
      <dgm:t>
        <a:bodyPr/>
        <a:lstStyle/>
        <a:p>
          <a:pPr algn="ctr"/>
          <a:endParaRPr lang="hr-HR"/>
        </a:p>
      </dgm:t>
    </dgm:pt>
    <dgm:pt modelId="{2E73B619-7F51-4198-928E-91DE420CA985}">
      <dgm:prSet phldrT="[Text]"/>
      <dgm:spPr/>
      <dgm:t>
        <a:bodyPr/>
        <a:lstStyle/>
        <a:p>
          <a:pPr algn="ctr"/>
          <a:r>
            <a:rPr lang="hr-HR"/>
            <a:t>zabrinutost zbog malo sna</a:t>
          </a:r>
        </a:p>
      </dgm:t>
    </dgm:pt>
    <dgm:pt modelId="{AEFCF656-E717-48E5-B3AE-10EFFBD80474}" type="parTrans" cxnId="{EBCE38D4-481B-4426-B19B-44E6D1688AE0}">
      <dgm:prSet/>
      <dgm:spPr/>
      <dgm:t>
        <a:bodyPr/>
        <a:lstStyle/>
        <a:p>
          <a:pPr algn="ctr"/>
          <a:endParaRPr lang="hr-HR"/>
        </a:p>
      </dgm:t>
    </dgm:pt>
    <dgm:pt modelId="{D08CD958-5476-49E3-8152-72821FFBBE76}" type="sibTrans" cxnId="{EBCE38D4-481B-4426-B19B-44E6D1688AE0}">
      <dgm:prSet/>
      <dgm:spPr/>
      <dgm:t>
        <a:bodyPr/>
        <a:lstStyle/>
        <a:p>
          <a:pPr algn="ctr"/>
          <a:endParaRPr lang="hr-HR"/>
        </a:p>
      </dgm:t>
    </dgm:pt>
    <dgm:pt modelId="{A872B121-3539-4830-A335-060F3902C9EE}" type="pres">
      <dgm:prSet presAssocID="{0E0C4A01-6DF0-411C-9A53-6A7E764AF90F}" presName="cycle" presStyleCnt="0">
        <dgm:presLayoutVars>
          <dgm:dir/>
          <dgm:resizeHandles val="exact"/>
        </dgm:presLayoutVars>
      </dgm:prSet>
      <dgm:spPr/>
      <dgm:t>
        <a:bodyPr/>
        <a:lstStyle/>
        <a:p>
          <a:endParaRPr lang="hr-HR"/>
        </a:p>
      </dgm:t>
    </dgm:pt>
    <dgm:pt modelId="{948DFF03-5B18-4549-AE46-A66C75F7D436}" type="pres">
      <dgm:prSet presAssocID="{D89482D0-CA45-420E-93D1-DCDAD9973A60}" presName="node" presStyleLbl="node1" presStyleIdx="0" presStyleCnt="4">
        <dgm:presLayoutVars>
          <dgm:bulletEnabled val="1"/>
        </dgm:presLayoutVars>
      </dgm:prSet>
      <dgm:spPr/>
      <dgm:t>
        <a:bodyPr/>
        <a:lstStyle/>
        <a:p>
          <a:endParaRPr lang="hr-HR"/>
        </a:p>
      </dgm:t>
    </dgm:pt>
    <dgm:pt modelId="{2A70CA20-A2C7-43A3-A21D-5E3280824167}" type="pres">
      <dgm:prSet presAssocID="{D89482D0-CA45-420E-93D1-DCDAD9973A60}" presName="spNode" presStyleCnt="0"/>
      <dgm:spPr/>
    </dgm:pt>
    <dgm:pt modelId="{B064410A-E50D-4B9B-9646-27AEE2B9FEB5}" type="pres">
      <dgm:prSet presAssocID="{E6ECB3DA-89A4-45DE-9061-6A832E2748E7}" presName="sibTrans" presStyleLbl="sibTrans1D1" presStyleIdx="0" presStyleCnt="4"/>
      <dgm:spPr/>
      <dgm:t>
        <a:bodyPr/>
        <a:lstStyle/>
        <a:p>
          <a:endParaRPr lang="hr-HR"/>
        </a:p>
      </dgm:t>
    </dgm:pt>
    <dgm:pt modelId="{33756BEA-23CA-4AA7-B984-269DEAAE1765}" type="pres">
      <dgm:prSet presAssocID="{E0439332-3858-473E-B021-56DA0A07AD7C}" presName="node" presStyleLbl="node1" presStyleIdx="1" presStyleCnt="4">
        <dgm:presLayoutVars>
          <dgm:bulletEnabled val="1"/>
        </dgm:presLayoutVars>
      </dgm:prSet>
      <dgm:spPr/>
      <dgm:t>
        <a:bodyPr/>
        <a:lstStyle/>
        <a:p>
          <a:endParaRPr lang="hr-HR"/>
        </a:p>
      </dgm:t>
    </dgm:pt>
    <dgm:pt modelId="{867843CA-A5CA-4B11-AA83-87E96CD27D10}" type="pres">
      <dgm:prSet presAssocID="{E0439332-3858-473E-B021-56DA0A07AD7C}" presName="spNode" presStyleCnt="0"/>
      <dgm:spPr/>
    </dgm:pt>
    <dgm:pt modelId="{80A587A2-3517-4D33-B5CC-992AAD50701E}" type="pres">
      <dgm:prSet presAssocID="{7FA34C92-FD29-4703-A653-68250682B82D}" presName="sibTrans" presStyleLbl="sibTrans1D1" presStyleIdx="1" presStyleCnt="4"/>
      <dgm:spPr/>
      <dgm:t>
        <a:bodyPr/>
        <a:lstStyle/>
        <a:p>
          <a:endParaRPr lang="hr-HR"/>
        </a:p>
      </dgm:t>
    </dgm:pt>
    <dgm:pt modelId="{4FCE0651-4F14-4585-9F6F-07B76E4F5196}" type="pres">
      <dgm:prSet presAssocID="{286096C8-4B23-45E9-88B2-76D75405CA49}" presName="node" presStyleLbl="node1" presStyleIdx="2" presStyleCnt="4">
        <dgm:presLayoutVars>
          <dgm:bulletEnabled val="1"/>
        </dgm:presLayoutVars>
      </dgm:prSet>
      <dgm:spPr/>
      <dgm:t>
        <a:bodyPr/>
        <a:lstStyle/>
        <a:p>
          <a:endParaRPr lang="hr-HR"/>
        </a:p>
      </dgm:t>
    </dgm:pt>
    <dgm:pt modelId="{8B127FA1-7B8A-4FDE-B763-7F667D5A89F5}" type="pres">
      <dgm:prSet presAssocID="{286096C8-4B23-45E9-88B2-76D75405CA49}" presName="spNode" presStyleCnt="0"/>
      <dgm:spPr/>
    </dgm:pt>
    <dgm:pt modelId="{A9EF0ED3-4093-4B2E-BE89-286221F67A0F}" type="pres">
      <dgm:prSet presAssocID="{015E5024-BBFD-4E75-8975-44ABB31B95B3}" presName="sibTrans" presStyleLbl="sibTrans1D1" presStyleIdx="2" presStyleCnt="4"/>
      <dgm:spPr/>
      <dgm:t>
        <a:bodyPr/>
        <a:lstStyle/>
        <a:p>
          <a:endParaRPr lang="hr-HR"/>
        </a:p>
      </dgm:t>
    </dgm:pt>
    <dgm:pt modelId="{3708D72B-15CB-467A-A215-ACAABBB9C308}" type="pres">
      <dgm:prSet presAssocID="{2E73B619-7F51-4198-928E-91DE420CA985}" presName="node" presStyleLbl="node1" presStyleIdx="3" presStyleCnt="4">
        <dgm:presLayoutVars>
          <dgm:bulletEnabled val="1"/>
        </dgm:presLayoutVars>
      </dgm:prSet>
      <dgm:spPr/>
      <dgm:t>
        <a:bodyPr/>
        <a:lstStyle/>
        <a:p>
          <a:endParaRPr lang="hr-HR"/>
        </a:p>
      </dgm:t>
    </dgm:pt>
    <dgm:pt modelId="{366C9C81-C850-4244-8DD3-2DEF55D55C38}" type="pres">
      <dgm:prSet presAssocID="{2E73B619-7F51-4198-928E-91DE420CA985}" presName="spNode" presStyleCnt="0"/>
      <dgm:spPr/>
    </dgm:pt>
    <dgm:pt modelId="{A0AC8614-8A29-4103-894C-7CFA71D667E3}" type="pres">
      <dgm:prSet presAssocID="{D08CD958-5476-49E3-8152-72821FFBBE76}" presName="sibTrans" presStyleLbl="sibTrans1D1" presStyleIdx="3" presStyleCnt="4"/>
      <dgm:spPr/>
      <dgm:t>
        <a:bodyPr/>
        <a:lstStyle/>
        <a:p>
          <a:endParaRPr lang="hr-HR"/>
        </a:p>
      </dgm:t>
    </dgm:pt>
  </dgm:ptLst>
  <dgm:cxnLst>
    <dgm:cxn modelId="{9F437A48-2735-4620-83A1-18BC94CD0031}" type="presOf" srcId="{0E0C4A01-6DF0-411C-9A53-6A7E764AF90F}" destId="{A872B121-3539-4830-A335-060F3902C9EE}" srcOrd="0" destOrd="0" presId="urn:microsoft.com/office/officeart/2005/8/layout/cycle5"/>
    <dgm:cxn modelId="{4D8CB9C0-CE21-4600-8A8E-33783A8B005D}" srcId="{0E0C4A01-6DF0-411C-9A53-6A7E764AF90F}" destId="{D89482D0-CA45-420E-93D1-DCDAD9973A60}" srcOrd="0" destOrd="0" parTransId="{02BECF81-E3F3-4708-89A8-A9AFAD6D7C36}" sibTransId="{E6ECB3DA-89A4-45DE-9061-6A832E2748E7}"/>
    <dgm:cxn modelId="{CE40D0B2-C292-4A3D-83D9-ECFFAE4D4E73}" type="presOf" srcId="{E6ECB3DA-89A4-45DE-9061-6A832E2748E7}" destId="{B064410A-E50D-4B9B-9646-27AEE2B9FEB5}" srcOrd="0" destOrd="0" presId="urn:microsoft.com/office/officeart/2005/8/layout/cycle5"/>
    <dgm:cxn modelId="{DB1A239D-3F86-4381-B8F5-C5E979C64A47}" type="presOf" srcId="{7FA34C92-FD29-4703-A653-68250682B82D}" destId="{80A587A2-3517-4D33-B5CC-992AAD50701E}" srcOrd="0" destOrd="0" presId="urn:microsoft.com/office/officeart/2005/8/layout/cycle5"/>
    <dgm:cxn modelId="{C8945E75-2D67-445F-9BF0-1B872D694DC2}" type="presOf" srcId="{D89482D0-CA45-420E-93D1-DCDAD9973A60}" destId="{948DFF03-5B18-4549-AE46-A66C75F7D436}" srcOrd="0" destOrd="0" presId="urn:microsoft.com/office/officeart/2005/8/layout/cycle5"/>
    <dgm:cxn modelId="{CB63A3A3-8667-4165-AC45-6DD756A98E86}" srcId="{0E0C4A01-6DF0-411C-9A53-6A7E764AF90F}" destId="{286096C8-4B23-45E9-88B2-76D75405CA49}" srcOrd="2" destOrd="0" parTransId="{D8310D64-B77B-4A60-A6B7-0F4C83D95E89}" sibTransId="{015E5024-BBFD-4E75-8975-44ABB31B95B3}"/>
    <dgm:cxn modelId="{F2AE3755-33FE-4285-BAE1-496DDC44076A}" type="presOf" srcId="{D08CD958-5476-49E3-8152-72821FFBBE76}" destId="{A0AC8614-8A29-4103-894C-7CFA71D667E3}" srcOrd="0" destOrd="0" presId="urn:microsoft.com/office/officeart/2005/8/layout/cycle5"/>
    <dgm:cxn modelId="{37FABCD3-FAA5-4204-9D07-64C7A760A079}" srcId="{0E0C4A01-6DF0-411C-9A53-6A7E764AF90F}" destId="{E0439332-3858-473E-B021-56DA0A07AD7C}" srcOrd="1" destOrd="0" parTransId="{E014BD94-E4FE-4C18-A3AA-63BB9269C2B2}" sibTransId="{7FA34C92-FD29-4703-A653-68250682B82D}"/>
    <dgm:cxn modelId="{37EE5AFC-02CC-4200-9AFE-61079235FE12}" type="presOf" srcId="{2E73B619-7F51-4198-928E-91DE420CA985}" destId="{3708D72B-15CB-467A-A215-ACAABBB9C308}" srcOrd="0" destOrd="0" presId="urn:microsoft.com/office/officeart/2005/8/layout/cycle5"/>
    <dgm:cxn modelId="{D63731EF-D655-418D-90E8-FEE1E002EAEC}" type="presOf" srcId="{286096C8-4B23-45E9-88B2-76D75405CA49}" destId="{4FCE0651-4F14-4585-9F6F-07B76E4F5196}" srcOrd="0" destOrd="0" presId="urn:microsoft.com/office/officeart/2005/8/layout/cycle5"/>
    <dgm:cxn modelId="{009B67B2-F50F-4431-9950-7B2961347EF0}" type="presOf" srcId="{E0439332-3858-473E-B021-56DA0A07AD7C}" destId="{33756BEA-23CA-4AA7-B984-269DEAAE1765}" srcOrd="0" destOrd="0" presId="urn:microsoft.com/office/officeart/2005/8/layout/cycle5"/>
    <dgm:cxn modelId="{637AB108-54C9-41EA-A972-F767AE39BD68}" type="presOf" srcId="{015E5024-BBFD-4E75-8975-44ABB31B95B3}" destId="{A9EF0ED3-4093-4B2E-BE89-286221F67A0F}" srcOrd="0" destOrd="0" presId="urn:microsoft.com/office/officeart/2005/8/layout/cycle5"/>
    <dgm:cxn modelId="{EBCE38D4-481B-4426-B19B-44E6D1688AE0}" srcId="{0E0C4A01-6DF0-411C-9A53-6A7E764AF90F}" destId="{2E73B619-7F51-4198-928E-91DE420CA985}" srcOrd="3" destOrd="0" parTransId="{AEFCF656-E717-48E5-B3AE-10EFFBD80474}" sibTransId="{D08CD958-5476-49E3-8152-72821FFBBE76}"/>
    <dgm:cxn modelId="{06755530-4F0C-484E-8B58-EAEAC493BB45}" type="presParOf" srcId="{A872B121-3539-4830-A335-060F3902C9EE}" destId="{948DFF03-5B18-4549-AE46-A66C75F7D436}" srcOrd="0" destOrd="0" presId="urn:microsoft.com/office/officeart/2005/8/layout/cycle5"/>
    <dgm:cxn modelId="{DE245F5C-C579-4BD0-BC0E-FBF1C3155DB6}" type="presParOf" srcId="{A872B121-3539-4830-A335-060F3902C9EE}" destId="{2A70CA20-A2C7-43A3-A21D-5E3280824167}" srcOrd="1" destOrd="0" presId="urn:microsoft.com/office/officeart/2005/8/layout/cycle5"/>
    <dgm:cxn modelId="{26765DF8-4B67-4C2A-A897-A7791BA71899}" type="presParOf" srcId="{A872B121-3539-4830-A335-060F3902C9EE}" destId="{B064410A-E50D-4B9B-9646-27AEE2B9FEB5}" srcOrd="2" destOrd="0" presId="urn:microsoft.com/office/officeart/2005/8/layout/cycle5"/>
    <dgm:cxn modelId="{F911A58A-1689-48E6-9EF4-7DBC6D6E7539}" type="presParOf" srcId="{A872B121-3539-4830-A335-060F3902C9EE}" destId="{33756BEA-23CA-4AA7-B984-269DEAAE1765}" srcOrd="3" destOrd="0" presId="urn:microsoft.com/office/officeart/2005/8/layout/cycle5"/>
    <dgm:cxn modelId="{E23C673D-8F56-42E9-A35E-B4A737665A3D}" type="presParOf" srcId="{A872B121-3539-4830-A335-060F3902C9EE}" destId="{867843CA-A5CA-4B11-AA83-87E96CD27D10}" srcOrd="4" destOrd="0" presId="urn:microsoft.com/office/officeart/2005/8/layout/cycle5"/>
    <dgm:cxn modelId="{2935CB19-11B7-45EC-8362-93FDE873D033}" type="presParOf" srcId="{A872B121-3539-4830-A335-060F3902C9EE}" destId="{80A587A2-3517-4D33-B5CC-992AAD50701E}" srcOrd="5" destOrd="0" presId="urn:microsoft.com/office/officeart/2005/8/layout/cycle5"/>
    <dgm:cxn modelId="{9E3FD54A-DD8D-4646-AE99-BFA30287CC89}" type="presParOf" srcId="{A872B121-3539-4830-A335-060F3902C9EE}" destId="{4FCE0651-4F14-4585-9F6F-07B76E4F5196}" srcOrd="6" destOrd="0" presId="urn:microsoft.com/office/officeart/2005/8/layout/cycle5"/>
    <dgm:cxn modelId="{25617BD4-7D41-4C65-9C54-B75185DE4FA1}" type="presParOf" srcId="{A872B121-3539-4830-A335-060F3902C9EE}" destId="{8B127FA1-7B8A-4FDE-B763-7F667D5A89F5}" srcOrd="7" destOrd="0" presId="urn:microsoft.com/office/officeart/2005/8/layout/cycle5"/>
    <dgm:cxn modelId="{5204A247-968D-4501-9D4A-DC73FEAC463A}" type="presParOf" srcId="{A872B121-3539-4830-A335-060F3902C9EE}" destId="{A9EF0ED3-4093-4B2E-BE89-286221F67A0F}" srcOrd="8" destOrd="0" presId="urn:microsoft.com/office/officeart/2005/8/layout/cycle5"/>
    <dgm:cxn modelId="{15916A6E-6040-4D9E-85F6-1B6518414DCE}" type="presParOf" srcId="{A872B121-3539-4830-A335-060F3902C9EE}" destId="{3708D72B-15CB-467A-A215-ACAABBB9C308}" srcOrd="9" destOrd="0" presId="urn:microsoft.com/office/officeart/2005/8/layout/cycle5"/>
    <dgm:cxn modelId="{4A9CCA3C-D473-4290-A96A-B65B2B65BA33}" type="presParOf" srcId="{A872B121-3539-4830-A335-060F3902C9EE}" destId="{366C9C81-C850-4244-8DD3-2DEF55D55C38}" srcOrd="10" destOrd="0" presId="urn:microsoft.com/office/officeart/2005/8/layout/cycle5"/>
    <dgm:cxn modelId="{C3E6ECFD-F19E-4017-9BED-1E4E10CF7BF6}" type="presParOf" srcId="{A872B121-3539-4830-A335-060F3902C9EE}" destId="{A0AC8614-8A29-4103-894C-7CFA71D667E3}"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41FCB5-FBCC-489C-A21A-44C36B90CE03}" type="doc">
      <dgm:prSet loTypeId="urn:microsoft.com/office/officeart/2005/8/layout/radial1" loCatId="cycle" qsTypeId="urn:microsoft.com/office/officeart/2005/8/quickstyle/simple1" qsCatId="simple" csTypeId="urn:microsoft.com/office/officeart/2005/8/colors/colorful4" csCatId="colorful" phldr="1"/>
      <dgm:spPr/>
      <dgm:t>
        <a:bodyPr/>
        <a:lstStyle/>
        <a:p>
          <a:endParaRPr lang="hr-HR"/>
        </a:p>
      </dgm:t>
    </dgm:pt>
    <dgm:pt modelId="{EC9BD9CE-FDA4-4A0A-B633-D6D1926B822A}">
      <dgm:prSet phldrT="[Text]"/>
      <dgm:spPr/>
      <dgm:t>
        <a:bodyPr/>
        <a:lstStyle/>
        <a:p>
          <a:r>
            <a:rPr lang="hr-HR"/>
            <a:t>Higijena spavanja</a:t>
          </a:r>
        </a:p>
      </dgm:t>
    </dgm:pt>
    <dgm:pt modelId="{673CB704-A712-4C36-B046-F50A2BE0BA10}" type="parTrans" cxnId="{7A1875C9-A8C0-481A-9AB4-5628999675C3}">
      <dgm:prSet/>
      <dgm:spPr/>
      <dgm:t>
        <a:bodyPr/>
        <a:lstStyle/>
        <a:p>
          <a:endParaRPr lang="hr-HR"/>
        </a:p>
      </dgm:t>
    </dgm:pt>
    <dgm:pt modelId="{9371A880-6B8E-4862-85D1-5FE93E480182}" type="sibTrans" cxnId="{7A1875C9-A8C0-481A-9AB4-5628999675C3}">
      <dgm:prSet/>
      <dgm:spPr/>
      <dgm:t>
        <a:bodyPr/>
        <a:lstStyle/>
        <a:p>
          <a:endParaRPr lang="hr-HR"/>
        </a:p>
      </dgm:t>
    </dgm:pt>
    <dgm:pt modelId="{97F62976-3111-4FA2-AC48-3D1D77FC92E3}">
      <dgm:prSet phldrT="[Text]" custT="1"/>
      <dgm:spPr/>
      <dgm:t>
        <a:bodyPr/>
        <a:lstStyle/>
        <a:p>
          <a:r>
            <a:rPr lang="hr-HR" sz="1050"/>
            <a:t>ograničiti alkohol</a:t>
          </a:r>
        </a:p>
      </dgm:t>
    </dgm:pt>
    <dgm:pt modelId="{26F8F60B-91D4-495D-B6C0-1DDFE50E764D}" type="parTrans" cxnId="{46CA0D74-55EA-47C2-A92C-53EC99C36308}">
      <dgm:prSet/>
      <dgm:spPr/>
      <dgm:t>
        <a:bodyPr/>
        <a:lstStyle/>
        <a:p>
          <a:endParaRPr lang="hr-HR"/>
        </a:p>
      </dgm:t>
    </dgm:pt>
    <dgm:pt modelId="{6E62C7A3-F026-4334-A76D-3638DF5DF0EA}" type="sibTrans" cxnId="{46CA0D74-55EA-47C2-A92C-53EC99C36308}">
      <dgm:prSet/>
      <dgm:spPr/>
      <dgm:t>
        <a:bodyPr/>
        <a:lstStyle/>
        <a:p>
          <a:endParaRPr lang="hr-HR"/>
        </a:p>
      </dgm:t>
    </dgm:pt>
    <dgm:pt modelId="{EF6039EB-BF69-4393-9CCF-0F933BC76396}">
      <dgm:prSet phldrT="[Text]" custT="1"/>
      <dgm:spPr/>
      <dgm:t>
        <a:bodyPr/>
        <a:lstStyle/>
        <a:p>
          <a:r>
            <a:rPr lang="hr-HR" sz="1050"/>
            <a:t>prilagoditi prehranu</a:t>
          </a:r>
        </a:p>
      </dgm:t>
    </dgm:pt>
    <dgm:pt modelId="{5792F67D-FCAA-4272-8BA1-A4B851404001}" type="parTrans" cxnId="{5EC469D3-16F4-4EC2-B1DE-0A85C44DD3C1}">
      <dgm:prSet/>
      <dgm:spPr/>
      <dgm:t>
        <a:bodyPr/>
        <a:lstStyle/>
        <a:p>
          <a:endParaRPr lang="hr-HR"/>
        </a:p>
      </dgm:t>
    </dgm:pt>
    <dgm:pt modelId="{75E376C6-08E2-4453-A030-83CD0BC08FF0}" type="sibTrans" cxnId="{5EC469D3-16F4-4EC2-B1DE-0A85C44DD3C1}">
      <dgm:prSet/>
      <dgm:spPr/>
      <dgm:t>
        <a:bodyPr/>
        <a:lstStyle/>
        <a:p>
          <a:endParaRPr lang="hr-HR"/>
        </a:p>
      </dgm:t>
    </dgm:pt>
    <dgm:pt modelId="{4594A43E-AB86-4132-A40B-2742349A755C}">
      <dgm:prSet phldrT="[Text]" custT="1"/>
      <dgm:spPr/>
      <dgm:t>
        <a:bodyPr/>
        <a:lstStyle/>
        <a:p>
          <a:r>
            <a:rPr lang="hr-HR" sz="1050"/>
            <a:t>prilagoditi vježbu</a:t>
          </a:r>
        </a:p>
      </dgm:t>
    </dgm:pt>
    <dgm:pt modelId="{8114DE31-C0D0-4B11-853B-39AD9EA95A7C}" type="parTrans" cxnId="{4A208BB9-6339-4CDE-BCAD-A53E12F5FD78}">
      <dgm:prSet/>
      <dgm:spPr/>
      <dgm:t>
        <a:bodyPr/>
        <a:lstStyle/>
        <a:p>
          <a:endParaRPr lang="hr-HR"/>
        </a:p>
      </dgm:t>
    </dgm:pt>
    <dgm:pt modelId="{30489D80-C33F-4B83-B3D8-38C8A9886643}" type="sibTrans" cxnId="{4A208BB9-6339-4CDE-BCAD-A53E12F5FD78}">
      <dgm:prSet/>
      <dgm:spPr/>
      <dgm:t>
        <a:bodyPr/>
        <a:lstStyle/>
        <a:p>
          <a:endParaRPr lang="hr-HR"/>
        </a:p>
      </dgm:t>
    </dgm:pt>
    <dgm:pt modelId="{3A1B4B49-3E98-4672-B3BE-ADF23E66FE3C}">
      <dgm:prSet custT="1"/>
      <dgm:spPr/>
      <dgm:t>
        <a:bodyPr/>
        <a:lstStyle/>
        <a:p>
          <a:r>
            <a:rPr lang="hr-HR" sz="1050" dirty="0"/>
            <a:t>poboljšati udobnost kreveta</a:t>
          </a:r>
        </a:p>
      </dgm:t>
    </dgm:pt>
    <dgm:pt modelId="{4790111C-96DD-4230-A95D-D994BFB28D3F}" type="parTrans" cxnId="{EDB9E42D-F77F-45EF-8EC6-24CA59139BE7}">
      <dgm:prSet/>
      <dgm:spPr/>
      <dgm:t>
        <a:bodyPr/>
        <a:lstStyle/>
        <a:p>
          <a:endParaRPr lang="hr-HR"/>
        </a:p>
      </dgm:t>
    </dgm:pt>
    <dgm:pt modelId="{AAA16608-D9C2-4508-9D8B-C8616F2B2F53}" type="sibTrans" cxnId="{EDB9E42D-F77F-45EF-8EC6-24CA59139BE7}">
      <dgm:prSet/>
      <dgm:spPr/>
      <dgm:t>
        <a:bodyPr/>
        <a:lstStyle/>
        <a:p>
          <a:endParaRPr lang="hr-HR"/>
        </a:p>
      </dgm:t>
    </dgm:pt>
    <dgm:pt modelId="{94EE9CE6-4A98-48E0-9111-F82D974B8C42}">
      <dgm:prSet custT="1"/>
      <dgm:spPr/>
      <dgm:t>
        <a:bodyPr/>
        <a:lstStyle/>
        <a:p>
          <a:r>
            <a:rPr lang="hr-HR" sz="1050" dirty="0"/>
            <a:t>smanjiti svjetlost</a:t>
          </a:r>
        </a:p>
      </dgm:t>
    </dgm:pt>
    <dgm:pt modelId="{2BCEDBEB-331C-4483-8C41-A5F6E78F10CA}" type="parTrans" cxnId="{C171B768-6ED8-4FB4-BFA7-FB252E0D20A3}">
      <dgm:prSet/>
      <dgm:spPr/>
      <dgm:t>
        <a:bodyPr/>
        <a:lstStyle/>
        <a:p>
          <a:endParaRPr lang="hr-HR"/>
        </a:p>
      </dgm:t>
    </dgm:pt>
    <dgm:pt modelId="{FC58DA24-CFF9-4384-974B-1BC20124A9A6}" type="sibTrans" cxnId="{C171B768-6ED8-4FB4-BFA7-FB252E0D20A3}">
      <dgm:prSet/>
      <dgm:spPr/>
      <dgm:t>
        <a:bodyPr/>
        <a:lstStyle/>
        <a:p>
          <a:endParaRPr lang="hr-HR"/>
        </a:p>
      </dgm:t>
    </dgm:pt>
    <dgm:pt modelId="{FAAD7770-A842-41DB-831F-A5E993CC1EB5}">
      <dgm:prSet custT="1"/>
      <dgm:spPr/>
      <dgm:t>
        <a:bodyPr/>
        <a:lstStyle/>
        <a:p>
          <a:r>
            <a:rPr lang="hr-HR" sz="1050"/>
            <a:t>poboljšati kvalitetu zraka</a:t>
          </a:r>
        </a:p>
      </dgm:t>
    </dgm:pt>
    <dgm:pt modelId="{342BB8CA-EE4F-4B30-81FC-F1F2C0AE312E}" type="parTrans" cxnId="{4B7EB48C-13AB-40CC-948C-F23796CA2141}">
      <dgm:prSet/>
      <dgm:spPr/>
      <dgm:t>
        <a:bodyPr/>
        <a:lstStyle/>
        <a:p>
          <a:endParaRPr lang="hr-HR"/>
        </a:p>
      </dgm:t>
    </dgm:pt>
    <dgm:pt modelId="{29D310CE-A2E3-4387-879F-D76BE62CDFC3}" type="sibTrans" cxnId="{4B7EB48C-13AB-40CC-948C-F23796CA2141}">
      <dgm:prSet/>
      <dgm:spPr/>
      <dgm:t>
        <a:bodyPr/>
        <a:lstStyle/>
        <a:p>
          <a:endParaRPr lang="hr-HR"/>
        </a:p>
      </dgm:t>
    </dgm:pt>
    <dgm:pt modelId="{5C128595-316C-4E70-9F78-28715967C58C}">
      <dgm:prSet custT="1"/>
      <dgm:spPr/>
      <dgm:t>
        <a:bodyPr/>
        <a:lstStyle/>
        <a:p>
          <a:r>
            <a:rPr lang="hr-HR" sz="1050"/>
            <a:t>kontrolirati tjelesnu temperaturu</a:t>
          </a:r>
        </a:p>
      </dgm:t>
    </dgm:pt>
    <dgm:pt modelId="{EE3B4C85-4565-4EF0-8941-9F5A02638519}" type="parTrans" cxnId="{3BA8FE3B-8F38-45EE-B38A-028032051CCE}">
      <dgm:prSet/>
      <dgm:spPr/>
      <dgm:t>
        <a:bodyPr/>
        <a:lstStyle/>
        <a:p>
          <a:endParaRPr lang="hr-HR"/>
        </a:p>
      </dgm:t>
    </dgm:pt>
    <dgm:pt modelId="{C7B06FE8-18B9-40B6-A541-E1E7651219ED}" type="sibTrans" cxnId="{3BA8FE3B-8F38-45EE-B38A-028032051CCE}">
      <dgm:prSet/>
      <dgm:spPr/>
      <dgm:t>
        <a:bodyPr/>
        <a:lstStyle/>
        <a:p>
          <a:endParaRPr lang="hr-HR"/>
        </a:p>
      </dgm:t>
    </dgm:pt>
    <dgm:pt modelId="{C3A23A70-988F-4178-A8A4-E3710E8ED704}">
      <dgm:prSet custT="1"/>
      <dgm:spPr/>
      <dgm:t>
        <a:bodyPr/>
        <a:lstStyle/>
        <a:p>
          <a:r>
            <a:rPr lang="hr-HR" sz="1050"/>
            <a:t>kontrolirati temperaturu sobe</a:t>
          </a:r>
        </a:p>
      </dgm:t>
    </dgm:pt>
    <dgm:pt modelId="{7EB7F7D1-4C2F-4350-B158-BD54D37E58C3}" type="parTrans" cxnId="{A305F688-6D00-4C3D-B557-560DCC23F8FE}">
      <dgm:prSet/>
      <dgm:spPr/>
      <dgm:t>
        <a:bodyPr/>
        <a:lstStyle/>
        <a:p>
          <a:endParaRPr lang="hr-HR"/>
        </a:p>
      </dgm:t>
    </dgm:pt>
    <dgm:pt modelId="{082F18F5-8053-4A4F-874B-989C5BA6303D}" type="sibTrans" cxnId="{A305F688-6D00-4C3D-B557-560DCC23F8FE}">
      <dgm:prSet/>
      <dgm:spPr/>
      <dgm:t>
        <a:bodyPr/>
        <a:lstStyle/>
        <a:p>
          <a:endParaRPr lang="hr-HR"/>
        </a:p>
      </dgm:t>
    </dgm:pt>
    <dgm:pt modelId="{DEB06B0C-553C-46D4-B6A2-67785EA7A5A3}">
      <dgm:prSet custT="1"/>
      <dgm:spPr/>
      <dgm:t>
        <a:bodyPr/>
        <a:lstStyle/>
        <a:p>
          <a:r>
            <a:rPr lang="hr-HR" sz="1050" dirty="0"/>
            <a:t>smanjiti buku</a:t>
          </a:r>
        </a:p>
      </dgm:t>
    </dgm:pt>
    <dgm:pt modelId="{714FC96F-D5C8-4DB4-BE2E-1084B8AAFC24}" type="parTrans" cxnId="{CD5AC6CF-9D5B-4041-8BA1-10CCFA824BC5}">
      <dgm:prSet/>
      <dgm:spPr/>
      <dgm:t>
        <a:bodyPr/>
        <a:lstStyle/>
        <a:p>
          <a:endParaRPr lang="hr-HR"/>
        </a:p>
      </dgm:t>
    </dgm:pt>
    <dgm:pt modelId="{F0F1AA77-ADCF-40F7-8CBD-DF32DE7AF77A}" type="sibTrans" cxnId="{CD5AC6CF-9D5B-4041-8BA1-10CCFA824BC5}">
      <dgm:prSet/>
      <dgm:spPr/>
      <dgm:t>
        <a:bodyPr/>
        <a:lstStyle/>
        <a:p>
          <a:endParaRPr lang="hr-HR"/>
        </a:p>
      </dgm:t>
    </dgm:pt>
    <dgm:pt modelId="{DBBC4997-B8E0-434D-84DD-18669644E245}">
      <dgm:prSet custT="1"/>
      <dgm:spPr/>
      <dgm:t>
        <a:bodyPr/>
        <a:lstStyle/>
        <a:p>
          <a:r>
            <a:rPr lang="hr-HR" sz="1050" dirty="0"/>
            <a:t>ograničiti unos kofeina</a:t>
          </a:r>
        </a:p>
      </dgm:t>
    </dgm:pt>
    <dgm:pt modelId="{BB5FE617-86F0-472C-A344-A764478F1736}" type="parTrans" cxnId="{AAE03281-3AC7-4E18-A731-5778A282E143}">
      <dgm:prSet/>
      <dgm:spPr/>
      <dgm:t>
        <a:bodyPr/>
        <a:lstStyle/>
        <a:p>
          <a:endParaRPr lang="hr-HR"/>
        </a:p>
      </dgm:t>
    </dgm:pt>
    <dgm:pt modelId="{538EFC27-79EF-4B65-80BB-FE55686846AD}" type="sibTrans" cxnId="{AAE03281-3AC7-4E18-A731-5778A282E143}">
      <dgm:prSet/>
      <dgm:spPr/>
      <dgm:t>
        <a:bodyPr/>
        <a:lstStyle/>
        <a:p>
          <a:endParaRPr lang="hr-HR"/>
        </a:p>
      </dgm:t>
    </dgm:pt>
    <dgm:pt modelId="{2DCE1069-93C0-48D1-BB90-60A5F6A5B828}">
      <dgm:prSet custT="1"/>
      <dgm:spPr/>
      <dgm:t>
        <a:bodyPr/>
        <a:lstStyle/>
        <a:p>
          <a:r>
            <a:rPr lang="hr-HR" sz="1050" dirty="0"/>
            <a:t>ograničiti nikotin</a:t>
          </a:r>
        </a:p>
      </dgm:t>
    </dgm:pt>
    <dgm:pt modelId="{FB6F473D-4580-46DA-98C9-FE99A61C6382}" type="parTrans" cxnId="{96D2EB51-CF37-4ABC-980D-842DB82DD968}">
      <dgm:prSet/>
      <dgm:spPr/>
      <dgm:t>
        <a:bodyPr/>
        <a:lstStyle/>
        <a:p>
          <a:endParaRPr lang="hr-HR"/>
        </a:p>
      </dgm:t>
    </dgm:pt>
    <dgm:pt modelId="{F58BC279-DF8E-42D4-97A8-A5A05183545D}" type="sibTrans" cxnId="{96D2EB51-CF37-4ABC-980D-842DB82DD968}">
      <dgm:prSet/>
      <dgm:spPr/>
      <dgm:t>
        <a:bodyPr/>
        <a:lstStyle/>
        <a:p>
          <a:endParaRPr lang="hr-HR"/>
        </a:p>
      </dgm:t>
    </dgm:pt>
    <dgm:pt modelId="{FB66B3C5-4C9F-44C9-970F-5802EFAEFF3F}" type="pres">
      <dgm:prSet presAssocID="{0441FCB5-FBCC-489C-A21A-44C36B90CE03}" presName="cycle" presStyleCnt="0">
        <dgm:presLayoutVars>
          <dgm:chMax val="1"/>
          <dgm:dir/>
          <dgm:animLvl val="ctr"/>
          <dgm:resizeHandles val="exact"/>
        </dgm:presLayoutVars>
      </dgm:prSet>
      <dgm:spPr/>
      <dgm:t>
        <a:bodyPr/>
        <a:lstStyle/>
        <a:p>
          <a:endParaRPr lang="hr-HR"/>
        </a:p>
      </dgm:t>
    </dgm:pt>
    <dgm:pt modelId="{9C4C32E9-A41B-4C84-9902-69D958BFD18F}" type="pres">
      <dgm:prSet presAssocID="{EC9BD9CE-FDA4-4A0A-B633-D6D1926B822A}" presName="centerShape" presStyleLbl="node0" presStyleIdx="0" presStyleCnt="1" custScaleX="297238" custScaleY="96325"/>
      <dgm:spPr/>
      <dgm:t>
        <a:bodyPr/>
        <a:lstStyle/>
        <a:p>
          <a:endParaRPr lang="hr-HR"/>
        </a:p>
      </dgm:t>
    </dgm:pt>
    <dgm:pt modelId="{3F046364-D260-49A2-8A77-F9842E3A7C17}" type="pres">
      <dgm:prSet presAssocID="{26F8F60B-91D4-495D-B6C0-1DDFE50E764D}" presName="Name9" presStyleLbl="parChTrans1D2" presStyleIdx="0" presStyleCnt="11"/>
      <dgm:spPr/>
      <dgm:t>
        <a:bodyPr/>
        <a:lstStyle/>
        <a:p>
          <a:endParaRPr lang="hr-HR"/>
        </a:p>
      </dgm:t>
    </dgm:pt>
    <dgm:pt modelId="{3343BB20-0420-4E7C-8F62-29C9A2208D13}" type="pres">
      <dgm:prSet presAssocID="{26F8F60B-91D4-495D-B6C0-1DDFE50E764D}" presName="connTx" presStyleLbl="parChTrans1D2" presStyleIdx="0" presStyleCnt="11"/>
      <dgm:spPr/>
      <dgm:t>
        <a:bodyPr/>
        <a:lstStyle/>
        <a:p>
          <a:endParaRPr lang="hr-HR"/>
        </a:p>
      </dgm:t>
    </dgm:pt>
    <dgm:pt modelId="{8A0CAF64-5200-4145-87DF-D56276454BB8}" type="pres">
      <dgm:prSet presAssocID="{97F62976-3111-4FA2-AC48-3D1D77FC92E3}" presName="node" presStyleLbl="node1" presStyleIdx="0" presStyleCnt="11" custScaleX="162914">
        <dgm:presLayoutVars>
          <dgm:bulletEnabled val="1"/>
        </dgm:presLayoutVars>
      </dgm:prSet>
      <dgm:spPr/>
      <dgm:t>
        <a:bodyPr/>
        <a:lstStyle/>
        <a:p>
          <a:endParaRPr lang="hr-HR"/>
        </a:p>
      </dgm:t>
    </dgm:pt>
    <dgm:pt modelId="{664461DD-9E76-4AAE-BDD8-ACB8EF586599}" type="pres">
      <dgm:prSet presAssocID="{5792F67D-FCAA-4272-8BA1-A4B851404001}" presName="Name9" presStyleLbl="parChTrans1D2" presStyleIdx="1" presStyleCnt="11"/>
      <dgm:spPr/>
      <dgm:t>
        <a:bodyPr/>
        <a:lstStyle/>
        <a:p>
          <a:endParaRPr lang="hr-HR"/>
        </a:p>
      </dgm:t>
    </dgm:pt>
    <dgm:pt modelId="{427CDFB7-A3D4-41FC-A4BD-2F49B1857A9B}" type="pres">
      <dgm:prSet presAssocID="{5792F67D-FCAA-4272-8BA1-A4B851404001}" presName="connTx" presStyleLbl="parChTrans1D2" presStyleIdx="1" presStyleCnt="11"/>
      <dgm:spPr/>
      <dgm:t>
        <a:bodyPr/>
        <a:lstStyle/>
        <a:p>
          <a:endParaRPr lang="hr-HR"/>
        </a:p>
      </dgm:t>
    </dgm:pt>
    <dgm:pt modelId="{B53BB242-9EF5-4359-9681-A53C218AB0BA}" type="pres">
      <dgm:prSet presAssocID="{EF6039EB-BF69-4393-9CCF-0F933BC76396}" presName="node" presStyleLbl="node1" presStyleIdx="1" presStyleCnt="11" custScaleX="150395" custRadScaleRad="119561" custRadScaleInc="50654">
        <dgm:presLayoutVars>
          <dgm:bulletEnabled val="1"/>
        </dgm:presLayoutVars>
      </dgm:prSet>
      <dgm:spPr/>
      <dgm:t>
        <a:bodyPr/>
        <a:lstStyle/>
        <a:p>
          <a:endParaRPr lang="hr-HR"/>
        </a:p>
      </dgm:t>
    </dgm:pt>
    <dgm:pt modelId="{3B62DD62-2933-446D-834D-EA61292F4A65}" type="pres">
      <dgm:prSet presAssocID="{8114DE31-C0D0-4B11-853B-39AD9EA95A7C}" presName="Name9" presStyleLbl="parChTrans1D2" presStyleIdx="2" presStyleCnt="11"/>
      <dgm:spPr/>
      <dgm:t>
        <a:bodyPr/>
        <a:lstStyle/>
        <a:p>
          <a:endParaRPr lang="hr-HR"/>
        </a:p>
      </dgm:t>
    </dgm:pt>
    <dgm:pt modelId="{C34A2490-E81D-4505-AD8F-678EF5EDA78C}" type="pres">
      <dgm:prSet presAssocID="{8114DE31-C0D0-4B11-853B-39AD9EA95A7C}" presName="connTx" presStyleLbl="parChTrans1D2" presStyleIdx="2" presStyleCnt="11"/>
      <dgm:spPr/>
      <dgm:t>
        <a:bodyPr/>
        <a:lstStyle/>
        <a:p>
          <a:endParaRPr lang="hr-HR"/>
        </a:p>
      </dgm:t>
    </dgm:pt>
    <dgm:pt modelId="{43567E76-0FD7-412C-B99B-0476F6A71175}" type="pres">
      <dgm:prSet presAssocID="{4594A43E-AB86-4132-A40B-2742349A755C}" presName="node" presStyleLbl="node1" presStyleIdx="2" presStyleCnt="11" custScaleX="145665" custRadScaleRad="167991" custRadScaleInc="5119">
        <dgm:presLayoutVars>
          <dgm:bulletEnabled val="1"/>
        </dgm:presLayoutVars>
      </dgm:prSet>
      <dgm:spPr/>
      <dgm:t>
        <a:bodyPr/>
        <a:lstStyle/>
        <a:p>
          <a:endParaRPr lang="hr-HR"/>
        </a:p>
      </dgm:t>
    </dgm:pt>
    <dgm:pt modelId="{CD2D7E6F-E6B3-4A1E-901C-63CCA063BCF1}" type="pres">
      <dgm:prSet presAssocID="{4790111C-96DD-4230-A95D-D994BFB28D3F}" presName="Name9" presStyleLbl="parChTrans1D2" presStyleIdx="3" presStyleCnt="11"/>
      <dgm:spPr/>
      <dgm:t>
        <a:bodyPr/>
        <a:lstStyle/>
        <a:p>
          <a:endParaRPr lang="hr-HR"/>
        </a:p>
      </dgm:t>
    </dgm:pt>
    <dgm:pt modelId="{B7393DE4-CE43-4D64-8F3A-0E0B256B0E4F}" type="pres">
      <dgm:prSet presAssocID="{4790111C-96DD-4230-A95D-D994BFB28D3F}" presName="connTx" presStyleLbl="parChTrans1D2" presStyleIdx="3" presStyleCnt="11"/>
      <dgm:spPr/>
      <dgm:t>
        <a:bodyPr/>
        <a:lstStyle/>
        <a:p>
          <a:endParaRPr lang="hr-HR"/>
        </a:p>
      </dgm:t>
    </dgm:pt>
    <dgm:pt modelId="{7D84F2CC-A6AB-4BC4-B8D8-E561F071E00C}" type="pres">
      <dgm:prSet presAssocID="{3A1B4B49-3E98-4672-B3BE-ADF23E66FE3C}" presName="node" presStyleLbl="node1" presStyleIdx="3" presStyleCnt="11" custScaleX="137905" custRadScaleRad="149288" custRadScaleInc="28071">
        <dgm:presLayoutVars>
          <dgm:bulletEnabled val="1"/>
        </dgm:presLayoutVars>
      </dgm:prSet>
      <dgm:spPr/>
      <dgm:t>
        <a:bodyPr/>
        <a:lstStyle/>
        <a:p>
          <a:endParaRPr lang="hr-HR"/>
        </a:p>
      </dgm:t>
    </dgm:pt>
    <dgm:pt modelId="{F1211C64-71CE-45C6-A88F-AF45EB34ACED}" type="pres">
      <dgm:prSet presAssocID="{2BCEDBEB-331C-4483-8C41-A5F6E78F10CA}" presName="Name9" presStyleLbl="parChTrans1D2" presStyleIdx="4" presStyleCnt="11"/>
      <dgm:spPr/>
      <dgm:t>
        <a:bodyPr/>
        <a:lstStyle/>
        <a:p>
          <a:endParaRPr lang="hr-HR"/>
        </a:p>
      </dgm:t>
    </dgm:pt>
    <dgm:pt modelId="{D8E9F081-AB1B-401F-BF27-F53F41274133}" type="pres">
      <dgm:prSet presAssocID="{2BCEDBEB-331C-4483-8C41-A5F6E78F10CA}" presName="connTx" presStyleLbl="parChTrans1D2" presStyleIdx="4" presStyleCnt="11"/>
      <dgm:spPr/>
      <dgm:t>
        <a:bodyPr/>
        <a:lstStyle/>
        <a:p>
          <a:endParaRPr lang="hr-HR"/>
        </a:p>
      </dgm:t>
    </dgm:pt>
    <dgm:pt modelId="{FD6AC594-18A5-4378-9BF9-4279A9F6926E}" type="pres">
      <dgm:prSet presAssocID="{94EE9CE6-4A98-48E0-9111-F82D974B8C42}" presName="node" presStyleLbl="node1" presStyleIdx="4" presStyleCnt="11" custScaleX="152781" custRadScaleRad="155854" custRadScaleInc="-31518">
        <dgm:presLayoutVars>
          <dgm:bulletEnabled val="1"/>
        </dgm:presLayoutVars>
      </dgm:prSet>
      <dgm:spPr/>
      <dgm:t>
        <a:bodyPr/>
        <a:lstStyle/>
        <a:p>
          <a:endParaRPr lang="hr-HR"/>
        </a:p>
      </dgm:t>
    </dgm:pt>
    <dgm:pt modelId="{33E3A821-A1A6-4830-A9C6-3B14CEA91A6B}" type="pres">
      <dgm:prSet presAssocID="{342BB8CA-EE4F-4B30-81FC-F1F2C0AE312E}" presName="Name9" presStyleLbl="parChTrans1D2" presStyleIdx="5" presStyleCnt="11"/>
      <dgm:spPr/>
      <dgm:t>
        <a:bodyPr/>
        <a:lstStyle/>
        <a:p>
          <a:endParaRPr lang="hr-HR"/>
        </a:p>
      </dgm:t>
    </dgm:pt>
    <dgm:pt modelId="{B0E2B9EE-E576-43F3-BEED-A1F2E8D96048}" type="pres">
      <dgm:prSet presAssocID="{342BB8CA-EE4F-4B30-81FC-F1F2C0AE312E}" presName="connTx" presStyleLbl="parChTrans1D2" presStyleIdx="5" presStyleCnt="11"/>
      <dgm:spPr/>
      <dgm:t>
        <a:bodyPr/>
        <a:lstStyle/>
        <a:p>
          <a:endParaRPr lang="hr-HR"/>
        </a:p>
      </dgm:t>
    </dgm:pt>
    <dgm:pt modelId="{797D92C1-DE78-429D-979C-1DF0DA4FDFAB}" type="pres">
      <dgm:prSet presAssocID="{FAAD7770-A842-41DB-831F-A5E993CC1EB5}" presName="node" presStyleLbl="node1" presStyleIdx="5" presStyleCnt="11" custScaleX="168240" custRadScaleRad="105596" custRadScaleInc="-43290">
        <dgm:presLayoutVars>
          <dgm:bulletEnabled val="1"/>
        </dgm:presLayoutVars>
      </dgm:prSet>
      <dgm:spPr/>
      <dgm:t>
        <a:bodyPr/>
        <a:lstStyle/>
        <a:p>
          <a:endParaRPr lang="hr-HR"/>
        </a:p>
      </dgm:t>
    </dgm:pt>
    <dgm:pt modelId="{0FBBC7D1-6E55-43A1-A500-38346A05078E}" type="pres">
      <dgm:prSet presAssocID="{EE3B4C85-4565-4EF0-8941-9F5A02638519}" presName="Name9" presStyleLbl="parChTrans1D2" presStyleIdx="6" presStyleCnt="11"/>
      <dgm:spPr/>
      <dgm:t>
        <a:bodyPr/>
        <a:lstStyle/>
        <a:p>
          <a:endParaRPr lang="hr-HR"/>
        </a:p>
      </dgm:t>
    </dgm:pt>
    <dgm:pt modelId="{18E7AB74-D683-43ED-9037-FBF4C5644F5F}" type="pres">
      <dgm:prSet presAssocID="{EE3B4C85-4565-4EF0-8941-9F5A02638519}" presName="connTx" presStyleLbl="parChTrans1D2" presStyleIdx="6" presStyleCnt="11"/>
      <dgm:spPr/>
      <dgm:t>
        <a:bodyPr/>
        <a:lstStyle/>
        <a:p>
          <a:endParaRPr lang="hr-HR"/>
        </a:p>
      </dgm:t>
    </dgm:pt>
    <dgm:pt modelId="{EE629FC1-8048-44D3-9505-E50E004480FC}" type="pres">
      <dgm:prSet presAssocID="{5C128595-316C-4E70-9F78-28715967C58C}" presName="node" presStyleLbl="node1" presStyleIdx="6" presStyleCnt="11" custScaleX="156816" custRadScaleRad="102094" custRadScaleInc="12418">
        <dgm:presLayoutVars>
          <dgm:bulletEnabled val="1"/>
        </dgm:presLayoutVars>
      </dgm:prSet>
      <dgm:spPr/>
      <dgm:t>
        <a:bodyPr/>
        <a:lstStyle/>
        <a:p>
          <a:endParaRPr lang="hr-HR"/>
        </a:p>
      </dgm:t>
    </dgm:pt>
    <dgm:pt modelId="{ECC5FC78-3EBB-4232-8090-EAFECB0B1C53}" type="pres">
      <dgm:prSet presAssocID="{7EB7F7D1-4C2F-4350-B158-BD54D37E58C3}" presName="Name9" presStyleLbl="parChTrans1D2" presStyleIdx="7" presStyleCnt="11"/>
      <dgm:spPr/>
      <dgm:t>
        <a:bodyPr/>
        <a:lstStyle/>
        <a:p>
          <a:endParaRPr lang="hr-HR"/>
        </a:p>
      </dgm:t>
    </dgm:pt>
    <dgm:pt modelId="{9EBB66B1-446C-46FB-BCAE-4D357C13D10C}" type="pres">
      <dgm:prSet presAssocID="{7EB7F7D1-4C2F-4350-B158-BD54D37E58C3}" presName="connTx" presStyleLbl="parChTrans1D2" presStyleIdx="7" presStyleCnt="11"/>
      <dgm:spPr/>
      <dgm:t>
        <a:bodyPr/>
        <a:lstStyle/>
        <a:p>
          <a:endParaRPr lang="hr-HR"/>
        </a:p>
      </dgm:t>
    </dgm:pt>
    <dgm:pt modelId="{ECCA8E43-93AA-40EE-98A7-8552072053EE}" type="pres">
      <dgm:prSet presAssocID="{C3A23A70-988F-4178-A8A4-E3710E8ED704}" presName="node" presStyleLbl="node1" presStyleIdx="7" presStyleCnt="11" custScaleX="162578" custRadScaleRad="155049" custRadScaleInc="29934">
        <dgm:presLayoutVars>
          <dgm:bulletEnabled val="1"/>
        </dgm:presLayoutVars>
      </dgm:prSet>
      <dgm:spPr/>
      <dgm:t>
        <a:bodyPr/>
        <a:lstStyle/>
        <a:p>
          <a:endParaRPr lang="hr-HR"/>
        </a:p>
      </dgm:t>
    </dgm:pt>
    <dgm:pt modelId="{FE318E95-154E-481A-B2D7-CC6F239070F5}" type="pres">
      <dgm:prSet presAssocID="{714FC96F-D5C8-4DB4-BE2E-1084B8AAFC24}" presName="Name9" presStyleLbl="parChTrans1D2" presStyleIdx="8" presStyleCnt="11"/>
      <dgm:spPr/>
      <dgm:t>
        <a:bodyPr/>
        <a:lstStyle/>
        <a:p>
          <a:endParaRPr lang="hr-HR"/>
        </a:p>
      </dgm:t>
    </dgm:pt>
    <dgm:pt modelId="{384D06A9-16DF-4EA5-8DB9-1396B4C61345}" type="pres">
      <dgm:prSet presAssocID="{714FC96F-D5C8-4DB4-BE2E-1084B8AAFC24}" presName="connTx" presStyleLbl="parChTrans1D2" presStyleIdx="8" presStyleCnt="11"/>
      <dgm:spPr/>
      <dgm:t>
        <a:bodyPr/>
        <a:lstStyle/>
        <a:p>
          <a:endParaRPr lang="hr-HR"/>
        </a:p>
      </dgm:t>
    </dgm:pt>
    <dgm:pt modelId="{8E70D17B-2910-401A-AEA3-A52B49CBE830}" type="pres">
      <dgm:prSet presAssocID="{DEB06B0C-553C-46D4-B6A2-67785EA7A5A3}" presName="node" presStyleLbl="node1" presStyleIdx="8" presStyleCnt="11" custScaleX="141151" custRadScaleRad="153233" custRadScaleInc="-37991">
        <dgm:presLayoutVars>
          <dgm:bulletEnabled val="1"/>
        </dgm:presLayoutVars>
      </dgm:prSet>
      <dgm:spPr/>
      <dgm:t>
        <a:bodyPr/>
        <a:lstStyle/>
        <a:p>
          <a:endParaRPr lang="hr-HR"/>
        </a:p>
      </dgm:t>
    </dgm:pt>
    <dgm:pt modelId="{D250EAA4-A007-4EB6-AEF9-B9A41D2744B7}" type="pres">
      <dgm:prSet presAssocID="{BB5FE617-86F0-472C-A344-A764478F1736}" presName="Name9" presStyleLbl="parChTrans1D2" presStyleIdx="9" presStyleCnt="11"/>
      <dgm:spPr/>
      <dgm:t>
        <a:bodyPr/>
        <a:lstStyle/>
        <a:p>
          <a:endParaRPr lang="hr-HR"/>
        </a:p>
      </dgm:t>
    </dgm:pt>
    <dgm:pt modelId="{71189448-E65D-405E-98AA-D27A1CA667DE}" type="pres">
      <dgm:prSet presAssocID="{BB5FE617-86F0-472C-A344-A764478F1736}" presName="connTx" presStyleLbl="parChTrans1D2" presStyleIdx="9" presStyleCnt="11"/>
      <dgm:spPr/>
      <dgm:t>
        <a:bodyPr/>
        <a:lstStyle/>
        <a:p>
          <a:endParaRPr lang="hr-HR"/>
        </a:p>
      </dgm:t>
    </dgm:pt>
    <dgm:pt modelId="{84406342-CB96-4DA2-9746-45317A079215}" type="pres">
      <dgm:prSet presAssocID="{DBBC4997-B8E0-434D-84DD-18669644E245}" presName="node" presStyleLbl="node1" presStyleIdx="9" presStyleCnt="11" custScaleX="137089" custRadScaleRad="166953" custRadScaleInc="-24844">
        <dgm:presLayoutVars>
          <dgm:bulletEnabled val="1"/>
        </dgm:presLayoutVars>
      </dgm:prSet>
      <dgm:spPr/>
      <dgm:t>
        <a:bodyPr/>
        <a:lstStyle/>
        <a:p>
          <a:endParaRPr lang="hr-HR"/>
        </a:p>
      </dgm:t>
    </dgm:pt>
    <dgm:pt modelId="{088AAA92-FD4F-49F0-85EF-244CE026D4AC}" type="pres">
      <dgm:prSet presAssocID="{FB6F473D-4580-46DA-98C9-FE99A61C6382}" presName="Name9" presStyleLbl="parChTrans1D2" presStyleIdx="10" presStyleCnt="11"/>
      <dgm:spPr/>
      <dgm:t>
        <a:bodyPr/>
        <a:lstStyle/>
        <a:p>
          <a:endParaRPr lang="hr-HR"/>
        </a:p>
      </dgm:t>
    </dgm:pt>
    <dgm:pt modelId="{8BC61348-5877-4B06-8565-C9C879C95B5D}" type="pres">
      <dgm:prSet presAssocID="{FB6F473D-4580-46DA-98C9-FE99A61C6382}" presName="connTx" presStyleLbl="parChTrans1D2" presStyleIdx="10" presStyleCnt="11"/>
      <dgm:spPr/>
      <dgm:t>
        <a:bodyPr/>
        <a:lstStyle/>
        <a:p>
          <a:endParaRPr lang="hr-HR"/>
        </a:p>
      </dgm:t>
    </dgm:pt>
    <dgm:pt modelId="{3F733585-DC25-424F-9976-8CE812D37F8F}" type="pres">
      <dgm:prSet presAssocID="{2DCE1069-93C0-48D1-BB90-60A5F6A5B828}" presName="node" presStyleLbl="node1" presStyleIdx="10" presStyleCnt="11" custScaleX="148186" custRadScaleRad="124020" custRadScaleInc="-58727">
        <dgm:presLayoutVars>
          <dgm:bulletEnabled val="1"/>
        </dgm:presLayoutVars>
      </dgm:prSet>
      <dgm:spPr/>
      <dgm:t>
        <a:bodyPr/>
        <a:lstStyle/>
        <a:p>
          <a:endParaRPr lang="hr-HR"/>
        </a:p>
      </dgm:t>
    </dgm:pt>
  </dgm:ptLst>
  <dgm:cxnLst>
    <dgm:cxn modelId="{8E886C6B-6B5F-4BC3-AAA7-17DAFFE11D8E}" type="presOf" srcId="{26F8F60B-91D4-495D-B6C0-1DDFE50E764D}" destId="{3F046364-D260-49A2-8A77-F9842E3A7C17}" srcOrd="0" destOrd="0" presId="urn:microsoft.com/office/officeart/2005/8/layout/radial1"/>
    <dgm:cxn modelId="{0F4F05A2-F2B8-40AC-AE95-19430BE3FB12}" type="presOf" srcId="{5C128595-316C-4E70-9F78-28715967C58C}" destId="{EE629FC1-8048-44D3-9505-E50E004480FC}" srcOrd="0" destOrd="0" presId="urn:microsoft.com/office/officeart/2005/8/layout/radial1"/>
    <dgm:cxn modelId="{0A6CA54F-D3FA-4FC6-8302-F92FA99D68F5}" type="presOf" srcId="{4790111C-96DD-4230-A95D-D994BFB28D3F}" destId="{CD2D7E6F-E6B3-4A1E-901C-63CCA063BCF1}" srcOrd="0" destOrd="0" presId="urn:microsoft.com/office/officeart/2005/8/layout/radial1"/>
    <dgm:cxn modelId="{545A77D4-9AF7-496A-995A-D25EE55E94E5}" type="presOf" srcId="{C3A23A70-988F-4178-A8A4-E3710E8ED704}" destId="{ECCA8E43-93AA-40EE-98A7-8552072053EE}" srcOrd="0" destOrd="0" presId="urn:microsoft.com/office/officeart/2005/8/layout/radial1"/>
    <dgm:cxn modelId="{04855457-9086-49C2-A57E-97963B5F1B46}" type="presOf" srcId="{EC9BD9CE-FDA4-4A0A-B633-D6D1926B822A}" destId="{9C4C32E9-A41B-4C84-9902-69D958BFD18F}" srcOrd="0" destOrd="0" presId="urn:microsoft.com/office/officeart/2005/8/layout/radial1"/>
    <dgm:cxn modelId="{0D4E5978-B6E0-409F-B00C-1BCB679289EB}" type="presOf" srcId="{5792F67D-FCAA-4272-8BA1-A4B851404001}" destId="{664461DD-9E76-4AAE-BDD8-ACB8EF586599}" srcOrd="0" destOrd="0" presId="urn:microsoft.com/office/officeart/2005/8/layout/radial1"/>
    <dgm:cxn modelId="{90161603-0D32-4EAF-90C9-D7C3FC89695E}" type="presOf" srcId="{0441FCB5-FBCC-489C-A21A-44C36B90CE03}" destId="{FB66B3C5-4C9F-44C9-970F-5802EFAEFF3F}" srcOrd="0" destOrd="0" presId="urn:microsoft.com/office/officeart/2005/8/layout/radial1"/>
    <dgm:cxn modelId="{634BDC40-252A-48C6-BB69-CBAF57476DD7}" type="presOf" srcId="{2BCEDBEB-331C-4483-8C41-A5F6E78F10CA}" destId="{D8E9F081-AB1B-401F-BF27-F53F41274133}" srcOrd="1" destOrd="0" presId="urn:microsoft.com/office/officeart/2005/8/layout/radial1"/>
    <dgm:cxn modelId="{CB8B42F5-25F0-4C73-9691-382767FDD32A}" type="presOf" srcId="{342BB8CA-EE4F-4B30-81FC-F1F2C0AE312E}" destId="{33E3A821-A1A6-4830-A9C6-3B14CEA91A6B}" srcOrd="0" destOrd="0" presId="urn:microsoft.com/office/officeart/2005/8/layout/radial1"/>
    <dgm:cxn modelId="{B66685CC-0771-4C95-AC5D-17D8492D7277}" type="presOf" srcId="{FB6F473D-4580-46DA-98C9-FE99A61C6382}" destId="{8BC61348-5877-4B06-8565-C9C879C95B5D}" srcOrd="1" destOrd="0" presId="urn:microsoft.com/office/officeart/2005/8/layout/radial1"/>
    <dgm:cxn modelId="{4D3DA283-985D-4058-8D24-6604D9415D45}" type="presOf" srcId="{8114DE31-C0D0-4B11-853B-39AD9EA95A7C}" destId="{3B62DD62-2933-446D-834D-EA61292F4A65}" srcOrd="0" destOrd="0" presId="urn:microsoft.com/office/officeart/2005/8/layout/radial1"/>
    <dgm:cxn modelId="{A305F688-6D00-4C3D-B557-560DCC23F8FE}" srcId="{EC9BD9CE-FDA4-4A0A-B633-D6D1926B822A}" destId="{C3A23A70-988F-4178-A8A4-E3710E8ED704}" srcOrd="7" destOrd="0" parTransId="{7EB7F7D1-4C2F-4350-B158-BD54D37E58C3}" sibTransId="{082F18F5-8053-4A4F-874B-989C5BA6303D}"/>
    <dgm:cxn modelId="{242E1BDC-5ECA-4DFE-8324-ED3109D668A2}" type="presOf" srcId="{97F62976-3111-4FA2-AC48-3D1D77FC92E3}" destId="{8A0CAF64-5200-4145-87DF-D56276454BB8}" srcOrd="0" destOrd="0" presId="urn:microsoft.com/office/officeart/2005/8/layout/radial1"/>
    <dgm:cxn modelId="{FA795B67-4F52-43E9-B2DD-E6489F74C706}" type="presOf" srcId="{2BCEDBEB-331C-4483-8C41-A5F6E78F10CA}" destId="{F1211C64-71CE-45C6-A88F-AF45EB34ACED}" srcOrd="0" destOrd="0" presId="urn:microsoft.com/office/officeart/2005/8/layout/radial1"/>
    <dgm:cxn modelId="{5DF68EED-042D-4D48-AA49-0E03C630F9F6}" type="presOf" srcId="{8114DE31-C0D0-4B11-853B-39AD9EA95A7C}" destId="{C34A2490-E81D-4505-AD8F-678EF5EDA78C}" srcOrd="1" destOrd="0" presId="urn:microsoft.com/office/officeart/2005/8/layout/radial1"/>
    <dgm:cxn modelId="{4E2CF946-99A1-40DA-87CE-F9FE4D0F0C32}" type="presOf" srcId="{7EB7F7D1-4C2F-4350-B158-BD54D37E58C3}" destId="{9EBB66B1-446C-46FB-BCAE-4D357C13D10C}" srcOrd="1" destOrd="0" presId="urn:microsoft.com/office/officeart/2005/8/layout/radial1"/>
    <dgm:cxn modelId="{3BA8FE3B-8F38-45EE-B38A-028032051CCE}" srcId="{EC9BD9CE-FDA4-4A0A-B633-D6D1926B822A}" destId="{5C128595-316C-4E70-9F78-28715967C58C}" srcOrd="6" destOrd="0" parTransId="{EE3B4C85-4565-4EF0-8941-9F5A02638519}" sibTransId="{C7B06FE8-18B9-40B6-A541-E1E7651219ED}"/>
    <dgm:cxn modelId="{B20EFD50-C4D5-4554-B9B8-FA803188A14D}" type="presOf" srcId="{EF6039EB-BF69-4393-9CCF-0F933BC76396}" destId="{B53BB242-9EF5-4359-9681-A53C218AB0BA}" srcOrd="0" destOrd="0" presId="urn:microsoft.com/office/officeart/2005/8/layout/radial1"/>
    <dgm:cxn modelId="{96D2EB51-CF37-4ABC-980D-842DB82DD968}" srcId="{EC9BD9CE-FDA4-4A0A-B633-D6D1926B822A}" destId="{2DCE1069-93C0-48D1-BB90-60A5F6A5B828}" srcOrd="10" destOrd="0" parTransId="{FB6F473D-4580-46DA-98C9-FE99A61C6382}" sibTransId="{F58BC279-DF8E-42D4-97A8-A5A05183545D}"/>
    <dgm:cxn modelId="{1B55E4AE-4666-434E-B1FB-3526060DCFBE}" type="presOf" srcId="{26F8F60B-91D4-495D-B6C0-1DDFE50E764D}" destId="{3343BB20-0420-4E7C-8F62-29C9A2208D13}" srcOrd="1" destOrd="0" presId="urn:microsoft.com/office/officeart/2005/8/layout/radial1"/>
    <dgm:cxn modelId="{D369416A-7844-4D08-A005-0211648CEBA6}" type="presOf" srcId="{5792F67D-FCAA-4272-8BA1-A4B851404001}" destId="{427CDFB7-A3D4-41FC-A4BD-2F49B1857A9B}" srcOrd="1" destOrd="0" presId="urn:microsoft.com/office/officeart/2005/8/layout/radial1"/>
    <dgm:cxn modelId="{B9565212-2BD9-4812-8A05-CA18A6135CEF}" type="presOf" srcId="{4790111C-96DD-4230-A95D-D994BFB28D3F}" destId="{B7393DE4-CE43-4D64-8F3A-0E0B256B0E4F}" srcOrd="1" destOrd="0" presId="urn:microsoft.com/office/officeart/2005/8/layout/radial1"/>
    <dgm:cxn modelId="{A5EA6977-08F7-4005-87FB-316CFE78A8BF}" type="presOf" srcId="{94EE9CE6-4A98-48E0-9111-F82D974B8C42}" destId="{FD6AC594-18A5-4378-9BF9-4279A9F6926E}" srcOrd="0" destOrd="0" presId="urn:microsoft.com/office/officeart/2005/8/layout/radial1"/>
    <dgm:cxn modelId="{7A1875C9-A8C0-481A-9AB4-5628999675C3}" srcId="{0441FCB5-FBCC-489C-A21A-44C36B90CE03}" destId="{EC9BD9CE-FDA4-4A0A-B633-D6D1926B822A}" srcOrd="0" destOrd="0" parTransId="{673CB704-A712-4C36-B046-F50A2BE0BA10}" sibTransId="{9371A880-6B8E-4862-85D1-5FE93E480182}"/>
    <dgm:cxn modelId="{7F7AC75A-FA67-457F-ACE9-7683E85430C2}" type="presOf" srcId="{DEB06B0C-553C-46D4-B6A2-67785EA7A5A3}" destId="{8E70D17B-2910-401A-AEA3-A52B49CBE830}" srcOrd="0" destOrd="0" presId="urn:microsoft.com/office/officeart/2005/8/layout/radial1"/>
    <dgm:cxn modelId="{96C997C9-F7B6-49D2-A77A-5C7193B1D4DE}" type="presOf" srcId="{3A1B4B49-3E98-4672-B3BE-ADF23E66FE3C}" destId="{7D84F2CC-A6AB-4BC4-B8D8-E561F071E00C}" srcOrd="0" destOrd="0" presId="urn:microsoft.com/office/officeart/2005/8/layout/radial1"/>
    <dgm:cxn modelId="{70F010BE-62BA-4124-BE6E-00BDE2676078}" type="presOf" srcId="{EE3B4C85-4565-4EF0-8941-9F5A02638519}" destId="{18E7AB74-D683-43ED-9037-FBF4C5644F5F}" srcOrd="1" destOrd="0" presId="urn:microsoft.com/office/officeart/2005/8/layout/radial1"/>
    <dgm:cxn modelId="{CD5AC6CF-9D5B-4041-8BA1-10CCFA824BC5}" srcId="{EC9BD9CE-FDA4-4A0A-B633-D6D1926B822A}" destId="{DEB06B0C-553C-46D4-B6A2-67785EA7A5A3}" srcOrd="8" destOrd="0" parTransId="{714FC96F-D5C8-4DB4-BE2E-1084B8AAFC24}" sibTransId="{F0F1AA77-ADCF-40F7-8CBD-DF32DE7AF77A}"/>
    <dgm:cxn modelId="{D526C323-3F99-425B-BF9C-1A75C968247C}" type="presOf" srcId="{EE3B4C85-4565-4EF0-8941-9F5A02638519}" destId="{0FBBC7D1-6E55-43A1-A500-38346A05078E}" srcOrd="0" destOrd="0" presId="urn:microsoft.com/office/officeart/2005/8/layout/radial1"/>
    <dgm:cxn modelId="{C171B768-6ED8-4FB4-BFA7-FB252E0D20A3}" srcId="{EC9BD9CE-FDA4-4A0A-B633-D6D1926B822A}" destId="{94EE9CE6-4A98-48E0-9111-F82D974B8C42}" srcOrd="4" destOrd="0" parTransId="{2BCEDBEB-331C-4483-8C41-A5F6E78F10CA}" sibTransId="{FC58DA24-CFF9-4384-974B-1BC20124A9A6}"/>
    <dgm:cxn modelId="{4578C2BA-0076-4891-9196-ED16C935B8FF}" type="presOf" srcId="{FB6F473D-4580-46DA-98C9-FE99A61C6382}" destId="{088AAA92-FD4F-49F0-85EF-244CE026D4AC}" srcOrd="0" destOrd="0" presId="urn:microsoft.com/office/officeart/2005/8/layout/radial1"/>
    <dgm:cxn modelId="{1217F8C7-6DB2-4215-9BBA-05386F471750}" type="presOf" srcId="{FAAD7770-A842-41DB-831F-A5E993CC1EB5}" destId="{797D92C1-DE78-429D-979C-1DF0DA4FDFAB}" srcOrd="0" destOrd="0" presId="urn:microsoft.com/office/officeart/2005/8/layout/radial1"/>
    <dgm:cxn modelId="{49DAB168-3974-492E-B4C9-F4537844CA84}" type="presOf" srcId="{7EB7F7D1-4C2F-4350-B158-BD54D37E58C3}" destId="{ECC5FC78-3EBB-4232-8090-EAFECB0B1C53}" srcOrd="0" destOrd="0" presId="urn:microsoft.com/office/officeart/2005/8/layout/radial1"/>
    <dgm:cxn modelId="{31D2A19F-76E7-4AED-9B57-DBA9EE119FE0}" type="presOf" srcId="{714FC96F-D5C8-4DB4-BE2E-1084B8AAFC24}" destId="{FE318E95-154E-481A-B2D7-CC6F239070F5}" srcOrd="0" destOrd="0" presId="urn:microsoft.com/office/officeart/2005/8/layout/radial1"/>
    <dgm:cxn modelId="{EDB9E42D-F77F-45EF-8EC6-24CA59139BE7}" srcId="{EC9BD9CE-FDA4-4A0A-B633-D6D1926B822A}" destId="{3A1B4B49-3E98-4672-B3BE-ADF23E66FE3C}" srcOrd="3" destOrd="0" parTransId="{4790111C-96DD-4230-A95D-D994BFB28D3F}" sibTransId="{AAA16608-D9C2-4508-9D8B-C8616F2B2F53}"/>
    <dgm:cxn modelId="{A720734A-AF1D-4AF3-8376-CFA0ECB28495}" type="presOf" srcId="{2DCE1069-93C0-48D1-BB90-60A5F6A5B828}" destId="{3F733585-DC25-424F-9976-8CE812D37F8F}" srcOrd="0" destOrd="0" presId="urn:microsoft.com/office/officeart/2005/8/layout/radial1"/>
    <dgm:cxn modelId="{84CCACA6-E659-441F-BFEE-EDC9703D7B3C}" type="presOf" srcId="{342BB8CA-EE4F-4B30-81FC-F1F2C0AE312E}" destId="{B0E2B9EE-E576-43F3-BEED-A1F2E8D96048}" srcOrd="1" destOrd="0" presId="urn:microsoft.com/office/officeart/2005/8/layout/radial1"/>
    <dgm:cxn modelId="{83EE45E2-7C26-4391-AF7F-389E0417172C}" type="presOf" srcId="{4594A43E-AB86-4132-A40B-2742349A755C}" destId="{43567E76-0FD7-412C-B99B-0476F6A71175}" srcOrd="0" destOrd="0" presId="urn:microsoft.com/office/officeart/2005/8/layout/radial1"/>
    <dgm:cxn modelId="{0BD5A7BD-0E4E-4A7A-8F8B-A0111C6B80A8}" type="presOf" srcId="{714FC96F-D5C8-4DB4-BE2E-1084B8AAFC24}" destId="{384D06A9-16DF-4EA5-8DB9-1396B4C61345}" srcOrd="1" destOrd="0" presId="urn:microsoft.com/office/officeart/2005/8/layout/radial1"/>
    <dgm:cxn modelId="{4A208BB9-6339-4CDE-BCAD-A53E12F5FD78}" srcId="{EC9BD9CE-FDA4-4A0A-B633-D6D1926B822A}" destId="{4594A43E-AB86-4132-A40B-2742349A755C}" srcOrd="2" destOrd="0" parTransId="{8114DE31-C0D0-4B11-853B-39AD9EA95A7C}" sibTransId="{30489D80-C33F-4B83-B3D8-38C8A9886643}"/>
    <dgm:cxn modelId="{E9579FF3-09BA-4DA7-9547-D20F07F69B0E}" type="presOf" srcId="{BB5FE617-86F0-472C-A344-A764478F1736}" destId="{71189448-E65D-405E-98AA-D27A1CA667DE}" srcOrd="1" destOrd="0" presId="urn:microsoft.com/office/officeart/2005/8/layout/radial1"/>
    <dgm:cxn modelId="{4688BDCE-8388-45E5-BD02-2D91E14D92CC}" type="presOf" srcId="{DBBC4997-B8E0-434D-84DD-18669644E245}" destId="{84406342-CB96-4DA2-9746-45317A079215}" srcOrd="0" destOrd="0" presId="urn:microsoft.com/office/officeart/2005/8/layout/radial1"/>
    <dgm:cxn modelId="{4B7EB48C-13AB-40CC-948C-F23796CA2141}" srcId="{EC9BD9CE-FDA4-4A0A-B633-D6D1926B822A}" destId="{FAAD7770-A842-41DB-831F-A5E993CC1EB5}" srcOrd="5" destOrd="0" parTransId="{342BB8CA-EE4F-4B30-81FC-F1F2C0AE312E}" sibTransId="{29D310CE-A2E3-4387-879F-D76BE62CDFC3}"/>
    <dgm:cxn modelId="{AAE03281-3AC7-4E18-A731-5778A282E143}" srcId="{EC9BD9CE-FDA4-4A0A-B633-D6D1926B822A}" destId="{DBBC4997-B8E0-434D-84DD-18669644E245}" srcOrd="9" destOrd="0" parTransId="{BB5FE617-86F0-472C-A344-A764478F1736}" sibTransId="{538EFC27-79EF-4B65-80BB-FE55686846AD}"/>
    <dgm:cxn modelId="{B58A56FE-214B-47B2-9E4A-4071256590CF}" type="presOf" srcId="{BB5FE617-86F0-472C-A344-A764478F1736}" destId="{D250EAA4-A007-4EB6-AEF9-B9A41D2744B7}" srcOrd="0" destOrd="0" presId="urn:microsoft.com/office/officeart/2005/8/layout/radial1"/>
    <dgm:cxn modelId="{5EC469D3-16F4-4EC2-B1DE-0A85C44DD3C1}" srcId="{EC9BD9CE-FDA4-4A0A-B633-D6D1926B822A}" destId="{EF6039EB-BF69-4393-9CCF-0F933BC76396}" srcOrd="1" destOrd="0" parTransId="{5792F67D-FCAA-4272-8BA1-A4B851404001}" sibTransId="{75E376C6-08E2-4453-A030-83CD0BC08FF0}"/>
    <dgm:cxn modelId="{46CA0D74-55EA-47C2-A92C-53EC99C36308}" srcId="{EC9BD9CE-FDA4-4A0A-B633-D6D1926B822A}" destId="{97F62976-3111-4FA2-AC48-3D1D77FC92E3}" srcOrd="0" destOrd="0" parTransId="{26F8F60B-91D4-495D-B6C0-1DDFE50E764D}" sibTransId="{6E62C7A3-F026-4334-A76D-3638DF5DF0EA}"/>
    <dgm:cxn modelId="{E1005B20-6220-4B96-A00B-BDFF171C4E1D}" type="presParOf" srcId="{FB66B3C5-4C9F-44C9-970F-5802EFAEFF3F}" destId="{9C4C32E9-A41B-4C84-9902-69D958BFD18F}" srcOrd="0" destOrd="0" presId="urn:microsoft.com/office/officeart/2005/8/layout/radial1"/>
    <dgm:cxn modelId="{2E7A6EE1-7988-44F4-A0CF-41E5B42C4C61}" type="presParOf" srcId="{FB66B3C5-4C9F-44C9-970F-5802EFAEFF3F}" destId="{3F046364-D260-49A2-8A77-F9842E3A7C17}" srcOrd="1" destOrd="0" presId="urn:microsoft.com/office/officeart/2005/8/layout/radial1"/>
    <dgm:cxn modelId="{8AC5719D-ADDD-4B3C-AD44-A5E4C84E60FD}" type="presParOf" srcId="{3F046364-D260-49A2-8A77-F9842E3A7C17}" destId="{3343BB20-0420-4E7C-8F62-29C9A2208D13}" srcOrd="0" destOrd="0" presId="urn:microsoft.com/office/officeart/2005/8/layout/radial1"/>
    <dgm:cxn modelId="{5F40A54D-98D7-462A-BA6D-279274076513}" type="presParOf" srcId="{FB66B3C5-4C9F-44C9-970F-5802EFAEFF3F}" destId="{8A0CAF64-5200-4145-87DF-D56276454BB8}" srcOrd="2" destOrd="0" presId="urn:microsoft.com/office/officeart/2005/8/layout/radial1"/>
    <dgm:cxn modelId="{32E83C1A-F541-4D6B-9395-453D4A91D636}" type="presParOf" srcId="{FB66B3C5-4C9F-44C9-970F-5802EFAEFF3F}" destId="{664461DD-9E76-4AAE-BDD8-ACB8EF586599}" srcOrd="3" destOrd="0" presId="urn:microsoft.com/office/officeart/2005/8/layout/radial1"/>
    <dgm:cxn modelId="{72613BAA-4971-4639-8779-8518D6B03731}" type="presParOf" srcId="{664461DD-9E76-4AAE-BDD8-ACB8EF586599}" destId="{427CDFB7-A3D4-41FC-A4BD-2F49B1857A9B}" srcOrd="0" destOrd="0" presId="urn:microsoft.com/office/officeart/2005/8/layout/radial1"/>
    <dgm:cxn modelId="{C17B4801-E3D2-4557-A92D-C3041E20CCF1}" type="presParOf" srcId="{FB66B3C5-4C9F-44C9-970F-5802EFAEFF3F}" destId="{B53BB242-9EF5-4359-9681-A53C218AB0BA}" srcOrd="4" destOrd="0" presId="urn:microsoft.com/office/officeart/2005/8/layout/radial1"/>
    <dgm:cxn modelId="{305501C1-C82E-4396-A2F0-44A0F491A471}" type="presParOf" srcId="{FB66B3C5-4C9F-44C9-970F-5802EFAEFF3F}" destId="{3B62DD62-2933-446D-834D-EA61292F4A65}" srcOrd="5" destOrd="0" presId="urn:microsoft.com/office/officeart/2005/8/layout/radial1"/>
    <dgm:cxn modelId="{0FDF1A40-9547-4291-B4B5-9D8483E37F6F}" type="presParOf" srcId="{3B62DD62-2933-446D-834D-EA61292F4A65}" destId="{C34A2490-E81D-4505-AD8F-678EF5EDA78C}" srcOrd="0" destOrd="0" presId="urn:microsoft.com/office/officeart/2005/8/layout/radial1"/>
    <dgm:cxn modelId="{F2908B1B-8346-453D-B9ED-6ECB647B874F}" type="presParOf" srcId="{FB66B3C5-4C9F-44C9-970F-5802EFAEFF3F}" destId="{43567E76-0FD7-412C-B99B-0476F6A71175}" srcOrd="6" destOrd="0" presId="urn:microsoft.com/office/officeart/2005/8/layout/radial1"/>
    <dgm:cxn modelId="{96FFF52E-CA03-4C2D-A484-1827DEF25352}" type="presParOf" srcId="{FB66B3C5-4C9F-44C9-970F-5802EFAEFF3F}" destId="{CD2D7E6F-E6B3-4A1E-901C-63CCA063BCF1}" srcOrd="7" destOrd="0" presId="urn:microsoft.com/office/officeart/2005/8/layout/radial1"/>
    <dgm:cxn modelId="{8D22C71B-610A-4D64-A63B-64C3043173D8}" type="presParOf" srcId="{CD2D7E6F-E6B3-4A1E-901C-63CCA063BCF1}" destId="{B7393DE4-CE43-4D64-8F3A-0E0B256B0E4F}" srcOrd="0" destOrd="0" presId="urn:microsoft.com/office/officeart/2005/8/layout/radial1"/>
    <dgm:cxn modelId="{5CC53AA6-0006-4EEB-89C8-AA3A8099CE06}" type="presParOf" srcId="{FB66B3C5-4C9F-44C9-970F-5802EFAEFF3F}" destId="{7D84F2CC-A6AB-4BC4-B8D8-E561F071E00C}" srcOrd="8" destOrd="0" presId="urn:microsoft.com/office/officeart/2005/8/layout/radial1"/>
    <dgm:cxn modelId="{06EE5947-1F7C-483D-8295-1955BB128477}" type="presParOf" srcId="{FB66B3C5-4C9F-44C9-970F-5802EFAEFF3F}" destId="{F1211C64-71CE-45C6-A88F-AF45EB34ACED}" srcOrd="9" destOrd="0" presId="urn:microsoft.com/office/officeart/2005/8/layout/radial1"/>
    <dgm:cxn modelId="{2C10EB4C-9545-4414-9C8D-A6F0B66F368C}" type="presParOf" srcId="{F1211C64-71CE-45C6-A88F-AF45EB34ACED}" destId="{D8E9F081-AB1B-401F-BF27-F53F41274133}" srcOrd="0" destOrd="0" presId="urn:microsoft.com/office/officeart/2005/8/layout/radial1"/>
    <dgm:cxn modelId="{7D7DA897-504B-4E02-9C38-5FC1A921B5A9}" type="presParOf" srcId="{FB66B3C5-4C9F-44C9-970F-5802EFAEFF3F}" destId="{FD6AC594-18A5-4378-9BF9-4279A9F6926E}" srcOrd="10" destOrd="0" presId="urn:microsoft.com/office/officeart/2005/8/layout/radial1"/>
    <dgm:cxn modelId="{479A3289-7CD1-4EDC-8BB6-56514A378473}" type="presParOf" srcId="{FB66B3C5-4C9F-44C9-970F-5802EFAEFF3F}" destId="{33E3A821-A1A6-4830-A9C6-3B14CEA91A6B}" srcOrd="11" destOrd="0" presId="urn:microsoft.com/office/officeart/2005/8/layout/radial1"/>
    <dgm:cxn modelId="{3623F113-A1E7-4CC9-AE02-FEDB4D64ED4E}" type="presParOf" srcId="{33E3A821-A1A6-4830-A9C6-3B14CEA91A6B}" destId="{B0E2B9EE-E576-43F3-BEED-A1F2E8D96048}" srcOrd="0" destOrd="0" presId="urn:microsoft.com/office/officeart/2005/8/layout/radial1"/>
    <dgm:cxn modelId="{D791A761-6B03-4F34-8C0C-0FFA1619E544}" type="presParOf" srcId="{FB66B3C5-4C9F-44C9-970F-5802EFAEFF3F}" destId="{797D92C1-DE78-429D-979C-1DF0DA4FDFAB}" srcOrd="12" destOrd="0" presId="urn:microsoft.com/office/officeart/2005/8/layout/radial1"/>
    <dgm:cxn modelId="{4B65894E-02D5-4858-81FC-57BC7CBE94DB}" type="presParOf" srcId="{FB66B3C5-4C9F-44C9-970F-5802EFAEFF3F}" destId="{0FBBC7D1-6E55-43A1-A500-38346A05078E}" srcOrd="13" destOrd="0" presId="urn:microsoft.com/office/officeart/2005/8/layout/radial1"/>
    <dgm:cxn modelId="{1ABEECC2-BAB8-417D-B821-662A77848E6B}" type="presParOf" srcId="{0FBBC7D1-6E55-43A1-A500-38346A05078E}" destId="{18E7AB74-D683-43ED-9037-FBF4C5644F5F}" srcOrd="0" destOrd="0" presId="urn:microsoft.com/office/officeart/2005/8/layout/radial1"/>
    <dgm:cxn modelId="{5E0648C2-9DC8-421F-97BF-91042F89DDCE}" type="presParOf" srcId="{FB66B3C5-4C9F-44C9-970F-5802EFAEFF3F}" destId="{EE629FC1-8048-44D3-9505-E50E004480FC}" srcOrd="14" destOrd="0" presId="urn:microsoft.com/office/officeart/2005/8/layout/radial1"/>
    <dgm:cxn modelId="{1797C7AE-FA02-4BF0-A1E0-0D1AE6EF6346}" type="presParOf" srcId="{FB66B3C5-4C9F-44C9-970F-5802EFAEFF3F}" destId="{ECC5FC78-3EBB-4232-8090-EAFECB0B1C53}" srcOrd="15" destOrd="0" presId="urn:microsoft.com/office/officeart/2005/8/layout/radial1"/>
    <dgm:cxn modelId="{E0201A34-D3D6-4149-882B-03E903E27527}" type="presParOf" srcId="{ECC5FC78-3EBB-4232-8090-EAFECB0B1C53}" destId="{9EBB66B1-446C-46FB-BCAE-4D357C13D10C}" srcOrd="0" destOrd="0" presId="urn:microsoft.com/office/officeart/2005/8/layout/radial1"/>
    <dgm:cxn modelId="{706B96ED-2F43-40D2-A3A2-1BEB1C8EB764}" type="presParOf" srcId="{FB66B3C5-4C9F-44C9-970F-5802EFAEFF3F}" destId="{ECCA8E43-93AA-40EE-98A7-8552072053EE}" srcOrd="16" destOrd="0" presId="urn:microsoft.com/office/officeart/2005/8/layout/radial1"/>
    <dgm:cxn modelId="{4834FA5D-5369-4161-9E31-9B6CB2F18AA2}" type="presParOf" srcId="{FB66B3C5-4C9F-44C9-970F-5802EFAEFF3F}" destId="{FE318E95-154E-481A-B2D7-CC6F239070F5}" srcOrd="17" destOrd="0" presId="urn:microsoft.com/office/officeart/2005/8/layout/radial1"/>
    <dgm:cxn modelId="{7A2F05DB-9187-44AA-B17F-E09D5C22F2D1}" type="presParOf" srcId="{FE318E95-154E-481A-B2D7-CC6F239070F5}" destId="{384D06A9-16DF-4EA5-8DB9-1396B4C61345}" srcOrd="0" destOrd="0" presId="urn:microsoft.com/office/officeart/2005/8/layout/radial1"/>
    <dgm:cxn modelId="{F4EF117E-76A4-4192-B0F3-0AE8D777B623}" type="presParOf" srcId="{FB66B3C5-4C9F-44C9-970F-5802EFAEFF3F}" destId="{8E70D17B-2910-401A-AEA3-A52B49CBE830}" srcOrd="18" destOrd="0" presId="urn:microsoft.com/office/officeart/2005/8/layout/radial1"/>
    <dgm:cxn modelId="{4206089E-7811-43D0-B6FD-93C4D333D18C}" type="presParOf" srcId="{FB66B3C5-4C9F-44C9-970F-5802EFAEFF3F}" destId="{D250EAA4-A007-4EB6-AEF9-B9A41D2744B7}" srcOrd="19" destOrd="0" presId="urn:microsoft.com/office/officeart/2005/8/layout/radial1"/>
    <dgm:cxn modelId="{78A13029-B197-4014-9622-4B60A8D16A1E}" type="presParOf" srcId="{D250EAA4-A007-4EB6-AEF9-B9A41D2744B7}" destId="{71189448-E65D-405E-98AA-D27A1CA667DE}" srcOrd="0" destOrd="0" presId="urn:microsoft.com/office/officeart/2005/8/layout/radial1"/>
    <dgm:cxn modelId="{2E77A417-53E2-4DEB-9EF5-BD16CAFF4A8A}" type="presParOf" srcId="{FB66B3C5-4C9F-44C9-970F-5802EFAEFF3F}" destId="{84406342-CB96-4DA2-9746-45317A079215}" srcOrd="20" destOrd="0" presId="urn:microsoft.com/office/officeart/2005/8/layout/radial1"/>
    <dgm:cxn modelId="{C5DAF6A0-998F-4C68-868B-ADDDA401BA72}" type="presParOf" srcId="{FB66B3C5-4C9F-44C9-970F-5802EFAEFF3F}" destId="{088AAA92-FD4F-49F0-85EF-244CE026D4AC}" srcOrd="21" destOrd="0" presId="urn:microsoft.com/office/officeart/2005/8/layout/radial1"/>
    <dgm:cxn modelId="{1F9A65EF-0359-4B13-B1F7-FE243D805E18}" type="presParOf" srcId="{088AAA92-FD4F-49F0-85EF-244CE026D4AC}" destId="{8BC61348-5877-4B06-8565-C9C879C95B5D}" srcOrd="0" destOrd="0" presId="urn:microsoft.com/office/officeart/2005/8/layout/radial1"/>
    <dgm:cxn modelId="{DF40F185-2E9D-47C5-88E5-73696BFC8443}" type="presParOf" srcId="{FB66B3C5-4C9F-44C9-970F-5802EFAEFF3F}" destId="{3F733585-DC25-424F-9976-8CE812D37F8F}" srcOrd="2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79E8DE-6363-4257-AA51-6A9F09637EA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8EAAAA55-0561-4B69-A46D-CCEAFA4AA8A1}">
      <dgm:prSet/>
      <dgm:spPr/>
      <dgm:t>
        <a:bodyPr/>
        <a:lstStyle/>
        <a:p>
          <a:pPr rtl="0"/>
          <a:r>
            <a:rPr lang="hr-HR" b="1" dirty="0" smtClean="0"/>
            <a:t>4. USPOSTAVLJANJE VEZE KREVET-SPAVANJE</a:t>
          </a:r>
          <a:endParaRPr lang="hr-HR" dirty="0"/>
        </a:p>
      </dgm:t>
    </dgm:pt>
    <dgm:pt modelId="{FA4D7786-7485-4A0F-A854-B924586A7533}" type="parTrans" cxnId="{D6195C07-0C43-49BF-9BD3-6057AE716FAA}">
      <dgm:prSet/>
      <dgm:spPr/>
      <dgm:t>
        <a:bodyPr/>
        <a:lstStyle/>
        <a:p>
          <a:endParaRPr lang="hr-HR"/>
        </a:p>
      </dgm:t>
    </dgm:pt>
    <dgm:pt modelId="{1ACA5D34-60BD-41DD-9F63-7F580A4E87D2}" type="sibTrans" cxnId="{D6195C07-0C43-49BF-9BD3-6057AE716FAA}">
      <dgm:prSet/>
      <dgm:spPr/>
      <dgm:t>
        <a:bodyPr/>
        <a:lstStyle/>
        <a:p>
          <a:endParaRPr lang="hr-HR"/>
        </a:p>
      </dgm:t>
    </dgm:pt>
    <dgm:pt modelId="{35112E38-1CDA-46CE-91F5-A7B48CCE8E76}">
      <dgm:prSet/>
      <dgm:spPr/>
      <dgm:t>
        <a:bodyPr/>
        <a:lstStyle/>
        <a:p>
          <a:pPr rtl="0"/>
          <a:r>
            <a:rPr lang="hr-HR" dirty="0" smtClean="0"/>
            <a:t>Osoba s nesanicom ima snažnu negativnu povezanost spavanja i kreveta budući da ih krevet asocira na anksioznost, frustraciju i slabost. </a:t>
          </a:r>
          <a:endParaRPr lang="hr-HR" dirty="0"/>
        </a:p>
      </dgm:t>
    </dgm:pt>
    <dgm:pt modelId="{7248D1E2-BDCC-4515-8BE2-4C7333AC5077}" type="parTrans" cxnId="{0CF4E52F-FB59-4E1A-8034-71C09E44D93B}">
      <dgm:prSet/>
      <dgm:spPr/>
      <dgm:t>
        <a:bodyPr/>
        <a:lstStyle/>
        <a:p>
          <a:endParaRPr lang="hr-HR"/>
        </a:p>
      </dgm:t>
    </dgm:pt>
    <dgm:pt modelId="{827D790C-C9F7-44FE-BBC6-B7143CB567EF}" type="sibTrans" cxnId="{0CF4E52F-FB59-4E1A-8034-71C09E44D93B}">
      <dgm:prSet/>
      <dgm:spPr/>
      <dgm:t>
        <a:bodyPr/>
        <a:lstStyle/>
        <a:p>
          <a:endParaRPr lang="hr-HR"/>
        </a:p>
      </dgm:t>
    </dgm:pt>
    <dgm:pt modelId="{D1DF2D61-A936-4EAC-873B-441C65A81049}">
      <dgm:prSet/>
      <dgm:spPr/>
      <dgm:t>
        <a:bodyPr/>
        <a:lstStyle/>
        <a:p>
          <a:pPr rtl="0"/>
          <a:r>
            <a:rPr lang="hr-HR" smtClean="0"/>
            <a:t>Asocijacija na krevet treba biti pozitivna, a to se može postići uvođenjem pravila:</a:t>
          </a:r>
          <a:endParaRPr lang="hr-HR"/>
        </a:p>
      </dgm:t>
    </dgm:pt>
    <dgm:pt modelId="{64712B75-3A0F-45C0-8CF6-A7820EEB8E6A}" type="parTrans" cxnId="{8E60B90A-2449-42E0-BED0-242C634F4A97}">
      <dgm:prSet/>
      <dgm:spPr/>
      <dgm:t>
        <a:bodyPr/>
        <a:lstStyle/>
        <a:p>
          <a:endParaRPr lang="hr-HR"/>
        </a:p>
      </dgm:t>
    </dgm:pt>
    <dgm:pt modelId="{7CF17177-7D5E-4C5B-B4AE-CF171766707B}" type="sibTrans" cxnId="{8E60B90A-2449-42E0-BED0-242C634F4A97}">
      <dgm:prSet/>
      <dgm:spPr/>
      <dgm:t>
        <a:bodyPr/>
        <a:lstStyle/>
        <a:p>
          <a:endParaRPr lang="hr-HR"/>
        </a:p>
      </dgm:t>
    </dgm:pt>
    <dgm:pt modelId="{98470D66-D862-4625-BE99-2D15824838A5}">
      <dgm:prSet/>
      <dgm:spPr/>
      <dgm:t>
        <a:bodyPr/>
        <a:lstStyle/>
        <a:p>
          <a:pPr rtl="0"/>
          <a:r>
            <a:rPr lang="hr-HR" b="1" dirty="0" smtClean="0"/>
            <a:t>Krevet je za spavanje – </a:t>
          </a:r>
          <a:r>
            <a:rPr lang="hr-HR" dirty="0" smtClean="0"/>
            <a:t>izbaciti iz kreveta sve aktivnosti osim spavanja (čitanje, tv, internet)</a:t>
          </a:r>
          <a:endParaRPr lang="hr-HR" dirty="0"/>
        </a:p>
      </dgm:t>
    </dgm:pt>
    <dgm:pt modelId="{C33F27B2-FF54-4FBB-A972-0DE2D8F8DDC4}" type="parTrans" cxnId="{DE2582E8-135A-4A1D-8307-0CBF7BE95437}">
      <dgm:prSet/>
      <dgm:spPr/>
      <dgm:t>
        <a:bodyPr/>
        <a:lstStyle/>
        <a:p>
          <a:endParaRPr lang="hr-HR"/>
        </a:p>
      </dgm:t>
    </dgm:pt>
    <dgm:pt modelId="{AC37DA1A-723C-42EB-A684-DC9936ACDBE0}" type="sibTrans" cxnId="{DE2582E8-135A-4A1D-8307-0CBF7BE95437}">
      <dgm:prSet/>
      <dgm:spPr/>
      <dgm:t>
        <a:bodyPr/>
        <a:lstStyle/>
        <a:p>
          <a:endParaRPr lang="hr-HR"/>
        </a:p>
      </dgm:t>
    </dgm:pt>
    <dgm:pt modelId="{1B14F66C-E5DF-4647-A503-6B2B6C203C5E}">
      <dgm:prSet/>
      <dgm:spPr/>
      <dgm:t>
        <a:bodyPr/>
        <a:lstStyle/>
        <a:p>
          <a:pPr rtl="0"/>
          <a:r>
            <a:rPr lang="hr-HR" b="1" dirty="0" smtClean="0"/>
            <a:t>Pravilo 15 minuta - </a:t>
          </a:r>
          <a:r>
            <a:rPr lang="hr-HR" dirty="0" smtClean="0"/>
            <a:t>ukoliko ne zaspite u roku 15 minuta, treba se ustati i otići u drugu prostoriju raditi nešto drugo, a zatim si dati novu priliku, vratiti se u krevet i ponovno pokušati zaspati. Ponavljati isto koliko je potrebno dok se ne zaspe. Sprječava nastanak negativne asocijacije između kreveta i spavanja, odnosno sprječava uparivanje kreveta i anksioznosti. Ovo pravilo također sprječava opsesiju pokušajima postizanja sna.</a:t>
          </a:r>
          <a:endParaRPr lang="hr-HR" dirty="0"/>
        </a:p>
      </dgm:t>
    </dgm:pt>
    <dgm:pt modelId="{7EF22356-54AC-407E-A9E8-EFEF9299AE6A}" type="parTrans" cxnId="{A6E05AAA-7AA6-4216-91D3-2FD6BCC19745}">
      <dgm:prSet/>
      <dgm:spPr/>
      <dgm:t>
        <a:bodyPr/>
        <a:lstStyle/>
        <a:p>
          <a:endParaRPr lang="hr-HR"/>
        </a:p>
      </dgm:t>
    </dgm:pt>
    <dgm:pt modelId="{DE53BAB0-4BB4-4B6A-AFC3-2DD457B67B13}" type="sibTrans" cxnId="{A6E05AAA-7AA6-4216-91D3-2FD6BCC19745}">
      <dgm:prSet/>
      <dgm:spPr/>
      <dgm:t>
        <a:bodyPr/>
        <a:lstStyle/>
        <a:p>
          <a:endParaRPr lang="hr-HR"/>
        </a:p>
      </dgm:t>
    </dgm:pt>
    <dgm:pt modelId="{6554A833-9BA5-4D70-9817-7C27283DAB29}">
      <dgm:prSet/>
      <dgm:spPr/>
      <dgm:t>
        <a:bodyPr/>
        <a:lstStyle/>
        <a:p>
          <a:pPr rtl="0"/>
          <a:r>
            <a:rPr lang="hr-HR" b="1" smtClean="0"/>
            <a:t>Pravilo „pospanosti“ - </a:t>
          </a:r>
          <a:r>
            <a:rPr lang="hr-HR" smtClean="0"/>
            <a:t>podrazumijeva prepoznavanje znakova pospanosti, te odlazak na spavanje samo kad se oni jave a ne zbog toga što je vrijeme za spavanje ili što se osjećamo umorno. Znakovi pospanosti su npr. pad energije, zijevanje, trljanje očiju, bol u mišićima, ... </a:t>
          </a:r>
          <a:endParaRPr lang="hr-HR"/>
        </a:p>
      </dgm:t>
    </dgm:pt>
    <dgm:pt modelId="{8806BBC3-90C2-4BFC-87CE-82A6E0406304}" type="parTrans" cxnId="{8D6110B4-7322-4646-868B-C10D357195BA}">
      <dgm:prSet/>
      <dgm:spPr/>
      <dgm:t>
        <a:bodyPr/>
        <a:lstStyle/>
        <a:p>
          <a:endParaRPr lang="hr-HR"/>
        </a:p>
      </dgm:t>
    </dgm:pt>
    <dgm:pt modelId="{9D94D5E0-5321-450C-AF08-5F1E022AFA26}" type="sibTrans" cxnId="{8D6110B4-7322-4646-868B-C10D357195BA}">
      <dgm:prSet/>
      <dgm:spPr/>
      <dgm:t>
        <a:bodyPr/>
        <a:lstStyle/>
        <a:p>
          <a:endParaRPr lang="hr-HR"/>
        </a:p>
      </dgm:t>
    </dgm:pt>
    <dgm:pt modelId="{53E5FE99-8946-454E-8D23-3424CA131395}">
      <dgm:prSet/>
      <dgm:spPr/>
      <dgm:t>
        <a:bodyPr/>
        <a:lstStyle/>
        <a:p>
          <a:pPr rtl="0"/>
          <a:r>
            <a:rPr lang="hr-HR" b="1" smtClean="0"/>
            <a:t>Pravilo „čuvanja sna“ - </a:t>
          </a:r>
          <a:r>
            <a:rPr lang="hr-HR" smtClean="0"/>
            <a:t>isključiti dnevno drijemanje budući da drijemanje preko dana može smanjiti potrebu za snom uvečer</a:t>
          </a:r>
          <a:endParaRPr lang="hr-HR"/>
        </a:p>
      </dgm:t>
    </dgm:pt>
    <dgm:pt modelId="{97D7FA65-C1BD-4D66-A4DD-0352FD4A9518}" type="parTrans" cxnId="{2930DA95-22FC-43C2-9E7B-C15DB3165D2D}">
      <dgm:prSet/>
      <dgm:spPr/>
      <dgm:t>
        <a:bodyPr/>
        <a:lstStyle/>
        <a:p>
          <a:endParaRPr lang="hr-HR"/>
        </a:p>
      </dgm:t>
    </dgm:pt>
    <dgm:pt modelId="{0FCD5737-6449-438F-86C0-305ABA880653}" type="sibTrans" cxnId="{2930DA95-22FC-43C2-9E7B-C15DB3165D2D}">
      <dgm:prSet/>
      <dgm:spPr/>
      <dgm:t>
        <a:bodyPr/>
        <a:lstStyle/>
        <a:p>
          <a:endParaRPr lang="hr-HR"/>
        </a:p>
      </dgm:t>
    </dgm:pt>
    <dgm:pt modelId="{0781BC17-0B8D-4CDE-8831-CFD4992D05BB}" type="pres">
      <dgm:prSet presAssocID="{3479E8DE-6363-4257-AA51-6A9F09637EAE}" presName="linear" presStyleCnt="0">
        <dgm:presLayoutVars>
          <dgm:animLvl val="lvl"/>
          <dgm:resizeHandles val="exact"/>
        </dgm:presLayoutVars>
      </dgm:prSet>
      <dgm:spPr/>
      <dgm:t>
        <a:bodyPr/>
        <a:lstStyle/>
        <a:p>
          <a:endParaRPr lang="hr-HR"/>
        </a:p>
      </dgm:t>
    </dgm:pt>
    <dgm:pt modelId="{FC8ACC4C-607D-4AF3-8D13-7B197177C9D8}" type="pres">
      <dgm:prSet presAssocID="{8EAAAA55-0561-4B69-A46D-CCEAFA4AA8A1}" presName="parentText" presStyleLbl="node1" presStyleIdx="0" presStyleCnt="3">
        <dgm:presLayoutVars>
          <dgm:chMax val="0"/>
          <dgm:bulletEnabled val="1"/>
        </dgm:presLayoutVars>
      </dgm:prSet>
      <dgm:spPr/>
      <dgm:t>
        <a:bodyPr/>
        <a:lstStyle/>
        <a:p>
          <a:endParaRPr lang="hr-HR"/>
        </a:p>
      </dgm:t>
    </dgm:pt>
    <dgm:pt modelId="{B9E2147D-C57A-4808-A5C3-E070F920C1D9}" type="pres">
      <dgm:prSet presAssocID="{1ACA5D34-60BD-41DD-9F63-7F580A4E87D2}" presName="spacer" presStyleCnt="0"/>
      <dgm:spPr/>
    </dgm:pt>
    <dgm:pt modelId="{7D8CA7A0-2334-4545-AC96-0BD050046061}" type="pres">
      <dgm:prSet presAssocID="{35112E38-1CDA-46CE-91F5-A7B48CCE8E76}" presName="parentText" presStyleLbl="node1" presStyleIdx="1" presStyleCnt="3">
        <dgm:presLayoutVars>
          <dgm:chMax val="0"/>
          <dgm:bulletEnabled val="1"/>
        </dgm:presLayoutVars>
      </dgm:prSet>
      <dgm:spPr/>
      <dgm:t>
        <a:bodyPr/>
        <a:lstStyle/>
        <a:p>
          <a:endParaRPr lang="hr-HR"/>
        </a:p>
      </dgm:t>
    </dgm:pt>
    <dgm:pt modelId="{C7433A7D-F158-4C48-9A3E-83AB620A9749}" type="pres">
      <dgm:prSet presAssocID="{827D790C-C9F7-44FE-BBC6-B7143CB567EF}" presName="spacer" presStyleCnt="0"/>
      <dgm:spPr/>
    </dgm:pt>
    <dgm:pt modelId="{4686E92F-EEBA-4578-A431-CAF51BEF27D4}" type="pres">
      <dgm:prSet presAssocID="{D1DF2D61-A936-4EAC-873B-441C65A81049}" presName="parentText" presStyleLbl="node1" presStyleIdx="2" presStyleCnt="3">
        <dgm:presLayoutVars>
          <dgm:chMax val="0"/>
          <dgm:bulletEnabled val="1"/>
        </dgm:presLayoutVars>
      </dgm:prSet>
      <dgm:spPr/>
      <dgm:t>
        <a:bodyPr/>
        <a:lstStyle/>
        <a:p>
          <a:endParaRPr lang="hr-HR"/>
        </a:p>
      </dgm:t>
    </dgm:pt>
    <dgm:pt modelId="{EA2D60E3-A284-4E74-905A-63870E852C5F}" type="pres">
      <dgm:prSet presAssocID="{D1DF2D61-A936-4EAC-873B-441C65A81049}" presName="childText" presStyleLbl="revTx" presStyleIdx="0" presStyleCnt="1">
        <dgm:presLayoutVars>
          <dgm:bulletEnabled val="1"/>
        </dgm:presLayoutVars>
      </dgm:prSet>
      <dgm:spPr/>
      <dgm:t>
        <a:bodyPr/>
        <a:lstStyle/>
        <a:p>
          <a:endParaRPr lang="hr-HR"/>
        </a:p>
      </dgm:t>
    </dgm:pt>
  </dgm:ptLst>
  <dgm:cxnLst>
    <dgm:cxn modelId="{8E60B90A-2449-42E0-BED0-242C634F4A97}" srcId="{3479E8DE-6363-4257-AA51-6A9F09637EAE}" destId="{D1DF2D61-A936-4EAC-873B-441C65A81049}" srcOrd="2" destOrd="0" parTransId="{64712B75-3A0F-45C0-8CF6-A7820EEB8E6A}" sibTransId="{7CF17177-7D5E-4C5B-B4AE-CF171766707B}"/>
    <dgm:cxn modelId="{2930DA95-22FC-43C2-9E7B-C15DB3165D2D}" srcId="{D1DF2D61-A936-4EAC-873B-441C65A81049}" destId="{53E5FE99-8946-454E-8D23-3424CA131395}" srcOrd="3" destOrd="0" parTransId="{97D7FA65-C1BD-4D66-A4DD-0352FD4A9518}" sibTransId="{0FCD5737-6449-438F-86C0-305ABA880653}"/>
    <dgm:cxn modelId="{8D6110B4-7322-4646-868B-C10D357195BA}" srcId="{D1DF2D61-A936-4EAC-873B-441C65A81049}" destId="{6554A833-9BA5-4D70-9817-7C27283DAB29}" srcOrd="2" destOrd="0" parTransId="{8806BBC3-90C2-4BFC-87CE-82A6E0406304}" sibTransId="{9D94D5E0-5321-450C-AF08-5F1E022AFA26}"/>
    <dgm:cxn modelId="{1C9569EC-FAFC-4F38-B798-575E8B74ABCE}" type="presOf" srcId="{3479E8DE-6363-4257-AA51-6A9F09637EAE}" destId="{0781BC17-0B8D-4CDE-8831-CFD4992D05BB}" srcOrd="0" destOrd="0" presId="urn:microsoft.com/office/officeart/2005/8/layout/vList2"/>
    <dgm:cxn modelId="{A59AA0B2-6E7B-4B11-A79E-303502CECBD1}" type="presOf" srcId="{8EAAAA55-0561-4B69-A46D-CCEAFA4AA8A1}" destId="{FC8ACC4C-607D-4AF3-8D13-7B197177C9D8}" srcOrd="0" destOrd="0" presId="urn:microsoft.com/office/officeart/2005/8/layout/vList2"/>
    <dgm:cxn modelId="{D6195C07-0C43-49BF-9BD3-6057AE716FAA}" srcId="{3479E8DE-6363-4257-AA51-6A9F09637EAE}" destId="{8EAAAA55-0561-4B69-A46D-CCEAFA4AA8A1}" srcOrd="0" destOrd="0" parTransId="{FA4D7786-7485-4A0F-A854-B924586A7533}" sibTransId="{1ACA5D34-60BD-41DD-9F63-7F580A4E87D2}"/>
    <dgm:cxn modelId="{992660CF-BB3B-407A-BA29-A4BB00CFBD21}" type="presOf" srcId="{6554A833-9BA5-4D70-9817-7C27283DAB29}" destId="{EA2D60E3-A284-4E74-905A-63870E852C5F}" srcOrd="0" destOrd="2" presId="urn:microsoft.com/office/officeart/2005/8/layout/vList2"/>
    <dgm:cxn modelId="{DE2582E8-135A-4A1D-8307-0CBF7BE95437}" srcId="{D1DF2D61-A936-4EAC-873B-441C65A81049}" destId="{98470D66-D862-4625-BE99-2D15824838A5}" srcOrd="0" destOrd="0" parTransId="{C33F27B2-FF54-4FBB-A972-0DE2D8F8DDC4}" sibTransId="{AC37DA1A-723C-42EB-A684-DC9936ACDBE0}"/>
    <dgm:cxn modelId="{A6E05AAA-7AA6-4216-91D3-2FD6BCC19745}" srcId="{D1DF2D61-A936-4EAC-873B-441C65A81049}" destId="{1B14F66C-E5DF-4647-A503-6B2B6C203C5E}" srcOrd="1" destOrd="0" parTransId="{7EF22356-54AC-407E-A9E8-EFEF9299AE6A}" sibTransId="{DE53BAB0-4BB4-4B6A-AFC3-2DD457B67B13}"/>
    <dgm:cxn modelId="{D2B83387-5A1F-42D0-90A5-0374CBE3CDE9}" type="presOf" srcId="{98470D66-D862-4625-BE99-2D15824838A5}" destId="{EA2D60E3-A284-4E74-905A-63870E852C5F}" srcOrd="0" destOrd="0" presId="urn:microsoft.com/office/officeart/2005/8/layout/vList2"/>
    <dgm:cxn modelId="{84FA6A02-0B1D-4980-AC40-B07A45D92033}" type="presOf" srcId="{35112E38-1CDA-46CE-91F5-A7B48CCE8E76}" destId="{7D8CA7A0-2334-4545-AC96-0BD050046061}" srcOrd="0" destOrd="0" presId="urn:microsoft.com/office/officeart/2005/8/layout/vList2"/>
    <dgm:cxn modelId="{320CB7C3-DFBA-47B1-AFFF-5FF703656C36}" type="presOf" srcId="{1B14F66C-E5DF-4647-A503-6B2B6C203C5E}" destId="{EA2D60E3-A284-4E74-905A-63870E852C5F}" srcOrd="0" destOrd="1" presId="urn:microsoft.com/office/officeart/2005/8/layout/vList2"/>
    <dgm:cxn modelId="{346B1497-85CA-4A4D-BB48-F51D80BA09E8}" type="presOf" srcId="{53E5FE99-8946-454E-8D23-3424CA131395}" destId="{EA2D60E3-A284-4E74-905A-63870E852C5F}" srcOrd="0" destOrd="3" presId="urn:microsoft.com/office/officeart/2005/8/layout/vList2"/>
    <dgm:cxn modelId="{DF461321-4A1C-4095-97B7-476E1A27F817}" type="presOf" srcId="{D1DF2D61-A936-4EAC-873B-441C65A81049}" destId="{4686E92F-EEBA-4578-A431-CAF51BEF27D4}" srcOrd="0" destOrd="0" presId="urn:microsoft.com/office/officeart/2005/8/layout/vList2"/>
    <dgm:cxn modelId="{0CF4E52F-FB59-4E1A-8034-71C09E44D93B}" srcId="{3479E8DE-6363-4257-AA51-6A9F09637EAE}" destId="{35112E38-1CDA-46CE-91F5-A7B48CCE8E76}" srcOrd="1" destOrd="0" parTransId="{7248D1E2-BDCC-4515-8BE2-4C7333AC5077}" sibTransId="{827D790C-C9F7-44FE-BBC6-B7143CB567EF}"/>
    <dgm:cxn modelId="{A1CE8BA5-BB3C-40C7-842C-15091CB4E2D8}" type="presParOf" srcId="{0781BC17-0B8D-4CDE-8831-CFD4992D05BB}" destId="{FC8ACC4C-607D-4AF3-8D13-7B197177C9D8}" srcOrd="0" destOrd="0" presId="urn:microsoft.com/office/officeart/2005/8/layout/vList2"/>
    <dgm:cxn modelId="{143EA54E-91E1-44DC-965F-DDD495BFD977}" type="presParOf" srcId="{0781BC17-0B8D-4CDE-8831-CFD4992D05BB}" destId="{B9E2147D-C57A-4808-A5C3-E070F920C1D9}" srcOrd="1" destOrd="0" presId="urn:microsoft.com/office/officeart/2005/8/layout/vList2"/>
    <dgm:cxn modelId="{E089FC0A-2F01-418B-A616-DCF5ADCE722B}" type="presParOf" srcId="{0781BC17-0B8D-4CDE-8831-CFD4992D05BB}" destId="{7D8CA7A0-2334-4545-AC96-0BD050046061}" srcOrd="2" destOrd="0" presId="urn:microsoft.com/office/officeart/2005/8/layout/vList2"/>
    <dgm:cxn modelId="{1E1D603B-CCC3-4310-BF54-589645FFA69E}" type="presParOf" srcId="{0781BC17-0B8D-4CDE-8831-CFD4992D05BB}" destId="{C7433A7D-F158-4C48-9A3E-83AB620A9749}" srcOrd="3" destOrd="0" presId="urn:microsoft.com/office/officeart/2005/8/layout/vList2"/>
    <dgm:cxn modelId="{543D0F45-3682-44DA-BCDE-4B1CCFC5036D}" type="presParOf" srcId="{0781BC17-0B8D-4CDE-8831-CFD4992D05BB}" destId="{4686E92F-EEBA-4578-A431-CAF51BEF27D4}" srcOrd="4" destOrd="0" presId="urn:microsoft.com/office/officeart/2005/8/layout/vList2"/>
    <dgm:cxn modelId="{ECD639D6-B535-480C-958C-F61A9C7194EB}" type="presParOf" srcId="{0781BC17-0B8D-4CDE-8831-CFD4992D05BB}" destId="{EA2D60E3-A284-4E74-905A-63870E852C5F}"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433DB9-99D5-44B5-8A76-A93A10A2153D}"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hr-HR"/>
        </a:p>
      </dgm:t>
    </dgm:pt>
    <dgm:pt modelId="{5D85D33E-868C-45BD-B796-E88635692EAB}">
      <dgm:prSet/>
      <dgm:spPr/>
      <dgm:t>
        <a:bodyPr/>
        <a:lstStyle/>
        <a:p>
          <a:pPr rtl="0"/>
          <a:r>
            <a:rPr lang="hr-HR" b="1" dirty="0" smtClean="0"/>
            <a:t>5. POBOLJŠANJE OBRASCA SPAVANJA</a:t>
          </a:r>
          <a:endParaRPr lang="hr-HR" dirty="0"/>
        </a:p>
      </dgm:t>
    </dgm:pt>
    <dgm:pt modelId="{0F120B4F-AD5D-4C54-BAED-13041A4D3BA1}" type="parTrans" cxnId="{87666489-BBDA-4B65-A452-9C66767C040A}">
      <dgm:prSet/>
      <dgm:spPr/>
      <dgm:t>
        <a:bodyPr/>
        <a:lstStyle/>
        <a:p>
          <a:endParaRPr lang="hr-HR"/>
        </a:p>
      </dgm:t>
    </dgm:pt>
    <dgm:pt modelId="{0DCB76AE-C96F-4CB9-AEF6-6E5DB3A04E4C}" type="sibTrans" cxnId="{87666489-BBDA-4B65-A452-9C66767C040A}">
      <dgm:prSet/>
      <dgm:spPr/>
      <dgm:t>
        <a:bodyPr/>
        <a:lstStyle/>
        <a:p>
          <a:endParaRPr lang="hr-HR"/>
        </a:p>
      </dgm:t>
    </dgm:pt>
    <dgm:pt modelId="{17FAB3FF-5E17-461B-BC89-4C86F39E9425}">
      <dgm:prSet/>
      <dgm:spPr/>
      <dgm:t>
        <a:bodyPr/>
        <a:lstStyle/>
        <a:p>
          <a:pPr rtl="0"/>
          <a:r>
            <a:rPr lang="hr-HR" dirty="0" smtClean="0"/>
            <a:t>1. </a:t>
          </a:r>
          <a:r>
            <a:rPr lang="hr-HR" b="1" dirty="0" smtClean="0"/>
            <a:t>Utvrđivanje potrebne količine sna</a:t>
          </a:r>
          <a:r>
            <a:rPr lang="hr-HR" dirty="0" smtClean="0"/>
            <a:t> – utvrđuje se vođenjem dnevnika spavanja 10 dana. Ukupna količina sna u tih 10 dana podijeli se sa 10 te se tako dobije prosječna duljina sna tijekom noći. </a:t>
          </a:r>
          <a:endParaRPr lang="hr-HR" dirty="0"/>
        </a:p>
      </dgm:t>
    </dgm:pt>
    <dgm:pt modelId="{A36322A3-346A-4A64-AB1F-2913B80CE5D9}" type="parTrans" cxnId="{54D09770-0F3A-4505-85D6-AACF42D88BC1}">
      <dgm:prSet/>
      <dgm:spPr/>
      <dgm:t>
        <a:bodyPr/>
        <a:lstStyle/>
        <a:p>
          <a:endParaRPr lang="hr-HR"/>
        </a:p>
      </dgm:t>
    </dgm:pt>
    <dgm:pt modelId="{CB99BE0A-FF44-404E-BF43-14254920C9C5}" type="sibTrans" cxnId="{54D09770-0F3A-4505-85D6-AACF42D88BC1}">
      <dgm:prSet/>
      <dgm:spPr/>
      <dgm:t>
        <a:bodyPr/>
        <a:lstStyle/>
        <a:p>
          <a:endParaRPr lang="hr-HR"/>
        </a:p>
      </dgm:t>
    </dgm:pt>
    <dgm:pt modelId="{C9F10256-08FA-428E-96F5-B9A4653F32E2}">
      <dgm:prSet/>
      <dgm:spPr/>
      <dgm:t>
        <a:bodyPr/>
        <a:lstStyle/>
        <a:p>
          <a:pPr rtl="0"/>
          <a:r>
            <a:rPr lang="hr-HR" smtClean="0"/>
            <a:t>2. </a:t>
          </a:r>
          <a:r>
            <a:rPr lang="hr-HR" b="1" smtClean="0"/>
            <a:t>Postizanje iste količine sna svaku noć</a:t>
          </a:r>
          <a:r>
            <a:rPr lang="hr-HR" smtClean="0"/>
            <a:t> (restrikcija spavanja)- nakon što je utvrđena potrebna količina sna, tj.nekakva prosječna duljina sna, određuje se vrijeme ustajanja i vrijeme odlaska na spavanje. Ukoliko je npr utvrđena prosječna duljina sna 6 h, možemo postaviti vrijeme ustajanja u 7h a vrijeme odlaska u krevet u 1h. Na taj se način postavlja </a:t>
          </a:r>
          <a:r>
            <a:rPr lang="hr-HR" b="1" smtClean="0"/>
            <a:t>okvir spavanja</a:t>
          </a:r>
          <a:r>
            <a:rPr lang="hr-HR" smtClean="0"/>
            <a:t>. Preporuča se da se za okvir spavanja ne uzima nikad manje od 5h sna. </a:t>
          </a:r>
          <a:endParaRPr lang="hr-HR"/>
        </a:p>
      </dgm:t>
    </dgm:pt>
    <dgm:pt modelId="{99CA3340-CE87-4B00-825F-CFF694285068}" type="parTrans" cxnId="{39BA9454-0620-4F8D-8BD0-1A1AD936ABDA}">
      <dgm:prSet/>
      <dgm:spPr/>
      <dgm:t>
        <a:bodyPr/>
        <a:lstStyle/>
        <a:p>
          <a:endParaRPr lang="hr-HR"/>
        </a:p>
      </dgm:t>
    </dgm:pt>
    <dgm:pt modelId="{ED51DD85-8463-4A37-93CF-160EE59FA429}" type="sibTrans" cxnId="{39BA9454-0620-4F8D-8BD0-1A1AD936ABDA}">
      <dgm:prSet/>
      <dgm:spPr/>
      <dgm:t>
        <a:bodyPr/>
        <a:lstStyle/>
        <a:p>
          <a:endParaRPr lang="hr-HR"/>
        </a:p>
      </dgm:t>
    </dgm:pt>
    <dgm:pt modelId="{50D81DAD-C427-4802-BAC7-A69B6F24C476}">
      <dgm:prSet/>
      <dgm:spPr/>
      <dgm:t>
        <a:bodyPr/>
        <a:lstStyle/>
        <a:p>
          <a:pPr rtl="0"/>
          <a:r>
            <a:rPr lang="hr-HR" smtClean="0"/>
            <a:t>3. </a:t>
          </a:r>
          <a:r>
            <a:rPr lang="hr-HR" b="1" smtClean="0"/>
            <a:t>Promjena okvira spavanja – </a:t>
          </a:r>
          <a:r>
            <a:rPr lang="hr-HR" smtClean="0"/>
            <a:t>okvir spavanja se može raširiti kako bi se dobilo više sna, no tek nakon što se kroz nekoliko tjedana drži ranije postavljenog okvira i obrasca spavanja i kada takav plan postane efikasan. Kroz to vrijeme vodi se dnevnik spavanja. Pridržavanjem ranijeg okvira efikasnost spavanja će se vjerojatno popeti na 90% budući da će se restrikcijom eliminirati vrijeme provedeno u krevetu bez spavanja.</a:t>
          </a:r>
          <a:endParaRPr lang="hr-HR"/>
        </a:p>
      </dgm:t>
    </dgm:pt>
    <dgm:pt modelId="{6323DDCC-D89B-4B81-B8BB-E2703D1B3205}" type="parTrans" cxnId="{C99D76C3-2B48-4E01-9518-219AEA4A04EB}">
      <dgm:prSet/>
      <dgm:spPr/>
      <dgm:t>
        <a:bodyPr/>
        <a:lstStyle/>
        <a:p>
          <a:endParaRPr lang="hr-HR"/>
        </a:p>
      </dgm:t>
    </dgm:pt>
    <dgm:pt modelId="{C7ABC991-3D58-43CB-B762-69B6120F0FD9}" type="sibTrans" cxnId="{C99D76C3-2B48-4E01-9518-219AEA4A04EB}">
      <dgm:prSet/>
      <dgm:spPr/>
      <dgm:t>
        <a:bodyPr/>
        <a:lstStyle/>
        <a:p>
          <a:endParaRPr lang="hr-HR"/>
        </a:p>
      </dgm:t>
    </dgm:pt>
    <dgm:pt modelId="{58F0BD6F-E076-41EE-AAE0-F2A7C1E9D1F3}">
      <dgm:prSet/>
      <dgm:spPr/>
      <dgm:t>
        <a:bodyPr/>
        <a:lstStyle/>
        <a:p>
          <a:pPr rtl="0"/>
          <a:r>
            <a:rPr lang="hr-HR" smtClean="0"/>
            <a:t>4. </a:t>
          </a:r>
          <a:r>
            <a:rPr lang="hr-HR" b="1" smtClean="0"/>
            <a:t>Nadgledanje spavanja</a:t>
          </a:r>
          <a:r>
            <a:rPr lang="hr-HR" smtClean="0"/>
            <a:t> – vođenje dnevnika je ključno kako bi se pratilo postizanje zacrtanih ciljeva i efikasnost spavanja. Informacije iz dnevnika su najtočniji pokazatelj napretka. </a:t>
          </a:r>
          <a:endParaRPr lang="hr-HR"/>
        </a:p>
      </dgm:t>
    </dgm:pt>
    <dgm:pt modelId="{7284B059-DFA0-472A-8DE0-7568C1D9BDBE}" type="parTrans" cxnId="{EA5A8D39-ACB1-480B-BD0F-355C909ED676}">
      <dgm:prSet/>
      <dgm:spPr/>
      <dgm:t>
        <a:bodyPr/>
        <a:lstStyle/>
        <a:p>
          <a:endParaRPr lang="hr-HR"/>
        </a:p>
      </dgm:t>
    </dgm:pt>
    <dgm:pt modelId="{AE7A3829-81FB-4406-A2E1-5D3E8958819A}" type="sibTrans" cxnId="{EA5A8D39-ACB1-480B-BD0F-355C909ED676}">
      <dgm:prSet/>
      <dgm:spPr/>
      <dgm:t>
        <a:bodyPr/>
        <a:lstStyle/>
        <a:p>
          <a:endParaRPr lang="hr-HR"/>
        </a:p>
      </dgm:t>
    </dgm:pt>
    <dgm:pt modelId="{ED9294F8-3D93-49D4-AE4E-C3D2B297AD1C}" type="pres">
      <dgm:prSet presAssocID="{FA433DB9-99D5-44B5-8A76-A93A10A2153D}" presName="outerComposite" presStyleCnt="0">
        <dgm:presLayoutVars>
          <dgm:chMax val="5"/>
          <dgm:dir/>
          <dgm:resizeHandles val="exact"/>
        </dgm:presLayoutVars>
      </dgm:prSet>
      <dgm:spPr/>
      <dgm:t>
        <a:bodyPr/>
        <a:lstStyle/>
        <a:p>
          <a:endParaRPr lang="hr-HR"/>
        </a:p>
      </dgm:t>
    </dgm:pt>
    <dgm:pt modelId="{69E2252E-BB14-45C4-B486-E13698261003}" type="pres">
      <dgm:prSet presAssocID="{FA433DB9-99D5-44B5-8A76-A93A10A2153D}" presName="dummyMaxCanvas" presStyleCnt="0">
        <dgm:presLayoutVars/>
      </dgm:prSet>
      <dgm:spPr/>
    </dgm:pt>
    <dgm:pt modelId="{DA3329BD-A6DA-461A-BCEA-8BEFC44F774A}" type="pres">
      <dgm:prSet presAssocID="{FA433DB9-99D5-44B5-8A76-A93A10A2153D}" presName="FiveNodes_1" presStyleLbl="node1" presStyleIdx="0" presStyleCnt="5">
        <dgm:presLayoutVars>
          <dgm:bulletEnabled val="1"/>
        </dgm:presLayoutVars>
      </dgm:prSet>
      <dgm:spPr/>
      <dgm:t>
        <a:bodyPr/>
        <a:lstStyle/>
        <a:p>
          <a:endParaRPr lang="hr-HR"/>
        </a:p>
      </dgm:t>
    </dgm:pt>
    <dgm:pt modelId="{A53D7BBE-A7E5-49C5-9FFA-67B7CAB2DD02}" type="pres">
      <dgm:prSet presAssocID="{FA433DB9-99D5-44B5-8A76-A93A10A2153D}" presName="FiveNodes_2" presStyleLbl="node1" presStyleIdx="1" presStyleCnt="5">
        <dgm:presLayoutVars>
          <dgm:bulletEnabled val="1"/>
        </dgm:presLayoutVars>
      </dgm:prSet>
      <dgm:spPr/>
      <dgm:t>
        <a:bodyPr/>
        <a:lstStyle/>
        <a:p>
          <a:endParaRPr lang="hr-HR"/>
        </a:p>
      </dgm:t>
    </dgm:pt>
    <dgm:pt modelId="{A9B4FBAA-3EFD-4F3E-A446-3FBE0E24EAFC}" type="pres">
      <dgm:prSet presAssocID="{FA433DB9-99D5-44B5-8A76-A93A10A2153D}" presName="FiveNodes_3" presStyleLbl="node1" presStyleIdx="2" presStyleCnt="5">
        <dgm:presLayoutVars>
          <dgm:bulletEnabled val="1"/>
        </dgm:presLayoutVars>
      </dgm:prSet>
      <dgm:spPr/>
      <dgm:t>
        <a:bodyPr/>
        <a:lstStyle/>
        <a:p>
          <a:endParaRPr lang="hr-HR"/>
        </a:p>
      </dgm:t>
    </dgm:pt>
    <dgm:pt modelId="{2FC2D5EB-6250-43EC-A529-8ECA59F5737C}" type="pres">
      <dgm:prSet presAssocID="{FA433DB9-99D5-44B5-8A76-A93A10A2153D}" presName="FiveNodes_4" presStyleLbl="node1" presStyleIdx="3" presStyleCnt="5">
        <dgm:presLayoutVars>
          <dgm:bulletEnabled val="1"/>
        </dgm:presLayoutVars>
      </dgm:prSet>
      <dgm:spPr/>
      <dgm:t>
        <a:bodyPr/>
        <a:lstStyle/>
        <a:p>
          <a:endParaRPr lang="hr-HR"/>
        </a:p>
      </dgm:t>
    </dgm:pt>
    <dgm:pt modelId="{FC49C586-5384-4E1B-BB6B-35BB0395A089}" type="pres">
      <dgm:prSet presAssocID="{FA433DB9-99D5-44B5-8A76-A93A10A2153D}" presName="FiveNodes_5" presStyleLbl="node1" presStyleIdx="4" presStyleCnt="5">
        <dgm:presLayoutVars>
          <dgm:bulletEnabled val="1"/>
        </dgm:presLayoutVars>
      </dgm:prSet>
      <dgm:spPr/>
      <dgm:t>
        <a:bodyPr/>
        <a:lstStyle/>
        <a:p>
          <a:endParaRPr lang="hr-HR"/>
        </a:p>
      </dgm:t>
    </dgm:pt>
    <dgm:pt modelId="{55CF81E1-F805-4DE6-A250-B0817D07E43F}" type="pres">
      <dgm:prSet presAssocID="{FA433DB9-99D5-44B5-8A76-A93A10A2153D}" presName="FiveConn_1-2" presStyleLbl="fgAccFollowNode1" presStyleIdx="0" presStyleCnt="4">
        <dgm:presLayoutVars>
          <dgm:bulletEnabled val="1"/>
        </dgm:presLayoutVars>
      </dgm:prSet>
      <dgm:spPr/>
      <dgm:t>
        <a:bodyPr/>
        <a:lstStyle/>
        <a:p>
          <a:endParaRPr lang="hr-HR"/>
        </a:p>
      </dgm:t>
    </dgm:pt>
    <dgm:pt modelId="{0D968F81-C331-4AE5-B05C-E22D78F8502E}" type="pres">
      <dgm:prSet presAssocID="{FA433DB9-99D5-44B5-8A76-A93A10A2153D}" presName="FiveConn_2-3" presStyleLbl="fgAccFollowNode1" presStyleIdx="1" presStyleCnt="4">
        <dgm:presLayoutVars>
          <dgm:bulletEnabled val="1"/>
        </dgm:presLayoutVars>
      </dgm:prSet>
      <dgm:spPr/>
      <dgm:t>
        <a:bodyPr/>
        <a:lstStyle/>
        <a:p>
          <a:endParaRPr lang="hr-HR"/>
        </a:p>
      </dgm:t>
    </dgm:pt>
    <dgm:pt modelId="{FA630F3B-385A-49A5-8B19-071644D5623F}" type="pres">
      <dgm:prSet presAssocID="{FA433DB9-99D5-44B5-8A76-A93A10A2153D}" presName="FiveConn_3-4" presStyleLbl="fgAccFollowNode1" presStyleIdx="2" presStyleCnt="4">
        <dgm:presLayoutVars>
          <dgm:bulletEnabled val="1"/>
        </dgm:presLayoutVars>
      </dgm:prSet>
      <dgm:spPr/>
      <dgm:t>
        <a:bodyPr/>
        <a:lstStyle/>
        <a:p>
          <a:endParaRPr lang="hr-HR"/>
        </a:p>
      </dgm:t>
    </dgm:pt>
    <dgm:pt modelId="{C2E9AF17-228E-4A4C-AD93-13F3493B1F6F}" type="pres">
      <dgm:prSet presAssocID="{FA433DB9-99D5-44B5-8A76-A93A10A2153D}" presName="FiveConn_4-5" presStyleLbl="fgAccFollowNode1" presStyleIdx="3" presStyleCnt="4">
        <dgm:presLayoutVars>
          <dgm:bulletEnabled val="1"/>
        </dgm:presLayoutVars>
      </dgm:prSet>
      <dgm:spPr/>
      <dgm:t>
        <a:bodyPr/>
        <a:lstStyle/>
        <a:p>
          <a:endParaRPr lang="hr-HR"/>
        </a:p>
      </dgm:t>
    </dgm:pt>
    <dgm:pt modelId="{6D512987-7E50-4230-9092-2CDFD31E9767}" type="pres">
      <dgm:prSet presAssocID="{FA433DB9-99D5-44B5-8A76-A93A10A2153D}" presName="FiveNodes_1_text" presStyleLbl="node1" presStyleIdx="4" presStyleCnt="5">
        <dgm:presLayoutVars>
          <dgm:bulletEnabled val="1"/>
        </dgm:presLayoutVars>
      </dgm:prSet>
      <dgm:spPr/>
      <dgm:t>
        <a:bodyPr/>
        <a:lstStyle/>
        <a:p>
          <a:endParaRPr lang="hr-HR"/>
        </a:p>
      </dgm:t>
    </dgm:pt>
    <dgm:pt modelId="{7DA38B92-48F1-49DD-871C-647FE1F845C1}" type="pres">
      <dgm:prSet presAssocID="{FA433DB9-99D5-44B5-8A76-A93A10A2153D}" presName="FiveNodes_2_text" presStyleLbl="node1" presStyleIdx="4" presStyleCnt="5">
        <dgm:presLayoutVars>
          <dgm:bulletEnabled val="1"/>
        </dgm:presLayoutVars>
      </dgm:prSet>
      <dgm:spPr/>
      <dgm:t>
        <a:bodyPr/>
        <a:lstStyle/>
        <a:p>
          <a:endParaRPr lang="hr-HR"/>
        </a:p>
      </dgm:t>
    </dgm:pt>
    <dgm:pt modelId="{6141F04A-359B-4523-8BB6-9C65045FFD1E}" type="pres">
      <dgm:prSet presAssocID="{FA433DB9-99D5-44B5-8A76-A93A10A2153D}" presName="FiveNodes_3_text" presStyleLbl="node1" presStyleIdx="4" presStyleCnt="5">
        <dgm:presLayoutVars>
          <dgm:bulletEnabled val="1"/>
        </dgm:presLayoutVars>
      </dgm:prSet>
      <dgm:spPr/>
      <dgm:t>
        <a:bodyPr/>
        <a:lstStyle/>
        <a:p>
          <a:endParaRPr lang="hr-HR"/>
        </a:p>
      </dgm:t>
    </dgm:pt>
    <dgm:pt modelId="{AE9D8A71-4B31-486E-A0D1-B02D08AE3F2C}" type="pres">
      <dgm:prSet presAssocID="{FA433DB9-99D5-44B5-8A76-A93A10A2153D}" presName="FiveNodes_4_text" presStyleLbl="node1" presStyleIdx="4" presStyleCnt="5">
        <dgm:presLayoutVars>
          <dgm:bulletEnabled val="1"/>
        </dgm:presLayoutVars>
      </dgm:prSet>
      <dgm:spPr/>
      <dgm:t>
        <a:bodyPr/>
        <a:lstStyle/>
        <a:p>
          <a:endParaRPr lang="hr-HR"/>
        </a:p>
      </dgm:t>
    </dgm:pt>
    <dgm:pt modelId="{94022505-07E5-4C05-8864-D625DD57D514}" type="pres">
      <dgm:prSet presAssocID="{FA433DB9-99D5-44B5-8A76-A93A10A2153D}" presName="FiveNodes_5_text" presStyleLbl="node1" presStyleIdx="4" presStyleCnt="5">
        <dgm:presLayoutVars>
          <dgm:bulletEnabled val="1"/>
        </dgm:presLayoutVars>
      </dgm:prSet>
      <dgm:spPr/>
      <dgm:t>
        <a:bodyPr/>
        <a:lstStyle/>
        <a:p>
          <a:endParaRPr lang="hr-HR"/>
        </a:p>
      </dgm:t>
    </dgm:pt>
  </dgm:ptLst>
  <dgm:cxnLst>
    <dgm:cxn modelId="{D5ED7A8D-8423-4C50-96E6-93D8F546C011}" type="presOf" srcId="{17FAB3FF-5E17-461B-BC89-4C86F39E9425}" destId="{A53D7BBE-A7E5-49C5-9FFA-67B7CAB2DD02}" srcOrd="0" destOrd="0" presId="urn:microsoft.com/office/officeart/2005/8/layout/vProcess5"/>
    <dgm:cxn modelId="{0DC970AA-67F4-42FC-AE98-DFF895ACBFE8}" type="presOf" srcId="{FA433DB9-99D5-44B5-8A76-A93A10A2153D}" destId="{ED9294F8-3D93-49D4-AE4E-C3D2B297AD1C}" srcOrd="0" destOrd="0" presId="urn:microsoft.com/office/officeart/2005/8/layout/vProcess5"/>
    <dgm:cxn modelId="{613205C9-E0B0-4D2B-9FDB-FD133ABD3233}" type="presOf" srcId="{ED51DD85-8463-4A37-93CF-160EE59FA429}" destId="{FA630F3B-385A-49A5-8B19-071644D5623F}" srcOrd="0" destOrd="0" presId="urn:microsoft.com/office/officeart/2005/8/layout/vProcess5"/>
    <dgm:cxn modelId="{2A137E55-B29D-4CE0-9C83-98A122073453}" type="presOf" srcId="{50D81DAD-C427-4802-BAC7-A69B6F24C476}" destId="{AE9D8A71-4B31-486E-A0D1-B02D08AE3F2C}" srcOrd="1" destOrd="0" presId="urn:microsoft.com/office/officeart/2005/8/layout/vProcess5"/>
    <dgm:cxn modelId="{A7B76148-BF29-4369-B4CB-890F2E9C3FBA}" type="presOf" srcId="{0DCB76AE-C96F-4CB9-AEF6-6E5DB3A04E4C}" destId="{55CF81E1-F805-4DE6-A250-B0817D07E43F}" srcOrd="0" destOrd="0" presId="urn:microsoft.com/office/officeart/2005/8/layout/vProcess5"/>
    <dgm:cxn modelId="{B2C1329F-491A-4CA3-AED5-F6AE8516BED5}" type="presOf" srcId="{C7ABC991-3D58-43CB-B762-69B6120F0FD9}" destId="{C2E9AF17-228E-4A4C-AD93-13F3493B1F6F}" srcOrd="0" destOrd="0" presId="urn:microsoft.com/office/officeart/2005/8/layout/vProcess5"/>
    <dgm:cxn modelId="{8D436E3B-5BB7-4423-B6F7-A89A8FFA9F56}" type="presOf" srcId="{50D81DAD-C427-4802-BAC7-A69B6F24C476}" destId="{2FC2D5EB-6250-43EC-A529-8ECA59F5737C}" srcOrd="0" destOrd="0" presId="urn:microsoft.com/office/officeart/2005/8/layout/vProcess5"/>
    <dgm:cxn modelId="{C99D76C3-2B48-4E01-9518-219AEA4A04EB}" srcId="{FA433DB9-99D5-44B5-8A76-A93A10A2153D}" destId="{50D81DAD-C427-4802-BAC7-A69B6F24C476}" srcOrd="3" destOrd="0" parTransId="{6323DDCC-D89B-4B81-B8BB-E2703D1B3205}" sibTransId="{C7ABC991-3D58-43CB-B762-69B6120F0FD9}"/>
    <dgm:cxn modelId="{54D09770-0F3A-4505-85D6-AACF42D88BC1}" srcId="{FA433DB9-99D5-44B5-8A76-A93A10A2153D}" destId="{17FAB3FF-5E17-461B-BC89-4C86F39E9425}" srcOrd="1" destOrd="0" parTransId="{A36322A3-346A-4A64-AB1F-2913B80CE5D9}" sibTransId="{CB99BE0A-FF44-404E-BF43-14254920C9C5}"/>
    <dgm:cxn modelId="{57A1C67F-BD6C-4AE6-A5D2-E103BB9E2CF8}" type="presOf" srcId="{17FAB3FF-5E17-461B-BC89-4C86F39E9425}" destId="{7DA38B92-48F1-49DD-871C-647FE1F845C1}" srcOrd="1" destOrd="0" presId="urn:microsoft.com/office/officeart/2005/8/layout/vProcess5"/>
    <dgm:cxn modelId="{4C302EBD-9FFC-498E-86A9-5474A7CD2226}" type="presOf" srcId="{58F0BD6F-E076-41EE-AAE0-F2A7C1E9D1F3}" destId="{94022505-07E5-4C05-8864-D625DD57D514}" srcOrd="1" destOrd="0" presId="urn:microsoft.com/office/officeart/2005/8/layout/vProcess5"/>
    <dgm:cxn modelId="{EA5A8D39-ACB1-480B-BD0F-355C909ED676}" srcId="{FA433DB9-99D5-44B5-8A76-A93A10A2153D}" destId="{58F0BD6F-E076-41EE-AAE0-F2A7C1E9D1F3}" srcOrd="4" destOrd="0" parTransId="{7284B059-DFA0-472A-8DE0-7568C1D9BDBE}" sibTransId="{AE7A3829-81FB-4406-A2E1-5D3E8958819A}"/>
    <dgm:cxn modelId="{8EFDCAD3-5B6D-4880-B779-287F81DC7933}" type="presOf" srcId="{58F0BD6F-E076-41EE-AAE0-F2A7C1E9D1F3}" destId="{FC49C586-5384-4E1B-BB6B-35BB0395A089}" srcOrd="0" destOrd="0" presId="urn:microsoft.com/office/officeart/2005/8/layout/vProcess5"/>
    <dgm:cxn modelId="{C052A512-B389-424B-A312-6FCDE87A0B45}" type="presOf" srcId="{5D85D33E-868C-45BD-B796-E88635692EAB}" destId="{6D512987-7E50-4230-9092-2CDFD31E9767}" srcOrd="1" destOrd="0" presId="urn:microsoft.com/office/officeart/2005/8/layout/vProcess5"/>
    <dgm:cxn modelId="{B9358714-D05B-466A-9A25-4F4A6EC9DCF0}" type="presOf" srcId="{CB99BE0A-FF44-404E-BF43-14254920C9C5}" destId="{0D968F81-C331-4AE5-B05C-E22D78F8502E}" srcOrd="0" destOrd="0" presId="urn:microsoft.com/office/officeart/2005/8/layout/vProcess5"/>
    <dgm:cxn modelId="{E43F3347-3D51-46C6-A9D2-034ED290559A}" type="presOf" srcId="{C9F10256-08FA-428E-96F5-B9A4653F32E2}" destId="{A9B4FBAA-3EFD-4F3E-A446-3FBE0E24EAFC}" srcOrd="0" destOrd="0" presId="urn:microsoft.com/office/officeart/2005/8/layout/vProcess5"/>
    <dgm:cxn modelId="{39BA9454-0620-4F8D-8BD0-1A1AD936ABDA}" srcId="{FA433DB9-99D5-44B5-8A76-A93A10A2153D}" destId="{C9F10256-08FA-428E-96F5-B9A4653F32E2}" srcOrd="2" destOrd="0" parTransId="{99CA3340-CE87-4B00-825F-CFF694285068}" sibTransId="{ED51DD85-8463-4A37-93CF-160EE59FA429}"/>
    <dgm:cxn modelId="{CB76D71D-AC6E-4B6D-8FC0-0351606CDD62}" type="presOf" srcId="{C9F10256-08FA-428E-96F5-B9A4653F32E2}" destId="{6141F04A-359B-4523-8BB6-9C65045FFD1E}" srcOrd="1" destOrd="0" presId="urn:microsoft.com/office/officeart/2005/8/layout/vProcess5"/>
    <dgm:cxn modelId="{87666489-BBDA-4B65-A452-9C66767C040A}" srcId="{FA433DB9-99D5-44B5-8A76-A93A10A2153D}" destId="{5D85D33E-868C-45BD-B796-E88635692EAB}" srcOrd="0" destOrd="0" parTransId="{0F120B4F-AD5D-4C54-BAED-13041A4D3BA1}" sibTransId="{0DCB76AE-C96F-4CB9-AEF6-6E5DB3A04E4C}"/>
    <dgm:cxn modelId="{F1A267ED-02CD-4C26-BD28-46670CB0550E}" type="presOf" srcId="{5D85D33E-868C-45BD-B796-E88635692EAB}" destId="{DA3329BD-A6DA-461A-BCEA-8BEFC44F774A}" srcOrd="0" destOrd="0" presId="urn:microsoft.com/office/officeart/2005/8/layout/vProcess5"/>
    <dgm:cxn modelId="{F30924B2-EFAE-48A2-B442-1639D86A6185}" type="presParOf" srcId="{ED9294F8-3D93-49D4-AE4E-C3D2B297AD1C}" destId="{69E2252E-BB14-45C4-B486-E13698261003}" srcOrd="0" destOrd="0" presId="urn:microsoft.com/office/officeart/2005/8/layout/vProcess5"/>
    <dgm:cxn modelId="{78160E1F-CAB0-4131-8F44-D8043A61AA35}" type="presParOf" srcId="{ED9294F8-3D93-49D4-AE4E-C3D2B297AD1C}" destId="{DA3329BD-A6DA-461A-BCEA-8BEFC44F774A}" srcOrd="1" destOrd="0" presId="urn:microsoft.com/office/officeart/2005/8/layout/vProcess5"/>
    <dgm:cxn modelId="{D669244D-1D90-493D-A236-0C6F96A09C8C}" type="presParOf" srcId="{ED9294F8-3D93-49D4-AE4E-C3D2B297AD1C}" destId="{A53D7BBE-A7E5-49C5-9FFA-67B7CAB2DD02}" srcOrd="2" destOrd="0" presId="urn:microsoft.com/office/officeart/2005/8/layout/vProcess5"/>
    <dgm:cxn modelId="{4CC668FD-CA1F-43C5-8B53-39E80D06EE8B}" type="presParOf" srcId="{ED9294F8-3D93-49D4-AE4E-C3D2B297AD1C}" destId="{A9B4FBAA-3EFD-4F3E-A446-3FBE0E24EAFC}" srcOrd="3" destOrd="0" presId="urn:microsoft.com/office/officeart/2005/8/layout/vProcess5"/>
    <dgm:cxn modelId="{2C164CB9-F61E-4101-9B46-998205551EF6}" type="presParOf" srcId="{ED9294F8-3D93-49D4-AE4E-C3D2B297AD1C}" destId="{2FC2D5EB-6250-43EC-A529-8ECA59F5737C}" srcOrd="4" destOrd="0" presId="urn:microsoft.com/office/officeart/2005/8/layout/vProcess5"/>
    <dgm:cxn modelId="{8F4333F6-171F-4973-9878-5F93D2B193FF}" type="presParOf" srcId="{ED9294F8-3D93-49D4-AE4E-C3D2B297AD1C}" destId="{FC49C586-5384-4E1B-BB6B-35BB0395A089}" srcOrd="5" destOrd="0" presId="urn:microsoft.com/office/officeart/2005/8/layout/vProcess5"/>
    <dgm:cxn modelId="{2F89FD56-7289-4C6B-A017-930C07FB8DF6}" type="presParOf" srcId="{ED9294F8-3D93-49D4-AE4E-C3D2B297AD1C}" destId="{55CF81E1-F805-4DE6-A250-B0817D07E43F}" srcOrd="6" destOrd="0" presId="urn:microsoft.com/office/officeart/2005/8/layout/vProcess5"/>
    <dgm:cxn modelId="{3E52360B-1B09-49CF-88B8-345E08F9647E}" type="presParOf" srcId="{ED9294F8-3D93-49D4-AE4E-C3D2B297AD1C}" destId="{0D968F81-C331-4AE5-B05C-E22D78F8502E}" srcOrd="7" destOrd="0" presId="urn:microsoft.com/office/officeart/2005/8/layout/vProcess5"/>
    <dgm:cxn modelId="{9A9E6293-2E91-4FD4-963A-215FF3E3FE89}" type="presParOf" srcId="{ED9294F8-3D93-49D4-AE4E-C3D2B297AD1C}" destId="{FA630F3B-385A-49A5-8B19-071644D5623F}" srcOrd="8" destOrd="0" presId="urn:microsoft.com/office/officeart/2005/8/layout/vProcess5"/>
    <dgm:cxn modelId="{92B7AC3C-D1B9-45EE-8A95-CE612FF23534}" type="presParOf" srcId="{ED9294F8-3D93-49D4-AE4E-C3D2B297AD1C}" destId="{C2E9AF17-228E-4A4C-AD93-13F3493B1F6F}" srcOrd="9" destOrd="0" presId="urn:microsoft.com/office/officeart/2005/8/layout/vProcess5"/>
    <dgm:cxn modelId="{7A8255AF-2A5E-49E0-9D08-990A63AD7137}" type="presParOf" srcId="{ED9294F8-3D93-49D4-AE4E-C3D2B297AD1C}" destId="{6D512987-7E50-4230-9092-2CDFD31E9767}" srcOrd="10" destOrd="0" presId="urn:microsoft.com/office/officeart/2005/8/layout/vProcess5"/>
    <dgm:cxn modelId="{2F993563-E9D1-47B4-B80E-137F0983E85A}" type="presParOf" srcId="{ED9294F8-3D93-49D4-AE4E-C3D2B297AD1C}" destId="{7DA38B92-48F1-49DD-871C-647FE1F845C1}" srcOrd="11" destOrd="0" presId="urn:microsoft.com/office/officeart/2005/8/layout/vProcess5"/>
    <dgm:cxn modelId="{39CDA093-7A8E-46C4-A673-A1500590EEE2}" type="presParOf" srcId="{ED9294F8-3D93-49D4-AE4E-C3D2B297AD1C}" destId="{6141F04A-359B-4523-8BB6-9C65045FFD1E}" srcOrd="12" destOrd="0" presId="urn:microsoft.com/office/officeart/2005/8/layout/vProcess5"/>
    <dgm:cxn modelId="{578D937C-0C57-473F-93CD-58AB49073900}" type="presParOf" srcId="{ED9294F8-3D93-49D4-AE4E-C3D2B297AD1C}" destId="{AE9D8A71-4B31-486E-A0D1-B02D08AE3F2C}" srcOrd="13" destOrd="0" presId="urn:microsoft.com/office/officeart/2005/8/layout/vProcess5"/>
    <dgm:cxn modelId="{AF3D3899-9771-42CD-826A-A9151441B02C}" type="presParOf" srcId="{ED9294F8-3D93-49D4-AE4E-C3D2B297AD1C}" destId="{94022505-07E5-4C05-8864-D625DD57D514}"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3E2C8-81E3-4C3F-BA25-D6491C02B37A}">
      <dsp:nvSpPr>
        <dsp:cNvPr id="0" name=""/>
        <dsp:cNvSpPr/>
      </dsp:nvSpPr>
      <dsp:spPr>
        <a:xfrm>
          <a:off x="513435" y="550598"/>
          <a:ext cx="1588312" cy="103240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a:t>Kvaliteta sna</a:t>
          </a:r>
        </a:p>
      </dsp:txBody>
      <dsp:txXfrm>
        <a:off x="563833" y="600996"/>
        <a:ext cx="1487516" cy="931607"/>
      </dsp:txXfrm>
    </dsp:sp>
    <dsp:sp modelId="{B0C2B300-B26B-4005-BC51-B4B716407AE2}">
      <dsp:nvSpPr>
        <dsp:cNvPr id="0" name=""/>
        <dsp:cNvSpPr/>
      </dsp:nvSpPr>
      <dsp:spPr>
        <a:xfrm>
          <a:off x="1307591" y="191261"/>
          <a:ext cx="1751076" cy="1751076"/>
        </a:xfrm>
        <a:custGeom>
          <a:avLst/>
          <a:gdLst/>
          <a:ahLst/>
          <a:cxnLst/>
          <a:rect l="0" t="0" r="0" b="0"/>
          <a:pathLst>
            <a:path>
              <a:moveTo>
                <a:pt x="368837" y="161520"/>
              </a:moveTo>
              <a:arcTo wR="875538" hR="875538" stAng="14078319" swAng="4243361"/>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03CFB2A-9BB8-413B-85AB-49D2EAD651BD}">
      <dsp:nvSpPr>
        <dsp:cNvPr id="0" name=""/>
        <dsp:cNvSpPr/>
      </dsp:nvSpPr>
      <dsp:spPr>
        <a:xfrm>
          <a:off x="2264512" y="550598"/>
          <a:ext cx="1588312" cy="1032403"/>
        </a:xfrm>
        <a:prstGeom prst="roundRect">
          <a:avLst/>
        </a:prstGeom>
        <a:solidFill>
          <a:schemeClr val="accent4">
            <a:hueOff val="-16884873"/>
            <a:satOff val="43154"/>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a:t>Raspoloženje</a:t>
          </a:r>
        </a:p>
      </dsp:txBody>
      <dsp:txXfrm>
        <a:off x="2314910" y="600996"/>
        <a:ext cx="1487516" cy="931607"/>
      </dsp:txXfrm>
    </dsp:sp>
    <dsp:sp modelId="{6A086286-243D-48EA-97D1-39F385E5F67F}">
      <dsp:nvSpPr>
        <dsp:cNvPr id="0" name=""/>
        <dsp:cNvSpPr/>
      </dsp:nvSpPr>
      <dsp:spPr>
        <a:xfrm>
          <a:off x="1307591" y="191261"/>
          <a:ext cx="1751076" cy="1751076"/>
        </a:xfrm>
        <a:custGeom>
          <a:avLst/>
          <a:gdLst/>
          <a:ahLst/>
          <a:cxnLst/>
          <a:rect l="0" t="0" r="0" b="0"/>
          <a:pathLst>
            <a:path>
              <a:moveTo>
                <a:pt x="1382239" y="1589556"/>
              </a:moveTo>
              <a:arcTo wR="875538" hR="875538" stAng="3278319" swAng="4243361"/>
            </a:path>
          </a:pathLst>
        </a:custGeom>
        <a:noFill/>
        <a:ln w="9525" cap="flat" cmpd="sng" algn="ctr">
          <a:solidFill>
            <a:schemeClr val="accent4">
              <a:hueOff val="-16884873"/>
              <a:satOff val="43154"/>
              <a:lumOff val="-4313"/>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DFF03-5B18-4549-AE46-A66C75F7D436}">
      <dsp:nvSpPr>
        <dsp:cNvPr id="0" name=""/>
        <dsp:cNvSpPr/>
      </dsp:nvSpPr>
      <dsp:spPr>
        <a:xfrm>
          <a:off x="936236" y="543"/>
          <a:ext cx="786906" cy="51148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hr-HR" sz="600" kern="1200"/>
            <a:t>zabrinutost zbog negativnih efekata na funkcioniranje danju</a:t>
          </a:r>
        </a:p>
      </dsp:txBody>
      <dsp:txXfrm>
        <a:off x="961205" y="25512"/>
        <a:ext cx="736968" cy="461551"/>
      </dsp:txXfrm>
    </dsp:sp>
    <dsp:sp modelId="{B064410A-E50D-4B9B-9646-27AEE2B9FEB5}">
      <dsp:nvSpPr>
        <dsp:cNvPr id="0" name=""/>
        <dsp:cNvSpPr/>
      </dsp:nvSpPr>
      <dsp:spPr>
        <a:xfrm>
          <a:off x="484887" y="256287"/>
          <a:ext cx="1689604" cy="1689604"/>
        </a:xfrm>
        <a:custGeom>
          <a:avLst/>
          <a:gdLst/>
          <a:ahLst/>
          <a:cxnLst/>
          <a:rect l="0" t="0" r="0" b="0"/>
          <a:pathLst>
            <a:path>
              <a:moveTo>
                <a:pt x="1346812" y="165334"/>
              </a:moveTo>
              <a:arcTo wR="844802" hR="844802" stAng="18387485" swAng="1633206"/>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3756BEA-23CA-4AA7-B984-269DEAAE1765}">
      <dsp:nvSpPr>
        <dsp:cNvPr id="0" name=""/>
        <dsp:cNvSpPr/>
      </dsp:nvSpPr>
      <dsp:spPr>
        <a:xfrm>
          <a:off x="1781038" y="845345"/>
          <a:ext cx="786906" cy="511489"/>
        </a:xfrm>
        <a:prstGeom prst="roundRect">
          <a:avLst/>
        </a:prstGeom>
        <a:solidFill>
          <a:schemeClr val="accent4">
            <a:hueOff val="-5628291"/>
            <a:satOff val="14385"/>
            <a:lumOff val="-14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hr-HR" sz="600" kern="1200"/>
            <a:t>neuspjeli pokušaj rješavanja problema</a:t>
          </a:r>
        </a:p>
      </dsp:txBody>
      <dsp:txXfrm>
        <a:off x="1806007" y="870314"/>
        <a:ext cx="736968" cy="461551"/>
      </dsp:txXfrm>
    </dsp:sp>
    <dsp:sp modelId="{80A587A2-3517-4D33-B5CC-992AAD50701E}">
      <dsp:nvSpPr>
        <dsp:cNvPr id="0" name=""/>
        <dsp:cNvSpPr/>
      </dsp:nvSpPr>
      <dsp:spPr>
        <a:xfrm>
          <a:off x="484887" y="256287"/>
          <a:ext cx="1689604" cy="1689604"/>
        </a:xfrm>
        <a:custGeom>
          <a:avLst/>
          <a:gdLst/>
          <a:ahLst/>
          <a:cxnLst/>
          <a:rect l="0" t="0" r="0" b="0"/>
          <a:pathLst>
            <a:path>
              <a:moveTo>
                <a:pt x="1602013" y="1219397"/>
              </a:moveTo>
              <a:arcTo wR="844802" hR="844802" stAng="1579309" swAng="1633206"/>
            </a:path>
          </a:pathLst>
        </a:custGeom>
        <a:noFill/>
        <a:ln w="9525" cap="flat" cmpd="sng" algn="ctr">
          <a:solidFill>
            <a:schemeClr val="accent4">
              <a:hueOff val="-5628291"/>
              <a:satOff val="14385"/>
              <a:lumOff val="-1438"/>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FCE0651-4F14-4585-9F6F-07B76E4F5196}">
      <dsp:nvSpPr>
        <dsp:cNvPr id="0" name=""/>
        <dsp:cNvSpPr/>
      </dsp:nvSpPr>
      <dsp:spPr>
        <a:xfrm>
          <a:off x="936236" y="1690147"/>
          <a:ext cx="786906" cy="511489"/>
        </a:xfrm>
        <a:prstGeom prst="roundRect">
          <a:avLst/>
        </a:prstGeom>
        <a:solidFill>
          <a:schemeClr val="accent4">
            <a:hueOff val="-11256583"/>
            <a:satOff val="28769"/>
            <a:lumOff val="-28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hr-HR" sz="600" kern="1200"/>
            <a:t>nemogućnost osobe da zaspi</a:t>
          </a:r>
        </a:p>
      </dsp:txBody>
      <dsp:txXfrm>
        <a:off x="961205" y="1715116"/>
        <a:ext cx="736968" cy="461551"/>
      </dsp:txXfrm>
    </dsp:sp>
    <dsp:sp modelId="{A9EF0ED3-4093-4B2E-BE89-286221F67A0F}">
      <dsp:nvSpPr>
        <dsp:cNvPr id="0" name=""/>
        <dsp:cNvSpPr/>
      </dsp:nvSpPr>
      <dsp:spPr>
        <a:xfrm>
          <a:off x="484887" y="256287"/>
          <a:ext cx="1689604" cy="1689604"/>
        </a:xfrm>
        <a:custGeom>
          <a:avLst/>
          <a:gdLst/>
          <a:ahLst/>
          <a:cxnLst/>
          <a:rect l="0" t="0" r="0" b="0"/>
          <a:pathLst>
            <a:path>
              <a:moveTo>
                <a:pt x="342791" y="1524269"/>
              </a:moveTo>
              <a:arcTo wR="844802" hR="844802" stAng="7587485" swAng="1633206"/>
            </a:path>
          </a:pathLst>
        </a:custGeom>
        <a:noFill/>
        <a:ln w="9525" cap="flat" cmpd="sng" algn="ctr">
          <a:solidFill>
            <a:schemeClr val="accent4">
              <a:hueOff val="-11256583"/>
              <a:satOff val="28769"/>
              <a:lumOff val="-2875"/>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708D72B-15CB-467A-A215-ACAABBB9C308}">
      <dsp:nvSpPr>
        <dsp:cNvPr id="0" name=""/>
        <dsp:cNvSpPr/>
      </dsp:nvSpPr>
      <dsp:spPr>
        <a:xfrm>
          <a:off x="91434" y="845345"/>
          <a:ext cx="786906" cy="511489"/>
        </a:xfrm>
        <a:prstGeom prst="roundRect">
          <a:avLst/>
        </a:prstGeom>
        <a:solidFill>
          <a:schemeClr val="accent4">
            <a:hueOff val="-16884873"/>
            <a:satOff val="43154"/>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hr-HR" sz="600" kern="1200"/>
            <a:t>zabrinutost zbog malo sna</a:t>
          </a:r>
        </a:p>
      </dsp:txBody>
      <dsp:txXfrm>
        <a:off x="116403" y="870314"/>
        <a:ext cx="736968" cy="461551"/>
      </dsp:txXfrm>
    </dsp:sp>
    <dsp:sp modelId="{A0AC8614-8A29-4103-894C-7CFA71D667E3}">
      <dsp:nvSpPr>
        <dsp:cNvPr id="0" name=""/>
        <dsp:cNvSpPr/>
      </dsp:nvSpPr>
      <dsp:spPr>
        <a:xfrm>
          <a:off x="484887" y="256287"/>
          <a:ext cx="1689604" cy="1689604"/>
        </a:xfrm>
        <a:custGeom>
          <a:avLst/>
          <a:gdLst/>
          <a:ahLst/>
          <a:cxnLst/>
          <a:rect l="0" t="0" r="0" b="0"/>
          <a:pathLst>
            <a:path>
              <a:moveTo>
                <a:pt x="87591" y="470206"/>
              </a:moveTo>
              <a:arcTo wR="844802" hR="844802" stAng="12379309" swAng="1633206"/>
            </a:path>
          </a:pathLst>
        </a:custGeom>
        <a:noFill/>
        <a:ln w="9525" cap="flat" cmpd="sng" algn="ctr">
          <a:solidFill>
            <a:schemeClr val="accent4">
              <a:hueOff val="-16884873"/>
              <a:satOff val="43154"/>
              <a:lumOff val="-4313"/>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4C32E9-A41B-4C84-9902-69D958BFD18F}">
      <dsp:nvSpPr>
        <dsp:cNvPr id="0" name=""/>
        <dsp:cNvSpPr/>
      </dsp:nvSpPr>
      <dsp:spPr>
        <a:xfrm>
          <a:off x="1776684" y="1640724"/>
          <a:ext cx="2074583" cy="67230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hr-HR" sz="1500" kern="1200"/>
            <a:t>Higijena spavanja</a:t>
          </a:r>
        </a:p>
      </dsp:txBody>
      <dsp:txXfrm>
        <a:off x="2080500" y="1739180"/>
        <a:ext cx="1466951" cy="475391"/>
      </dsp:txXfrm>
    </dsp:sp>
    <dsp:sp modelId="{3F046364-D260-49A2-8A77-F9842E3A7C17}">
      <dsp:nvSpPr>
        <dsp:cNvPr id="0" name=""/>
        <dsp:cNvSpPr/>
      </dsp:nvSpPr>
      <dsp:spPr>
        <a:xfrm rot="16200000">
          <a:off x="2350245" y="1165810"/>
          <a:ext cx="927460" cy="22367"/>
        </a:xfrm>
        <a:custGeom>
          <a:avLst/>
          <a:gdLst/>
          <a:ahLst/>
          <a:cxnLst/>
          <a:rect l="0" t="0" r="0" b="0"/>
          <a:pathLst>
            <a:path>
              <a:moveTo>
                <a:pt x="0" y="11183"/>
              </a:moveTo>
              <a:lnTo>
                <a:pt x="927460"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2790789" y="1153807"/>
        <a:ext cx="46373" cy="46373"/>
      </dsp:txXfrm>
    </dsp:sp>
    <dsp:sp modelId="{8A0CAF64-5200-4145-87DF-D56276454BB8}">
      <dsp:nvSpPr>
        <dsp:cNvPr id="0" name=""/>
        <dsp:cNvSpPr/>
      </dsp:nvSpPr>
      <dsp:spPr>
        <a:xfrm>
          <a:off x="2245443" y="15310"/>
          <a:ext cx="1137064" cy="69795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ograničiti alkohol</a:t>
          </a:r>
        </a:p>
      </dsp:txBody>
      <dsp:txXfrm>
        <a:off x="2411962" y="117523"/>
        <a:ext cx="804026" cy="493527"/>
      </dsp:txXfrm>
    </dsp:sp>
    <dsp:sp modelId="{664461DD-9E76-4AAE-BDD8-ACB8EF586599}">
      <dsp:nvSpPr>
        <dsp:cNvPr id="0" name=""/>
        <dsp:cNvSpPr/>
      </dsp:nvSpPr>
      <dsp:spPr>
        <a:xfrm rot="18660967">
          <a:off x="2906536" y="1227594"/>
          <a:ext cx="1098844" cy="22367"/>
        </a:xfrm>
        <a:custGeom>
          <a:avLst/>
          <a:gdLst/>
          <a:ahLst/>
          <a:cxnLst/>
          <a:rect l="0" t="0" r="0" b="0"/>
          <a:pathLst>
            <a:path>
              <a:moveTo>
                <a:pt x="0" y="11183"/>
              </a:moveTo>
              <a:lnTo>
                <a:pt x="1098844"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3428487" y="1211307"/>
        <a:ext cx="54942" cy="54942"/>
      </dsp:txXfrm>
    </dsp:sp>
    <dsp:sp modelId="{B53BB242-9EF5-4359-9681-A53C218AB0BA}">
      <dsp:nvSpPr>
        <dsp:cNvPr id="0" name=""/>
        <dsp:cNvSpPr/>
      </dsp:nvSpPr>
      <dsp:spPr>
        <a:xfrm>
          <a:off x="3554441" y="173154"/>
          <a:ext cx="1049687" cy="697953"/>
        </a:xfrm>
        <a:prstGeom prst="ellipse">
          <a:avLst/>
        </a:prstGeom>
        <a:solidFill>
          <a:schemeClr val="accent4">
            <a:hueOff val="-1688487"/>
            <a:satOff val="4315"/>
            <a:lumOff val="-4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prilagoditi prehranu</a:t>
          </a:r>
        </a:p>
      </dsp:txBody>
      <dsp:txXfrm>
        <a:off x="3708164" y="275367"/>
        <a:ext cx="742241" cy="493527"/>
      </dsp:txXfrm>
    </dsp:sp>
    <dsp:sp modelId="{3B62DD62-2933-446D-834D-EA61292F4A65}">
      <dsp:nvSpPr>
        <dsp:cNvPr id="0" name=""/>
        <dsp:cNvSpPr/>
      </dsp:nvSpPr>
      <dsp:spPr>
        <a:xfrm rot="20076248">
          <a:off x="3329712" y="1381512"/>
          <a:ext cx="1429544" cy="22367"/>
        </a:xfrm>
        <a:custGeom>
          <a:avLst/>
          <a:gdLst/>
          <a:ahLst/>
          <a:cxnLst/>
          <a:rect l="0" t="0" r="0" b="0"/>
          <a:pathLst>
            <a:path>
              <a:moveTo>
                <a:pt x="0" y="11183"/>
              </a:moveTo>
              <a:lnTo>
                <a:pt x="1429544"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4008746" y="1356958"/>
        <a:ext cx="71477" cy="71477"/>
      </dsp:txXfrm>
    </dsp:sp>
    <dsp:sp modelId="{43567E76-0FD7-412C-B99B-0476F6A71175}">
      <dsp:nvSpPr>
        <dsp:cNvPr id="0" name=""/>
        <dsp:cNvSpPr/>
      </dsp:nvSpPr>
      <dsp:spPr>
        <a:xfrm>
          <a:off x="4599949" y="538683"/>
          <a:ext cx="1016674" cy="697953"/>
        </a:xfrm>
        <a:prstGeom prst="ellipse">
          <a:avLst/>
        </a:prstGeom>
        <a:solidFill>
          <a:schemeClr val="accent4">
            <a:hueOff val="-3376975"/>
            <a:satOff val="8631"/>
            <a:lumOff val="-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prilagoditi vježbu</a:t>
          </a:r>
        </a:p>
      </dsp:txBody>
      <dsp:txXfrm>
        <a:off x="4748837" y="640896"/>
        <a:ext cx="718898" cy="493527"/>
      </dsp:txXfrm>
    </dsp:sp>
    <dsp:sp modelId="{CD2D7E6F-E6B3-4A1E-901C-63CCA063BCF1}">
      <dsp:nvSpPr>
        <dsp:cNvPr id="0" name=""/>
        <dsp:cNvSpPr/>
      </dsp:nvSpPr>
      <dsp:spPr>
        <a:xfrm rot="774946">
          <a:off x="3647527" y="2276337"/>
          <a:ext cx="1042165" cy="22367"/>
        </a:xfrm>
        <a:custGeom>
          <a:avLst/>
          <a:gdLst/>
          <a:ahLst/>
          <a:cxnLst/>
          <a:rect l="0" t="0" r="0" b="0"/>
          <a:pathLst>
            <a:path>
              <a:moveTo>
                <a:pt x="0" y="11183"/>
              </a:moveTo>
              <a:lnTo>
                <a:pt x="1042165"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4142556" y="2261467"/>
        <a:ext cx="52108" cy="52108"/>
      </dsp:txXfrm>
    </dsp:sp>
    <dsp:sp modelId="{7D84F2CC-A6AB-4BC4-B8D8-E561F071E00C}">
      <dsp:nvSpPr>
        <dsp:cNvPr id="0" name=""/>
        <dsp:cNvSpPr/>
      </dsp:nvSpPr>
      <dsp:spPr>
        <a:xfrm>
          <a:off x="4654111" y="2160242"/>
          <a:ext cx="962512" cy="697953"/>
        </a:xfrm>
        <a:prstGeom prst="ellipse">
          <a:avLst/>
        </a:prstGeom>
        <a:solidFill>
          <a:schemeClr val="accent4">
            <a:hueOff val="-5065462"/>
            <a:satOff val="12946"/>
            <a:lumOff val="-12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dirty="0"/>
            <a:t>poboljšati udobnost kreveta</a:t>
          </a:r>
        </a:p>
      </dsp:txBody>
      <dsp:txXfrm>
        <a:off x="4795068" y="2262455"/>
        <a:ext cx="680598" cy="493527"/>
      </dsp:txXfrm>
    </dsp:sp>
    <dsp:sp modelId="{F1211C64-71CE-45C6-A88F-AF45EB34ACED}">
      <dsp:nvSpPr>
        <dsp:cNvPr id="0" name=""/>
        <dsp:cNvSpPr/>
      </dsp:nvSpPr>
      <dsp:spPr>
        <a:xfrm rot="2145096">
          <a:off x="3094013" y="2724071"/>
          <a:ext cx="1546708" cy="22367"/>
        </a:xfrm>
        <a:custGeom>
          <a:avLst/>
          <a:gdLst/>
          <a:ahLst/>
          <a:cxnLst/>
          <a:rect l="0" t="0" r="0" b="0"/>
          <a:pathLst>
            <a:path>
              <a:moveTo>
                <a:pt x="0" y="11183"/>
              </a:moveTo>
              <a:lnTo>
                <a:pt x="1546708"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3828700" y="2696587"/>
        <a:ext cx="77335" cy="77335"/>
      </dsp:txXfrm>
    </dsp:sp>
    <dsp:sp modelId="{FD6AC594-18A5-4378-9BF9-4279A9F6926E}">
      <dsp:nvSpPr>
        <dsp:cNvPr id="0" name=""/>
        <dsp:cNvSpPr/>
      </dsp:nvSpPr>
      <dsp:spPr>
        <a:xfrm>
          <a:off x="4320481" y="3096342"/>
          <a:ext cx="1066340" cy="697953"/>
        </a:xfrm>
        <a:prstGeom prst="ellipse">
          <a:avLst/>
        </a:prstGeom>
        <a:solidFill>
          <a:schemeClr val="accent4">
            <a:hueOff val="-6753949"/>
            <a:satOff val="17262"/>
            <a:lumOff val="-1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dirty="0"/>
            <a:t>smanjiti svjetlost</a:t>
          </a:r>
        </a:p>
      </dsp:txBody>
      <dsp:txXfrm>
        <a:off x="4476643" y="3198555"/>
        <a:ext cx="754016" cy="493527"/>
      </dsp:txXfrm>
    </dsp:sp>
    <dsp:sp modelId="{33E3A821-A1A6-4830-A9C6-3B14CEA91A6B}">
      <dsp:nvSpPr>
        <dsp:cNvPr id="0" name=""/>
        <dsp:cNvSpPr/>
      </dsp:nvSpPr>
      <dsp:spPr>
        <a:xfrm rot="3993153">
          <a:off x="2665843" y="2744278"/>
          <a:ext cx="971644" cy="22367"/>
        </a:xfrm>
        <a:custGeom>
          <a:avLst/>
          <a:gdLst/>
          <a:ahLst/>
          <a:cxnLst/>
          <a:rect l="0" t="0" r="0" b="0"/>
          <a:pathLst>
            <a:path>
              <a:moveTo>
                <a:pt x="0" y="11183"/>
              </a:moveTo>
              <a:lnTo>
                <a:pt x="971644"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a:off x="3127374" y="2731170"/>
        <a:ext cx="48582" cy="48582"/>
      </dsp:txXfrm>
    </dsp:sp>
    <dsp:sp modelId="{797D92C1-DE78-429D-979C-1DF0DA4FDFAB}">
      <dsp:nvSpPr>
        <dsp:cNvPr id="0" name=""/>
        <dsp:cNvSpPr/>
      </dsp:nvSpPr>
      <dsp:spPr>
        <a:xfrm>
          <a:off x="2904426" y="3190118"/>
          <a:ext cx="1174237" cy="697953"/>
        </a:xfrm>
        <a:prstGeom prst="ellipse">
          <a:avLst/>
        </a:prstGeom>
        <a:solidFill>
          <a:schemeClr val="accent4">
            <a:hueOff val="-8442437"/>
            <a:satOff val="21577"/>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poboljšati kvalitetu zraka</a:t>
          </a:r>
        </a:p>
      </dsp:txBody>
      <dsp:txXfrm>
        <a:off x="3076389" y="3292331"/>
        <a:ext cx="830311" cy="493527"/>
      </dsp:txXfrm>
    </dsp:sp>
    <dsp:sp modelId="{0FBBC7D1-6E55-43A1-A500-38346A05078E}">
      <dsp:nvSpPr>
        <dsp:cNvPr id="0" name=""/>
        <dsp:cNvSpPr/>
      </dsp:nvSpPr>
      <dsp:spPr>
        <a:xfrm rot="6503740">
          <a:off x="2088204" y="2743222"/>
          <a:ext cx="934373" cy="22367"/>
        </a:xfrm>
        <a:custGeom>
          <a:avLst/>
          <a:gdLst/>
          <a:ahLst/>
          <a:cxnLst/>
          <a:rect l="0" t="0" r="0" b="0"/>
          <a:pathLst>
            <a:path>
              <a:moveTo>
                <a:pt x="0" y="11183"/>
              </a:moveTo>
              <a:lnTo>
                <a:pt x="934373"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rot="10800000">
        <a:off x="2532031" y="2731047"/>
        <a:ext cx="46718" cy="46718"/>
      </dsp:txXfrm>
    </dsp:sp>
    <dsp:sp modelId="{EE629FC1-8048-44D3-9505-E50E004480FC}">
      <dsp:nvSpPr>
        <dsp:cNvPr id="0" name=""/>
        <dsp:cNvSpPr/>
      </dsp:nvSpPr>
      <dsp:spPr>
        <a:xfrm>
          <a:off x="1747171" y="3190127"/>
          <a:ext cx="1094502" cy="697953"/>
        </a:xfrm>
        <a:prstGeom prst="ellipse">
          <a:avLst/>
        </a:prstGeom>
        <a:solidFill>
          <a:schemeClr val="accent4">
            <a:hueOff val="-10130924"/>
            <a:satOff val="25892"/>
            <a:lumOff val="-25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kontrolirati tjelesnu temperaturu</a:t>
          </a:r>
        </a:p>
      </dsp:txBody>
      <dsp:txXfrm>
        <a:off x="1907457" y="3292340"/>
        <a:ext cx="773930" cy="493527"/>
      </dsp:txXfrm>
    </dsp:sp>
    <dsp:sp modelId="{ECC5FC78-3EBB-4232-8090-EAFECB0B1C53}">
      <dsp:nvSpPr>
        <dsp:cNvPr id="0" name=""/>
        <dsp:cNvSpPr/>
      </dsp:nvSpPr>
      <dsp:spPr>
        <a:xfrm rot="8639352">
          <a:off x="1012263" y="2721017"/>
          <a:ext cx="1525017" cy="22367"/>
        </a:xfrm>
        <a:custGeom>
          <a:avLst/>
          <a:gdLst/>
          <a:ahLst/>
          <a:cxnLst/>
          <a:rect l="0" t="0" r="0" b="0"/>
          <a:pathLst>
            <a:path>
              <a:moveTo>
                <a:pt x="0" y="11183"/>
              </a:moveTo>
              <a:lnTo>
                <a:pt x="1525017"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rot="10800000">
        <a:off x="1736646" y="2694076"/>
        <a:ext cx="76250" cy="76250"/>
      </dsp:txXfrm>
    </dsp:sp>
    <dsp:sp modelId="{ECCA8E43-93AA-40EE-98A7-8552072053EE}">
      <dsp:nvSpPr>
        <dsp:cNvPr id="0" name=""/>
        <dsp:cNvSpPr/>
      </dsp:nvSpPr>
      <dsp:spPr>
        <a:xfrm>
          <a:off x="224105" y="3097922"/>
          <a:ext cx="1134718" cy="697953"/>
        </a:xfrm>
        <a:prstGeom prst="ellipse">
          <a:avLst/>
        </a:prstGeom>
        <a:solidFill>
          <a:schemeClr val="accent4">
            <a:hueOff val="-11819411"/>
            <a:satOff val="30208"/>
            <a:lumOff val="-30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a:t>kontrolirati temperaturu sobe</a:t>
          </a:r>
        </a:p>
      </dsp:txBody>
      <dsp:txXfrm>
        <a:off x="390281" y="3200135"/>
        <a:ext cx="802366" cy="493527"/>
      </dsp:txXfrm>
    </dsp:sp>
    <dsp:sp modelId="{FE318E95-154E-481A-B2D7-CC6F239070F5}">
      <dsp:nvSpPr>
        <dsp:cNvPr id="0" name=""/>
        <dsp:cNvSpPr/>
      </dsp:nvSpPr>
      <dsp:spPr>
        <a:xfrm rot="9910453">
          <a:off x="935821" y="2318174"/>
          <a:ext cx="1092979" cy="22367"/>
        </a:xfrm>
        <a:custGeom>
          <a:avLst/>
          <a:gdLst/>
          <a:ahLst/>
          <a:cxnLst/>
          <a:rect l="0" t="0" r="0" b="0"/>
          <a:pathLst>
            <a:path>
              <a:moveTo>
                <a:pt x="0" y="11183"/>
              </a:moveTo>
              <a:lnTo>
                <a:pt x="1092979"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rot="10800000">
        <a:off x="1454986" y="2302034"/>
        <a:ext cx="54648" cy="54648"/>
      </dsp:txXfrm>
    </dsp:sp>
    <dsp:sp modelId="{8E70D17B-2910-401A-AEA3-A52B49CBE830}">
      <dsp:nvSpPr>
        <dsp:cNvPr id="0" name=""/>
        <dsp:cNvSpPr/>
      </dsp:nvSpPr>
      <dsp:spPr>
        <a:xfrm>
          <a:off x="0" y="2242355"/>
          <a:ext cx="985168" cy="697953"/>
        </a:xfrm>
        <a:prstGeom prst="ellipse">
          <a:avLst/>
        </a:prstGeom>
        <a:solidFill>
          <a:schemeClr val="accent4">
            <a:hueOff val="-13507898"/>
            <a:satOff val="34523"/>
            <a:lumOff val="-345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dirty="0"/>
            <a:t>smanjiti buku</a:t>
          </a:r>
        </a:p>
      </dsp:txBody>
      <dsp:txXfrm>
        <a:off x="144275" y="2344568"/>
        <a:ext cx="696618" cy="493527"/>
      </dsp:txXfrm>
    </dsp:sp>
    <dsp:sp modelId="{D250EAA4-A007-4EB6-AEF9-B9A41D2744B7}">
      <dsp:nvSpPr>
        <dsp:cNvPr id="0" name=""/>
        <dsp:cNvSpPr/>
      </dsp:nvSpPr>
      <dsp:spPr>
        <a:xfrm rot="12117904">
          <a:off x="847493" y="1448113"/>
          <a:ext cx="1366355" cy="22367"/>
        </a:xfrm>
        <a:custGeom>
          <a:avLst/>
          <a:gdLst/>
          <a:ahLst/>
          <a:cxnLst/>
          <a:rect l="0" t="0" r="0" b="0"/>
          <a:pathLst>
            <a:path>
              <a:moveTo>
                <a:pt x="0" y="11183"/>
              </a:moveTo>
              <a:lnTo>
                <a:pt x="1366355"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rot="10800000">
        <a:off x="1496512" y="1425138"/>
        <a:ext cx="68317" cy="68317"/>
      </dsp:txXfrm>
    </dsp:sp>
    <dsp:sp modelId="{84406342-CB96-4DA2-9746-45317A079215}">
      <dsp:nvSpPr>
        <dsp:cNvPr id="0" name=""/>
        <dsp:cNvSpPr/>
      </dsp:nvSpPr>
      <dsp:spPr>
        <a:xfrm>
          <a:off x="0" y="685925"/>
          <a:ext cx="956817" cy="697953"/>
        </a:xfrm>
        <a:prstGeom prst="ellipse">
          <a:avLst/>
        </a:prstGeom>
        <a:solidFill>
          <a:schemeClr val="accent4">
            <a:hueOff val="-15196385"/>
            <a:satOff val="38839"/>
            <a:lumOff val="-388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dirty="0"/>
            <a:t>ograničiti unos kofeina</a:t>
          </a:r>
        </a:p>
      </dsp:txBody>
      <dsp:txXfrm>
        <a:off x="140123" y="788138"/>
        <a:ext cx="676571" cy="493527"/>
      </dsp:txXfrm>
    </dsp:sp>
    <dsp:sp modelId="{088AAA92-FD4F-49F0-85EF-244CE026D4AC}">
      <dsp:nvSpPr>
        <dsp:cNvPr id="0" name=""/>
        <dsp:cNvSpPr/>
      </dsp:nvSpPr>
      <dsp:spPr>
        <a:xfrm rot="13659771">
          <a:off x="1548254" y="1213966"/>
          <a:ext cx="1161624" cy="22367"/>
        </a:xfrm>
        <a:custGeom>
          <a:avLst/>
          <a:gdLst/>
          <a:ahLst/>
          <a:cxnLst/>
          <a:rect l="0" t="0" r="0" b="0"/>
          <a:pathLst>
            <a:path>
              <a:moveTo>
                <a:pt x="0" y="11183"/>
              </a:moveTo>
              <a:lnTo>
                <a:pt x="1161624" y="1118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hr-HR" sz="500" kern="1200"/>
        </a:p>
      </dsp:txBody>
      <dsp:txXfrm rot="10800000">
        <a:off x="2100025" y="1196110"/>
        <a:ext cx="58081" cy="58081"/>
      </dsp:txXfrm>
    </dsp:sp>
    <dsp:sp modelId="{3F733585-DC25-424F-9976-8CE812D37F8F}">
      <dsp:nvSpPr>
        <dsp:cNvPr id="0" name=""/>
        <dsp:cNvSpPr/>
      </dsp:nvSpPr>
      <dsp:spPr>
        <a:xfrm>
          <a:off x="949902" y="149560"/>
          <a:ext cx="1034269" cy="697953"/>
        </a:xfrm>
        <a:prstGeom prst="ellipse">
          <a:avLst/>
        </a:prstGeom>
        <a:solidFill>
          <a:schemeClr val="accent4">
            <a:hueOff val="-16884873"/>
            <a:satOff val="43154"/>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hr-HR" sz="1050" kern="1200" dirty="0"/>
            <a:t>ograničiti nikotin</a:t>
          </a:r>
        </a:p>
      </dsp:txBody>
      <dsp:txXfrm>
        <a:off x="1101367" y="251773"/>
        <a:ext cx="731339" cy="4935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8ACC4C-607D-4AF3-8D13-7B197177C9D8}">
      <dsp:nvSpPr>
        <dsp:cNvPr id="0" name=""/>
        <dsp:cNvSpPr/>
      </dsp:nvSpPr>
      <dsp:spPr>
        <a:xfrm>
          <a:off x="0" y="262493"/>
          <a:ext cx="8229600" cy="7547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hr-HR" sz="1900" b="1" kern="1200" dirty="0" smtClean="0"/>
            <a:t>4. USPOSTAVLJANJE VEZE KREVET-SPAVANJE</a:t>
          </a:r>
          <a:endParaRPr lang="hr-HR" sz="1900" kern="1200" dirty="0"/>
        </a:p>
      </dsp:txBody>
      <dsp:txXfrm>
        <a:off x="36845" y="299338"/>
        <a:ext cx="8155910" cy="681087"/>
      </dsp:txXfrm>
    </dsp:sp>
    <dsp:sp modelId="{7D8CA7A0-2334-4545-AC96-0BD050046061}">
      <dsp:nvSpPr>
        <dsp:cNvPr id="0" name=""/>
        <dsp:cNvSpPr/>
      </dsp:nvSpPr>
      <dsp:spPr>
        <a:xfrm>
          <a:off x="0" y="1071991"/>
          <a:ext cx="8229600" cy="7547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hr-HR" sz="1900" kern="1200" dirty="0" smtClean="0"/>
            <a:t>Osoba s nesanicom ima snažnu negativnu povezanost spavanja i kreveta budući da ih krevet asocira na anksioznost, frustraciju i slabost. </a:t>
          </a:r>
          <a:endParaRPr lang="hr-HR" sz="1900" kern="1200" dirty="0"/>
        </a:p>
      </dsp:txBody>
      <dsp:txXfrm>
        <a:off x="36845" y="1108836"/>
        <a:ext cx="8155910" cy="681087"/>
      </dsp:txXfrm>
    </dsp:sp>
    <dsp:sp modelId="{4686E92F-EEBA-4578-A431-CAF51BEF27D4}">
      <dsp:nvSpPr>
        <dsp:cNvPr id="0" name=""/>
        <dsp:cNvSpPr/>
      </dsp:nvSpPr>
      <dsp:spPr>
        <a:xfrm>
          <a:off x="0" y="1881488"/>
          <a:ext cx="8229600" cy="7547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hr-HR" sz="1900" kern="1200" smtClean="0"/>
            <a:t>Asocijacija na krevet treba biti pozitivna, a to se može postići uvođenjem pravila:</a:t>
          </a:r>
          <a:endParaRPr lang="hr-HR" sz="1900" kern="1200"/>
        </a:p>
      </dsp:txBody>
      <dsp:txXfrm>
        <a:off x="36845" y="1918333"/>
        <a:ext cx="8155910" cy="681087"/>
      </dsp:txXfrm>
    </dsp:sp>
    <dsp:sp modelId="{EA2D60E3-A284-4E74-905A-63870E852C5F}">
      <dsp:nvSpPr>
        <dsp:cNvPr id="0" name=""/>
        <dsp:cNvSpPr/>
      </dsp:nvSpPr>
      <dsp:spPr>
        <a:xfrm>
          <a:off x="0" y="2636266"/>
          <a:ext cx="8229600" cy="251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4130" rIns="135128" bIns="24130" numCol="1" spcCol="1270" anchor="t" anchorCtr="0">
          <a:noAutofit/>
        </a:bodyPr>
        <a:lstStyle/>
        <a:p>
          <a:pPr marL="114300" lvl="1" indent="-114300" algn="l" defTabSz="666750" rtl="0">
            <a:lnSpc>
              <a:spcPct val="90000"/>
            </a:lnSpc>
            <a:spcBef>
              <a:spcPct val="0"/>
            </a:spcBef>
            <a:spcAft>
              <a:spcPct val="20000"/>
            </a:spcAft>
            <a:buChar char="••"/>
          </a:pPr>
          <a:r>
            <a:rPr lang="hr-HR" sz="1500" b="1" kern="1200" dirty="0" smtClean="0"/>
            <a:t>Krevet je za spavanje – </a:t>
          </a:r>
          <a:r>
            <a:rPr lang="hr-HR" sz="1500" kern="1200" dirty="0" smtClean="0"/>
            <a:t>izbaciti iz kreveta sve aktivnosti osim spavanja (čitanje, tv, internet)</a:t>
          </a:r>
          <a:endParaRPr lang="hr-HR" sz="1500" kern="1200" dirty="0"/>
        </a:p>
        <a:p>
          <a:pPr marL="114300" lvl="1" indent="-114300" algn="l" defTabSz="666750" rtl="0">
            <a:lnSpc>
              <a:spcPct val="90000"/>
            </a:lnSpc>
            <a:spcBef>
              <a:spcPct val="0"/>
            </a:spcBef>
            <a:spcAft>
              <a:spcPct val="20000"/>
            </a:spcAft>
            <a:buChar char="••"/>
          </a:pPr>
          <a:r>
            <a:rPr lang="hr-HR" sz="1500" b="1" kern="1200" dirty="0" smtClean="0"/>
            <a:t>Pravilo 15 minuta - </a:t>
          </a:r>
          <a:r>
            <a:rPr lang="hr-HR" sz="1500" kern="1200" dirty="0" smtClean="0"/>
            <a:t>ukoliko ne zaspite u roku 15 minuta, treba se ustati i otići u drugu prostoriju raditi nešto drugo, a zatim si dati novu priliku, vratiti se u krevet i ponovno pokušati zaspati. Ponavljati isto koliko je potrebno dok se ne zaspe. Sprječava nastanak negativne asocijacije između kreveta i spavanja, odnosno sprječava uparivanje kreveta i anksioznosti. Ovo pravilo također sprječava opsesiju pokušajima postizanja sna.</a:t>
          </a:r>
          <a:endParaRPr lang="hr-HR" sz="1500" kern="1200" dirty="0"/>
        </a:p>
        <a:p>
          <a:pPr marL="114300" lvl="1" indent="-114300" algn="l" defTabSz="666750" rtl="0">
            <a:lnSpc>
              <a:spcPct val="90000"/>
            </a:lnSpc>
            <a:spcBef>
              <a:spcPct val="0"/>
            </a:spcBef>
            <a:spcAft>
              <a:spcPct val="20000"/>
            </a:spcAft>
            <a:buChar char="••"/>
          </a:pPr>
          <a:r>
            <a:rPr lang="hr-HR" sz="1500" b="1" kern="1200" smtClean="0"/>
            <a:t>Pravilo „pospanosti“ - </a:t>
          </a:r>
          <a:r>
            <a:rPr lang="hr-HR" sz="1500" kern="1200" smtClean="0"/>
            <a:t>podrazumijeva prepoznavanje znakova pospanosti, te odlazak na spavanje samo kad se oni jave a ne zbog toga što je vrijeme za spavanje ili što se osjećamo umorno. Znakovi pospanosti su npr. pad energije, zijevanje, trljanje očiju, bol u mišićima, ... </a:t>
          </a:r>
          <a:endParaRPr lang="hr-HR" sz="1500" kern="1200"/>
        </a:p>
        <a:p>
          <a:pPr marL="114300" lvl="1" indent="-114300" algn="l" defTabSz="666750" rtl="0">
            <a:lnSpc>
              <a:spcPct val="90000"/>
            </a:lnSpc>
            <a:spcBef>
              <a:spcPct val="0"/>
            </a:spcBef>
            <a:spcAft>
              <a:spcPct val="20000"/>
            </a:spcAft>
            <a:buChar char="••"/>
          </a:pPr>
          <a:r>
            <a:rPr lang="hr-HR" sz="1500" b="1" kern="1200" smtClean="0"/>
            <a:t>Pravilo „čuvanja sna“ - </a:t>
          </a:r>
          <a:r>
            <a:rPr lang="hr-HR" sz="1500" kern="1200" smtClean="0"/>
            <a:t>isključiti dnevno drijemanje budući da drijemanje preko dana može smanjiti potrebu za snom uvečer</a:t>
          </a:r>
          <a:endParaRPr lang="hr-HR" sz="1500" kern="1200"/>
        </a:p>
      </dsp:txBody>
      <dsp:txXfrm>
        <a:off x="0" y="2636266"/>
        <a:ext cx="8229600" cy="25171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3329BD-A6DA-461A-BCEA-8BEFC44F774A}">
      <dsp:nvSpPr>
        <dsp:cNvPr id="0" name=""/>
        <dsp:cNvSpPr/>
      </dsp:nvSpPr>
      <dsp:spPr>
        <a:xfrm>
          <a:off x="0" y="0"/>
          <a:ext cx="6542646" cy="9073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rtl="0">
            <a:lnSpc>
              <a:spcPct val="90000"/>
            </a:lnSpc>
            <a:spcBef>
              <a:spcPct val="0"/>
            </a:spcBef>
            <a:spcAft>
              <a:spcPct val="35000"/>
            </a:spcAft>
          </a:pPr>
          <a:r>
            <a:rPr lang="hr-HR" sz="1000" b="1" kern="1200" dirty="0" smtClean="0"/>
            <a:t>5. POBOLJŠANJE OBRASCA SPAVANJA</a:t>
          </a:r>
          <a:endParaRPr lang="hr-HR" sz="1000" kern="1200" dirty="0"/>
        </a:p>
      </dsp:txBody>
      <dsp:txXfrm>
        <a:off x="26574" y="26574"/>
        <a:ext cx="5457444" cy="854152"/>
      </dsp:txXfrm>
    </dsp:sp>
    <dsp:sp modelId="{A53D7BBE-A7E5-49C5-9FFA-67B7CAB2DD02}">
      <dsp:nvSpPr>
        <dsp:cNvPr id="0" name=""/>
        <dsp:cNvSpPr/>
      </dsp:nvSpPr>
      <dsp:spPr>
        <a:xfrm>
          <a:off x="488574" y="1033314"/>
          <a:ext cx="6542646" cy="9073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rtl="0">
            <a:lnSpc>
              <a:spcPct val="90000"/>
            </a:lnSpc>
            <a:spcBef>
              <a:spcPct val="0"/>
            </a:spcBef>
            <a:spcAft>
              <a:spcPct val="35000"/>
            </a:spcAft>
          </a:pPr>
          <a:r>
            <a:rPr lang="hr-HR" sz="1000" kern="1200" dirty="0" smtClean="0"/>
            <a:t>1. </a:t>
          </a:r>
          <a:r>
            <a:rPr lang="hr-HR" sz="1000" b="1" kern="1200" dirty="0" smtClean="0"/>
            <a:t>Utvrđivanje potrebne količine sna</a:t>
          </a:r>
          <a:r>
            <a:rPr lang="hr-HR" sz="1000" kern="1200" dirty="0" smtClean="0"/>
            <a:t> – utvrđuje se vođenjem dnevnika spavanja 10 dana. Ukupna količina sna u tih 10 dana podijeli se sa 10 te se tako dobije prosječna duljina sna tijekom noći. </a:t>
          </a:r>
          <a:endParaRPr lang="hr-HR" sz="1000" kern="1200" dirty="0"/>
        </a:p>
      </dsp:txBody>
      <dsp:txXfrm>
        <a:off x="515148" y="1059888"/>
        <a:ext cx="5411179" cy="854152"/>
      </dsp:txXfrm>
    </dsp:sp>
    <dsp:sp modelId="{A9B4FBAA-3EFD-4F3E-A446-3FBE0E24EAFC}">
      <dsp:nvSpPr>
        <dsp:cNvPr id="0" name=""/>
        <dsp:cNvSpPr/>
      </dsp:nvSpPr>
      <dsp:spPr>
        <a:xfrm>
          <a:off x="977148" y="2066629"/>
          <a:ext cx="6542646" cy="9073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rtl="0">
            <a:lnSpc>
              <a:spcPct val="90000"/>
            </a:lnSpc>
            <a:spcBef>
              <a:spcPct val="0"/>
            </a:spcBef>
            <a:spcAft>
              <a:spcPct val="35000"/>
            </a:spcAft>
          </a:pPr>
          <a:r>
            <a:rPr lang="hr-HR" sz="1000" kern="1200" smtClean="0"/>
            <a:t>2. </a:t>
          </a:r>
          <a:r>
            <a:rPr lang="hr-HR" sz="1000" b="1" kern="1200" smtClean="0"/>
            <a:t>Postizanje iste količine sna svaku noć</a:t>
          </a:r>
          <a:r>
            <a:rPr lang="hr-HR" sz="1000" kern="1200" smtClean="0"/>
            <a:t> (restrikcija spavanja)- nakon što je utvrđena potrebna količina sna, tj.nekakva prosječna duljina sna, određuje se vrijeme ustajanja i vrijeme odlaska na spavanje. Ukoliko je npr utvrđena prosječna duljina sna 6 h, možemo postaviti vrijeme ustajanja u 7h a vrijeme odlaska u krevet u 1h. Na taj se način postavlja </a:t>
          </a:r>
          <a:r>
            <a:rPr lang="hr-HR" sz="1000" b="1" kern="1200" smtClean="0"/>
            <a:t>okvir spavanja</a:t>
          </a:r>
          <a:r>
            <a:rPr lang="hr-HR" sz="1000" kern="1200" smtClean="0"/>
            <a:t>. Preporuča se da se za okvir spavanja ne uzima nikad manje od 5h sna. </a:t>
          </a:r>
          <a:endParaRPr lang="hr-HR" sz="1000" kern="1200"/>
        </a:p>
      </dsp:txBody>
      <dsp:txXfrm>
        <a:off x="1003722" y="2093203"/>
        <a:ext cx="5411179" cy="854152"/>
      </dsp:txXfrm>
    </dsp:sp>
    <dsp:sp modelId="{2FC2D5EB-6250-43EC-A529-8ECA59F5737C}">
      <dsp:nvSpPr>
        <dsp:cNvPr id="0" name=""/>
        <dsp:cNvSpPr/>
      </dsp:nvSpPr>
      <dsp:spPr>
        <a:xfrm>
          <a:off x="1465722" y="3099944"/>
          <a:ext cx="6542646" cy="9073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rtl="0">
            <a:lnSpc>
              <a:spcPct val="90000"/>
            </a:lnSpc>
            <a:spcBef>
              <a:spcPct val="0"/>
            </a:spcBef>
            <a:spcAft>
              <a:spcPct val="35000"/>
            </a:spcAft>
          </a:pPr>
          <a:r>
            <a:rPr lang="hr-HR" sz="1000" kern="1200" smtClean="0"/>
            <a:t>3. </a:t>
          </a:r>
          <a:r>
            <a:rPr lang="hr-HR" sz="1000" b="1" kern="1200" smtClean="0"/>
            <a:t>Promjena okvira spavanja – </a:t>
          </a:r>
          <a:r>
            <a:rPr lang="hr-HR" sz="1000" kern="1200" smtClean="0"/>
            <a:t>okvir spavanja se može raširiti kako bi se dobilo više sna, no tek nakon što se kroz nekoliko tjedana drži ranije postavljenog okvira i obrasca spavanja i kada takav plan postane efikasan. Kroz to vrijeme vodi se dnevnik spavanja. Pridržavanjem ranijeg okvira efikasnost spavanja će se vjerojatno popeti na 90% budući da će se restrikcijom eliminirati vrijeme provedeno u krevetu bez spavanja.</a:t>
          </a:r>
          <a:endParaRPr lang="hr-HR" sz="1000" kern="1200"/>
        </a:p>
      </dsp:txBody>
      <dsp:txXfrm>
        <a:off x="1492296" y="3126518"/>
        <a:ext cx="5411179" cy="854152"/>
      </dsp:txXfrm>
    </dsp:sp>
    <dsp:sp modelId="{FC49C586-5384-4E1B-BB6B-35BB0395A089}">
      <dsp:nvSpPr>
        <dsp:cNvPr id="0" name=""/>
        <dsp:cNvSpPr/>
      </dsp:nvSpPr>
      <dsp:spPr>
        <a:xfrm>
          <a:off x="1954297" y="4133259"/>
          <a:ext cx="6542646" cy="9073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rtl="0">
            <a:lnSpc>
              <a:spcPct val="90000"/>
            </a:lnSpc>
            <a:spcBef>
              <a:spcPct val="0"/>
            </a:spcBef>
            <a:spcAft>
              <a:spcPct val="35000"/>
            </a:spcAft>
          </a:pPr>
          <a:r>
            <a:rPr lang="hr-HR" sz="1000" kern="1200" smtClean="0"/>
            <a:t>4. </a:t>
          </a:r>
          <a:r>
            <a:rPr lang="hr-HR" sz="1000" b="1" kern="1200" smtClean="0"/>
            <a:t>Nadgledanje spavanja</a:t>
          </a:r>
          <a:r>
            <a:rPr lang="hr-HR" sz="1000" kern="1200" smtClean="0"/>
            <a:t> – vođenje dnevnika je ključno kako bi se pratilo postizanje zacrtanih ciljeva i efikasnost spavanja. Informacije iz dnevnika su najtočniji pokazatelj napretka. </a:t>
          </a:r>
          <a:endParaRPr lang="hr-HR" sz="1000" kern="1200"/>
        </a:p>
      </dsp:txBody>
      <dsp:txXfrm>
        <a:off x="1980871" y="4159833"/>
        <a:ext cx="5411179" cy="854152"/>
      </dsp:txXfrm>
    </dsp:sp>
    <dsp:sp modelId="{55CF81E1-F805-4DE6-A250-B0817D07E43F}">
      <dsp:nvSpPr>
        <dsp:cNvPr id="0" name=""/>
        <dsp:cNvSpPr/>
      </dsp:nvSpPr>
      <dsp:spPr>
        <a:xfrm>
          <a:off x="5952901" y="662833"/>
          <a:ext cx="589745" cy="5897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hr-HR" sz="2600" kern="1200"/>
        </a:p>
      </dsp:txBody>
      <dsp:txXfrm>
        <a:off x="6085594" y="662833"/>
        <a:ext cx="324359" cy="443783"/>
      </dsp:txXfrm>
    </dsp:sp>
    <dsp:sp modelId="{0D968F81-C331-4AE5-B05C-E22D78F8502E}">
      <dsp:nvSpPr>
        <dsp:cNvPr id="0" name=""/>
        <dsp:cNvSpPr/>
      </dsp:nvSpPr>
      <dsp:spPr>
        <a:xfrm>
          <a:off x="6441475" y="1696148"/>
          <a:ext cx="589745" cy="5897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hr-HR" sz="2600" kern="1200"/>
        </a:p>
      </dsp:txBody>
      <dsp:txXfrm>
        <a:off x="6574168" y="1696148"/>
        <a:ext cx="324359" cy="443783"/>
      </dsp:txXfrm>
    </dsp:sp>
    <dsp:sp modelId="{FA630F3B-385A-49A5-8B19-071644D5623F}">
      <dsp:nvSpPr>
        <dsp:cNvPr id="0" name=""/>
        <dsp:cNvSpPr/>
      </dsp:nvSpPr>
      <dsp:spPr>
        <a:xfrm>
          <a:off x="6930049" y="2714341"/>
          <a:ext cx="589745" cy="5897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hr-HR" sz="2600" kern="1200"/>
        </a:p>
      </dsp:txBody>
      <dsp:txXfrm>
        <a:off x="7062742" y="2714341"/>
        <a:ext cx="324359" cy="443783"/>
      </dsp:txXfrm>
    </dsp:sp>
    <dsp:sp modelId="{C2E9AF17-228E-4A4C-AD93-13F3493B1F6F}">
      <dsp:nvSpPr>
        <dsp:cNvPr id="0" name=""/>
        <dsp:cNvSpPr/>
      </dsp:nvSpPr>
      <dsp:spPr>
        <a:xfrm>
          <a:off x="7418624" y="3757737"/>
          <a:ext cx="589745" cy="589745"/>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hr-HR" sz="2600" kern="1200"/>
        </a:p>
      </dsp:txBody>
      <dsp:txXfrm>
        <a:off x="7551317" y="3757737"/>
        <a:ext cx="324359" cy="443783"/>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C63B5B-BFFA-429A-B613-712AEF082F39}" type="datetimeFigureOut">
              <a:rPr lang="hr-HR" smtClean="0"/>
              <a:t>30.6.2020.</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6C1E7E-E704-4822-B991-46D7B21787AA}" type="slidenum">
              <a:rPr lang="hr-HR" smtClean="0"/>
              <a:t>‹#›</a:t>
            </a:fld>
            <a:endParaRPr lang="hr-HR"/>
          </a:p>
        </p:txBody>
      </p:sp>
    </p:spTree>
    <p:extLst>
      <p:ext uri="{BB962C8B-B14F-4D97-AF65-F5344CB8AC3E}">
        <p14:creationId xmlns:p14="http://schemas.microsoft.com/office/powerpoint/2010/main" val="4221578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176C1E7E-E704-4822-B991-46D7B21787AA}" type="slidenum">
              <a:rPr lang="hr-HR" smtClean="0"/>
              <a:t>4</a:t>
            </a:fld>
            <a:endParaRPr lang="hr-HR"/>
          </a:p>
        </p:txBody>
      </p:sp>
    </p:spTree>
    <p:extLst>
      <p:ext uri="{BB962C8B-B14F-4D97-AF65-F5344CB8AC3E}">
        <p14:creationId xmlns:p14="http://schemas.microsoft.com/office/powerpoint/2010/main" val="1530796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176C1E7E-E704-4822-B991-46D7B21787AA}" type="slidenum">
              <a:rPr lang="hr-HR" smtClean="0"/>
              <a:t>16</a:t>
            </a:fld>
            <a:endParaRPr lang="hr-HR"/>
          </a:p>
        </p:txBody>
      </p:sp>
    </p:spTree>
    <p:extLst>
      <p:ext uri="{BB962C8B-B14F-4D97-AF65-F5344CB8AC3E}">
        <p14:creationId xmlns:p14="http://schemas.microsoft.com/office/powerpoint/2010/main" val="168119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FEE5ACE-9BA9-4C3D-ACE4-F296A15A9306}" type="datetimeFigureOut">
              <a:rPr lang="hr-HR" smtClean="0"/>
              <a:t>30.6.2020.</a:t>
            </a:fld>
            <a:endParaRPr lang="hr-HR"/>
          </a:p>
        </p:txBody>
      </p:sp>
      <p:sp>
        <p:nvSpPr>
          <p:cNvPr id="19" name="Footer Placeholder 18"/>
          <p:cNvSpPr>
            <a:spLocks noGrp="1"/>
          </p:cNvSpPr>
          <p:nvPr>
            <p:ph type="ftr" sz="quarter" idx="11"/>
          </p:nvPr>
        </p:nvSpPr>
        <p:spPr/>
        <p:txBody>
          <a:bodyPr/>
          <a:lstStyle/>
          <a:p>
            <a:endParaRPr lang="hr-HR"/>
          </a:p>
        </p:txBody>
      </p:sp>
      <p:sp>
        <p:nvSpPr>
          <p:cNvPr id="27" name="Slide Number Placeholder 26"/>
          <p:cNvSpPr>
            <a:spLocks noGrp="1"/>
          </p:cNvSpPr>
          <p:nvPr>
            <p:ph type="sldNum" sz="quarter" idx="12"/>
          </p:nvPr>
        </p:nvSpPr>
        <p:spPr/>
        <p:txBody>
          <a:bodyPr/>
          <a:lstStyle/>
          <a:p>
            <a:fld id="{77836339-0570-4C4B-9D77-C0F43CA32960}" type="slidenum">
              <a:rPr lang="hr-HR" smtClean="0"/>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E5ACE-9BA9-4C3D-ACE4-F296A15A9306}" type="datetimeFigureOut">
              <a:rPr lang="hr-HR" smtClean="0"/>
              <a:t>30.6.2020.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E5ACE-9BA9-4C3D-ACE4-F296A15A9306}" type="datetimeFigureOut">
              <a:rPr lang="hr-HR" smtClean="0"/>
              <a:t>30.6.2020.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E5ACE-9BA9-4C3D-ACE4-F296A15A9306}" type="datetimeFigureOut">
              <a:rPr lang="hr-HR" smtClean="0"/>
              <a:t>30.6.2020.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FEE5ACE-9BA9-4C3D-ACE4-F296A15A9306}" type="datetimeFigureOut">
              <a:rPr lang="hr-HR" smtClean="0"/>
              <a:t>30.6.2020.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7836339-0570-4C4B-9D77-C0F43CA32960}" type="slidenum">
              <a:rPr lang="hr-HR" smtClean="0"/>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EE5ACE-9BA9-4C3D-ACE4-F296A15A9306}" type="datetimeFigureOut">
              <a:rPr lang="hr-HR" smtClean="0"/>
              <a:t>30.6.2020.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FEE5ACE-9BA9-4C3D-ACE4-F296A15A9306}" type="datetimeFigureOut">
              <a:rPr lang="hr-HR" smtClean="0"/>
              <a:t>30.6.2020.</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EE5ACE-9BA9-4C3D-ACE4-F296A15A9306}" type="datetimeFigureOut">
              <a:rPr lang="hr-HR" smtClean="0"/>
              <a:t>30.6.2020.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E5ACE-9BA9-4C3D-ACE4-F296A15A9306}" type="datetimeFigureOut">
              <a:rPr lang="hr-HR" smtClean="0"/>
              <a:t>30.6.2020.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EE5ACE-9BA9-4C3D-ACE4-F296A15A9306}" type="datetimeFigureOut">
              <a:rPr lang="hr-HR" smtClean="0"/>
              <a:t>30.6.2020.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7836339-0570-4C4B-9D77-C0F43CA32960}"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EE5ACE-9BA9-4C3D-ACE4-F296A15A9306}" type="datetimeFigureOut">
              <a:rPr lang="hr-HR" smtClean="0"/>
              <a:t>30.6.2020.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a:xfrm>
            <a:off x="8077200" y="6356350"/>
            <a:ext cx="609600" cy="365125"/>
          </a:xfrm>
        </p:spPr>
        <p:txBody>
          <a:bodyPr/>
          <a:lstStyle/>
          <a:p>
            <a:fld id="{77836339-0570-4C4B-9D77-C0F43CA32960}" type="slidenum">
              <a:rPr lang="hr-HR" smtClean="0"/>
              <a:t>‹#›</a:t>
            </a:fld>
            <a:endParaRPr lang="hr-H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FEE5ACE-9BA9-4C3D-ACE4-F296A15A9306}" type="datetimeFigureOut">
              <a:rPr lang="hr-HR" smtClean="0"/>
              <a:t>30.6.2020.</a:t>
            </a:fld>
            <a:endParaRPr lang="hr-H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r-H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836339-0570-4C4B-9D77-C0F43CA32960}" type="slidenum">
              <a:rPr lang="hr-HR" smtClean="0"/>
              <a:t>‹#›</a:t>
            </a:fld>
            <a:endParaRPr lang="hr-H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hr-HR" dirty="0" smtClean="0"/>
              <a:t>Bihevioralno-kognitivne tehnike za rad s nesanicom</a:t>
            </a:r>
            <a:endParaRPr lang="hr-HR" dirty="0"/>
          </a:p>
        </p:txBody>
      </p:sp>
      <p:sp>
        <p:nvSpPr>
          <p:cNvPr id="3" name="Subtitle 2"/>
          <p:cNvSpPr>
            <a:spLocks noGrp="1"/>
          </p:cNvSpPr>
          <p:nvPr>
            <p:ph type="subTitle" idx="1"/>
          </p:nvPr>
        </p:nvSpPr>
        <p:spPr/>
        <p:txBody>
          <a:bodyPr>
            <a:normAutofit fontScale="92500" lnSpcReduction="10000"/>
          </a:bodyPr>
          <a:lstStyle/>
          <a:p>
            <a:endParaRPr lang="hr-HR" dirty="0" smtClean="0"/>
          </a:p>
          <a:p>
            <a:endParaRPr lang="hr-HR" dirty="0"/>
          </a:p>
          <a:p>
            <a:endParaRPr lang="hr-HR" dirty="0" smtClean="0"/>
          </a:p>
          <a:p>
            <a:r>
              <a:rPr lang="hr-HR" dirty="0" smtClean="0"/>
              <a:t>Danijela Surać, prof. psihologije</a:t>
            </a:r>
            <a:endParaRPr lang="hr-HR" dirty="0"/>
          </a:p>
        </p:txBody>
      </p:sp>
    </p:spTree>
    <p:extLst>
      <p:ext uri="{BB962C8B-B14F-4D97-AF65-F5344CB8AC3E}">
        <p14:creationId xmlns:p14="http://schemas.microsoft.com/office/powerpoint/2010/main" val="1720752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395536" y="620688"/>
            <a:ext cx="8208912" cy="1368152"/>
          </a:xfrm>
        </p:spPr>
        <p:txBody>
          <a:bodyPr>
            <a:normAutofit lnSpcReduction="10000"/>
          </a:bodyPr>
          <a:lstStyle/>
          <a:p>
            <a:pPr marL="514350" indent="-514350">
              <a:buFont typeface="+mj-lt"/>
              <a:buAutoNum type="arabicPeriod" startAt="2"/>
            </a:pPr>
            <a:r>
              <a:rPr lang="hr-HR" b="1" dirty="0" smtClean="0">
                <a:solidFill>
                  <a:schemeClr val="accent3"/>
                </a:solidFill>
              </a:rPr>
              <a:t>HIGIJENA SPAVANJA</a:t>
            </a:r>
          </a:p>
          <a:p>
            <a:pPr marL="0" indent="0">
              <a:buNone/>
            </a:pPr>
            <a:r>
              <a:rPr lang="hr-HR" sz="2000" dirty="0"/>
              <a:t>Higijena spavanja podrazumijeva listu kontrolabilnih stvari koje mogu povećati vjerojatnost dobrog sna noću. One se dijele na faktore životnog stila i faktore sobe. </a:t>
            </a:r>
            <a:endParaRPr lang="hr-HR" sz="2000" dirty="0" smtClean="0"/>
          </a:p>
          <a:p>
            <a:pPr marL="0" indent="0">
              <a:buNone/>
            </a:pPr>
            <a:endParaRPr lang="hr-HR" dirty="0"/>
          </a:p>
          <a:p>
            <a:pPr marL="0" indent="0">
              <a:buNone/>
            </a:pPr>
            <a:endParaRPr lang="hr-HR" dirty="0">
              <a:solidFill>
                <a:schemeClr val="accent3"/>
              </a:solidFill>
            </a:endParaRPr>
          </a:p>
        </p:txBody>
      </p:sp>
      <p:graphicFrame>
        <p:nvGraphicFramePr>
          <p:cNvPr id="13" name="Diagram 12"/>
          <p:cNvGraphicFramePr/>
          <p:nvPr>
            <p:extLst>
              <p:ext uri="{D42A27DB-BD31-4B8C-83A1-F6EECF244321}">
                <p14:modId xmlns:p14="http://schemas.microsoft.com/office/powerpoint/2010/main" val="395127083"/>
              </p:ext>
            </p:extLst>
          </p:nvPr>
        </p:nvGraphicFramePr>
        <p:xfrm>
          <a:off x="539552" y="2276872"/>
          <a:ext cx="5616624"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extBox 14"/>
          <p:cNvSpPr txBox="1"/>
          <p:nvPr/>
        </p:nvSpPr>
        <p:spPr>
          <a:xfrm>
            <a:off x="6732240" y="3236984"/>
            <a:ext cx="2304256" cy="1631216"/>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hr-HR" sz="2000" dirty="0"/>
              <a:t>Dobra higijena spavanja je važna ali nedovoljna kako bi se riješio problem nesanice.  </a:t>
            </a:r>
          </a:p>
        </p:txBody>
      </p:sp>
    </p:spTree>
    <p:extLst>
      <p:ext uri="{BB962C8B-B14F-4D97-AF65-F5344CB8AC3E}">
        <p14:creationId xmlns:p14="http://schemas.microsoft.com/office/powerpoint/2010/main" val="356776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744881931"/>
              </p:ext>
            </p:extLst>
          </p:nvPr>
        </p:nvGraphicFramePr>
        <p:xfrm>
          <a:off x="3779912" y="2636912"/>
          <a:ext cx="4896544" cy="2736304"/>
        </p:xfrm>
        <a:graphic>
          <a:graphicData uri="http://schemas.openxmlformats.org/drawingml/2006/table">
            <a:tbl>
              <a:tblPr firstRow="1" firstCol="1" bandRow="1">
                <a:tableStyleId>{F5AB1C69-6EDB-4FF4-983F-18BD219EF322}</a:tableStyleId>
              </a:tblPr>
              <a:tblGrid>
                <a:gridCol w="883730"/>
                <a:gridCol w="4012814"/>
              </a:tblGrid>
              <a:tr h="524486">
                <a:tc>
                  <a:txBody>
                    <a:bodyPr/>
                    <a:lstStyle/>
                    <a:p>
                      <a:pPr algn="just">
                        <a:lnSpc>
                          <a:spcPct val="107000"/>
                        </a:lnSpc>
                        <a:spcAft>
                          <a:spcPts val="0"/>
                        </a:spcAft>
                        <a:tabLst>
                          <a:tab pos="5731510" algn="r"/>
                        </a:tabLst>
                      </a:pPr>
                      <a:r>
                        <a:rPr lang="hr-HR" sz="1100" dirty="0">
                          <a:effectLst/>
                        </a:rPr>
                        <a:t>Vrijeme</a:t>
                      </a:r>
                      <a:endParaRPr lang="hr-HR" sz="1100" dirty="0">
                        <a:effectLst/>
                        <a:latin typeface="Calibri"/>
                        <a:ea typeface="Calibri"/>
                        <a:cs typeface="Times New Roman"/>
                      </a:endParaRPr>
                    </a:p>
                  </a:txBody>
                  <a:tcPr marL="68580" marR="68580" marT="0" marB="0"/>
                </a:tc>
                <a:tc>
                  <a:txBody>
                    <a:bodyPr/>
                    <a:lstStyle/>
                    <a:p>
                      <a:pPr algn="just">
                        <a:lnSpc>
                          <a:spcPct val="107000"/>
                        </a:lnSpc>
                        <a:spcAft>
                          <a:spcPts val="0"/>
                        </a:spcAft>
                        <a:tabLst>
                          <a:tab pos="5731510" algn="r"/>
                        </a:tabLst>
                      </a:pPr>
                      <a:r>
                        <a:rPr lang="hr-HR" sz="1100" dirty="0">
                          <a:effectLst/>
                        </a:rPr>
                        <a:t>Planirani raspored</a:t>
                      </a:r>
                      <a:endParaRPr lang="hr-HR" sz="1100" dirty="0">
                        <a:effectLst/>
                        <a:latin typeface="Calibri"/>
                        <a:ea typeface="Calibri"/>
                        <a:cs typeface="Times New Roman"/>
                      </a:endParaRPr>
                    </a:p>
                  </a:txBody>
                  <a:tcPr marL="68580" marR="68580" marT="0" marB="0"/>
                </a:tc>
              </a:tr>
              <a:tr h="2211818">
                <a:tc>
                  <a:txBody>
                    <a:bodyPr/>
                    <a:lstStyle/>
                    <a:p>
                      <a:pPr algn="just">
                        <a:lnSpc>
                          <a:spcPct val="107000"/>
                        </a:lnSpc>
                        <a:spcAft>
                          <a:spcPts val="0"/>
                        </a:spcAft>
                        <a:tabLst>
                          <a:tab pos="5731510" algn="r"/>
                        </a:tabLst>
                      </a:pPr>
                      <a:endParaRPr lang="hr-HR" sz="1100" dirty="0">
                        <a:effectLst/>
                      </a:endParaRPr>
                    </a:p>
                    <a:p>
                      <a:pPr algn="just">
                        <a:lnSpc>
                          <a:spcPct val="107000"/>
                        </a:lnSpc>
                        <a:spcAft>
                          <a:spcPts val="0"/>
                        </a:spcAft>
                        <a:tabLst>
                          <a:tab pos="5731510" algn="r"/>
                        </a:tabLst>
                      </a:pPr>
                      <a:r>
                        <a:rPr lang="hr-HR" sz="1100" dirty="0">
                          <a:effectLst/>
                        </a:rPr>
                        <a:t>19.45-20.30</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20.30-22.00</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22-23.15</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23.15</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23.30</a:t>
                      </a:r>
                      <a:endParaRPr lang="hr-HR" sz="1100" dirty="0">
                        <a:effectLst/>
                        <a:latin typeface="Calibri"/>
                        <a:ea typeface="Calibri"/>
                        <a:cs typeface="Times New Roman"/>
                      </a:endParaRPr>
                    </a:p>
                  </a:txBody>
                  <a:tcPr marL="68580" marR="68580" marT="0" marB="0"/>
                </a:tc>
                <a:tc>
                  <a:txBody>
                    <a:bodyPr/>
                    <a:lstStyle/>
                    <a:p>
                      <a:pPr algn="just">
                        <a:lnSpc>
                          <a:spcPct val="107000"/>
                        </a:lnSpc>
                        <a:spcAft>
                          <a:spcPts val="0"/>
                        </a:spcAft>
                        <a:tabLst>
                          <a:tab pos="5731510" algn="r"/>
                        </a:tabLst>
                      </a:pPr>
                      <a:endParaRPr lang="hr-HR" sz="1100" dirty="0">
                        <a:effectLst/>
                      </a:endParaRPr>
                    </a:p>
                    <a:p>
                      <a:pPr algn="just">
                        <a:lnSpc>
                          <a:spcPct val="107000"/>
                        </a:lnSpc>
                        <a:spcAft>
                          <a:spcPts val="0"/>
                        </a:spcAft>
                        <a:tabLst>
                          <a:tab pos="5731510" algn="r"/>
                        </a:tabLst>
                      </a:pPr>
                      <a:r>
                        <a:rPr lang="hr-HR" sz="1100" dirty="0">
                          <a:effectLst/>
                        </a:rPr>
                        <a:t> </a:t>
                      </a:r>
                      <a:r>
                        <a:rPr lang="hr-HR" sz="1100" dirty="0" smtClean="0">
                          <a:effectLst/>
                        </a:rPr>
                        <a:t>Završavanje </a:t>
                      </a:r>
                      <a:r>
                        <a:rPr lang="hr-HR" sz="1100" dirty="0">
                          <a:effectLst/>
                        </a:rPr>
                        <a:t>većih poslova</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Završavanje ostalih aktivnosti</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Vrijeme za opuštanje (čitanje, TV, vježbe relaksacije)</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Aktivnosti poput zaključavanja kuće, presvlačenja i tuširanja</a:t>
                      </a:r>
                    </a:p>
                    <a:p>
                      <a:pPr algn="just">
                        <a:lnSpc>
                          <a:spcPct val="107000"/>
                        </a:lnSpc>
                        <a:spcAft>
                          <a:spcPts val="0"/>
                        </a:spcAft>
                        <a:tabLst>
                          <a:tab pos="5731510" algn="r"/>
                        </a:tabLst>
                      </a:pPr>
                      <a:r>
                        <a:rPr lang="hr-HR" sz="1100" dirty="0">
                          <a:effectLst/>
                        </a:rPr>
                        <a:t> </a:t>
                      </a:r>
                    </a:p>
                    <a:p>
                      <a:pPr algn="just">
                        <a:lnSpc>
                          <a:spcPct val="107000"/>
                        </a:lnSpc>
                        <a:spcAft>
                          <a:spcPts val="0"/>
                        </a:spcAft>
                        <a:tabLst>
                          <a:tab pos="5731510" algn="r"/>
                        </a:tabLst>
                      </a:pPr>
                      <a:r>
                        <a:rPr lang="hr-HR" sz="1100" dirty="0">
                          <a:effectLst/>
                        </a:rPr>
                        <a:t>Odlazak u krevet, relaksacija</a:t>
                      </a:r>
                      <a:endParaRPr lang="hr-HR" sz="1100" dirty="0">
                        <a:effectLst/>
                        <a:latin typeface="Calibri"/>
                        <a:ea typeface="Calibri"/>
                        <a:cs typeface="Times New Roman"/>
                      </a:endParaRPr>
                    </a:p>
                  </a:txBody>
                  <a:tcPr marL="68580" marR="68580" marT="0" marB="0"/>
                </a:tc>
              </a:tr>
            </a:tbl>
          </a:graphicData>
        </a:graphic>
      </p:graphicFrame>
      <p:sp>
        <p:nvSpPr>
          <p:cNvPr id="4" name="Title 3"/>
          <p:cNvSpPr>
            <a:spLocks noGrp="1"/>
          </p:cNvSpPr>
          <p:nvPr>
            <p:ph type="title"/>
          </p:nvPr>
        </p:nvSpPr>
        <p:spPr/>
        <p:txBody>
          <a:bodyPr/>
          <a:lstStyle/>
          <a:p>
            <a:pPr lvl="0"/>
            <a:r>
              <a:rPr lang="hr-HR" b="1" dirty="0"/>
              <a:t>3. PRIPREMA ZA SPAVANJE</a:t>
            </a:r>
            <a:r>
              <a:rPr lang="hr-HR" dirty="0"/>
              <a:t/>
            </a:r>
            <a:br>
              <a:rPr lang="hr-HR" dirty="0"/>
            </a:br>
            <a:endParaRPr lang="hr-HR" dirty="0"/>
          </a:p>
        </p:txBody>
      </p:sp>
      <p:sp>
        <p:nvSpPr>
          <p:cNvPr id="5" name="Text Placeholder 4"/>
          <p:cNvSpPr>
            <a:spLocks noGrp="1"/>
          </p:cNvSpPr>
          <p:nvPr>
            <p:ph type="body" idx="2"/>
          </p:nvPr>
        </p:nvSpPr>
        <p:spPr>
          <a:xfrm>
            <a:off x="323528" y="1676400"/>
            <a:ext cx="3105472" cy="4632920"/>
          </a:xfrm>
        </p:spPr>
        <p:txBody>
          <a:bodyPr/>
          <a:lstStyle/>
          <a:p>
            <a:pPr lvl="0"/>
            <a:r>
              <a:rPr lang="hr-HR" b="1" dirty="0"/>
              <a:t>Uvođenje rutine pred spavanje </a:t>
            </a:r>
            <a:r>
              <a:rPr lang="hr-HR" dirty="0"/>
              <a:t>(60-90 min prije</a:t>
            </a:r>
            <a:r>
              <a:rPr lang="hr-HR" dirty="0" smtClean="0"/>
              <a:t>):</a:t>
            </a:r>
          </a:p>
          <a:p>
            <a:pPr marL="285750" lvl="0" indent="-285750">
              <a:buFont typeface="Arial" pitchFamily="34" charset="0"/>
              <a:buChar char="•"/>
            </a:pPr>
            <a:r>
              <a:rPr lang="hr-HR" dirty="0" smtClean="0"/>
              <a:t>smanjenje </a:t>
            </a:r>
            <a:r>
              <a:rPr lang="hr-HR" dirty="0"/>
              <a:t>obujma poslova do potpunog prestanka rada </a:t>
            </a:r>
            <a:r>
              <a:rPr lang="hr-HR" dirty="0" smtClean="0"/>
              <a:t>relaksirajuća </a:t>
            </a:r>
            <a:r>
              <a:rPr lang="hr-HR" dirty="0"/>
              <a:t>aktivnost prije odlaska u </a:t>
            </a:r>
            <a:r>
              <a:rPr lang="hr-HR" dirty="0" smtClean="0"/>
              <a:t>krevet</a:t>
            </a:r>
          </a:p>
          <a:p>
            <a:pPr marL="285750" lvl="0" indent="-285750">
              <a:buFont typeface="Arial" pitchFamily="34" charset="0"/>
              <a:buChar char="•"/>
            </a:pPr>
            <a:r>
              <a:rPr lang="hr-HR" dirty="0" smtClean="0"/>
              <a:t>rutina </a:t>
            </a:r>
            <a:r>
              <a:rPr lang="hr-HR" dirty="0"/>
              <a:t>prilagođena individualnim interesima i vremenskom </a:t>
            </a:r>
            <a:r>
              <a:rPr lang="hr-HR" dirty="0" smtClean="0"/>
              <a:t>okviru</a:t>
            </a:r>
          </a:p>
          <a:p>
            <a:pPr marL="285750" lvl="0" indent="-285750">
              <a:buFont typeface="Arial" pitchFamily="34" charset="0"/>
              <a:buChar char="•"/>
            </a:pPr>
            <a:r>
              <a:rPr lang="hr-HR" dirty="0" smtClean="0"/>
              <a:t>dobro isplanirana</a:t>
            </a:r>
          </a:p>
          <a:p>
            <a:pPr marL="285750" lvl="0" indent="-285750">
              <a:buFont typeface="Arial" pitchFamily="34" charset="0"/>
              <a:buChar char="•"/>
            </a:pPr>
            <a:r>
              <a:rPr lang="hr-HR" dirty="0" smtClean="0"/>
              <a:t>ne </a:t>
            </a:r>
            <a:r>
              <a:rPr lang="hr-HR" dirty="0"/>
              <a:t>previše stroga (poanta je u opuštanju)</a:t>
            </a:r>
          </a:p>
          <a:p>
            <a:endParaRPr lang="hr-HR" dirty="0"/>
          </a:p>
        </p:txBody>
      </p:sp>
    </p:spTree>
    <p:extLst>
      <p:ext uri="{BB962C8B-B14F-4D97-AF65-F5344CB8AC3E}">
        <p14:creationId xmlns:p14="http://schemas.microsoft.com/office/powerpoint/2010/main" val="21896676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marL="0" indent="0">
              <a:buNone/>
            </a:pPr>
            <a:r>
              <a:rPr lang="hr-HR" sz="1600" b="1" dirty="0"/>
              <a:t> </a:t>
            </a:r>
            <a:r>
              <a:rPr lang="hr-HR" sz="1600" b="1" dirty="0" smtClean="0"/>
              <a:t>       Učenje relaksacije</a:t>
            </a:r>
          </a:p>
          <a:p>
            <a:pPr marL="0" indent="0">
              <a:buNone/>
            </a:pPr>
            <a:endParaRPr lang="hr-HR" sz="1600" b="1" dirty="0" smtClean="0"/>
          </a:p>
          <a:p>
            <a:pPr lvl="1"/>
            <a:r>
              <a:rPr lang="hr-HR" sz="1400" b="1" dirty="0" smtClean="0"/>
              <a:t>Važno je uvesti relaksaciju u svakodnevni život općenito, pa tako i pred spavanje </a:t>
            </a:r>
          </a:p>
          <a:p>
            <a:pPr lvl="1"/>
            <a:r>
              <a:rPr lang="hr-HR" sz="1400" dirty="0" smtClean="0"/>
              <a:t>Postoje </a:t>
            </a:r>
            <a:r>
              <a:rPr lang="hr-HR" sz="1400" dirty="0"/>
              <a:t>različiti načini postizanja opuštenosti. Neki ljudi se opuštaju aktivnim fizičkim naporima dok se drugi opuštaju pasivnijim načinima kao što je slušanje glazbe, gledanje tv-a</a:t>
            </a:r>
            <a:r>
              <a:rPr lang="hr-HR" sz="1400" dirty="0" smtClean="0"/>
              <a:t>.</a:t>
            </a:r>
          </a:p>
          <a:p>
            <a:pPr lvl="1"/>
            <a:r>
              <a:rPr lang="hr-HR" sz="1400" dirty="0" smtClean="0"/>
              <a:t>Neposredno prije spavanja valja izbjegavati naporne fizičke aktivnosti</a:t>
            </a:r>
          </a:p>
          <a:p>
            <a:pPr lvl="1"/>
            <a:r>
              <a:rPr lang="hr-HR" sz="1400" dirty="0" smtClean="0"/>
              <a:t>„Dobri spavači” ne razmišljaju previše o spavanju, a to je ono što osoba s nesanicom treba postići</a:t>
            </a:r>
          </a:p>
          <a:p>
            <a:pPr marL="393192" lvl="1" indent="0">
              <a:buNone/>
            </a:pPr>
            <a:endParaRPr lang="hr-HR" sz="1400" dirty="0" smtClean="0"/>
          </a:p>
          <a:p>
            <a:pPr lvl="1"/>
            <a:endParaRPr lang="hr-HR" sz="1400" b="1" dirty="0"/>
          </a:p>
        </p:txBody>
      </p:sp>
      <p:graphicFrame>
        <p:nvGraphicFramePr>
          <p:cNvPr id="4" name="Table 3"/>
          <p:cNvGraphicFramePr>
            <a:graphicFrameLocks noGrp="1"/>
          </p:cNvGraphicFramePr>
          <p:nvPr>
            <p:extLst>
              <p:ext uri="{D42A27DB-BD31-4B8C-83A1-F6EECF244321}">
                <p14:modId xmlns:p14="http://schemas.microsoft.com/office/powerpoint/2010/main" val="1217536581"/>
              </p:ext>
            </p:extLst>
          </p:nvPr>
        </p:nvGraphicFramePr>
        <p:xfrm>
          <a:off x="4283968" y="4869160"/>
          <a:ext cx="4320480" cy="1494155"/>
        </p:xfrm>
        <a:graphic>
          <a:graphicData uri="http://schemas.openxmlformats.org/drawingml/2006/table">
            <a:tbl>
              <a:tblPr firstRow="1" firstCol="1" bandRow="1">
                <a:tableStyleId>{F5AB1C69-6EDB-4FF4-983F-18BD219EF322}</a:tableStyleId>
              </a:tblPr>
              <a:tblGrid>
                <a:gridCol w="949846"/>
                <a:gridCol w="1714450"/>
                <a:gridCol w="1656184"/>
              </a:tblGrid>
              <a:tr h="505460">
                <a:tc>
                  <a:txBody>
                    <a:bodyPr/>
                    <a:lstStyle/>
                    <a:p>
                      <a:pPr algn="ctr">
                        <a:lnSpc>
                          <a:spcPct val="107000"/>
                        </a:lnSpc>
                        <a:spcAft>
                          <a:spcPts val="0"/>
                        </a:spcAft>
                        <a:tabLst>
                          <a:tab pos="5731510" algn="r"/>
                        </a:tabLst>
                      </a:pPr>
                      <a:r>
                        <a:rPr lang="hr-HR" sz="1100" dirty="0">
                          <a:effectLst/>
                        </a:rPr>
                        <a:t> </a:t>
                      </a:r>
                      <a:endParaRPr lang="hr-HR" sz="1100" dirty="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dirty="0">
                          <a:effectLst/>
                        </a:rPr>
                        <a:t>Aktivne</a:t>
                      </a:r>
                      <a:endParaRPr lang="hr-HR" sz="1100" dirty="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a:effectLst/>
                        </a:rPr>
                        <a:t>Pasivne</a:t>
                      </a:r>
                      <a:endParaRPr lang="hr-HR" sz="1100">
                        <a:effectLst/>
                        <a:latin typeface="Calibri"/>
                        <a:ea typeface="Calibri"/>
                        <a:cs typeface="Times New Roman"/>
                      </a:endParaRPr>
                    </a:p>
                  </a:txBody>
                  <a:tcPr marL="68580" marR="68580" marT="0" marB="0"/>
                </a:tc>
              </a:tr>
              <a:tr h="483235">
                <a:tc>
                  <a:txBody>
                    <a:bodyPr/>
                    <a:lstStyle/>
                    <a:p>
                      <a:pPr algn="ctr">
                        <a:lnSpc>
                          <a:spcPct val="107000"/>
                        </a:lnSpc>
                        <a:spcAft>
                          <a:spcPts val="0"/>
                        </a:spcAft>
                        <a:tabLst>
                          <a:tab pos="5731510" algn="r"/>
                        </a:tabLst>
                      </a:pPr>
                      <a:r>
                        <a:rPr lang="hr-HR" sz="1100" dirty="0">
                          <a:effectLst/>
                        </a:rPr>
                        <a:t>Fizičke</a:t>
                      </a:r>
                      <a:endParaRPr lang="hr-HR" sz="1100" dirty="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a:effectLst/>
                        </a:rPr>
                        <a:t>Teretana</a:t>
                      </a:r>
                      <a:endParaRPr lang="hr-HR" sz="110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a:effectLst/>
                        </a:rPr>
                        <a:t>Lagana šetnja</a:t>
                      </a:r>
                      <a:endParaRPr lang="hr-HR" sz="1100">
                        <a:effectLst/>
                        <a:latin typeface="Calibri"/>
                        <a:ea typeface="Calibri"/>
                        <a:cs typeface="Times New Roman"/>
                      </a:endParaRPr>
                    </a:p>
                  </a:txBody>
                  <a:tcPr marL="68580" marR="68580" marT="0" marB="0"/>
                </a:tc>
              </a:tr>
              <a:tr h="505460">
                <a:tc>
                  <a:txBody>
                    <a:bodyPr/>
                    <a:lstStyle/>
                    <a:p>
                      <a:pPr algn="ctr">
                        <a:lnSpc>
                          <a:spcPct val="107000"/>
                        </a:lnSpc>
                        <a:spcAft>
                          <a:spcPts val="0"/>
                        </a:spcAft>
                        <a:tabLst>
                          <a:tab pos="5731510" algn="r"/>
                        </a:tabLst>
                      </a:pPr>
                      <a:r>
                        <a:rPr lang="hr-HR" sz="1100">
                          <a:effectLst/>
                        </a:rPr>
                        <a:t>Mentalne</a:t>
                      </a:r>
                      <a:endParaRPr lang="hr-HR" sz="110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a:effectLst/>
                        </a:rPr>
                        <a:t>Ispunjavanje križaljki</a:t>
                      </a:r>
                      <a:endParaRPr lang="hr-HR" sz="1100">
                        <a:effectLst/>
                        <a:latin typeface="Calibri"/>
                        <a:ea typeface="Calibri"/>
                        <a:cs typeface="Times New Roman"/>
                      </a:endParaRPr>
                    </a:p>
                  </a:txBody>
                  <a:tcPr marL="68580" marR="68580" marT="0" marB="0"/>
                </a:tc>
                <a:tc>
                  <a:txBody>
                    <a:bodyPr/>
                    <a:lstStyle/>
                    <a:p>
                      <a:pPr algn="ctr">
                        <a:lnSpc>
                          <a:spcPct val="107000"/>
                        </a:lnSpc>
                        <a:spcAft>
                          <a:spcPts val="0"/>
                        </a:spcAft>
                        <a:tabLst>
                          <a:tab pos="5731510" algn="r"/>
                        </a:tabLst>
                      </a:pPr>
                      <a:r>
                        <a:rPr lang="hr-HR" sz="1100" dirty="0">
                          <a:effectLst/>
                        </a:rPr>
                        <a:t>Slušanje glazbe</a:t>
                      </a:r>
                      <a:endParaRPr lang="hr-HR" sz="1100" dirty="0">
                        <a:effectLst/>
                        <a:latin typeface="Calibri"/>
                        <a:ea typeface="Calibri"/>
                        <a:cs typeface="Times New Roman"/>
                      </a:endParaRPr>
                    </a:p>
                  </a:txBody>
                  <a:tcPr marL="68580" marR="68580" marT="0" marB="0"/>
                </a:tc>
              </a:tr>
            </a:tbl>
          </a:graphicData>
        </a:graphic>
      </p:graphicFrame>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340768"/>
            <a:ext cx="3423367" cy="51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980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2233579"/>
              </p:ext>
            </p:extLst>
          </p:nvPr>
        </p:nvGraphicFramePr>
        <p:xfrm>
          <a:off x="457200" y="908720"/>
          <a:ext cx="8229600" cy="5415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FC8ACC4C-607D-4AF3-8D13-7B197177C9D8}"/>
                                            </p:graphicEl>
                                          </p:spTgt>
                                        </p:tgtEl>
                                        <p:attrNameLst>
                                          <p:attrName>style.visibility</p:attrName>
                                        </p:attrNameLst>
                                      </p:cBhvr>
                                      <p:to>
                                        <p:strVal val="visible"/>
                                      </p:to>
                                    </p:set>
                                    <p:animEffect transition="in" filter="fade">
                                      <p:cBhvr>
                                        <p:cTn id="7" dur="500"/>
                                        <p:tgtEl>
                                          <p:spTgt spid="4">
                                            <p:graphicEl>
                                              <a:dgm id="{FC8ACC4C-607D-4AF3-8D13-7B197177C9D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7D8CA7A0-2334-4545-AC96-0BD050046061}"/>
                                            </p:graphicEl>
                                          </p:spTgt>
                                        </p:tgtEl>
                                        <p:attrNameLst>
                                          <p:attrName>style.visibility</p:attrName>
                                        </p:attrNameLst>
                                      </p:cBhvr>
                                      <p:to>
                                        <p:strVal val="visible"/>
                                      </p:to>
                                    </p:set>
                                    <p:animEffect transition="in" filter="fade">
                                      <p:cBhvr>
                                        <p:cTn id="12" dur="500"/>
                                        <p:tgtEl>
                                          <p:spTgt spid="4">
                                            <p:graphicEl>
                                              <a:dgm id="{7D8CA7A0-2334-4545-AC96-0BD050046061}"/>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dgm id="{4686E92F-EEBA-4578-A431-CAF51BEF27D4}"/>
                                            </p:graphicEl>
                                          </p:spTgt>
                                        </p:tgtEl>
                                        <p:attrNameLst>
                                          <p:attrName>style.visibility</p:attrName>
                                        </p:attrNameLst>
                                      </p:cBhvr>
                                      <p:to>
                                        <p:strVal val="visible"/>
                                      </p:to>
                                    </p:set>
                                    <p:animEffect transition="in" filter="fade">
                                      <p:cBhvr>
                                        <p:cTn id="17" dur="500"/>
                                        <p:tgtEl>
                                          <p:spTgt spid="4">
                                            <p:graphicEl>
                                              <a:dgm id="{4686E92F-EEBA-4578-A431-CAF51BEF27D4}"/>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graphicEl>
                                              <a:dgm id="{EA2D60E3-A284-4E74-905A-63870E852C5F}"/>
                                            </p:graphicEl>
                                          </p:spTgt>
                                        </p:tgtEl>
                                        <p:attrNameLst>
                                          <p:attrName>style.visibility</p:attrName>
                                        </p:attrNameLst>
                                      </p:cBhvr>
                                      <p:to>
                                        <p:strVal val="visible"/>
                                      </p:to>
                                    </p:set>
                                    <p:animEffect transition="in" filter="fade">
                                      <p:cBhvr>
                                        <p:cTn id="22" dur="500"/>
                                        <p:tgtEl>
                                          <p:spTgt spid="4">
                                            <p:graphicEl>
                                              <a:dgm id="{EA2D60E3-A284-4E74-905A-63870E852C5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731509688"/>
              </p:ext>
            </p:extLst>
          </p:nvPr>
        </p:nvGraphicFramePr>
        <p:xfrm>
          <a:off x="467544" y="1196752"/>
          <a:ext cx="849694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7830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DA3329BD-A6DA-461A-BCEA-8BEFC44F774A}"/>
                                            </p:graphicEl>
                                          </p:spTgt>
                                        </p:tgtEl>
                                        <p:attrNameLst>
                                          <p:attrName>style.visibility</p:attrName>
                                        </p:attrNameLst>
                                      </p:cBhvr>
                                      <p:to>
                                        <p:strVal val="visible"/>
                                      </p:to>
                                    </p:set>
                                    <p:animEffect transition="in" filter="fade">
                                      <p:cBhvr>
                                        <p:cTn id="7" dur="500"/>
                                        <p:tgtEl>
                                          <p:spTgt spid="2">
                                            <p:graphicEl>
                                              <a:dgm id="{DA3329BD-A6DA-461A-BCEA-8BEFC44F774A}"/>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55CF81E1-F805-4DE6-A250-B0817D07E43F}"/>
                                            </p:graphicEl>
                                          </p:spTgt>
                                        </p:tgtEl>
                                        <p:attrNameLst>
                                          <p:attrName>style.visibility</p:attrName>
                                        </p:attrNameLst>
                                      </p:cBhvr>
                                      <p:to>
                                        <p:strVal val="visible"/>
                                      </p:to>
                                    </p:set>
                                    <p:animEffect transition="in" filter="fade">
                                      <p:cBhvr>
                                        <p:cTn id="12" dur="500"/>
                                        <p:tgtEl>
                                          <p:spTgt spid="2">
                                            <p:graphicEl>
                                              <a:dgm id="{55CF81E1-F805-4DE6-A250-B0817D07E43F}"/>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graphicEl>
                                              <a:dgm id="{A53D7BBE-A7E5-49C5-9FFA-67B7CAB2DD02}"/>
                                            </p:graphicEl>
                                          </p:spTgt>
                                        </p:tgtEl>
                                        <p:attrNameLst>
                                          <p:attrName>style.visibility</p:attrName>
                                        </p:attrNameLst>
                                      </p:cBhvr>
                                      <p:to>
                                        <p:strVal val="visible"/>
                                      </p:to>
                                    </p:set>
                                    <p:animEffect transition="in" filter="fade">
                                      <p:cBhvr>
                                        <p:cTn id="15" dur="500"/>
                                        <p:tgtEl>
                                          <p:spTgt spid="2">
                                            <p:graphicEl>
                                              <a:dgm id="{A53D7BBE-A7E5-49C5-9FFA-67B7CAB2DD02}"/>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graphicEl>
                                              <a:dgm id="{0D968F81-C331-4AE5-B05C-E22D78F8502E}"/>
                                            </p:graphicEl>
                                          </p:spTgt>
                                        </p:tgtEl>
                                        <p:attrNameLst>
                                          <p:attrName>style.visibility</p:attrName>
                                        </p:attrNameLst>
                                      </p:cBhvr>
                                      <p:to>
                                        <p:strVal val="visible"/>
                                      </p:to>
                                    </p:set>
                                    <p:animEffect transition="in" filter="fade">
                                      <p:cBhvr>
                                        <p:cTn id="20" dur="500"/>
                                        <p:tgtEl>
                                          <p:spTgt spid="2">
                                            <p:graphicEl>
                                              <a:dgm id="{0D968F81-C331-4AE5-B05C-E22D78F8502E}"/>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
                                            <p:graphicEl>
                                              <a:dgm id="{A9B4FBAA-3EFD-4F3E-A446-3FBE0E24EAFC}"/>
                                            </p:graphicEl>
                                          </p:spTgt>
                                        </p:tgtEl>
                                        <p:attrNameLst>
                                          <p:attrName>style.visibility</p:attrName>
                                        </p:attrNameLst>
                                      </p:cBhvr>
                                      <p:to>
                                        <p:strVal val="visible"/>
                                      </p:to>
                                    </p:set>
                                    <p:animEffect transition="in" filter="fade">
                                      <p:cBhvr>
                                        <p:cTn id="23" dur="500"/>
                                        <p:tgtEl>
                                          <p:spTgt spid="2">
                                            <p:graphicEl>
                                              <a:dgm id="{A9B4FBAA-3EFD-4F3E-A446-3FBE0E24EAFC}"/>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
                                            <p:graphicEl>
                                              <a:dgm id="{FA630F3B-385A-49A5-8B19-071644D5623F}"/>
                                            </p:graphicEl>
                                          </p:spTgt>
                                        </p:tgtEl>
                                        <p:attrNameLst>
                                          <p:attrName>style.visibility</p:attrName>
                                        </p:attrNameLst>
                                      </p:cBhvr>
                                      <p:to>
                                        <p:strVal val="visible"/>
                                      </p:to>
                                    </p:set>
                                    <p:animEffect transition="in" filter="fade">
                                      <p:cBhvr>
                                        <p:cTn id="28" dur="500"/>
                                        <p:tgtEl>
                                          <p:spTgt spid="2">
                                            <p:graphicEl>
                                              <a:dgm id="{FA630F3B-385A-49A5-8B19-071644D5623F}"/>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
                                            <p:graphicEl>
                                              <a:dgm id="{2FC2D5EB-6250-43EC-A529-8ECA59F5737C}"/>
                                            </p:graphicEl>
                                          </p:spTgt>
                                        </p:tgtEl>
                                        <p:attrNameLst>
                                          <p:attrName>style.visibility</p:attrName>
                                        </p:attrNameLst>
                                      </p:cBhvr>
                                      <p:to>
                                        <p:strVal val="visible"/>
                                      </p:to>
                                    </p:set>
                                    <p:animEffect transition="in" filter="fade">
                                      <p:cBhvr>
                                        <p:cTn id="31" dur="500"/>
                                        <p:tgtEl>
                                          <p:spTgt spid="2">
                                            <p:graphicEl>
                                              <a:dgm id="{2FC2D5EB-6250-43EC-A529-8ECA59F5737C}"/>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
                                            <p:graphicEl>
                                              <a:dgm id="{C2E9AF17-228E-4A4C-AD93-13F3493B1F6F}"/>
                                            </p:graphicEl>
                                          </p:spTgt>
                                        </p:tgtEl>
                                        <p:attrNameLst>
                                          <p:attrName>style.visibility</p:attrName>
                                        </p:attrNameLst>
                                      </p:cBhvr>
                                      <p:to>
                                        <p:strVal val="visible"/>
                                      </p:to>
                                    </p:set>
                                    <p:animEffect transition="in" filter="fade">
                                      <p:cBhvr>
                                        <p:cTn id="36" dur="500"/>
                                        <p:tgtEl>
                                          <p:spTgt spid="2">
                                            <p:graphicEl>
                                              <a:dgm id="{C2E9AF17-228E-4A4C-AD93-13F3493B1F6F}"/>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
                                            <p:graphicEl>
                                              <a:dgm id="{FC49C586-5384-4E1B-BB6B-35BB0395A089}"/>
                                            </p:graphicEl>
                                          </p:spTgt>
                                        </p:tgtEl>
                                        <p:attrNameLst>
                                          <p:attrName>style.visibility</p:attrName>
                                        </p:attrNameLst>
                                      </p:cBhvr>
                                      <p:to>
                                        <p:strVal val="visible"/>
                                      </p:to>
                                    </p:set>
                                    <p:animEffect transition="in" filter="fade">
                                      <p:cBhvr>
                                        <p:cTn id="39" dur="500"/>
                                        <p:tgtEl>
                                          <p:spTgt spid="2">
                                            <p:graphicEl>
                                              <a:dgm id="{FC49C586-5384-4E1B-BB6B-35BB0395A08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hr-HR" b="1" dirty="0">
                <a:solidFill>
                  <a:schemeClr val="accent3"/>
                </a:solidFill>
              </a:rPr>
              <a:t>6. UPRAVLJANJE MISLIMA</a:t>
            </a:r>
            <a:br>
              <a:rPr lang="hr-HR" b="1" dirty="0">
                <a:solidFill>
                  <a:schemeClr val="accent3"/>
                </a:solidFill>
              </a:rPr>
            </a:br>
            <a:endParaRPr lang="hr-HR" dirty="0"/>
          </a:p>
        </p:txBody>
      </p:sp>
      <p:sp>
        <p:nvSpPr>
          <p:cNvPr id="8" name="Text Placeholder 7"/>
          <p:cNvSpPr>
            <a:spLocks noGrp="1"/>
          </p:cNvSpPr>
          <p:nvPr>
            <p:ph type="body" idx="2"/>
          </p:nvPr>
        </p:nvSpPr>
        <p:spPr/>
        <p:txBody>
          <a:bodyPr/>
          <a:lstStyle/>
          <a:p>
            <a:pPr marL="285750" indent="-285750">
              <a:buFont typeface="Arial" pitchFamily="34" charset="0"/>
              <a:buChar char="•"/>
            </a:pPr>
            <a:r>
              <a:rPr lang="hr-HR" sz="1600" dirty="0"/>
              <a:t>negativne misli o spavanju izazivaju anksioznost što sprječava san i tako u krug. tehnika koja može pomoći je identifikacija i evaluacija negativnih </a:t>
            </a:r>
            <a:r>
              <a:rPr lang="hr-HR" sz="1600" dirty="0" smtClean="0"/>
              <a:t>misli</a:t>
            </a:r>
          </a:p>
          <a:p>
            <a:pPr marL="285750" indent="-285750">
              <a:buFont typeface="Arial" pitchFamily="34" charset="0"/>
              <a:buChar char="•"/>
            </a:pPr>
            <a:endParaRPr lang="hr-HR" sz="1600" dirty="0"/>
          </a:p>
          <a:p>
            <a:endParaRPr lang="hr-HR" sz="1600" dirty="0"/>
          </a:p>
          <a:p>
            <a:pPr marL="285750" indent="-285750">
              <a:buFont typeface="Arial" pitchFamily="34" charset="0"/>
              <a:buChar char="•"/>
            </a:pPr>
            <a:r>
              <a:rPr lang="hr-HR" sz="1600" dirty="0"/>
              <a:t>istu tehniku dobro je koristiti i za evaluaciju negativnih misli vezanih uz spavanje koje se javljaju danju</a:t>
            </a:r>
          </a:p>
          <a:p>
            <a:endParaRPr lang="hr-HR" dirty="0"/>
          </a:p>
        </p:txBody>
      </p:sp>
      <p:sp>
        <p:nvSpPr>
          <p:cNvPr id="3" name="Content Placeholder 2"/>
          <p:cNvSpPr>
            <a:spLocks noGrp="1"/>
          </p:cNvSpPr>
          <p:nvPr>
            <p:ph sz="half" idx="1"/>
          </p:nvPr>
        </p:nvSpPr>
        <p:spPr/>
        <p:txBody>
          <a:bodyPr/>
          <a:lstStyle/>
          <a:p>
            <a:pPr marL="0" indent="0">
              <a:buNone/>
            </a:pPr>
            <a:endParaRPr lang="hr-HR" sz="1600" dirty="0"/>
          </a:p>
        </p:txBody>
      </p:sp>
      <p:graphicFrame>
        <p:nvGraphicFramePr>
          <p:cNvPr id="4" name="Table 3"/>
          <p:cNvGraphicFramePr>
            <a:graphicFrameLocks noGrp="1"/>
          </p:cNvGraphicFramePr>
          <p:nvPr>
            <p:extLst>
              <p:ext uri="{D42A27DB-BD31-4B8C-83A1-F6EECF244321}">
                <p14:modId xmlns:p14="http://schemas.microsoft.com/office/powerpoint/2010/main" val="3448978681"/>
              </p:ext>
            </p:extLst>
          </p:nvPr>
        </p:nvGraphicFramePr>
        <p:xfrm>
          <a:off x="3563888" y="1556792"/>
          <a:ext cx="5318542" cy="4728972"/>
        </p:xfrm>
        <a:graphic>
          <a:graphicData uri="http://schemas.openxmlformats.org/drawingml/2006/table">
            <a:tbl>
              <a:tblPr firstRow="1" firstCol="1" bandRow="1">
                <a:tableStyleId>{5C22544A-7EE6-4342-B048-85BDC9FD1C3A}</a:tableStyleId>
              </a:tblPr>
              <a:tblGrid>
                <a:gridCol w="1329348"/>
                <a:gridCol w="1329348"/>
                <a:gridCol w="1329923"/>
                <a:gridCol w="1329923"/>
              </a:tblGrid>
              <a:tr h="325143">
                <a:tc>
                  <a:txBody>
                    <a:bodyPr/>
                    <a:lstStyle/>
                    <a:p>
                      <a:pPr algn="ctr">
                        <a:lnSpc>
                          <a:spcPct val="107000"/>
                        </a:lnSpc>
                        <a:spcAft>
                          <a:spcPts val="0"/>
                        </a:spcAft>
                        <a:tabLst>
                          <a:tab pos="5731510" algn="r"/>
                        </a:tabLst>
                      </a:pPr>
                      <a:r>
                        <a:rPr lang="hr-HR" sz="1000" dirty="0">
                          <a:effectLst/>
                        </a:rPr>
                        <a:t>Misli o spavanju i pospanosti</a:t>
                      </a:r>
                      <a:endParaRPr lang="hr-HR" sz="1000" dirty="0">
                        <a:effectLst/>
                        <a:latin typeface="Calibri"/>
                        <a:ea typeface="Calibri"/>
                        <a:cs typeface="Times New Roman"/>
                      </a:endParaRPr>
                    </a:p>
                  </a:txBody>
                  <a:tcPr marL="62151" marR="62151" marT="0" marB="0"/>
                </a:tc>
                <a:tc>
                  <a:txBody>
                    <a:bodyPr/>
                    <a:lstStyle/>
                    <a:p>
                      <a:pPr algn="ctr">
                        <a:lnSpc>
                          <a:spcPct val="107000"/>
                        </a:lnSpc>
                        <a:spcAft>
                          <a:spcPts val="0"/>
                        </a:spcAft>
                        <a:tabLst>
                          <a:tab pos="5731510" algn="r"/>
                        </a:tabLst>
                      </a:pPr>
                      <a:r>
                        <a:rPr lang="hr-HR" sz="1000">
                          <a:effectLst/>
                        </a:rPr>
                        <a:t>Kako se zbog toga osjećam</a:t>
                      </a:r>
                      <a:endParaRPr lang="hr-HR" sz="1000">
                        <a:effectLst/>
                        <a:latin typeface="Calibri"/>
                        <a:ea typeface="Calibri"/>
                        <a:cs typeface="Times New Roman"/>
                      </a:endParaRPr>
                    </a:p>
                  </a:txBody>
                  <a:tcPr marL="62151" marR="62151" marT="0" marB="0"/>
                </a:tc>
                <a:tc>
                  <a:txBody>
                    <a:bodyPr/>
                    <a:lstStyle/>
                    <a:p>
                      <a:pPr algn="ctr">
                        <a:lnSpc>
                          <a:spcPct val="107000"/>
                        </a:lnSpc>
                        <a:spcAft>
                          <a:spcPts val="0"/>
                        </a:spcAft>
                        <a:tabLst>
                          <a:tab pos="5731510" algn="r"/>
                        </a:tabLst>
                      </a:pPr>
                      <a:r>
                        <a:rPr lang="hr-HR" sz="1000">
                          <a:effectLst/>
                        </a:rPr>
                        <a:t>Točnija verzija mojih misli bi bila...</a:t>
                      </a:r>
                      <a:endParaRPr lang="hr-HR" sz="1000">
                        <a:effectLst/>
                        <a:latin typeface="Calibri"/>
                        <a:ea typeface="Calibri"/>
                        <a:cs typeface="Times New Roman"/>
                      </a:endParaRPr>
                    </a:p>
                  </a:txBody>
                  <a:tcPr marL="62151" marR="62151" marT="0" marB="0"/>
                </a:tc>
                <a:tc>
                  <a:txBody>
                    <a:bodyPr/>
                    <a:lstStyle/>
                    <a:p>
                      <a:pPr algn="ctr">
                        <a:lnSpc>
                          <a:spcPct val="107000"/>
                        </a:lnSpc>
                        <a:spcAft>
                          <a:spcPts val="0"/>
                        </a:spcAft>
                        <a:tabLst>
                          <a:tab pos="5731510" algn="r"/>
                        </a:tabLst>
                      </a:pPr>
                      <a:r>
                        <a:rPr lang="hr-HR" sz="1000">
                          <a:effectLst/>
                        </a:rPr>
                        <a:t>Kako se osjećam zbog nove verzije</a:t>
                      </a:r>
                      <a:endParaRPr lang="hr-HR" sz="1000">
                        <a:effectLst/>
                        <a:latin typeface="Calibri"/>
                        <a:ea typeface="Calibri"/>
                        <a:cs typeface="Times New Roman"/>
                      </a:endParaRPr>
                    </a:p>
                  </a:txBody>
                  <a:tcPr marL="62151" marR="62151" marT="0" marB="0"/>
                </a:tc>
              </a:tr>
              <a:tr h="1625717">
                <a:tc>
                  <a:txBody>
                    <a:bodyPr/>
                    <a:lstStyle/>
                    <a:p>
                      <a:pPr algn="just">
                        <a:lnSpc>
                          <a:spcPct val="107000"/>
                        </a:lnSpc>
                        <a:spcAft>
                          <a:spcPts val="0"/>
                        </a:spcAft>
                        <a:tabLst>
                          <a:tab pos="5731510" algn="r"/>
                        </a:tabLst>
                      </a:pPr>
                      <a:r>
                        <a:rPr lang="hr-HR" sz="1000" dirty="0">
                          <a:effectLst/>
                        </a:rPr>
                        <a:t>Čini mi se da sam budan pola noći dok svi drugi spavaju</a:t>
                      </a:r>
                      <a:endParaRPr lang="hr-HR" sz="1000" dirty="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dirty="0">
                          <a:effectLst/>
                        </a:rPr>
                        <a:t>Anksiozno, iznervirano, usamljeno, ljubomorno</a:t>
                      </a:r>
                      <a:endParaRPr lang="hr-HR" sz="1000" dirty="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dirty="0">
                          <a:effectLst/>
                        </a:rPr>
                        <a:t>Vjerojatno spavam 6 sati a budan sam 2 sata, to je 75% noći a ne 50%. Takođerm od milijun ljudi u ovom gradu, a pola ih je odaslih, možda 50000 ima ozbiljne probleme, pa to onda znači da svi ostali ipak ne spavaju. </a:t>
                      </a:r>
                      <a:endParaRPr lang="hr-HR" sz="1000" dirty="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a:effectLst/>
                        </a:rPr>
                        <a:t>Uvjerenije, optimističnije i manje ljutito</a:t>
                      </a:r>
                      <a:endParaRPr lang="hr-HR" sz="1000">
                        <a:effectLst/>
                        <a:latin typeface="Calibri"/>
                        <a:ea typeface="Calibri"/>
                        <a:cs typeface="Times New Roman"/>
                      </a:endParaRPr>
                    </a:p>
                  </a:txBody>
                  <a:tcPr marL="62151" marR="62151" marT="0" marB="0"/>
                </a:tc>
              </a:tr>
              <a:tr h="975430">
                <a:tc>
                  <a:txBody>
                    <a:bodyPr/>
                    <a:lstStyle/>
                    <a:p>
                      <a:pPr algn="just">
                        <a:lnSpc>
                          <a:spcPct val="107000"/>
                        </a:lnSpc>
                        <a:spcAft>
                          <a:spcPts val="0"/>
                        </a:spcAft>
                        <a:tabLst>
                          <a:tab pos="5731510" algn="r"/>
                        </a:tabLst>
                      </a:pPr>
                      <a:r>
                        <a:rPr lang="hr-HR" sz="1000">
                          <a:effectLst/>
                        </a:rPr>
                        <a:t>Nikad neću zaspati noćas</a:t>
                      </a:r>
                      <a:endParaRPr lang="hr-HR" sz="100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a:effectLst/>
                        </a:rPr>
                        <a:t>Demoralizirano i izvan kontrole</a:t>
                      </a:r>
                      <a:endParaRPr lang="hr-HR" sz="100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a:effectLst/>
                        </a:rPr>
                        <a:t>Gotovo je sigurno da ću zaspati. Uvijek zaspem malo. Prosjek mi je 6 sati a nikad ne spavam manje od 3-4 h. </a:t>
                      </a:r>
                      <a:endParaRPr lang="hr-HR" sz="100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a:effectLst/>
                        </a:rPr>
                        <a:t>Prihvaćajuće, olakšano, opuštenije</a:t>
                      </a:r>
                      <a:endParaRPr lang="hr-HR" sz="1000">
                        <a:effectLst/>
                        <a:latin typeface="Calibri"/>
                        <a:ea typeface="Calibri"/>
                        <a:cs typeface="Times New Roman"/>
                      </a:endParaRPr>
                    </a:p>
                  </a:txBody>
                  <a:tcPr marL="62151" marR="62151" marT="0" marB="0"/>
                </a:tc>
              </a:tr>
              <a:tr h="1463146">
                <a:tc>
                  <a:txBody>
                    <a:bodyPr/>
                    <a:lstStyle/>
                    <a:p>
                      <a:pPr algn="just">
                        <a:lnSpc>
                          <a:spcPct val="107000"/>
                        </a:lnSpc>
                        <a:spcAft>
                          <a:spcPts val="0"/>
                        </a:spcAft>
                        <a:tabLst>
                          <a:tab pos="5731510" algn="r"/>
                        </a:tabLst>
                      </a:pPr>
                      <a:r>
                        <a:rPr lang="hr-HR" sz="1000" dirty="0">
                          <a:effectLst/>
                        </a:rPr>
                        <a:t>Toliko sam umoran da se ne  mogu koncentrirati</a:t>
                      </a:r>
                      <a:endParaRPr lang="hr-HR" sz="1000" dirty="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dirty="0">
                          <a:effectLst/>
                        </a:rPr>
                        <a:t>Beznadno, razdražljivo, preokupirano spavanjem</a:t>
                      </a:r>
                      <a:endParaRPr lang="hr-HR" sz="1000" dirty="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a:effectLst/>
                        </a:rPr>
                        <a:t>Moja koncentracija nije loša samo zbog spavanja. Spavao sam i lošije nego sinoć pa sam se osjećao bolje tijekom dana. Možda mi je dosadno ili radim previše toga odjednom,...</a:t>
                      </a:r>
                      <a:endParaRPr lang="hr-HR" sz="1000">
                        <a:effectLst/>
                        <a:latin typeface="Calibri"/>
                        <a:ea typeface="Calibri"/>
                        <a:cs typeface="Times New Roman"/>
                      </a:endParaRPr>
                    </a:p>
                  </a:txBody>
                  <a:tcPr marL="62151" marR="62151" marT="0" marB="0"/>
                </a:tc>
                <a:tc>
                  <a:txBody>
                    <a:bodyPr/>
                    <a:lstStyle/>
                    <a:p>
                      <a:pPr algn="just">
                        <a:lnSpc>
                          <a:spcPct val="107000"/>
                        </a:lnSpc>
                        <a:spcAft>
                          <a:spcPts val="0"/>
                        </a:spcAft>
                        <a:tabLst>
                          <a:tab pos="5731510" algn="r"/>
                        </a:tabLst>
                      </a:pPr>
                      <a:r>
                        <a:rPr lang="hr-HR" sz="1000" dirty="0">
                          <a:effectLst/>
                        </a:rPr>
                        <a:t>Osjećam veću kontrolu, osjećam se više fokusirano</a:t>
                      </a:r>
                      <a:endParaRPr lang="hr-HR" sz="1000" dirty="0">
                        <a:effectLst/>
                        <a:latin typeface="Calibri"/>
                        <a:ea typeface="Calibri"/>
                        <a:cs typeface="Times New Roman"/>
                      </a:endParaRPr>
                    </a:p>
                  </a:txBody>
                  <a:tcPr marL="62151" marR="62151" marT="0" marB="0"/>
                </a:tc>
              </a:tr>
            </a:tbl>
          </a:graphicData>
        </a:graphic>
      </p:graphicFrame>
    </p:spTree>
    <p:extLst>
      <p:ext uri="{BB962C8B-B14F-4D97-AF65-F5344CB8AC3E}">
        <p14:creationId xmlns:p14="http://schemas.microsoft.com/office/powerpoint/2010/main" val="4135636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7. DUGOROČNO POBOLJŠAVANJE SPAVANJA</a:t>
            </a:r>
            <a:endParaRPr lang="hr-HR" dirty="0"/>
          </a:p>
        </p:txBody>
      </p:sp>
      <p:sp>
        <p:nvSpPr>
          <p:cNvPr id="5" name="Content Placeholder 4"/>
          <p:cNvSpPr>
            <a:spLocks noGrp="1"/>
          </p:cNvSpPr>
          <p:nvPr>
            <p:ph idx="1"/>
          </p:nvPr>
        </p:nvSpPr>
        <p:spPr/>
        <p:txBody>
          <a:bodyPr>
            <a:normAutofit fontScale="70000" lnSpcReduction="20000"/>
          </a:bodyPr>
          <a:lstStyle/>
          <a:p>
            <a:pPr>
              <a:lnSpc>
                <a:spcPct val="120000"/>
              </a:lnSpc>
            </a:pPr>
            <a:r>
              <a:rPr lang="hr-HR" dirty="0"/>
              <a:t>Kako bi efekti poboljšanja spavanja bili dugotrajniji treba </a:t>
            </a:r>
            <a:r>
              <a:rPr lang="hr-HR" dirty="0" smtClean="0"/>
              <a:t>: </a:t>
            </a:r>
            <a:endParaRPr lang="hr-HR" dirty="0"/>
          </a:p>
          <a:p>
            <a:pPr marL="0" indent="0">
              <a:lnSpc>
                <a:spcPct val="120000"/>
              </a:lnSpc>
              <a:buNone/>
            </a:pPr>
            <a:r>
              <a:rPr lang="hr-HR" dirty="0"/>
              <a:t>1. </a:t>
            </a:r>
            <a:r>
              <a:rPr lang="hr-HR" b="1" dirty="0"/>
              <a:t>Koristiti sve naučene KBT tehnike.</a:t>
            </a:r>
            <a:r>
              <a:rPr lang="hr-HR" dirty="0"/>
              <a:t> Ne birati. Izuzev ako se neki dio apsolutno ne odnosi na </a:t>
            </a:r>
            <a:r>
              <a:rPr lang="hr-HR" dirty="0" smtClean="0"/>
              <a:t>osobu </a:t>
            </a:r>
            <a:r>
              <a:rPr lang="hr-HR" dirty="0"/>
              <a:t>jer </a:t>
            </a:r>
            <a:r>
              <a:rPr lang="hr-HR" dirty="0" smtClean="0"/>
              <a:t>nema </a:t>
            </a:r>
            <a:r>
              <a:rPr lang="hr-HR" dirty="0"/>
              <a:t>određeni problem. </a:t>
            </a:r>
          </a:p>
          <a:p>
            <a:pPr marL="0" indent="0">
              <a:lnSpc>
                <a:spcPct val="120000"/>
              </a:lnSpc>
              <a:buNone/>
            </a:pPr>
            <a:r>
              <a:rPr lang="hr-HR" dirty="0"/>
              <a:t>2. </a:t>
            </a:r>
            <a:r>
              <a:rPr lang="hr-HR" b="1" dirty="0"/>
              <a:t>Razumjeti da je potrebno vrijeme kako bi se postigli dugoročni efekti i da može biti teško</a:t>
            </a:r>
            <a:r>
              <a:rPr lang="hr-HR" dirty="0"/>
              <a:t>. Naime, svladavanje nesanice uključuje prekidanje starih navika i obrazaca ponašanja te izgradnja novih. Za to je potrebno vrijeme. Izazovno je ali pridržavanje plana će nakon nekog vremena uroditi plodom. Ponekad </a:t>
            </a:r>
            <a:r>
              <a:rPr lang="hr-HR" dirty="0" smtClean="0"/>
              <a:t>se osoba može osjećati obeshrabreno </a:t>
            </a:r>
            <a:r>
              <a:rPr lang="hr-HR" dirty="0"/>
              <a:t>zbog neuspjeha, ali važno je nastaviti. Najteže se pridržavati tehnika Pravilo 15 minuta i </a:t>
            </a:r>
            <a:r>
              <a:rPr lang="hr-HR" dirty="0" smtClean="0"/>
              <a:t>Novi </a:t>
            </a:r>
            <a:r>
              <a:rPr lang="hr-HR" dirty="0"/>
              <a:t>okvir spavanja ali su ujedno i najbolje tehnike. Motivacija je ključ uspjeha u borbi s nesanicom. </a:t>
            </a:r>
          </a:p>
          <a:p>
            <a:pPr marL="0" indent="0">
              <a:lnSpc>
                <a:spcPct val="120000"/>
              </a:lnSpc>
              <a:buNone/>
            </a:pPr>
            <a:r>
              <a:rPr lang="hr-HR" dirty="0"/>
              <a:t>3. </a:t>
            </a:r>
            <a:r>
              <a:rPr lang="hr-HR" b="1" dirty="0"/>
              <a:t>Nositi se pozitivno s preprekama</a:t>
            </a:r>
            <a:r>
              <a:rPr lang="hr-HR" dirty="0"/>
              <a:t>. Dvije su vrste prepreka koje se mogu pojaviti u borbi s nesanicom: 1. Nakon uspostavljenog novog obrasca spavanja, može se dogoditi da </a:t>
            </a:r>
            <a:r>
              <a:rPr lang="hr-HR" dirty="0" smtClean="0"/>
              <a:t>osoba poželi </a:t>
            </a:r>
            <a:r>
              <a:rPr lang="hr-HR" dirty="0"/>
              <a:t>odustati jer je preteško </a:t>
            </a:r>
            <a:r>
              <a:rPr lang="hr-HR" dirty="0" smtClean="0"/>
              <a:t>nastaviti. </a:t>
            </a:r>
            <a:r>
              <a:rPr lang="hr-HR" dirty="0"/>
              <a:t>2. I kada se obrazac spavanja vrati u normalu, događat će </a:t>
            </a:r>
            <a:r>
              <a:rPr lang="hr-HR" dirty="0" smtClean="0"/>
              <a:t>se loše </a:t>
            </a:r>
            <a:r>
              <a:rPr lang="hr-HR" dirty="0"/>
              <a:t>noći s malo sna. Tada je potrebno ponovno proći kroz sve </a:t>
            </a:r>
            <a:r>
              <a:rPr lang="hr-HR" dirty="0" smtClean="0"/>
              <a:t>uvježbane metode. </a:t>
            </a:r>
            <a:endParaRPr lang="hr-HR" dirty="0"/>
          </a:p>
          <a:p>
            <a:endParaRPr lang="hr-HR" dirty="0"/>
          </a:p>
        </p:txBody>
      </p:sp>
    </p:spTree>
    <p:extLst>
      <p:ext uri="{BB962C8B-B14F-4D97-AF65-F5344CB8AC3E}">
        <p14:creationId xmlns:p14="http://schemas.microsoft.com/office/powerpoint/2010/main" val="194496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hr-HR" dirty="0" smtClean="0"/>
              <a:t>Literatura:</a:t>
            </a:r>
          </a:p>
          <a:p>
            <a:pPr marL="0" indent="0">
              <a:buNone/>
            </a:pPr>
            <a:endParaRPr lang="hr-HR" dirty="0"/>
          </a:p>
          <a:p>
            <a:pPr marL="0" indent="0">
              <a:buNone/>
            </a:pPr>
            <a:r>
              <a:rPr lang="hr-HR" dirty="0" smtClean="0"/>
              <a:t>Espie, C.A.(2011). An introduction to coping with insomnia and sleep problems. London: Robinson</a:t>
            </a:r>
            <a:endParaRPr lang="hr-HR" dirty="0"/>
          </a:p>
        </p:txBody>
      </p:sp>
    </p:spTree>
    <p:extLst>
      <p:ext uri="{BB962C8B-B14F-4D97-AF65-F5344CB8AC3E}">
        <p14:creationId xmlns:p14="http://schemas.microsoft.com/office/powerpoint/2010/main" val="2849968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hr-HR" dirty="0" smtClean="0"/>
              <a:t>Hvala na pažnji!</a:t>
            </a:r>
            <a:endParaRPr lang="hr-H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9979" y="3212976"/>
            <a:ext cx="3138053"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296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fade">
                                      <p:cBhvr>
                                        <p:cTn id="12"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Nesanica...</a:t>
            </a:r>
            <a:endParaRPr lang="hr-HR" dirty="0"/>
          </a:p>
        </p:txBody>
      </p:sp>
      <p:sp>
        <p:nvSpPr>
          <p:cNvPr id="3" name="Content Placeholder 2"/>
          <p:cNvSpPr>
            <a:spLocks noGrp="1"/>
          </p:cNvSpPr>
          <p:nvPr>
            <p:ph idx="1"/>
          </p:nvPr>
        </p:nvSpPr>
        <p:spPr>
          <a:xfrm>
            <a:off x="914400" y="2769833"/>
            <a:ext cx="7330008" cy="1523263"/>
          </a:xfrm>
        </p:spPr>
        <p:txBody>
          <a:bodyPr>
            <a:normAutofit fontScale="92500" lnSpcReduction="10000"/>
          </a:bodyPr>
          <a:lstStyle/>
          <a:p>
            <a:r>
              <a:rPr lang="hr-HR" dirty="0" smtClean="0"/>
              <a:t>predstavlja </a:t>
            </a:r>
            <a:r>
              <a:rPr lang="hr-HR" dirty="0"/>
              <a:t>iskustvo lošeg spavanja noću koje utječe na to kako ćete se osjećati tijekom dana. </a:t>
            </a:r>
            <a:endParaRPr lang="hr-HR" dirty="0" smtClean="0"/>
          </a:p>
          <a:p>
            <a:r>
              <a:rPr lang="hr-HR" dirty="0" smtClean="0"/>
              <a:t>Poremećaj </a:t>
            </a:r>
            <a:r>
              <a:rPr lang="hr-HR" dirty="0"/>
              <a:t>je to koji zapravo traje 24 sata jer nespavanje noću, utječe na </a:t>
            </a:r>
            <a:r>
              <a:rPr lang="hr-HR" dirty="0" smtClean="0"/>
              <a:t>funkcioniranje danju. </a:t>
            </a:r>
            <a:endParaRPr lang="hr-HR" dirty="0"/>
          </a:p>
          <a:p>
            <a:endParaRPr lang="hr-HR" dirty="0"/>
          </a:p>
        </p:txBody>
      </p:sp>
    </p:spTree>
    <p:extLst>
      <p:ext uri="{BB962C8B-B14F-4D97-AF65-F5344CB8AC3E}">
        <p14:creationId xmlns:p14="http://schemas.microsoft.com/office/powerpoint/2010/main" val="77535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Check lista simptoma nesanice</a:t>
            </a:r>
            <a:endParaRPr lang="hr-H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0636523"/>
              </p:ext>
            </p:extLst>
          </p:nvPr>
        </p:nvGraphicFramePr>
        <p:xfrm>
          <a:off x="2051717" y="2204862"/>
          <a:ext cx="3960443" cy="4392493"/>
        </p:xfrm>
        <a:graphic>
          <a:graphicData uri="http://schemas.openxmlformats.org/drawingml/2006/table">
            <a:tbl>
              <a:tblPr firstRow="1" firstCol="1"/>
              <a:tblGrid>
                <a:gridCol w="1776198"/>
                <a:gridCol w="744085"/>
                <a:gridCol w="1440160"/>
              </a:tblGrid>
              <a:tr h="162685">
                <a:tc>
                  <a:txBody>
                    <a:bodyPr/>
                    <a:lstStyle/>
                    <a:p>
                      <a:pPr>
                        <a:lnSpc>
                          <a:spcPct val="107000"/>
                        </a:lnSpc>
                        <a:spcAft>
                          <a:spcPts val="0"/>
                        </a:spcAft>
                      </a:pPr>
                      <a:r>
                        <a:rPr lang="hr-HR" sz="800" dirty="0">
                          <a:effectLst/>
                          <a:latin typeface="Calibri"/>
                          <a:ea typeface="Calibri"/>
                          <a:cs typeface="Times New Roman"/>
                        </a:rPr>
                        <a:t>Noću je moj problem...</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07000"/>
                        </a:lnSpc>
                        <a:spcAft>
                          <a:spcPts val="0"/>
                        </a:spcAft>
                      </a:pPr>
                      <a:r>
                        <a:rPr lang="hr-HR" sz="800">
                          <a:effectLst/>
                          <a:latin typeface="Calibri"/>
                          <a:ea typeface="Calibri"/>
                          <a:cs typeface="Times New Roman"/>
                        </a:rPr>
                        <a:t>check</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0"/>
                        </a:spcAft>
                      </a:pPr>
                      <a:r>
                        <a:rPr lang="hr-HR" sz="800">
                          <a:effectLst/>
                          <a:latin typeface="Calibri"/>
                          <a:ea typeface="Calibri"/>
                          <a:cs typeface="Times New Roman"/>
                        </a:rPr>
                        <a:t>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25370">
                <a:tc>
                  <a:txBody>
                    <a:bodyPr/>
                    <a:lstStyle/>
                    <a:p>
                      <a:pPr>
                        <a:lnSpc>
                          <a:spcPct val="107000"/>
                        </a:lnSpc>
                        <a:spcAft>
                          <a:spcPts val="0"/>
                        </a:spcAft>
                      </a:pPr>
                      <a:r>
                        <a:rPr lang="hr-HR" sz="800">
                          <a:effectLst/>
                          <a:latin typeface="Calibri"/>
                          <a:ea typeface="Calibri"/>
                          <a:cs typeface="Times New Roman"/>
                        </a:rPr>
                        <a:t>Ne mogu zaspati na početku noći</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Nesanica zbog nemogućnosti postizanja sna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370">
                <a:tc>
                  <a:txBody>
                    <a:bodyPr/>
                    <a:lstStyle/>
                    <a:p>
                      <a:pPr>
                        <a:lnSpc>
                          <a:spcPct val="107000"/>
                        </a:lnSpc>
                        <a:spcAft>
                          <a:spcPts val="0"/>
                        </a:spcAft>
                      </a:pPr>
                      <a:r>
                        <a:rPr lang="hr-HR" sz="800" dirty="0">
                          <a:effectLst/>
                          <a:latin typeface="Calibri"/>
                          <a:ea typeface="Calibri"/>
                          <a:cs typeface="Times New Roman"/>
                        </a:rPr>
                        <a:t>Ne mogu nastaviti spavati</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Nesanica zbog nemogućnosti održavanja sna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370">
                <a:tc>
                  <a:txBody>
                    <a:bodyPr/>
                    <a:lstStyle/>
                    <a:p>
                      <a:pPr>
                        <a:lnSpc>
                          <a:spcPct val="107000"/>
                        </a:lnSpc>
                        <a:spcAft>
                          <a:spcPts val="0"/>
                        </a:spcAft>
                      </a:pPr>
                      <a:r>
                        <a:rPr lang="hr-HR" sz="800">
                          <a:effectLst/>
                          <a:latin typeface="Calibri"/>
                          <a:ea typeface="Calibri"/>
                          <a:cs typeface="Times New Roman"/>
                        </a:rPr>
                        <a:t>Ne mogu zaspati a niti nastaviti spavati</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Miješana nesanica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370">
                <a:tc>
                  <a:txBody>
                    <a:bodyPr/>
                    <a:lstStyle/>
                    <a:p>
                      <a:pPr>
                        <a:lnSpc>
                          <a:spcPct val="107000"/>
                        </a:lnSpc>
                        <a:spcAft>
                          <a:spcPts val="0"/>
                        </a:spcAft>
                      </a:pPr>
                      <a:r>
                        <a:rPr lang="hr-HR" sz="800">
                          <a:effectLst/>
                          <a:latin typeface="Calibri"/>
                          <a:ea typeface="Calibri"/>
                          <a:cs typeface="Times New Roman"/>
                        </a:rPr>
                        <a:t>Danju moja nesanica rezultira...</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07000"/>
                        </a:lnSpc>
                        <a:spcAft>
                          <a:spcPts val="0"/>
                        </a:spcAft>
                      </a:pPr>
                      <a:r>
                        <a:rPr lang="hr-HR" sz="800">
                          <a:effectLst/>
                          <a:latin typeface="Calibri"/>
                          <a:ea typeface="Calibri"/>
                          <a:cs typeface="Times New Roman"/>
                        </a:rPr>
                        <a:t>check</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0"/>
                        </a:spcAft>
                      </a:pPr>
                      <a:r>
                        <a:rPr lang="hr-HR" sz="800">
                          <a:effectLst/>
                          <a:latin typeface="Calibri"/>
                          <a:ea typeface="Calibri"/>
                          <a:cs typeface="Times New Roman"/>
                        </a:rPr>
                        <a:t>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25370">
                <a:tc>
                  <a:txBody>
                    <a:bodyPr/>
                    <a:lstStyle/>
                    <a:p>
                      <a:pPr>
                        <a:lnSpc>
                          <a:spcPct val="107000"/>
                        </a:lnSpc>
                        <a:spcAft>
                          <a:spcPts val="0"/>
                        </a:spcAft>
                      </a:pPr>
                      <a:r>
                        <a:rPr lang="hr-HR" sz="800">
                          <a:effectLst/>
                          <a:latin typeface="Calibri"/>
                          <a:ea typeface="Calibri"/>
                          <a:cs typeface="Times New Roman"/>
                        </a:rPr>
                        <a:t>Umorom i niskom razinom energije</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ctr">
                        <a:lnSpc>
                          <a:spcPct val="107000"/>
                        </a:lnSpc>
                        <a:spcAft>
                          <a:spcPts val="0"/>
                        </a:spcAft>
                      </a:pPr>
                      <a:r>
                        <a:rPr lang="hr-HR" sz="800" dirty="0">
                          <a:effectLst/>
                          <a:latin typeface="Calibri"/>
                          <a:ea typeface="Calibri"/>
                          <a:cs typeface="Times New Roman"/>
                        </a:rPr>
                        <a:t>Nesanica koja ima posljedice u dnevnom funkcioniranju</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685">
                <a:tc>
                  <a:txBody>
                    <a:bodyPr/>
                    <a:lstStyle/>
                    <a:p>
                      <a:pPr>
                        <a:lnSpc>
                          <a:spcPct val="107000"/>
                        </a:lnSpc>
                        <a:spcAft>
                          <a:spcPts val="0"/>
                        </a:spcAft>
                      </a:pPr>
                      <a:r>
                        <a:rPr lang="hr-HR" sz="800">
                          <a:effectLst/>
                          <a:latin typeface="Calibri"/>
                          <a:ea typeface="Calibri"/>
                          <a:cs typeface="Times New Roman"/>
                        </a:rPr>
                        <a:t>Pospanošću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r-HR"/>
                    </a:p>
                  </a:txBody>
                  <a:tcPr/>
                </a:tc>
              </a:tr>
              <a:tr h="488054">
                <a:tc>
                  <a:txBody>
                    <a:bodyPr/>
                    <a:lstStyle/>
                    <a:p>
                      <a:pPr>
                        <a:lnSpc>
                          <a:spcPct val="107000"/>
                        </a:lnSpc>
                        <a:spcAft>
                          <a:spcPts val="0"/>
                        </a:spcAft>
                      </a:pPr>
                      <a:r>
                        <a:rPr lang="hr-HR" sz="800">
                          <a:effectLst/>
                          <a:latin typeface="Calibri"/>
                          <a:ea typeface="Calibri"/>
                          <a:cs typeface="Times New Roman"/>
                        </a:rPr>
                        <a:t>Oštećenjima na kognitivnom području (pažnja, pamćenje,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r-HR"/>
                    </a:p>
                  </a:txBody>
                  <a:tcPr/>
                </a:tc>
              </a:tr>
              <a:tr h="488054">
                <a:tc>
                  <a:txBody>
                    <a:bodyPr/>
                    <a:lstStyle/>
                    <a:p>
                      <a:pPr>
                        <a:lnSpc>
                          <a:spcPct val="107000"/>
                        </a:lnSpc>
                        <a:spcAft>
                          <a:spcPts val="0"/>
                        </a:spcAft>
                      </a:pPr>
                      <a:r>
                        <a:rPr lang="hr-HR" sz="800">
                          <a:effectLst/>
                          <a:latin typeface="Calibri"/>
                          <a:ea typeface="Calibri"/>
                          <a:cs typeface="Times New Roman"/>
                        </a:rPr>
                        <a:t>Promjene raspoloženja (iritabilnost, osjećaj lošeg raspoloženja,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r-HR"/>
                    </a:p>
                  </a:txBody>
                  <a:tcPr/>
                </a:tc>
              </a:tr>
              <a:tr h="325370">
                <a:tc>
                  <a:txBody>
                    <a:bodyPr/>
                    <a:lstStyle/>
                    <a:p>
                      <a:pPr>
                        <a:lnSpc>
                          <a:spcPct val="107000"/>
                        </a:lnSpc>
                        <a:spcAft>
                          <a:spcPts val="0"/>
                        </a:spcAft>
                      </a:pPr>
                      <a:r>
                        <a:rPr lang="hr-HR" sz="800">
                          <a:effectLst/>
                          <a:latin typeface="Calibri"/>
                          <a:ea typeface="Calibri"/>
                          <a:cs typeface="Times New Roman"/>
                        </a:rPr>
                        <a:t>Slab učinak (na poslu, druge odgovornosti,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r-HR"/>
                    </a:p>
                  </a:txBody>
                  <a:tcPr/>
                </a:tc>
              </a:tr>
              <a:tr h="325370">
                <a:tc>
                  <a:txBody>
                    <a:bodyPr/>
                    <a:lstStyle/>
                    <a:p>
                      <a:pPr>
                        <a:lnSpc>
                          <a:spcPct val="107000"/>
                        </a:lnSpc>
                        <a:spcAft>
                          <a:spcPts val="0"/>
                        </a:spcAft>
                      </a:pPr>
                      <a:r>
                        <a:rPr lang="hr-HR" sz="800">
                          <a:effectLst/>
                          <a:latin typeface="Calibri"/>
                          <a:ea typeface="Calibri"/>
                          <a:cs typeface="Times New Roman"/>
                        </a:rPr>
                        <a:t>Problemi s drugim osobama (obitelj, prijatelji,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hr-HR"/>
                    </a:p>
                  </a:txBody>
                  <a:tcPr/>
                </a:tc>
              </a:tr>
              <a:tr h="162685">
                <a:tc>
                  <a:txBody>
                    <a:bodyPr/>
                    <a:lstStyle/>
                    <a:p>
                      <a:pPr>
                        <a:lnSpc>
                          <a:spcPct val="107000"/>
                        </a:lnSpc>
                        <a:spcAft>
                          <a:spcPts val="0"/>
                        </a:spcAft>
                      </a:pPr>
                      <a:r>
                        <a:rPr lang="hr-HR" sz="800">
                          <a:effectLst/>
                          <a:latin typeface="Calibri"/>
                          <a:ea typeface="Calibri"/>
                          <a:cs typeface="Times New Roman"/>
                        </a:rPr>
                        <a:t>Učestalost</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07000"/>
                        </a:lnSpc>
                        <a:spcAft>
                          <a:spcPts val="0"/>
                        </a:spcAft>
                      </a:pPr>
                      <a:r>
                        <a:rPr lang="hr-HR" sz="800">
                          <a:effectLst/>
                          <a:latin typeface="Calibri"/>
                          <a:ea typeface="Calibri"/>
                          <a:cs typeface="Times New Roman"/>
                        </a:rPr>
                        <a:t>check</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0"/>
                        </a:spcAft>
                      </a:pPr>
                      <a:r>
                        <a:rPr lang="hr-HR" sz="800">
                          <a:effectLst/>
                          <a:latin typeface="Calibri"/>
                          <a:ea typeface="Calibri"/>
                          <a:cs typeface="Times New Roman"/>
                        </a:rPr>
                        <a:t> </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62685">
                <a:tc>
                  <a:txBody>
                    <a:bodyPr/>
                    <a:lstStyle/>
                    <a:p>
                      <a:pPr>
                        <a:lnSpc>
                          <a:spcPct val="107000"/>
                        </a:lnSpc>
                        <a:spcAft>
                          <a:spcPts val="0"/>
                        </a:spcAft>
                      </a:pPr>
                      <a:r>
                        <a:rPr lang="hr-HR" sz="800">
                          <a:effectLst/>
                          <a:latin typeface="Calibri"/>
                          <a:ea typeface="Calibri"/>
                          <a:cs typeface="Times New Roman"/>
                        </a:rPr>
                        <a:t>Jednom ili dvaput tjedno</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blaga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685">
                <a:tc>
                  <a:txBody>
                    <a:bodyPr/>
                    <a:lstStyle/>
                    <a:p>
                      <a:pPr>
                        <a:lnSpc>
                          <a:spcPct val="107000"/>
                        </a:lnSpc>
                        <a:spcAft>
                          <a:spcPts val="0"/>
                        </a:spcAft>
                      </a:pPr>
                      <a:r>
                        <a:rPr lang="hr-HR" sz="800">
                          <a:effectLst/>
                          <a:latin typeface="Calibri"/>
                          <a:ea typeface="Calibri"/>
                          <a:cs typeface="Times New Roman"/>
                        </a:rPr>
                        <a:t>3 ili više noći tjedno</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teška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685">
                <a:tc>
                  <a:txBody>
                    <a:bodyPr/>
                    <a:lstStyle/>
                    <a:p>
                      <a:pPr>
                        <a:lnSpc>
                          <a:spcPct val="107000"/>
                        </a:lnSpc>
                        <a:spcAft>
                          <a:spcPts val="0"/>
                        </a:spcAft>
                      </a:pPr>
                      <a:r>
                        <a:rPr lang="hr-HR" sz="800">
                          <a:effectLst/>
                          <a:latin typeface="Calibri"/>
                          <a:ea typeface="Calibri"/>
                          <a:cs typeface="Times New Roman"/>
                        </a:rPr>
                        <a:t>Manje od 3 mjeseca</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a:effectLst/>
                          <a:latin typeface="Calibri"/>
                          <a:ea typeface="Calibri"/>
                          <a:cs typeface="Times New Roman"/>
                        </a:rPr>
                        <a:t>akutna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685">
                <a:tc>
                  <a:txBody>
                    <a:bodyPr/>
                    <a:lstStyle/>
                    <a:p>
                      <a:pPr>
                        <a:lnSpc>
                          <a:spcPct val="107000"/>
                        </a:lnSpc>
                        <a:spcAft>
                          <a:spcPts val="0"/>
                        </a:spcAft>
                      </a:pPr>
                      <a:r>
                        <a:rPr lang="hr-HR" sz="800">
                          <a:effectLst/>
                          <a:latin typeface="Calibri"/>
                          <a:ea typeface="Calibri"/>
                          <a:cs typeface="Times New Roman"/>
                        </a:rPr>
                        <a:t>Više od 3 mjeseca</a:t>
                      </a:r>
                    </a:p>
                  </a:txBody>
                  <a:tcPr marL="50103" marR="501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hr-HR" sz="800" dirty="0">
                        <a:effectLst/>
                        <a:latin typeface="Calibri"/>
                        <a:ea typeface="Calibri"/>
                        <a:cs typeface="Times New Roman"/>
                      </a:endParaRP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hr-HR" sz="800" dirty="0">
                          <a:effectLst/>
                          <a:latin typeface="Calibri"/>
                          <a:ea typeface="Calibri"/>
                          <a:cs typeface="Times New Roman"/>
                        </a:rPr>
                        <a:t>trajna</a:t>
                      </a:r>
                    </a:p>
                  </a:txBody>
                  <a:tcPr marL="50103" marR="501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15185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143000"/>
          </a:xfrm>
        </p:spPr>
        <p:txBody>
          <a:bodyPr>
            <a:normAutofit fontScale="90000"/>
          </a:bodyPr>
          <a:lstStyle/>
          <a:p>
            <a:r>
              <a:rPr lang="hr-HR" sz="3600" b="1" dirty="0" smtClean="0"/>
              <a:t/>
            </a:r>
            <a:br>
              <a:rPr lang="hr-HR" sz="3600" b="1" dirty="0" smtClean="0"/>
            </a:br>
            <a:r>
              <a:rPr lang="hr-HR" sz="3600" b="1" dirty="0"/>
              <a:t/>
            </a:r>
            <a:br>
              <a:rPr lang="hr-HR" sz="3600" b="1" dirty="0"/>
            </a:br>
            <a:r>
              <a:rPr lang="hr-HR" sz="3600" b="1" dirty="0" smtClean="0"/>
              <a:t/>
            </a:r>
            <a:br>
              <a:rPr lang="hr-HR" sz="3600" b="1" dirty="0" smtClean="0"/>
            </a:br>
            <a:r>
              <a:rPr lang="hr-HR" sz="3600" b="1" dirty="0" smtClean="0"/>
              <a:t>DRUGI </a:t>
            </a:r>
            <a:r>
              <a:rPr lang="hr-HR" sz="3600" b="1" dirty="0"/>
              <a:t>POREMEĆAJI SPAVANJA </a:t>
            </a:r>
            <a:r>
              <a:rPr lang="hr-HR" sz="3600" b="1" dirty="0" smtClean="0"/>
              <a:t/>
            </a:r>
            <a:br>
              <a:rPr lang="hr-HR" sz="3600" b="1" dirty="0" smtClean="0"/>
            </a:br>
            <a:r>
              <a:rPr lang="hr-HR" sz="2700" b="1" dirty="0" smtClean="0"/>
              <a:t>–</a:t>
            </a:r>
            <a:r>
              <a:rPr lang="hr-HR" sz="3600" b="1" dirty="0" smtClean="0"/>
              <a:t> </a:t>
            </a:r>
            <a:r>
              <a:rPr lang="hr-HR" sz="2700" b="1" dirty="0" smtClean="0"/>
              <a:t>više ih se može pojaviti istovremeno</a:t>
            </a:r>
            <a:r>
              <a:rPr lang="hr-HR" dirty="0"/>
              <a:t/>
            </a:r>
            <a:br>
              <a:rPr lang="hr-HR" dirty="0"/>
            </a:br>
            <a:endParaRPr lang="hr-HR" dirty="0"/>
          </a:p>
        </p:txBody>
      </p:sp>
      <p:sp>
        <p:nvSpPr>
          <p:cNvPr id="3" name="Content Placeholder 2"/>
          <p:cNvSpPr>
            <a:spLocks noGrp="1"/>
          </p:cNvSpPr>
          <p:nvPr>
            <p:ph idx="1"/>
          </p:nvPr>
        </p:nvSpPr>
        <p:spPr/>
        <p:txBody>
          <a:bodyPr>
            <a:normAutofit fontScale="85000" lnSpcReduction="10000"/>
          </a:bodyPr>
          <a:lstStyle/>
          <a:p>
            <a:pPr>
              <a:lnSpc>
                <a:spcPct val="150000"/>
              </a:lnSpc>
            </a:pPr>
            <a:r>
              <a:rPr lang="hr-HR" sz="2000" dirty="0"/>
              <a:t>Narkolepsija – poremećaj pretjerane </a:t>
            </a:r>
            <a:r>
              <a:rPr lang="hr-HR" sz="2000" dirty="0" smtClean="0"/>
              <a:t>pospanosti </a:t>
            </a:r>
            <a:r>
              <a:rPr lang="hr-HR" sz="2000" dirty="0"/>
              <a:t>danju</a:t>
            </a:r>
          </a:p>
          <a:p>
            <a:pPr>
              <a:lnSpc>
                <a:spcPct val="150000"/>
              </a:lnSpc>
            </a:pPr>
            <a:r>
              <a:rPr lang="hr-HR" sz="2000" dirty="0" smtClean="0"/>
              <a:t>Obstruktivna apneja </a:t>
            </a:r>
            <a:r>
              <a:rPr lang="hr-HR" sz="2000" dirty="0"/>
              <a:t>– poremećaj disanja tijekom spavanja koji također uzrokuje pospanost</a:t>
            </a:r>
          </a:p>
          <a:p>
            <a:pPr>
              <a:lnSpc>
                <a:spcPct val="150000"/>
              </a:lnSpc>
            </a:pPr>
            <a:r>
              <a:rPr lang="hr-HR" sz="2000" dirty="0"/>
              <a:t>Poremećaji motorike tijekom spavanja – Sindrom nemirnih nogu i Sindrom periodičnog pomicanja udova</a:t>
            </a:r>
          </a:p>
          <a:p>
            <a:pPr>
              <a:lnSpc>
                <a:spcPct val="150000"/>
              </a:lnSpc>
            </a:pPr>
            <a:r>
              <a:rPr lang="hr-HR" sz="2000" dirty="0"/>
              <a:t>Poremećaj cirkadijurnog (dnevnog) ritma spavanja – događa se kada  „unutarnji sat“ i realno vrijeme nisu sinkronizirani (jet-leg problem i smjenski rad). </a:t>
            </a:r>
          </a:p>
          <a:p>
            <a:pPr>
              <a:lnSpc>
                <a:spcPct val="150000"/>
              </a:lnSpc>
            </a:pPr>
            <a:r>
              <a:rPr lang="hr-HR" sz="2000" dirty="0"/>
              <a:t>Parasomnije – dijele se na poremećaje koji se događaju za vrijeme REM faze sna (noćne more) i poremećaje koji se događaju izvan REM faze sna (hodanje u snu i noćni teror).</a:t>
            </a:r>
          </a:p>
          <a:p>
            <a:endParaRPr lang="hr-HR" sz="2000" dirty="0"/>
          </a:p>
        </p:txBody>
      </p:sp>
    </p:spTree>
    <p:extLst>
      <p:ext uri="{BB962C8B-B14F-4D97-AF65-F5344CB8AC3E}">
        <p14:creationId xmlns:p14="http://schemas.microsoft.com/office/powerpoint/2010/main" val="71600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4572000" y="980728"/>
            <a:ext cx="4038600" cy="5734237"/>
          </a:xfrm>
        </p:spPr>
        <p:txBody>
          <a:bodyPr>
            <a:noAutofit/>
          </a:bodyPr>
          <a:lstStyle/>
          <a:p>
            <a:r>
              <a:rPr lang="hr-HR" sz="2000" dirty="0"/>
              <a:t>1 od 10 odraslih osoba pati od ozbiljne i dugotrajne nesanice sa posljedicama u dnevnom funkcioniranju</a:t>
            </a:r>
            <a:r>
              <a:rPr lang="hr-HR" sz="2000" dirty="0" smtClean="0"/>
              <a:t>.</a:t>
            </a:r>
          </a:p>
          <a:p>
            <a:pPr marL="0" indent="0">
              <a:buNone/>
            </a:pPr>
            <a:endParaRPr lang="hr-HR" sz="2000" dirty="0" smtClean="0"/>
          </a:p>
          <a:p>
            <a:r>
              <a:rPr lang="hr-HR" sz="2000" dirty="0"/>
              <a:t>10 % ljudi ima problema sa spavanjem 3 ili više dana u tjednu, duže od 3 mjeseca i uzrokuje im probleme kao što su umor i loše raspoloženje tijekom dana. </a:t>
            </a:r>
            <a:endParaRPr lang="hr-HR" sz="2000" dirty="0" smtClean="0"/>
          </a:p>
          <a:p>
            <a:pPr marL="0" indent="0">
              <a:buNone/>
            </a:pPr>
            <a:endParaRPr lang="hr-HR" sz="2000" dirty="0" smtClean="0"/>
          </a:p>
          <a:p>
            <a:r>
              <a:rPr lang="hr-HR" sz="2000" dirty="0" smtClean="0"/>
              <a:t>Nesanica je u općoj populaciji učestalija od anksioznosti i depresije. </a:t>
            </a:r>
            <a:endParaRPr lang="hr-HR" sz="2000" dirty="0"/>
          </a:p>
        </p:txBody>
      </p:sp>
      <p:sp>
        <p:nvSpPr>
          <p:cNvPr id="9" name="Content Placeholder 8"/>
          <p:cNvSpPr>
            <a:spLocks noGrp="1"/>
          </p:cNvSpPr>
          <p:nvPr>
            <p:ph sz="half" idx="1"/>
          </p:nvPr>
        </p:nvSpPr>
        <p:spPr>
          <a:xfrm>
            <a:off x="251520" y="908720"/>
            <a:ext cx="4110608" cy="5802992"/>
          </a:xfrm>
        </p:spPr>
        <p:txBody>
          <a:bodyPr>
            <a:normAutofit fontScale="62500" lnSpcReduction="20000"/>
          </a:bodyPr>
          <a:lstStyle/>
          <a:p>
            <a:r>
              <a:rPr lang="hr-HR" sz="2800" dirty="0"/>
              <a:t>Raspoloženje odnosno emocionalno stanje može utjecati na kvalitetu sna ali i obrnuto. Ukoliko smo tjeskobni i zabrinuti, to bi lako moglo izazvati nesanicu, dok nedovoljno sna može uzrokovati još veću tjeskobu. </a:t>
            </a:r>
            <a:endParaRPr lang="hr-HR" sz="2800" dirty="0" smtClean="0"/>
          </a:p>
          <a:p>
            <a:endParaRPr lang="hr-HR" sz="2800" dirty="0"/>
          </a:p>
          <a:p>
            <a:endParaRPr lang="hr-HR" sz="2800" dirty="0" smtClean="0"/>
          </a:p>
          <a:p>
            <a:endParaRPr lang="hr-HR" sz="2800" dirty="0"/>
          </a:p>
          <a:p>
            <a:endParaRPr lang="hr-HR" sz="2800" dirty="0" smtClean="0"/>
          </a:p>
          <a:p>
            <a:endParaRPr lang="hr-HR" sz="2800" dirty="0"/>
          </a:p>
          <a:p>
            <a:endParaRPr lang="hr-HR" sz="2800" dirty="0" smtClean="0"/>
          </a:p>
          <a:p>
            <a:endParaRPr lang="hr-HR" sz="2800" dirty="0" smtClean="0"/>
          </a:p>
          <a:p>
            <a:endParaRPr lang="hr-HR" sz="2800" dirty="0"/>
          </a:p>
          <a:p>
            <a:endParaRPr lang="hr-HR" sz="2800" dirty="0" smtClean="0"/>
          </a:p>
          <a:p>
            <a:r>
              <a:rPr lang="hr-HR" sz="2800" dirty="0"/>
              <a:t>Nesanica kroz duže vrijeme može utjecati na razvoj depresije.</a:t>
            </a:r>
          </a:p>
          <a:p>
            <a:pPr marL="0" indent="0">
              <a:buNone/>
            </a:pPr>
            <a:r>
              <a:rPr lang="hr-HR" sz="2800" dirty="0"/>
              <a:t/>
            </a:r>
            <a:br>
              <a:rPr lang="hr-HR" sz="2800" dirty="0"/>
            </a:br>
            <a:endParaRPr lang="hr-HR" dirty="0"/>
          </a:p>
        </p:txBody>
      </p:sp>
      <p:graphicFrame>
        <p:nvGraphicFramePr>
          <p:cNvPr id="12" name="Diagram 11"/>
          <p:cNvGraphicFramePr/>
          <p:nvPr>
            <p:extLst>
              <p:ext uri="{D42A27DB-BD31-4B8C-83A1-F6EECF244321}">
                <p14:modId xmlns:p14="http://schemas.microsoft.com/office/powerpoint/2010/main" val="3431843937"/>
              </p:ext>
            </p:extLst>
          </p:nvPr>
        </p:nvGraphicFramePr>
        <p:xfrm>
          <a:off x="179512" y="2276872"/>
          <a:ext cx="436626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773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animEffect transition="in" filter="fade">
                                      <p:cBhvr>
                                        <p:cTn id="17" dur="500"/>
                                        <p:tgtEl>
                                          <p:spTgt spid="9">
                                            <p:txEl>
                                              <p:pRg st="10" end="1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fade">
                                      <p:cBhvr>
                                        <p:cTn id="22" dur="5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500"/>
                                        <p:tgtEl>
                                          <p:spTgt spid="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fade">
                                      <p:cBhvr>
                                        <p:cTn id="3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r-HR" b="1" dirty="0"/>
              <a:t>ŠTO UZROKUJE NESANICU?</a:t>
            </a:r>
            <a:r>
              <a:rPr lang="hr-HR" dirty="0"/>
              <a:t/>
            </a:r>
            <a:br>
              <a:rPr lang="hr-HR" dirty="0"/>
            </a:br>
            <a:endParaRPr lang="hr-HR" dirty="0"/>
          </a:p>
        </p:txBody>
      </p:sp>
      <p:sp>
        <p:nvSpPr>
          <p:cNvPr id="7" name="Text Placeholder 6"/>
          <p:cNvSpPr>
            <a:spLocks noGrp="1"/>
          </p:cNvSpPr>
          <p:nvPr>
            <p:ph type="body" idx="2"/>
          </p:nvPr>
        </p:nvSpPr>
        <p:spPr>
          <a:xfrm>
            <a:off x="107504" y="1340768"/>
            <a:ext cx="5472608" cy="4536504"/>
          </a:xfrm>
        </p:spPr>
        <p:txBody>
          <a:bodyPr>
            <a:normAutofit fontScale="25000" lnSpcReduction="20000"/>
          </a:bodyPr>
          <a:lstStyle/>
          <a:p>
            <a:pPr>
              <a:lnSpc>
                <a:spcPct val="170000"/>
              </a:lnSpc>
            </a:pPr>
            <a:r>
              <a:rPr lang="hr-HR" sz="4800" dirty="0"/>
              <a:t>Najbolji način za otkrivanje uzroka nesanice je razmotriti 3P</a:t>
            </a:r>
            <a:r>
              <a:rPr lang="hr-HR" sz="4800" dirty="0" smtClean="0"/>
              <a:t>.</a:t>
            </a:r>
          </a:p>
          <a:p>
            <a:pPr>
              <a:lnSpc>
                <a:spcPct val="170000"/>
              </a:lnSpc>
            </a:pPr>
            <a:endParaRPr lang="hr-HR" sz="4800" dirty="0"/>
          </a:p>
          <a:p>
            <a:pPr marL="285750" indent="-285750">
              <a:lnSpc>
                <a:spcPct val="170000"/>
              </a:lnSpc>
              <a:buFont typeface="Arial" pitchFamily="34" charset="0"/>
              <a:buChar char="•"/>
            </a:pPr>
            <a:r>
              <a:rPr lang="hr-HR" sz="6400" b="1" u="sng" dirty="0"/>
              <a:t>P</a:t>
            </a:r>
            <a:r>
              <a:rPr lang="hr-HR" sz="4800" u="sng" dirty="0"/>
              <a:t>redisponirajući faktori : </a:t>
            </a:r>
            <a:r>
              <a:rPr lang="hr-HR" sz="4800" dirty="0"/>
              <a:t>nasljedni faktori, anksioznost, niska razina tolerancije na stres, značajne promjene u obitelji ili na poslu. Povećavaju vjerojatnost nesanice, ali je samostalno ne izazivaju. </a:t>
            </a:r>
            <a:endParaRPr lang="hr-HR" sz="4800" dirty="0" smtClean="0"/>
          </a:p>
          <a:p>
            <a:pPr>
              <a:lnSpc>
                <a:spcPct val="170000"/>
              </a:lnSpc>
            </a:pPr>
            <a:endParaRPr lang="hr-HR" sz="4800" dirty="0"/>
          </a:p>
          <a:p>
            <a:pPr marL="285750" indent="-285750">
              <a:lnSpc>
                <a:spcPct val="170000"/>
              </a:lnSpc>
              <a:buFont typeface="Arial" pitchFamily="34" charset="0"/>
              <a:buChar char="•"/>
            </a:pPr>
            <a:r>
              <a:rPr lang="hr-HR" sz="6400" b="1" u="sng" dirty="0"/>
              <a:t>P</a:t>
            </a:r>
            <a:r>
              <a:rPr lang="hr-HR" sz="4800" u="sng" dirty="0"/>
              <a:t>recipitirajući faktori (okidači): npr. </a:t>
            </a:r>
            <a:r>
              <a:rPr lang="hr-HR" sz="4800" dirty="0"/>
              <a:t>Gubitak posla, bolest, gubitak značajne osobe, ali i bilo koji drugi faktori koji trenutno uzrokuju stres kao što je buka od građevinskih radova, rođenje djeteta, i sl. Može rezultirati akutnom nesanicom – ona koja traje manje od 3 mjeseca. Svaka veća promjena može izazvati stres koji onda izaziva nesnaicu. </a:t>
            </a:r>
            <a:endParaRPr lang="hr-HR" sz="4800" dirty="0" smtClean="0"/>
          </a:p>
          <a:p>
            <a:pPr>
              <a:lnSpc>
                <a:spcPct val="170000"/>
              </a:lnSpc>
            </a:pPr>
            <a:endParaRPr lang="hr-HR" sz="4800" dirty="0"/>
          </a:p>
          <a:p>
            <a:pPr marL="285750" indent="-285750">
              <a:lnSpc>
                <a:spcPct val="170000"/>
              </a:lnSpc>
              <a:buFont typeface="Arial" pitchFamily="34" charset="0"/>
              <a:buChar char="•"/>
            </a:pPr>
            <a:r>
              <a:rPr lang="hr-HR" sz="4800" u="sng" dirty="0"/>
              <a:t>Održavajući </a:t>
            </a:r>
            <a:r>
              <a:rPr lang="hr-HR" sz="4800" u="sng" dirty="0" smtClean="0"/>
              <a:t>(</a:t>
            </a:r>
            <a:r>
              <a:rPr lang="hr-HR" sz="6400" b="1" u="sng" dirty="0" smtClean="0"/>
              <a:t>P</a:t>
            </a:r>
            <a:r>
              <a:rPr lang="hr-HR" sz="4800" u="sng" dirty="0" smtClean="0"/>
              <a:t>erpetuating</a:t>
            </a:r>
            <a:r>
              <a:rPr lang="hr-HR" sz="4800" u="sng" dirty="0"/>
              <a:t>) faktori: </a:t>
            </a:r>
            <a:r>
              <a:rPr lang="hr-HR" sz="4800" dirty="0"/>
              <a:t>svi faktori koji održavaju probleme sa spavanjem jednom kada se oni pojave. Često ljudi navode kako se sjećaju kada su počeli problemi sa spavanjem, ali da im nije jasno zašto ih još uvijek imaju. </a:t>
            </a:r>
            <a:endParaRPr lang="hr-HR" sz="4800" dirty="0" smtClean="0"/>
          </a:p>
          <a:p>
            <a:endParaRPr lang="hr-HR" dirty="0"/>
          </a:p>
          <a:p>
            <a:endParaRPr lang="hr-HR" dirty="0"/>
          </a:p>
        </p:txBody>
      </p:sp>
      <p:sp>
        <p:nvSpPr>
          <p:cNvPr id="12" name="Content Placeholder 11"/>
          <p:cNvSpPr>
            <a:spLocks noGrp="1"/>
          </p:cNvSpPr>
          <p:nvPr>
            <p:ph sz="half" idx="1"/>
          </p:nvPr>
        </p:nvSpPr>
        <p:spPr>
          <a:xfrm>
            <a:off x="5652120" y="1412776"/>
            <a:ext cx="3157190" cy="2675384"/>
          </a:xfrm>
        </p:spPr>
        <p:txBody>
          <a:bodyPr/>
          <a:lstStyle/>
          <a:p>
            <a:pPr marL="0" lvl="0" indent="0">
              <a:lnSpc>
                <a:spcPct val="150000"/>
              </a:lnSpc>
              <a:buClr>
                <a:srgbClr val="6BB1C9"/>
              </a:buClr>
              <a:buNone/>
            </a:pPr>
            <a:r>
              <a:rPr lang="hr-HR" sz="1400" dirty="0">
                <a:solidFill>
                  <a:prstClr val="black"/>
                </a:solidFill>
              </a:rPr>
              <a:t>Najčešće se događa začarani krug nemogućnosti osobe da zaspi, zbog čega postaje zabrinuta što vodi i u zabrinutost zbog negativnih efekata nespavanja na dnevno funkcioniranje, i </a:t>
            </a:r>
            <a:r>
              <a:rPr lang="hr-HR" sz="1400" dirty="0" smtClean="0">
                <a:solidFill>
                  <a:prstClr val="black"/>
                </a:solidFill>
              </a:rPr>
              <a:t>pokušaja </a:t>
            </a:r>
            <a:r>
              <a:rPr lang="hr-HR" sz="1400" dirty="0">
                <a:solidFill>
                  <a:prstClr val="black"/>
                </a:solidFill>
              </a:rPr>
              <a:t>rješavanja problema. </a:t>
            </a:r>
          </a:p>
          <a:p>
            <a:pPr marL="0" indent="0">
              <a:buNone/>
            </a:pPr>
            <a:endParaRPr lang="hr-HR" dirty="0"/>
          </a:p>
        </p:txBody>
      </p:sp>
      <p:graphicFrame>
        <p:nvGraphicFramePr>
          <p:cNvPr id="13" name="Diagram 12"/>
          <p:cNvGraphicFramePr/>
          <p:nvPr>
            <p:extLst>
              <p:ext uri="{D42A27DB-BD31-4B8C-83A1-F6EECF244321}">
                <p14:modId xmlns:p14="http://schemas.microsoft.com/office/powerpoint/2010/main" val="54344936"/>
              </p:ext>
            </p:extLst>
          </p:nvPr>
        </p:nvGraphicFramePr>
        <p:xfrm>
          <a:off x="5940152" y="3789040"/>
          <a:ext cx="2659380" cy="22021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430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fade">
                                      <p:cBhvr>
                                        <p:cTn id="27" dur="500"/>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fade">
                                      <p:cBhvr>
                                        <p:cTn id="37"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1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hr-HR" dirty="0" smtClean="0"/>
              <a:t>TRETMAN NESANICE</a:t>
            </a:r>
            <a:endParaRPr lang="hr-HR" dirty="0"/>
          </a:p>
        </p:txBody>
      </p:sp>
      <p:sp>
        <p:nvSpPr>
          <p:cNvPr id="6" name="Content Placeholder 5"/>
          <p:cNvSpPr>
            <a:spLocks noGrp="1"/>
          </p:cNvSpPr>
          <p:nvPr>
            <p:ph idx="1"/>
          </p:nvPr>
        </p:nvSpPr>
        <p:spPr/>
        <p:txBody>
          <a:bodyPr/>
          <a:lstStyle/>
          <a:p>
            <a:r>
              <a:rPr lang="hr-HR" dirty="0" smtClean="0"/>
              <a:t>Medikamentozna terapija : benzodiazepin, antihistaminici, antidepresivi i melatonin</a:t>
            </a:r>
          </a:p>
          <a:p>
            <a:r>
              <a:rPr lang="hr-HR" dirty="0" smtClean="0"/>
              <a:t>Psihoterapija: KBT se pokazao najučinkovitijim – ima dugotrajne pozitivne efekte u terapiji nesanice.</a:t>
            </a:r>
          </a:p>
          <a:p>
            <a:r>
              <a:rPr lang="hr-HR" dirty="0" smtClean="0"/>
              <a:t>Druge terapije: </a:t>
            </a:r>
            <a:r>
              <a:rPr lang="hr-HR" dirty="0"/>
              <a:t>h</a:t>
            </a:r>
            <a:r>
              <a:rPr lang="hr-HR" dirty="0" smtClean="0"/>
              <a:t>omeopatska </a:t>
            </a:r>
            <a:r>
              <a:rPr lang="hr-HR" dirty="0"/>
              <a:t>medicina, biljni lijekovi, posebni jastuci, neurolingvističko programiranje – ne postoje znanstveni dokazi da išta od ovoga dugoročno liječi nesanicu. </a:t>
            </a:r>
          </a:p>
          <a:p>
            <a:endParaRPr lang="hr-HR" dirty="0"/>
          </a:p>
        </p:txBody>
      </p:sp>
    </p:spTree>
    <p:extLst>
      <p:ext uri="{BB962C8B-B14F-4D97-AF65-F5344CB8AC3E}">
        <p14:creationId xmlns:p14="http://schemas.microsoft.com/office/powerpoint/2010/main" val="143229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t/>
            </a:r>
            <a:br>
              <a:rPr lang="hr-HR" b="1" dirty="0" smtClean="0"/>
            </a:br>
            <a:r>
              <a:rPr lang="hr-HR" b="1" dirty="0" smtClean="0"/>
              <a:t>KBT </a:t>
            </a:r>
            <a:r>
              <a:rPr lang="hr-HR" b="1" dirty="0"/>
              <a:t>TRETMAN NESANICE</a:t>
            </a:r>
            <a:r>
              <a:rPr lang="hr-HR" dirty="0"/>
              <a:t/>
            </a:r>
            <a:br>
              <a:rPr lang="hr-HR" dirty="0"/>
            </a:br>
            <a:endParaRPr lang="hr-HR" dirty="0"/>
          </a:p>
        </p:txBody>
      </p:sp>
      <p:sp>
        <p:nvSpPr>
          <p:cNvPr id="3" name="Content Placeholder 2"/>
          <p:cNvSpPr>
            <a:spLocks noGrp="1"/>
          </p:cNvSpPr>
          <p:nvPr>
            <p:ph sz="half" idx="1"/>
          </p:nvPr>
        </p:nvSpPr>
        <p:spPr>
          <a:xfrm>
            <a:off x="457200" y="1340768"/>
            <a:ext cx="3826768" cy="5014157"/>
          </a:xfrm>
        </p:spPr>
        <p:txBody>
          <a:bodyPr>
            <a:normAutofit lnSpcReduction="10000"/>
          </a:bodyPr>
          <a:lstStyle/>
          <a:p>
            <a:pPr marL="514350" indent="-514350">
              <a:buAutoNum type="arabicPeriod"/>
            </a:pPr>
            <a:r>
              <a:rPr lang="hr-HR" dirty="0" smtClean="0">
                <a:solidFill>
                  <a:schemeClr val="accent3"/>
                </a:solidFill>
              </a:rPr>
              <a:t>POSTAVLJANJE JASNIH CILJEVA</a:t>
            </a:r>
          </a:p>
          <a:p>
            <a:pPr marL="0" indent="0">
              <a:buNone/>
            </a:pPr>
            <a:r>
              <a:rPr lang="hr-HR" dirty="0" smtClean="0"/>
              <a:t>Važno je postaviti jasne i specifične ciljeve.</a:t>
            </a:r>
          </a:p>
          <a:p>
            <a:pPr marL="0" indent="0" algn="ctr">
              <a:buNone/>
            </a:pPr>
            <a:r>
              <a:rPr lang="hr-HR" sz="1800" dirty="0" smtClean="0"/>
              <a:t>Primjer: </a:t>
            </a:r>
          </a:p>
          <a:p>
            <a:pPr marL="0" indent="0" algn="just">
              <a:buNone/>
            </a:pPr>
            <a:r>
              <a:rPr lang="hr-HR" sz="1800" dirty="0" smtClean="0"/>
              <a:t>Osoba se probudi noću i ne može više zaspati.</a:t>
            </a:r>
          </a:p>
          <a:p>
            <a:pPr marL="0" indent="0" algn="just">
              <a:buNone/>
            </a:pPr>
            <a:r>
              <a:rPr lang="hr-HR" sz="1800" dirty="0" smtClean="0"/>
              <a:t>Cilj 1: „Želim prespavati cijelu noć”</a:t>
            </a:r>
          </a:p>
          <a:p>
            <a:pPr marL="0" indent="0" algn="just">
              <a:buNone/>
            </a:pPr>
            <a:r>
              <a:rPr lang="hr-HR" sz="1800" dirty="0" smtClean="0"/>
              <a:t>Cilj 2: „Želim danju biti bolje raspoložena”</a:t>
            </a:r>
          </a:p>
          <a:p>
            <a:pPr marL="0" indent="0" algn="just">
              <a:buNone/>
            </a:pPr>
            <a:r>
              <a:rPr lang="hr-HR" sz="1800" dirty="0" smtClean="0"/>
              <a:t>Cilj 3: „Želim imati bolje odnose s drugima”</a:t>
            </a:r>
            <a:endParaRPr lang="hr-HR" sz="1800" dirty="0"/>
          </a:p>
          <a:p>
            <a:pPr marL="0" indent="0" algn="ctr">
              <a:buNone/>
            </a:pPr>
            <a:endParaRPr lang="hr-HR" dirty="0" smtClean="0"/>
          </a:p>
          <a:p>
            <a:pPr marL="0" indent="0" algn="ctr">
              <a:buNone/>
            </a:pPr>
            <a:endParaRPr lang="hr-HR" dirty="0"/>
          </a:p>
        </p:txBody>
      </p:sp>
      <p:sp>
        <p:nvSpPr>
          <p:cNvPr id="5" name="Content Placeholder 4"/>
          <p:cNvSpPr>
            <a:spLocks noGrp="1"/>
          </p:cNvSpPr>
          <p:nvPr>
            <p:ph sz="half" idx="2"/>
          </p:nvPr>
        </p:nvSpPr>
        <p:spPr>
          <a:xfrm>
            <a:off x="4355976" y="1268760"/>
            <a:ext cx="4330824" cy="5086165"/>
          </a:xfrm>
        </p:spPr>
        <p:txBody>
          <a:bodyPr>
            <a:normAutofit lnSpcReduction="10000"/>
          </a:bodyPr>
          <a:lstStyle/>
          <a:p>
            <a:r>
              <a:rPr lang="hr-HR" dirty="0"/>
              <a:t>Jedan od ciljeva u tretmanu nesanice trebao bi biti „povećati efikasnost spavanja</a:t>
            </a:r>
            <a:r>
              <a:rPr lang="hr-HR" dirty="0" smtClean="0"/>
              <a:t>“.</a:t>
            </a:r>
          </a:p>
          <a:p>
            <a:r>
              <a:rPr lang="hr-HR" dirty="0" smtClean="0"/>
              <a:t>Smatra </a:t>
            </a:r>
            <a:r>
              <a:rPr lang="hr-HR" dirty="0"/>
              <a:t>se da je efikasno spavanje ono kada </a:t>
            </a:r>
            <a:r>
              <a:rPr lang="hr-HR" dirty="0" smtClean="0"/>
              <a:t>je 90</a:t>
            </a:r>
            <a:r>
              <a:rPr lang="hr-HR" dirty="0"/>
              <a:t>% vremena </a:t>
            </a:r>
            <a:r>
              <a:rPr lang="hr-HR" dirty="0" smtClean="0"/>
              <a:t>provedenog noću u krevetu, provedeno u spavanju.</a:t>
            </a:r>
          </a:p>
          <a:p>
            <a:r>
              <a:rPr lang="hr-HR" b="1" dirty="0" smtClean="0"/>
              <a:t>Efikasnost spavanja (%)</a:t>
            </a:r>
            <a:r>
              <a:rPr lang="hr-HR" dirty="0" smtClean="0"/>
              <a:t>=vrijeme provedeno u spavanju/ukupno vrijeme provedeno u krevetu</a:t>
            </a:r>
            <a:endParaRPr lang="hr-HR" dirty="0"/>
          </a:p>
          <a:p>
            <a:endParaRPr lang="hr-HR" dirty="0"/>
          </a:p>
        </p:txBody>
      </p:sp>
    </p:spTree>
    <p:extLst>
      <p:ext uri="{BB962C8B-B14F-4D97-AF65-F5344CB8AC3E}">
        <p14:creationId xmlns:p14="http://schemas.microsoft.com/office/powerpoint/2010/main" val="2198010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5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Effect transition="in" filter="fade">
                                      <p:cBhvr>
                                        <p:cTn id="39" dur="500"/>
                                        <p:tgtEl>
                                          <p:spTgt spid="5">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
                                            <p:txEl>
                                              <p:pRg st="1" end="1"/>
                                            </p:txEl>
                                          </p:spTgt>
                                        </p:tgtEl>
                                        <p:attrNameLst>
                                          <p:attrName>style.visibility</p:attrName>
                                        </p:attrNameLst>
                                      </p:cBhvr>
                                      <p:to>
                                        <p:strVal val="visible"/>
                                      </p:to>
                                    </p:set>
                                    <p:animEffect transition="in" filter="fade">
                                      <p:cBhvr>
                                        <p:cTn id="44" dur="500"/>
                                        <p:tgtEl>
                                          <p:spTgt spid="5">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
                                            <p:txEl>
                                              <p:pRg st="2" end="2"/>
                                            </p:txEl>
                                          </p:spTgt>
                                        </p:tgtEl>
                                        <p:attrNameLst>
                                          <p:attrName>style.visibility</p:attrName>
                                        </p:attrNameLst>
                                      </p:cBhvr>
                                      <p:to>
                                        <p:strVal val="visible"/>
                                      </p:to>
                                    </p:set>
                                    <p:animEffect transition="in" filter="fade">
                                      <p:cBhvr>
                                        <p:cTn id="4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60" y="1124744"/>
            <a:ext cx="8208912" cy="646331"/>
          </a:xfrm>
          <a:prstGeom prst="rect">
            <a:avLst/>
          </a:prstGeom>
          <a:noFill/>
        </p:spPr>
        <p:txBody>
          <a:bodyPr wrap="square" rtlCol="0">
            <a:spAutoFit/>
          </a:bodyPr>
          <a:lstStyle/>
          <a:p>
            <a:r>
              <a:rPr lang="hr-HR" dirty="0" smtClean="0"/>
              <a:t>Napredak u postizanju ciljeva može se pratiti vođenjem dnevnika</a:t>
            </a:r>
          </a:p>
          <a:p>
            <a:endParaRPr lang="hr-H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1586409"/>
            <a:ext cx="3810000" cy="547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549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370</TotalTime>
  <Words>1835</Words>
  <Application>Microsoft Office PowerPoint</Application>
  <PresentationFormat>On-screen Show (4:3)</PresentationFormat>
  <Paragraphs>195</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Bihevioralno-kognitivne tehnike za rad s nesanicom</vt:lpstr>
      <vt:lpstr>Nesanica...</vt:lpstr>
      <vt:lpstr>Check lista simptoma nesanice</vt:lpstr>
      <vt:lpstr>   DRUGI POREMEĆAJI SPAVANJA  – više ih se može pojaviti istovremeno </vt:lpstr>
      <vt:lpstr>PowerPoint Presentation</vt:lpstr>
      <vt:lpstr>ŠTO UZROKUJE NESANICU? </vt:lpstr>
      <vt:lpstr>TRETMAN NESANICE</vt:lpstr>
      <vt:lpstr> KBT TRETMAN NESANICE </vt:lpstr>
      <vt:lpstr>PowerPoint Presentation</vt:lpstr>
      <vt:lpstr>PowerPoint Presentation</vt:lpstr>
      <vt:lpstr>3. PRIPREMA ZA SPAVANJE </vt:lpstr>
      <vt:lpstr>PowerPoint Presentation</vt:lpstr>
      <vt:lpstr>PowerPoint Presentation</vt:lpstr>
      <vt:lpstr>PowerPoint Presentation</vt:lpstr>
      <vt:lpstr>6. UPRAVLJANJE MISLIMA </vt:lpstr>
      <vt:lpstr>7. DUGOROČNO POBOLJŠAVANJE SPAVANJA</vt:lpstr>
      <vt:lpstr>PowerPoint Presentation</vt:lpstr>
      <vt:lpstr>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Bihevioralno-kognitivne tehnike za rad s nesanicom</dc:title>
  <dc:creator>Danijela Surać</dc:creator>
  <cp:lastModifiedBy>Danijela Surać</cp:lastModifiedBy>
  <cp:revision>36</cp:revision>
  <dcterms:created xsi:type="dcterms:W3CDTF">2020-06-11T14:49:45Z</dcterms:created>
  <dcterms:modified xsi:type="dcterms:W3CDTF">2020-06-30T20:24:08Z</dcterms:modified>
</cp:coreProperties>
</file>