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58" r:id="rId4"/>
    <p:sldId id="257" r:id="rId5"/>
    <p:sldId id="265" r:id="rId6"/>
    <p:sldId id="259" r:id="rId7"/>
    <p:sldId id="260" r:id="rId8"/>
    <p:sldId id="261" r:id="rId9"/>
    <p:sldId id="271" r:id="rId10"/>
    <p:sldId id="262" r:id="rId11"/>
    <p:sldId id="275" r:id="rId12"/>
    <p:sldId id="272" r:id="rId13"/>
    <p:sldId id="264" r:id="rId14"/>
    <p:sldId id="266" r:id="rId15"/>
    <p:sldId id="273" r:id="rId16"/>
    <p:sldId id="267" r:id="rId17"/>
    <p:sldId id="268" r:id="rId18"/>
    <p:sldId id="269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DAE3A7-7626-4365-8D24-B28793CEBC25}" type="doc">
      <dgm:prSet loTypeId="urn:microsoft.com/office/officeart/2005/8/layout/hierarchy3" loCatId="hierarchy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372B6148-8FED-4034-97F3-B7B70FC94584}">
      <dgm:prSet/>
      <dgm:spPr/>
      <dgm:t>
        <a:bodyPr/>
        <a:lstStyle/>
        <a:p>
          <a:r>
            <a:rPr lang="en-US" dirty="0"/>
            <a:t> </a:t>
          </a:r>
          <a:r>
            <a:rPr lang="en-US" dirty="0" err="1"/>
            <a:t>Kako</a:t>
          </a:r>
          <a:r>
            <a:rPr lang="en-US" dirty="0"/>
            <a:t> </a:t>
          </a:r>
          <a:r>
            <a:rPr lang="en-US" dirty="0" err="1"/>
            <a:t>odabrati</a:t>
          </a:r>
          <a:r>
            <a:rPr lang="en-US" dirty="0"/>
            <a:t> </a:t>
          </a:r>
          <a:r>
            <a:rPr lang="en-US" dirty="0" err="1"/>
            <a:t>najkorisnije</a:t>
          </a:r>
          <a:r>
            <a:rPr lang="en-US" dirty="0"/>
            <a:t> AM za </a:t>
          </a:r>
          <a:r>
            <a:rPr lang="en-US" dirty="0" err="1"/>
            <a:t>vrednovanje</a:t>
          </a:r>
          <a:r>
            <a:rPr lang="en-US" dirty="0"/>
            <a:t>? </a:t>
          </a:r>
        </a:p>
      </dgm:t>
    </dgm:pt>
    <dgm:pt modelId="{6A3F7AAA-4B62-43AA-9B9B-4C2FC6C93902}" type="parTrans" cxnId="{9244DD65-D6FD-4435-B450-5F1514C5B793}">
      <dgm:prSet/>
      <dgm:spPr/>
      <dgm:t>
        <a:bodyPr/>
        <a:lstStyle/>
        <a:p>
          <a:endParaRPr lang="en-US"/>
        </a:p>
      </dgm:t>
    </dgm:pt>
    <dgm:pt modelId="{2DA79DA5-5D58-4EF3-B85E-C5811D3EBE8D}" type="sibTrans" cxnId="{9244DD65-D6FD-4435-B450-5F1514C5B793}">
      <dgm:prSet/>
      <dgm:spPr/>
      <dgm:t>
        <a:bodyPr/>
        <a:lstStyle/>
        <a:p>
          <a:endParaRPr lang="en-US"/>
        </a:p>
      </dgm:t>
    </dgm:pt>
    <dgm:pt modelId="{F414E12F-0860-4C50-8E3F-ADE848C027C3}">
      <dgm:prSet/>
      <dgm:spPr/>
      <dgm:t>
        <a:bodyPr/>
        <a:lstStyle/>
        <a:p>
          <a:r>
            <a:rPr lang="en-US" dirty="0"/>
            <a:t> </a:t>
          </a:r>
          <a:r>
            <a:rPr lang="en-US" dirty="0" err="1"/>
            <a:t>Kako</a:t>
          </a:r>
          <a:r>
            <a:rPr lang="en-US" dirty="0"/>
            <a:t> </a:t>
          </a:r>
          <a:r>
            <a:rPr lang="en-US" dirty="0" err="1"/>
            <a:t>ih</a:t>
          </a:r>
          <a:r>
            <a:rPr lang="en-US" dirty="0"/>
            <a:t> </a:t>
          </a:r>
          <a:r>
            <a:rPr lang="en-US" dirty="0" err="1"/>
            <a:t>vrednovati</a:t>
          </a:r>
          <a:r>
            <a:rPr lang="en-US" dirty="0"/>
            <a:t>? </a:t>
          </a:r>
        </a:p>
      </dgm:t>
    </dgm:pt>
    <dgm:pt modelId="{197FE688-68BE-40AB-9324-E8B31362137C}" type="parTrans" cxnId="{DC1A9860-4A7C-4835-A678-2013E21AD90F}">
      <dgm:prSet/>
      <dgm:spPr/>
      <dgm:t>
        <a:bodyPr/>
        <a:lstStyle/>
        <a:p>
          <a:endParaRPr lang="en-US"/>
        </a:p>
      </dgm:t>
    </dgm:pt>
    <dgm:pt modelId="{B9CB8672-1D03-4331-92E7-D95DBB62C791}" type="sibTrans" cxnId="{DC1A9860-4A7C-4835-A678-2013E21AD90F}">
      <dgm:prSet/>
      <dgm:spPr/>
      <dgm:t>
        <a:bodyPr/>
        <a:lstStyle/>
        <a:p>
          <a:endParaRPr lang="en-US"/>
        </a:p>
      </dgm:t>
    </dgm:pt>
    <dgm:pt modelId="{CB08927A-D664-4868-82E0-CD3D6A128719}">
      <dgm:prSet/>
      <dgm:spPr/>
      <dgm:t>
        <a:bodyPr/>
        <a:lstStyle/>
        <a:p>
          <a:r>
            <a:rPr lang="en-US" dirty="0"/>
            <a:t> </a:t>
          </a:r>
          <a:r>
            <a:rPr lang="en-US" dirty="0" err="1"/>
            <a:t>Kako</a:t>
          </a:r>
          <a:r>
            <a:rPr lang="en-US" dirty="0"/>
            <a:t> </a:t>
          </a:r>
          <a:r>
            <a:rPr lang="en-US" dirty="0" err="1"/>
            <a:t>naučiti</a:t>
          </a:r>
          <a:r>
            <a:rPr lang="en-US" dirty="0"/>
            <a:t> K </a:t>
          </a:r>
          <a:r>
            <a:rPr lang="en-US" dirty="0" err="1"/>
            <a:t>sustavu</a:t>
          </a:r>
          <a:r>
            <a:rPr lang="en-US" dirty="0"/>
            <a:t> za </a:t>
          </a:r>
          <a:r>
            <a:rPr lang="en-US" dirty="0" err="1"/>
            <a:t>vrednovanje</a:t>
          </a:r>
          <a:r>
            <a:rPr lang="en-US" dirty="0"/>
            <a:t> </a:t>
          </a:r>
          <a:r>
            <a:rPr lang="en-US" dirty="0" err="1"/>
            <a:t>vlastitih</a:t>
          </a:r>
          <a:r>
            <a:rPr lang="en-US" dirty="0"/>
            <a:t> </a:t>
          </a:r>
          <a:r>
            <a:rPr lang="en-US" dirty="0" err="1"/>
            <a:t>misli</a:t>
          </a:r>
          <a:r>
            <a:rPr lang="en-US" dirty="0"/>
            <a:t>?</a:t>
          </a:r>
        </a:p>
      </dgm:t>
    </dgm:pt>
    <dgm:pt modelId="{63E0E1D8-8792-44FC-92E1-2959E4B8CDBC}" type="parTrans" cxnId="{BD5C0291-6D62-4199-BB6F-EE29DAB2A1DF}">
      <dgm:prSet/>
      <dgm:spPr/>
      <dgm:t>
        <a:bodyPr/>
        <a:lstStyle/>
        <a:p>
          <a:endParaRPr lang="en-US"/>
        </a:p>
      </dgm:t>
    </dgm:pt>
    <dgm:pt modelId="{720678FD-9C64-4FBD-8B6C-E2DA26D30C8C}" type="sibTrans" cxnId="{BD5C0291-6D62-4199-BB6F-EE29DAB2A1DF}">
      <dgm:prSet/>
      <dgm:spPr/>
      <dgm:t>
        <a:bodyPr/>
        <a:lstStyle/>
        <a:p>
          <a:endParaRPr lang="en-US"/>
        </a:p>
      </dgm:t>
    </dgm:pt>
    <dgm:pt modelId="{648D55BA-18DF-4DC9-9362-31E037DDDDED}" type="pres">
      <dgm:prSet presAssocID="{24DAE3A7-7626-4365-8D24-B28793CEBC2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92B6534-5F4F-404F-AD38-112AE47E7E51}" type="pres">
      <dgm:prSet presAssocID="{372B6148-8FED-4034-97F3-B7B70FC94584}" presName="root" presStyleCnt="0"/>
      <dgm:spPr/>
    </dgm:pt>
    <dgm:pt modelId="{542651B9-96A0-46A0-8469-384EA3E5DCF5}" type="pres">
      <dgm:prSet presAssocID="{372B6148-8FED-4034-97F3-B7B70FC94584}" presName="rootComposite" presStyleCnt="0"/>
      <dgm:spPr/>
    </dgm:pt>
    <dgm:pt modelId="{5CE4FDA2-F47A-4054-800C-E5E6E0511C9C}" type="pres">
      <dgm:prSet presAssocID="{372B6148-8FED-4034-97F3-B7B70FC94584}" presName="rootText" presStyleLbl="node1" presStyleIdx="0" presStyleCnt="3"/>
      <dgm:spPr/>
    </dgm:pt>
    <dgm:pt modelId="{81E18285-5329-4312-B222-CBA824340F4F}" type="pres">
      <dgm:prSet presAssocID="{372B6148-8FED-4034-97F3-B7B70FC94584}" presName="rootConnector" presStyleLbl="node1" presStyleIdx="0" presStyleCnt="3"/>
      <dgm:spPr/>
    </dgm:pt>
    <dgm:pt modelId="{CBDD8E59-B340-4CDE-8E1A-7035943C8DAD}" type="pres">
      <dgm:prSet presAssocID="{372B6148-8FED-4034-97F3-B7B70FC94584}" presName="childShape" presStyleCnt="0"/>
      <dgm:spPr/>
    </dgm:pt>
    <dgm:pt modelId="{518B055B-6FC8-4F94-BC3A-2EDD6A66D4E5}" type="pres">
      <dgm:prSet presAssocID="{F414E12F-0860-4C50-8E3F-ADE848C027C3}" presName="root" presStyleCnt="0"/>
      <dgm:spPr/>
    </dgm:pt>
    <dgm:pt modelId="{B4A3506A-DE24-4212-B204-90964513FF3B}" type="pres">
      <dgm:prSet presAssocID="{F414E12F-0860-4C50-8E3F-ADE848C027C3}" presName="rootComposite" presStyleCnt="0"/>
      <dgm:spPr/>
    </dgm:pt>
    <dgm:pt modelId="{FF28E6D8-199B-4A7C-830F-813E42C5221C}" type="pres">
      <dgm:prSet presAssocID="{F414E12F-0860-4C50-8E3F-ADE848C027C3}" presName="rootText" presStyleLbl="node1" presStyleIdx="1" presStyleCnt="3"/>
      <dgm:spPr/>
    </dgm:pt>
    <dgm:pt modelId="{67F002D5-ECFA-4A2A-A96D-64CD1D5F91A8}" type="pres">
      <dgm:prSet presAssocID="{F414E12F-0860-4C50-8E3F-ADE848C027C3}" presName="rootConnector" presStyleLbl="node1" presStyleIdx="1" presStyleCnt="3"/>
      <dgm:spPr/>
    </dgm:pt>
    <dgm:pt modelId="{8464C30F-28BA-4956-80D7-642C56081F18}" type="pres">
      <dgm:prSet presAssocID="{F414E12F-0860-4C50-8E3F-ADE848C027C3}" presName="childShape" presStyleCnt="0"/>
      <dgm:spPr/>
    </dgm:pt>
    <dgm:pt modelId="{38A39A17-BDEB-46D5-83C8-5EE6711A8742}" type="pres">
      <dgm:prSet presAssocID="{CB08927A-D664-4868-82E0-CD3D6A128719}" presName="root" presStyleCnt="0"/>
      <dgm:spPr/>
    </dgm:pt>
    <dgm:pt modelId="{523E598F-B819-4DED-AE5D-F76696AC0E13}" type="pres">
      <dgm:prSet presAssocID="{CB08927A-D664-4868-82E0-CD3D6A128719}" presName="rootComposite" presStyleCnt="0"/>
      <dgm:spPr/>
    </dgm:pt>
    <dgm:pt modelId="{52FECF8E-3B0E-437E-AF04-9A35F007F6FD}" type="pres">
      <dgm:prSet presAssocID="{CB08927A-D664-4868-82E0-CD3D6A128719}" presName="rootText" presStyleLbl="node1" presStyleIdx="2" presStyleCnt="3"/>
      <dgm:spPr/>
    </dgm:pt>
    <dgm:pt modelId="{F32BB70B-E949-4C3C-BB3A-656686B00605}" type="pres">
      <dgm:prSet presAssocID="{CB08927A-D664-4868-82E0-CD3D6A128719}" presName="rootConnector" presStyleLbl="node1" presStyleIdx="2" presStyleCnt="3"/>
      <dgm:spPr/>
    </dgm:pt>
    <dgm:pt modelId="{05464629-5194-4237-AB48-545938BEFA70}" type="pres">
      <dgm:prSet presAssocID="{CB08927A-D664-4868-82E0-CD3D6A128719}" presName="childShape" presStyleCnt="0"/>
      <dgm:spPr/>
    </dgm:pt>
  </dgm:ptLst>
  <dgm:cxnLst>
    <dgm:cxn modelId="{4213E002-EC76-412E-84D2-2FC1C7F86940}" type="presOf" srcId="{24DAE3A7-7626-4365-8D24-B28793CEBC25}" destId="{648D55BA-18DF-4DC9-9362-31E037DDDDED}" srcOrd="0" destOrd="0" presId="urn:microsoft.com/office/officeart/2005/8/layout/hierarchy3"/>
    <dgm:cxn modelId="{17663F03-039B-4EBE-84DF-E806F91C21BF}" type="presOf" srcId="{372B6148-8FED-4034-97F3-B7B70FC94584}" destId="{5CE4FDA2-F47A-4054-800C-E5E6E0511C9C}" srcOrd="0" destOrd="0" presId="urn:microsoft.com/office/officeart/2005/8/layout/hierarchy3"/>
    <dgm:cxn modelId="{DC1A9860-4A7C-4835-A678-2013E21AD90F}" srcId="{24DAE3A7-7626-4365-8D24-B28793CEBC25}" destId="{F414E12F-0860-4C50-8E3F-ADE848C027C3}" srcOrd="1" destOrd="0" parTransId="{197FE688-68BE-40AB-9324-E8B31362137C}" sibTransId="{B9CB8672-1D03-4331-92E7-D95DBB62C791}"/>
    <dgm:cxn modelId="{9244DD65-D6FD-4435-B450-5F1514C5B793}" srcId="{24DAE3A7-7626-4365-8D24-B28793CEBC25}" destId="{372B6148-8FED-4034-97F3-B7B70FC94584}" srcOrd="0" destOrd="0" parTransId="{6A3F7AAA-4B62-43AA-9B9B-4C2FC6C93902}" sibTransId="{2DA79DA5-5D58-4EF3-B85E-C5811D3EBE8D}"/>
    <dgm:cxn modelId="{C94C6D48-661D-481D-B7BF-AB748786582B}" type="presOf" srcId="{F414E12F-0860-4C50-8E3F-ADE848C027C3}" destId="{FF28E6D8-199B-4A7C-830F-813E42C5221C}" srcOrd="0" destOrd="0" presId="urn:microsoft.com/office/officeart/2005/8/layout/hierarchy3"/>
    <dgm:cxn modelId="{BD5C0291-6D62-4199-BB6F-EE29DAB2A1DF}" srcId="{24DAE3A7-7626-4365-8D24-B28793CEBC25}" destId="{CB08927A-D664-4868-82E0-CD3D6A128719}" srcOrd="2" destOrd="0" parTransId="{63E0E1D8-8792-44FC-92E1-2959E4B8CDBC}" sibTransId="{720678FD-9C64-4FBD-8B6C-E2DA26D30C8C}"/>
    <dgm:cxn modelId="{BD140AAB-5609-4A3C-AE90-B7339A8E2EF3}" type="presOf" srcId="{372B6148-8FED-4034-97F3-B7B70FC94584}" destId="{81E18285-5329-4312-B222-CBA824340F4F}" srcOrd="1" destOrd="0" presId="urn:microsoft.com/office/officeart/2005/8/layout/hierarchy3"/>
    <dgm:cxn modelId="{4AEACCAD-9CD3-431D-844E-7F831C313A6E}" type="presOf" srcId="{CB08927A-D664-4868-82E0-CD3D6A128719}" destId="{52FECF8E-3B0E-437E-AF04-9A35F007F6FD}" srcOrd="0" destOrd="0" presId="urn:microsoft.com/office/officeart/2005/8/layout/hierarchy3"/>
    <dgm:cxn modelId="{718D95B7-9EEA-45D0-B670-4C5884C83709}" type="presOf" srcId="{F414E12F-0860-4C50-8E3F-ADE848C027C3}" destId="{67F002D5-ECFA-4A2A-A96D-64CD1D5F91A8}" srcOrd="1" destOrd="0" presId="urn:microsoft.com/office/officeart/2005/8/layout/hierarchy3"/>
    <dgm:cxn modelId="{31739BF8-E857-4E15-808F-E5D0D9CBD8BC}" type="presOf" srcId="{CB08927A-D664-4868-82E0-CD3D6A128719}" destId="{F32BB70B-E949-4C3C-BB3A-656686B00605}" srcOrd="1" destOrd="0" presId="urn:microsoft.com/office/officeart/2005/8/layout/hierarchy3"/>
    <dgm:cxn modelId="{960FFF59-175D-4343-9CAB-D7A1DB43B150}" type="presParOf" srcId="{648D55BA-18DF-4DC9-9362-31E037DDDDED}" destId="{292B6534-5F4F-404F-AD38-112AE47E7E51}" srcOrd="0" destOrd="0" presId="urn:microsoft.com/office/officeart/2005/8/layout/hierarchy3"/>
    <dgm:cxn modelId="{CD6A02FB-D811-4D05-92B6-8FADFCF3A188}" type="presParOf" srcId="{292B6534-5F4F-404F-AD38-112AE47E7E51}" destId="{542651B9-96A0-46A0-8469-384EA3E5DCF5}" srcOrd="0" destOrd="0" presId="urn:microsoft.com/office/officeart/2005/8/layout/hierarchy3"/>
    <dgm:cxn modelId="{C808EED3-5171-4703-A23A-4B10F8B5FBB5}" type="presParOf" srcId="{542651B9-96A0-46A0-8469-384EA3E5DCF5}" destId="{5CE4FDA2-F47A-4054-800C-E5E6E0511C9C}" srcOrd="0" destOrd="0" presId="urn:microsoft.com/office/officeart/2005/8/layout/hierarchy3"/>
    <dgm:cxn modelId="{B6F5B2F8-BDAB-425D-80BB-1F1EDF398F01}" type="presParOf" srcId="{542651B9-96A0-46A0-8469-384EA3E5DCF5}" destId="{81E18285-5329-4312-B222-CBA824340F4F}" srcOrd="1" destOrd="0" presId="urn:microsoft.com/office/officeart/2005/8/layout/hierarchy3"/>
    <dgm:cxn modelId="{ADF38485-F3E6-482D-AFCE-5D7E6F489CAD}" type="presParOf" srcId="{292B6534-5F4F-404F-AD38-112AE47E7E51}" destId="{CBDD8E59-B340-4CDE-8E1A-7035943C8DAD}" srcOrd="1" destOrd="0" presId="urn:microsoft.com/office/officeart/2005/8/layout/hierarchy3"/>
    <dgm:cxn modelId="{27FB0AEE-84DB-487D-85DD-ABF620ACA84D}" type="presParOf" srcId="{648D55BA-18DF-4DC9-9362-31E037DDDDED}" destId="{518B055B-6FC8-4F94-BC3A-2EDD6A66D4E5}" srcOrd="1" destOrd="0" presId="urn:microsoft.com/office/officeart/2005/8/layout/hierarchy3"/>
    <dgm:cxn modelId="{6C1DE908-5F07-4950-8678-8B09E464AE8E}" type="presParOf" srcId="{518B055B-6FC8-4F94-BC3A-2EDD6A66D4E5}" destId="{B4A3506A-DE24-4212-B204-90964513FF3B}" srcOrd="0" destOrd="0" presId="urn:microsoft.com/office/officeart/2005/8/layout/hierarchy3"/>
    <dgm:cxn modelId="{6EAA3EFD-538A-494A-8B68-EA84818F7C28}" type="presParOf" srcId="{B4A3506A-DE24-4212-B204-90964513FF3B}" destId="{FF28E6D8-199B-4A7C-830F-813E42C5221C}" srcOrd="0" destOrd="0" presId="urn:microsoft.com/office/officeart/2005/8/layout/hierarchy3"/>
    <dgm:cxn modelId="{AB0C12D3-ECB4-44B0-9734-762665197039}" type="presParOf" srcId="{B4A3506A-DE24-4212-B204-90964513FF3B}" destId="{67F002D5-ECFA-4A2A-A96D-64CD1D5F91A8}" srcOrd="1" destOrd="0" presId="urn:microsoft.com/office/officeart/2005/8/layout/hierarchy3"/>
    <dgm:cxn modelId="{2C3AFB23-1648-4A9C-8493-94EB201E359F}" type="presParOf" srcId="{518B055B-6FC8-4F94-BC3A-2EDD6A66D4E5}" destId="{8464C30F-28BA-4956-80D7-642C56081F18}" srcOrd="1" destOrd="0" presId="urn:microsoft.com/office/officeart/2005/8/layout/hierarchy3"/>
    <dgm:cxn modelId="{267016B8-262B-4E4B-83DF-7D51ECFE441F}" type="presParOf" srcId="{648D55BA-18DF-4DC9-9362-31E037DDDDED}" destId="{38A39A17-BDEB-46D5-83C8-5EE6711A8742}" srcOrd="2" destOrd="0" presId="urn:microsoft.com/office/officeart/2005/8/layout/hierarchy3"/>
    <dgm:cxn modelId="{866AD2A2-A8EB-485E-B17D-4BF34A19FEE4}" type="presParOf" srcId="{38A39A17-BDEB-46D5-83C8-5EE6711A8742}" destId="{523E598F-B819-4DED-AE5D-F76696AC0E13}" srcOrd="0" destOrd="0" presId="urn:microsoft.com/office/officeart/2005/8/layout/hierarchy3"/>
    <dgm:cxn modelId="{E647F045-A2B5-45E9-A8FF-1598E0EE1A80}" type="presParOf" srcId="{523E598F-B819-4DED-AE5D-F76696AC0E13}" destId="{52FECF8E-3B0E-437E-AF04-9A35F007F6FD}" srcOrd="0" destOrd="0" presId="urn:microsoft.com/office/officeart/2005/8/layout/hierarchy3"/>
    <dgm:cxn modelId="{F0CC60DC-84BE-4657-AC03-8708FFF6F313}" type="presParOf" srcId="{523E598F-B819-4DED-AE5D-F76696AC0E13}" destId="{F32BB70B-E949-4C3C-BB3A-656686B00605}" srcOrd="1" destOrd="0" presId="urn:microsoft.com/office/officeart/2005/8/layout/hierarchy3"/>
    <dgm:cxn modelId="{AC2B2F91-D85B-4DDC-8427-B2094F2084F7}" type="presParOf" srcId="{38A39A17-BDEB-46D5-83C8-5EE6711A8742}" destId="{05464629-5194-4237-AB48-545938BEFA70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E4FDA2-F47A-4054-800C-E5E6E0511C9C}">
      <dsp:nvSpPr>
        <dsp:cNvPr id="0" name=""/>
        <dsp:cNvSpPr/>
      </dsp:nvSpPr>
      <dsp:spPr>
        <a:xfrm>
          <a:off x="1160" y="1178386"/>
          <a:ext cx="2715844" cy="135792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 </a:t>
          </a:r>
          <a:r>
            <a:rPr lang="en-US" sz="2100" kern="1200" dirty="0" err="1"/>
            <a:t>Kako</a:t>
          </a:r>
          <a:r>
            <a:rPr lang="en-US" sz="2100" kern="1200" dirty="0"/>
            <a:t> </a:t>
          </a:r>
          <a:r>
            <a:rPr lang="en-US" sz="2100" kern="1200" dirty="0" err="1"/>
            <a:t>odabrati</a:t>
          </a:r>
          <a:r>
            <a:rPr lang="en-US" sz="2100" kern="1200" dirty="0"/>
            <a:t> </a:t>
          </a:r>
          <a:r>
            <a:rPr lang="en-US" sz="2100" kern="1200" dirty="0" err="1"/>
            <a:t>najkorisnije</a:t>
          </a:r>
          <a:r>
            <a:rPr lang="en-US" sz="2100" kern="1200" dirty="0"/>
            <a:t> AM za </a:t>
          </a:r>
          <a:r>
            <a:rPr lang="en-US" sz="2100" kern="1200" dirty="0" err="1"/>
            <a:t>vrednovanje</a:t>
          </a:r>
          <a:r>
            <a:rPr lang="en-US" sz="2100" kern="1200" dirty="0"/>
            <a:t>? </a:t>
          </a:r>
        </a:p>
      </dsp:txBody>
      <dsp:txXfrm>
        <a:off x="40932" y="1218158"/>
        <a:ext cx="2636300" cy="1278378"/>
      </dsp:txXfrm>
    </dsp:sp>
    <dsp:sp modelId="{FF28E6D8-199B-4A7C-830F-813E42C5221C}">
      <dsp:nvSpPr>
        <dsp:cNvPr id="0" name=""/>
        <dsp:cNvSpPr/>
      </dsp:nvSpPr>
      <dsp:spPr>
        <a:xfrm>
          <a:off x="3395966" y="1178386"/>
          <a:ext cx="2715844" cy="135792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 </a:t>
          </a:r>
          <a:r>
            <a:rPr lang="en-US" sz="2100" kern="1200" dirty="0" err="1"/>
            <a:t>Kako</a:t>
          </a:r>
          <a:r>
            <a:rPr lang="en-US" sz="2100" kern="1200" dirty="0"/>
            <a:t> </a:t>
          </a:r>
          <a:r>
            <a:rPr lang="en-US" sz="2100" kern="1200" dirty="0" err="1"/>
            <a:t>ih</a:t>
          </a:r>
          <a:r>
            <a:rPr lang="en-US" sz="2100" kern="1200" dirty="0"/>
            <a:t> </a:t>
          </a:r>
          <a:r>
            <a:rPr lang="en-US" sz="2100" kern="1200" dirty="0" err="1"/>
            <a:t>vrednovati</a:t>
          </a:r>
          <a:r>
            <a:rPr lang="en-US" sz="2100" kern="1200" dirty="0"/>
            <a:t>? </a:t>
          </a:r>
        </a:p>
      </dsp:txBody>
      <dsp:txXfrm>
        <a:off x="3435738" y="1218158"/>
        <a:ext cx="2636300" cy="1278378"/>
      </dsp:txXfrm>
    </dsp:sp>
    <dsp:sp modelId="{52FECF8E-3B0E-437E-AF04-9A35F007F6FD}">
      <dsp:nvSpPr>
        <dsp:cNvPr id="0" name=""/>
        <dsp:cNvSpPr/>
      </dsp:nvSpPr>
      <dsp:spPr>
        <a:xfrm>
          <a:off x="6790772" y="1178386"/>
          <a:ext cx="2715844" cy="135792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 </a:t>
          </a:r>
          <a:r>
            <a:rPr lang="en-US" sz="2100" kern="1200" dirty="0" err="1"/>
            <a:t>Kako</a:t>
          </a:r>
          <a:r>
            <a:rPr lang="en-US" sz="2100" kern="1200" dirty="0"/>
            <a:t> </a:t>
          </a:r>
          <a:r>
            <a:rPr lang="en-US" sz="2100" kern="1200" dirty="0" err="1"/>
            <a:t>naučiti</a:t>
          </a:r>
          <a:r>
            <a:rPr lang="en-US" sz="2100" kern="1200" dirty="0"/>
            <a:t> K </a:t>
          </a:r>
          <a:r>
            <a:rPr lang="en-US" sz="2100" kern="1200" dirty="0" err="1"/>
            <a:t>sustavu</a:t>
          </a:r>
          <a:r>
            <a:rPr lang="en-US" sz="2100" kern="1200" dirty="0"/>
            <a:t> za </a:t>
          </a:r>
          <a:r>
            <a:rPr lang="en-US" sz="2100" kern="1200" dirty="0" err="1"/>
            <a:t>vrednovanje</a:t>
          </a:r>
          <a:r>
            <a:rPr lang="en-US" sz="2100" kern="1200" dirty="0"/>
            <a:t> </a:t>
          </a:r>
          <a:r>
            <a:rPr lang="en-US" sz="2100" kern="1200" dirty="0" err="1"/>
            <a:t>vlastitih</a:t>
          </a:r>
          <a:r>
            <a:rPr lang="en-US" sz="2100" kern="1200" dirty="0"/>
            <a:t> </a:t>
          </a:r>
          <a:r>
            <a:rPr lang="en-US" sz="2100" kern="1200" dirty="0" err="1"/>
            <a:t>misli</a:t>
          </a:r>
          <a:r>
            <a:rPr lang="en-US" sz="2100" kern="1200" dirty="0"/>
            <a:t>?</a:t>
          </a:r>
        </a:p>
      </dsp:txBody>
      <dsp:txXfrm>
        <a:off x="6830544" y="1218158"/>
        <a:ext cx="2636300" cy="12783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FD535-90F8-47BC-BE2F-5E5B949EAD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7D0924-504F-4852-BB67-0718D5B769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97D6B6-14D6-4BE7-90B2-5A7B9BA9D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D9AD-8C6C-4D29-9A11-B72AD74A707B}" type="datetimeFigureOut">
              <a:rPr lang="en-GB" smtClean="0"/>
              <a:t>17/09/2020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1E4C6-7617-463D-BAB0-20AC38B89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147ED6-C958-4F96-B0C1-E69AC92A0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80A88-1D68-447E-9E9A-BA3944FEFC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680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5C723-7649-4874-A733-F5569D222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25E527-84B3-46F6-905A-36FA4B8F77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2A75DB-53CB-4D3D-8764-81F8EF4FA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D9AD-8C6C-4D29-9A11-B72AD74A707B}" type="datetimeFigureOut">
              <a:rPr lang="en-GB" smtClean="0"/>
              <a:t>17/09/2020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C051A0-8D33-400F-B88A-B96FA6873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5A7CE0-AAF1-4D19-96D4-D9DC03905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80A88-1D68-447E-9E9A-BA3944FEFC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889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203CA8-CA17-4EB9-921E-CE0F6D262A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B22411-64D5-48C4-8914-A0A0951F87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4A1BE4-7188-4D81-A624-FDA38C35A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D9AD-8C6C-4D29-9A11-B72AD74A707B}" type="datetimeFigureOut">
              <a:rPr lang="en-GB" smtClean="0"/>
              <a:t>17/09/2020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096A70-6024-436D-A6B0-1697796EC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4439E3-C411-4D9D-BDD5-D9E11E50F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80A88-1D68-447E-9E9A-BA3944FEFC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632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E4FD8-01C7-458C-9ACB-E34B540D7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9A647E-CEDD-4C51-9C93-6395816111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BA3DDF-19F5-46E1-A174-355ADA7B3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D9AD-8C6C-4D29-9A11-B72AD74A707B}" type="datetimeFigureOut">
              <a:rPr lang="en-GB" smtClean="0"/>
              <a:t>17/09/2020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3CFEB9-2690-4A3F-AB46-4BFF4202A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8F053E-A309-4726-9021-3CB3AE250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80A88-1D68-447E-9E9A-BA3944FEFC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3452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98A98-421D-4941-8282-DAB8500A8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422563-A927-4212-9E2F-6FD2499AC7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3AD3CB-F33F-4A9F-8D84-6C687E4E8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D9AD-8C6C-4D29-9A11-B72AD74A707B}" type="datetimeFigureOut">
              <a:rPr lang="en-GB" smtClean="0"/>
              <a:t>17/09/2020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C1E3F5-892A-40F5-BB32-FAAF430EA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603E8C-0F04-476D-A86B-B9A9191CE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80A88-1D68-447E-9E9A-BA3944FEFC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4343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C46FF-FB52-45CC-8900-B2540C2AF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E41EE-6911-40DC-872C-3C9129992B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5F0FFB-7369-449A-9CF3-FDEF449207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75BA52-4B4E-42D9-9245-88663C1C9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D9AD-8C6C-4D29-9A11-B72AD74A707B}" type="datetimeFigureOut">
              <a:rPr lang="en-GB" smtClean="0"/>
              <a:t>17/09/2020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153F07-F6E7-42CC-BBAA-BA7C79C17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0DC247-88B9-4466-9043-8E9A39042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80A88-1D68-447E-9E9A-BA3944FEFC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1569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A31B3-9A5F-4A84-8C2D-F54FBB103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2644AE-A1E3-46DA-9726-3D1116885C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AAC09C-FDBC-4635-B09C-BAC9A4DB35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B68C92-A61E-47E1-8932-BB08A4C266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D0AB64-F845-4D7B-8C33-AA96A8C073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3A2593-7B19-429A-9640-C12035C13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D9AD-8C6C-4D29-9A11-B72AD74A707B}" type="datetimeFigureOut">
              <a:rPr lang="en-GB" smtClean="0"/>
              <a:t>17/09/2020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943378-1444-4A4E-B79B-7456DDBEE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1AADC7-B45F-4646-9CC9-3CEA6DA87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80A88-1D68-447E-9E9A-BA3944FEFC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267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AF11A-D793-4082-B475-BCB1A0C04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8DF6E1-E57B-4345-BB34-50F4F17C7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D9AD-8C6C-4D29-9A11-B72AD74A707B}" type="datetimeFigureOut">
              <a:rPr lang="en-GB" smtClean="0"/>
              <a:t>17/09/2020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E336A5-692A-4539-B838-EC9B02226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81902D-C478-4591-82AC-70E64BE3A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80A88-1D68-447E-9E9A-BA3944FEFC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804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D7D180-E916-4CE3-BAD7-5F502EC9D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D9AD-8C6C-4D29-9A11-B72AD74A707B}" type="datetimeFigureOut">
              <a:rPr lang="en-GB" smtClean="0"/>
              <a:t>17/09/2020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5CE344-FDAE-4DC4-BD3D-D35ED6BDA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EF0803-CD8C-4BC4-ADA5-696930D29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80A88-1D68-447E-9E9A-BA3944FEFC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0914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F78C07-8FA8-476D-9633-1180CA109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5B1FCD-D7BC-49C5-90AD-FE9434E73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505500-E5B4-4B2D-ABF5-3B59B25D4B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B209A9-CE52-4F28-9DBE-A41AE0B9C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D9AD-8C6C-4D29-9A11-B72AD74A707B}" type="datetimeFigureOut">
              <a:rPr lang="en-GB" smtClean="0"/>
              <a:t>17/09/2020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0B9EFC-C2E6-4DE6-9388-2D9E61641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80228D-104A-4C20-AC9E-8260CAB6A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80A88-1D68-447E-9E9A-BA3944FEFC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6968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6E5E9-3754-4760-83E5-6C905F5D1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A2240E8-81CF-47FA-86B6-AE67E92F79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9DE928-13FB-4405-B6C3-217A16994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AE258A-9BC7-49CE-9CEE-71C8F1332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D9AD-8C6C-4D29-9A11-B72AD74A707B}" type="datetimeFigureOut">
              <a:rPr lang="en-GB" smtClean="0"/>
              <a:t>17/09/2020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3101C8-DD63-4405-81DE-6C95CCAEB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89FCCF-6EBE-4610-B2A4-F502FCE78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80A88-1D68-447E-9E9A-BA3944FEFC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5047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8BE130-D21B-4AD0-86D0-E1C1DD4F7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BC9E5E-9813-44DF-A0F9-152CDE2BDE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10ACC9-4F07-49DF-A352-A489236EF4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0FD9AD-8C6C-4D29-9A11-B72AD74A707B}" type="datetimeFigureOut">
              <a:rPr lang="en-GB" smtClean="0"/>
              <a:t>17/09/2020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CA12A7-9DB7-4CA2-885F-4D620E10AD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5C5F2A-2177-4013-AC75-1974FA73D0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180A88-1D68-447E-9E9A-BA3944FEFC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503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43B554-4A06-4938-B7D0-25F20E01F3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n-GB" dirty="0" err="1"/>
              <a:t>Evaluacija</a:t>
            </a:r>
            <a:r>
              <a:rPr lang="en-GB" dirty="0"/>
              <a:t> </a:t>
            </a:r>
            <a:r>
              <a:rPr lang="en-GB" dirty="0" err="1"/>
              <a:t>automatskih</a:t>
            </a:r>
            <a:r>
              <a:rPr lang="en-GB" dirty="0"/>
              <a:t> </a:t>
            </a:r>
            <a:r>
              <a:rPr lang="en-GB" dirty="0" err="1"/>
              <a:t>misli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51276E-B9F8-4D9A-9C5A-52B49872D3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38600" y="4782320"/>
            <a:ext cx="7644627" cy="1329443"/>
          </a:xfrm>
        </p:spPr>
        <p:txBody>
          <a:bodyPr>
            <a:normAutofit/>
          </a:bodyPr>
          <a:lstStyle/>
          <a:p>
            <a:pPr algn="r"/>
            <a:r>
              <a:rPr lang="en-GB" dirty="0"/>
              <a:t>Marija </a:t>
            </a:r>
            <a:r>
              <a:rPr lang="en-GB" dirty="0" err="1"/>
              <a:t>Bobanović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62637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23A9A5D-C99D-45F1-8ED0-A26E95D2D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>
            <a:normAutofit/>
          </a:bodyPr>
          <a:lstStyle/>
          <a:p>
            <a:r>
              <a:rPr lang="en-GB" dirty="0" err="1">
                <a:solidFill>
                  <a:srgbClr val="FFFFFF"/>
                </a:solidFill>
              </a:rPr>
              <a:t>Ispitivanje</a:t>
            </a:r>
            <a:r>
              <a:rPr lang="en-GB" dirty="0">
                <a:solidFill>
                  <a:srgbClr val="FFFFFF"/>
                </a:solidFill>
              </a:rPr>
              <a:t> AM (Beck, J. 1993.)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42D5EC-6197-4F1F-A7F7-7A97182CD8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 fontScale="77500" lnSpcReduction="20000"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1500" b="1" dirty="0"/>
              <a:t>OTKRIVANJE DOKAZA</a:t>
            </a:r>
          </a:p>
          <a:p>
            <a:pPr marL="0" indent="0">
              <a:buNone/>
            </a:pPr>
            <a:r>
              <a:rPr lang="en-GB" sz="1500" dirty="0"/>
              <a:t>          </a:t>
            </a:r>
            <a:r>
              <a:rPr lang="en-GB" sz="1500" dirty="0" err="1"/>
              <a:t>Što</a:t>
            </a:r>
            <a:r>
              <a:rPr lang="en-GB" sz="1500" dirty="0"/>
              <a:t> je </a:t>
            </a:r>
            <a:r>
              <a:rPr lang="en-GB" sz="1500" dirty="0" err="1"/>
              <a:t>dokaz</a:t>
            </a:r>
            <a:r>
              <a:rPr lang="en-GB" sz="1500" dirty="0"/>
              <a:t>?</a:t>
            </a:r>
          </a:p>
          <a:p>
            <a:pPr marL="0" indent="0">
              <a:buNone/>
            </a:pPr>
            <a:r>
              <a:rPr lang="en-GB" sz="1500" dirty="0"/>
              <a:t>          </a:t>
            </a:r>
            <a:r>
              <a:rPr lang="en-GB" sz="1500" dirty="0" err="1"/>
              <a:t>Što</a:t>
            </a:r>
            <a:r>
              <a:rPr lang="en-GB" sz="1500" dirty="0"/>
              <a:t> je </a:t>
            </a:r>
            <a:r>
              <a:rPr lang="en-GB" sz="1500" dirty="0" err="1"/>
              <a:t>dokaz</a:t>
            </a:r>
            <a:r>
              <a:rPr lang="en-GB" sz="1500" dirty="0"/>
              <a:t> koji </a:t>
            </a:r>
            <a:r>
              <a:rPr lang="en-GB" sz="1500" dirty="0" err="1"/>
              <a:t>podržava</a:t>
            </a:r>
            <a:r>
              <a:rPr lang="en-GB" sz="1500" dirty="0"/>
              <a:t> </a:t>
            </a:r>
            <a:r>
              <a:rPr lang="en-GB" sz="1500" dirty="0" err="1"/>
              <a:t>tu</a:t>
            </a:r>
            <a:r>
              <a:rPr lang="en-GB" sz="1500" dirty="0"/>
              <a:t> </a:t>
            </a:r>
            <a:r>
              <a:rPr lang="en-GB" sz="1500" dirty="0" err="1"/>
              <a:t>ideju</a:t>
            </a:r>
            <a:r>
              <a:rPr lang="en-GB" sz="1500" dirty="0"/>
              <a:t>?</a:t>
            </a:r>
          </a:p>
          <a:p>
            <a:pPr marL="0" indent="0">
              <a:buNone/>
            </a:pPr>
            <a:r>
              <a:rPr lang="en-GB" sz="1500" dirty="0"/>
              <a:t>          </a:t>
            </a:r>
            <a:r>
              <a:rPr lang="en-GB" sz="1500" dirty="0" err="1"/>
              <a:t>Što</a:t>
            </a:r>
            <a:r>
              <a:rPr lang="en-GB" sz="1500" dirty="0"/>
              <a:t> je </a:t>
            </a:r>
            <a:r>
              <a:rPr lang="en-GB" sz="1500" dirty="0" err="1"/>
              <a:t>dokaz</a:t>
            </a:r>
            <a:r>
              <a:rPr lang="en-GB" sz="1500" dirty="0"/>
              <a:t> </a:t>
            </a:r>
            <a:r>
              <a:rPr lang="en-GB" sz="1500" dirty="0" err="1"/>
              <a:t>protiv</a:t>
            </a:r>
            <a:r>
              <a:rPr lang="en-GB" sz="1500" dirty="0"/>
              <a:t> </a:t>
            </a:r>
            <a:r>
              <a:rPr lang="en-GB" sz="1500" dirty="0" err="1"/>
              <a:t>te</a:t>
            </a:r>
            <a:r>
              <a:rPr lang="en-GB" sz="1500" dirty="0"/>
              <a:t> </a:t>
            </a:r>
            <a:r>
              <a:rPr lang="en-GB" sz="1500" dirty="0" err="1"/>
              <a:t>ideje</a:t>
            </a:r>
            <a:r>
              <a:rPr lang="en-GB" sz="1500" dirty="0"/>
              <a:t>?</a:t>
            </a:r>
          </a:p>
          <a:p>
            <a:pPr marL="342900" indent="-342900">
              <a:buFont typeface="+mj-lt"/>
              <a:buAutoNum type="arabicPeriod"/>
            </a:pPr>
            <a:endParaRPr lang="en-GB" sz="1500" dirty="0"/>
          </a:p>
          <a:p>
            <a:pPr marL="342900" indent="-342900">
              <a:buAutoNum type="arabicPeriod" startAt="2"/>
            </a:pPr>
            <a:r>
              <a:rPr lang="en-GB" sz="1500" b="1" dirty="0"/>
              <a:t>ISTRAŽIVANJE RAZUMNOG ALTERNATIVNOG OBJAŠNJENJA</a:t>
            </a:r>
          </a:p>
          <a:p>
            <a:pPr marL="0" indent="0">
              <a:buNone/>
            </a:pPr>
            <a:r>
              <a:rPr lang="en-GB" sz="1500" dirty="0"/>
              <a:t>          </a:t>
            </a:r>
            <a:r>
              <a:rPr lang="en-GB" sz="1500" dirty="0" err="1"/>
              <a:t>Postoji</a:t>
            </a:r>
            <a:r>
              <a:rPr lang="en-GB" sz="1500" dirty="0"/>
              <a:t> li </a:t>
            </a:r>
            <a:r>
              <a:rPr lang="en-GB" sz="1500" dirty="0" err="1"/>
              <a:t>alternativno</a:t>
            </a:r>
            <a:r>
              <a:rPr lang="en-GB" sz="1500" dirty="0"/>
              <a:t> </a:t>
            </a:r>
            <a:r>
              <a:rPr lang="en-GB" sz="1500" dirty="0" err="1"/>
              <a:t>objašnjenje</a:t>
            </a:r>
            <a:r>
              <a:rPr lang="en-GB" sz="1500" dirty="0"/>
              <a:t>?</a:t>
            </a:r>
          </a:p>
          <a:p>
            <a:pPr marL="0" indent="0">
              <a:buNone/>
            </a:pPr>
            <a:endParaRPr lang="en-GB" sz="1500" dirty="0"/>
          </a:p>
          <a:p>
            <a:pPr marL="342900" indent="-342900">
              <a:buAutoNum type="arabicPeriod" startAt="3"/>
            </a:pPr>
            <a:r>
              <a:rPr lang="en-GB" sz="1500" b="1" dirty="0"/>
              <a:t>ISTRAŽIVANJE MOGUĆIH POSLJEDICA</a:t>
            </a:r>
          </a:p>
          <a:p>
            <a:pPr marL="0" indent="0">
              <a:buNone/>
            </a:pPr>
            <a:r>
              <a:rPr lang="en-GB" sz="1500" dirty="0"/>
              <a:t>          </a:t>
            </a:r>
            <a:r>
              <a:rPr lang="en-GB" sz="1500" dirty="0" err="1"/>
              <a:t>Što</a:t>
            </a:r>
            <a:r>
              <a:rPr lang="en-GB" sz="1500" dirty="0"/>
              <a:t> je </a:t>
            </a:r>
            <a:r>
              <a:rPr lang="en-GB" sz="1500" dirty="0" err="1"/>
              <a:t>najgore</a:t>
            </a:r>
            <a:r>
              <a:rPr lang="en-GB" sz="1500" dirty="0"/>
              <a:t> </a:t>
            </a:r>
            <a:r>
              <a:rPr lang="en-GB" sz="1500" dirty="0" err="1"/>
              <a:t>što</a:t>
            </a:r>
            <a:r>
              <a:rPr lang="en-GB" sz="1500" dirty="0"/>
              <a:t> se </a:t>
            </a:r>
            <a:r>
              <a:rPr lang="en-GB" sz="1500" dirty="0" err="1"/>
              <a:t>moglo</a:t>
            </a:r>
            <a:r>
              <a:rPr lang="en-GB" sz="1500" dirty="0"/>
              <a:t> </a:t>
            </a:r>
            <a:r>
              <a:rPr lang="en-GB" sz="1500" dirty="0" err="1"/>
              <a:t>dogoditi</a:t>
            </a:r>
            <a:r>
              <a:rPr lang="en-GB" sz="1500" dirty="0"/>
              <a:t>? </a:t>
            </a:r>
            <a:r>
              <a:rPr lang="en-GB" sz="1500" dirty="0" err="1"/>
              <a:t>Mogu</a:t>
            </a:r>
            <a:r>
              <a:rPr lang="en-GB" sz="1500" dirty="0"/>
              <a:t> li to </a:t>
            </a:r>
            <a:r>
              <a:rPr lang="en-GB" sz="1500" dirty="0" err="1"/>
              <a:t>preživjeti</a:t>
            </a:r>
            <a:r>
              <a:rPr lang="en-GB" sz="1500" dirty="0"/>
              <a:t>?</a:t>
            </a:r>
          </a:p>
          <a:p>
            <a:pPr marL="0" indent="0">
              <a:buNone/>
            </a:pPr>
            <a:r>
              <a:rPr lang="en-GB" sz="1500" dirty="0"/>
              <a:t>          </a:t>
            </a:r>
            <a:r>
              <a:rPr lang="en-GB" sz="1500" dirty="0" err="1"/>
              <a:t>Što</a:t>
            </a:r>
            <a:r>
              <a:rPr lang="en-GB" sz="1500" dirty="0"/>
              <a:t> je </a:t>
            </a:r>
            <a:r>
              <a:rPr lang="en-GB" sz="1500" dirty="0" err="1"/>
              <a:t>najbolje</a:t>
            </a:r>
            <a:r>
              <a:rPr lang="en-GB" sz="1500" dirty="0"/>
              <a:t> </a:t>
            </a:r>
            <a:r>
              <a:rPr lang="en-GB" sz="1500" dirty="0" err="1"/>
              <a:t>što</a:t>
            </a:r>
            <a:r>
              <a:rPr lang="en-GB" sz="1500" dirty="0"/>
              <a:t> se </a:t>
            </a:r>
            <a:r>
              <a:rPr lang="en-GB" sz="1500" dirty="0" err="1"/>
              <a:t>može</a:t>
            </a:r>
            <a:r>
              <a:rPr lang="en-GB" sz="1500" dirty="0"/>
              <a:t> </a:t>
            </a:r>
            <a:r>
              <a:rPr lang="en-GB" sz="1500" dirty="0" err="1"/>
              <a:t>dogoditi</a:t>
            </a:r>
            <a:r>
              <a:rPr lang="en-GB" sz="1500" dirty="0"/>
              <a:t>?</a:t>
            </a:r>
          </a:p>
          <a:p>
            <a:pPr marL="0" indent="0">
              <a:buNone/>
            </a:pPr>
            <a:r>
              <a:rPr lang="en-GB" sz="1500" dirty="0"/>
              <a:t>          </a:t>
            </a:r>
            <a:r>
              <a:rPr lang="en-GB" sz="1500" dirty="0" err="1"/>
              <a:t>Što</a:t>
            </a:r>
            <a:r>
              <a:rPr lang="en-GB" sz="1500" dirty="0"/>
              <a:t> je </a:t>
            </a:r>
            <a:r>
              <a:rPr lang="en-GB" sz="1500" dirty="0" err="1"/>
              <a:t>najrealističnija</a:t>
            </a:r>
            <a:r>
              <a:rPr lang="en-GB" sz="1500" dirty="0"/>
              <a:t> </a:t>
            </a:r>
            <a:r>
              <a:rPr lang="en-GB" sz="1500" dirty="0" err="1"/>
              <a:t>posljedica</a:t>
            </a:r>
            <a:r>
              <a:rPr lang="en-GB" sz="1500" dirty="0"/>
              <a:t>?</a:t>
            </a:r>
          </a:p>
          <a:p>
            <a:pPr marL="342900" indent="-342900">
              <a:buFont typeface="+mj-lt"/>
              <a:buAutoNum type="arabicPeriod"/>
            </a:pPr>
            <a:endParaRPr lang="en-GB" sz="1500" dirty="0"/>
          </a:p>
          <a:p>
            <a:pPr marL="342900" indent="-342900">
              <a:buAutoNum type="arabicPeriod" startAt="4"/>
            </a:pPr>
            <a:r>
              <a:rPr lang="en-GB" sz="1500" b="1" dirty="0"/>
              <a:t>PROCJENA POSLJEDICA ODGOVARANJA I NEODGOVARANJA NA ISKRIVLJENO MIŠLJENJE</a:t>
            </a:r>
          </a:p>
          <a:p>
            <a:pPr marL="0" indent="0">
              <a:buNone/>
            </a:pPr>
            <a:r>
              <a:rPr lang="en-GB" sz="1500" dirty="0"/>
              <a:t>          </a:t>
            </a:r>
            <a:r>
              <a:rPr lang="en-GB" sz="1500" dirty="0" err="1"/>
              <a:t>Koje</a:t>
            </a:r>
            <a:r>
              <a:rPr lang="en-GB" sz="1500" dirty="0"/>
              <a:t> </a:t>
            </a:r>
            <a:r>
              <a:rPr lang="en-GB" sz="1500" dirty="0" err="1"/>
              <a:t>su</a:t>
            </a:r>
            <a:r>
              <a:rPr lang="en-GB" sz="1500" dirty="0"/>
              <a:t> </a:t>
            </a:r>
            <a:r>
              <a:rPr lang="en-GB" sz="1500" dirty="0" err="1"/>
              <a:t>posljedice</a:t>
            </a:r>
            <a:r>
              <a:rPr lang="en-GB" sz="1500" dirty="0"/>
              <a:t> mog </a:t>
            </a:r>
            <a:r>
              <a:rPr lang="en-GB" sz="1500" dirty="0" err="1"/>
              <a:t>vjerovanja</a:t>
            </a:r>
            <a:r>
              <a:rPr lang="en-GB" sz="1500" dirty="0"/>
              <a:t> u AM?</a:t>
            </a:r>
          </a:p>
          <a:p>
            <a:pPr marL="0" indent="0">
              <a:buNone/>
            </a:pPr>
            <a:r>
              <a:rPr lang="en-GB" sz="1500" dirty="0"/>
              <a:t>          </a:t>
            </a:r>
            <a:r>
              <a:rPr lang="en-GB" sz="1500" dirty="0" err="1"/>
              <a:t>Što</a:t>
            </a:r>
            <a:r>
              <a:rPr lang="en-GB" sz="1500" dirty="0"/>
              <a:t> bi </a:t>
            </a:r>
            <a:r>
              <a:rPr lang="en-GB" sz="1500" dirty="0" err="1"/>
              <a:t>mogle</a:t>
            </a:r>
            <a:r>
              <a:rPr lang="en-GB" sz="1500" dirty="0"/>
              <a:t> </a:t>
            </a:r>
            <a:r>
              <a:rPr lang="en-GB" sz="1500" dirty="0" err="1"/>
              <a:t>biti</a:t>
            </a:r>
            <a:r>
              <a:rPr lang="en-GB" sz="1500" dirty="0"/>
              <a:t> </a:t>
            </a:r>
            <a:r>
              <a:rPr lang="en-GB" sz="1500" dirty="0" err="1"/>
              <a:t>posljedice</a:t>
            </a:r>
            <a:r>
              <a:rPr lang="en-GB" sz="1500" dirty="0"/>
              <a:t> </a:t>
            </a:r>
            <a:r>
              <a:rPr lang="en-GB" sz="1500" dirty="0" err="1"/>
              <a:t>promjene</a:t>
            </a:r>
            <a:r>
              <a:rPr lang="en-GB" sz="1500" dirty="0"/>
              <a:t> u mom </a:t>
            </a:r>
            <a:r>
              <a:rPr lang="en-GB" sz="1500" dirty="0" err="1"/>
              <a:t>mišljenju</a:t>
            </a:r>
            <a:r>
              <a:rPr lang="en-GB" sz="1500" dirty="0"/>
              <a:t>?</a:t>
            </a:r>
          </a:p>
          <a:p>
            <a:pPr marL="342900" indent="-342900">
              <a:buFont typeface="+mj-lt"/>
              <a:buAutoNum type="arabicPeriod"/>
            </a:pPr>
            <a:endParaRPr lang="en-GB" sz="1500" dirty="0"/>
          </a:p>
          <a:p>
            <a:pPr marL="342900" indent="-342900">
              <a:buAutoNum type="arabicPeriod" startAt="5"/>
            </a:pPr>
            <a:r>
              <a:rPr lang="en-GB" sz="1500" b="1" dirty="0"/>
              <a:t>ORIJENTIRANJE NA RJEŠAVANJE PROBLEMA</a:t>
            </a:r>
          </a:p>
          <a:p>
            <a:pPr marL="0" indent="0">
              <a:buNone/>
            </a:pPr>
            <a:r>
              <a:rPr lang="en-GB" sz="1500" dirty="0"/>
              <a:t>          </a:t>
            </a:r>
            <a:r>
              <a:rPr lang="en-GB" sz="1500" dirty="0" err="1"/>
              <a:t>Što</a:t>
            </a:r>
            <a:r>
              <a:rPr lang="en-GB" sz="1500" dirty="0"/>
              <a:t> </a:t>
            </a:r>
            <a:r>
              <a:rPr lang="en-GB" sz="1500" dirty="0" err="1"/>
              <a:t>ću</a:t>
            </a:r>
            <a:r>
              <a:rPr lang="en-GB" sz="1500" dirty="0"/>
              <a:t> u </a:t>
            </a:r>
            <a:r>
              <a:rPr lang="en-GB" sz="1500" dirty="0" err="1"/>
              <a:t>vezi</a:t>
            </a:r>
            <a:r>
              <a:rPr lang="en-GB" sz="1500" dirty="0"/>
              <a:t> s </a:t>
            </a:r>
            <a:r>
              <a:rPr lang="en-GB" sz="1500" dirty="0" err="1"/>
              <a:t>tim</a:t>
            </a:r>
            <a:r>
              <a:rPr lang="en-GB" sz="1500" dirty="0"/>
              <a:t> </a:t>
            </a:r>
            <a:r>
              <a:rPr lang="en-GB" sz="1500" dirty="0" err="1"/>
              <a:t>poduzeti</a:t>
            </a:r>
            <a:r>
              <a:rPr lang="en-GB" sz="1500" dirty="0"/>
              <a:t>?</a:t>
            </a:r>
          </a:p>
          <a:p>
            <a:pPr marL="342900" indent="-342900">
              <a:buFont typeface="+mj-lt"/>
              <a:buAutoNum type="arabicPeriod"/>
            </a:pPr>
            <a:endParaRPr lang="en-GB" sz="1500" dirty="0"/>
          </a:p>
          <a:p>
            <a:pPr marL="342900" indent="-342900">
              <a:buAutoNum type="arabicPeriod" startAt="6"/>
            </a:pPr>
            <a:r>
              <a:rPr lang="en-GB" sz="1500" b="1" dirty="0"/>
              <a:t>DOSTIZANJE NOVE PERSPEKTIVE POMOĆU “PITANJA PRIJATELJU”</a:t>
            </a:r>
          </a:p>
          <a:p>
            <a:pPr marL="0" indent="0">
              <a:buNone/>
            </a:pPr>
            <a:r>
              <a:rPr lang="en-GB" sz="1500" dirty="0"/>
              <a:t>          </a:t>
            </a:r>
            <a:r>
              <a:rPr lang="en-GB" sz="1500" dirty="0" err="1"/>
              <a:t>Što</a:t>
            </a:r>
            <a:r>
              <a:rPr lang="en-GB" sz="1500" dirty="0"/>
              <a:t> </a:t>
            </a:r>
            <a:r>
              <a:rPr lang="en-GB" sz="1500" dirty="0" err="1"/>
              <a:t>bih</a:t>
            </a:r>
            <a:r>
              <a:rPr lang="en-GB" sz="1500" dirty="0"/>
              <a:t> </a:t>
            </a:r>
            <a:r>
              <a:rPr lang="en-GB" sz="1500" dirty="0" err="1"/>
              <a:t>ja</a:t>
            </a:r>
            <a:r>
              <a:rPr lang="en-GB" sz="1500" dirty="0"/>
              <a:t> </a:t>
            </a:r>
            <a:r>
              <a:rPr lang="en-GB" sz="1500" dirty="0" err="1"/>
              <a:t>rekao</a:t>
            </a:r>
            <a:r>
              <a:rPr lang="en-GB" sz="1500" dirty="0"/>
              <a:t> _____________(</a:t>
            </a:r>
            <a:r>
              <a:rPr lang="en-GB" sz="1500" dirty="0" err="1"/>
              <a:t>prijatelju</a:t>
            </a:r>
            <a:r>
              <a:rPr lang="en-GB" sz="1500" dirty="0"/>
              <a:t>) </a:t>
            </a:r>
            <a:r>
              <a:rPr lang="en-GB" sz="1500" dirty="0" err="1"/>
              <a:t>kad</a:t>
            </a:r>
            <a:r>
              <a:rPr lang="en-GB" sz="1500" dirty="0"/>
              <a:t> bi on </a:t>
            </a:r>
            <a:r>
              <a:rPr lang="en-GB" sz="1500" dirty="0" err="1"/>
              <a:t>ili</a:t>
            </a:r>
            <a:r>
              <a:rPr lang="en-GB" sz="1500" dirty="0"/>
              <a:t> </a:t>
            </a:r>
            <a:r>
              <a:rPr lang="en-GB" sz="1500" dirty="0" err="1"/>
              <a:t>ona</a:t>
            </a:r>
            <a:r>
              <a:rPr lang="en-GB" sz="1500" dirty="0"/>
              <a:t> </a:t>
            </a:r>
            <a:r>
              <a:rPr lang="en-GB" sz="1500" dirty="0" err="1"/>
              <a:t>bili</a:t>
            </a:r>
            <a:r>
              <a:rPr lang="en-GB" sz="1500" dirty="0"/>
              <a:t> u </a:t>
            </a:r>
            <a:r>
              <a:rPr lang="en-GB" sz="1500" dirty="0" err="1"/>
              <a:t>istoj</a:t>
            </a:r>
            <a:r>
              <a:rPr lang="en-GB" sz="1500" dirty="0"/>
              <a:t> </a:t>
            </a:r>
            <a:r>
              <a:rPr lang="en-GB" sz="1500" dirty="0" err="1"/>
              <a:t>situaciji</a:t>
            </a:r>
            <a:r>
              <a:rPr lang="en-GB" sz="1500" dirty="0"/>
              <a:t>?</a:t>
            </a:r>
          </a:p>
        </p:txBody>
      </p:sp>
      <p:sp>
        <p:nvSpPr>
          <p:cNvPr id="7" name="Thought Bubble: Cloud 6">
            <a:extLst>
              <a:ext uri="{FF2B5EF4-FFF2-40B4-BE49-F238E27FC236}">
                <a16:creationId xmlns:a16="http://schemas.microsoft.com/office/drawing/2014/main" id="{A6B25940-A304-4C15-A847-BBD7E84330A9}"/>
              </a:ext>
            </a:extLst>
          </p:cNvPr>
          <p:cNvSpPr/>
          <p:nvPr/>
        </p:nvSpPr>
        <p:spPr>
          <a:xfrm>
            <a:off x="9099612" y="1270964"/>
            <a:ext cx="2077374" cy="1722267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err="1">
                <a:solidFill>
                  <a:schemeClr val="tx1"/>
                </a:solidFill>
              </a:rPr>
              <a:t>Sva</a:t>
            </a:r>
            <a:r>
              <a:rPr lang="en-GB" sz="1200" dirty="0">
                <a:solidFill>
                  <a:schemeClr val="tx1"/>
                </a:solidFill>
              </a:rPr>
              <a:t> </a:t>
            </a:r>
            <a:r>
              <a:rPr lang="en-GB" sz="1200" dirty="0" err="1">
                <a:solidFill>
                  <a:schemeClr val="tx1"/>
                </a:solidFill>
              </a:rPr>
              <a:t>pitanja</a:t>
            </a:r>
            <a:r>
              <a:rPr lang="en-GB" sz="1200" dirty="0">
                <a:solidFill>
                  <a:schemeClr val="tx1"/>
                </a:solidFill>
              </a:rPr>
              <a:t> </a:t>
            </a:r>
            <a:r>
              <a:rPr lang="en-GB" sz="1200" dirty="0" err="1">
                <a:solidFill>
                  <a:schemeClr val="tx1"/>
                </a:solidFill>
              </a:rPr>
              <a:t>nisu</a:t>
            </a:r>
            <a:r>
              <a:rPr lang="en-GB" sz="1200" dirty="0">
                <a:solidFill>
                  <a:schemeClr val="tx1"/>
                </a:solidFill>
              </a:rPr>
              <a:t> </a:t>
            </a:r>
            <a:r>
              <a:rPr lang="en-GB" sz="1200" dirty="0" err="1">
                <a:solidFill>
                  <a:schemeClr val="tx1"/>
                </a:solidFill>
              </a:rPr>
              <a:t>primjerena</a:t>
            </a:r>
            <a:r>
              <a:rPr lang="en-GB" sz="1200" dirty="0">
                <a:solidFill>
                  <a:schemeClr val="tx1"/>
                </a:solidFill>
              </a:rPr>
              <a:t> za </a:t>
            </a:r>
            <a:r>
              <a:rPr lang="en-GB" sz="1200" dirty="0" err="1">
                <a:solidFill>
                  <a:schemeClr val="tx1"/>
                </a:solidFill>
              </a:rPr>
              <a:t>svaku</a:t>
            </a:r>
            <a:r>
              <a:rPr lang="en-GB" sz="1200" dirty="0">
                <a:solidFill>
                  <a:schemeClr val="tx1"/>
                </a:solidFill>
              </a:rPr>
              <a:t> AM. </a:t>
            </a:r>
            <a:r>
              <a:rPr lang="en-GB" sz="1200" dirty="0" err="1">
                <a:solidFill>
                  <a:schemeClr val="tx1"/>
                </a:solidFill>
              </a:rPr>
              <a:t>Često</a:t>
            </a:r>
            <a:r>
              <a:rPr lang="en-GB" sz="1200" dirty="0">
                <a:solidFill>
                  <a:schemeClr val="tx1"/>
                </a:solidFill>
              </a:rPr>
              <a:t> </a:t>
            </a:r>
            <a:r>
              <a:rPr lang="en-GB" sz="1200" dirty="0" err="1">
                <a:solidFill>
                  <a:schemeClr val="tx1"/>
                </a:solidFill>
              </a:rPr>
              <a:t>moraju</a:t>
            </a:r>
            <a:r>
              <a:rPr lang="en-GB" sz="1200" dirty="0">
                <a:solidFill>
                  <a:schemeClr val="tx1"/>
                </a:solidFill>
              </a:rPr>
              <a:t> </a:t>
            </a:r>
            <a:r>
              <a:rPr lang="en-GB" sz="1200" dirty="0" err="1">
                <a:solidFill>
                  <a:schemeClr val="tx1"/>
                </a:solidFill>
              </a:rPr>
              <a:t>biti</a:t>
            </a:r>
            <a:r>
              <a:rPr lang="en-GB" sz="1200" dirty="0">
                <a:solidFill>
                  <a:schemeClr val="tx1"/>
                </a:solidFill>
              </a:rPr>
              <a:t> </a:t>
            </a:r>
            <a:r>
              <a:rPr lang="en-GB" sz="1200" dirty="0" err="1">
                <a:solidFill>
                  <a:schemeClr val="tx1"/>
                </a:solidFill>
              </a:rPr>
              <a:t>modificirana</a:t>
            </a:r>
            <a:r>
              <a:rPr lang="en-GB" sz="1200" dirty="0">
                <a:solidFill>
                  <a:schemeClr val="tx1"/>
                </a:solidFill>
              </a:rPr>
              <a:t> za </a:t>
            </a:r>
            <a:r>
              <a:rPr lang="en-GB" sz="1200" dirty="0" err="1">
                <a:solidFill>
                  <a:schemeClr val="tx1"/>
                </a:solidFill>
              </a:rPr>
              <a:t>specifične</a:t>
            </a:r>
            <a:r>
              <a:rPr lang="en-GB" sz="1200" dirty="0">
                <a:solidFill>
                  <a:schemeClr val="tx1"/>
                </a:solidFill>
              </a:rPr>
              <a:t> AM.</a:t>
            </a:r>
          </a:p>
        </p:txBody>
      </p:sp>
      <p:sp>
        <p:nvSpPr>
          <p:cNvPr id="9" name="Thought Bubble: Cloud 8">
            <a:extLst>
              <a:ext uri="{FF2B5EF4-FFF2-40B4-BE49-F238E27FC236}">
                <a16:creationId xmlns:a16="http://schemas.microsoft.com/office/drawing/2014/main" id="{4F92BAF1-5DC8-4818-AEBF-3BBB2F58CB7A}"/>
              </a:ext>
            </a:extLst>
          </p:cNvPr>
          <p:cNvSpPr/>
          <p:nvPr/>
        </p:nvSpPr>
        <p:spPr>
          <a:xfrm>
            <a:off x="8815526" y="4394447"/>
            <a:ext cx="2689639" cy="1315227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err="1">
                <a:solidFill>
                  <a:schemeClr val="tx1"/>
                </a:solidFill>
              </a:rPr>
              <a:t>Ponekad</a:t>
            </a:r>
            <a:r>
              <a:rPr lang="en-GB" sz="1050" dirty="0">
                <a:solidFill>
                  <a:schemeClr val="tx1"/>
                </a:solidFill>
              </a:rPr>
              <a:t> K </a:t>
            </a:r>
            <a:r>
              <a:rPr lang="en-GB" sz="1050" dirty="0" err="1">
                <a:solidFill>
                  <a:schemeClr val="tx1"/>
                </a:solidFill>
              </a:rPr>
              <a:t>nije</a:t>
            </a:r>
            <a:r>
              <a:rPr lang="en-GB" sz="1050" dirty="0">
                <a:solidFill>
                  <a:schemeClr val="tx1"/>
                </a:solidFill>
              </a:rPr>
              <a:t> u </a:t>
            </a:r>
            <a:r>
              <a:rPr lang="en-GB" sz="1050" dirty="0" err="1">
                <a:solidFill>
                  <a:schemeClr val="tx1"/>
                </a:solidFill>
              </a:rPr>
              <a:t>stanju</a:t>
            </a:r>
            <a:r>
              <a:rPr lang="en-GB" sz="1050" dirty="0">
                <a:solidFill>
                  <a:schemeClr val="tx1"/>
                </a:solidFill>
              </a:rPr>
              <a:t> </a:t>
            </a:r>
            <a:r>
              <a:rPr lang="en-GB" sz="1050" dirty="0" err="1">
                <a:solidFill>
                  <a:schemeClr val="tx1"/>
                </a:solidFill>
              </a:rPr>
              <a:t>svoje</a:t>
            </a:r>
            <a:r>
              <a:rPr lang="en-GB" sz="1050" dirty="0">
                <a:solidFill>
                  <a:schemeClr val="tx1"/>
                </a:solidFill>
              </a:rPr>
              <a:t> </a:t>
            </a:r>
            <a:r>
              <a:rPr lang="en-GB" sz="1050" dirty="0" err="1">
                <a:solidFill>
                  <a:schemeClr val="tx1"/>
                </a:solidFill>
              </a:rPr>
              <a:t>misli</a:t>
            </a:r>
            <a:r>
              <a:rPr lang="en-GB" sz="1050" dirty="0">
                <a:solidFill>
                  <a:schemeClr val="tx1"/>
                </a:solidFill>
              </a:rPr>
              <a:t> </a:t>
            </a:r>
            <a:r>
              <a:rPr lang="en-GB" sz="1050" dirty="0" err="1">
                <a:solidFill>
                  <a:schemeClr val="tx1"/>
                </a:solidFill>
              </a:rPr>
              <a:t>sagledati</a:t>
            </a:r>
            <a:r>
              <a:rPr lang="en-GB" sz="1050" dirty="0">
                <a:solidFill>
                  <a:schemeClr val="tx1"/>
                </a:solidFill>
              </a:rPr>
              <a:t> </a:t>
            </a:r>
            <a:r>
              <a:rPr lang="en-GB" sz="1050" dirty="0" err="1">
                <a:solidFill>
                  <a:schemeClr val="tx1"/>
                </a:solidFill>
              </a:rPr>
              <a:t>objektivno</a:t>
            </a:r>
            <a:r>
              <a:rPr lang="en-GB" sz="1050" dirty="0">
                <a:solidFill>
                  <a:schemeClr val="tx1"/>
                </a:solidFill>
              </a:rPr>
              <a:t>. Tada je </a:t>
            </a:r>
            <a:r>
              <a:rPr lang="en-GB" sz="1050" dirty="0" err="1">
                <a:solidFill>
                  <a:schemeClr val="tx1"/>
                </a:solidFill>
              </a:rPr>
              <a:t>često</a:t>
            </a:r>
            <a:r>
              <a:rPr lang="en-GB" sz="1050" dirty="0">
                <a:solidFill>
                  <a:schemeClr val="tx1"/>
                </a:solidFill>
              </a:rPr>
              <a:t> </a:t>
            </a:r>
            <a:r>
              <a:rPr lang="en-GB" sz="1050" dirty="0" err="1">
                <a:solidFill>
                  <a:schemeClr val="tx1"/>
                </a:solidFill>
              </a:rPr>
              <a:t>korisnije</a:t>
            </a:r>
            <a:r>
              <a:rPr lang="en-GB" sz="1050" dirty="0">
                <a:solidFill>
                  <a:schemeClr val="tx1"/>
                </a:solidFill>
              </a:rPr>
              <a:t> </a:t>
            </a:r>
            <a:r>
              <a:rPr lang="en-GB" sz="1050" dirty="0" err="1">
                <a:solidFill>
                  <a:schemeClr val="tx1"/>
                </a:solidFill>
              </a:rPr>
              <a:t>distancirati</a:t>
            </a:r>
            <a:r>
              <a:rPr lang="en-GB" sz="1050" dirty="0">
                <a:solidFill>
                  <a:schemeClr val="tx1"/>
                </a:solidFill>
              </a:rPr>
              <a:t> K od </a:t>
            </a:r>
            <a:r>
              <a:rPr lang="en-GB" sz="1050" dirty="0" err="1">
                <a:solidFill>
                  <a:schemeClr val="tx1"/>
                </a:solidFill>
              </a:rPr>
              <a:t>misli</a:t>
            </a:r>
            <a:r>
              <a:rPr lang="en-GB" sz="1050" dirty="0">
                <a:solidFill>
                  <a:schemeClr val="tx1"/>
                </a:solidFill>
              </a:rPr>
              <a:t> </a:t>
            </a:r>
            <a:r>
              <a:rPr lang="en-GB" sz="1050" dirty="0" err="1">
                <a:solidFill>
                  <a:schemeClr val="tx1"/>
                </a:solidFill>
              </a:rPr>
              <a:t>kako</a:t>
            </a:r>
            <a:r>
              <a:rPr lang="en-GB" sz="1050" dirty="0">
                <a:solidFill>
                  <a:schemeClr val="tx1"/>
                </a:solidFill>
              </a:rPr>
              <a:t> bi </a:t>
            </a:r>
            <a:r>
              <a:rPr lang="en-GB" sz="1050" dirty="0" err="1">
                <a:solidFill>
                  <a:schemeClr val="tx1"/>
                </a:solidFill>
              </a:rPr>
              <a:t>ih</a:t>
            </a:r>
            <a:r>
              <a:rPr lang="en-GB" sz="1050" dirty="0">
                <a:solidFill>
                  <a:schemeClr val="tx1"/>
                </a:solidFill>
              </a:rPr>
              <a:t> </a:t>
            </a:r>
            <a:r>
              <a:rPr lang="en-GB" sz="1050" dirty="0" err="1">
                <a:solidFill>
                  <a:schemeClr val="tx1"/>
                </a:solidFill>
              </a:rPr>
              <a:t>mogao</a:t>
            </a:r>
            <a:r>
              <a:rPr lang="en-GB" sz="1050" dirty="0">
                <a:solidFill>
                  <a:schemeClr val="tx1"/>
                </a:solidFill>
              </a:rPr>
              <a:t> </a:t>
            </a:r>
            <a:r>
              <a:rPr lang="en-GB" sz="1050" dirty="0" err="1">
                <a:solidFill>
                  <a:schemeClr val="tx1"/>
                </a:solidFill>
              </a:rPr>
              <a:t>vrednovati</a:t>
            </a:r>
            <a:r>
              <a:rPr lang="en-GB" sz="1050" dirty="0">
                <a:solidFill>
                  <a:schemeClr val="tx1"/>
                </a:solidFill>
              </a:rPr>
              <a:t> </a:t>
            </a:r>
            <a:r>
              <a:rPr lang="en-GB" sz="1050" dirty="0" err="1">
                <a:solidFill>
                  <a:schemeClr val="tx1"/>
                </a:solidFill>
              </a:rPr>
              <a:t>racionalnije</a:t>
            </a:r>
            <a:r>
              <a:rPr lang="en-GB" sz="105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180229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18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: Shape 20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749372-FD3A-4E70-8F7C-7B77819EB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sz="2800" i="1" dirty="0" err="1"/>
              <a:t>Primjer</a:t>
            </a:r>
            <a:r>
              <a:rPr lang="en-GB" sz="2800" i="1" dirty="0"/>
              <a:t> </a:t>
            </a:r>
            <a:r>
              <a:rPr lang="en-GB" sz="2800" i="1" dirty="0" err="1"/>
              <a:t>istraživanja</a:t>
            </a:r>
            <a:r>
              <a:rPr lang="en-GB" sz="2800" i="1" dirty="0"/>
              <a:t> </a:t>
            </a:r>
            <a:r>
              <a:rPr lang="en-GB" sz="2800" i="1" dirty="0" err="1"/>
              <a:t>alternativnog</a:t>
            </a:r>
            <a:r>
              <a:rPr lang="en-GB" sz="2800" i="1" dirty="0"/>
              <a:t> </a:t>
            </a:r>
            <a:r>
              <a:rPr lang="en-GB" sz="2800" i="1" dirty="0" err="1"/>
              <a:t>objašnjenja</a:t>
            </a:r>
            <a:r>
              <a:rPr lang="en-GB" sz="2800" i="1" dirty="0"/>
              <a:t>/</a:t>
            </a:r>
            <a:r>
              <a:rPr lang="en-GB" sz="2800" i="1" dirty="0" err="1"/>
              <a:t>mogućih</a:t>
            </a:r>
            <a:r>
              <a:rPr lang="en-GB" sz="2800" i="1" dirty="0"/>
              <a:t> </a:t>
            </a:r>
            <a:r>
              <a:rPr lang="en-GB" sz="2800" i="1" dirty="0" err="1"/>
              <a:t>posljedica</a:t>
            </a:r>
            <a:r>
              <a:rPr lang="en-GB" sz="2800" i="1" dirty="0"/>
              <a:t>:</a:t>
            </a:r>
          </a:p>
        </p:txBody>
      </p:sp>
      <p:sp>
        <p:nvSpPr>
          <p:cNvPr id="35" name="Arc 22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DED6B5-FF37-4F9B-8892-B817825563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GB" sz="1300" i="1" dirty="0"/>
              <a:t>T: </a:t>
            </a:r>
            <a:r>
              <a:rPr lang="en-GB" sz="1300" i="1" dirty="0" err="1"/>
              <a:t>Dakle</a:t>
            </a:r>
            <a:r>
              <a:rPr lang="en-GB" sz="1300" i="1" dirty="0"/>
              <a:t>, </a:t>
            </a:r>
            <a:r>
              <a:rPr lang="en-GB" sz="1300" i="1" dirty="0" err="1"/>
              <a:t>kad</a:t>
            </a:r>
            <a:r>
              <a:rPr lang="en-GB" sz="1300" i="1" dirty="0"/>
              <a:t> </a:t>
            </a:r>
            <a:r>
              <a:rPr lang="en-GB" sz="1300" i="1" dirty="0" err="1"/>
              <a:t>ste</a:t>
            </a:r>
            <a:r>
              <a:rPr lang="en-GB" sz="1300" i="1" dirty="0"/>
              <a:t> </a:t>
            </a:r>
            <a:r>
              <a:rPr lang="en-GB" sz="1300" i="1" dirty="0" err="1"/>
              <a:t>sreli</a:t>
            </a:r>
            <a:r>
              <a:rPr lang="en-GB" sz="1300" i="1" dirty="0"/>
              <a:t> </a:t>
            </a:r>
            <a:r>
              <a:rPr lang="en-GB" sz="1300" i="1" dirty="0" err="1"/>
              <a:t>prijateljicu</a:t>
            </a:r>
            <a:r>
              <a:rPr lang="en-GB" sz="1300" i="1" dirty="0"/>
              <a:t> Karen, </a:t>
            </a:r>
            <a:r>
              <a:rPr lang="en-GB" sz="1300" i="1" dirty="0" err="1"/>
              <a:t>na</a:t>
            </a:r>
            <a:r>
              <a:rPr lang="en-GB" sz="1300" i="1" dirty="0"/>
              <a:t> putu za </a:t>
            </a:r>
            <a:r>
              <a:rPr lang="en-GB" sz="1300" i="1" dirty="0" err="1"/>
              <a:t>knjižnicu</a:t>
            </a:r>
            <a:r>
              <a:rPr lang="en-GB" sz="1300" i="1" dirty="0"/>
              <a:t>, </a:t>
            </a:r>
            <a:r>
              <a:rPr lang="en-GB" sz="1300" i="1" dirty="0" err="1"/>
              <a:t>pomislili</a:t>
            </a:r>
            <a:r>
              <a:rPr lang="en-GB" sz="1300" i="1" dirty="0"/>
              <a:t> </a:t>
            </a:r>
            <a:r>
              <a:rPr lang="en-GB" sz="1300" i="1" dirty="0" err="1"/>
              <a:t>ste</a:t>
            </a:r>
            <a:r>
              <a:rPr lang="en-GB" sz="1300" i="1" dirty="0"/>
              <a:t>: “</a:t>
            </a:r>
            <a:r>
              <a:rPr lang="en-GB" sz="1300" i="1" dirty="0" err="1"/>
              <a:t>Nju</a:t>
            </a:r>
            <a:r>
              <a:rPr lang="en-GB" sz="1300" i="1" dirty="0"/>
              <a:t> </a:t>
            </a:r>
            <a:r>
              <a:rPr lang="en-GB" sz="1300" i="1" dirty="0" err="1"/>
              <a:t>stvarno</a:t>
            </a:r>
            <a:r>
              <a:rPr lang="en-GB" sz="1300" i="1" dirty="0"/>
              <a:t> </a:t>
            </a:r>
            <a:r>
              <a:rPr lang="en-GB" sz="1300" i="1" dirty="0" err="1"/>
              <a:t>nije</a:t>
            </a:r>
            <a:r>
              <a:rPr lang="en-GB" sz="1300" i="1" dirty="0"/>
              <a:t> </a:t>
            </a:r>
            <a:r>
              <a:rPr lang="en-GB" sz="1300" i="1" dirty="0" err="1"/>
              <a:t>briga</a:t>
            </a:r>
            <a:r>
              <a:rPr lang="en-GB" sz="1300" i="1" dirty="0"/>
              <a:t> </a:t>
            </a:r>
            <a:r>
              <a:rPr lang="en-GB" sz="1300" i="1" dirty="0" err="1"/>
              <a:t>što</a:t>
            </a:r>
            <a:r>
              <a:rPr lang="en-GB" sz="1300" i="1" dirty="0"/>
              <a:t> se </a:t>
            </a:r>
            <a:r>
              <a:rPr lang="en-GB" sz="1300" i="1" dirty="0" err="1"/>
              <a:t>meni</a:t>
            </a:r>
            <a:r>
              <a:rPr lang="en-GB" sz="1300" i="1" dirty="0"/>
              <a:t> </a:t>
            </a:r>
            <a:r>
              <a:rPr lang="en-GB" sz="1300" i="1" dirty="0" err="1"/>
              <a:t>događa</a:t>
            </a:r>
            <a:r>
              <a:rPr lang="en-GB" sz="1300" i="1" dirty="0"/>
              <a:t>” </a:t>
            </a:r>
            <a:r>
              <a:rPr lang="en-GB" sz="1300" i="1" dirty="0" err="1"/>
              <a:t>i</a:t>
            </a:r>
            <a:r>
              <a:rPr lang="en-GB" sz="1300" i="1" dirty="0"/>
              <a:t> ta vas je </a:t>
            </a:r>
            <a:r>
              <a:rPr lang="en-GB" sz="1300" i="1" dirty="0" err="1"/>
              <a:t>misao</a:t>
            </a:r>
            <a:r>
              <a:rPr lang="en-GB" sz="1300" i="1" dirty="0"/>
              <a:t> </a:t>
            </a:r>
            <a:r>
              <a:rPr lang="en-GB" sz="1300" i="1" dirty="0" err="1"/>
              <a:t>učinila</a:t>
            </a:r>
            <a:r>
              <a:rPr lang="en-GB" sz="1300" i="1" dirty="0"/>
              <a:t> </a:t>
            </a:r>
            <a:r>
              <a:rPr lang="en-GB" sz="1300" i="1" dirty="0" err="1"/>
              <a:t>tužnom</a:t>
            </a:r>
            <a:r>
              <a:rPr lang="en-GB" sz="1300" i="1" dirty="0"/>
              <a:t>.</a:t>
            </a:r>
          </a:p>
          <a:p>
            <a:r>
              <a:rPr lang="en-GB" sz="1300" i="1" dirty="0"/>
              <a:t>…</a:t>
            </a:r>
          </a:p>
          <a:p>
            <a:r>
              <a:rPr lang="en-GB" sz="1300" i="1" dirty="0"/>
              <a:t>T: Dobro. </a:t>
            </a:r>
            <a:r>
              <a:rPr lang="en-GB" sz="1300" i="1" dirty="0" err="1"/>
              <a:t>Pogledajmo</a:t>
            </a:r>
            <a:r>
              <a:rPr lang="en-GB" sz="1300" i="1" dirty="0"/>
              <a:t> sad </a:t>
            </a:r>
            <a:r>
              <a:rPr lang="en-GB" sz="1300" i="1" dirty="0" err="1"/>
              <a:t>ponovno</a:t>
            </a:r>
            <a:r>
              <a:rPr lang="en-GB" sz="1300" i="1" dirty="0"/>
              <a:t> </a:t>
            </a:r>
            <a:r>
              <a:rPr lang="en-GB" sz="1300" i="1" dirty="0" err="1"/>
              <a:t>tu</a:t>
            </a:r>
            <a:r>
              <a:rPr lang="en-GB" sz="1300" i="1" dirty="0"/>
              <a:t> </a:t>
            </a:r>
            <a:r>
              <a:rPr lang="en-GB" sz="1300" i="1" dirty="0" err="1"/>
              <a:t>situaciju</a:t>
            </a:r>
            <a:r>
              <a:rPr lang="en-GB" sz="1300" i="1" dirty="0"/>
              <a:t>. Bi li se </a:t>
            </a:r>
            <a:r>
              <a:rPr lang="en-GB" sz="1300" i="1" dirty="0" err="1"/>
              <a:t>moglo</a:t>
            </a:r>
            <a:r>
              <a:rPr lang="en-GB" sz="1300" i="1" dirty="0"/>
              <a:t> </a:t>
            </a:r>
            <a:r>
              <a:rPr lang="en-GB" sz="1300" i="1" dirty="0" err="1"/>
              <a:t>još</a:t>
            </a:r>
            <a:r>
              <a:rPr lang="en-GB" sz="1300" i="1" dirty="0"/>
              <a:t> </a:t>
            </a:r>
            <a:r>
              <a:rPr lang="en-GB" sz="1300" i="1" dirty="0" err="1"/>
              <a:t>nekako</a:t>
            </a:r>
            <a:r>
              <a:rPr lang="en-GB" sz="1300" i="1" dirty="0"/>
              <a:t> </a:t>
            </a:r>
            <a:r>
              <a:rPr lang="en-GB" sz="1300" i="1" dirty="0" err="1"/>
              <a:t>objasniti</a:t>
            </a:r>
            <a:r>
              <a:rPr lang="en-GB" sz="1300" i="1" dirty="0"/>
              <a:t> </a:t>
            </a:r>
            <a:r>
              <a:rPr lang="en-GB" sz="1300" i="1" dirty="0" err="1"/>
              <a:t>što</a:t>
            </a:r>
            <a:r>
              <a:rPr lang="en-GB" sz="1300" i="1" dirty="0"/>
              <a:t> se </a:t>
            </a:r>
            <a:r>
              <a:rPr lang="en-GB" sz="1300" i="1" dirty="0" err="1"/>
              <a:t>dogodilo</a:t>
            </a:r>
            <a:r>
              <a:rPr lang="en-GB" sz="1300" i="1" dirty="0"/>
              <a:t>, </a:t>
            </a:r>
            <a:r>
              <a:rPr lang="en-GB" sz="1300" i="1" dirty="0" err="1"/>
              <a:t>osim</a:t>
            </a:r>
            <a:r>
              <a:rPr lang="en-GB" sz="1300" i="1" dirty="0"/>
              <a:t> da </a:t>
            </a:r>
            <a:r>
              <a:rPr lang="en-GB" sz="1300" i="1" dirty="0" err="1"/>
              <a:t>nju</a:t>
            </a:r>
            <a:r>
              <a:rPr lang="en-GB" sz="1300" i="1" dirty="0"/>
              <a:t> </a:t>
            </a:r>
            <a:r>
              <a:rPr lang="en-GB" sz="1300" i="1" dirty="0" err="1"/>
              <a:t>nije</a:t>
            </a:r>
            <a:r>
              <a:rPr lang="en-GB" sz="1300" i="1" dirty="0"/>
              <a:t> </a:t>
            </a:r>
            <a:r>
              <a:rPr lang="en-GB" sz="1300" i="1" dirty="0" err="1"/>
              <a:t>briga</a:t>
            </a:r>
            <a:r>
              <a:rPr lang="en-GB" sz="1300" i="1" dirty="0"/>
              <a:t> za vas?</a:t>
            </a:r>
          </a:p>
          <a:p>
            <a:r>
              <a:rPr lang="en-GB" sz="1300" i="1" dirty="0"/>
              <a:t>K: Ne </a:t>
            </a:r>
            <a:r>
              <a:rPr lang="en-GB" sz="1300" i="1" dirty="0" err="1"/>
              <a:t>znam</a:t>
            </a:r>
            <a:r>
              <a:rPr lang="en-GB" sz="1300" i="1" dirty="0"/>
              <a:t>.</a:t>
            </a:r>
          </a:p>
          <a:p>
            <a:r>
              <a:rPr lang="en-GB" sz="1300" i="1" dirty="0"/>
              <a:t>T: </a:t>
            </a:r>
            <a:r>
              <a:rPr lang="en-GB" sz="1300" i="1" dirty="0" err="1"/>
              <a:t>Zbog</a:t>
            </a:r>
            <a:r>
              <a:rPr lang="en-GB" sz="1300" i="1" dirty="0"/>
              <a:t> </a:t>
            </a:r>
            <a:r>
              <a:rPr lang="en-GB" sz="1300" i="1" dirty="0" err="1"/>
              <a:t>čega</a:t>
            </a:r>
            <a:r>
              <a:rPr lang="en-GB" sz="1300" i="1" dirty="0"/>
              <a:t> je </a:t>
            </a:r>
            <a:r>
              <a:rPr lang="en-GB" sz="1300" i="1" dirty="0" err="1"/>
              <a:t>još</a:t>
            </a:r>
            <a:r>
              <a:rPr lang="en-GB" sz="1300" i="1" dirty="0"/>
              <a:t> </a:t>
            </a:r>
            <a:r>
              <a:rPr lang="en-GB" sz="1300" i="1" dirty="0" err="1"/>
              <a:t>mogla</a:t>
            </a:r>
            <a:r>
              <a:rPr lang="en-GB" sz="1300" i="1" dirty="0"/>
              <a:t> </a:t>
            </a:r>
            <a:r>
              <a:rPr lang="en-GB" sz="1300" i="1" dirty="0" err="1"/>
              <a:t>žurno</a:t>
            </a:r>
            <a:r>
              <a:rPr lang="en-GB" sz="1300" i="1" dirty="0"/>
              <a:t> </a:t>
            </a:r>
            <a:r>
              <a:rPr lang="en-GB" sz="1300" i="1" dirty="0" err="1"/>
              <a:t>proći</a:t>
            </a:r>
            <a:r>
              <a:rPr lang="en-GB" sz="1300" i="1" dirty="0"/>
              <a:t> pored vas?</a:t>
            </a:r>
          </a:p>
          <a:p>
            <a:r>
              <a:rPr lang="en-GB" sz="1300" i="1" dirty="0"/>
              <a:t>K: </a:t>
            </a:r>
            <a:r>
              <a:rPr lang="en-GB" sz="1300" i="1" dirty="0" err="1"/>
              <a:t>Nisam</a:t>
            </a:r>
            <a:r>
              <a:rPr lang="en-GB" sz="1300" i="1" dirty="0"/>
              <a:t> </a:t>
            </a:r>
            <a:r>
              <a:rPr lang="en-GB" sz="1300" i="1" dirty="0" err="1"/>
              <a:t>sigurna</a:t>
            </a:r>
            <a:r>
              <a:rPr lang="en-GB" sz="1300" i="1" dirty="0"/>
              <a:t>. </a:t>
            </a:r>
            <a:r>
              <a:rPr lang="en-GB" sz="1300" i="1" dirty="0" err="1"/>
              <a:t>Možda</a:t>
            </a:r>
            <a:r>
              <a:rPr lang="en-GB" sz="1300" i="1" dirty="0"/>
              <a:t> je </a:t>
            </a:r>
            <a:r>
              <a:rPr lang="en-GB" sz="1300" i="1" dirty="0" err="1"/>
              <a:t>imala</a:t>
            </a:r>
            <a:r>
              <a:rPr lang="en-GB" sz="1300" i="1" dirty="0"/>
              <a:t> </a:t>
            </a:r>
            <a:r>
              <a:rPr lang="en-GB" sz="1300" i="1" dirty="0" err="1"/>
              <a:t>predavanje</a:t>
            </a:r>
            <a:r>
              <a:rPr lang="en-GB" sz="1300" i="1" dirty="0"/>
              <a:t>. </a:t>
            </a:r>
            <a:r>
              <a:rPr lang="en-GB" sz="1300" i="1" dirty="0" err="1"/>
              <a:t>Možda</a:t>
            </a:r>
            <a:r>
              <a:rPr lang="en-GB" sz="1300" i="1" dirty="0"/>
              <a:t> je </a:t>
            </a:r>
            <a:r>
              <a:rPr lang="en-GB" sz="1300" i="1" dirty="0" err="1"/>
              <a:t>kasnila</a:t>
            </a:r>
            <a:r>
              <a:rPr lang="en-GB" sz="1300" i="1" dirty="0"/>
              <a:t> </a:t>
            </a:r>
            <a:r>
              <a:rPr lang="en-GB" sz="1300" i="1" dirty="0" err="1"/>
              <a:t>na</a:t>
            </a:r>
            <a:r>
              <a:rPr lang="en-GB" sz="1300" i="1" dirty="0"/>
              <a:t> </a:t>
            </a:r>
            <a:r>
              <a:rPr lang="en-GB" sz="1300" i="1" dirty="0" err="1"/>
              <a:t>nešto</a:t>
            </a:r>
            <a:r>
              <a:rPr lang="en-GB" sz="1300" i="1" dirty="0"/>
              <a:t>.</a:t>
            </a:r>
          </a:p>
          <a:p>
            <a:pPr lvl="0"/>
            <a:r>
              <a:rPr lang="en-GB" sz="1300" i="1" dirty="0"/>
              <a:t>T: </a:t>
            </a:r>
            <a:r>
              <a:rPr lang="en-GB" sz="1300" i="1" dirty="0" err="1"/>
              <a:t>Što</a:t>
            </a:r>
            <a:r>
              <a:rPr lang="en-GB" sz="1300" i="1" dirty="0"/>
              <a:t> bi </a:t>
            </a:r>
            <a:r>
              <a:rPr lang="en-GB" sz="1300" i="1" dirty="0" err="1"/>
              <a:t>moglo</a:t>
            </a:r>
            <a:r>
              <a:rPr lang="en-GB" sz="1300" i="1" dirty="0"/>
              <a:t> </a:t>
            </a:r>
            <a:r>
              <a:rPr lang="en-GB" sz="1300" i="1" dirty="0" err="1"/>
              <a:t>biti</a:t>
            </a:r>
            <a:r>
              <a:rPr lang="en-GB" sz="1300" i="1" dirty="0"/>
              <a:t> </a:t>
            </a:r>
            <a:r>
              <a:rPr lang="en-GB" sz="1300" i="1" dirty="0" err="1"/>
              <a:t>najgore</a:t>
            </a:r>
            <a:r>
              <a:rPr lang="en-GB" sz="1300" i="1" dirty="0"/>
              <a:t> </a:t>
            </a:r>
            <a:r>
              <a:rPr lang="en-GB" sz="1300" i="1" dirty="0" err="1"/>
              <a:t>što</a:t>
            </a:r>
            <a:r>
              <a:rPr lang="en-GB" sz="1300" i="1" dirty="0"/>
              <a:t> bi se </a:t>
            </a:r>
            <a:r>
              <a:rPr lang="en-GB" sz="1300" i="1" dirty="0" err="1"/>
              <a:t>moglo</a:t>
            </a:r>
            <a:r>
              <a:rPr lang="en-GB" sz="1300" i="1" dirty="0"/>
              <a:t> </a:t>
            </a:r>
            <a:r>
              <a:rPr lang="en-GB" sz="1300" i="1" dirty="0" err="1"/>
              <a:t>dogoditi</a:t>
            </a:r>
            <a:r>
              <a:rPr lang="en-GB" sz="1300" i="1" dirty="0"/>
              <a:t> u </a:t>
            </a:r>
            <a:r>
              <a:rPr lang="en-GB" sz="1300" i="1" dirty="0" err="1"/>
              <a:t>toj</a:t>
            </a:r>
            <a:r>
              <a:rPr lang="en-GB" sz="1300" i="1" dirty="0"/>
              <a:t> </a:t>
            </a:r>
            <a:r>
              <a:rPr lang="en-GB" sz="1300" i="1" dirty="0" err="1"/>
              <a:t>situaciji</a:t>
            </a:r>
            <a:r>
              <a:rPr lang="en-GB" sz="1300" i="1" dirty="0"/>
              <a:t>?</a:t>
            </a:r>
          </a:p>
          <a:p>
            <a:pPr lvl="0"/>
            <a:r>
              <a:rPr lang="en-GB" sz="1300" i="1" dirty="0"/>
              <a:t>K: Pa da me </a:t>
            </a:r>
            <a:r>
              <a:rPr lang="en-GB" sz="1300" i="1" dirty="0" err="1"/>
              <a:t>ona</a:t>
            </a:r>
            <a:r>
              <a:rPr lang="en-GB" sz="1300" i="1" dirty="0"/>
              <a:t> </a:t>
            </a:r>
            <a:r>
              <a:rPr lang="en-GB" sz="1300" i="1" dirty="0" err="1"/>
              <a:t>stvarno</a:t>
            </a:r>
            <a:r>
              <a:rPr lang="en-GB" sz="1300" i="1" dirty="0"/>
              <a:t> ne </a:t>
            </a:r>
            <a:r>
              <a:rPr lang="en-GB" sz="1300" i="1" dirty="0" err="1"/>
              <a:t>voli</a:t>
            </a:r>
            <a:r>
              <a:rPr lang="en-GB" sz="1300" i="1" dirty="0"/>
              <a:t>. Tada ne bi </a:t>
            </a:r>
            <a:r>
              <a:rPr lang="en-GB" sz="1300" i="1" dirty="0" err="1"/>
              <a:t>mogla</a:t>
            </a:r>
            <a:r>
              <a:rPr lang="en-GB" sz="1300" i="1" dirty="0"/>
              <a:t> </a:t>
            </a:r>
            <a:r>
              <a:rPr lang="en-GB" sz="1300" i="1" dirty="0" err="1"/>
              <a:t>na</a:t>
            </a:r>
            <a:r>
              <a:rPr lang="en-GB" sz="1300" i="1" dirty="0"/>
              <a:t> </a:t>
            </a:r>
            <a:r>
              <a:rPr lang="en-GB" sz="1300" i="1" dirty="0" err="1"/>
              <a:t>nju</a:t>
            </a:r>
            <a:r>
              <a:rPr lang="en-GB" sz="1300" i="1" dirty="0"/>
              <a:t> </a:t>
            </a:r>
            <a:r>
              <a:rPr lang="en-GB" sz="1300" i="1" dirty="0" err="1"/>
              <a:t>računati</a:t>
            </a:r>
            <a:r>
              <a:rPr lang="en-GB" sz="1300" i="1" dirty="0"/>
              <a:t>.</a:t>
            </a:r>
          </a:p>
          <a:p>
            <a:pPr lvl="0"/>
            <a:r>
              <a:rPr lang="en-GB" sz="1300" i="1" dirty="0"/>
              <a:t>T: </a:t>
            </a:r>
            <a:r>
              <a:rPr lang="en-GB" sz="1300" i="1" dirty="0" err="1"/>
              <a:t>Biste</a:t>
            </a:r>
            <a:r>
              <a:rPr lang="en-GB" sz="1300" i="1" dirty="0"/>
              <a:t> li to </a:t>
            </a:r>
            <a:r>
              <a:rPr lang="en-GB" sz="1300" i="1" dirty="0" err="1"/>
              <a:t>preživjeli</a:t>
            </a:r>
            <a:r>
              <a:rPr lang="en-GB" sz="1300" i="1" dirty="0"/>
              <a:t>.</a:t>
            </a:r>
          </a:p>
          <a:p>
            <a:pPr lvl="0"/>
            <a:r>
              <a:rPr lang="en-GB" sz="1300" i="1" dirty="0"/>
              <a:t>K: </a:t>
            </a:r>
            <a:r>
              <a:rPr lang="en-GB" sz="1300" i="1" dirty="0" err="1"/>
              <a:t>Bih</a:t>
            </a:r>
            <a:r>
              <a:rPr lang="en-GB" sz="1300" i="1" dirty="0"/>
              <a:t>. Ali ne bi </a:t>
            </a:r>
            <a:r>
              <a:rPr lang="en-GB" sz="1300" i="1" dirty="0" err="1"/>
              <a:t>zbog</a:t>
            </a:r>
            <a:r>
              <a:rPr lang="en-GB" sz="1300" i="1" dirty="0"/>
              <a:t> toga </a:t>
            </a:r>
            <a:r>
              <a:rPr lang="en-GB" sz="1300" i="1" dirty="0" err="1"/>
              <a:t>bila</a:t>
            </a:r>
            <a:r>
              <a:rPr lang="en-GB" sz="1300" i="1" dirty="0"/>
              <a:t> </a:t>
            </a:r>
            <a:r>
              <a:rPr lang="en-GB" sz="1300" i="1" dirty="0" err="1"/>
              <a:t>sretna</a:t>
            </a:r>
            <a:r>
              <a:rPr lang="en-GB" sz="1300" i="1" dirty="0"/>
              <a:t>.</a:t>
            </a:r>
          </a:p>
          <a:p>
            <a:pPr lvl="0"/>
            <a:r>
              <a:rPr lang="en-GB" sz="1300" i="1" dirty="0"/>
              <a:t>T: A </a:t>
            </a:r>
            <a:r>
              <a:rPr lang="en-GB" sz="1300" i="1" dirty="0" err="1"/>
              <a:t>što</a:t>
            </a:r>
            <a:r>
              <a:rPr lang="en-GB" sz="1300" i="1" dirty="0"/>
              <a:t> je </a:t>
            </a:r>
            <a:r>
              <a:rPr lang="en-GB" sz="1300" i="1" dirty="0" err="1"/>
              <a:t>najbolje</a:t>
            </a:r>
            <a:r>
              <a:rPr lang="en-GB" sz="1300" i="1" dirty="0"/>
              <a:t> </a:t>
            </a:r>
            <a:r>
              <a:rPr lang="en-GB" sz="1300" i="1" dirty="0" err="1"/>
              <a:t>što</a:t>
            </a:r>
            <a:r>
              <a:rPr lang="en-GB" sz="1300" i="1" dirty="0"/>
              <a:t> bi se </a:t>
            </a:r>
            <a:r>
              <a:rPr lang="en-GB" sz="1300" i="1" dirty="0" err="1"/>
              <a:t>moglo</a:t>
            </a:r>
            <a:r>
              <a:rPr lang="en-GB" sz="1300" i="1" dirty="0"/>
              <a:t> </a:t>
            </a:r>
            <a:r>
              <a:rPr lang="en-GB" sz="1300" i="1" dirty="0" err="1"/>
              <a:t>dogoditi</a:t>
            </a:r>
            <a:r>
              <a:rPr lang="en-GB" sz="1300" i="1" dirty="0"/>
              <a:t>?</a:t>
            </a:r>
          </a:p>
          <a:p>
            <a:pPr lvl="0"/>
            <a:r>
              <a:rPr lang="en-GB" sz="1300" i="1" dirty="0"/>
              <a:t>K: Da me </a:t>
            </a:r>
            <a:r>
              <a:rPr lang="en-GB" sz="1300" i="1" dirty="0" err="1"/>
              <a:t>ona</a:t>
            </a:r>
            <a:r>
              <a:rPr lang="en-GB" sz="1300" i="1" dirty="0"/>
              <a:t> </a:t>
            </a:r>
            <a:r>
              <a:rPr lang="en-GB" sz="1300" i="1" dirty="0" err="1"/>
              <a:t>stvarno</a:t>
            </a:r>
            <a:r>
              <a:rPr lang="en-GB" sz="1300" i="1" dirty="0"/>
              <a:t> </a:t>
            </a:r>
            <a:r>
              <a:rPr lang="en-GB" sz="1300" i="1" dirty="0" err="1"/>
              <a:t>voli</a:t>
            </a:r>
            <a:r>
              <a:rPr lang="en-GB" sz="1300" i="1" dirty="0"/>
              <a:t>. Da </a:t>
            </a:r>
            <a:r>
              <a:rPr lang="en-GB" sz="1300" i="1" dirty="0" err="1"/>
              <a:t>joj</a:t>
            </a:r>
            <a:r>
              <a:rPr lang="en-GB" sz="1300" i="1" dirty="0"/>
              <a:t> se </a:t>
            </a:r>
            <a:r>
              <a:rPr lang="en-GB" sz="1300" i="1" dirty="0" err="1"/>
              <a:t>samo</a:t>
            </a:r>
            <a:r>
              <a:rPr lang="en-GB" sz="1300" i="1" dirty="0"/>
              <a:t> </a:t>
            </a:r>
            <a:r>
              <a:rPr lang="en-GB" sz="1300" i="1" dirty="0" err="1"/>
              <a:t>žurilo</a:t>
            </a:r>
            <a:r>
              <a:rPr lang="en-GB" sz="1300" i="1" dirty="0"/>
              <a:t>.</a:t>
            </a:r>
          </a:p>
          <a:p>
            <a:pPr lvl="0"/>
            <a:r>
              <a:rPr lang="en-GB" sz="1300" i="1" dirty="0"/>
              <a:t>T: A </a:t>
            </a:r>
            <a:r>
              <a:rPr lang="en-GB" sz="1300" i="1" dirty="0" err="1"/>
              <a:t>što</a:t>
            </a:r>
            <a:r>
              <a:rPr lang="en-GB" sz="1300" i="1" dirty="0"/>
              <a:t> je </a:t>
            </a:r>
            <a:r>
              <a:rPr lang="en-GB" sz="1300" i="1" dirty="0" err="1"/>
              <a:t>najstvarnija</a:t>
            </a:r>
            <a:r>
              <a:rPr lang="en-GB" sz="1300" i="1" dirty="0"/>
              <a:t> </a:t>
            </a:r>
            <a:r>
              <a:rPr lang="en-GB" sz="1300" i="1" dirty="0" err="1"/>
              <a:t>posljedica</a:t>
            </a:r>
            <a:r>
              <a:rPr lang="en-GB" sz="1300" i="1" dirty="0"/>
              <a:t>?</a:t>
            </a:r>
          </a:p>
          <a:p>
            <a:pPr lvl="0"/>
            <a:r>
              <a:rPr lang="en-GB" sz="1300" i="1" dirty="0"/>
              <a:t>K: </a:t>
            </a:r>
            <a:r>
              <a:rPr lang="en-GB" sz="1300" i="1" dirty="0" err="1"/>
              <a:t>Mislim</a:t>
            </a:r>
            <a:r>
              <a:rPr lang="en-GB" sz="1300" i="1" dirty="0"/>
              <a:t> da me </a:t>
            </a:r>
            <a:r>
              <a:rPr lang="en-GB" sz="1300" i="1" dirty="0" err="1"/>
              <a:t>ona</a:t>
            </a:r>
            <a:r>
              <a:rPr lang="en-GB" sz="1300" i="1" dirty="0"/>
              <a:t> </a:t>
            </a:r>
            <a:r>
              <a:rPr lang="en-GB" sz="1300" i="1" dirty="0" err="1"/>
              <a:t>ipak</a:t>
            </a:r>
            <a:r>
              <a:rPr lang="en-GB" sz="1300" i="1" dirty="0"/>
              <a:t> </a:t>
            </a:r>
            <a:r>
              <a:rPr lang="en-GB" sz="1300" i="1" dirty="0" err="1"/>
              <a:t>voli</a:t>
            </a:r>
            <a:r>
              <a:rPr lang="en-GB" sz="1300" i="1" dirty="0"/>
              <a:t>.</a:t>
            </a:r>
          </a:p>
          <a:p>
            <a:endParaRPr lang="en-GB" sz="1300" dirty="0"/>
          </a:p>
        </p:txBody>
      </p:sp>
    </p:spTree>
    <p:extLst>
      <p:ext uri="{BB962C8B-B14F-4D97-AF65-F5344CB8AC3E}">
        <p14:creationId xmlns:p14="http://schemas.microsoft.com/office/powerpoint/2010/main" val="38590694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Triangle 20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2895D5-0D83-4F4D-8B89-CDA780139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n-GB" sz="3600"/>
              <a:t>Identificiranje kognitivnih distorzija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89260E0-9532-4A94-BB6B-033C54142B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r>
              <a:rPr lang="en-GB" sz="2200"/>
              <a:t>K su skloni stvaranju konzistetnih grešaka u svojem razmišljanju.</a:t>
            </a:r>
          </a:p>
          <a:p>
            <a:r>
              <a:rPr lang="en-GB" sz="2200"/>
              <a:t>Kada K izrazi AM potrebno je zabilježiti (u sebi, verbalno ili zapisati) tip pogreške.</a:t>
            </a:r>
          </a:p>
          <a:p>
            <a:endParaRPr lang="en-GB" sz="2200"/>
          </a:p>
          <a:p>
            <a:r>
              <a:rPr lang="en-GB" sz="2200" b="1"/>
              <a:t>Kada je K u mogućnosti odrediti tip svoje distorzije, može i objektivnije vrednovati valjanost svojih misli.</a:t>
            </a:r>
          </a:p>
          <a:p>
            <a:pPr marL="0" indent="0">
              <a:buNone/>
            </a:pPr>
            <a:endParaRPr lang="en-GB" sz="2200"/>
          </a:p>
          <a:p>
            <a:endParaRPr lang="en-GB" sz="2200"/>
          </a:p>
        </p:txBody>
      </p:sp>
    </p:spTree>
    <p:extLst>
      <p:ext uri="{BB962C8B-B14F-4D97-AF65-F5344CB8AC3E}">
        <p14:creationId xmlns:p14="http://schemas.microsoft.com/office/powerpoint/2010/main" val="20527752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5C5D21-3E8F-40A8-A902-72556D9F8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en-GB" sz="5000" dirty="0" err="1"/>
              <a:t>Pogreške</a:t>
            </a:r>
            <a:r>
              <a:rPr lang="en-GB" sz="5000" dirty="0"/>
              <a:t> u </a:t>
            </a:r>
            <a:r>
              <a:rPr lang="en-GB" sz="5000" dirty="0" err="1"/>
              <a:t>mišljenju</a:t>
            </a:r>
            <a:endParaRPr lang="en-GB" sz="5000" dirty="0"/>
          </a:p>
        </p:txBody>
      </p:sp>
      <p:grpSp>
        <p:nvGrpSpPr>
          <p:cNvPr id="23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24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D283E6-F0AB-4E77-982D-54A855D06A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1100" b="1" dirty="0" err="1"/>
              <a:t>Sve-ili-ništa</a:t>
            </a:r>
            <a:r>
              <a:rPr lang="en-GB" sz="1100" b="1" dirty="0"/>
              <a:t> </a:t>
            </a:r>
            <a:r>
              <a:rPr lang="en-GB" sz="1100" b="1" dirty="0" err="1"/>
              <a:t>mišljenje</a:t>
            </a:r>
            <a:r>
              <a:rPr lang="en-GB" sz="1100" b="1" dirty="0"/>
              <a:t> </a:t>
            </a:r>
            <a:r>
              <a:rPr lang="en-GB" sz="1100" dirty="0"/>
              <a:t>(“</a:t>
            </a:r>
            <a:r>
              <a:rPr lang="en-GB" sz="1100" dirty="0" err="1"/>
              <a:t>Ako</a:t>
            </a:r>
            <a:r>
              <a:rPr lang="en-GB" sz="1100" dirty="0"/>
              <a:t> </a:t>
            </a:r>
            <a:r>
              <a:rPr lang="en-GB" sz="1100" dirty="0" err="1"/>
              <a:t>nisam</a:t>
            </a:r>
            <a:r>
              <a:rPr lang="en-GB" sz="1100" dirty="0"/>
              <a:t> </a:t>
            </a:r>
            <a:r>
              <a:rPr lang="en-GB" sz="1100" dirty="0" err="1"/>
              <a:t>potpuno</a:t>
            </a:r>
            <a:r>
              <a:rPr lang="en-GB" sz="1100" dirty="0"/>
              <a:t> </a:t>
            </a:r>
            <a:r>
              <a:rPr lang="en-GB" sz="1100" dirty="0" err="1"/>
              <a:t>savršen</a:t>
            </a:r>
            <a:r>
              <a:rPr lang="en-GB" sz="1100" dirty="0"/>
              <a:t>, </a:t>
            </a:r>
            <a:r>
              <a:rPr lang="en-GB" sz="1100" dirty="0" err="1"/>
              <a:t>nisam</a:t>
            </a:r>
            <a:r>
              <a:rPr lang="en-GB" sz="1100" dirty="0"/>
              <a:t> </a:t>
            </a:r>
            <a:r>
              <a:rPr lang="en-GB" sz="1100" dirty="0" err="1"/>
              <a:t>uspješan</a:t>
            </a:r>
            <a:r>
              <a:rPr lang="en-GB" sz="1100" dirty="0"/>
              <a:t>.”)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1100" b="1" dirty="0" err="1"/>
              <a:t>Katastrofiziranje</a:t>
            </a:r>
            <a:r>
              <a:rPr lang="en-GB" sz="1100" dirty="0"/>
              <a:t> (“Bit </a:t>
            </a:r>
            <a:r>
              <a:rPr lang="en-GB" sz="1100" dirty="0" err="1"/>
              <a:t>ću</a:t>
            </a:r>
            <a:r>
              <a:rPr lang="en-GB" sz="1100" dirty="0"/>
              <a:t> </a:t>
            </a:r>
            <a:r>
              <a:rPr lang="en-GB" sz="1100" dirty="0" err="1"/>
              <a:t>toliko</a:t>
            </a:r>
            <a:r>
              <a:rPr lang="en-GB" sz="1100" dirty="0"/>
              <a:t> </a:t>
            </a:r>
            <a:r>
              <a:rPr lang="en-GB" sz="1100" dirty="0" err="1"/>
              <a:t>uznemiren</a:t>
            </a:r>
            <a:r>
              <a:rPr lang="en-GB" sz="1100" dirty="0"/>
              <a:t> da </a:t>
            </a:r>
            <a:r>
              <a:rPr lang="en-GB" sz="1100" dirty="0" err="1"/>
              <a:t>uopće</a:t>
            </a:r>
            <a:r>
              <a:rPr lang="en-GB" sz="1100" dirty="0"/>
              <a:t> </a:t>
            </a:r>
            <a:r>
              <a:rPr lang="en-GB" sz="1100" dirty="0" err="1"/>
              <a:t>neću</a:t>
            </a:r>
            <a:r>
              <a:rPr lang="en-GB" sz="1100" dirty="0"/>
              <a:t> </a:t>
            </a:r>
            <a:r>
              <a:rPr lang="en-GB" sz="1100" dirty="0" err="1"/>
              <a:t>moći</a:t>
            </a:r>
            <a:r>
              <a:rPr lang="en-GB" sz="1100" dirty="0"/>
              <a:t> </a:t>
            </a:r>
            <a:r>
              <a:rPr lang="en-GB" sz="1100" dirty="0" err="1"/>
              <a:t>funkcionirati</a:t>
            </a:r>
            <a:r>
              <a:rPr lang="en-GB" sz="1100" dirty="0"/>
              <a:t>.”)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1100" b="1" dirty="0" err="1"/>
              <a:t>Diskvalificiranje</a:t>
            </a:r>
            <a:r>
              <a:rPr lang="en-GB" sz="1100" b="1" dirty="0"/>
              <a:t> </a:t>
            </a:r>
            <a:r>
              <a:rPr lang="en-GB" sz="1100" b="1" dirty="0" err="1"/>
              <a:t>ili</a:t>
            </a:r>
            <a:r>
              <a:rPr lang="en-GB" sz="1100" b="1" dirty="0"/>
              <a:t> </a:t>
            </a:r>
            <a:r>
              <a:rPr lang="en-GB" sz="1100" b="1" dirty="0" err="1"/>
              <a:t>negiranje</a:t>
            </a:r>
            <a:r>
              <a:rPr lang="en-GB" sz="1100" b="1" dirty="0"/>
              <a:t> </a:t>
            </a:r>
            <a:r>
              <a:rPr lang="en-GB" sz="1100" b="1" dirty="0" err="1"/>
              <a:t>pozitivnog</a:t>
            </a:r>
            <a:r>
              <a:rPr lang="en-GB" sz="1100" b="1" dirty="0"/>
              <a:t> </a:t>
            </a:r>
            <a:r>
              <a:rPr lang="en-GB" sz="1100" dirty="0"/>
              <a:t>(“Taj </a:t>
            </a:r>
            <a:r>
              <a:rPr lang="en-GB" sz="1100" dirty="0" err="1"/>
              <a:t>zadatak</a:t>
            </a:r>
            <a:r>
              <a:rPr lang="en-GB" sz="1100" dirty="0"/>
              <a:t> </a:t>
            </a:r>
            <a:r>
              <a:rPr lang="en-GB" sz="1100" dirty="0" err="1"/>
              <a:t>sam</a:t>
            </a:r>
            <a:r>
              <a:rPr lang="en-GB" sz="1100" dirty="0"/>
              <a:t> </a:t>
            </a:r>
            <a:r>
              <a:rPr lang="en-GB" sz="1100" dirty="0" err="1"/>
              <a:t>obavio</a:t>
            </a:r>
            <a:r>
              <a:rPr lang="en-GB" sz="1100" dirty="0"/>
              <a:t> dobro, </a:t>
            </a:r>
            <a:r>
              <a:rPr lang="en-GB" sz="1100" dirty="0" err="1"/>
              <a:t>ali</a:t>
            </a:r>
            <a:r>
              <a:rPr lang="en-GB" sz="1100" dirty="0"/>
              <a:t> to ne </a:t>
            </a:r>
            <a:r>
              <a:rPr lang="en-GB" sz="1100" dirty="0" err="1"/>
              <a:t>znači</a:t>
            </a:r>
            <a:r>
              <a:rPr lang="en-GB" sz="1100" dirty="0"/>
              <a:t> da </a:t>
            </a:r>
            <a:r>
              <a:rPr lang="en-GB" sz="1100" dirty="0" err="1"/>
              <a:t>sam</a:t>
            </a:r>
            <a:r>
              <a:rPr lang="en-GB" sz="1100" dirty="0"/>
              <a:t> </a:t>
            </a:r>
            <a:r>
              <a:rPr lang="en-GB" sz="1100" dirty="0" err="1"/>
              <a:t>sposoban</a:t>
            </a:r>
            <a:r>
              <a:rPr lang="en-GB" sz="1100" dirty="0"/>
              <a:t>; </a:t>
            </a:r>
            <a:r>
              <a:rPr lang="en-GB" sz="1100" dirty="0" err="1"/>
              <a:t>samo</a:t>
            </a:r>
            <a:r>
              <a:rPr lang="en-GB" sz="1100" dirty="0"/>
              <a:t> </a:t>
            </a:r>
            <a:r>
              <a:rPr lang="en-GB" sz="1100" dirty="0" err="1"/>
              <a:t>sam</a:t>
            </a:r>
            <a:r>
              <a:rPr lang="en-GB" sz="1100" dirty="0"/>
              <a:t> </a:t>
            </a:r>
            <a:r>
              <a:rPr lang="en-GB" sz="1100" dirty="0" err="1"/>
              <a:t>imao</a:t>
            </a:r>
            <a:r>
              <a:rPr lang="en-GB" sz="1100" dirty="0"/>
              <a:t> </a:t>
            </a:r>
            <a:r>
              <a:rPr lang="en-GB" sz="1100" dirty="0" err="1"/>
              <a:t>sreće</a:t>
            </a:r>
            <a:r>
              <a:rPr lang="en-GB" sz="1100" dirty="0"/>
              <a:t>.”)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1100" b="1" dirty="0" err="1"/>
              <a:t>Emocionalno</a:t>
            </a:r>
            <a:r>
              <a:rPr lang="en-GB" sz="1100" b="1" dirty="0"/>
              <a:t> </a:t>
            </a:r>
            <a:r>
              <a:rPr lang="en-GB" sz="1100" b="1" dirty="0" err="1"/>
              <a:t>zaključivanje</a:t>
            </a:r>
            <a:r>
              <a:rPr lang="en-GB" sz="1100" b="1" dirty="0"/>
              <a:t> </a:t>
            </a:r>
            <a:r>
              <a:rPr lang="en-GB" sz="1100" dirty="0"/>
              <a:t>(“</a:t>
            </a:r>
            <a:r>
              <a:rPr lang="en-GB" sz="1100" dirty="0" err="1"/>
              <a:t>Znam</a:t>
            </a:r>
            <a:r>
              <a:rPr lang="en-GB" sz="1100" dirty="0"/>
              <a:t> da </a:t>
            </a:r>
            <a:r>
              <a:rPr lang="en-GB" sz="1100" dirty="0" err="1"/>
              <a:t>sam</a:t>
            </a:r>
            <a:r>
              <a:rPr lang="en-GB" sz="1100" dirty="0"/>
              <a:t> </a:t>
            </a:r>
            <a:r>
              <a:rPr lang="en-GB" sz="1100" dirty="0" err="1"/>
              <a:t>napravio</a:t>
            </a:r>
            <a:r>
              <a:rPr lang="en-GB" sz="1100" dirty="0"/>
              <a:t> </a:t>
            </a:r>
            <a:r>
              <a:rPr lang="en-GB" sz="1100" dirty="0" err="1"/>
              <a:t>dosta</a:t>
            </a:r>
            <a:r>
              <a:rPr lang="en-GB" sz="1100" dirty="0"/>
              <a:t> toga dobro </a:t>
            </a:r>
            <a:r>
              <a:rPr lang="en-GB" sz="1100" dirty="0" err="1"/>
              <a:t>na</a:t>
            </a:r>
            <a:r>
              <a:rPr lang="en-GB" sz="1100" dirty="0"/>
              <a:t> </a:t>
            </a:r>
            <a:r>
              <a:rPr lang="en-GB" sz="1100" dirty="0" err="1"/>
              <a:t>poslu</a:t>
            </a:r>
            <a:r>
              <a:rPr lang="en-GB" sz="1100" dirty="0"/>
              <a:t>, </a:t>
            </a:r>
            <a:r>
              <a:rPr lang="en-GB" sz="1100" dirty="0" err="1"/>
              <a:t>ali</a:t>
            </a:r>
            <a:r>
              <a:rPr lang="en-GB" sz="1100" dirty="0"/>
              <a:t> </a:t>
            </a:r>
            <a:r>
              <a:rPr lang="en-GB" sz="1100" dirty="0" err="1"/>
              <a:t>još</a:t>
            </a:r>
            <a:r>
              <a:rPr lang="en-GB" sz="1100" dirty="0"/>
              <a:t> </a:t>
            </a:r>
            <a:r>
              <a:rPr lang="en-GB" sz="1100" dirty="0" err="1"/>
              <a:t>uvijek</a:t>
            </a:r>
            <a:r>
              <a:rPr lang="en-GB" sz="1100" dirty="0"/>
              <a:t> se </a:t>
            </a:r>
            <a:r>
              <a:rPr lang="en-GB" sz="1100" dirty="0" err="1"/>
              <a:t>osjećam</a:t>
            </a:r>
            <a:r>
              <a:rPr lang="en-GB" sz="1100" dirty="0"/>
              <a:t> </a:t>
            </a:r>
            <a:r>
              <a:rPr lang="en-GB" sz="1100" dirty="0" err="1"/>
              <a:t>neuspješno</a:t>
            </a:r>
            <a:r>
              <a:rPr lang="en-GB" sz="1100" dirty="0"/>
              <a:t>.”)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1100" b="1" dirty="0" err="1"/>
              <a:t>Etiketiranje</a:t>
            </a:r>
            <a:r>
              <a:rPr lang="en-GB" sz="1100" b="1" dirty="0"/>
              <a:t>, </a:t>
            </a:r>
            <a:r>
              <a:rPr lang="en-GB" sz="1100" b="1" dirty="0" err="1"/>
              <a:t>pridavanje</a:t>
            </a:r>
            <a:r>
              <a:rPr lang="en-GB" sz="1100" b="1" dirty="0"/>
              <a:t> </a:t>
            </a:r>
            <a:r>
              <a:rPr lang="en-GB" sz="1100" b="1" dirty="0" err="1"/>
              <a:t>pogrešnih</a:t>
            </a:r>
            <a:r>
              <a:rPr lang="en-GB" sz="1100" b="1" dirty="0"/>
              <a:t> </a:t>
            </a:r>
            <a:r>
              <a:rPr lang="en-GB" sz="1100" b="1" dirty="0" err="1"/>
              <a:t>oznaka</a:t>
            </a:r>
            <a:r>
              <a:rPr lang="en-GB" sz="1100" b="1" dirty="0"/>
              <a:t> </a:t>
            </a:r>
            <a:r>
              <a:rPr lang="en-GB" sz="1100" dirty="0"/>
              <a:t>(“</a:t>
            </a:r>
            <a:r>
              <a:rPr lang="en-GB" sz="1100" dirty="0" err="1"/>
              <a:t>Ja</a:t>
            </a:r>
            <a:r>
              <a:rPr lang="en-GB" sz="1100" dirty="0"/>
              <a:t> </a:t>
            </a:r>
            <a:r>
              <a:rPr lang="en-GB" sz="1100" dirty="0" err="1"/>
              <a:t>sam</a:t>
            </a:r>
            <a:r>
              <a:rPr lang="en-GB" sz="1100" dirty="0"/>
              <a:t> </a:t>
            </a:r>
            <a:r>
              <a:rPr lang="en-GB" sz="1100" dirty="0" err="1"/>
              <a:t>gubitnik</a:t>
            </a:r>
            <a:r>
              <a:rPr lang="en-GB" sz="1100" dirty="0"/>
              <a:t>. On </a:t>
            </a:r>
            <a:r>
              <a:rPr lang="en-GB" sz="1100" dirty="0" err="1"/>
              <a:t>nije</a:t>
            </a:r>
            <a:r>
              <a:rPr lang="en-GB" sz="1100" dirty="0"/>
              <a:t> </a:t>
            </a:r>
            <a:r>
              <a:rPr lang="en-GB" sz="1100" dirty="0" err="1"/>
              <a:t>dobar</a:t>
            </a:r>
            <a:r>
              <a:rPr lang="en-GB" sz="1100" dirty="0"/>
              <a:t>.”)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1100" b="1" dirty="0" err="1"/>
              <a:t>Pretjerano</a:t>
            </a:r>
            <a:r>
              <a:rPr lang="en-GB" sz="1100" b="1" dirty="0"/>
              <a:t> </a:t>
            </a:r>
            <a:r>
              <a:rPr lang="en-GB" sz="1100" b="1" dirty="0" err="1"/>
              <a:t>uveličavanje</a:t>
            </a:r>
            <a:r>
              <a:rPr lang="en-GB" sz="1100" b="1" dirty="0"/>
              <a:t>/</a:t>
            </a:r>
            <a:r>
              <a:rPr lang="en-GB" sz="1100" b="1" dirty="0" err="1"/>
              <a:t>umanjivanje</a:t>
            </a:r>
            <a:r>
              <a:rPr lang="en-GB" sz="1100" dirty="0"/>
              <a:t> (“</a:t>
            </a:r>
            <a:r>
              <a:rPr lang="en-GB" sz="1100" dirty="0" err="1"/>
              <a:t>Dobivanje</a:t>
            </a:r>
            <a:r>
              <a:rPr lang="en-GB" sz="1100" dirty="0"/>
              <a:t> </a:t>
            </a:r>
            <a:r>
              <a:rPr lang="en-GB" sz="1100" dirty="0" err="1"/>
              <a:t>osrednjih</a:t>
            </a:r>
            <a:r>
              <a:rPr lang="en-GB" sz="1100" dirty="0"/>
              <a:t> </a:t>
            </a:r>
            <a:r>
              <a:rPr lang="en-GB" sz="1100" dirty="0" err="1"/>
              <a:t>ocjena</a:t>
            </a:r>
            <a:r>
              <a:rPr lang="en-GB" sz="1100" dirty="0"/>
              <a:t> </a:t>
            </a:r>
            <a:r>
              <a:rPr lang="en-GB" sz="1100" dirty="0" err="1"/>
              <a:t>dokazuje</a:t>
            </a:r>
            <a:r>
              <a:rPr lang="en-GB" sz="1100" dirty="0"/>
              <a:t> </a:t>
            </a:r>
            <a:r>
              <a:rPr lang="en-GB" sz="1100" dirty="0" err="1"/>
              <a:t>moju</a:t>
            </a:r>
            <a:r>
              <a:rPr lang="en-GB" sz="1100" dirty="0"/>
              <a:t> </a:t>
            </a:r>
            <a:r>
              <a:rPr lang="en-GB" sz="1100" dirty="0" err="1"/>
              <a:t>nesposobnost</a:t>
            </a:r>
            <a:r>
              <a:rPr lang="en-GB" sz="1100" dirty="0"/>
              <a:t>. </a:t>
            </a:r>
            <a:r>
              <a:rPr lang="en-GB" sz="1100" dirty="0" err="1"/>
              <a:t>Dobivanje</a:t>
            </a:r>
            <a:r>
              <a:rPr lang="en-GB" sz="1100" dirty="0"/>
              <a:t> </a:t>
            </a:r>
            <a:r>
              <a:rPr lang="en-GB" sz="1100" dirty="0" err="1"/>
              <a:t>visokih</a:t>
            </a:r>
            <a:r>
              <a:rPr lang="en-GB" sz="1100" dirty="0"/>
              <a:t> </a:t>
            </a:r>
            <a:r>
              <a:rPr lang="en-GB" sz="1100" dirty="0" err="1"/>
              <a:t>ocjena</a:t>
            </a:r>
            <a:r>
              <a:rPr lang="en-GB" sz="1100" dirty="0"/>
              <a:t> ne </a:t>
            </a:r>
            <a:r>
              <a:rPr lang="en-GB" sz="1100" dirty="0" err="1"/>
              <a:t>znači</a:t>
            </a:r>
            <a:r>
              <a:rPr lang="en-GB" sz="1100" dirty="0"/>
              <a:t> da </a:t>
            </a:r>
            <a:r>
              <a:rPr lang="en-GB" sz="1100" dirty="0" err="1"/>
              <a:t>sam</a:t>
            </a:r>
            <a:r>
              <a:rPr lang="en-GB" sz="1100" dirty="0"/>
              <a:t> </a:t>
            </a:r>
            <a:r>
              <a:rPr lang="en-GB" sz="1100" dirty="0" err="1"/>
              <a:t>pametan</a:t>
            </a:r>
            <a:r>
              <a:rPr lang="en-GB" sz="1100" dirty="0"/>
              <a:t>.”)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1100" b="1" dirty="0" err="1"/>
              <a:t>Mentalni</a:t>
            </a:r>
            <a:r>
              <a:rPr lang="en-GB" sz="1100" b="1" dirty="0"/>
              <a:t> filter </a:t>
            </a:r>
            <a:r>
              <a:rPr lang="en-GB" sz="1100" dirty="0"/>
              <a:t>(“</a:t>
            </a:r>
            <a:r>
              <a:rPr lang="en-GB" sz="1100" dirty="0" err="1"/>
              <a:t>Zato</a:t>
            </a:r>
            <a:r>
              <a:rPr lang="en-GB" sz="1100" dirty="0"/>
              <a:t> </a:t>
            </a:r>
            <a:r>
              <a:rPr lang="en-GB" sz="1100" dirty="0" err="1"/>
              <a:t>što</a:t>
            </a:r>
            <a:r>
              <a:rPr lang="en-GB" sz="1100" dirty="0"/>
              <a:t> </a:t>
            </a:r>
            <a:r>
              <a:rPr lang="en-GB" sz="1100" dirty="0" err="1"/>
              <a:t>sam</a:t>
            </a:r>
            <a:r>
              <a:rPr lang="en-GB" sz="1100" dirty="0"/>
              <a:t> </a:t>
            </a:r>
            <a:r>
              <a:rPr lang="en-GB" sz="1100" dirty="0" err="1"/>
              <a:t>dobio</a:t>
            </a:r>
            <a:r>
              <a:rPr lang="en-GB" sz="1100" dirty="0"/>
              <a:t> </a:t>
            </a:r>
            <a:r>
              <a:rPr lang="en-GB" sz="1100" dirty="0" err="1"/>
              <a:t>jednu</a:t>
            </a:r>
            <a:r>
              <a:rPr lang="en-GB" sz="1100" dirty="0"/>
              <a:t> </a:t>
            </a:r>
            <a:r>
              <a:rPr lang="en-GB" sz="1100" dirty="0" err="1"/>
              <a:t>lošu</a:t>
            </a:r>
            <a:r>
              <a:rPr lang="en-GB" sz="1100" dirty="0"/>
              <a:t> </a:t>
            </a:r>
            <a:r>
              <a:rPr lang="en-GB" sz="1100" dirty="0" err="1"/>
              <a:t>ocjenu</a:t>
            </a:r>
            <a:r>
              <a:rPr lang="en-GB" sz="1100" dirty="0"/>
              <a:t> </a:t>
            </a:r>
            <a:r>
              <a:rPr lang="en-GB" sz="1100" dirty="0" err="1"/>
              <a:t>znači</a:t>
            </a:r>
            <a:r>
              <a:rPr lang="en-GB" sz="1100" dirty="0"/>
              <a:t> da </a:t>
            </a:r>
            <a:r>
              <a:rPr lang="en-GB" sz="1100" dirty="0" err="1"/>
              <a:t>sam</a:t>
            </a:r>
            <a:r>
              <a:rPr lang="en-GB" sz="1100" dirty="0"/>
              <a:t> </a:t>
            </a:r>
            <a:r>
              <a:rPr lang="en-GB" sz="1100" dirty="0" err="1"/>
              <a:t>napravio</a:t>
            </a:r>
            <a:r>
              <a:rPr lang="en-GB" sz="1100" dirty="0"/>
              <a:t> </a:t>
            </a:r>
            <a:r>
              <a:rPr lang="en-GB" sz="1100" dirty="0" err="1"/>
              <a:t>loš</a:t>
            </a:r>
            <a:r>
              <a:rPr lang="en-GB" sz="1100" dirty="0"/>
              <a:t> </a:t>
            </a:r>
            <a:r>
              <a:rPr lang="en-GB" sz="1100" dirty="0" err="1"/>
              <a:t>posao</a:t>
            </a:r>
            <a:r>
              <a:rPr lang="en-GB" sz="1100" dirty="0"/>
              <a:t>.”)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1100" b="1" dirty="0" err="1"/>
              <a:t>Čitanje</a:t>
            </a:r>
            <a:r>
              <a:rPr lang="en-GB" sz="1100" b="1" dirty="0"/>
              <a:t> </a:t>
            </a:r>
            <a:r>
              <a:rPr lang="en-GB" sz="1100" b="1" dirty="0" err="1"/>
              <a:t>misli</a:t>
            </a:r>
            <a:r>
              <a:rPr lang="en-GB" sz="1100" b="1" dirty="0"/>
              <a:t> </a:t>
            </a:r>
            <a:r>
              <a:rPr lang="en-GB" sz="1100" dirty="0"/>
              <a:t>(“Ona </a:t>
            </a:r>
            <a:r>
              <a:rPr lang="en-GB" sz="1100" dirty="0" err="1"/>
              <a:t>misli</a:t>
            </a:r>
            <a:r>
              <a:rPr lang="en-GB" sz="1100" dirty="0"/>
              <a:t> </a:t>
            </a:r>
            <a:r>
              <a:rPr lang="en-GB" sz="1100" dirty="0" err="1"/>
              <a:t>kako</a:t>
            </a:r>
            <a:r>
              <a:rPr lang="en-GB" sz="1100" dirty="0"/>
              <a:t> </a:t>
            </a:r>
            <a:r>
              <a:rPr lang="en-GB" sz="1100" dirty="0" err="1"/>
              <a:t>ja</a:t>
            </a:r>
            <a:r>
              <a:rPr lang="en-GB" sz="1100" dirty="0"/>
              <a:t> ne </a:t>
            </a:r>
            <a:r>
              <a:rPr lang="en-GB" sz="1100" dirty="0" err="1"/>
              <a:t>znam</a:t>
            </a:r>
            <a:r>
              <a:rPr lang="en-GB" sz="1100" dirty="0"/>
              <a:t> </a:t>
            </a:r>
            <a:r>
              <a:rPr lang="en-GB" sz="1100" dirty="0" err="1"/>
              <a:t>najvažniju</a:t>
            </a:r>
            <a:r>
              <a:rPr lang="en-GB" sz="1100" dirty="0"/>
              <a:t> </a:t>
            </a:r>
            <a:r>
              <a:rPr lang="en-GB" sz="1100" dirty="0" err="1"/>
              <a:t>stvar</a:t>
            </a:r>
            <a:r>
              <a:rPr lang="en-GB" sz="1100" dirty="0"/>
              <a:t> o </a:t>
            </a:r>
            <a:r>
              <a:rPr lang="en-GB" sz="1100" dirty="0" err="1"/>
              <a:t>ovom</a:t>
            </a:r>
            <a:r>
              <a:rPr lang="en-GB" sz="1100" dirty="0"/>
              <a:t> </a:t>
            </a:r>
            <a:r>
              <a:rPr lang="en-GB" sz="1100" dirty="0" err="1"/>
              <a:t>projektu</a:t>
            </a:r>
            <a:r>
              <a:rPr lang="en-GB" sz="1100" dirty="0"/>
              <a:t>.”)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1100" b="1" dirty="0" err="1"/>
              <a:t>Pretjerana</a:t>
            </a:r>
            <a:r>
              <a:rPr lang="en-GB" sz="1100" b="1" dirty="0"/>
              <a:t> </a:t>
            </a:r>
            <a:r>
              <a:rPr lang="en-GB" sz="1100" b="1" dirty="0" err="1"/>
              <a:t>generalizacija</a:t>
            </a:r>
            <a:r>
              <a:rPr lang="en-GB" sz="1100" b="1" dirty="0"/>
              <a:t> </a:t>
            </a:r>
            <a:r>
              <a:rPr lang="en-GB" sz="1100" dirty="0"/>
              <a:t>(“</a:t>
            </a:r>
            <a:r>
              <a:rPr lang="en-GB" sz="1100" dirty="0" err="1"/>
              <a:t>Zato</a:t>
            </a:r>
            <a:r>
              <a:rPr lang="en-GB" sz="1100" dirty="0"/>
              <a:t> </a:t>
            </a:r>
            <a:r>
              <a:rPr lang="en-GB" sz="1100" dirty="0" err="1"/>
              <a:t>što</a:t>
            </a:r>
            <a:r>
              <a:rPr lang="en-GB" sz="1100" dirty="0"/>
              <a:t> </a:t>
            </a:r>
            <a:r>
              <a:rPr lang="en-GB" sz="1100" dirty="0" err="1"/>
              <a:t>sam</a:t>
            </a:r>
            <a:r>
              <a:rPr lang="en-GB" sz="1100" dirty="0"/>
              <a:t> se </a:t>
            </a:r>
            <a:r>
              <a:rPr lang="en-GB" sz="1100" dirty="0" err="1"/>
              <a:t>osjećao</a:t>
            </a:r>
            <a:r>
              <a:rPr lang="en-GB" sz="1100" dirty="0"/>
              <a:t> </a:t>
            </a:r>
            <a:r>
              <a:rPr lang="en-GB" sz="1100" dirty="0" err="1"/>
              <a:t>neugodno</a:t>
            </a:r>
            <a:r>
              <a:rPr lang="en-GB" sz="1100" dirty="0"/>
              <a:t> </a:t>
            </a:r>
            <a:r>
              <a:rPr lang="en-GB" sz="1100" dirty="0" err="1"/>
              <a:t>na</a:t>
            </a:r>
            <a:r>
              <a:rPr lang="en-GB" sz="1100" dirty="0"/>
              <a:t> </a:t>
            </a:r>
            <a:r>
              <a:rPr lang="en-GB" sz="1100" dirty="0" err="1"/>
              <a:t>druženju</a:t>
            </a:r>
            <a:r>
              <a:rPr lang="en-GB" sz="1100" dirty="0"/>
              <a:t> </a:t>
            </a:r>
            <a:r>
              <a:rPr lang="en-GB" sz="1100" dirty="0" err="1"/>
              <a:t>nemam</a:t>
            </a:r>
            <a:r>
              <a:rPr lang="en-GB" sz="1100" dirty="0"/>
              <a:t> ono </a:t>
            </a:r>
            <a:r>
              <a:rPr lang="en-GB" sz="1100" dirty="0" err="1"/>
              <a:t>što</a:t>
            </a:r>
            <a:r>
              <a:rPr lang="en-GB" sz="1100" dirty="0"/>
              <a:t> je </a:t>
            </a:r>
            <a:r>
              <a:rPr lang="en-GB" sz="1100" dirty="0" err="1"/>
              <a:t>potrebno</a:t>
            </a:r>
            <a:r>
              <a:rPr lang="en-GB" sz="1100" dirty="0"/>
              <a:t> za </a:t>
            </a:r>
            <a:r>
              <a:rPr lang="en-GB" sz="1100" dirty="0" err="1"/>
              <a:t>prijateljstvo</a:t>
            </a:r>
            <a:r>
              <a:rPr lang="en-GB" sz="1100" dirty="0"/>
              <a:t>.”)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1100" b="1" dirty="0" err="1"/>
              <a:t>Personalizacija</a:t>
            </a:r>
            <a:r>
              <a:rPr lang="en-GB" sz="1100" dirty="0"/>
              <a:t> (“</a:t>
            </a:r>
            <a:r>
              <a:rPr lang="en-GB" sz="1100" dirty="0" err="1"/>
              <a:t>Majstor</a:t>
            </a:r>
            <a:r>
              <a:rPr lang="en-GB" sz="1100" dirty="0"/>
              <a:t> je bio </a:t>
            </a:r>
            <a:r>
              <a:rPr lang="en-GB" sz="1100" dirty="0" err="1"/>
              <a:t>oštar</a:t>
            </a:r>
            <a:r>
              <a:rPr lang="en-GB" sz="1100" dirty="0"/>
              <a:t> </a:t>
            </a:r>
            <a:r>
              <a:rPr lang="en-GB" sz="1100" dirty="0" err="1"/>
              <a:t>prema</a:t>
            </a:r>
            <a:r>
              <a:rPr lang="en-GB" sz="1100" dirty="0"/>
              <a:t> </a:t>
            </a:r>
            <a:r>
              <a:rPr lang="en-GB" sz="1100" dirty="0" err="1"/>
              <a:t>meni</a:t>
            </a:r>
            <a:r>
              <a:rPr lang="en-GB" sz="1100" dirty="0"/>
              <a:t> </a:t>
            </a:r>
            <a:r>
              <a:rPr lang="en-GB" sz="1100" dirty="0" err="1"/>
              <a:t>jer</a:t>
            </a:r>
            <a:r>
              <a:rPr lang="en-GB" sz="1100" dirty="0"/>
              <a:t> </a:t>
            </a:r>
            <a:r>
              <a:rPr lang="en-GB" sz="1100" dirty="0" err="1"/>
              <a:t>sam</a:t>
            </a:r>
            <a:r>
              <a:rPr lang="en-GB" sz="1100" dirty="0"/>
              <a:t> </a:t>
            </a:r>
            <a:r>
              <a:rPr lang="en-GB" sz="1100" dirty="0" err="1"/>
              <a:t>napravio</a:t>
            </a:r>
            <a:r>
              <a:rPr lang="en-GB" sz="1100" dirty="0"/>
              <a:t> </a:t>
            </a:r>
            <a:r>
              <a:rPr lang="en-GB" sz="1100" dirty="0" err="1"/>
              <a:t>nešto</a:t>
            </a:r>
            <a:r>
              <a:rPr lang="en-GB" sz="1100" dirty="0"/>
              <a:t> </a:t>
            </a:r>
            <a:r>
              <a:rPr lang="en-GB" sz="1100" dirty="0" err="1"/>
              <a:t>loše</a:t>
            </a:r>
            <a:r>
              <a:rPr lang="en-GB" sz="1100" dirty="0"/>
              <a:t>.”)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1100" b="1" dirty="0" err="1"/>
              <a:t>Izjave</a:t>
            </a:r>
            <a:r>
              <a:rPr lang="en-GB" sz="1100" b="1" dirty="0"/>
              <a:t> “</a:t>
            </a:r>
            <a:r>
              <a:rPr lang="en-GB" sz="1100" b="1" dirty="0" err="1"/>
              <a:t>trebati</a:t>
            </a:r>
            <a:r>
              <a:rPr lang="en-GB" sz="1100" b="1" dirty="0"/>
              <a:t>” </a:t>
            </a:r>
            <a:r>
              <a:rPr lang="en-GB" sz="1100" b="1" dirty="0" err="1"/>
              <a:t>i</a:t>
            </a:r>
            <a:r>
              <a:rPr lang="en-GB" sz="1100" b="1" dirty="0"/>
              <a:t> “</a:t>
            </a:r>
            <a:r>
              <a:rPr lang="en-GB" sz="1100" b="1" dirty="0" err="1"/>
              <a:t>morati</a:t>
            </a:r>
            <a:r>
              <a:rPr lang="en-GB" sz="1100" b="1" dirty="0"/>
              <a:t>” </a:t>
            </a:r>
            <a:r>
              <a:rPr lang="en-GB" sz="1100" dirty="0"/>
              <a:t>(“</a:t>
            </a:r>
            <a:r>
              <a:rPr lang="en-GB" sz="1100" dirty="0" err="1"/>
              <a:t>Strašno</a:t>
            </a:r>
            <a:r>
              <a:rPr lang="en-GB" sz="1100" dirty="0"/>
              <a:t> je </a:t>
            </a:r>
            <a:r>
              <a:rPr lang="en-GB" sz="1100" dirty="0" err="1"/>
              <a:t>što</a:t>
            </a:r>
            <a:r>
              <a:rPr lang="en-GB" sz="1100" dirty="0"/>
              <a:t> </a:t>
            </a:r>
            <a:r>
              <a:rPr lang="en-GB" sz="1100" dirty="0" err="1"/>
              <a:t>sam</a:t>
            </a:r>
            <a:r>
              <a:rPr lang="en-GB" sz="1100" dirty="0"/>
              <a:t> </a:t>
            </a:r>
            <a:r>
              <a:rPr lang="en-GB" sz="1100" dirty="0" err="1"/>
              <a:t>napravio</a:t>
            </a:r>
            <a:r>
              <a:rPr lang="en-GB" sz="1100" dirty="0"/>
              <a:t> </a:t>
            </a:r>
            <a:r>
              <a:rPr lang="en-GB" sz="1100" dirty="0" err="1"/>
              <a:t>pogrešku</a:t>
            </a:r>
            <a:r>
              <a:rPr lang="en-GB" sz="1100" dirty="0"/>
              <a:t>. </a:t>
            </a:r>
            <a:r>
              <a:rPr lang="en-GB" sz="1100" dirty="0" err="1"/>
              <a:t>Trebam</a:t>
            </a:r>
            <a:r>
              <a:rPr lang="en-GB" sz="1100" dirty="0"/>
              <a:t> </a:t>
            </a:r>
            <a:r>
              <a:rPr lang="en-GB" sz="1100" dirty="0" err="1"/>
              <a:t>uvijek</a:t>
            </a:r>
            <a:r>
              <a:rPr lang="en-GB" sz="1100" dirty="0"/>
              <a:t> </a:t>
            </a:r>
            <a:r>
              <a:rPr lang="en-GB" sz="1100" dirty="0" err="1"/>
              <a:t>dati</a:t>
            </a:r>
            <a:r>
              <a:rPr lang="en-GB" sz="1100" dirty="0"/>
              <a:t> </a:t>
            </a:r>
            <a:r>
              <a:rPr lang="en-GB" sz="1100" dirty="0" err="1"/>
              <a:t>najviše</a:t>
            </a:r>
            <a:r>
              <a:rPr lang="en-GB" sz="1100" dirty="0"/>
              <a:t> od </a:t>
            </a:r>
            <a:r>
              <a:rPr lang="en-GB" sz="1100" dirty="0" err="1"/>
              <a:t>sebe</a:t>
            </a:r>
            <a:r>
              <a:rPr lang="en-GB" sz="1100" dirty="0"/>
              <a:t>.”)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1100" b="1" dirty="0" err="1"/>
              <a:t>Tunelsko</a:t>
            </a:r>
            <a:r>
              <a:rPr lang="en-GB" sz="1100" b="1" dirty="0"/>
              <a:t> </a:t>
            </a:r>
            <a:r>
              <a:rPr lang="en-GB" sz="1100" b="1" dirty="0" err="1"/>
              <a:t>gledanje</a:t>
            </a:r>
            <a:r>
              <a:rPr lang="en-GB" sz="1100" b="1" dirty="0"/>
              <a:t> </a:t>
            </a:r>
            <a:r>
              <a:rPr lang="en-GB" sz="1100" dirty="0"/>
              <a:t>(“</a:t>
            </a:r>
            <a:r>
              <a:rPr lang="en-GB" sz="1100" dirty="0" err="1"/>
              <a:t>Učitelj</a:t>
            </a:r>
            <a:r>
              <a:rPr lang="en-GB" sz="1100" dirty="0"/>
              <a:t> mog </a:t>
            </a:r>
            <a:r>
              <a:rPr lang="en-GB" sz="1100" dirty="0" err="1"/>
              <a:t>sina</a:t>
            </a:r>
            <a:r>
              <a:rPr lang="en-GB" sz="1100" dirty="0"/>
              <a:t> ne </a:t>
            </a:r>
            <a:r>
              <a:rPr lang="en-GB" sz="1100" dirty="0" err="1"/>
              <a:t>može</a:t>
            </a:r>
            <a:r>
              <a:rPr lang="en-GB" sz="1100" dirty="0"/>
              <a:t> </a:t>
            </a:r>
            <a:r>
              <a:rPr lang="en-GB" sz="1100" dirty="0" err="1"/>
              <a:t>ništa</a:t>
            </a:r>
            <a:r>
              <a:rPr lang="en-GB" sz="1100" dirty="0"/>
              <a:t> </a:t>
            </a:r>
            <a:r>
              <a:rPr lang="en-GB" sz="1100" dirty="0" err="1"/>
              <a:t>napraviti</a:t>
            </a:r>
            <a:r>
              <a:rPr lang="en-GB" sz="1100" dirty="0"/>
              <a:t> </a:t>
            </a:r>
            <a:r>
              <a:rPr lang="en-GB" sz="1100" dirty="0" err="1"/>
              <a:t>kako</a:t>
            </a:r>
            <a:r>
              <a:rPr lang="en-GB" sz="1100" dirty="0"/>
              <a:t> </a:t>
            </a:r>
            <a:r>
              <a:rPr lang="en-GB" sz="1100" dirty="0" err="1"/>
              <a:t>treba</a:t>
            </a:r>
            <a:r>
              <a:rPr lang="en-GB" sz="1100" dirty="0"/>
              <a:t>. On je </a:t>
            </a:r>
            <a:r>
              <a:rPr lang="en-GB" sz="1100" dirty="0" err="1"/>
              <a:t>kritičan</a:t>
            </a:r>
            <a:r>
              <a:rPr lang="en-GB" sz="1100" dirty="0"/>
              <a:t> </a:t>
            </a:r>
            <a:r>
              <a:rPr lang="en-GB" sz="1100" dirty="0" err="1"/>
              <a:t>i</a:t>
            </a:r>
            <a:r>
              <a:rPr lang="en-GB" sz="1100" dirty="0"/>
              <a:t> </a:t>
            </a:r>
            <a:r>
              <a:rPr lang="en-GB" sz="1100" dirty="0" err="1"/>
              <a:t>neosjetljiv</a:t>
            </a:r>
            <a:r>
              <a:rPr lang="en-GB" sz="1100" dirty="0"/>
              <a:t> </a:t>
            </a:r>
            <a:r>
              <a:rPr lang="en-GB" sz="1100" dirty="0" err="1"/>
              <a:t>i</a:t>
            </a:r>
            <a:r>
              <a:rPr lang="en-GB" sz="1100" dirty="0"/>
              <a:t> </a:t>
            </a:r>
            <a:r>
              <a:rPr lang="en-GB" sz="1100" dirty="0" err="1"/>
              <a:t>loš</a:t>
            </a:r>
            <a:r>
              <a:rPr lang="en-GB" sz="1100" dirty="0"/>
              <a:t> u </a:t>
            </a:r>
            <a:r>
              <a:rPr lang="en-GB" sz="1100" dirty="0" err="1"/>
              <a:t>poučavanju</a:t>
            </a:r>
            <a:r>
              <a:rPr lang="en-GB" sz="1100" dirty="0"/>
              <a:t>.”)</a:t>
            </a:r>
          </a:p>
          <a:p>
            <a:pPr marL="514350" indent="-514350">
              <a:buFont typeface="+mj-lt"/>
              <a:buAutoNum type="arabicPeriod"/>
            </a:pPr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37689296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0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05B7C9-8F96-4AAF-A3CD-003F26262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B" dirty="0" err="1">
                <a:solidFill>
                  <a:srgbClr val="FFFFFF"/>
                </a:solidFill>
              </a:rPr>
              <a:t>Ispitivanje</a:t>
            </a:r>
            <a:r>
              <a:rPr lang="en-GB" dirty="0">
                <a:solidFill>
                  <a:srgbClr val="FFFFFF"/>
                </a:solidFill>
              </a:rPr>
              <a:t> u </a:t>
            </a:r>
            <a:r>
              <a:rPr lang="en-GB" dirty="0" err="1">
                <a:solidFill>
                  <a:srgbClr val="FFFFFF"/>
                </a:solidFill>
              </a:rPr>
              <a:t>svrhu</a:t>
            </a:r>
            <a:r>
              <a:rPr lang="en-GB" dirty="0">
                <a:solidFill>
                  <a:srgbClr val="FFFFFF"/>
                </a:solidFill>
              </a:rPr>
              <a:t> </a:t>
            </a:r>
            <a:r>
              <a:rPr lang="en-GB" dirty="0" err="1">
                <a:solidFill>
                  <a:srgbClr val="FFFFFF"/>
                </a:solidFill>
              </a:rPr>
              <a:t>vrednovanja</a:t>
            </a:r>
            <a:r>
              <a:rPr lang="en-GB" dirty="0">
                <a:solidFill>
                  <a:srgbClr val="FFFFFF"/>
                </a:solidFill>
              </a:rPr>
              <a:t> </a:t>
            </a:r>
            <a:r>
              <a:rPr lang="en-GB" dirty="0" err="1">
                <a:solidFill>
                  <a:srgbClr val="FFFFFF"/>
                </a:solidFill>
              </a:rPr>
              <a:t>korisnosti</a:t>
            </a:r>
            <a:r>
              <a:rPr lang="en-GB" dirty="0">
                <a:solidFill>
                  <a:srgbClr val="FFFFFF"/>
                </a:solidFill>
              </a:rPr>
              <a:t> AM</a:t>
            </a:r>
          </a:p>
        </p:txBody>
      </p:sp>
      <p:sp>
        <p:nvSpPr>
          <p:cNvPr id="16" name="Arc 12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813235A-A66B-4CED-BE51-515DA1DE63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GB" sz="2000" dirty="0" err="1"/>
              <a:t>Usprkos</a:t>
            </a:r>
            <a:r>
              <a:rPr lang="en-GB" sz="2000" dirty="0"/>
              <a:t> </a:t>
            </a:r>
            <a:r>
              <a:rPr lang="en-GB" sz="2000" dirty="0" err="1"/>
              <a:t>vrednovanju</a:t>
            </a:r>
            <a:r>
              <a:rPr lang="en-GB" sz="2000" dirty="0"/>
              <a:t>, K </a:t>
            </a:r>
            <a:r>
              <a:rPr lang="en-GB" sz="2000" dirty="0" err="1"/>
              <a:t>može</a:t>
            </a:r>
            <a:r>
              <a:rPr lang="en-GB" sz="2000" dirty="0"/>
              <a:t> </a:t>
            </a:r>
            <a:r>
              <a:rPr lang="en-GB" sz="2000" dirty="0" err="1"/>
              <a:t>i</a:t>
            </a:r>
            <a:r>
              <a:rPr lang="en-GB" sz="2000" dirty="0"/>
              <a:t> </a:t>
            </a:r>
            <a:r>
              <a:rPr lang="en-GB" sz="2000" dirty="0" err="1"/>
              <a:t>dalje</a:t>
            </a:r>
            <a:r>
              <a:rPr lang="en-GB" sz="2000" dirty="0"/>
              <a:t> </a:t>
            </a:r>
            <a:r>
              <a:rPr lang="en-GB" sz="2000" dirty="0" err="1"/>
              <a:t>vjerovati</a:t>
            </a:r>
            <a:r>
              <a:rPr lang="en-GB" sz="2000" dirty="0"/>
              <a:t> </a:t>
            </a:r>
            <a:r>
              <a:rPr lang="en-GB" sz="2000" dirty="0" err="1"/>
              <a:t>kako</a:t>
            </a:r>
            <a:r>
              <a:rPr lang="en-GB" sz="2000" dirty="0"/>
              <a:t> </a:t>
            </a:r>
            <a:r>
              <a:rPr lang="en-GB" sz="2000" dirty="0" err="1"/>
              <a:t>su</a:t>
            </a:r>
            <a:r>
              <a:rPr lang="en-GB" sz="2000" dirty="0"/>
              <a:t> AM </a:t>
            </a:r>
            <a:r>
              <a:rPr lang="en-GB" sz="2000" dirty="0" err="1"/>
              <a:t>sasvim</a:t>
            </a:r>
            <a:r>
              <a:rPr lang="en-GB" sz="2000" dirty="0"/>
              <a:t> </a:t>
            </a:r>
            <a:r>
              <a:rPr lang="en-GB" sz="2000" dirty="0" err="1"/>
              <a:t>valjane</a:t>
            </a:r>
            <a:r>
              <a:rPr lang="en-GB" sz="2000" dirty="0"/>
              <a:t> </a:t>
            </a:r>
            <a:r>
              <a:rPr lang="en-GB" sz="2000" dirty="0" err="1"/>
              <a:t>i</a:t>
            </a:r>
            <a:r>
              <a:rPr lang="en-GB" sz="2000" dirty="0"/>
              <a:t> </a:t>
            </a:r>
            <a:r>
              <a:rPr lang="en-GB" sz="2000" dirty="0" err="1"/>
              <a:t>kada</a:t>
            </a:r>
            <a:r>
              <a:rPr lang="en-GB" sz="2000" dirty="0"/>
              <a:t> one to </a:t>
            </a:r>
            <a:r>
              <a:rPr lang="en-GB" sz="2000" dirty="0" err="1"/>
              <a:t>nisu</a:t>
            </a:r>
            <a:r>
              <a:rPr lang="en-GB" sz="2000" dirty="0"/>
              <a:t>.</a:t>
            </a:r>
          </a:p>
          <a:p>
            <a:pPr marL="0" indent="0">
              <a:buNone/>
            </a:pPr>
            <a:r>
              <a:rPr lang="en-GB" sz="2000" dirty="0"/>
              <a:t>                                                                    </a:t>
            </a:r>
          </a:p>
          <a:p>
            <a:pPr marL="0" indent="0">
              <a:buNone/>
            </a:pPr>
            <a:r>
              <a:rPr lang="en-GB" sz="2000" dirty="0"/>
              <a:t>                                                U tom </a:t>
            </a:r>
            <a:r>
              <a:rPr lang="en-GB" sz="2000" dirty="0" err="1"/>
              <a:t>slučaju</a:t>
            </a:r>
            <a:r>
              <a:rPr lang="en-GB" sz="2000" dirty="0"/>
              <a:t> se </a:t>
            </a:r>
            <a:r>
              <a:rPr lang="en-GB" sz="2000" dirty="0" err="1"/>
              <a:t>procjenjuje</a:t>
            </a:r>
            <a:r>
              <a:rPr lang="en-GB" sz="2000" dirty="0"/>
              <a:t> </a:t>
            </a:r>
          </a:p>
          <a:p>
            <a:pPr marL="0" indent="0">
              <a:buNone/>
            </a:pPr>
            <a:r>
              <a:rPr lang="en-GB" sz="2000" dirty="0"/>
              <a:t>                                                         </a:t>
            </a:r>
            <a:r>
              <a:rPr lang="en-GB" sz="2000" b="1" dirty="0" err="1"/>
              <a:t>korisnost</a:t>
            </a:r>
            <a:r>
              <a:rPr lang="en-GB" sz="2000" dirty="0"/>
              <a:t> </a:t>
            </a:r>
            <a:r>
              <a:rPr lang="en-GB" sz="2000" dirty="0" err="1"/>
              <a:t>misli</a:t>
            </a:r>
            <a:r>
              <a:rPr lang="en-GB" sz="2000" dirty="0"/>
              <a:t>.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/>
          </a:p>
          <a:p>
            <a:pPr marL="457200" indent="-457200">
              <a:buFont typeface="+mj-lt"/>
              <a:buAutoNum type="arabicPeriod"/>
            </a:pPr>
            <a:r>
              <a:rPr lang="en-GB" sz="2000" dirty="0" err="1"/>
              <a:t>Pomoći</a:t>
            </a:r>
            <a:r>
              <a:rPr lang="en-GB" sz="2000" dirty="0"/>
              <a:t> K </a:t>
            </a:r>
            <a:r>
              <a:rPr lang="en-GB" sz="2000" dirty="0" err="1"/>
              <a:t>odrediti</a:t>
            </a:r>
            <a:r>
              <a:rPr lang="en-GB" sz="2000" dirty="0"/>
              <a:t> </a:t>
            </a:r>
            <a:r>
              <a:rPr lang="en-GB" sz="2000" dirty="0" err="1"/>
              <a:t>učinak</a:t>
            </a:r>
            <a:r>
              <a:rPr lang="en-GB" sz="2000" dirty="0"/>
              <a:t> </a:t>
            </a:r>
            <a:r>
              <a:rPr lang="en-GB" sz="2000" dirty="0" err="1"/>
              <a:t>svog</a:t>
            </a:r>
            <a:r>
              <a:rPr lang="en-GB" sz="2000" dirty="0"/>
              <a:t> </a:t>
            </a:r>
            <a:r>
              <a:rPr lang="en-GB" sz="2000" dirty="0" err="1"/>
              <a:t>mišljenja</a:t>
            </a:r>
            <a:r>
              <a:rPr lang="en-GB" sz="20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000" dirty="0" err="1"/>
              <a:t>Tražiti</a:t>
            </a:r>
            <a:r>
              <a:rPr lang="en-GB" sz="2000" dirty="0"/>
              <a:t> </a:t>
            </a:r>
            <a:r>
              <a:rPr lang="en-GB" sz="2000" dirty="0" err="1"/>
              <a:t>prednosti</a:t>
            </a:r>
            <a:r>
              <a:rPr lang="en-GB" sz="2000" dirty="0"/>
              <a:t> </a:t>
            </a:r>
            <a:r>
              <a:rPr lang="en-GB" sz="2000" dirty="0" err="1"/>
              <a:t>i</a:t>
            </a:r>
            <a:r>
              <a:rPr lang="en-GB" sz="2000" dirty="0"/>
              <a:t> </a:t>
            </a:r>
            <a:r>
              <a:rPr lang="en-GB" sz="2000" dirty="0" err="1"/>
              <a:t>nedostatke</a:t>
            </a:r>
            <a:r>
              <a:rPr lang="en-GB" sz="2000" dirty="0"/>
              <a:t> </a:t>
            </a:r>
            <a:r>
              <a:rPr lang="en-GB" sz="2000" dirty="0" err="1"/>
              <a:t>zadržavanja</a:t>
            </a:r>
            <a:r>
              <a:rPr lang="en-GB" sz="2000" dirty="0"/>
              <a:t> </a:t>
            </a:r>
            <a:r>
              <a:rPr lang="en-GB" sz="2000" dirty="0" err="1"/>
              <a:t>takve</a:t>
            </a:r>
            <a:r>
              <a:rPr lang="en-GB" sz="2000" dirty="0"/>
              <a:t> </a:t>
            </a:r>
            <a:r>
              <a:rPr lang="en-GB" sz="2000" dirty="0" err="1"/>
              <a:t>misli</a:t>
            </a:r>
            <a:r>
              <a:rPr lang="en-GB" sz="2000" dirty="0"/>
              <a:t> </a:t>
            </a:r>
            <a:r>
              <a:rPr lang="en-GB" sz="2000" dirty="0" err="1"/>
              <a:t>nakon</a:t>
            </a:r>
            <a:r>
              <a:rPr lang="en-GB" sz="2000" dirty="0"/>
              <a:t> </a:t>
            </a:r>
            <a:r>
              <a:rPr lang="en-GB" sz="2000" dirty="0" err="1"/>
              <a:t>čega</a:t>
            </a:r>
            <a:r>
              <a:rPr lang="en-GB" sz="2000" dirty="0"/>
              <a:t> </a:t>
            </a:r>
            <a:r>
              <a:rPr lang="en-GB" sz="2000" dirty="0" err="1"/>
              <a:t>slijedi</a:t>
            </a:r>
            <a:r>
              <a:rPr lang="en-GB" sz="2000" dirty="0"/>
              <a:t> </a:t>
            </a:r>
            <a:r>
              <a:rPr lang="en-GB" sz="2000" dirty="0" err="1"/>
              <a:t>adaptivan</a:t>
            </a:r>
            <a:r>
              <a:rPr lang="en-GB" sz="2000" dirty="0"/>
              <a:t> </a:t>
            </a:r>
            <a:r>
              <a:rPr lang="en-GB" sz="2000" dirty="0" err="1"/>
              <a:t>odovor</a:t>
            </a:r>
            <a:r>
              <a:rPr lang="en-GB" sz="2000" dirty="0"/>
              <a:t> </a:t>
            </a:r>
            <a:r>
              <a:rPr lang="en-GB" sz="2000" dirty="0" err="1"/>
              <a:t>na</a:t>
            </a:r>
            <a:r>
              <a:rPr lang="en-GB" sz="2000" dirty="0"/>
              <a:t> </a:t>
            </a:r>
            <a:r>
              <a:rPr lang="en-GB" sz="2000" dirty="0" err="1"/>
              <a:t>tu</a:t>
            </a:r>
            <a:r>
              <a:rPr lang="en-GB" sz="2000" dirty="0"/>
              <a:t> </a:t>
            </a:r>
            <a:r>
              <a:rPr lang="en-GB" sz="2000" dirty="0" err="1"/>
              <a:t>misao</a:t>
            </a:r>
            <a:r>
              <a:rPr lang="en-GB" sz="20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000" dirty="0" err="1"/>
              <a:t>Usmjeriti</a:t>
            </a:r>
            <a:r>
              <a:rPr lang="en-GB" sz="2000" dirty="0"/>
              <a:t> </a:t>
            </a:r>
            <a:r>
              <a:rPr lang="en-GB" sz="2000" dirty="0" err="1"/>
              <a:t>svoju</a:t>
            </a:r>
            <a:r>
              <a:rPr lang="en-GB" sz="2000" dirty="0"/>
              <a:t> </a:t>
            </a:r>
            <a:r>
              <a:rPr lang="en-GB" sz="2000" dirty="0" err="1"/>
              <a:t>pozornost</a:t>
            </a:r>
            <a:r>
              <a:rPr lang="en-GB" sz="2000" dirty="0"/>
              <a:t> </a:t>
            </a:r>
            <a:r>
              <a:rPr lang="en-GB" sz="2000" dirty="0" err="1"/>
              <a:t>na</a:t>
            </a:r>
            <a:r>
              <a:rPr lang="en-GB" sz="2000" dirty="0"/>
              <a:t> </a:t>
            </a:r>
            <a:r>
              <a:rPr lang="en-GB" sz="2000" dirty="0" err="1"/>
              <a:t>misao</a:t>
            </a:r>
            <a:r>
              <a:rPr lang="en-GB" sz="2000" dirty="0"/>
              <a:t> </a:t>
            </a:r>
            <a:r>
              <a:rPr lang="en-GB" sz="2000" dirty="0" err="1"/>
              <a:t>i</a:t>
            </a:r>
            <a:r>
              <a:rPr lang="en-GB" sz="2000" dirty="0"/>
              <a:t> </a:t>
            </a:r>
            <a:r>
              <a:rPr lang="en-GB" sz="2000" dirty="0" err="1"/>
              <a:t>istražiti</a:t>
            </a:r>
            <a:r>
              <a:rPr lang="en-GB" sz="2000" dirty="0"/>
              <a:t> </a:t>
            </a:r>
            <a:r>
              <a:rPr lang="en-GB" sz="2000" dirty="0" err="1"/>
              <a:t>značenje</a:t>
            </a:r>
            <a:r>
              <a:rPr lang="en-GB" sz="2000" dirty="0"/>
              <a:t> </a:t>
            </a:r>
            <a:r>
              <a:rPr lang="en-GB" sz="2000" dirty="0" err="1"/>
              <a:t>koje</a:t>
            </a:r>
            <a:r>
              <a:rPr lang="en-GB" sz="2000" dirty="0"/>
              <a:t> je u </a:t>
            </a:r>
            <a:r>
              <a:rPr lang="en-GB" sz="2000" dirty="0" err="1"/>
              <a:t>podlozi</a:t>
            </a:r>
            <a:r>
              <a:rPr lang="en-GB" sz="2000" dirty="0"/>
              <a:t>.</a:t>
            </a:r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E73395D9-12E9-4A96-BF6D-96FC4A4B651F}"/>
              </a:ext>
            </a:extLst>
          </p:cNvPr>
          <p:cNvSpPr/>
          <p:nvPr/>
        </p:nvSpPr>
        <p:spPr>
          <a:xfrm>
            <a:off x="6590833" y="2267135"/>
            <a:ext cx="399495" cy="8662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hought Bubble: Cloud 2">
            <a:extLst>
              <a:ext uri="{FF2B5EF4-FFF2-40B4-BE49-F238E27FC236}">
                <a16:creationId xmlns:a16="http://schemas.microsoft.com/office/drawing/2014/main" id="{6FC6307F-12DA-4D1B-A8B1-AAF5120E1795}"/>
              </a:ext>
            </a:extLst>
          </p:cNvPr>
          <p:cNvSpPr/>
          <p:nvPr/>
        </p:nvSpPr>
        <p:spPr>
          <a:xfrm>
            <a:off x="8981033" y="2847513"/>
            <a:ext cx="2420045" cy="1162974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err="1">
                <a:solidFill>
                  <a:schemeClr val="tx1"/>
                </a:solidFill>
              </a:rPr>
              <a:t>Koje</a:t>
            </a:r>
            <a:r>
              <a:rPr lang="en-GB" sz="1200" dirty="0">
                <a:solidFill>
                  <a:schemeClr val="tx1"/>
                </a:solidFill>
              </a:rPr>
              <a:t> </a:t>
            </a:r>
            <a:r>
              <a:rPr lang="en-GB" sz="1200" dirty="0" err="1">
                <a:solidFill>
                  <a:schemeClr val="tx1"/>
                </a:solidFill>
              </a:rPr>
              <a:t>su</a:t>
            </a:r>
            <a:r>
              <a:rPr lang="en-GB" sz="1200" dirty="0">
                <a:solidFill>
                  <a:schemeClr val="tx1"/>
                </a:solidFill>
              </a:rPr>
              <a:t> </a:t>
            </a:r>
            <a:r>
              <a:rPr lang="en-GB" sz="1200" dirty="0" err="1">
                <a:solidFill>
                  <a:schemeClr val="tx1"/>
                </a:solidFill>
              </a:rPr>
              <a:t>posljedice</a:t>
            </a:r>
            <a:r>
              <a:rPr lang="en-GB" sz="1200" dirty="0">
                <a:solidFill>
                  <a:schemeClr val="tx1"/>
                </a:solidFill>
              </a:rPr>
              <a:t> mog </a:t>
            </a:r>
            <a:r>
              <a:rPr lang="en-GB" sz="1200" dirty="0" err="1">
                <a:solidFill>
                  <a:schemeClr val="tx1"/>
                </a:solidFill>
              </a:rPr>
              <a:t>vjerovanja</a:t>
            </a:r>
            <a:r>
              <a:rPr lang="en-GB" sz="1200" dirty="0">
                <a:solidFill>
                  <a:schemeClr val="tx1"/>
                </a:solidFill>
              </a:rPr>
              <a:t> u AM?</a:t>
            </a:r>
          </a:p>
          <a:p>
            <a:pPr algn="ctr"/>
            <a:r>
              <a:rPr lang="en-GB" sz="1200" dirty="0" err="1">
                <a:solidFill>
                  <a:schemeClr val="tx1"/>
                </a:solidFill>
              </a:rPr>
              <a:t>Što</a:t>
            </a:r>
            <a:r>
              <a:rPr lang="en-GB" sz="1200" dirty="0">
                <a:solidFill>
                  <a:schemeClr val="tx1"/>
                </a:solidFill>
              </a:rPr>
              <a:t> bi </a:t>
            </a:r>
            <a:r>
              <a:rPr lang="en-GB" sz="1200" dirty="0" err="1">
                <a:solidFill>
                  <a:schemeClr val="tx1"/>
                </a:solidFill>
              </a:rPr>
              <a:t>mogle</a:t>
            </a:r>
            <a:r>
              <a:rPr lang="en-GB" sz="1200" dirty="0">
                <a:solidFill>
                  <a:schemeClr val="tx1"/>
                </a:solidFill>
              </a:rPr>
              <a:t> </a:t>
            </a:r>
            <a:r>
              <a:rPr lang="en-GB" sz="1200" dirty="0" err="1">
                <a:solidFill>
                  <a:schemeClr val="tx1"/>
                </a:solidFill>
              </a:rPr>
              <a:t>biti</a:t>
            </a:r>
            <a:r>
              <a:rPr lang="en-GB" sz="1200" dirty="0">
                <a:solidFill>
                  <a:schemeClr val="tx1"/>
                </a:solidFill>
              </a:rPr>
              <a:t> </a:t>
            </a:r>
            <a:r>
              <a:rPr lang="en-GB" sz="1200" dirty="0" err="1">
                <a:solidFill>
                  <a:schemeClr val="tx1"/>
                </a:solidFill>
              </a:rPr>
              <a:t>posljedice</a:t>
            </a:r>
            <a:r>
              <a:rPr lang="en-GB" sz="1200" dirty="0">
                <a:solidFill>
                  <a:schemeClr val="tx1"/>
                </a:solidFill>
              </a:rPr>
              <a:t> </a:t>
            </a:r>
            <a:r>
              <a:rPr lang="en-GB" sz="1200" dirty="0" err="1">
                <a:solidFill>
                  <a:schemeClr val="tx1"/>
                </a:solidFill>
              </a:rPr>
              <a:t>promjene</a:t>
            </a:r>
            <a:r>
              <a:rPr lang="en-GB" sz="1200" dirty="0">
                <a:solidFill>
                  <a:schemeClr val="tx1"/>
                </a:solidFill>
              </a:rPr>
              <a:t> u mom </a:t>
            </a:r>
            <a:r>
              <a:rPr lang="en-GB" sz="1200" dirty="0" err="1">
                <a:solidFill>
                  <a:schemeClr val="tx1"/>
                </a:solidFill>
              </a:rPr>
              <a:t>mišljenju</a:t>
            </a:r>
            <a:r>
              <a:rPr lang="en-GB" sz="1200" dirty="0">
                <a:solidFill>
                  <a:schemeClr val="tx1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099617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BBA558-4F84-4954-9D26-F0566ADB0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en-GB" sz="4000" i="1" dirty="0" err="1"/>
              <a:t>Primjer</a:t>
            </a:r>
            <a:r>
              <a:rPr lang="en-GB" sz="4000" i="1" dirty="0"/>
              <a:t> </a:t>
            </a:r>
            <a:r>
              <a:rPr lang="en-GB" sz="4000" i="1" dirty="0" err="1"/>
              <a:t>procjene</a:t>
            </a:r>
            <a:r>
              <a:rPr lang="en-GB" sz="4000" i="1" dirty="0"/>
              <a:t> </a:t>
            </a:r>
            <a:r>
              <a:rPr lang="en-GB" sz="4000" i="1" dirty="0" err="1"/>
              <a:t>korisnosti</a:t>
            </a:r>
            <a:r>
              <a:rPr lang="en-GB" sz="4000" i="1" dirty="0"/>
              <a:t> </a:t>
            </a:r>
            <a:r>
              <a:rPr lang="en-GB" sz="4000" i="1" dirty="0" err="1"/>
              <a:t>misli</a:t>
            </a:r>
            <a:r>
              <a:rPr lang="en-GB" sz="4000" i="1" dirty="0"/>
              <a:t>: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23E8F-8548-44B4-8BE3-A4FE3B8261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r>
              <a:rPr lang="en-GB" sz="1700" i="1" dirty="0"/>
              <a:t>T: </a:t>
            </a:r>
            <a:r>
              <a:rPr lang="en-GB" sz="1700" i="1" dirty="0" err="1"/>
              <a:t>Možda</a:t>
            </a:r>
            <a:r>
              <a:rPr lang="en-GB" sz="1700" i="1" dirty="0"/>
              <a:t> </a:t>
            </a:r>
            <a:r>
              <a:rPr lang="en-GB" sz="1700" i="1" dirty="0" err="1"/>
              <a:t>ste</a:t>
            </a:r>
            <a:r>
              <a:rPr lang="en-GB" sz="1700" i="1" dirty="0"/>
              <a:t> u </a:t>
            </a:r>
            <a:r>
              <a:rPr lang="en-GB" sz="1700" i="1" dirty="0" err="1"/>
              <a:t>pravu</a:t>
            </a:r>
            <a:r>
              <a:rPr lang="en-GB" sz="1700" i="1" dirty="0"/>
              <a:t> </a:t>
            </a:r>
            <a:r>
              <a:rPr lang="en-GB" sz="1700" i="1" dirty="0" err="1"/>
              <a:t>kada</a:t>
            </a:r>
            <a:r>
              <a:rPr lang="en-GB" sz="1700" i="1" dirty="0"/>
              <a:t> </a:t>
            </a:r>
            <a:r>
              <a:rPr lang="en-GB" sz="1700" i="1" dirty="0" err="1"/>
              <a:t>kažete</a:t>
            </a:r>
            <a:r>
              <a:rPr lang="en-GB" sz="1700" i="1" dirty="0"/>
              <a:t> </a:t>
            </a:r>
            <a:r>
              <a:rPr lang="en-GB" sz="1700" i="1" dirty="0" err="1"/>
              <a:t>kako</a:t>
            </a:r>
            <a:r>
              <a:rPr lang="en-GB" sz="1700" i="1" dirty="0"/>
              <a:t> </a:t>
            </a:r>
            <a:r>
              <a:rPr lang="en-GB" sz="1700" i="1" dirty="0" err="1"/>
              <a:t>vaše</a:t>
            </a:r>
            <a:r>
              <a:rPr lang="en-GB" sz="1700" i="1" dirty="0"/>
              <a:t> </a:t>
            </a:r>
            <a:r>
              <a:rPr lang="en-GB" sz="1700" i="1" dirty="0" err="1"/>
              <a:t>šanse</a:t>
            </a:r>
            <a:r>
              <a:rPr lang="en-GB" sz="1700" i="1" dirty="0"/>
              <a:t> za </a:t>
            </a:r>
            <a:r>
              <a:rPr lang="en-GB" sz="1700" i="1" dirty="0" err="1"/>
              <a:t>dobivanje</a:t>
            </a:r>
            <a:r>
              <a:rPr lang="en-GB" sz="1700" i="1" dirty="0"/>
              <a:t> </a:t>
            </a:r>
            <a:r>
              <a:rPr lang="en-GB" sz="1700" i="1" dirty="0" err="1"/>
              <a:t>posla</a:t>
            </a:r>
            <a:r>
              <a:rPr lang="en-GB" sz="1700" i="1" dirty="0"/>
              <a:t> </a:t>
            </a:r>
            <a:r>
              <a:rPr lang="en-GB" sz="1700" i="1" dirty="0" err="1"/>
              <a:t>nisu</a:t>
            </a:r>
            <a:r>
              <a:rPr lang="en-GB" sz="1700" i="1" dirty="0"/>
              <a:t> </a:t>
            </a:r>
            <a:r>
              <a:rPr lang="en-GB" sz="1700" i="1" dirty="0" err="1"/>
              <a:t>dobre</a:t>
            </a:r>
            <a:r>
              <a:rPr lang="en-GB" sz="1700" i="1" dirty="0"/>
              <a:t>. Ali </a:t>
            </a:r>
            <a:r>
              <a:rPr lang="en-GB" sz="1700" i="1" dirty="0" err="1"/>
              <a:t>što</a:t>
            </a:r>
            <a:r>
              <a:rPr lang="en-GB" sz="1700" i="1" dirty="0"/>
              <a:t> </a:t>
            </a:r>
            <a:r>
              <a:rPr lang="en-GB" sz="1700" i="1" dirty="0" err="1"/>
              <a:t>imate</a:t>
            </a:r>
            <a:r>
              <a:rPr lang="en-GB" sz="1700" i="1" dirty="0"/>
              <a:t> od toga da </a:t>
            </a:r>
            <a:r>
              <a:rPr lang="en-GB" sz="1700" i="1" dirty="0" err="1"/>
              <a:t>sebi</a:t>
            </a:r>
            <a:r>
              <a:rPr lang="en-GB" sz="1700" i="1" dirty="0"/>
              <a:t> </a:t>
            </a:r>
            <a:r>
              <a:rPr lang="en-GB" sz="1700" i="1" dirty="0" err="1"/>
              <a:t>neprekidno</a:t>
            </a:r>
            <a:r>
              <a:rPr lang="en-GB" sz="1700" i="1" dirty="0"/>
              <a:t> </a:t>
            </a:r>
            <a:r>
              <a:rPr lang="en-GB" sz="1700" i="1" dirty="0" err="1"/>
              <a:t>govorite</a:t>
            </a:r>
            <a:r>
              <a:rPr lang="en-GB" sz="1700" i="1" dirty="0"/>
              <a:t>: “</a:t>
            </a:r>
            <a:r>
              <a:rPr lang="en-GB" sz="1700" i="1" dirty="0" err="1"/>
              <a:t>Nikad</a:t>
            </a:r>
            <a:r>
              <a:rPr lang="en-GB" sz="1700" i="1" dirty="0"/>
              <a:t> </a:t>
            </a:r>
            <a:r>
              <a:rPr lang="en-GB" sz="1700" i="1" dirty="0" err="1"/>
              <a:t>ga</a:t>
            </a:r>
            <a:r>
              <a:rPr lang="en-GB" sz="1700" i="1" dirty="0"/>
              <a:t> </a:t>
            </a:r>
            <a:r>
              <a:rPr lang="en-GB" sz="1700" i="1" dirty="0" err="1"/>
              <a:t>neću</a:t>
            </a:r>
            <a:r>
              <a:rPr lang="en-GB" sz="1700" i="1" dirty="0"/>
              <a:t> </a:t>
            </a:r>
            <a:r>
              <a:rPr lang="en-GB" sz="1700" i="1" dirty="0" err="1"/>
              <a:t>dobiti</a:t>
            </a:r>
            <a:r>
              <a:rPr lang="en-GB" sz="1700" i="1" dirty="0"/>
              <a:t>.”</a:t>
            </a:r>
          </a:p>
          <a:p>
            <a:r>
              <a:rPr lang="en-GB" sz="1700" i="1" dirty="0"/>
              <a:t>K: Pa, </a:t>
            </a:r>
            <a:r>
              <a:rPr lang="en-GB" sz="1700" i="1" dirty="0" err="1"/>
              <a:t>neću</a:t>
            </a:r>
            <a:r>
              <a:rPr lang="en-GB" sz="1700" i="1" dirty="0"/>
              <a:t> </a:t>
            </a:r>
            <a:r>
              <a:rPr lang="en-GB" sz="1700" i="1" dirty="0" err="1"/>
              <a:t>biti</a:t>
            </a:r>
            <a:r>
              <a:rPr lang="en-GB" sz="1700" i="1" dirty="0"/>
              <a:t> </a:t>
            </a:r>
            <a:r>
              <a:rPr lang="en-GB" sz="1700" i="1" dirty="0" err="1"/>
              <a:t>tako</a:t>
            </a:r>
            <a:r>
              <a:rPr lang="en-GB" sz="1700" i="1" dirty="0"/>
              <a:t> </a:t>
            </a:r>
            <a:r>
              <a:rPr lang="en-GB" sz="1700" i="1" dirty="0" err="1"/>
              <a:t>razočarana</a:t>
            </a:r>
            <a:r>
              <a:rPr lang="en-GB" sz="1700" i="1" dirty="0"/>
              <a:t> </a:t>
            </a:r>
            <a:r>
              <a:rPr lang="en-GB" sz="1700" i="1" dirty="0" err="1"/>
              <a:t>ako</a:t>
            </a:r>
            <a:r>
              <a:rPr lang="en-GB" sz="1700" i="1" dirty="0"/>
              <a:t> </a:t>
            </a:r>
            <a:r>
              <a:rPr lang="en-GB" sz="1700" i="1" dirty="0" err="1"/>
              <a:t>ga</a:t>
            </a:r>
            <a:r>
              <a:rPr lang="en-GB" sz="1700" i="1" dirty="0"/>
              <a:t> ne </a:t>
            </a:r>
            <a:r>
              <a:rPr lang="en-GB" sz="1700" i="1" dirty="0" err="1"/>
              <a:t>dobijem</a:t>
            </a:r>
            <a:r>
              <a:rPr lang="en-GB" sz="1700" i="1" dirty="0"/>
              <a:t>.</a:t>
            </a:r>
          </a:p>
          <a:p>
            <a:r>
              <a:rPr lang="en-GB" sz="1700" i="1" dirty="0"/>
              <a:t>T: A </a:t>
            </a:r>
            <a:r>
              <a:rPr lang="en-GB" sz="1700" i="1" dirty="0" err="1"/>
              <a:t>što</a:t>
            </a:r>
            <a:r>
              <a:rPr lang="en-GB" sz="1700" i="1" dirty="0"/>
              <a:t> je </a:t>
            </a:r>
            <a:r>
              <a:rPr lang="en-GB" sz="1700" i="1" dirty="0" err="1"/>
              <a:t>nedostatak</a:t>
            </a:r>
            <a:r>
              <a:rPr lang="en-GB" sz="1700" i="1" dirty="0"/>
              <a:t> </a:t>
            </a:r>
            <a:r>
              <a:rPr lang="en-GB" sz="1700" i="1" dirty="0" err="1"/>
              <a:t>takvog</a:t>
            </a:r>
            <a:r>
              <a:rPr lang="en-GB" sz="1700" i="1" dirty="0"/>
              <a:t> </a:t>
            </a:r>
            <a:r>
              <a:rPr lang="en-GB" sz="1700" i="1" dirty="0" err="1"/>
              <a:t>načina</a:t>
            </a:r>
            <a:r>
              <a:rPr lang="en-GB" sz="1700" i="1" dirty="0"/>
              <a:t>? </a:t>
            </a:r>
            <a:r>
              <a:rPr lang="en-GB" sz="1700" i="1" dirty="0" err="1"/>
              <a:t>Donosi</a:t>
            </a:r>
            <a:r>
              <a:rPr lang="en-GB" sz="1700" i="1" dirty="0"/>
              <a:t> li </a:t>
            </a:r>
            <a:r>
              <a:rPr lang="en-GB" sz="1700" i="1" dirty="0" err="1"/>
              <a:t>vam</a:t>
            </a:r>
            <a:r>
              <a:rPr lang="en-GB" sz="1700" i="1" dirty="0"/>
              <a:t> ta </a:t>
            </a:r>
            <a:r>
              <a:rPr lang="en-GB" sz="1700" i="1" dirty="0" err="1"/>
              <a:t>misao</a:t>
            </a:r>
            <a:r>
              <a:rPr lang="en-GB" sz="1700" i="1" dirty="0"/>
              <a:t> </a:t>
            </a:r>
            <a:r>
              <a:rPr lang="en-GB" sz="1700" i="1" dirty="0" err="1"/>
              <a:t>veliko</a:t>
            </a:r>
            <a:r>
              <a:rPr lang="en-GB" sz="1700" i="1" dirty="0"/>
              <a:t> </a:t>
            </a:r>
            <a:r>
              <a:rPr lang="en-GB" sz="1700" i="1" dirty="0" err="1"/>
              <a:t>zadovoljstvo</a:t>
            </a:r>
            <a:r>
              <a:rPr lang="en-GB" sz="1700" i="1" dirty="0"/>
              <a:t>? </a:t>
            </a:r>
            <a:r>
              <a:rPr lang="en-GB" sz="1700" i="1" dirty="0" err="1"/>
              <a:t>Pomaže</a:t>
            </a:r>
            <a:r>
              <a:rPr lang="en-GB" sz="1700" i="1" dirty="0"/>
              <a:t> li </a:t>
            </a:r>
            <a:r>
              <a:rPr lang="en-GB" sz="1700" i="1" dirty="0" err="1"/>
              <a:t>ispuniti</a:t>
            </a:r>
            <a:r>
              <a:rPr lang="en-GB" sz="1700" i="1" dirty="0"/>
              <a:t> </a:t>
            </a:r>
            <a:r>
              <a:rPr lang="en-GB" sz="1700" i="1" dirty="0" err="1"/>
              <a:t>prijavu</a:t>
            </a:r>
            <a:r>
              <a:rPr lang="en-GB" sz="1700" i="1" dirty="0"/>
              <a:t> za </a:t>
            </a:r>
            <a:r>
              <a:rPr lang="en-GB" sz="1700" i="1" dirty="0" err="1"/>
              <a:t>posao</a:t>
            </a:r>
            <a:r>
              <a:rPr lang="en-GB" sz="1700" i="1" dirty="0"/>
              <a:t>?</a:t>
            </a:r>
          </a:p>
          <a:p>
            <a:r>
              <a:rPr lang="en-GB" sz="1700" i="1" dirty="0"/>
              <a:t>K: Ne.</a:t>
            </a:r>
          </a:p>
          <a:p>
            <a:r>
              <a:rPr lang="en-GB" sz="1700" i="1" dirty="0"/>
              <a:t>T: </a:t>
            </a:r>
            <a:r>
              <a:rPr lang="en-GB" sz="1700" i="1" dirty="0" err="1"/>
              <a:t>Što</a:t>
            </a:r>
            <a:r>
              <a:rPr lang="en-GB" sz="1700" i="1" dirty="0"/>
              <a:t> bi bio </a:t>
            </a:r>
            <a:r>
              <a:rPr lang="en-GB" sz="1700" i="1" dirty="0" err="1"/>
              <a:t>koristan</a:t>
            </a:r>
            <a:r>
              <a:rPr lang="en-GB" sz="1700" i="1" dirty="0"/>
              <a:t> </a:t>
            </a:r>
            <a:r>
              <a:rPr lang="en-GB" sz="1700" i="1" dirty="0" err="1"/>
              <a:t>odgovor</a:t>
            </a:r>
            <a:r>
              <a:rPr lang="en-GB" sz="1700" i="1" dirty="0"/>
              <a:t> </a:t>
            </a:r>
            <a:r>
              <a:rPr lang="en-GB" sz="1700" i="1" dirty="0" err="1"/>
              <a:t>na</a:t>
            </a:r>
            <a:r>
              <a:rPr lang="en-GB" sz="1700" i="1" dirty="0"/>
              <a:t> </a:t>
            </a:r>
            <a:r>
              <a:rPr lang="en-GB" sz="1700" i="1" dirty="0" err="1"/>
              <a:t>tu</a:t>
            </a:r>
            <a:r>
              <a:rPr lang="en-GB" sz="1700" i="1" dirty="0"/>
              <a:t> </a:t>
            </a:r>
            <a:r>
              <a:rPr lang="en-GB" sz="1700" i="1" dirty="0" err="1"/>
              <a:t>misao</a:t>
            </a:r>
            <a:r>
              <a:rPr lang="en-GB" sz="1700" i="1" dirty="0"/>
              <a:t>?</a:t>
            </a:r>
          </a:p>
          <a:p>
            <a:r>
              <a:rPr lang="en-GB" sz="1700" i="1" dirty="0"/>
              <a:t>K: </a:t>
            </a:r>
            <a:r>
              <a:rPr lang="en-GB" sz="1700" i="1" dirty="0" err="1"/>
              <a:t>Dobit</a:t>
            </a:r>
            <a:r>
              <a:rPr lang="en-GB" sz="1700" i="1" dirty="0"/>
              <a:t> </a:t>
            </a:r>
            <a:r>
              <a:rPr lang="en-GB" sz="1700" i="1" dirty="0" err="1"/>
              <a:t>ću</a:t>
            </a:r>
            <a:r>
              <a:rPr lang="en-GB" sz="1700" i="1" dirty="0"/>
              <a:t> </a:t>
            </a:r>
            <a:r>
              <a:rPr lang="en-GB" sz="1700" i="1" dirty="0" err="1"/>
              <a:t>posao</a:t>
            </a:r>
            <a:r>
              <a:rPr lang="en-GB" sz="1700" i="1" dirty="0"/>
              <a:t>?</a:t>
            </a:r>
          </a:p>
          <a:p>
            <a:r>
              <a:rPr lang="en-GB" sz="1700" i="1" dirty="0"/>
              <a:t>T: Pa, </a:t>
            </a:r>
            <a:r>
              <a:rPr lang="en-GB" sz="1700" i="1" dirty="0" err="1"/>
              <a:t>čini</a:t>
            </a:r>
            <a:r>
              <a:rPr lang="en-GB" sz="1700" i="1" dirty="0"/>
              <a:t> mi se </a:t>
            </a:r>
            <a:r>
              <a:rPr lang="en-GB" sz="1700" i="1" dirty="0" err="1"/>
              <a:t>kako</a:t>
            </a:r>
            <a:r>
              <a:rPr lang="en-GB" sz="1700" i="1" dirty="0"/>
              <a:t> jo je to </a:t>
            </a:r>
            <a:r>
              <a:rPr lang="en-GB" sz="1700" i="1" dirty="0" err="1"/>
              <a:t>preružičasto</a:t>
            </a:r>
            <a:r>
              <a:rPr lang="en-GB" sz="1700" i="1" dirty="0"/>
              <a:t> </a:t>
            </a:r>
            <a:r>
              <a:rPr lang="en-GB" sz="1700" i="1" dirty="0" err="1"/>
              <a:t>gledanje</a:t>
            </a:r>
            <a:r>
              <a:rPr lang="en-GB" sz="1700" i="1" dirty="0"/>
              <a:t>. </a:t>
            </a:r>
            <a:r>
              <a:rPr lang="en-GB" sz="1700" i="1" dirty="0" err="1"/>
              <a:t>Kako</a:t>
            </a:r>
            <a:r>
              <a:rPr lang="en-GB" sz="1700" i="1" dirty="0"/>
              <a:t> bi </a:t>
            </a:r>
            <a:r>
              <a:rPr lang="en-GB" sz="1700" i="1" dirty="0" err="1"/>
              <a:t>bilo</a:t>
            </a:r>
            <a:r>
              <a:rPr lang="en-GB" sz="1700" i="1" dirty="0"/>
              <a:t> </a:t>
            </a:r>
            <a:r>
              <a:rPr lang="en-GB" sz="1700" i="1" dirty="0" err="1"/>
              <a:t>podsjećati</a:t>
            </a:r>
            <a:r>
              <a:rPr lang="en-GB" sz="1700" i="1" dirty="0"/>
              <a:t> se da </a:t>
            </a:r>
            <a:r>
              <a:rPr lang="en-GB" sz="1700" i="1" dirty="0" err="1"/>
              <a:t>ćete</a:t>
            </a:r>
            <a:r>
              <a:rPr lang="en-GB" sz="1700" i="1" dirty="0"/>
              <a:t> </a:t>
            </a:r>
            <a:r>
              <a:rPr lang="en-GB" sz="1700" i="1" dirty="0" err="1"/>
              <a:t>vjerojatno</a:t>
            </a:r>
            <a:r>
              <a:rPr lang="en-GB" sz="1700" i="1" dirty="0"/>
              <a:t> </a:t>
            </a:r>
            <a:r>
              <a:rPr lang="en-GB" sz="1700" i="1" dirty="0" err="1"/>
              <a:t>dobiti</a:t>
            </a:r>
            <a:r>
              <a:rPr lang="en-GB" sz="1700" i="1" dirty="0"/>
              <a:t> </a:t>
            </a:r>
            <a:r>
              <a:rPr lang="en-GB" sz="1700" i="1" dirty="0" err="1"/>
              <a:t>nekakav</a:t>
            </a:r>
            <a:r>
              <a:rPr lang="en-GB" sz="1700" i="1" dirty="0"/>
              <a:t> </a:t>
            </a:r>
            <a:r>
              <a:rPr lang="en-GB" sz="1700" i="1" dirty="0" err="1"/>
              <a:t>posao</a:t>
            </a:r>
            <a:r>
              <a:rPr lang="en-GB" sz="1700" i="1" dirty="0"/>
              <a:t>, </a:t>
            </a:r>
            <a:r>
              <a:rPr lang="en-GB" sz="1700" i="1" dirty="0" err="1"/>
              <a:t>čak</a:t>
            </a:r>
            <a:r>
              <a:rPr lang="en-GB" sz="1700" i="1" dirty="0"/>
              <a:t> </a:t>
            </a:r>
            <a:r>
              <a:rPr lang="en-GB" sz="1700" i="1" dirty="0" err="1"/>
              <a:t>ako</a:t>
            </a:r>
            <a:r>
              <a:rPr lang="en-GB" sz="1700" i="1" dirty="0"/>
              <a:t> to </a:t>
            </a:r>
            <a:r>
              <a:rPr lang="en-GB" sz="1700" i="1" dirty="0" err="1"/>
              <a:t>i</a:t>
            </a:r>
            <a:r>
              <a:rPr lang="en-GB" sz="1700" i="1" dirty="0"/>
              <a:t> </a:t>
            </a:r>
            <a:r>
              <a:rPr lang="en-GB" sz="1700" i="1" dirty="0" err="1"/>
              <a:t>nije</a:t>
            </a:r>
            <a:r>
              <a:rPr lang="en-GB" sz="1700" i="1" dirty="0"/>
              <a:t> ono </a:t>
            </a:r>
            <a:r>
              <a:rPr lang="en-GB" sz="1700" i="1" dirty="0" err="1"/>
              <a:t>što</a:t>
            </a:r>
            <a:r>
              <a:rPr lang="en-GB" sz="1700" i="1" dirty="0"/>
              <a:t> </a:t>
            </a:r>
            <a:r>
              <a:rPr lang="en-GB" sz="1700" i="1" dirty="0" err="1"/>
              <a:t>ste</a:t>
            </a:r>
            <a:r>
              <a:rPr lang="en-GB" sz="1700" i="1" dirty="0"/>
              <a:t> </a:t>
            </a:r>
            <a:r>
              <a:rPr lang="en-GB" sz="1700" i="1" dirty="0" err="1"/>
              <a:t>najviše</a:t>
            </a:r>
            <a:r>
              <a:rPr lang="en-GB" sz="1700" i="1" dirty="0"/>
              <a:t> </a:t>
            </a:r>
            <a:r>
              <a:rPr lang="en-GB" sz="1700" i="1" dirty="0" err="1"/>
              <a:t>željeli</a:t>
            </a:r>
            <a:r>
              <a:rPr lang="en-GB" sz="1700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360132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ight Triangle 25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AC86B4-AE67-4959-8A8A-BC0CA9C0E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n-GB" sz="3600"/>
              <a:t>Procjena djelotvornosti vrednovanja AM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59895B-9FF3-487F-831A-5FD848A44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r>
              <a:rPr lang="en-GB" sz="2400" dirty="0" err="1"/>
              <a:t>Ako</a:t>
            </a:r>
            <a:r>
              <a:rPr lang="en-GB" sz="2400" dirty="0"/>
              <a:t> K </a:t>
            </a:r>
            <a:r>
              <a:rPr lang="en-GB" sz="2400" dirty="0" err="1"/>
              <a:t>više</a:t>
            </a:r>
            <a:r>
              <a:rPr lang="en-GB" sz="2400" dirty="0"/>
              <a:t> ne </a:t>
            </a:r>
            <a:r>
              <a:rPr lang="en-GB" sz="2400" dirty="0" err="1"/>
              <a:t>vjeruje</a:t>
            </a:r>
            <a:r>
              <a:rPr lang="en-GB" sz="2400" dirty="0"/>
              <a:t> </a:t>
            </a:r>
            <a:r>
              <a:rPr lang="en-GB" sz="2400" dirty="0" err="1"/>
              <a:t>jako</a:t>
            </a:r>
            <a:r>
              <a:rPr lang="en-GB" sz="2400" dirty="0"/>
              <a:t> u AM </a:t>
            </a:r>
            <a:r>
              <a:rPr lang="en-GB" sz="2400" dirty="0" err="1"/>
              <a:t>i</a:t>
            </a:r>
            <a:r>
              <a:rPr lang="en-GB" sz="2400" dirty="0"/>
              <a:t> </a:t>
            </a:r>
            <a:r>
              <a:rPr lang="en-GB" sz="2400" dirty="0" err="1"/>
              <a:t>ako</a:t>
            </a:r>
            <a:r>
              <a:rPr lang="en-GB" sz="2400" dirty="0"/>
              <a:t> je </a:t>
            </a:r>
            <a:r>
              <a:rPr lang="en-GB" sz="2400" dirty="0" err="1"/>
              <a:t>njegova</a:t>
            </a:r>
            <a:r>
              <a:rPr lang="en-GB" sz="2400" dirty="0"/>
              <a:t> </a:t>
            </a:r>
            <a:r>
              <a:rPr lang="en-GB" sz="2400" dirty="0" err="1"/>
              <a:t>emocionalna</a:t>
            </a:r>
            <a:r>
              <a:rPr lang="en-GB" sz="2400" dirty="0"/>
              <a:t> </a:t>
            </a:r>
            <a:r>
              <a:rPr lang="en-GB" sz="2400" dirty="0" err="1"/>
              <a:t>reakcija</a:t>
            </a:r>
            <a:r>
              <a:rPr lang="en-GB" sz="2400" dirty="0"/>
              <a:t> </a:t>
            </a:r>
            <a:r>
              <a:rPr lang="en-GB" sz="2400" dirty="0" err="1"/>
              <a:t>značajno</a:t>
            </a:r>
            <a:r>
              <a:rPr lang="en-GB" sz="2400" dirty="0"/>
              <a:t> </a:t>
            </a:r>
            <a:r>
              <a:rPr lang="en-GB" sz="2400" dirty="0" err="1"/>
              <a:t>snižena</a:t>
            </a:r>
            <a:r>
              <a:rPr lang="en-GB" sz="2400" dirty="0"/>
              <a:t>, T je to </a:t>
            </a:r>
            <a:r>
              <a:rPr lang="en-GB" sz="2400" dirty="0" err="1"/>
              <a:t>znak</a:t>
            </a:r>
            <a:r>
              <a:rPr lang="en-GB" sz="2400" dirty="0"/>
              <a:t> da </a:t>
            </a:r>
            <a:r>
              <a:rPr lang="en-GB" sz="2400" dirty="0" err="1"/>
              <a:t>može</a:t>
            </a:r>
            <a:r>
              <a:rPr lang="en-GB" sz="2400" dirty="0"/>
              <a:t> </a:t>
            </a:r>
            <a:r>
              <a:rPr lang="en-GB" sz="2400" dirty="0" err="1"/>
              <a:t>prijeći</a:t>
            </a:r>
            <a:r>
              <a:rPr lang="en-GB" sz="2400" dirty="0"/>
              <a:t> </a:t>
            </a:r>
            <a:r>
              <a:rPr lang="en-GB" sz="2400" dirty="0" err="1"/>
              <a:t>na</a:t>
            </a:r>
            <a:r>
              <a:rPr lang="en-GB" sz="2400" dirty="0"/>
              <a:t> </a:t>
            </a:r>
            <a:r>
              <a:rPr lang="en-GB" sz="2400" dirty="0" err="1"/>
              <a:t>nešto</a:t>
            </a:r>
            <a:r>
              <a:rPr lang="en-GB" sz="2400" dirty="0"/>
              <a:t> </a:t>
            </a:r>
            <a:r>
              <a:rPr lang="en-GB" sz="2400" dirty="0" err="1"/>
              <a:t>drugo</a:t>
            </a:r>
            <a:r>
              <a:rPr lang="en-GB" sz="2400" dirty="0"/>
              <a:t>.</a:t>
            </a:r>
          </a:p>
          <a:p>
            <a:r>
              <a:rPr lang="en-GB" sz="2400" i="1" dirty="0"/>
              <a:t>“Koliko </a:t>
            </a:r>
            <a:r>
              <a:rPr lang="en-GB" sz="2400" i="1" dirty="0" err="1"/>
              <a:t>sada</a:t>
            </a:r>
            <a:r>
              <a:rPr lang="en-GB" sz="2400" i="1" dirty="0"/>
              <a:t> </a:t>
            </a:r>
            <a:r>
              <a:rPr lang="en-GB" sz="2400" i="1" dirty="0" err="1"/>
              <a:t>vjerujete</a:t>
            </a:r>
            <a:r>
              <a:rPr lang="en-GB" sz="2400" i="1" dirty="0"/>
              <a:t> u AM? A </a:t>
            </a:r>
            <a:r>
              <a:rPr lang="en-GB" sz="2400" i="1" dirty="0" err="1"/>
              <a:t>koliko</a:t>
            </a:r>
            <a:r>
              <a:rPr lang="en-GB" sz="2400" i="1" dirty="0"/>
              <a:t> </a:t>
            </a:r>
            <a:r>
              <a:rPr lang="en-GB" sz="2400" i="1" dirty="0" err="1"/>
              <a:t>ste</a:t>
            </a:r>
            <a:r>
              <a:rPr lang="en-GB" sz="2400" i="1" dirty="0"/>
              <a:t> </a:t>
            </a:r>
            <a:r>
              <a:rPr lang="en-GB" sz="2400" i="1" dirty="0" err="1"/>
              <a:t>sada</a:t>
            </a:r>
            <a:r>
              <a:rPr lang="en-GB" sz="2400" i="1" dirty="0"/>
              <a:t> </a:t>
            </a:r>
            <a:r>
              <a:rPr lang="en-GB" sz="2400" i="1" dirty="0" err="1"/>
              <a:t>zabrinuti</a:t>
            </a:r>
            <a:r>
              <a:rPr lang="en-GB" sz="2400" i="1" dirty="0"/>
              <a:t>?”</a:t>
            </a:r>
          </a:p>
        </p:txBody>
      </p:sp>
    </p:spTree>
    <p:extLst>
      <p:ext uri="{BB962C8B-B14F-4D97-AF65-F5344CB8AC3E}">
        <p14:creationId xmlns:p14="http://schemas.microsoft.com/office/powerpoint/2010/main" val="21084060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3F9FD7-E490-4803-983E-E95E1B8FB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n-GB" sz="3100"/>
              <a:t>Konceptualizacija uzroka nedjelotvornog vrednovanja AM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AD684A-B429-4CF7-AC70-0E51529A5B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r>
              <a:rPr lang="en-GB" sz="1300" dirty="0" err="1"/>
              <a:t>Ukoliko</a:t>
            </a:r>
            <a:r>
              <a:rPr lang="en-GB" sz="1300" dirty="0"/>
              <a:t> K </a:t>
            </a:r>
            <a:r>
              <a:rPr lang="en-GB" sz="1300" dirty="0" err="1"/>
              <a:t>još</a:t>
            </a:r>
            <a:r>
              <a:rPr lang="en-GB" sz="1300" dirty="0"/>
              <a:t> </a:t>
            </a:r>
            <a:r>
              <a:rPr lang="en-GB" sz="1300" dirty="0" err="1"/>
              <a:t>uvijek</a:t>
            </a:r>
            <a:r>
              <a:rPr lang="en-GB" sz="1300" dirty="0"/>
              <a:t> </a:t>
            </a:r>
            <a:r>
              <a:rPr lang="en-GB" sz="1300" dirty="0" err="1"/>
              <a:t>značajno</a:t>
            </a:r>
            <a:r>
              <a:rPr lang="en-GB" sz="1300" dirty="0"/>
              <a:t> </a:t>
            </a:r>
            <a:r>
              <a:rPr lang="en-GB" sz="1300" dirty="0" err="1"/>
              <a:t>vjeruje</a:t>
            </a:r>
            <a:r>
              <a:rPr lang="en-GB" sz="1300" dirty="0"/>
              <a:t> AM </a:t>
            </a:r>
            <a:r>
              <a:rPr lang="en-GB" sz="1300" dirty="0" err="1"/>
              <a:t>i</a:t>
            </a:r>
            <a:r>
              <a:rPr lang="en-GB" sz="1300" dirty="0"/>
              <a:t> ne </a:t>
            </a:r>
            <a:r>
              <a:rPr lang="en-GB" sz="1300" dirty="0" err="1"/>
              <a:t>osjeća</a:t>
            </a:r>
            <a:r>
              <a:rPr lang="en-GB" sz="1300" dirty="0"/>
              <a:t> se </a:t>
            </a:r>
            <a:r>
              <a:rPr lang="en-GB" sz="1300" dirty="0" err="1"/>
              <a:t>emocionalno</a:t>
            </a:r>
            <a:r>
              <a:rPr lang="en-GB" sz="1300" dirty="0"/>
              <a:t> </a:t>
            </a:r>
            <a:r>
              <a:rPr lang="en-GB" sz="1300" dirty="0" err="1"/>
              <a:t>bolje</a:t>
            </a:r>
            <a:r>
              <a:rPr lang="en-GB" sz="1300" dirty="0"/>
              <a:t>, </a:t>
            </a:r>
            <a:r>
              <a:rPr lang="en-GB" sz="1300" dirty="0" err="1"/>
              <a:t>potrebno</a:t>
            </a:r>
            <a:r>
              <a:rPr lang="en-GB" sz="1300" dirty="0"/>
              <a:t> je </a:t>
            </a:r>
            <a:r>
              <a:rPr lang="en-GB" sz="1300" dirty="0" err="1"/>
              <a:t>nastojat</a:t>
            </a:r>
            <a:r>
              <a:rPr lang="en-GB" sz="1300" dirty="0"/>
              <a:t> </a:t>
            </a:r>
            <a:r>
              <a:rPr lang="en-GB" sz="1300" dirty="0" err="1"/>
              <a:t>razumjet</a:t>
            </a:r>
            <a:r>
              <a:rPr lang="en-GB" sz="1300" dirty="0"/>
              <a:t> </a:t>
            </a:r>
            <a:r>
              <a:rPr lang="en-GB" sz="1300" dirty="0" err="1"/>
              <a:t>zbog</a:t>
            </a:r>
            <a:r>
              <a:rPr lang="en-GB" sz="1300" dirty="0"/>
              <a:t> </a:t>
            </a:r>
            <a:r>
              <a:rPr lang="en-GB" sz="1300" dirty="0" err="1"/>
              <a:t>čega</a:t>
            </a:r>
            <a:r>
              <a:rPr lang="en-GB" sz="1300" dirty="0"/>
              <a:t> </a:t>
            </a:r>
            <a:r>
              <a:rPr lang="en-GB" sz="1300" dirty="0" err="1"/>
              <a:t>pokušaj</a:t>
            </a:r>
            <a:r>
              <a:rPr lang="en-GB" sz="1300" dirty="0"/>
              <a:t> </a:t>
            </a:r>
            <a:r>
              <a:rPr lang="en-GB" sz="1300" dirty="0" err="1"/>
              <a:t>kognitivne</a:t>
            </a:r>
            <a:r>
              <a:rPr lang="en-GB" sz="1300" dirty="0"/>
              <a:t> </a:t>
            </a:r>
            <a:r>
              <a:rPr lang="en-GB" sz="1300" dirty="0" err="1"/>
              <a:t>restrukturacije</a:t>
            </a:r>
            <a:r>
              <a:rPr lang="en-GB" sz="1300" dirty="0"/>
              <a:t> </a:t>
            </a:r>
            <a:r>
              <a:rPr lang="en-GB" sz="1300" dirty="0" err="1"/>
              <a:t>nije</a:t>
            </a:r>
            <a:r>
              <a:rPr lang="en-GB" sz="1300" dirty="0"/>
              <a:t> bio </a:t>
            </a:r>
            <a:r>
              <a:rPr lang="en-GB" sz="1300" dirty="0" err="1"/>
              <a:t>dovoljno</a:t>
            </a:r>
            <a:r>
              <a:rPr lang="en-GB" sz="1300" dirty="0"/>
              <a:t> </a:t>
            </a:r>
            <a:r>
              <a:rPr lang="en-GB" sz="1300" dirty="0" err="1"/>
              <a:t>učinkovit</a:t>
            </a:r>
            <a:r>
              <a:rPr lang="en-GB" sz="1300" dirty="0"/>
              <a:t>.</a:t>
            </a:r>
          </a:p>
          <a:p>
            <a:r>
              <a:rPr lang="en-GB" sz="1300" dirty="0" err="1"/>
              <a:t>Uobičajeni</a:t>
            </a:r>
            <a:r>
              <a:rPr lang="en-GB" sz="1300" dirty="0"/>
              <a:t> </a:t>
            </a:r>
            <a:r>
              <a:rPr lang="en-GB" sz="1300" dirty="0" err="1"/>
              <a:t>razlozi</a:t>
            </a:r>
            <a:r>
              <a:rPr lang="en-GB" sz="1300" dirty="0"/>
              <a:t> za </a:t>
            </a:r>
            <a:r>
              <a:rPr lang="en-GB" sz="1300" dirty="0" err="1"/>
              <a:t>razmatranje</a:t>
            </a:r>
            <a:r>
              <a:rPr lang="en-GB" sz="1300" dirty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1300" b="1" dirty="0" err="1"/>
              <a:t>Postoje</a:t>
            </a:r>
            <a:r>
              <a:rPr lang="en-GB" sz="1300" b="1" dirty="0"/>
              <a:t> </a:t>
            </a:r>
            <a:r>
              <a:rPr lang="en-GB" sz="1300" b="1" dirty="0" err="1"/>
              <a:t>druge</a:t>
            </a:r>
            <a:r>
              <a:rPr lang="en-GB" sz="1300" b="1" dirty="0"/>
              <a:t>, </a:t>
            </a:r>
            <a:r>
              <a:rPr lang="en-GB" sz="1300" b="1" dirty="0" err="1"/>
              <a:t>mnogo</a:t>
            </a:r>
            <a:r>
              <a:rPr lang="en-GB" sz="1300" b="1" dirty="0"/>
              <a:t> </a:t>
            </a:r>
            <a:r>
              <a:rPr lang="en-GB" sz="1300" b="1" dirty="0" err="1"/>
              <a:t>važnije</a:t>
            </a:r>
            <a:r>
              <a:rPr lang="en-GB" sz="1300" b="1" dirty="0"/>
              <a:t> AM </a:t>
            </a:r>
            <a:r>
              <a:rPr lang="en-GB" sz="1300" b="1" dirty="0" err="1"/>
              <a:t>i</a:t>
            </a:r>
            <a:r>
              <a:rPr lang="en-GB" sz="1300" b="1" dirty="0"/>
              <a:t>/</a:t>
            </a:r>
            <a:r>
              <a:rPr lang="en-GB" sz="1300" b="1" dirty="0" err="1"/>
              <a:t>ili</a:t>
            </a:r>
            <a:r>
              <a:rPr lang="en-GB" sz="1300" b="1" dirty="0"/>
              <a:t> </a:t>
            </a:r>
            <a:r>
              <a:rPr lang="en-GB" sz="1300" b="1" dirty="0" err="1"/>
              <a:t>predodžbe</a:t>
            </a:r>
            <a:r>
              <a:rPr lang="en-GB" sz="1300" b="1" dirty="0"/>
              <a:t> </a:t>
            </a:r>
            <a:r>
              <a:rPr lang="en-GB" sz="1300" b="1" dirty="0" err="1"/>
              <a:t>koje</a:t>
            </a:r>
            <a:r>
              <a:rPr lang="en-GB" sz="1300" b="1" dirty="0"/>
              <a:t> </a:t>
            </a:r>
            <a:r>
              <a:rPr lang="en-GB" sz="1300" b="1" dirty="0" err="1"/>
              <a:t>nisu</a:t>
            </a:r>
            <a:r>
              <a:rPr lang="en-GB" sz="1300" b="1" dirty="0"/>
              <a:t> </a:t>
            </a:r>
            <a:r>
              <a:rPr lang="en-GB" sz="1300" b="1" dirty="0" err="1"/>
              <a:t>identificirane</a:t>
            </a:r>
            <a:r>
              <a:rPr lang="en-GB" sz="1300" b="1" dirty="0"/>
              <a:t> </a:t>
            </a:r>
            <a:r>
              <a:rPr lang="en-GB" sz="1300" b="1" dirty="0" err="1"/>
              <a:t>ili</a:t>
            </a:r>
            <a:r>
              <a:rPr lang="en-GB" sz="1300" b="1" dirty="0"/>
              <a:t> </a:t>
            </a:r>
            <a:r>
              <a:rPr lang="en-GB" sz="1300" b="1" dirty="0" err="1"/>
              <a:t>vrednovane</a:t>
            </a:r>
            <a:r>
              <a:rPr lang="en-GB" sz="1300" b="1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1300" b="1" dirty="0" err="1"/>
              <a:t>Vrednovanje</a:t>
            </a:r>
            <a:r>
              <a:rPr lang="en-GB" sz="1300" b="1" dirty="0"/>
              <a:t> AM je </a:t>
            </a:r>
            <a:r>
              <a:rPr lang="en-GB" sz="1300" b="1" dirty="0" err="1"/>
              <a:t>površno</a:t>
            </a:r>
            <a:r>
              <a:rPr lang="en-GB" sz="1300" b="1" dirty="0"/>
              <a:t> </a:t>
            </a:r>
            <a:r>
              <a:rPr lang="en-GB" sz="1300" b="1" dirty="0" err="1"/>
              <a:t>ili</a:t>
            </a:r>
            <a:r>
              <a:rPr lang="en-GB" sz="1300" b="1" dirty="0"/>
              <a:t> </a:t>
            </a:r>
            <a:r>
              <a:rPr lang="en-GB" sz="1300" b="1" dirty="0" err="1"/>
              <a:t>neadekvatno</a:t>
            </a:r>
            <a:r>
              <a:rPr lang="en-GB" sz="1300" b="1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1300" b="1" dirty="0"/>
              <a:t>K </a:t>
            </a:r>
            <a:r>
              <a:rPr lang="en-GB" sz="1300" b="1" dirty="0" err="1"/>
              <a:t>nije</a:t>
            </a:r>
            <a:r>
              <a:rPr lang="en-GB" sz="1300" b="1" dirty="0"/>
              <a:t> </a:t>
            </a:r>
            <a:r>
              <a:rPr lang="en-GB" sz="1300" b="1" dirty="0" err="1"/>
              <a:t>iznio</a:t>
            </a:r>
            <a:r>
              <a:rPr lang="en-GB" sz="1300" b="1" dirty="0"/>
              <a:t> </a:t>
            </a:r>
            <a:r>
              <a:rPr lang="en-GB" sz="1300" b="1" dirty="0" err="1"/>
              <a:t>dovoljno</a:t>
            </a:r>
            <a:r>
              <a:rPr lang="en-GB" sz="1300" b="1" dirty="0"/>
              <a:t> </a:t>
            </a:r>
            <a:r>
              <a:rPr lang="en-GB" sz="1300" b="1" dirty="0" err="1"/>
              <a:t>dokaza</a:t>
            </a:r>
            <a:r>
              <a:rPr lang="en-GB" sz="1300" b="1" dirty="0"/>
              <a:t> za </a:t>
            </a:r>
            <a:r>
              <a:rPr lang="en-GB" sz="1300" b="1" dirty="0" err="1"/>
              <a:t>koje</a:t>
            </a:r>
            <a:r>
              <a:rPr lang="en-GB" sz="1300" b="1" dirty="0"/>
              <a:t> </a:t>
            </a:r>
            <a:r>
              <a:rPr lang="en-GB" sz="1300" b="1" dirty="0" err="1"/>
              <a:t>vjeruje</a:t>
            </a:r>
            <a:r>
              <a:rPr lang="en-GB" sz="1300" b="1" dirty="0"/>
              <a:t> da </a:t>
            </a:r>
            <a:r>
              <a:rPr lang="en-GB" sz="1300" b="1" dirty="0" err="1"/>
              <a:t>podržavaju</a:t>
            </a:r>
            <a:r>
              <a:rPr lang="en-GB" sz="1300" b="1" dirty="0"/>
              <a:t> AM.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1300" b="1" dirty="0"/>
              <a:t>AM je </a:t>
            </a:r>
            <a:r>
              <a:rPr lang="en-GB" sz="1300" b="1" dirty="0" err="1"/>
              <a:t>ujedno</a:t>
            </a:r>
            <a:r>
              <a:rPr lang="en-GB" sz="1300" b="1" dirty="0"/>
              <a:t> </a:t>
            </a:r>
            <a:r>
              <a:rPr lang="en-GB" sz="1300" b="1" dirty="0" err="1"/>
              <a:t>i</a:t>
            </a:r>
            <a:r>
              <a:rPr lang="en-GB" sz="1300" b="1" dirty="0"/>
              <a:t> </a:t>
            </a:r>
            <a:r>
              <a:rPr lang="en-GB" sz="1300" b="1" dirty="0" err="1"/>
              <a:t>bazično</a:t>
            </a:r>
            <a:r>
              <a:rPr lang="en-GB" sz="1300" b="1" dirty="0"/>
              <a:t> </a:t>
            </a:r>
            <a:r>
              <a:rPr lang="en-GB" sz="1300" b="1" dirty="0" err="1"/>
              <a:t>vjerovanje</a:t>
            </a:r>
            <a:r>
              <a:rPr lang="en-GB" sz="1300" b="1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1300" b="1" dirty="0"/>
              <a:t>K je </a:t>
            </a:r>
            <a:r>
              <a:rPr lang="en-GB" sz="1300" b="1" dirty="0" err="1"/>
              <a:t>racionalno</a:t>
            </a:r>
            <a:r>
              <a:rPr lang="en-GB" sz="1300" b="1" dirty="0"/>
              <a:t> </a:t>
            </a:r>
            <a:r>
              <a:rPr lang="en-GB" sz="1300" b="1" dirty="0" err="1"/>
              <a:t>shvatio</a:t>
            </a:r>
            <a:r>
              <a:rPr lang="en-GB" sz="1300" b="1" dirty="0"/>
              <a:t> </a:t>
            </a:r>
            <a:r>
              <a:rPr lang="en-GB" sz="1300" b="1" dirty="0" err="1"/>
              <a:t>kako</a:t>
            </a:r>
            <a:r>
              <a:rPr lang="en-GB" sz="1300" b="1" dirty="0"/>
              <a:t> je AM </a:t>
            </a:r>
            <a:r>
              <a:rPr lang="en-GB" sz="1300" b="1" dirty="0" err="1"/>
              <a:t>iskrivljena</a:t>
            </a:r>
            <a:r>
              <a:rPr lang="en-GB" sz="1300" b="1" dirty="0"/>
              <a:t>, </a:t>
            </a:r>
            <a:r>
              <a:rPr lang="en-GB" sz="1300" b="1" dirty="0" err="1"/>
              <a:t>ali</a:t>
            </a:r>
            <a:r>
              <a:rPr lang="en-GB" sz="1300" b="1" dirty="0"/>
              <a:t> u </a:t>
            </a:r>
            <a:r>
              <a:rPr lang="en-GB" sz="1300" b="1" dirty="0" err="1"/>
              <a:t>nju</a:t>
            </a:r>
            <a:r>
              <a:rPr lang="en-GB" sz="1300" b="1" dirty="0"/>
              <a:t> ne </a:t>
            </a:r>
            <a:r>
              <a:rPr lang="en-GB" sz="1300" b="1" dirty="0" err="1"/>
              <a:t>vjeruje</a:t>
            </a:r>
            <a:r>
              <a:rPr lang="en-GB" sz="1300" b="1" dirty="0"/>
              <a:t> </a:t>
            </a:r>
            <a:r>
              <a:rPr lang="en-GB" sz="1300" b="1" dirty="0" err="1"/>
              <a:t>na</a:t>
            </a:r>
            <a:r>
              <a:rPr lang="en-GB" sz="1300" b="1" dirty="0"/>
              <a:t> “</a:t>
            </a:r>
            <a:r>
              <a:rPr lang="en-GB" sz="1300" b="1" dirty="0" err="1"/>
              <a:t>emocionalnoj</a:t>
            </a:r>
            <a:r>
              <a:rPr lang="en-GB" sz="1300" b="1" dirty="0"/>
              <a:t>” </a:t>
            </a:r>
            <a:r>
              <a:rPr lang="en-GB" sz="1300" b="1" dirty="0" err="1"/>
              <a:t>razini</a:t>
            </a:r>
            <a:r>
              <a:rPr lang="en-GB" sz="1300" b="1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1300" b="1" dirty="0"/>
              <a:t>K je </a:t>
            </a:r>
            <a:r>
              <a:rPr lang="en-GB" sz="1300" b="1" dirty="0" err="1"/>
              <a:t>vrednovanje</a:t>
            </a:r>
            <a:r>
              <a:rPr lang="en-GB" sz="1300" b="1" dirty="0"/>
              <a:t> </a:t>
            </a:r>
            <a:r>
              <a:rPr lang="en-GB" sz="1300" b="1" dirty="0" err="1"/>
              <a:t>primio</a:t>
            </a:r>
            <a:r>
              <a:rPr lang="en-GB" sz="1300" b="1" dirty="0"/>
              <a:t> s </a:t>
            </a:r>
            <a:r>
              <a:rPr lang="en-GB" sz="1300" b="1" dirty="0" err="1"/>
              <a:t>rezervom</a:t>
            </a:r>
            <a:r>
              <a:rPr lang="en-GB" sz="1300" b="1" dirty="0"/>
              <a:t>.</a:t>
            </a:r>
          </a:p>
          <a:p>
            <a:pPr marL="514350" indent="-514350">
              <a:buFont typeface="+mj-lt"/>
              <a:buAutoNum type="arabicPeriod"/>
            </a:pPr>
            <a:endParaRPr lang="en-GB" sz="1300" dirty="0"/>
          </a:p>
        </p:txBody>
      </p:sp>
    </p:spTree>
    <p:extLst>
      <p:ext uri="{BB962C8B-B14F-4D97-AF65-F5344CB8AC3E}">
        <p14:creationId xmlns:p14="http://schemas.microsoft.com/office/powerpoint/2010/main" val="40680474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8294908-8B00-4F58-BBBA-20F71A40A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364C879-1404-4203-8E9D-CC5DE0A621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2782" y="-1386168"/>
            <a:ext cx="2424873" cy="3611191"/>
          </a:xfrm>
          <a:custGeom>
            <a:avLst/>
            <a:gdLst>
              <a:gd name="connsiteX0" fmla="*/ 0 w 2424873"/>
              <a:gd name="connsiteY0" fmla="*/ 2424874 h 3611191"/>
              <a:gd name="connsiteX1" fmla="*/ 2424873 w 2424873"/>
              <a:gd name="connsiteY1" fmla="*/ 0 h 3611191"/>
              <a:gd name="connsiteX2" fmla="*/ 2424873 w 2424873"/>
              <a:gd name="connsiteY2" fmla="*/ 3611191 h 3611191"/>
              <a:gd name="connsiteX3" fmla="*/ 1186317 w 2424873"/>
              <a:gd name="connsiteY3" fmla="*/ 3611191 h 3611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24873" h="3611191">
                <a:moveTo>
                  <a:pt x="0" y="2424874"/>
                </a:moveTo>
                <a:lnTo>
                  <a:pt x="2424873" y="0"/>
                </a:lnTo>
                <a:lnTo>
                  <a:pt x="2424873" y="3611191"/>
                </a:lnTo>
                <a:lnTo>
                  <a:pt x="1186317" y="361119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4617302-4B0D-4351-A6BB-6F0930D94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571000" y="-338582"/>
            <a:ext cx="1635955" cy="1635955"/>
          </a:xfrm>
          <a:custGeom>
            <a:avLst/>
            <a:gdLst>
              <a:gd name="connsiteX0" fmla="*/ 0 w 1635955"/>
              <a:gd name="connsiteY0" fmla="*/ 957987 h 1635955"/>
              <a:gd name="connsiteX1" fmla="*/ 957987 w 1635955"/>
              <a:gd name="connsiteY1" fmla="*/ 0 h 1635955"/>
              <a:gd name="connsiteX2" fmla="*/ 1635955 w 1635955"/>
              <a:gd name="connsiteY2" fmla="*/ 0 h 1635955"/>
              <a:gd name="connsiteX3" fmla="*/ 1635955 w 1635955"/>
              <a:gd name="connsiteY3" fmla="*/ 1635955 h 1635955"/>
              <a:gd name="connsiteX4" fmla="*/ 0 w 1635955"/>
              <a:gd name="connsiteY4" fmla="*/ 1635955 h 163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5955" h="1635955">
                <a:moveTo>
                  <a:pt x="0" y="957987"/>
                </a:moveTo>
                <a:lnTo>
                  <a:pt x="957987" y="0"/>
                </a:lnTo>
                <a:lnTo>
                  <a:pt x="1635955" y="0"/>
                </a:lnTo>
                <a:lnTo>
                  <a:pt x="1635955" y="1635955"/>
                </a:lnTo>
                <a:lnTo>
                  <a:pt x="0" y="1635955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A2C7802-C2E0-4218-8F89-8DD7CCD2C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7985" y="-6588"/>
            <a:ext cx="4059393" cy="2548110"/>
          </a:xfrm>
          <a:custGeom>
            <a:avLst/>
            <a:gdLst>
              <a:gd name="connsiteX0" fmla="*/ 0 w 4059393"/>
              <a:gd name="connsiteY0" fmla="*/ 1511282 h 2548110"/>
              <a:gd name="connsiteX1" fmla="*/ 1511282 w 4059393"/>
              <a:gd name="connsiteY1" fmla="*/ 0 h 2548110"/>
              <a:gd name="connsiteX2" fmla="*/ 4059393 w 4059393"/>
              <a:gd name="connsiteY2" fmla="*/ 2548110 h 2548110"/>
              <a:gd name="connsiteX3" fmla="*/ 0 w 4059393"/>
              <a:gd name="connsiteY3" fmla="*/ 2548110 h 2548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9393" h="2548110">
                <a:moveTo>
                  <a:pt x="0" y="1511282"/>
                </a:moveTo>
                <a:lnTo>
                  <a:pt x="1511282" y="0"/>
                </a:lnTo>
                <a:lnTo>
                  <a:pt x="4059393" y="2548110"/>
                </a:lnTo>
                <a:lnTo>
                  <a:pt x="0" y="254811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6D7111A-21E5-4EE9-8A78-10E5530F0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262924" y="1465780"/>
            <a:ext cx="1185708" cy="118570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3969E80-A77B-49FC-9122-D89AFD5EE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29557" y="5198743"/>
            <a:ext cx="2444907" cy="2366116"/>
          </a:xfrm>
          <a:custGeom>
            <a:avLst/>
            <a:gdLst>
              <a:gd name="connsiteX0" fmla="*/ 0 w 2203753"/>
              <a:gd name="connsiteY0" fmla="*/ 0 h 2132734"/>
              <a:gd name="connsiteX1" fmla="*/ 2203753 w 2203753"/>
              <a:gd name="connsiteY1" fmla="*/ 0 h 2132734"/>
              <a:gd name="connsiteX2" fmla="*/ 2203753 w 2203753"/>
              <a:gd name="connsiteY2" fmla="*/ 576461 h 2132734"/>
              <a:gd name="connsiteX3" fmla="*/ 647480 w 2203753"/>
              <a:gd name="connsiteY3" fmla="*/ 2132734 h 2132734"/>
              <a:gd name="connsiteX4" fmla="*/ 0 w 2203753"/>
              <a:gd name="connsiteY4" fmla="*/ 1485255 h 2132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3753" h="2132734">
                <a:moveTo>
                  <a:pt x="0" y="0"/>
                </a:moveTo>
                <a:lnTo>
                  <a:pt x="2203753" y="0"/>
                </a:lnTo>
                <a:lnTo>
                  <a:pt x="2203753" y="576461"/>
                </a:lnTo>
                <a:lnTo>
                  <a:pt x="647480" y="2132734"/>
                </a:lnTo>
                <a:lnTo>
                  <a:pt x="0" y="1485255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849CA57-76BD-4CF2-80BA-D7A46A01B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769787" y="5439893"/>
            <a:ext cx="928467" cy="928467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35E9085E-E730-4768-83D4-6CB7E98971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401311" y="734311"/>
            <a:ext cx="5389379" cy="5389379"/>
          </a:xfrm>
          <a:custGeom>
            <a:avLst/>
            <a:gdLst>
              <a:gd name="connsiteX0" fmla="*/ 0 w 5389379"/>
              <a:gd name="connsiteY0" fmla="*/ 540040 h 5389379"/>
              <a:gd name="connsiteX1" fmla="*/ 540040 w 5389379"/>
              <a:gd name="connsiteY1" fmla="*/ 0 h 5389379"/>
              <a:gd name="connsiteX2" fmla="*/ 5389379 w 5389379"/>
              <a:gd name="connsiteY2" fmla="*/ 0 h 5389379"/>
              <a:gd name="connsiteX3" fmla="*/ 5389379 w 5389379"/>
              <a:gd name="connsiteY3" fmla="*/ 4838655 h 5389379"/>
              <a:gd name="connsiteX4" fmla="*/ 4838655 w 5389379"/>
              <a:gd name="connsiteY4" fmla="*/ 5389379 h 5389379"/>
              <a:gd name="connsiteX5" fmla="*/ 0 w 5389379"/>
              <a:gd name="connsiteY5" fmla="*/ 5389379 h 5389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89379" h="5389379">
                <a:moveTo>
                  <a:pt x="0" y="540040"/>
                </a:moveTo>
                <a:lnTo>
                  <a:pt x="540040" y="0"/>
                </a:lnTo>
                <a:lnTo>
                  <a:pt x="5389379" y="0"/>
                </a:lnTo>
                <a:lnTo>
                  <a:pt x="5389379" y="4838655"/>
                </a:lnTo>
                <a:lnTo>
                  <a:pt x="4838655" y="5389379"/>
                </a:lnTo>
                <a:lnTo>
                  <a:pt x="0" y="53893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973272FE-A474-4CAE-8CA2-BCC8B476C3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00283" y="33283"/>
            <a:ext cx="6791435" cy="6791435"/>
          </a:xfrm>
          <a:custGeom>
            <a:avLst/>
            <a:gdLst>
              <a:gd name="connsiteX0" fmla="*/ 1860938 w 6791435"/>
              <a:gd name="connsiteY0" fmla="*/ 81158 h 6791435"/>
              <a:gd name="connsiteX1" fmla="*/ 1942096 w 6791435"/>
              <a:gd name="connsiteY1" fmla="*/ 0 h 6791435"/>
              <a:gd name="connsiteX2" fmla="*/ 6791435 w 6791435"/>
              <a:gd name="connsiteY2" fmla="*/ 0 h 6791435"/>
              <a:gd name="connsiteX3" fmla="*/ 6791435 w 6791435"/>
              <a:gd name="connsiteY3" fmla="*/ 4838655 h 6791435"/>
              <a:gd name="connsiteX4" fmla="*/ 6710277 w 6791435"/>
              <a:gd name="connsiteY4" fmla="*/ 4919813 h 6791435"/>
              <a:gd name="connsiteX5" fmla="*/ 6710277 w 6791435"/>
              <a:gd name="connsiteY5" fmla="*/ 81158 h 6791435"/>
              <a:gd name="connsiteX6" fmla="*/ 0 w 6791435"/>
              <a:gd name="connsiteY6" fmla="*/ 1942096 h 6791435"/>
              <a:gd name="connsiteX7" fmla="*/ 81158 w 6791435"/>
              <a:gd name="connsiteY7" fmla="*/ 1860938 h 6791435"/>
              <a:gd name="connsiteX8" fmla="*/ 81158 w 6791435"/>
              <a:gd name="connsiteY8" fmla="*/ 6710277 h 6791435"/>
              <a:gd name="connsiteX9" fmla="*/ 4919813 w 6791435"/>
              <a:gd name="connsiteY9" fmla="*/ 6710277 h 6791435"/>
              <a:gd name="connsiteX10" fmla="*/ 4838655 w 6791435"/>
              <a:gd name="connsiteY10" fmla="*/ 6791435 h 6791435"/>
              <a:gd name="connsiteX11" fmla="*/ 0 w 6791435"/>
              <a:gd name="connsiteY11" fmla="*/ 6791435 h 679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91435" h="6791435">
                <a:moveTo>
                  <a:pt x="1860938" y="81158"/>
                </a:moveTo>
                <a:lnTo>
                  <a:pt x="1942096" y="0"/>
                </a:lnTo>
                <a:lnTo>
                  <a:pt x="6791435" y="0"/>
                </a:lnTo>
                <a:lnTo>
                  <a:pt x="6791435" y="4838655"/>
                </a:lnTo>
                <a:lnTo>
                  <a:pt x="6710277" y="4919813"/>
                </a:lnTo>
                <a:lnTo>
                  <a:pt x="6710277" y="81158"/>
                </a:lnTo>
                <a:close/>
                <a:moveTo>
                  <a:pt x="0" y="1942096"/>
                </a:moveTo>
                <a:lnTo>
                  <a:pt x="81158" y="1860938"/>
                </a:lnTo>
                <a:lnTo>
                  <a:pt x="81158" y="6710277"/>
                </a:lnTo>
                <a:lnTo>
                  <a:pt x="4919813" y="6710277"/>
                </a:lnTo>
                <a:lnTo>
                  <a:pt x="4838655" y="6791435"/>
                </a:lnTo>
                <a:lnTo>
                  <a:pt x="0" y="67914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B36C3-03CE-4D2F-A05E-C8549DE5B7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9633" y="4518923"/>
            <a:ext cx="3312734" cy="1141851"/>
          </a:xfrm>
          <a:noFill/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2000" kern="1200" dirty="0">
                <a:solidFill>
                  <a:srgbClr val="080808"/>
                </a:solidFill>
                <a:latin typeface="+mn-lt"/>
                <a:ea typeface="+mn-ea"/>
                <a:cs typeface="+mn-cs"/>
              </a:rPr>
              <a:t>Beck, J. S. (2007). </a:t>
            </a:r>
            <a:r>
              <a:rPr lang="en-US" sz="2000" i="1" kern="1200" dirty="0" err="1">
                <a:solidFill>
                  <a:srgbClr val="080808"/>
                </a:solidFill>
                <a:latin typeface="+mn-lt"/>
                <a:ea typeface="+mn-ea"/>
                <a:cs typeface="+mn-cs"/>
              </a:rPr>
              <a:t>Osnove</a:t>
            </a:r>
            <a:r>
              <a:rPr lang="en-US" sz="2000" i="1" kern="1200" dirty="0">
                <a:solidFill>
                  <a:srgbClr val="080808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i="1" kern="1200" dirty="0" err="1">
                <a:solidFill>
                  <a:srgbClr val="080808"/>
                </a:solidFill>
                <a:latin typeface="+mn-lt"/>
                <a:ea typeface="+mn-ea"/>
                <a:cs typeface="+mn-cs"/>
              </a:rPr>
              <a:t>kognitivne</a:t>
            </a:r>
            <a:r>
              <a:rPr lang="en-US" sz="2000" i="1" kern="1200" dirty="0">
                <a:solidFill>
                  <a:srgbClr val="080808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i="1" kern="1200" dirty="0" err="1">
                <a:solidFill>
                  <a:srgbClr val="080808"/>
                </a:solidFill>
                <a:latin typeface="+mn-lt"/>
                <a:ea typeface="+mn-ea"/>
                <a:cs typeface="+mn-cs"/>
              </a:rPr>
              <a:t>terapije</a:t>
            </a:r>
            <a:r>
              <a:rPr lang="en-US" sz="2000" i="1" kern="1200" dirty="0">
                <a:solidFill>
                  <a:srgbClr val="080808"/>
                </a:solidFill>
                <a:latin typeface="+mn-lt"/>
                <a:ea typeface="+mn-ea"/>
                <a:cs typeface="+mn-cs"/>
              </a:rPr>
              <a:t>. </a:t>
            </a:r>
            <a:r>
              <a:rPr lang="en-US" sz="2000" kern="1200" dirty="0" err="1">
                <a:solidFill>
                  <a:srgbClr val="080808"/>
                </a:solidFill>
                <a:latin typeface="+mn-lt"/>
                <a:ea typeface="+mn-ea"/>
                <a:cs typeface="+mn-cs"/>
              </a:rPr>
              <a:t>Jastrebarsko</a:t>
            </a:r>
            <a:r>
              <a:rPr lang="en-US" sz="2000" kern="1200" dirty="0">
                <a:solidFill>
                  <a:srgbClr val="080808"/>
                </a:solidFill>
                <a:latin typeface="+mn-lt"/>
                <a:ea typeface="+mn-ea"/>
                <a:cs typeface="+mn-cs"/>
              </a:rPr>
              <a:t>: </a:t>
            </a:r>
            <a:r>
              <a:rPr lang="en-US" sz="2000" kern="1200" dirty="0" err="1">
                <a:solidFill>
                  <a:srgbClr val="080808"/>
                </a:solidFill>
                <a:latin typeface="+mn-lt"/>
                <a:ea typeface="+mn-ea"/>
                <a:cs typeface="+mn-cs"/>
              </a:rPr>
              <a:t>Naklada</a:t>
            </a:r>
            <a:r>
              <a:rPr lang="en-US" sz="2000" kern="1200" dirty="0">
                <a:solidFill>
                  <a:srgbClr val="080808"/>
                </a:solidFill>
                <a:latin typeface="+mn-lt"/>
                <a:ea typeface="+mn-ea"/>
                <a:cs typeface="+mn-cs"/>
              </a:rPr>
              <a:t> Slap.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952F17-71DC-44FB-9183-CBF31D63C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4642" y="2353641"/>
            <a:ext cx="5782716" cy="2150719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kern="1200" dirty="0" err="1">
                <a:solidFill>
                  <a:srgbClr val="080808"/>
                </a:solidFill>
                <a:latin typeface="+mj-lt"/>
                <a:ea typeface="+mj-ea"/>
                <a:cs typeface="+mj-cs"/>
              </a:rPr>
              <a:t>Literatura</a:t>
            </a:r>
            <a:r>
              <a:rPr lang="en-US" sz="3600" kern="1200" dirty="0">
                <a:solidFill>
                  <a:srgbClr val="080808"/>
                </a:solidFill>
                <a:latin typeface="+mj-lt"/>
                <a:ea typeface="+mj-ea"/>
                <a:cs typeface="+mj-cs"/>
              </a:rPr>
              <a:t>:</a:t>
            </a: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E07981EA-05A6-437C-88D7-B377B92B0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9823" y="5457591"/>
            <a:ext cx="2231794" cy="2568811"/>
          </a:xfrm>
          <a:custGeom>
            <a:avLst/>
            <a:gdLst>
              <a:gd name="connsiteX0" fmla="*/ 0 w 2940086"/>
              <a:gd name="connsiteY0" fmla="*/ 0 h 3384061"/>
              <a:gd name="connsiteX1" fmla="*/ 2496112 w 2940086"/>
              <a:gd name="connsiteY1" fmla="*/ 0 h 3384061"/>
              <a:gd name="connsiteX2" fmla="*/ 2940086 w 2940086"/>
              <a:gd name="connsiteY2" fmla="*/ 443975 h 3384061"/>
              <a:gd name="connsiteX3" fmla="*/ 0 w 2940086"/>
              <a:gd name="connsiteY3" fmla="*/ 3384061 h 338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086" h="3384061">
                <a:moveTo>
                  <a:pt x="0" y="0"/>
                </a:moveTo>
                <a:lnTo>
                  <a:pt x="2496112" y="0"/>
                </a:lnTo>
                <a:lnTo>
                  <a:pt x="2940086" y="443975"/>
                </a:lnTo>
                <a:lnTo>
                  <a:pt x="0" y="338406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5E3C750-986E-4769-B1AE-49289FBEE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720059" y="5243545"/>
            <a:ext cx="959985" cy="959985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780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E4F293-0A40-4AA3-8747-1C7D9F3EE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D1CC8B8-2CD1-45F6-9CED-CA31040022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7" name="Freeform 44">
              <a:extLst>
                <a:ext uri="{FF2B5EF4-FFF2-40B4-BE49-F238E27FC236}">
                  <a16:creationId xmlns:a16="http://schemas.microsoft.com/office/drawing/2014/main" id="{D0486316-3F2D-434E-AF23-A8EDD6E78D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45">
              <a:extLst>
                <a:ext uri="{FF2B5EF4-FFF2-40B4-BE49-F238E27FC236}">
                  <a16:creationId xmlns:a16="http://schemas.microsoft.com/office/drawing/2014/main" id="{2AF5945E-96EF-472A-8B30-5AC427AA40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46">
              <a:extLst>
                <a:ext uri="{FF2B5EF4-FFF2-40B4-BE49-F238E27FC236}">
                  <a16:creationId xmlns:a16="http://schemas.microsoft.com/office/drawing/2014/main" id="{F43F39F5-753C-4BA6-AF2B-6F0EEE25AD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47">
              <a:extLst>
                <a:ext uri="{FF2B5EF4-FFF2-40B4-BE49-F238E27FC236}">
                  <a16:creationId xmlns:a16="http://schemas.microsoft.com/office/drawing/2014/main" id="{2CC5073C-8188-4DE4-B2AB-9C87DDA4F0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AEF2074A-D7D4-4AF6-866A-31DDF66B1F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3B1F064-09DE-4001-845E-E67F9A83A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3666" y="759805"/>
            <a:ext cx="10000133" cy="1325563"/>
          </a:xfrm>
        </p:spPr>
        <p:txBody>
          <a:bodyPr>
            <a:normAutofit/>
          </a:bodyPr>
          <a:lstStyle/>
          <a:p>
            <a:r>
              <a:rPr lang="en-GB" sz="4000">
                <a:solidFill>
                  <a:srgbClr val="FFFFFF"/>
                </a:solidFill>
              </a:rPr>
              <a:t>Sadržaj: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0D02E87-8F55-49FC-B692-00D5A4F90F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113461"/>
              </p:ext>
            </p:extLst>
          </p:nvPr>
        </p:nvGraphicFramePr>
        <p:xfrm>
          <a:off x="1422492" y="2499837"/>
          <a:ext cx="9507778" cy="3714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42613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11" descr="A close up of a mans face&#10;&#10;Description automatically generated">
            <a:extLst>
              <a:ext uri="{FF2B5EF4-FFF2-40B4-BE49-F238E27FC236}">
                <a16:creationId xmlns:a16="http://schemas.microsoft.com/office/drawing/2014/main" id="{ECA02DE4-736A-4647-BFF2-A0BF51A3E1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495"/>
          <a:stretch/>
        </p:blipFill>
        <p:spPr>
          <a:xfrm>
            <a:off x="-1" y="-190490"/>
            <a:ext cx="12192000" cy="6857990"/>
          </a:xfrm>
          <a:prstGeom prst="rect">
            <a:avLst/>
          </a:prstGeom>
        </p:spPr>
      </p:pic>
      <p:sp>
        <p:nvSpPr>
          <p:cNvPr id="31" name="Freeform 5">
            <a:extLst>
              <a:ext uri="{FF2B5EF4-FFF2-40B4-BE49-F238E27FC236}">
                <a16:creationId xmlns:a16="http://schemas.microsoft.com/office/drawing/2014/main" id="{3CD9DF72-87A3-404E-A828-84CBF11A8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 flipH="1">
            <a:off x="0" y="998175"/>
            <a:ext cx="6017172" cy="5859825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 w="50800" cap="sq" cmpd="dbl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7003A2E-8C17-4FB9-92E7-1F12EF00B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448" y="1913950"/>
            <a:ext cx="4204137" cy="134275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endParaRPr lang="en-US" sz="3600" dirty="0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0E3A342-4D61-4E3F-AF90-1AB42AEB96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87051" y="3337139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94E04DC-9F4B-4937-AA7D-8CA507160A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5516" y="3417573"/>
            <a:ext cx="4593021" cy="261983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1800" dirty="0" err="1"/>
              <a:t>Klijenti</a:t>
            </a:r>
            <a:r>
              <a:rPr lang="en-US" sz="1800" dirty="0"/>
              <a:t> </a:t>
            </a:r>
            <a:r>
              <a:rPr lang="en-US" sz="1800" dirty="0" err="1"/>
              <a:t>imaju</a:t>
            </a:r>
            <a:r>
              <a:rPr lang="en-US" sz="1800" dirty="0"/>
              <a:t> </a:t>
            </a:r>
            <a:r>
              <a:rPr lang="en-US" sz="1800" dirty="0" err="1"/>
              <a:t>tisuće</a:t>
            </a:r>
            <a:r>
              <a:rPr lang="en-US" sz="1800" dirty="0"/>
              <a:t> </a:t>
            </a:r>
            <a:r>
              <a:rPr lang="en-US" sz="1800" dirty="0" err="1"/>
              <a:t>misli</a:t>
            </a:r>
            <a:r>
              <a:rPr lang="en-US" sz="1800" dirty="0"/>
              <a:t> </a:t>
            </a:r>
            <a:r>
              <a:rPr lang="en-US" sz="1800" dirty="0" err="1"/>
              <a:t>dnevno</a:t>
            </a:r>
            <a:r>
              <a:rPr lang="en-US" sz="1800" dirty="0"/>
              <a:t>, </a:t>
            </a:r>
            <a:r>
              <a:rPr lang="en-US" sz="1800" dirty="0" err="1"/>
              <a:t>neke</a:t>
            </a:r>
            <a:r>
              <a:rPr lang="en-US" sz="1800" dirty="0"/>
              <a:t> </a:t>
            </a:r>
            <a:r>
              <a:rPr lang="en-US" sz="1800" dirty="0" err="1"/>
              <a:t>disfunkcionalne</a:t>
            </a:r>
            <a:r>
              <a:rPr lang="en-US" sz="1800" dirty="0"/>
              <a:t>, </a:t>
            </a:r>
            <a:r>
              <a:rPr lang="en-US" sz="1800" dirty="0" err="1"/>
              <a:t>neke</a:t>
            </a:r>
            <a:r>
              <a:rPr lang="en-US" sz="1800" dirty="0"/>
              <a:t> ne.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1800" dirty="0"/>
              <a:t>U </a:t>
            </a:r>
            <a:r>
              <a:rPr lang="en-US" sz="1800" dirty="0" err="1"/>
              <a:t>interesu</a:t>
            </a:r>
            <a:r>
              <a:rPr lang="en-US" sz="1800" dirty="0"/>
              <a:t> </a:t>
            </a:r>
            <a:r>
              <a:rPr lang="en-US" sz="1800" dirty="0" err="1"/>
              <a:t>učinkovitosti</a:t>
            </a:r>
            <a:r>
              <a:rPr lang="en-US" sz="1800" dirty="0"/>
              <a:t> </a:t>
            </a:r>
            <a:r>
              <a:rPr lang="en-US" sz="1800" dirty="0" err="1"/>
              <a:t>terapije</a:t>
            </a:r>
            <a:r>
              <a:rPr lang="en-US" sz="1800" dirty="0"/>
              <a:t>, </a:t>
            </a:r>
            <a:r>
              <a:rPr lang="en-US" sz="1800" dirty="0" err="1"/>
              <a:t>terapeut</a:t>
            </a:r>
            <a:r>
              <a:rPr lang="en-US" sz="1800" dirty="0"/>
              <a:t> </a:t>
            </a:r>
            <a:r>
              <a:rPr lang="en-US" sz="1800" dirty="0" err="1"/>
              <a:t>odabire</a:t>
            </a:r>
            <a:r>
              <a:rPr lang="en-US" sz="1800" dirty="0"/>
              <a:t> </a:t>
            </a:r>
            <a:r>
              <a:rPr lang="en-US" sz="1800" dirty="0" err="1"/>
              <a:t>samo</a:t>
            </a:r>
            <a:r>
              <a:rPr lang="en-US" sz="1800" dirty="0"/>
              <a:t> </a:t>
            </a:r>
            <a:r>
              <a:rPr lang="en-US" sz="1800" b="1" dirty="0" err="1"/>
              <a:t>jednu</a:t>
            </a:r>
            <a:r>
              <a:rPr lang="en-US" sz="1800" b="1" dirty="0"/>
              <a:t> </a:t>
            </a:r>
            <a:r>
              <a:rPr lang="en-US" sz="1800" b="1" dirty="0" err="1"/>
              <a:t>ili</a:t>
            </a:r>
            <a:r>
              <a:rPr lang="en-US" sz="1800" b="1" dirty="0"/>
              <a:t> </a:t>
            </a:r>
            <a:r>
              <a:rPr lang="en-US" sz="1800" b="1" dirty="0" err="1"/>
              <a:t>nekoliko</a:t>
            </a:r>
            <a:r>
              <a:rPr lang="en-US" sz="1800" b="1" dirty="0"/>
              <a:t> </a:t>
            </a:r>
            <a:r>
              <a:rPr lang="en-US" sz="1800" b="1" dirty="0" err="1"/>
              <a:t>ključnih</a:t>
            </a:r>
            <a:r>
              <a:rPr lang="en-US" sz="1800" b="1" dirty="0"/>
              <a:t> </a:t>
            </a:r>
            <a:r>
              <a:rPr lang="en-US" sz="1800" b="1" dirty="0" err="1"/>
              <a:t>misli</a:t>
            </a:r>
            <a:r>
              <a:rPr lang="en-US" sz="1800" b="1" dirty="0"/>
              <a:t> za </a:t>
            </a:r>
            <a:r>
              <a:rPr lang="en-US" sz="1800" b="1" dirty="0" err="1"/>
              <a:t>vrednovanje</a:t>
            </a:r>
            <a:r>
              <a:rPr lang="en-US" sz="1800" b="1" dirty="0"/>
              <a:t> </a:t>
            </a:r>
            <a:r>
              <a:rPr lang="en-US" sz="1800" b="1" dirty="0" err="1"/>
              <a:t>na</a:t>
            </a:r>
            <a:r>
              <a:rPr lang="en-US" sz="1800" b="1" dirty="0"/>
              <a:t> </a:t>
            </a:r>
            <a:r>
              <a:rPr lang="en-US" sz="1800" b="1" dirty="0" err="1"/>
              <a:t>jednoj</a:t>
            </a:r>
            <a:r>
              <a:rPr lang="en-US" sz="1800" b="1" dirty="0"/>
              <a:t> </a:t>
            </a:r>
            <a:r>
              <a:rPr lang="en-US" sz="1800" b="1" dirty="0" err="1"/>
              <a:t>seansi</a:t>
            </a:r>
            <a:r>
              <a:rPr lang="en-US" sz="18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70984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3D6B03-C51D-4DDC-B102-BD39AFE31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B" dirty="0" err="1">
                <a:solidFill>
                  <a:srgbClr val="FFFFFF"/>
                </a:solidFill>
              </a:rPr>
              <a:t>Donošenje</a:t>
            </a:r>
            <a:r>
              <a:rPr lang="en-GB" dirty="0">
                <a:solidFill>
                  <a:srgbClr val="FFFFFF"/>
                </a:solidFill>
              </a:rPr>
              <a:t> </a:t>
            </a:r>
            <a:r>
              <a:rPr lang="en-GB" dirty="0" err="1">
                <a:solidFill>
                  <a:srgbClr val="FFFFFF"/>
                </a:solidFill>
              </a:rPr>
              <a:t>odluke</a:t>
            </a:r>
            <a:r>
              <a:rPr lang="en-GB" dirty="0">
                <a:solidFill>
                  <a:srgbClr val="FFFFFF"/>
                </a:solidFill>
              </a:rPr>
              <a:t> o </a:t>
            </a:r>
            <a:r>
              <a:rPr lang="en-GB" dirty="0" err="1">
                <a:solidFill>
                  <a:srgbClr val="FFFFFF"/>
                </a:solidFill>
              </a:rPr>
              <a:t>izboru</a:t>
            </a:r>
            <a:r>
              <a:rPr lang="en-GB" dirty="0">
                <a:solidFill>
                  <a:srgbClr val="FFFFFF"/>
                </a:solidFill>
              </a:rPr>
              <a:t> AM </a:t>
            </a:r>
            <a:r>
              <a:rPr lang="en-GB" dirty="0" err="1">
                <a:solidFill>
                  <a:srgbClr val="FFFFFF"/>
                </a:solidFill>
              </a:rPr>
              <a:t>na</a:t>
            </a:r>
            <a:r>
              <a:rPr lang="en-GB" dirty="0">
                <a:solidFill>
                  <a:srgbClr val="FFFFFF"/>
                </a:solidFill>
              </a:rPr>
              <a:t> </a:t>
            </a:r>
            <a:r>
              <a:rPr lang="en-GB" dirty="0" err="1">
                <a:solidFill>
                  <a:srgbClr val="FFFFFF"/>
                </a:solidFill>
              </a:rPr>
              <a:t>koje</a:t>
            </a:r>
            <a:r>
              <a:rPr lang="en-GB" dirty="0">
                <a:solidFill>
                  <a:srgbClr val="FFFFFF"/>
                </a:solidFill>
              </a:rPr>
              <a:t> se </a:t>
            </a:r>
            <a:r>
              <a:rPr lang="en-GB" dirty="0" err="1">
                <a:solidFill>
                  <a:srgbClr val="FFFFFF"/>
                </a:solidFill>
              </a:rPr>
              <a:t>treba</a:t>
            </a:r>
            <a:r>
              <a:rPr lang="en-GB" dirty="0">
                <a:solidFill>
                  <a:srgbClr val="FFFFFF"/>
                </a:solidFill>
              </a:rPr>
              <a:t> </a:t>
            </a:r>
            <a:r>
              <a:rPr lang="en-GB" dirty="0" err="1">
                <a:solidFill>
                  <a:srgbClr val="FFFFFF"/>
                </a:solidFill>
              </a:rPr>
              <a:t>usmjeriti</a:t>
            </a: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196925-ED5A-412F-8782-BED7965C22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1800" b="1" dirty="0" err="1"/>
              <a:t>Usmjeriti</a:t>
            </a:r>
            <a:r>
              <a:rPr lang="en-GB" sz="1800" b="1" dirty="0"/>
              <a:t> se </a:t>
            </a:r>
            <a:r>
              <a:rPr lang="en-GB" sz="1800" b="1" dirty="0" err="1"/>
              <a:t>na</a:t>
            </a:r>
            <a:r>
              <a:rPr lang="en-GB" sz="1800" b="1" dirty="0"/>
              <a:t> AM. </a:t>
            </a:r>
            <a:r>
              <a:rPr lang="en-GB" sz="1800" dirty="0"/>
              <a:t>(</a:t>
            </a:r>
            <a:r>
              <a:rPr lang="en-GB" sz="1800" i="1" dirty="0"/>
              <a:t>Koliko </a:t>
            </a:r>
            <a:r>
              <a:rPr lang="en-GB" sz="1800" i="1" dirty="0" err="1"/>
              <a:t>vjerujete</a:t>
            </a:r>
            <a:r>
              <a:rPr lang="en-GB" sz="1800" i="1" dirty="0"/>
              <a:t> u </a:t>
            </a:r>
            <a:r>
              <a:rPr lang="en-GB" sz="1800" i="1" dirty="0" err="1"/>
              <a:t>tu</a:t>
            </a:r>
            <a:r>
              <a:rPr lang="en-GB" sz="1800" i="1" dirty="0"/>
              <a:t> </a:t>
            </a:r>
            <a:r>
              <a:rPr lang="en-GB" sz="1800" i="1" dirty="0" err="1"/>
              <a:t>misao</a:t>
            </a:r>
            <a:r>
              <a:rPr lang="en-GB" sz="1800" i="1" dirty="0"/>
              <a:t>?, </a:t>
            </a:r>
            <a:r>
              <a:rPr lang="en-GB" sz="1800" i="1" dirty="0" err="1"/>
              <a:t>Kako</a:t>
            </a:r>
            <a:r>
              <a:rPr lang="en-GB" sz="1800" i="1" dirty="0"/>
              <a:t> </a:t>
            </a:r>
            <a:r>
              <a:rPr lang="en-GB" sz="1800" i="1" dirty="0" err="1"/>
              <a:t>ste</a:t>
            </a:r>
            <a:r>
              <a:rPr lang="en-GB" sz="1800" i="1" dirty="0"/>
              <a:t> se </a:t>
            </a:r>
            <a:r>
              <a:rPr lang="en-GB" sz="1800" i="1" dirty="0" err="1"/>
              <a:t>zbog</a:t>
            </a:r>
            <a:r>
              <a:rPr lang="en-GB" sz="1800" i="1" dirty="0"/>
              <a:t> </a:t>
            </a:r>
            <a:r>
              <a:rPr lang="en-GB" sz="1800" i="1" dirty="0" err="1"/>
              <a:t>te</a:t>
            </a:r>
            <a:r>
              <a:rPr lang="en-GB" sz="1800" i="1" dirty="0"/>
              <a:t> </a:t>
            </a:r>
            <a:r>
              <a:rPr lang="en-GB" sz="1800" i="1" dirty="0" err="1"/>
              <a:t>misli</a:t>
            </a:r>
            <a:r>
              <a:rPr lang="en-GB" sz="1800" i="1" dirty="0"/>
              <a:t> </a:t>
            </a:r>
            <a:r>
              <a:rPr lang="en-GB" sz="1800" i="1" dirty="0" err="1"/>
              <a:t>osjećali</a:t>
            </a:r>
            <a:r>
              <a:rPr lang="en-GB" sz="1800" i="1" dirty="0"/>
              <a:t>?, </a:t>
            </a:r>
            <a:r>
              <a:rPr lang="en-GB" sz="1800" i="1" dirty="0" err="1"/>
              <a:t>Što</a:t>
            </a:r>
            <a:r>
              <a:rPr lang="en-GB" sz="1800" i="1" dirty="0"/>
              <a:t> </a:t>
            </a:r>
            <a:r>
              <a:rPr lang="en-GB" sz="1800" i="1" dirty="0" err="1"/>
              <a:t>ste</a:t>
            </a:r>
            <a:r>
              <a:rPr lang="en-GB" sz="1800" i="1" dirty="0"/>
              <a:t> </a:t>
            </a:r>
            <a:r>
              <a:rPr lang="en-GB" sz="1800" i="1" dirty="0" err="1"/>
              <a:t>učinili</a:t>
            </a:r>
            <a:r>
              <a:rPr lang="en-GB" sz="1800" i="1" dirty="0"/>
              <a:t> </a:t>
            </a:r>
            <a:r>
              <a:rPr lang="en-GB" sz="1800" i="1" dirty="0" err="1"/>
              <a:t>nakon</a:t>
            </a:r>
            <a:r>
              <a:rPr lang="en-GB" sz="1800" i="1" dirty="0"/>
              <a:t> </a:t>
            </a:r>
            <a:r>
              <a:rPr lang="en-GB" sz="1800" i="1" dirty="0" err="1"/>
              <a:t>što</a:t>
            </a:r>
            <a:r>
              <a:rPr lang="en-GB" sz="1800" i="1" dirty="0"/>
              <a:t> </a:t>
            </a:r>
            <a:r>
              <a:rPr lang="en-GB" sz="1800" i="1" dirty="0" err="1"/>
              <a:t>ste</a:t>
            </a:r>
            <a:r>
              <a:rPr lang="en-GB" sz="1800" i="1" dirty="0"/>
              <a:t> to </a:t>
            </a:r>
            <a:r>
              <a:rPr lang="en-GB" sz="1800" i="1" dirty="0" err="1"/>
              <a:t>pomislili</a:t>
            </a:r>
            <a:r>
              <a:rPr lang="en-GB" sz="1800" i="1" dirty="0"/>
              <a:t>?)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1800" b="1" dirty="0" err="1"/>
              <a:t>Istražiti</a:t>
            </a:r>
            <a:r>
              <a:rPr lang="en-GB" sz="1800" b="1" dirty="0"/>
              <a:t> </a:t>
            </a:r>
            <a:r>
              <a:rPr lang="en-GB" sz="1800" b="1" dirty="0" err="1"/>
              <a:t>više</a:t>
            </a:r>
            <a:r>
              <a:rPr lang="en-GB" sz="1800" b="1" dirty="0"/>
              <a:t> o </a:t>
            </a:r>
            <a:r>
              <a:rPr lang="en-GB" sz="1800" b="1" dirty="0" err="1"/>
              <a:t>situaciji</a:t>
            </a:r>
            <a:r>
              <a:rPr lang="en-GB" sz="1800" b="1" dirty="0"/>
              <a:t> </a:t>
            </a:r>
            <a:r>
              <a:rPr lang="en-GB" sz="1800" b="1" dirty="0" err="1"/>
              <a:t>povezanoj</a:t>
            </a:r>
            <a:r>
              <a:rPr lang="en-GB" sz="1800" b="1" dirty="0"/>
              <a:t> s AM. </a:t>
            </a:r>
            <a:r>
              <a:rPr lang="en-GB" sz="1800" i="1" dirty="0"/>
              <a:t>(</a:t>
            </a:r>
            <a:r>
              <a:rPr lang="en-GB" sz="1800" i="1" dirty="0" err="1"/>
              <a:t>Što</a:t>
            </a:r>
            <a:r>
              <a:rPr lang="en-GB" sz="1800" i="1" dirty="0"/>
              <a:t> </a:t>
            </a:r>
            <a:r>
              <a:rPr lang="en-GB" sz="1800" i="1" dirty="0" err="1"/>
              <a:t>vam</a:t>
            </a:r>
            <a:r>
              <a:rPr lang="en-GB" sz="1800" i="1" dirty="0"/>
              <a:t> je </a:t>
            </a:r>
            <a:r>
              <a:rPr lang="en-GB" sz="1800" i="1" dirty="0" err="1"/>
              <a:t>sugovornik</a:t>
            </a:r>
            <a:r>
              <a:rPr lang="en-GB" sz="1800" i="1" dirty="0"/>
              <a:t> </a:t>
            </a:r>
            <a:r>
              <a:rPr lang="en-GB" sz="1800" i="1" dirty="0" err="1"/>
              <a:t>rekao</a:t>
            </a:r>
            <a:r>
              <a:rPr lang="en-GB" sz="1800" i="1" dirty="0"/>
              <a:t> </a:t>
            </a:r>
            <a:r>
              <a:rPr lang="en-GB" sz="1800" i="1" dirty="0" err="1"/>
              <a:t>neposredno</a:t>
            </a:r>
            <a:r>
              <a:rPr lang="en-GB" sz="1800" i="1" dirty="0"/>
              <a:t> </a:t>
            </a:r>
            <a:r>
              <a:rPr lang="en-GB" sz="1800" i="1" dirty="0" err="1"/>
              <a:t>prije</a:t>
            </a:r>
            <a:r>
              <a:rPr lang="en-GB" sz="1800" i="1" dirty="0"/>
              <a:t> </a:t>
            </a:r>
            <a:r>
              <a:rPr lang="en-GB" sz="1800" i="1" dirty="0" err="1"/>
              <a:t>nego</a:t>
            </a:r>
            <a:r>
              <a:rPr lang="en-GB" sz="1800" i="1" dirty="0"/>
              <a:t> </a:t>
            </a:r>
            <a:r>
              <a:rPr lang="en-GB" sz="1800" i="1" dirty="0" err="1"/>
              <a:t>što</a:t>
            </a:r>
            <a:r>
              <a:rPr lang="en-GB" sz="1800" i="1" dirty="0"/>
              <a:t> </a:t>
            </a:r>
            <a:r>
              <a:rPr lang="en-GB" sz="1800" i="1" dirty="0" err="1"/>
              <a:t>ste</a:t>
            </a:r>
            <a:r>
              <a:rPr lang="en-GB" sz="1800" i="1" dirty="0"/>
              <a:t> to </a:t>
            </a:r>
            <a:r>
              <a:rPr lang="en-GB" sz="1800" i="1" dirty="0" err="1"/>
              <a:t>pomislili</a:t>
            </a:r>
            <a:r>
              <a:rPr lang="en-GB" sz="1800" i="1" dirty="0"/>
              <a:t>?, </a:t>
            </a:r>
            <a:r>
              <a:rPr lang="en-GB" sz="1800" i="1" dirty="0" err="1"/>
              <a:t>Kad</a:t>
            </a:r>
            <a:r>
              <a:rPr lang="en-GB" sz="1800" i="1" dirty="0"/>
              <a:t> se to </a:t>
            </a:r>
            <a:r>
              <a:rPr lang="en-GB" sz="1800" i="1" dirty="0" err="1"/>
              <a:t>dogodilo</a:t>
            </a:r>
            <a:r>
              <a:rPr lang="en-GB" sz="1800" i="1" dirty="0"/>
              <a:t>?, </a:t>
            </a:r>
            <a:r>
              <a:rPr lang="en-GB" sz="1800" i="1" dirty="0" err="1"/>
              <a:t>Gdje</a:t>
            </a:r>
            <a:r>
              <a:rPr lang="en-GB" sz="1800" i="1" dirty="0"/>
              <a:t> </a:t>
            </a:r>
            <a:r>
              <a:rPr lang="en-GB" sz="1800" i="1" dirty="0" err="1"/>
              <a:t>ste</a:t>
            </a:r>
            <a:r>
              <a:rPr lang="en-GB" sz="1800" i="1" dirty="0"/>
              <a:t> </a:t>
            </a:r>
            <a:r>
              <a:rPr lang="en-GB" sz="1800" i="1" dirty="0" err="1"/>
              <a:t>bili</a:t>
            </a:r>
            <a:r>
              <a:rPr lang="en-GB" sz="1800" i="1" dirty="0"/>
              <a:t> vi?, Recite mi </a:t>
            </a:r>
            <a:r>
              <a:rPr lang="en-GB" sz="1800" i="1" dirty="0" err="1"/>
              <a:t>nešto</a:t>
            </a:r>
            <a:r>
              <a:rPr lang="en-GB" sz="1800" i="1" dirty="0"/>
              <a:t> </a:t>
            </a:r>
            <a:r>
              <a:rPr lang="en-GB" sz="1800" i="1" dirty="0" err="1"/>
              <a:t>više</a:t>
            </a:r>
            <a:r>
              <a:rPr lang="en-GB" sz="1800" i="1" dirty="0"/>
              <a:t> o </a:t>
            </a:r>
            <a:r>
              <a:rPr lang="en-GB" sz="1800" i="1" dirty="0" err="1"/>
              <a:t>toj</a:t>
            </a:r>
            <a:r>
              <a:rPr lang="en-GB" sz="1800" i="1" dirty="0"/>
              <a:t> </a:t>
            </a:r>
            <a:r>
              <a:rPr lang="en-GB" sz="1800" i="1" dirty="0" err="1"/>
              <a:t>situaciji</a:t>
            </a:r>
            <a:r>
              <a:rPr lang="en-GB" sz="1800" i="1" dirty="0"/>
              <a:t>.)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1800" b="1" dirty="0" err="1"/>
              <a:t>Istražiti</a:t>
            </a:r>
            <a:r>
              <a:rPr lang="en-GB" sz="1800" b="1" dirty="0"/>
              <a:t> </a:t>
            </a:r>
            <a:r>
              <a:rPr lang="en-GB" sz="1800" b="1" dirty="0" err="1"/>
              <a:t>koliko</a:t>
            </a:r>
            <a:r>
              <a:rPr lang="en-GB" sz="1800" b="1" dirty="0"/>
              <a:t> je </a:t>
            </a:r>
            <a:r>
              <a:rPr lang="en-GB" sz="1800" b="1" dirty="0" err="1"/>
              <a:t>tipična</a:t>
            </a:r>
            <a:r>
              <a:rPr lang="en-GB" sz="1800" b="1" dirty="0"/>
              <a:t> AM. </a:t>
            </a:r>
            <a:r>
              <a:rPr lang="en-GB" sz="1800" i="1" dirty="0"/>
              <a:t>(Koliko </a:t>
            </a:r>
            <a:r>
              <a:rPr lang="en-GB" sz="1800" i="1" dirty="0" err="1"/>
              <a:t>često</a:t>
            </a:r>
            <a:r>
              <a:rPr lang="en-GB" sz="1800" i="1" dirty="0"/>
              <a:t> </a:t>
            </a:r>
            <a:r>
              <a:rPr lang="en-GB" sz="1800" i="1" dirty="0" err="1"/>
              <a:t>imate</a:t>
            </a:r>
            <a:r>
              <a:rPr lang="en-GB" sz="1800" i="1" dirty="0"/>
              <a:t> </a:t>
            </a:r>
            <a:r>
              <a:rPr lang="en-GB" sz="1800" i="1" dirty="0" err="1"/>
              <a:t>takvu</a:t>
            </a:r>
            <a:r>
              <a:rPr lang="en-GB" sz="1800" i="1" dirty="0"/>
              <a:t> </a:t>
            </a:r>
            <a:r>
              <a:rPr lang="en-GB" sz="1800" i="1" dirty="0" err="1"/>
              <a:t>vrstu</a:t>
            </a:r>
            <a:r>
              <a:rPr lang="en-GB" sz="1800" i="1" dirty="0"/>
              <a:t> </a:t>
            </a:r>
            <a:r>
              <a:rPr lang="en-GB" sz="1800" i="1" dirty="0" err="1"/>
              <a:t>misli</a:t>
            </a:r>
            <a:r>
              <a:rPr lang="en-GB" sz="1800" i="1" dirty="0"/>
              <a:t>?, U </a:t>
            </a:r>
            <a:r>
              <a:rPr lang="en-GB" sz="1800" i="1" dirty="0" err="1"/>
              <a:t>kojim</a:t>
            </a:r>
            <a:r>
              <a:rPr lang="en-GB" sz="1800" i="1" dirty="0"/>
              <a:t> </a:t>
            </a:r>
            <a:r>
              <a:rPr lang="en-GB" sz="1800" i="1" dirty="0" err="1"/>
              <a:t>situacijama</a:t>
            </a:r>
            <a:r>
              <a:rPr lang="en-GB" sz="1800" i="1" dirty="0"/>
              <a:t>?, Koliko vas </a:t>
            </a:r>
            <a:r>
              <a:rPr lang="en-GB" sz="1800" i="1" dirty="0" err="1"/>
              <a:t>takve</a:t>
            </a:r>
            <a:r>
              <a:rPr lang="en-GB" sz="1800" i="1" dirty="0"/>
              <a:t> </a:t>
            </a:r>
            <a:r>
              <a:rPr lang="en-GB" sz="1800" i="1" dirty="0" err="1"/>
              <a:t>misli</a:t>
            </a:r>
            <a:r>
              <a:rPr lang="en-GB" sz="1800" i="1" dirty="0"/>
              <a:t> </a:t>
            </a:r>
            <a:r>
              <a:rPr lang="en-GB" sz="1800" i="1" dirty="0" err="1"/>
              <a:t>smetaju</a:t>
            </a:r>
            <a:r>
              <a:rPr lang="en-GB" sz="1800" i="1" dirty="0"/>
              <a:t>?)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1800" b="1" dirty="0" err="1"/>
              <a:t>Identificirati</a:t>
            </a:r>
            <a:r>
              <a:rPr lang="en-GB" sz="1800" b="1" dirty="0"/>
              <a:t> </a:t>
            </a:r>
            <a:r>
              <a:rPr lang="en-GB" sz="1800" b="1" dirty="0" err="1"/>
              <a:t>druge</a:t>
            </a:r>
            <a:r>
              <a:rPr lang="en-GB" sz="1800" b="1" dirty="0"/>
              <a:t> AM </a:t>
            </a:r>
            <a:r>
              <a:rPr lang="en-GB" sz="1800" b="1" dirty="0" err="1"/>
              <a:t>i</a:t>
            </a:r>
            <a:r>
              <a:rPr lang="en-GB" sz="1800" b="1" dirty="0"/>
              <a:t> </a:t>
            </a:r>
            <a:r>
              <a:rPr lang="en-GB" sz="1800" b="1" dirty="0" err="1"/>
              <a:t>predodžbe</a:t>
            </a:r>
            <a:r>
              <a:rPr lang="en-GB" sz="1800" b="1" dirty="0"/>
              <a:t> u </a:t>
            </a:r>
            <a:r>
              <a:rPr lang="en-GB" sz="1800" b="1" dirty="0" err="1"/>
              <a:t>toj</a:t>
            </a:r>
            <a:r>
              <a:rPr lang="en-GB" sz="1800" b="1" dirty="0"/>
              <a:t> </a:t>
            </a:r>
            <a:r>
              <a:rPr lang="en-GB" sz="1800" b="1" dirty="0" err="1"/>
              <a:t>istoj</a:t>
            </a:r>
            <a:r>
              <a:rPr lang="en-GB" sz="1800" b="1" dirty="0"/>
              <a:t> </a:t>
            </a:r>
            <a:r>
              <a:rPr lang="en-GB" sz="1800" b="1" dirty="0" err="1"/>
              <a:t>situaciji</a:t>
            </a:r>
            <a:r>
              <a:rPr lang="en-GB" sz="1800" b="1" dirty="0"/>
              <a:t>. </a:t>
            </a:r>
            <a:r>
              <a:rPr lang="en-GB" sz="1800" i="1" dirty="0"/>
              <a:t>(Je li </a:t>
            </a:r>
            <a:r>
              <a:rPr lang="en-GB" sz="1800" i="1" dirty="0" err="1"/>
              <a:t>vam</a:t>
            </a:r>
            <a:r>
              <a:rPr lang="en-GB" sz="1800" i="1" dirty="0"/>
              <a:t> </a:t>
            </a:r>
            <a:r>
              <a:rPr lang="en-GB" sz="1800" i="1" dirty="0" err="1"/>
              <a:t>još</a:t>
            </a:r>
            <a:r>
              <a:rPr lang="en-GB" sz="1800" i="1" dirty="0"/>
              <a:t> </a:t>
            </a:r>
            <a:r>
              <a:rPr lang="en-GB" sz="1800" i="1" dirty="0" err="1"/>
              <a:t>nešto</a:t>
            </a:r>
            <a:r>
              <a:rPr lang="en-GB" sz="1800" i="1" dirty="0"/>
              <a:t> </a:t>
            </a:r>
            <a:r>
              <a:rPr lang="en-GB" sz="1800" i="1" dirty="0" err="1"/>
              <a:t>prošlo</a:t>
            </a:r>
            <a:r>
              <a:rPr lang="en-GB" sz="1800" i="1" dirty="0"/>
              <a:t> </a:t>
            </a:r>
            <a:r>
              <a:rPr lang="en-GB" sz="1800" i="1" dirty="0" err="1"/>
              <a:t>kroz</a:t>
            </a:r>
            <a:r>
              <a:rPr lang="en-GB" sz="1800" i="1" dirty="0"/>
              <a:t> </a:t>
            </a:r>
            <a:r>
              <a:rPr lang="en-GB" sz="1800" i="1" dirty="0" err="1"/>
              <a:t>glavu</a:t>
            </a:r>
            <a:r>
              <a:rPr lang="en-GB" sz="1800" i="1" dirty="0"/>
              <a:t>?, </a:t>
            </a:r>
            <a:r>
              <a:rPr lang="en-GB" sz="1800" i="1" dirty="0" err="1"/>
              <a:t>Neka</a:t>
            </a:r>
            <a:r>
              <a:rPr lang="en-GB" sz="1800" i="1" dirty="0"/>
              <a:t> </a:t>
            </a:r>
            <a:r>
              <a:rPr lang="en-GB" sz="1800" i="1" dirty="0" err="1"/>
              <a:t>predodžba</a:t>
            </a:r>
            <a:r>
              <a:rPr lang="en-GB" sz="1800" i="1" dirty="0"/>
              <a:t> </a:t>
            </a:r>
            <a:r>
              <a:rPr lang="en-GB" sz="1800" i="1" dirty="0" err="1"/>
              <a:t>ili</a:t>
            </a:r>
            <a:r>
              <a:rPr lang="en-GB" sz="1800" i="1" dirty="0"/>
              <a:t> </a:t>
            </a:r>
            <a:r>
              <a:rPr lang="en-GB" sz="1800" i="1" dirty="0" err="1"/>
              <a:t>zamisao</a:t>
            </a:r>
            <a:r>
              <a:rPr lang="en-GB" sz="1800" i="1" dirty="0"/>
              <a:t>?)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1800" b="1" dirty="0" err="1"/>
              <a:t>Rješavati</a:t>
            </a:r>
            <a:r>
              <a:rPr lang="en-GB" sz="1800" b="1" dirty="0"/>
              <a:t> problem o </a:t>
            </a:r>
            <a:r>
              <a:rPr lang="en-GB" sz="1800" b="1" dirty="0" err="1"/>
              <a:t>situaciji</a:t>
            </a:r>
            <a:r>
              <a:rPr lang="en-GB" sz="1800" b="1" dirty="0"/>
              <a:t> </a:t>
            </a:r>
            <a:r>
              <a:rPr lang="en-GB" sz="1800" b="1" dirty="0" err="1"/>
              <a:t>združenoj</a:t>
            </a:r>
            <a:r>
              <a:rPr lang="en-GB" sz="1800" b="1" dirty="0"/>
              <a:t> s AM. </a:t>
            </a:r>
            <a:r>
              <a:rPr lang="en-GB" sz="1800" i="1" dirty="0"/>
              <a:t>(</a:t>
            </a:r>
            <a:r>
              <a:rPr lang="en-GB" sz="1800" i="1" dirty="0" err="1"/>
              <a:t>Što</a:t>
            </a:r>
            <a:r>
              <a:rPr lang="en-GB" sz="1800" i="1" dirty="0"/>
              <a:t> </a:t>
            </a:r>
            <a:r>
              <a:rPr lang="en-GB" sz="1800" i="1" dirty="0" err="1"/>
              <a:t>biste</a:t>
            </a:r>
            <a:r>
              <a:rPr lang="en-GB" sz="1800" i="1" dirty="0"/>
              <a:t> </a:t>
            </a:r>
            <a:r>
              <a:rPr lang="en-GB" sz="1800" i="1" dirty="0" err="1"/>
              <a:t>mogli</a:t>
            </a:r>
            <a:r>
              <a:rPr lang="en-GB" sz="1800" i="1" dirty="0"/>
              <a:t> </a:t>
            </a:r>
            <a:r>
              <a:rPr lang="en-GB" sz="1800" i="1" dirty="0" err="1"/>
              <a:t>napraviti</a:t>
            </a:r>
            <a:r>
              <a:rPr lang="en-GB" sz="1800" i="1" dirty="0"/>
              <a:t> u </a:t>
            </a:r>
            <a:r>
              <a:rPr lang="en-GB" sz="1800" i="1" dirty="0" err="1"/>
              <a:t>vezi</a:t>
            </a:r>
            <a:r>
              <a:rPr lang="en-GB" sz="1800" i="1" dirty="0"/>
              <a:t> s time?, </a:t>
            </a:r>
            <a:r>
              <a:rPr lang="en-GB" sz="1800" i="1" dirty="0" err="1"/>
              <a:t>Kako</a:t>
            </a:r>
            <a:r>
              <a:rPr lang="en-GB" sz="1800" i="1" dirty="0"/>
              <a:t> </a:t>
            </a:r>
            <a:r>
              <a:rPr lang="en-GB" sz="1800" i="1" dirty="0" err="1"/>
              <a:t>ste</a:t>
            </a:r>
            <a:r>
              <a:rPr lang="en-GB" sz="1800" i="1" dirty="0"/>
              <a:t> </a:t>
            </a:r>
            <a:r>
              <a:rPr lang="en-GB" sz="1800" i="1" dirty="0" err="1"/>
              <a:t>prije</a:t>
            </a:r>
            <a:r>
              <a:rPr lang="en-GB" sz="1800" i="1" dirty="0"/>
              <a:t> s </a:t>
            </a:r>
            <a:r>
              <a:rPr lang="en-GB" sz="1800" i="1" dirty="0" err="1"/>
              <a:t>tim</a:t>
            </a:r>
            <a:r>
              <a:rPr lang="en-GB" sz="1800" i="1" dirty="0"/>
              <a:t> </a:t>
            </a:r>
            <a:r>
              <a:rPr lang="en-GB" sz="1800" i="1" dirty="0" err="1"/>
              <a:t>izlazili</a:t>
            </a:r>
            <a:r>
              <a:rPr lang="en-GB" sz="1800" i="1" dirty="0"/>
              <a:t> </a:t>
            </a:r>
            <a:r>
              <a:rPr lang="en-GB" sz="1800" i="1" dirty="0" err="1"/>
              <a:t>na</a:t>
            </a:r>
            <a:r>
              <a:rPr lang="en-GB" sz="1800" i="1" dirty="0"/>
              <a:t> </a:t>
            </a:r>
            <a:r>
              <a:rPr lang="en-GB" sz="1800" i="1" dirty="0" err="1"/>
              <a:t>kraj</a:t>
            </a:r>
            <a:r>
              <a:rPr lang="en-GB" sz="1800" i="1" dirty="0"/>
              <a:t>?, </a:t>
            </a:r>
            <a:r>
              <a:rPr lang="en-GB" sz="1800" i="1" dirty="0" err="1"/>
              <a:t>Što</a:t>
            </a:r>
            <a:r>
              <a:rPr lang="en-GB" sz="1800" i="1" dirty="0"/>
              <a:t> </a:t>
            </a:r>
            <a:r>
              <a:rPr lang="en-GB" sz="1800" i="1" dirty="0" err="1"/>
              <a:t>biste</a:t>
            </a:r>
            <a:r>
              <a:rPr lang="en-GB" sz="1800" i="1" dirty="0"/>
              <a:t> </a:t>
            </a:r>
            <a:r>
              <a:rPr lang="en-GB" sz="1800" i="1" dirty="0" err="1"/>
              <a:t>željeli</a:t>
            </a:r>
            <a:r>
              <a:rPr lang="en-GB" sz="1800" i="1" dirty="0"/>
              <a:t> </a:t>
            </a:r>
            <a:r>
              <a:rPr lang="en-GB" sz="1800" i="1" dirty="0" err="1"/>
              <a:t>napraviti</a:t>
            </a:r>
            <a:r>
              <a:rPr lang="en-GB" sz="1800" i="1" dirty="0"/>
              <a:t>?)</a:t>
            </a:r>
            <a:endParaRPr lang="en-GB" sz="1800" b="1" i="1" dirty="0"/>
          </a:p>
          <a:p>
            <a:pPr marL="514350" indent="-514350">
              <a:buFont typeface="+mj-lt"/>
              <a:buAutoNum type="arabicPeriod"/>
            </a:pPr>
            <a:r>
              <a:rPr lang="en-GB" sz="1800" b="1" dirty="0" err="1"/>
              <a:t>Istražiti</a:t>
            </a:r>
            <a:r>
              <a:rPr lang="en-GB" sz="1800" b="1" dirty="0"/>
              <a:t> </a:t>
            </a:r>
            <a:r>
              <a:rPr lang="en-GB" sz="1800" b="1" dirty="0" err="1"/>
              <a:t>vjerovanja</a:t>
            </a:r>
            <a:r>
              <a:rPr lang="en-GB" sz="1800" b="1" dirty="0"/>
              <a:t> </a:t>
            </a:r>
            <a:r>
              <a:rPr lang="en-GB" sz="1800" b="1" dirty="0" err="1"/>
              <a:t>koja</a:t>
            </a:r>
            <a:r>
              <a:rPr lang="en-GB" sz="1800" b="1" dirty="0"/>
              <a:t> </a:t>
            </a:r>
            <a:r>
              <a:rPr lang="en-GB" sz="1800" b="1" dirty="0" err="1"/>
              <a:t>su</a:t>
            </a:r>
            <a:r>
              <a:rPr lang="en-GB" sz="1800" b="1" dirty="0"/>
              <a:t> u </a:t>
            </a:r>
            <a:r>
              <a:rPr lang="en-GB" sz="1800" b="1" dirty="0" err="1"/>
              <a:t>podlozi</a:t>
            </a:r>
            <a:r>
              <a:rPr lang="en-GB" sz="1800" b="1" dirty="0"/>
              <a:t> AM. </a:t>
            </a:r>
            <a:r>
              <a:rPr lang="en-GB" sz="1800" i="1" dirty="0"/>
              <a:t>(</a:t>
            </a:r>
            <a:r>
              <a:rPr lang="en-GB" sz="1800" i="1" dirty="0" err="1"/>
              <a:t>Ako</a:t>
            </a:r>
            <a:r>
              <a:rPr lang="en-GB" sz="1800" i="1" dirty="0"/>
              <a:t> je ta </a:t>
            </a:r>
            <a:r>
              <a:rPr lang="en-GB" sz="1800" i="1" dirty="0" err="1"/>
              <a:t>misao</a:t>
            </a:r>
            <a:r>
              <a:rPr lang="en-GB" sz="1800" i="1" dirty="0"/>
              <a:t> </a:t>
            </a:r>
            <a:r>
              <a:rPr lang="en-GB" sz="1800" i="1" dirty="0" err="1"/>
              <a:t>točna</a:t>
            </a:r>
            <a:r>
              <a:rPr lang="en-GB" sz="1800" i="1" dirty="0"/>
              <a:t>, </a:t>
            </a:r>
            <a:r>
              <a:rPr lang="en-GB" sz="1800" i="1" dirty="0" err="1"/>
              <a:t>što</a:t>
            </a:r>
            <a:r>
              <a:rPr lang="en-GB" sz="1800" i="1" dirty="0"/>
              <a:t> bi </a:t>
            </a:r>
            <a:r>
              <a:rPr lang="en-GB" sz="1800" i="1" dirty="0" err="1"/>
              <a:t>vam</a:t>
            </a:r>
            <a:r>
              <a:rPr lang="en-GB" sz="1800" i="1" dirty="0"/>
              <a:t> to </a:t>
            </a:r>
            <a:r>
              <a:rPr lang="en-GB" sz="1800" i="1" dirty="0" err="1"/>
              <a:t>značilo</a:t>
            </a:r>
            <a:r>
              <a:rPr lang="en-GB" sz="1800" i="1" dirty="0"/>
              <a:t>?)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1800" b="1" dirty="0" err="1"/>
              <a:t>Krenuti</a:t>
            </a:r>
            <a:r>
              <a:rPr lang="en-GB" sz="1800" b="1" dirty="0"/>
              <a:t> </a:t>
            </a:r>
            <a:r>
              <a:rPr lang="en-GB" sz="1800" b="1" dirty="0" err="1"/>
              <a:t>na</a:t>
            </a:r>
            <a:r>
              <a:rPr lang="en-GB" sz="1800" b="1" dirty="0"/>
              <a:t> </a:t>
            </a:r>
            <a:r>
              <a:rPr lang="en-GB" sz="1800" b="1" dirty="0" err="1"/>
              <a:t>drugu</a:t>
            </a:r>
            <a:r>
              <a:rPr lang="en-GB" sz="1800" b="1" dirty="0"/>
              <a:t> </a:t>
            </a:r>
            <a:r>
              <a:rPr lang="en-GB" sz="1800" b="1" dirty="0" err="1"/>
              <a:t>temu</a:t>
            </a:r>
            <a:r>
              <a:rPr lang="en-GB" sz="1800" b="1" dirty="0"/>
              <a:t>. </a:t>
            </a:r>
            <a:r>
              <a:rPr lang="en-GB" sz="1800" i="1" dirty="0"/>
              <a:t>(Dobro. </a:t>
            </a:r>
            <a:r>
              <a:rPr lang="en-GB" sz="1800" i="1" dirty="0" err="1"/>
              <a:t>Mislim</a:t>
            </a:r>
            <a:r>
              <a:rPr lang="en-GB" sz="1800" i="1" dirty="0"/>
              <a:t> da </a:t>
            </a:r>
            <a:r>
              <a:rPr lang="en-GB" sz="1800" i="1" dirty="0" err="1"/>
              <a:t>sam</a:t>
            </a:r>
            <a:r>
              <a:rPr lang="en-GB" sz="1800" i="1" dirty="0"/>
              <a:t> to </a:t>
            </a:r>
            <a:r>
              <a:rPr lang="en-GB" sz="1800" i="1" dirty="0" err="1"/>
              <a:t>razumio</a:t>
            </a:r>
            <a:r>
              <a:rPr lang="en-GB" sz="1800" i="1" dirty="0"/>
              <a:t>. </a:t>
            </a:r>
            <a:r>
              <a:rPr lang="en-GB" sz="1800" i="1" dirty="0" err="1"/>
              <a:t>Možete</a:t>
            </a:r>
            <a:r>
              <a:rPr lang="en-GB" sz="1800" i="1" dirty="0"/>
              <a:t> li </a:t>
            </a:r>
            <a:r>
              <a:rPr lang="en-GB" sz="1800" i="1" dirty="0" err="1"/>
              <a:t>i</a:t>
            </a:r>
            <a:r>
              <a:rPr lang="en-GB" sz="1800" i="1" dirty="0"/>
              <a:t> </a:t>
            </a:r>
            <a:r>
              <a:rPr lang="en-GB" sz="1800" i="1" dirty="0" err="1"/>
              <a:t>reći</a:t>
            </a:r>
            <a:r>
              <a:rPr lang="en-GB" sz="1800" i="1" dirty="0"/>
              <a:t> </a:t>
            </a:r>
            <a:r>
              <a:rPr lang="en-GB" sz="1800" i="1" dirty="0" err="1"/>
              <a:t>što</a:t>
            </a:r>
            <a:r>
              <a:rPr lang="en-GB" sz="1800" i="1" dirty="0"/>
              <a:t> se </a:t>
            </a:r>
            <a:r>
              <a:rPr lang="en-GB" sz="1800" i="1" dirty="0" err="1"/>
              <a:t>još</a:t>
            </a:r>
            <a:r>
              <a:rPr lang="en-GB" sz="1800" i="1" dirty="0"/>
              <a:t> </a:t>
            </a:r>
            <a:r>
              <a:rPr lang="en-GB" sz="1800" i="1" dirty="0" err="1"/>
              <a:t>dogodilo</a:t>
            </a:r>
            <a:r>
              <a:rPr lang="en-GB" sz="1800" i="1" dirty="0"/>
              <a:t> </a:t>
            </a:r>
            <a:r>
              <a:rPr lang="en-GB" sz="1800" i="1" dirty="0" err="1"/>
              <a:t>ovog</a:t>
            </a:r>
            <a:r>
              <a:rPr lang="en-GB" sz="1800" i="1" dirty="0"/>
              <a:t> </a:t>
            </a:r>
            <a:r>
              <a:rPr lang="en-GB" sz="1800" i="1" dirty="0" err="1"/>
              <a:t>tjedna</a:t>
            </a:r>
            <a:r>
              <a:rPr lang="en-GB" sz="1800" i="1" dirty="0"/>
              <a:t>?)</a:t>
            </a:r>
          </a:p>
        </p:txBody>
      </p:sp>
    </p:spTree>
    <p:extLst>
      <p:ext uri="{BB962C8B-B14F-4D97-AF65-F5344CB8AC3E}">
        <p14:creationId xmlns:p14="http://schemas.microsoft.com/office/powerpoint/2010/main" val="2925032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87CE23-65C7-46AF-9614-984055D4A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endParaRPr lang="en-GB" sz="3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93635A-A7C7-469E-A10B-FB545440C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/>
          </a:bodyPr>
          <a:lstStyle/>
          <a:p>
            <a:r>
              <a:rPr lang="en-GB" sz="2000" dirty="0" err="1"/>
              <a:t>Kako</a:t>
            </a:r>
            <a:r>
              <a:rPr lang="en-GB" sz="2000" dirty="0"/>
              <a:t> bi T </a:t>
            </a:r>
            <a:r>
              <a:rPr lang="en-GB" sz="2000" dirty="0" err="1"/>
              <a:t>mogao</a:t>
            </a:r>
            <a:r>
              <a:rPr lang="en-GB" sz="2000" dirty="0"/>
              <a:t> </a:t>
            </a:r>
            <a:r>
              <a:rPr lang="en-GB" sz="2000" dirty="0" err="1"/>
              <a:t>odlučiti</a:t>
            </a:r>
            <a:r>
              <a:rPr lang="en-GB" sz="2000" dirty="0"/>
              <a:t> </a:t>
            </a:r>
            <a:r>
              <a:rPr lang="en-GB" sz="2000" dirty="0" err="1"/>
              <a:t>kojoj</a:t>
            </a:r>
            <a:r>
              <a:rPr lang="en-GB" sz="2000" dirty="0"/>
              <a:t> </a:t>
            </a:r>
            <a:r>
              <a:rPr lang="en-GB" sz="2000" dirty="0" err="1"/>
              <a:t>će</a:t>
            </a:r>
            <a:r>
              <a:rPr lang="en-GB" sz="2000" dirty="0"/>
              <a:t> se AM </a:t>
            </a:r>
            <a:r>
              <a:rPr lang="en-GB" sz="2000" dirty="0" err="1"/>
              <a:t>posvetiti</a:t>
            </a:r>
            <a:r>
              <a:rPr lang="en-GB" sz="2000" dirty="0"/>
              <a:t> </a:t>
            </a:r>
            <a:r>
              <a:rPr lang="en-GB" sz="2000" dirty="0" err="1"/>
              <a:t>može</a:t>
            </a:r>
            <a:r>
              <a:rPr lang="en-GB" sz="2000" dirty="0"/>
              <a:t> </a:t>
            </a:r>
            <a:r>
              <a:rPr lang="en-GB" sz="2000" dirty="0" err="1"/>
              <a:t>si</a:t>
            </a:r>
            <a:r>
              <a:rPr lang="en-GB" sz="2000" dirty="0"/>
              <a:t> </a:t>
            </a:r>
            <a:r>
              <a:rPr lang="en-GB" sz="2000" dirty="0" err="1"/>
              <a:t>postaviti</a:t>
            </a:r>
            <a:r>
              <a:rPr lang="en-GB" sz="2000" dirty="0"/>
              <a:t> </a:t>
            </a:r>
            <a:r>
              <a:rPr lang="en-GB" sz="2000" dirty="0" err="1"/>
              <a:t>sljedeća</a:t>
            </a:r>
            <a:r>
              <a:rPr lang="en-GB" sz="2000" dirty="0"/>
              <a:t> </a:t>
            </a:r>
            <a:r>
              <a:rPr lang="en-GB" sz="2000" dirty="0" err="1"/>
              <a:t>pitanja</a:t>
            </a:r>
            <a:r>
              <a:rPr lang="en-GB" sz="2000" dirty="0"/>
              <a:t>:</a:t>
            </a:r>
          </a:p>
          <a:p>
            <a:endParaRPr lang="en-GB" sz="2000" dirty="0"/>
          </a:p>
          <a:p>
            <a:pPr marL="514350" indent="-514350">
              <a:buFont typeface="+mj-lt"/>
              <a:buAutoNum type="arabicPeriod"/>
            </a:pPr>
            <a:r>
              <a:rPr lang="en-GB" sz="1800" b="1" dirty="0" err="1"/>
              <a:t>Što</a:t>
            </a:r>
            <a:r>
              <a:rPr lang="en-GB" sz="1800" b="1" dirty="0"/>
              <a:t> </a:t>
            </a:r>
            <a:r>
              <a:rPr lang="en-GB" sz="1800" b="1" dirty="0" err="1"/>
              <a:t>želim</a:t>
            </a:r>
            <a:r>
              <a:rPr lang="en-GB" sz="1800" b="1" dirty="0"/>
              <a:t> </a:t>
            </a:r>
            <a:r>
              <a:rPr lang="en-GB" sz="1800" b="1" dirty="0" err="1"/>
              <a:t>postići</a:t>
            </a:r>
            <a:r>
              <a:rPr lang="en-GB" sz="1800" b="1" dirty="0"/>
              <a:t> </a:t>
            </a:r>
            <a:r>
              <a:rPr lang="en-GB" sz="1800" b="1" dirty="0" err="1"/>
              <a:t>na</a:t>
            </a:r>
            <a:r>
              <a:rPr lang="en-GB" sz="1800" b="1" dirty="0"/>
              <a:t> </a:t>
            </a:r>
            <a:r>
              <a:rPr lang="en-GB" sz="1800" b="1" dirty="0" err="1"/>
              <a:t>ovoj</a:t>
            </a:r>
            <a:r>
              <a:rPr lang="en-GB" sz="1800" b="1" dirty="0"/>
              <a:t> </a:t>
            </a:r>
            <a:r>
              <a:rPr lang="en-GB" sz="1800" b="1" dirty="0" err="1"/>
              <a:t>seansi</a:t>
            </a:r>
            <a:r>
              <a:rPr lang="en-GB" sz="1800" b="1" dirty="0"/>
              <a:t>? </a:t>
            </a:r>
            <a:r>
              <a:rPr lang="en-GB" sz="1800" b="1" dirty="0" err="1"/>
              <a:t>Hoće</a:t>
            </a:r>
            <a:r>
              <a:rPr lang="en-GB" sz="1800" b="1" dirty="0"/>
              <a:t> li </a:t>
            </a:r>
            <a:r>
              <a:rPr lang="en-GB" sz="1800" b="1" dirty="0" err="1"/>
              <a:t>nam</a:t>
            </a:r>
            <a:r>
              <a:rPr lang="en-GB" sz="1800" b="1" dirty="0"/>
              <a:t> rad </a:t>
            </a:r>
            <a:r>
              <a:rPr lang="en-GB" sz="1800" b="1" dirty="0" err="1"/>
              <a:t>na</a:t>
            </a:r>
            <a:r>
              <a:rPr lang="en-GB" sz="1800" b="1" dirty="0"/>
              <a:t> </a:t>
            </a:r>
            <a:r>
              <a:rPr lang="en-GB" sz="1800" b="1" dirty="0" err="1"/>
              <a:t>ovoj</a:t>
            </a:r>
            <a:r>
              <a:rPr lang="en-GB" sz="1800" b="1" dirty="0"/>
              <a:t> </a:t>
            </a:r>
            <a:r>
              <a:rPr lang="en-GB" sz="1800" b="1" dirty="0" err="1"/>
              <a:t>misli</a:t>
            </a:r>
            <a:r>
              <a:rPr lang="en-GB" sz="1800" b="1" dirty="0"/>
              <a:t> </a:t>
            </a:r>
            <a:r>
              <a:rPr lang="en-GB" sz="1800" b="1" dirty="0" err="1"/>
              <a:t>pomoći</a:t>
            </a:r>
            <a:r>
              <a:rPr lang="en-GB" sz="1800" b="1" dirty="0"/>
              <a:t> u </a:t>
            </a:r>
            <a:r>
              <a:rPr lang="en-GB" sz="1800" b="1" dirty="0" err="1"/>
              <a:t>dostizanju</a:t>
            </a:r>
            <a:r>
              <a:rPr lang="en-GB" sz="1800" b="1" dirty="0"/>
              <a:t> </a:t>
            </a:r>
            <a:r>
              <a:rPr lang="en-GB" sz="1800" b="1" dirty="0" err="1"/>
              <a:t>terapijskih</a:t>
            </a:r>
            <a:r>
              <a:rPr lang="en-GB" sz="1800" b="1" dirty="0"/>
              <a:t> </a:t>
            </a:r>
            <a:r>
              <a:rPr lang="en-GB" sz="1800" b="1" dirty="0" err="1"/>
              <a:t>ciljeva</a:t>
            </a:r>
            <a:r>
              <a:rPr lang="en-GB" sz="1800" b="1" dirty="0"/>
              <a:t> za </a:t>
            </a:r>
            <a:r>
              <a:rPr lang="en-GB" sz="1800" b="1" dirty="0" err="1"/>
              <a:t>ovu</a:t>
            </a:r>
            <a:r>
              <a:rPr lang="en-GB" sz="1800" b="1" dirty="0"/>
              <a:t> </a:t>
            </a:r>
            <a:r>
              <a:rPr lang="en-GB" sz="1800" b="1" dirty="0" err="1"/>
              <a:t>seansu</a:t>
            </a:r>
            <a:r>
              <a:rPr lang="en-GB" sz="1800" b="1" dirty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1800" b="1" dirty="0" err="1"/>
              <a:t>Što</a:t>
            </a:r>
            <a:r>
              <a:rPr lang="en-GB" sz="1800" b="1" dirty="0"/>
              <a:t> je K </a:t>
            </a:r>
            <a:r>
              <a:rPr lang="en-GB" sz="1800" b="1" dirty="0" err="1"/>
              <a:t>stavio</a:t>
            </a:r>
            <a:r>
              <a:rPr lang="en-GB" sz="1800" b="1" dirty="0"/>
              <a:t> </a:t>
            </a:r>
            <a:r>
              <a:rPr lang="en-GB" sz="1800" b="1" dirty="0" err="1"/>
              <a:t>na</a:t>
            </a:r>
            <a:r>
              <a:rPr lang="en-GB" sz="1800" b="1" dirty="0"/>
              <a:t> </a:t>
            </a:r>
            <a:r>
              <a:rPr lang="en-GB" sz="1800" b="1" dirty="0" err="1"/>
              <a:t>dnevni</a:t>
            </a:r>
            <a:r>
              <a:rPr lang="en-GB" sz="1800" b="1" dirty="0"/>
              <a:t> red? </a:t>
            </a:r>
            <a:r>
              <a:rPr lang="en-GB" sz="1800" b="1" dirty="0" err="1"/>
              <a:t>Hoće</a:t>
            </a:r>
            <a:r>
              <a:rPr lang="en-GB" sz="1800" b="1" dirty="0"/>
              <a:t> li se </a:t>
            </a:r>
            <a:r>
              <a:rPr lang="en-GB" sz="1800" b="1" dirty="0" err="1"/>
              <a:t>usmjeravanje</a:t>
            </a:r>
            <a:r>
              <a:rPr lang="en-GB" sz="1800" b="1" dirty="0"/>
              <a:t> </a:t>
            </a:r>
            <a:r>
              <a:rPr lang="en-GB" sz="1800" b="1" dirty="0" err="1"/>
              <a:t>na</a:t>
            </a:r>
            <a:r>
              <a:rPr lang="en-GB" sz="1800" b="1" dirty="0"/>
              <a:t> </a:t>
            </a:r>
            <a:r>
              <a:rPr lang="en-GB" sz="1800" b="1" dirty="0" err="1"/>
              <a:t>tu</a:t>
            </a:r>
            <a:r>
              <a:rPr lang="en-GB" sz="1800" b="1" dirty="0"/>
              <a:t> </a:t>
            </a:r>
            <a:r>
              <a:rPr lang="en-GB" sz="1800" b="1" dirty="0" err="1"/>
              <a:t>misao</a:t>
            </a:r>
            <a:r>
              <a:rPr lang="en-GB" sz="1800" b="1" dirty="0"/>
              <a:t> </a:t>
            </a:r>
            <a:r>
              <a:rPr lang="en-GB" sz="1800" b="1" dirty="0" err="1"/>
              <a:t>podudarati</a:t>
            </a:r>
            <a:r>
              <a:rPr lang="en-GB" sz="1800" b="1" dirty="0"/>
              <a:t> s </a:t>
            </a:r>
            <a:r>
              <a:rPr lang="en-GB" sz="1800" b="1" dirty="0" err="1"/>
              <a:t>problemom</a:t>
            </a:r>
            <a:r>
              <a:rPr lang="en-GB" sz="1800" b="1" dirty="0"/>
              <a:t> </a:t>
            </a:r>
            <a:r>
              <a:rPr lang="en-GB" sz="1800" b="1" dirty="0" err="1"/>
              <a:t>na</a:t>
            </a:r>
            <a:r>
              <a:rPr lang="en-GB" sz="1800" b="1" dirty="0"/>
              <a:t> </a:t>
            </a:r>
            <a:r>
              <a:rPr lang="en-GB" sz="1800" b="1" dirty="0" err="1"/>
              <a:t>kojem</a:t>
            </a:r>
            <a:r>
              <a:rPr lang="en-GB" sz="1800" b="1" dirty="0"/>
              <a:t> K </a:t>
            </a:r>
            <a:r>
              <a:rPr lang="en-GB" sz="1800" b="1" dirty="0" err="1"/>
              <a:t>želi</a:t>
            </a:r>
            <a:r>
              <a:rPr lang="en-GB" sz="1800" b="1" dirty="0"/>
              <a:t> </a:t>
            </a:r>
            <a:r>
              <a:rPr lang="en-GB" sz="1800" b="1" dirty="0" err="1"/>
              <a:t>raditi</a:t>
            </a:r>
            <a:r>
              <a:rPr lang="en-GB" sz="1800" b="1" dirty="0"/>
              <a:t>? </a:t>
            </a:r>
            <a:r>
              <a:rPr lang="en-GB" sz="1800" b="1" dirty="0" err="1"/>
              <a:t>Ako</a:t>
            </a:r>
            <a:r>
              <a:rPr lang="en-GB" sz="1800" b="1" dirty="0"/>
              <a:t> ne, </a:t>
            </a:r>
            <a:r>
              <a:rPr lang="en-GB" sz="1800" b="1" dirty="0" err="1"/>
              <a:t>hoćemo</a:t>
            </a:r>
            <a:r>
              <a:rPr lang="en-GB" sz="1800" b="1" dirty="0"/>
              <a:t> li </a:t>
            </a:r>
            <a:r>
              <a:rPr lang="en-GB" sz="1800" b="1" dirty="0" err="1"/>
              <a:t>imati</a:t>
            </a:r>
            <a:r>
              <a:rPr lang="en-GB" sz="1800" b="1" dirty="0"/>
              <a:t> </a:t>
            </a:r>
            <a:r>
              <a:rPr lang="en-GB" sz="1800" b="1" dirty="0" err="1"/>
              <a:t>dovoljno</a:t>
            </a:r>
            <a:r>
              <a:rPr lang="en-GB" sz="1800" b="1" dirty="0"/>
              <a:t> </a:t>
            </a:r>
            <a:r>
              <a:rPr lang="en-GB" sz="1800" b="1" dirty="0" err="1"/>
              <a:t>vremena</a:t>
            </a:r>
            <a:r>
              <a:rPr lang="en-GB" sz="1800" b="1" dirty="0"/>
              <a:t> </a:t>
            </a:r>
            <a:r>
              <a:rPr lang="en-GB" sz="1800" b="1" dirty="0" err="1"/>
              <a:t>doći</a:t>
            </a:r>
            <a:r>
              <a:rPr lang="en-GB" sz="1800" b="1" dirty="0"/>
              <a:t> do </a:t>
            </a:r>
            <a:r>
              <a:rPr lang="en-GB" sz="1800" b="1" dirty="0" err="1"/>
              <a:t>onoga</a:t>
            </a:r>
            <a:r>
              <a:rPr lang="en-GB" sz="1800" b="1" dirty="0"/>
              <a:t> </a:t>
            </a:r>
            <a:r>
              <a:rPr lang="en-GB" sz="1800" b="1" dirty="0" err="1"/>
              <a:t>što</a:t>
            </a:r>
            <a:r>
              <a:rPr lang="en-GB" sz="1800" b="1" dirty="0"/>
              <a:t> on </a:t>
            </a:r>
            <a:r>
              <a:rPr lang="en-GB" sz="1800" b="1" dirty="0" err="1"/>
              <a:t>želi</a:t>
            </a:r>
            <a:r>
              <a:rPr lang="en-GB" sz="1800" b="1" dirty="0"/>
              <a:t>? </a:t>
            </a:r>
            <a:r>
              <a:rPr lang="en-GB" sz="1800" b="1" dirty="0" err="1"/>
              <a:t>Hoće</a:t>
            </a:r>
            <a:r>
              <a:rPr lang="en-GB" sz="1800" b="1" dirty="0"/>
              <a:t> li </a:t>
            </a:r>
            <a:r>
              <a:rPr lang="en-GB" sz="1800" b="1" dirty="0" err="1"/>
              <a:t>surađivati</a:t>
            </a:r>
            <a:r>
              <a:rPr lang="en-GB" sz="1800" b="1" dirty="0"/>
              <a:t> </a:t>
            </a:r>
            <a:r>
              <a:rPr lang="en-GB" sz="1800" b="1" dirty="0" err="1"/>
              <a:t>samnom</a:t>
            </a:r>
            <a:r>
              <a:rPr lang="en-GB" sz="1800" b="1" dirty="0"/>
              <a:t> u </a:t>
            </a:r>
            <a:r>
              <a:rPr lang="en-GB" sz="1800" b="1" dirty="0" err="1"/>
              <a:t>vrednovanju</a:t>
            </a:r>
            <a:r>
              <a:rPr lang="en-GB" sz="1800" b="1" dirty="0"/>
              <a:t> </a:t>
            </a:r>
            <a:r>
              <a:rPr lang="en-GB" sz="1800" b="1" dirty="0" err="1"/>
              <a:t>te</a:t>
            </a:r>
            <a:r>
              <a:rPr lang="en-GB" sz="1800" b="1" dirty="0"/>
              <a:t> </a:t>
            </a:r>
            <a:r>
              <a:rPr lang="en-GB" sz="1800" b="1" dirty="0" err="1"/>
              <a:t>misli</a:t>
            </a:r>
            <a:r>
              <a:rPr lang="en-GB" sz="1800" b="1" dirty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1800" b="1" dirty="0"/>
              <a:t>Je li </a:t>
            </a:r>
            <a:r>
              <a:rPr lang="en-GB" sz="1800" b="1" dirty="0" err="1"/>
              <a:t>misao</a:t>
            </a:r>
            <a:r>
              <a:rPr lang="en-GB" sz="1800" b="1" dirty="0"/>
              <a:t> </a:t>
            </a:r>
            <a:r>
              <a:rPr lang="en-GB" sz="1800" b="1" dirty="0" err="1"/>
              <a:t>na</a:t>
            </a:r>
            <a:r>
              <a:rPr lang="en-GB" sz="1800" b="1" dirty="0"/>
              <a:t> </a:t>
            </a:r>
            <a:r>
              <a:rPr lang="en-GB" sz="1800" b="1" dirty="0" err="1"/>
              <a:t>koju</a:t>
            </a:r>
            <a:r>
              <a:rPr lang="en-GB" sz="1800" b="1" dirty="0"/>
              <a:t> </a:t>
            </a:r>
            <a:r>
              <a:rPr lang="en-GB" sz="1800" b="1" dirty="0" err="1"/>
              <a:t>ću</a:t>
            </a:r>
            <a:r>
              <a:rPr lang="en-GB" sz="1800" b="1" dirty="0"/>
              <a:t> se </a:t>
            </a:r>
            <a:r>
              <a:rPr lang="en-GB" sz="1800" b="1" dirty="0" err="1"/>
              <a:t>usmjeriti</a:t>
            </a:r>
            <a:r>
              <a:rPr lang="en-GB" sz="1800" b="1" dirty="0"/>
              <a:t> </a:t>
            </a:r>
            <a:r>
              <a:rPr lang="en-GB" sz="1800" b="1" dirty="0" err="1"/>
              <a:t>važna</a:t>
            </a:r>
            <a:r>
              <a:rPr lang="en-GB" sz="1800" b="1" dirty="0"/>
              <a:t>? </a:t>
            </a:r>
            <a:r>
              <a:rPr lang="en-GB" sz="1800" b="1" dirty="0" err="1"/>
              <a:t>Izgleda</a:t>
            </a:r>
            <a:r>
              <a:rPr lang="en-GB" sz="1800" b="1" dirty="0"/>
              <a:t> li </a:t>
            </a:r>
            <a:r>
              <a:rPr lang="en-GB" sz="1800" b="1" dirty="0" err="1"/>
              <a:t>značajno</a:t>
            </a:r>
            <a:r>
              <a:rPr lang="en-GB" sz="1800" b="1" dirty="0"/>
              <a:t> </a:t>
            </a:r>
            <a:r>
              <a:rPr lang="en-GB" sz="1800" b="1" dirty="0" err="1"/>
              <a:t>iskrivljena</a:t>
            </a:r>
            <a:r>
              <a:rPr lang="en-GB" sz="1800" b="1" dirty="0"/>
              <a:t> </a:t>
            </a:r>
            <a:r>
              <a:rPr lang="en-GB" sz="1800" b="1" dirty="0" err="1"/>
              <a:t>ili</a:t>
            </a:r>
            <a:r>
              <a:rPr lang="en-GB" sz="1800" b="1" dirty="0"/>
              <a:t> </a:t>
            </a:r>
            <a:r>
              <a:rPr lang="en-GB" sz="1800" b="1" dirty="0" err="1"/>
              <a:t>difunkcionalna</a:t>
            </a:r>
            <a:r>
              <a:rPr lang="en-GB" sz="1800" b="1" dirty="0"/>
              <a:t>? Koliko je </a:t>
            </a:r>
            <a:r>
              <a:rPr lang="en-GB" sz="1800" b="1" dirty="0" err="1"/>
              <a:t>tipična</a:t>
            </a:r>
            <a:r>
              <a:rPr lang="en-GB" sz="1800" b="1" dirty="0"/>
              <a:t> </a:t>
            </a:r>
            <a:r>
              <a:rPr lang="en-GB" sz="1800" b="1" dirty="0" err="1"/>
              <a:t>ili</a:t>
            </a:r>
            <a:r>
              <a:rPr lang="en-GB" sz="1800" b="1" dirty="0"/>
              <a:t> </a:t>
            </a:r>
            <a:r>
              <a:rPr lang="en-GB" sz="1800" b="1" dirty="0" err="1"/>
              <a:t>središnja</a:t>
            </a:r>
            <a:r>
              <a:rPr lang="en-GB" sz="1800" b="1" dirty="0"/>
              <a:t>? </a:t>
            </a:r>
            <a:r>
              <a:rPr lang="en-GB" sz="1800" b="1" dirty="0" err="1"/>
              <a:t>Hoće</a:t>
            </a:r>
            <a:r>
              <a:rPr lang="en-GB" sz="1800" b="1" dirty="0"/>
              <a:t> li </a:t>
            </a:r>
            <a:r>
              <a:rPr lang="en-GB" sz="1800" b="1" dirty="0" err="1"/>
              <a:t>usmjeravanje</a:t>
            </a:r>
            <a:r>
              <a:rPr lang="en-GB" sz="1800" b="1" dirty="0"/>
              <a:t> </a:t>
            </a:r>
            <a:r>
              <a:rPr lang="en-GB" sz="1800" b="1" dirty="0" err="1"/>
              <a:t>na</a:t>
            </a:r>
            <a:r>
              <a:rPr lang="en-GB" sz="1800" b="1" dirty="0"/>
              <a:t> </a:t>
            </a:r>
            <a:r>
              <a:rPr lang="en-GB" sz="1800" b="1" dirty="0" err="1"/>
              <a:t>nju</a:t>
            </a:r>
            <a:r>
              <a:rPr lang="en-GB" sz="1800" b="1" dirty="0"/>
              <a:t> </a:t>
            </a:r>
            <a:r>
              <a:rPr lang="en-GB" sz="1800" b="1" dirty="0" err="1"/>
              <a:t>pomoći</a:t>
            </a:r>
            <a:r>
              <a:rPr lang="en-GB" sz="1800" b="1" dirty="0"/>
              <a:t> K u </a:t>
            </a:r>
            <a:r>
              <a:rPr lang="en-GB" sz="1800" b="1" dirty="0" err="1"/>
              <a:t>više</a:t>
            </a:r>
            <a:r>
              <a:rPr lang="en-GB" sz="1800" b="1" dirty="0"/>
              <a:t> </a:t>
            </a:r>
            <a:r>
              <a:rPr lang="en-GB" sz="1800" b="1" dirty="0" err="1"/>
              <a:t>nego</a:t>
            </a:r>
            <a:r>
              <a:rPr lang="en-GB" sz="1800" b="1" dirty="0"/>
              <a:t> </a:t>
            </a:r>
            <a:r>
              <a:rPr lang="en-GB" sz="1800" b="1" dirty="0" err="1"/>
              <a:t>jednoj</a:t>
            </a:r>
            <a:r>
              <a:rPr lang="en-GB" sz="1800" b="1" dirty="0"/>
              <a:t> </a:t>
            </a:r>
            <a:r>
              <a:rPr lang="en-GB" sz="1800" b="1" dirty="0" err="1"/>
              <a:t>situaciji</a:t>
            </a:r>
            <a:r>
              <a:rPr lang="en-GB" sz="1800" b="1" dirty="0"/>
              <a:t>? </a:t>
            </a:r>
            <a:r>
              <a:rPr lang="en-GB" sz="1800" b="1" dirty="0" err="1"/>
              <a:t>Hoće</a:t>
            </a:r>
            <a:r>
              <a:rPr lang="en-GB" sz="1800" b="1" dirty="0"/>
              <a:t> li </a:t>
            </a:r>
            <a:r>
              <a:rPr lang="en-GB" sz="1800" b="1" dirty="0" err="1"/>
              <a:t>njeno</a:t>
            </a:r>
            <a:r>
              <a:rPr lang="en-GB" sz="1800" b="1" dirty="0"/>
              <a:t> </a:t>
            </a:r>
            <a:r>
              <a:rPr lang="en-GB" sz="1800" b="1" dirty="0" err="1"/>
              <a:t>istraživanje</a:t>
            </a:r>
            <a:r>
              <a:rPr lang="en-GB" sz="1800" b="1" dirty="0"/>
              <a:t> </a:t>
            </a:r>
            <a:r>
              <a:rPr lang="en-GB" sz="1800" b="1" dirty="0" err="1"/>
              <a:t>pomoći</a:t>
            </a:r>
            <a:r>
              <a:rPr lang="en-GB" sz="1800" b="1" dirty="0"/>
              <a:t> </a:t>
            </a:r>
            <a:r>
              <a:rPr lang="en-GB" sz="1800" b="1" dirty="0" err="1"/>
              <a:t>meni</a:t>
            </a:r>
            <a:r>
              <a:rPr lang="en-GB" sz="1800" b="1" dirty="0"/>
              <a:t> u </a:t>
            </a:r>
            <a:r>
              <a:rPr lang="en-GB" sz="1800" b="1" dirty="0" err="1"/>
              <a:t>boljoj</a:t>
            </a:r>
            <a:r>
              <a:rPr lang="en-GB" sz="1800" b="1" dirty="0"/>
              <a:t> </a:t>
            </a:r>
            <a:r>
              <a:rPr lang="en-GB" sz="1800" b="1" dirty="0" err="1"/>
              <a:t>konceptualizaciji</a:t>
            </a:r>
            <a:r>
              <a:rPr lang="en-GB" sz="1800" b="1" dirty="0"/>
              <a:t> K?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878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5BC7EB-AAAF-4397-84CE-231F9C869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en-GB" sz="3600"/>
              <a:t>Usmjeravanje na 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C899E0-9790-4E0D-8E08-3E507C6672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000" dirty="0"/>
              <a:t>Koliko </a:t>
            </a:r>
            <a:r>
              <a:rPr lang="en-GB" sz="2000" dirty="0" err="1"/>
              <a:t>sada</a:t>
            </a:r>
            <a:r>
              <a:rPr lang="en-GB" sz="2000" dirty="0"/>
              <a:t> </a:t>
            </a:r>
            <a:r>
              <a:rPr lang="en-GB" sz="2000" dirty="0" err="1"/>
              <a:t>vjerujete</a:t>
            </a:r>
            <a:r>
              <a:rPr lang="en-GB" sz="2000" dirty="0"/>
              <a:t> </a:t>
            </a:r>
            <a:r>
              <a:rPr lang="en-GB" sz="2000" dirty="0" err="1"/>
              <a:t>toj</a:t>
            </a:r>
            <a:r>
              <a:rPr lang="en-GB" sz="2000" dirty="0"/>
              <a:t> </a:t>
            </a:r>
            <a:r>
              <a:rPr lang="en-GB" sz="2000" dirty="0" err="1"/>
              <a:t>misli</a:t>
            </a:r>
            <a:r>
              <a:rPr lang="en-GB" sz="2000" dirty="0"/>
              <a:t> (0 – 100%)?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000" dirty="0" err="1"/>
              <a:t>Kako</a:t>
            </a:r>
            <a:r>
              <a:rPr lang="en-GB" sz="2000" dirty="0"/>
              <a:t> se </a:t>
            </a:r>
            <a:r>
              <a:rPr lang="en-GB" sz="2000" dirty="0" err="1"/>
              <a:t>zbog</a:t>
            </a:r>
            <a:r>
              <a:rPr lang="en-GB" sz="2000" dirty="0"/>
              <a:t> </a:t>
            </a:r>
            <a:r>
              <a:rPr lang="en-GB" sz="2000" dirty="0" err="1"/>
              <a:t>te</a:t>
            </a:r>
            <a:r>
              <a:rPr lang="en-GB" sz="2000" dirty="0"/>
              <a:t> </a:t>
            </a:r>
            <a:r>
              <a:rPr lang="en-GB" sz="2000" dirty="0" err="1"/>
              <a:t>misli</a:t>
            </a:r>
            <a:r>
              <a:rPr lang="en-GB" sz="2000" dirty="0"/>
              <a:t> </a:t>
            </a:r>
            <a:r>
              <a:rPr lang="en-GB" sz="2000" dirty="0" err="1"/>
              <a:t>osjećate</a:t>
            </a:r>
            <a:r>
              <a:rPr lang="en-GB" sz="2000" dirty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000" dirty="0"/>
              <a:t>Koliko je </a:t>
            </a:r>
            <a:r>
              <a:rPr lang="en-GB" sz="2000" dirty="0" err="1"/>
              <a:t>jaka</a:t>
            </a:r>
            <a:r>
              <a:rPr lang="en-GB" sz="2000" dirty="0"/>
              <a:t> (0 – 100%) ta </a:t>
            </a:r>
            <a:r>
              <a:rPr lang="en-GB" sz="2000" dirty="0" err="1"/>
              <a:t>emocija</a:t>
            </a:r>
            <a:r>
              <a:rPr lang="en-GB" sz="2000" dirty="0"/>
              <a:t>?</a:t>
            </a:r>
          </a:p>
          <a:p>
            <a:pPr marL="514350" indent="-514350">
              <a:buFont typeface="+mj-lt"/>
              <a:buAutoNum type="arabicPeriod"/>
            </a:pPr>
            <a:endParaRPr lang="en-GB" sz="2000" dirty="0"/>
          </a:p>
          <a:p>
            <a:pPr marL="0" indent="0">
              <a:buNone/>
            </a:pPr>
            <a:r>
              <a:rPr lang="en-GB" sz="2000" b="1" dirty="0"/>
              <a:t>STUPANJ VJEROVANJA I UZNEMIRENOSTI NIZAK</a:t>
            </a:r>
            <a:r>
              <a:rPr lang="en-GB" sz="2000" dirty="0"/>
              <a:t>→ </a:t>
            </a:r>
            <a:r>
              <a:rPr lang="en-GB" sz="2000" dirty="0" err="1"/>
              <a:t>terapeut</a:t>
            </a:r>
            <a:r>
              <a:rPr lang="en-GB" sz="2000" dirty="0"/>
              <a:t> </a:t>
            </a:r>
            <a:r>
              <a:rPr lang="en-GB" sz="2000" dirty="0" err="1"/>
              <a:t>najvjerojatnije</a:t>
            </a:r>
            <a:r>
              <a:rPr lang="en-GB" sz="2000" dirty="0"/>
              <a:t> </a:t>
            </a:r>
            <a:r>
              <a:rPr lang="en-GB" sz="2000" dirty="0" err="1"/>
              <a:t>može</a:t>
            </a:r>
            <a:r>
              <a:rPr lang="en-GB" sz="2000" dirty="0"/>
              <a:t> </a:t>
            </a:r>
            <a:r>
              <a:rPr lang="en-GB" sz="2000" dirty="0" err="1"/>
              <a:t>predložiti</a:t>
            </a:r>
            <a:r>
              <a:rPr lang="en-GB" sz="2000" dirty="0"/>
              <a:t> </a:t>
            </a:r>
            <a:r>
              <a:rPr lang="en-GB" sz="2000" dirty="0" err="1"/>
              <a:t>prelazak</a:t>
            </a:r>
            <a:r>
              <a:rPr lang="en-GB" sz="2000" dirty="0"/>
              <a:t> </a:t>
            </a:r>
            <a:r>
              <a:rPr lang="en-GB" sz="2000" dirty="0" err="1"/>
              <a:t>na</a:t>
            </a:r>
            <a:r>
              <a:rPr lang="en-GB" sz="2000" dirty="0"/>
              <a:t> </a:t>
            </a:r>
            <a:r>
              <a:rPr lang="en-GB" sz="2000" dirty="0" err="1"/>
              <a:t>nešto</a:t>
            </a:r>
            <a:r>
              <a:rPr lang="en-GB" sz="2000" dirty="0"/>
              <a:t> </a:t>
            </a:r>
            <a:r>
              <a:rPr lang="en-GB" sz="2000" dirty="0" err="1"/>
              <a:t>drugo</a:t>
            </a:r>
            <a:endParaRPr lang="en-GB" sz="2000" dirty="0"/>
          </a:p>
          <a:p>
            <a:pPr marL="0" indent="0">
              <a:buNone/>
            </a:pPr>
            <a:r>
              <a:rPr lang="en-GB" sz="2000" b="1" dirty="0"/>
              <a:t>STUPANJ VJEROVANJA I UZNEMIRENOSTI VISOK </a:t>
            </a:r>
            <a:r>
              <a:rPr lang="en-GB" sz="2000" dirty="0"/>
              <a:t>→ </a:t>
            </a:r>
            <a:r>
              <a:rPr lang="en-GB" sz="2000" dirty="0" err="1"/>
              <a:t>terapeut</a:t>
            </a:r>
            <a:r>
              <a:rPr lang="en-GB" sz="2000" dirty="0"/>
              <a:t> </a:t>
            </a:r>
            <a:r>
              <a:rPr lang="en-GB" sz="2000" dirty="0" err="1"/>
              <a:t>istražuje</a:t>
            </a:r>
            <a:r>
              <a:rPr lang="en-GB" sz="2000" dirty="0"/>
              <a:t> </a:t>
            </a:r>
            <a:r>
              <a:rPr lang="en-GB" sz="2000" dirty="0" err="1"/>
              <a:t>situaciju</a:t>
            </a:r>
            <a:r>
              <a:rPr lang="en-GB" sz="2000" dirty="0"/>
              <a:t> </a:t>
            </a:r>
            <a:r>
              <a:rPr lang="en-GB" sz="2000" dirty="0" err="1"/>
              <a:t>postavljajući</a:t>
            </a:r>
            <a:r>
              <a:rPr lang="en-GB" sz="2000" dirty="0"/>
              <a:t> </a:t>
            </a:r>
            <a:r>
              <a:rPr lang="en-GB" sz="2000" dirty="0" err="1"/>
              <a:t>pitanja</a:t>
            </a:r>
            <a:r>
              <a:rPr lang="en-GB" sz="2000" dirty="0"/>
              <a:t> </a:t>
            </a:r>
            <a:r>
              <a:rPr lang="en-GB" sz="2000" dirty="0" err="1"/>
              <a:t>prema</a:t>
            </a:r>
            <a:r>
              <a:rPr lang="en-GB" sz="2000" dirty="0"/>
              <a:t> </a:t>
            </a:r>
            <a:r>
              <a:rPr lang="en-GB" sz="2000" dirty="0" err="1"/>
              <a:t>kognitivnom</a:t>
            </a:r>
            <a:r>
              <a:rPr lang="en-GB" sz="2000" dirty="0"/>
              <a:t> </a:t>
            </a:r>
            <a:r>
              <a:rPr lang="en-GB" sz="2000" dirty="0" err="1"/>
              <a:t>modelu</a:t>
            </a:r>
            <a:r>
              <a:rPr lang="en-GB" sz="2000" dirty="0"/>
              <a:t>:</a:t>
            </a:r>
          </a:p>
          <a:p>
            <a:pPr marL="0" indent="0">
              <a:buNone/>
            </a:pPr>
            <a:endParaRPr lang="en-GB" sz="2000" dirty="0"/>
          </a:p>
          <a:p>
            <a:pPr marL="514350" indent="-514350" algn="ctr">
              <a:buFont typeface="+mj-lt"/>
              <a:buAutoNum type="arabicPeriod"/>
            </a:pPr>
            <a:r>
              <a:rPr lang="en-GB" sz="2000" i="1" dirty="0" err="1"/>
              <a:t>Kada</a:t>
            </a:r>
            <a:r>
              <a:rPr lang="en-GB" sz="2000" i="1" dirty="0"/>
              <a:t> </a:t>
            </a:r>
            <a:r>
              <a:rPr lang="en-GB" sz="2000" i="1" dirty="0" err="1"/>
              <a:t>ste</a:t>
            </a:r>
            <a:r>
              <a:rPr lang="en-GB" sz="2000" i="1" dirty="0"/>
              <a:t> to </a:t>
            </a:r>
            <a:r>
              <a:rPr lang="en-GB" sz="2000" i="1" dirty="0" err="1"/>
              <a:t>pomislili</a:t>
            </a:r>
            <a:r>
              <a:rPr lang="en-GB" sz="2000" i="1" dirty="0"/>
              <a:t>? U </a:t>
            </a:r>
            <a:r>
              <a:rPr lang="en-GB" sz="2000" i="1" dirty="0" err="1"/>
              <a:t>kojoj</a:t>
            </a:r>
            <a:r>
              <a:rPr lang="en-GB" sz="2000" i="1" dirty="0"/>
              <a:t> </a:t>
            </a:r>
            <a:r>
              <a:rPr lang="en-GB" sz="2000" i="1" dirty="0" err="1"/>
              <a:t>specifičnoj</a:t>
            </a:r>
            <a:r>
              <a:rPr lang="en-GB" sz="2000" i="1" dirty="0"/>
              <a:t> </a:t>
            </a:r>
            <a:r>
              <a:rPr lang="en-GB" sz="2000" i="1" dirty="0" err="1"/>
              <a:t>situaciji</a:t>
            </a:r>
            <a:r>
              <a:rPr lang="en-GB" sz="2000" i="1" dirty="0"/>
              <a:t>?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en-GB" sz="2000" i="1" dirty="0" err="1"/>
              <a:t>Koje</a:t>
            </a:r>
            <a:r>
              <a:rPr lang="en-GB" sz="2000" i="1" dirty="0"/>
              <a:t> </a:t>
            </a:r>
            <a:r>
              <a:rPr lang="en-GB" sz="2000" i="1" dirty="0" err="1"/>
              <a:t>ste</a:t>
            </a:r>
            <a:r>
              <a:rPr lang="en-GB" sz="2000" i="1" dirty="0"/>
              <a:t> </a:t>
            </a:r>
            <a:r>
              <a:rPr lang="en-GB" sz="2000" i="1" dirty="0" err="1"/>
              <a:t>druge</a:t>
            </a:r>
            <a:r>
              <a:rPr lang="en-GB" sz="2000" i="1" dirty="0"/>
              <a:t> </a:t>
            </a:r>
            <a:r>
              <a:rPr lang="en-GB" sz="2000" i="1" dirty="0" err="1"/>
              <a:t>uznemirujuće</a:t>
            </a:r>
            <a:r>
              <a:rPr lang="en-GB" sz="2000" i="1" dirty="0"/>
              <a:t> </a:t>
            </a:r>
            <a:r>
              <a:rPr lang="en-GB" sz="2000" i="1" dirty="0" err="1"/>
              <a:t>misli</a:t>
            </a:r>
            <a:r>
              <a:rPr lang="en-GB" sz="2000" i="1" dirty="0"/>
              <a:t> </a:t>
            </a:r>
            <a:r>
              <a:rPr lang="en-GB" sz="2000" i="1" dirty="0" err="1"/>
              <a:t>i</a:t>
            </a:r>
            <a:r>
              <a:rPr lang="en-GB" sz="2000" i="1" dirty="0"/>
              <a:t> </a:t>
            </a:r>
            <a:r>
              <a:rPr lang="en-GB" sz="2000" i="1" dirty="0" err="1"/>
              <a:t>predodžbe</a:t>
            </a:r>
            <a:r>
              <a:rPr lang="en-GB" sz="2000" i="1" dirty="0"/>
              <a:t> </a:t>
            </a:r>
            <a:r>
              <a:rPr lang="en-GB" sz="2000" i="1" dirty="0" err="1"/>
              <a:t>imali</a:t>
            </a:r>
            <a:r>
              <a:rPr lang="en-GB" sz="2000" i="1" dirty="0"/>
              <a:t> u </a:t>
            </a:r>
            <a:r>
              <a:rPr lang="en-GB" sz="2000" i="1" dirty="0" err="1"/>
              <a:t>toj</a:t>
            </a:r>
            <a:r>
              <a:rPr lang="en-GB" sz="2000" i="1" dirty="0"/>
              <a:t> </a:t>
            </a:r>
            <a:r>
              <a:rPr lang="en-GB" sz="2000" i="1" dirty="0" err="1"/>
              <a:t>situaciji</a:t>
            </a:r>
            <a:r>
              <a:rPr lang="en-GB" sz="2000" i="1" dirty="0"/>
              <a:t>?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en-GB" sz="2000" i="1" dirty="0" err="1"/>
              <a:t>Jeste</a:t>
            </a:r>
            <a:r>
              <a:rPr lang="en-GB" sz="2000" i="1" dirty="0"/>
              <a:t> li </a:t>
            </a:r>
            <a:r>
              <a:rPr lang="en-GB" sz="2000" i="1" dirty="0" err="1"/>
              <a:t>zapazili</a:t>
            </a:r>
            <a:r>
              <a:rPr lang="en-GB" sz="2000" i="1" dirty="0"/>
              <a:t> </a:t>
            </a:r>
            <a:r>
              <a:rPr lang="en-GB" sz="2000" i="1" dirty="0" err="1"/>
              <a:t>neku</a:t>
            </a:r>
            <a:r>
              <a:rPr lang="en-GB" sz="2000" i="1" dirty="0"/>
              <a:t> </a:t>
            </a:r>
            <a:r>
              <a:rPr lang="en-GB" sz="2000" i="1" dirty="0" err="1"/>
              <a:t>promjenu</a:t>
            </a:r>
            <a:r>
              <a:rPr lang="en-GB" sz="2000" i="1" dirty="0"/>
              <a:t> u </a:t>
            </a:r>
            <a:r>
              <a:rPr lang="en-GB" sz="2000" i="1" dirty="0" err="1"/>
              <a:t>vašem</a:t>
            </a:r>
            <a:r>
              <a:rPr lang="en-GB" sz="2000" i="1" dirty="0"/>
              <a:t> </a:t>
            </a:r>
            <a:r>
              <a:rPr lang="en-GB" sz="2000" i="1" dirty="0" err="1"/>
              <a:t>tijelu</a:t>
            </a:r>
            <a:r>
              <a:rPr lang="en-GB" sz="2000" i="1" dirty="0"/>
              <a:t> (</a:t>
            </a:r>
            <a:r>
              <a:rPr lang="en-GB" sz="2000" i="1" dirty="0" err="1"/>
              <a:t>posebno</a:t>
            </a:r>
            <a:r>
              <a:rPr lang="en-GB" sz="2000" i="1" dirty="0"/>
              <a:t> </a:t>
            </a:r>
            <a:r>
              <a:rPr lang="en-GB" sz="2000" i="1" dirty="0" err="1"/>
              <a:t>važno</a:t>
            </a:r>
            <a:r>
              <a:rPr lang="en-GB" sz="2000" i="1" dirty="0"/>
              <a:t> </a:t>
            </a:r>
            <a:r>
              <a:rPr lang="en-GB" sz="2000" i="1" dirty="0" err="1"/>
              <a:t>kod</a:t>
            </a:r>
            <a:r>
              <a:rPr lang="en-GB" sz="2000" i="1" dirty="0"/>
              <a:t> </a:t>
            </a:r>
            <a:r>
              <a:rPr lang="en-GB" sz="2000" i="1" dirty="0" err="1"/>
              <a:t>anksioznih</a:t>
            </a:r>
            <a:r>
              <a:rPr lang="en-GB" sz="2000" i="1" dirty="0"/>
              <a:t> K)?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en-GB" sz="2000" i="1" dirty="0" err="1"/>
              <a:t>Što</a:t>
            </a:r>
            <a:r>
              <a:rPr lang="en-GB" sz="2000" i="1" dirty="0"/>
              <a:t> </a:t>
            </a:r>
            <a:r>
              <a:rPr lang="en-GB" sz="2000" i="1" dirty="0" err="1"/>
              <a:t>ste</a:t>
            </a:r>
            <a:r>
              <a:rPr lang="en-GB" sz="2000" i="1" dirty="0"/>
              <a:t> </a:t>
            </a:r>
            <a:r>
              <a:rPr lang="en-GB" sz="2000" i="1" dirty="0" err="1"/>
              <a:t>onda</a:t>
            </a:r>
            <a:r>
              <a:rPr lang="en-GB" sz="2000" i="1" dirty="0"/>
              <a:t> </a:t>
            </a:r>
            <a:r>
              <a:rPr lang="en-GB" sz="2000" i="1" dirty="0" err="1"/>
              <a:t>napravili</a:t>
            </a:r>
            <a:r>
              <a:rPr lang="en-GB" sz="2000" i="1" dirty="0"/>
              <a:t>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8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hought Bubble: Cloud 5">
            <a:extLst>
              <a:ext uri="{FF2B5EF4-FFF2-40B4-BE49-F238E27FC236}">
                <a16:creationId xmlns:a16="http://schemas.microsoft.com/office/drawing/2014/main" id="{09C18805-CC3B-4568-977B-94F27C5E5D99}"/>
              </a:ext>
            </a:extLst>
          </p:cNvPr>
          <p:cNvSpPr/>
          <p:nvPr/>
        </p:nvSpPr>
        <p:spPr>
          <a:xfrm>
            <a:off x="5814042" y="993245"/>
            <a:ext cx="1954752" cy="1253962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 </a:t>
            </a:r>
            <a:r>
              <a:rPr lang="en-GB" sz="1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pokušava</a:t>
            </a:r>
            <a:r>
              <a:rPr lang="en-GB" sz="1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GB" sz="1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potvrditi</a:t>
            </a:r>
            <a:r>
              <a:rPr lang="en-GB" sz="1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 je </a:t>
            </a:r>
            <a:r>
              <a:rPr lang="en-GB" sz="1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misao</a:t>
            </a:r>
            <a:r>
              <a:rPr lang="en-GB" sz="1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GB" sz="1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vrijedna</a:t>
            </a:r>
            <a:r>
              <a:rPr lang="en-GB" sz="1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GB" sz="1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istraživanja</a:t>
            </a:r>
            <a:r>
              <a:rPr lang="en-GB" sz="1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GB" sz="1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postavljanjem</a:t>
            </a:r>
            <a:r>
              <a:rPr lang="en-GB" sz="1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GB" sz="1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sljedećih</a:t>
            </a:r>
            <a:r>
              <a:rPr lang="en-GB" sz="1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GB" sz="1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pitanja</a:t>
            </a:r>
            <a:r>
              <a:rPr lang="en-GB" sz="1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2314822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04D961-F79C-4DED-A062-9BEAB3B6B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30" name="Arc 29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306644-90BD-4A61-9EA3-7CC57FE6BE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500" dirty="0" err="1"/>
              <a:t>Nakon</a:t>
            </a:r>
            <a:r>
              <a:rPr lang="en-GB" sz="1500" dirty="0"/>
              <a:t> </a:t>
            </a:r>
            <a:r>
              <a:rPr lang="en-GB" sz="1500" dirty="0" err="1"/>
              <a:t>dobivanja</a:t>
            </a:r>
            <a:r>
              <a:rPr lang="en-GB" sz="1500" dirty="0"/>
              <a:t> </a:t>
            </a:r>
            <a:r>
              <a:rPr lang="en-GB" sz="1500" dirty="0" err="1"/>
              <a:t>detaljnije</a:t>
            </a:r>
            <a:r>
              <a:rPr lang="en-GB" sz="1500" dirty="0"/>
              <a:t> </a:t>
            </a:r>
            <a:r>
              <a:rPr lang="en-GB" sz="1500" dirty="0" err="1"/>
              <a:t>slike</a:t>
            </a:r>
            <a:r>
              <a:rPr lang="en-GB" sz="1500" dirty="0"/>
              <a:t>, T </a:t>
            </a:r>
            <a:r>
              <a:rPr lang="en-GB" sz="1500" dirty="0" err="1"/>
              <a:t>može</a:t>
            </a:r>
            <a:r>
              <a:rPr lang="en-GB" sz="1500" dirty="0"/>
              <a:t> </a:t>
            </a:r>
            <a:r>
              <a:rPr lang="en-GB" sz="1500" dirty="0" err="1"/>
              <a:t>napraviti</a:t>
            </a:r>
            <a:r>
              <a:rPr lang="en-GB" sz="1500" dirty="0"/>
              <a:t> </a:t>
            </a:r>
            <a:r>
              <a:rPr lang="en-GB" sz="1500" dirty="0" err="1"/>
              <a:t>nešto</a:t>
            </a:r>
            <a:r>
              <a:rPr lang="en-GB" sz="1500" dirty="0"/>
              <a:t> od </a:t>
            </a:r>
            <a:r>
              <a:rPr lang="en-GB" sz="1500" dirty="0" err="1"/>
              <a:t>sljedećeg</a:t>
            </a:r>
            <a:r>
              <a:rPr lang="en-GB" sz="1500" dirty="0"/>
              <a:t>:</a:t>
            </a:r>
          </a:p>
          <a:p>
            <a:pPr marL="0" indent="0">
              <a:buNone/>
            </a:pPr>
            <a:endParaRPr lang="en-GB" sz="1500" dirty="0"/>
          </a:p>
          <a:p>
            <a:pPr marL="0" indent="0">
              <a:buNone/>
            </a:pPr>
            <a:r>
              <a:rPr lang="en-GB" sz="1500" b="1" dirty="0" err="1"/>
              <a:t>Konceptualizirati</a:t>
            </a:r>
            <a:r>
              <a:rPr lang="en-GB" sz="1500" b="1" dirty="0"/>
              <a:t> </a:t>
            </a:r>
            <a:r>
              <a:rPr lang="en-GB" sz="1500" b="1" dirty="0" err="1"/>
              <a:t>naglas</a:t>
            </a:r>
            <a:r>
              <a:rPr lang="en-GB" sz="1500" b="1" dirty="0"/>
              <a:t> </a:t>
            </a:r>
            <a:r>
              <a:rPr lang="en-GB" sz="1500" b="1" dirty="0" err="1"/>
              <a:t>ili</a:t>
            </a:r>
            <a:r>
              <a:rPr lang="en-GB" sz="1500" b="1" dirty="0"/>
              <a:t> u </a:t>
            </a:r>
            <a:r>
              <a:rPr lang="en-GB" sz="1500" b="1" dirty="0" err="1"/>
              <a:t>sebi</a:t>
            </a:r>
            <a:r>
              <a:rPr lang="en-GB" sz="1500" b="1" dirty="0"/>
              <a:t> </a:t>
            </a:r>
            <a:r>
              <a:rPr lang="en-GB" sz="1500" b="1" dirty="0" err="1"/>
              <a:t>kako</a:t>
            </a:r>
            <a:r>
              <a:rPr lang="en-GB" sz="1500" b="1" dirty="0"/>
              <a:t> se </a:t>
            </a:r>
            <a:r>
              <a:rPr lang="en-GB" sz="1500" b="1" dirty="0" err="1"/>
              <a:t>misao</a:t>
            </a:r>
            <a:r>
              <a:rPr lang="en-GB" sz="1500" b="1" dirty="0"/>
              <a:t> u </a:t>
            </a:r>
            <a:r>
              <a:rPr lang="en-GB" sz="1500" b="1" dirty="0" err="1"/>
              <a:t>toj</a:t>
            </a:r>
            <a:r>
              <a:rPr lang="en-GB" sz="1500" b="1" dirty="0"/>
              <a:t> </a:t>
            </a:r>
            <a:r>
              <a:rPr lang="en-GB" sz="1500" b="1" dirty="0" err="1"/>
              <a:t>posebnoj</a:t>
            </a:r>
            <a:r>
              <a:rPr lang="en-GB" sz="1500" b="1" dirty="0"/>
              <a:t> </a:t>
            </a:r>
            <a:r>
              <a:rPr lang="en-GB" sz="1500" b="1" dirty="0" err="1"/>
              <a:t>situaciji</a:t>
            </a:r>
            <a:r>
              <a:rPr lang="en-GB" sz="1500" b="1" dirty="0"/>
              <a:t> </a:t>
            </a:r>
            <a:r>
              <a:rPr lang="en-GB" sz="1500" b="1" dirty="0" err="1"/>
              <a:t>uklapa</a:t>
            </a:r>
            <a:r>
              <a:rPr lang="en-GB" sz="1500" b="1" dirty="0"/>
              <a:t> u </a:t>
            </a:r>
            <a:r>
              <a:rPr lang="en-GB" sz="1500" b="1" dirty="0" err="1"/>
              <a:t>širu</a:t>
            </a:r>
            <a:r>
              <a:rPr lang="en-GB" sz="1500" b="1" dirty="0"/>
              <a:t> </a:t>
            </a:r>
            <a:r>
              <a:rPr lang="en-GB" sz="1500" b="1" dirty="0" err="1"/>
              <a:t>konceptualizaciju</a:t>
            </a:r>
            <a:r>
              <a:rPr lang="en-GB" sz="1500" b="1" dirty="0"/>
              <a:t> K</a:t>
            </a:r>
            <a:r>
              <a:rPr lang="en-GB" sz="1500" dirty="0"/>
              <a:t> (“</a:t>
            </a:r>
            <a:r>
              <a:rPr lang="en-GB" sz="1500" dirty="0" err="1"/>
              <a:t>Može</a:t>
            </a:r>
            <a:r>
              <a:rPr lang="en-GB" sz="1500" dirty="0"/>
              <a:t> li </a:t>
            </a:r>
            <a:r>
              <a:rPr lang="en-GB" sz="1500" dirty="0" err="1"/>
              <a:t>ovo</a:t>
            </a:r>
            <a:r>
              <a:rPr lang="en-GB" sz="1500" dirty="0"/>
              <a:t> </a:t>
            </a:r>
            <a:r>
              <a:rPr lang="en-GB" sz="1500" dirty="0" err="1"/>
              <a:t>biti</a:t>
            </a:r>
            <a:r>
              <a:rPr lang="en-GB" sz="1500" dirty="0"/>
              <a:t> </a:t>
            </a:r>
            <a:r>
              <a:rPr lang="en-GB" sz="1500" dirty="0" err="1"/>
              <a:t>još</a:t>
            </a:r>
            <a:r>
              <a:rPr lang="en-GB" sz="1500" dirty="0"/>
              <a:t> </a:t>
            </a:r>
            <a:r>
              <a:rPr lang="en-GB" sz="1500" dirty="0" err="1"/>
              <a:t>jedan</a:t>
            </a:r>
            <a:r>
              <a:rPr lang="en-GB" sz="1500" dirty="0"/>
              <a:t> </a:t>
            </a:r>
            <a:r>
              <a:rPr lang="en-GB" sz="1500" dirty="0" err="1"/>
              <a:t>primjer</a:t>
            </a:r>
            <a:r>
              <a:rPr lang="en-GB" sz="1500" dirty="0"/>
              <a:t> </a:t>
            </a:r>
            <a:r>
              <a:rPr lang="en-GB" sz="1500" dirty="0" err="1"/>
              <a:t>vašeg</a:t>
            </a:r>
            <a:r>
              <a:rPr lang="en-GB" sz="1500" dirty="0"/>
              <a:t> </a:t>
            </a:r>
            <a:r>
              <a:rPr lang="en-GB" sz="1500" dirty="0" err="1"/>
              <a:t>upornog</a:t>
            </a:r>
            <a:r>
              <a:rPr lang="en-GB" sz="1500" dirty="0"/>
              <a:t> </a:t>
            </a:r>
            <a:r>
              <a:rPr lang="en-GB" sz="1500" dirty="0" err="1"/>
              <a:t>predviđanja</a:t>
            </a:r>
            <a:r>
              <a:rPr lang="en-GB" sz="1500" dirty="0"/>
              <a:t> da </a:t>
            </a:r>
            <a:r>
              <a:rPr lang="en-GB" sz="1500" dirty="0" err="1"/>
              <a:t>ćete</a:t>
            </a:r>
            <a:r>
              <a:rPr lang="en-GB" sz="1500" dirty="0"/>
              <a:t> </a:t>
            </a:r>
            <a:r>
              <a:rPr lang="en-GB" sz="1500" dirty="0" err="1"/>
              <a:t>pasti</a:t>
            </a:r>
            <a:r>
              <a:rPr lang="en-GB" sz="1500" dirty="0"/>
              <a:t>?”)</a:t>
            </a:r>
          </a:p>
          <a:p>
            <a:pPr marL="0" indent="0">
              <a:buNone/>
            </a:pPr>
            <a:endParaRPr lang="en-GB" sz="1500" dirty="0"/>
          </a:p>
          <a:p>
            <a:pPr marL="0" indent="0">
              <a:buNone/>
            </a:pPr>
            <a:r>
              <a:rPr lang="en-GB" sz="1500" b="1" dirty="0" err="1"/>
              <a:t>Koristiti</a:t>
            </a:r>
            <a:r>
              <a:rPr lang="en-GB" sz="1500" b="1" dirty="0"/>
              <a:t> </a:t>
            </a:r>
            <a:r>
              <a:rPr lang="en-GB" sz="1500" b="1" dirty="0" err="1"/>
              <a:t>tu</a:t>
            </a:r>
            <a:r>
              <a:rPr lang="en-GB" sz="1500" b="1" dirty="0"/>
              <a:t> AM za </a:t>
            </a:r>
            <a:r>
              <a:rPr lang="en-GB" sz="1500" b="1" dirty="0" err="1"/>
              <a:t>jačanje</a:t>
            </a:r>
            <a:r>
              <a:rPr lang="en-GB" sz="1500" b="1" dirty="0"/>
              <a:t> </a:t>
            </a:r>
            <a:r>
              <a:rPr lang="en-GB" sz="1500" b="1" dirty="0" err="1"/>
              <a:t>kognitivnog</a:t>
            </a:r>
            <a:r>
              <a:rPr lang="en-GB" sz="1500" b="1" dirty="0"/>
              <a:t> </a:t>
            </a:r>
            <a:r>
              <a:rPr lang="en-GB" sz="1500" b="1" dirty="0" err="1"/>
              <a:t>modela</a:t>
            </a:r>
            <a:r>
              <a:rPr lang="en-GB" sz="1500" b="1" dirty="0"/>
              <a:t> </a:t>
            </a:r>
            <a:r>
              <a:rPr lang="en-GB" sz="1500" dirty="0"/>
              <a:t>(“</a:t>
            </a:r>
            <a:r>
              <a:rPr lang="en-GB" sz="1500" dirty="0" err="1"/>
              <a:t>Kada</a:t>
            </a:r>
            <a:r>
              <a:rPr lang="en-GB" sz="1500" dirty="0"/>
              <a:t> </a:t>
            </a:r>
            <a:r>
              <a:rPr lang="en-GB" sz="1500" dirty="0" err="1"/>
              <a:t>ste</a:t>
            </a:r>
            <a:r>
              <a:rPr lang="en-GB" sz="1500" dirty="0"/>
              <a:t> </a:t>
            </a:r>
            <a:r>
              <a:rPr lang="en-GB" sz="1500" dirty="0" err="1"/>
              <a:t>bili</a:t>
            </a:r>
            <a:r>
              <a:rPr lang="en-GB" sz="1500" dirty="0"/>
              <a:t> u </a:t>
            </a:r>
            <a:r>
              <a:rPr lang="en-GB" sz="1500" dirty="0" err="1"/>
              <a:t>knjižnici</a:t>
            </a:r>
            <a:r>
              <a:rPr lang="en-GB" sz="1500" dirty="0"/>
              <a:t>, </a:t>
            </a:r>
            <a:r>
              <a:rPr lang="en-GB" sz="1500" dirty="0" err="1"/>
              <a:t>pokušavajući</a:t>
            </a:r>
            <a:r>
              <a:rPr lang="en-GB" sz="1500" dirty="0"/>
              <a:t> </a:t>
            </a:r>
            <a:r>
              <a:rPr lang="en-GB" sz="1500" dirty="0" err="1"/>
              <a:t>učiti</a:t>
            </a:r>
            <a:r>
              <a:rPr lang="en-GB" sz="1500" dirty="0"/>
              <a:t>, </a:t>
            </a:r>
            <a:r>
              <a:rPr lang="en-GB" sz="1500" dirty="0" err="1"/>
              <a:t>pomislili</a:t>
            </a:r>
            <a:r>
              <a:rPr lang="en-GB" sz="1500" dirty="0"/>
              <a:t> </a:t>
            </a:r>
            <a:r>
              <a:rPr lang="en-GB" sz="1500" dirty="0" err="1"/>
              <a:t>ste</a:t>
            </a:r>
            <a:r>
              <a:rPr lang="en-GB" sz="1500" dirty="0"/>
              <a:t>: </a:t>
            </a:r>
            <a:r>
              <a:rPr lang="en-GB" sz="1500" dirty="0" err="1"/>
              <a:t>Nikada</a:t>
            </a:r>
            <a:r>
              <a:rPr lang="en-GB" sz="1500" dirty="0"/>
              <a:t> </a:t>
            </a:r>
            <a:r>
              <a:rPr lang="en-GB" sz="1500" dirty="0" err="1"/>
              <a:t>neću</a:t>
            </a:r>
            <a:r>
              <a:rPr lang="en-GB" sz="1500" dirty="0"/>
              <a:t> </a:t>
            </a:r>
            <a:r>
              <a:rPr lang="en-GB" sz="1500" dirty="0" err="1"/>
              <a:t>ovo</a:t>
            </a:r>
            <a:r>
              <a:rPr lang="en-GB" sz="1500" dirty="0"/>
              <a:t> </a:t>
            </a:r>
            <a:r>
              <a:rPr lang="en-GB" sz="1500" dirty="0" err="1"/>
              <a:t>naučiti</a:t>
            </a:r>
            <a:r>
              <a:rPr lang="en-GB" sz="1500" dirty="0"/>
              <a:t>. Ta vas je </a:t>
            </a:r>
            <a:r>
              <a:rPr lang="en-GB" sz="1500" dirty="0" err="1"/>
              <a:t>misao</a:t>
            </a:r>
            <a:r>
              <a:rPr lang="en-GB" sz="1500" dirty="0"/>
              <a:t> </a:t>
            </a:r>
            <a:r>
              <a:rPr lang="en-GB" sz="1500" dirty="0" err="1"/>
              <a:t>učinila</a:t>
            </a:r>
            <a:r>
              <a:rPr lang="en-GB" sz="1500" dirty="0"/>
              <a:t> </a:t>
            </a:r>
            <a:r>
              <a:rPr lang="en-GB" sz="1500" dirty="0" err="1"/>
              <a:t>tužnom</a:t>
            </a:r>
            <a:r>
              <a:rPr lang="en-GB" sz="1500" dirty="0"/>
              <a:t> </a:t>
            </a:r>
            <a:r>
              <a:rPr lang="en-GB" sz="1500" dirty="0" err="1"/>
              <a:t>i</a:t>
            </a:r>
            <a:r>
              <a:rPr lang="en-GB" sz="1500" dirty="0"/>
              <a:t> </a:t>
            </a:r>
            <a:r>
              <a:rPr lang="en-GB" sz="1500" dirty="0" err="1"/>
              <a:t>vodila</a:t>
            </a:r>
            <a:r>
              <a:rPr lang="en-GB" sz="1500" dirty="0"/>
              <a:t> </a:t>
            </a:r>
            <a:r>
              <a:rPr lang="en-GB" sz="1500" dirty="0" err="1"/>
              <a:t>zatvaranju</a:t>
            </a:r>
            <a:r>
              <a:rPr lang="en-GB" sz="1500" dirty="0"/>
              <a:t> </a:t>
            </a:r>
            <a:r>
              <a:rPr lang="en-GB" sz="1500" dirty="0" err="1"/>
              <a:t>knjige</a:t>
            </a:r>
            <a:r>
              <a:rPr lang="en-GB" sz="1500" dirty="0"/>
              <a:t> </a:t>
            </a:r>
            <a:r>
              <a:rPr lang="en-GB" sz="1500" dirty="0" err="1"/>
              <a:t>i</a:t>
            </a:r>
            <a:r>
              <a:rPr lang="en-GB" sz="1500" dirty="0"/>
              <a:t> </a:t>
            </a:r>
            <a:r>
              <a:rPr lang="en-GB" sz="1500" dirty="0" err="1"/>
              <a:t>odustajanju</a:t>
            </a:r>
            <a:r>
              <a:rPr lang="en-GB" sz="1500" dirty="0"/>
              <a:t>. Je li to </a:t>
            </a:r>
            <a:r>
              <a:rPr lang="en-GB" sz="1500" dirty="0" err="1"/>
              <a:t>točno</a:t>
            </a:r>
            <a:r>
              <a:rPr lang="en-GB" sz="1500" dirty="0"/>
              <a:t>?”)</a:t>
            </a:r>
          </a:p>
          <a:p>
            <a:pPr marL="0" indent="0">
              <a:buNone/>
            </a:pPr>
            <a:endParaRPr lang="en-GB" sz="1500" dirty="0"/>
          </a:p>
          <a:p>
            <a:pPr marL="0" indent="0">
              <a:buNone/>
            </a:pPr>
            <a:r>
              <a:rPr lang="en-GB" sz="1500" b="1" dirty="0" err="1"/>
              <a:t>Pomoći</a:t>
            </a:r>
            <a:r>
              <a:rPr lang="en-GB" sz="1500" b="1" dirty="0"/>
              <a:t> K </a:t>
            </a:r>
            <a:r>
              <a:rPr lang="en-GB" sz="1500" b="1" dirty="0" err="1"/>
              <a:t>vrednovati</a:t>
            </a:r>
            <a:r>
              <a:rPr lang="en-GB" sz="1500" b="1" dirty="0"/>
              <a:t> </a:t>
            </a:r>
            <a:r>
              <a:rPr lang="en-GB" sz="1500" b="1" dirty="0" err="1"/>
              <a:t>i</a:t>
            </a:r>
            <a:r>
              <a:rPr lang="en-GB" sz="1500" b="1" dirty="0"/>
              <a:t> </a:t>
            </a:r>
            <a:r>
              <a:rPr lang="en-GB" sz="1500" b="1" dirty="0" err="1"/>
              <a:t>odgovoriti</a:t>
            </a:r>
            <a:r>
              <a:rPr lang="en-GB" sz="1500" b="1" dirty="0"/>
              <a:t> </a:t>
            </a:r>
            <a:r>
              <a:rPr lang="en-GB" sz="1500" b="1" dirty="0" err="1"/>
              <a:t>na</a:t>
            </a:r>
            <a:r>
              <a:rPr lang="en-GB" sz="1500" b="1" dirty="0"/>
              <a:t> </a:t>
            </a:r>
            <a:r>
              <a:rPr lang="en-GB" sz="1500" b="1" dirty="0" err="1"/>
              <a:t>misao</a:t>
            </a:r>
            <a:r>
              <a:rPr lang="en-GB" sz="1500" b="1" dirty="0"/>
              <a:t> </a:t>
            </a:r>
            <a:r>
              <a:rPr lang="en-GB" sz="1500" b="1" dirty="0" err="1"/>
              <a:t>pomoću</a:t>
            </a:r>
            <a:r>
              <a:rPr lang="en-GB" sz="1500" b="1" dirty="0"/>
              <a:t> </a:t>
            </a:r>
            <a:r>
              <a:rPr lang="en-GB" sz="1500" b="1" dirty="0" err="1"/>
              <a:t>sokratovskog</a:t>
            </a:r>
            <a:r>
              <a:rPr lang="en-GB" sz="1500" b="1" dirty="0"/>
              <a:t> </a:t>
            </a:r>
            <a:r>
              <a:rPr lang="en-GB" sz="1500" b="1" dirty="0" err="1"/>
              <a:t>dijaloga</a:t>
            </a:r>
            <a:r>
              <a:rPr lang="en-GB" sz="1500" b="1" dirty="0"/>
              <a:t> </a:t>
            </a:r>
            <a:r>
              <a:rPr lang="en-GB" sz="1500" dirty="0"/>
              <a:t>(“</a:t>
            </a:r>
            <a:r>
              <a:rPr lang="en-GB" sz="1500" dirty="0" err="1"/>
              <a:t>Što</a:t>
            </a:r>
            <a:r>
              <a:rPr lang="en-GB" sz="1500" dirty="0"/>
              <a:t> je </a:t>
            </a:r>
            <a:r>
              <a:rPr lang="en-GB" sz="1500" i="1" dirty="0" err="1"/>
              <a:t>dokaz</a:t>
            </a:r>
            <a:r>
              <a:rPr lang="en-GB" sz="1500" dirty="0"/>
              <a:t> da </a:t>
            </a:r>
            <a:r>
              <a:rPr lang="en-GB" sz="1500" dirty="0" err="1"/>
              <a:t>nikada</a:t>
            </a:r>
            <a:r>
              <a:rPr lang="en-GB" sz="1500" dirty="0"/>
              <a:t> </a:t>
            </a:r>
            <a:r>
              <a:rPr lang="en-GB" sz="1500" dirty="0" err="1"/>
              <a:t>nećete</a:t>
            </a:r>
            <a:r>
              <a:rPr lang="en-GB" sz="1500" dirty="0"/>
              <a:t> </a:t>
            </a:r>
            <a:r>
              <a:rPr lang="en-GB" sz="1500" dirty="0" err="1"/>
              <a:t>naučiti</a:t>
            </a:r>
            <a:r>
              <a:rPr lang="en-GB" sz="1500" dirty="0"/>
              <a:t> </a:t>
            </a:r>
            <a:r>
              <a:rPr lang="en-GB" sz="1500" dirty="0" err="1"/>
              <a:t>kemiju</a:t>
            </a:r>
            <a:r>
              <a:rPr lang="en-GB" sz="1500" dirty="0"/>
              <a:t>?”)</a:t>
            </a:r>
          </a:p>
          <a:p>
            <a:pPr marL="0" indent="0">
              <a:buNone/>
            </a:pPr>
            <a:endParaRPr lang="en-GB" sz="1500" dirty="0"/>
          </a:p>
          <a:p>
            <a:pPr marL="0" indent="0">
              <a:buNone/>
            </a:pPr>
            <a:r>
              <a:rPr lang="en-GB" sz="1500" b="1" dirty="0" err="1"/>
              <a:t>Rješavati</a:t>
            </a:r>
            <a:r>
              <a:rPr lang="en-GB" sz="1500" b="1" dirty="0"/>
              <a:t> problem s K </a:t>
            </a:r>
            <a:r>
              <a:rPr lang="en-GB" sz="1500" dirty="0"/>
              <a:t>(“</a:t>
            </a:r>
            <a:r>
              <a:rPr lang="en-GB" sz="1500" dirty="0" err="1"/>
              <a:t>Što</a:t>
            </a:r>
            <a:r>
              <a:rPr lang="en-GB" sz="1500" dirty="0"/>
              <a:t> </a:t>
            </a:r>
            <a:r>
              <a:rPr lang="en-GB" sz="1500" dirty="0" err="1"/>
              <a:t>biste</a:t>
            </a:r>
            <a:r>
              <a:rPr lang="en-GB" sz="1500" dirty="0"/>
              <a:t> </a:t>
            </a:r>
            <a:r>
              <a:rPr lang="en-GB" sz="1500" dirty="0" err="1"/>
              <a:t>mogli</a:t>
            </a:r>
            <a:r>
              <a:rPr lang="en-GB" sz="1500" dirty="0"/>
              <a:t> </a:t>
            </a:r>
            <a:r>
              <a:rPr lang="en-GB" sz="1500" dirty="0" err="1"/>
              <a:t>napraviti</a:t>
            </a:r>
            <a:r>
              <a:rPr lang="en-GB" sz="1500" dirty="0"/>
              <a:t> </a:t>
            </a:r>
            <a:r>
              <a:rPr lang="en-GB" sz="1500" dirty="0" err="1"/>
              <a:t>kako</a:t>
            </a:r>
            <a:r>
              <a:rPr lang="en-GB" sz="1500" dirty="0"/>
              <a:t> </a:t>
            </a:r>
            <a:r>
              <a:rPr lang="en-GB" sz="1500" dirty="0" err="1"/>
              <a:t>biste</a:t>
            </a:r>
            <a:r>
              <a:rPr lang="en-GB" sz="1500" dirty="0"/>
              <a:t> </a:t>
            </a:r>
            <a:r>
              <a:rPr lang="en-GB" sz="1500" dirty="0" err="1"/>
              <a:t>bolje</a:t>
            </a:r>
            <a:r>
              <a:rPr lang="en-GB" sz="1500" dirty="0"/>
              <a:t> to </a:t>
            </a:r>
            <a:r>
              <a:rPr lang="en-GB" sz="1500" dirty="0" err="1"/>
              <a:t>naučili</a:t>
            </a:r>
            <a:r>
              <a:rPr lang="en-GB" sz="1500" dirty="0"/>
              <a:t>?”)</a:t>
            </a:r>
          </a:p>
          <a:p>
            <a:pPr marL="0" indent="0">
              <a:buNone/>
            </a:pPr>
            <a:endParaRPr lang="en-GB" sz="1500" dirty="0"/>
          </a:p>
          <a:p>
            <a:pPr marL="0" indent="0">
              <a:buNone/>
            </a:pPr>
            <a:r>
              <a:rPr lang="en-GB" sz="1500" b="1" dirty="0" err="1"/>
              <a:t>Koristiti</a:t>
            </a:r>
            <a:r>
              <a:rPr lang="en-GB" sz="1500" b="1" dirty="0"/>
              <a:t> </a:t>
            </a:r>
            <a:r>
              <a:rPr lang="en-GB" sz="1500" b="1" dirty="0" err="1"/>
              <a:t>tehniku</a:t>
            </a:r>
            <a:r>
              <a:rPr lang="en-GB" sz="1500" b="1" dirty="0"/>
              <a:t> </a:t>
            </a:r>
            <a:r>
              <a:rPr lang="en-GB" sz="1500" b="1" dirty="0" err="1"/>
              <a:t>silazne</a:t>
            </a:r>
            <a:r>
              <a:rPr lang="en-GB" sz="1500" b="1" dirty="0"/>
              <a:t> </a:t>
            </a:r>
            <a:r>
              <a:rPr lang="en-GB" sz="1500" b="1" dirty="0" err="1"/>
              <a:t>strelice</a:t>
            </a:r>
            <a:r>
              <a:rPr lang="en-GB" sz="1500" b="1" dirty="0"/>
              <a:t> za </a:t>
            </a:r>
            <a:r>
              <a:rPr lang="en-GB" sz="1500" b="1" dirty="0" err="1"/>
              <a:t>otkrivanje</a:t>
            </a:r>
            <a:r>
              <a:rPr lang="en-GB" sz="1500" b="1" dirty="0"/>
              <a:t> </a:t>
            </a:r>
            <a:r>
              <a:rPr lang="en-GB" sz="1500" b="1" dirty="0" err="1"/>
              <a:t>bazičnog</a:t>
            </a:r>
            <a:r>
              <a:rPr lang="en-GB" sz="1500" b="1" dirty="0"/>
              <a:t> </a:t>
            </a:r>
            <a:r>
              <a:rPr lang="en-GB" sz="1500" b="1" dirty="0" err="1"/>
              <a:t>vjerovanja</a:t>
            </a:r>
            <a:r>
              <a:rPr lang="en-GB" sz="1500" b="1" dirty="0"/>
              <a:t> </a:t>
            </a:r>
            <a:r>
              <a:rPr lang="en-GB" sz="1500" dirty="0"/>
              <a:t>(“</a:t>
            </a:r>
            <a:r>
              <a:rPr lang="en-GB" sz="1500" dirty="0" err="1"/>
              <a:t>Ako</a:t>
            </a:r>
            <a:r>
              <a:rPr lang="en-GB" sz="1500" dirty="0"/>
              <a:t> je </a:t>
            </a:r>
            <a:r>
              <a:rPr lang="en-GB" sz="1500" dirty="0" err="1"/>
              <a:t>istinito</a:t>
            </a:r>
            <a:r>
              <a:rPr lang="en-GB" sz="1500" dirty="0"/>
              <a:t> da ne </a:t>
            </a:r>
            <a:r>
              <a:rPr lang="en-GB" sz="1500" dirty="0" err="1"/>
              <a:t>možete</a:t>
            </a:r>
            <a:r>
              <a:rPr lang="en-GB" sz="1500" dirty="0"/>
              <a:t> </a:t>
            </a:r>
            <a:r>
              <a:rPr lang="en-GB" sz="1500" dirty="0" err="1"/>
              <a:t>naučiti</a:t>
            </a:r>
            <a:r>
              <a:rPr lang="en-GB" sz="1500" dirty="0"/>
              <a:t> </a:t>
            </a:r>
            <a:r>
              <a:rPr lang="en-GB" sz="1500" dirty="0" err="1"/>
              <a:t>kemiju</a:t>
            </a:r>
            <a:r>
              <a:rPr lang="en-GB" sz="1500" dirty="0"/>
              <a:t>, </a:t>
            </a:r>
            <a:r>
              <a:rPr lang="en-GB" sz="1500" dirty="0" err="1"/>
              <a:t>što</a:t>
            </a:r>
            <a:r>
              <a:rPr lang="en-GB" sz="1500" dirty="0"/>
              <a:t> bi to </a:t>
            </a:r>
            <a:r>
              <a:rPr lang="en-GB" sz="1500" dirty="0" err="1"/>
              <a:t>vama</a:t>
            </a:r>
            <a:r>
              <a:rPr lang="en-GB" sz="1500" dirty="0"/>
              <a:t> </a:t>
            </a:r>
            <a:r>
              <a:rPr lang="en-GB" sz="1500" dirty="0" err="1"/>
              <a:t>značilo</a:t>
            </a:r>
            <a:r>
              <a:rPr lang="en-GB" sz="1500" dirty="0"/>
              <a:t>?”)</a:t>
            </a:r>
          </a:p>
          <a:p>
            <a:pPr marL="514350" indent="-514350">
              <a:buFont typeface="+mj-lt"/>
              <a:buAutoNum type="arabicPeriod"/>
            </a:pPr>
            <a:endParaRPr lang="en-GB" sz="1500" dirty="0"/>
          </a:p>
          <a:p>
            <a:pPr marL="514350" indent="-514350">
              <a:buFont typeface="+mj-lt"/>
              <a:buAutoNum type="arabicPeriod"/>
            </a:pPr>
            <a:endParaRPr lang="en-GB" sz="1500" dirty="0"/>
          </a:p>
        </p:txBody>
      </p:sp>
    </p:spTree>
    <p:extLst>
      <p:ext uri="{BB962C8B-B14F-4D97-AF65-F5344CB8AC3E}">
        <p14:creationId xmlns:p14="http://schemas.microsoft.com/office/powerpoint/2010/main" val="2690125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E52A69-8560-4398-A1F2-1CD329E2C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GB" sz="4800" dirty="0" err="1"/>
              <a:t>Vrednovanje</a:t>
            </a:r>
            <a:r>
              <a:rPr lang="en-GB" sz="4800" dirty="0"/>
              <a:t> 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554D1C-B270-4AC7-9238-23C212F136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/>
          </a:bodyPr>
          <a:lstStyle/>
          <a:p>
            <a:r>
              <a:rPr lang="en-GB" sz="2000" dirty="0" err="1"/>
              <a:t>Nakon</a:t>
            </a:r>
            <a:r>
              <a:rPr lang="en-GB" sz="2000" dirty="0"/>
              <a:t> </a:t>
            </a:r>
            <a:r>
              <a:rPr lang="en-GB" sz="2000" dirty="0" err="1"/>
              <a:t>otkrivanja</a:t>
            </a:r>
            <a:r>
              <a:rPr lang="en-GB" sz="2000" dirty="0"/>
              <a:t> AM, </a:t>
            </a:r>
            <a:r>
              <a:rPr lang="en-GB" sz="2000" dirty="0" err="1"/>
              <a:t>određivanja</a:t>
            </a:r>
            <a:r>
              <a:rPr lang="en-GB" sz="2000" dirty="0"/>
              <a:t> da je </a:t>
            </a:r>
            <a:r>
              <a:rPr lang="en-GB" sz="2000" dirty="0" err="1"/>
              <a:t>važna</a:t>
            </a:r>
            <a:r>
              <a:rPr lang="en-GB" sz="2000" dirty="0"/>
              <a:t> </a:t>
            </a:r>
            <a:r>
              <a:rPr lang="en-GB" sz="2000" dirty="0" err="1"/>
              <a:t>i</a:t>
            </a:r>
            <a:r>
              <a:rPr lang="en-GB" sz="2000" dirty="0"/>
              <a:t> </a:t>
            </a:r>
            <a:r>
              <a:rPr lang="en-GB" sz="2000" dirty="0" err="1"/>
              <a:t>neugodna</a:t>
            </a:r>
            <a:r>
              <a:rPr lang="en-GB" sz="2000" dirty="0"/>
              <a:t>, </a:t>
            </a:r>
            <a:r>
              <a:rPr lang="en-GB" sz="2000" dirty="0" err="1"/>
              <a:t>identificiranja</a:t>
            </a:r>
            <a:r>
              <a:rPr lang="en-GB" sz="2000" dirty="0"/>
              <a:t> </a:t>
            </a:r>
            <a:r>
              <a:rPr lang="en-GB" sz="2000" dirty="0" err="1"/>
              <a:t>pridružujućih</a:t>
            </a:r>
            <a:r>
              <a:rPr lang="en-GB" sz="2000" dirty="0"/>
              <a:t> </a:t>
            </a:r>
            <a:r>
              <a:rPr lang="en-GB" sz="2000" dirty="0" err="1"/>
              <a:t>reakcija</a:t>
            </a:r>
            <a:r>
              <a:rPr lang="en-GB" sz="2000" dirty="0"/>
              <a:t> (</a:t>
            </a:r>
            <a:r>
              <a:rPr lang="en-GB" sz="2000" dirty="0" err="1"/>
              <a:t>emocionalnih</a:t>
            </a:r>
            <a:r>
              <a:rPr lang="en-GB" sz="2000" dirty="0"/>
              <a:t>, </a:t>
            </a:r>
            <a:r>
              <a:rPr lang="en-GB" sz="2000" dirty="0" err="1"/>
              <a:t>fizioloških</a:t>
            </a:r>
            <a:r>
              <a:rPr lang="en-GB" sz="2000" dirty="0"/>
              <a:t> </a:t>
            </a:r>
            <a:r>
              <a:rPr lang="en-GB" sz="2000" dirty="0" err="1"/>
              <a:t>i</a:t>
            </a:r>
            <a:r>
              <a:rPr lang="en-GB" sz="2000" dirty="0"/>
              <a:t> </a:t>
            </a:r>
            <a:r>
              <a:rPr lang="en-GB" sz="2000" dirty="0" err="1"/>
              <a:t>ponašajnih</a:t>
            </a:r>
            <a:r>
              <a:rPr lang="en-GB" sz="2000" dirty="0"/>
              <a:t>), </a:t>
            </a:r>
            <a:r>
              <a:rPr lang="en-GB" sz="2000" b="1" dirty="0" err="1"/>
              <a:t>sljedeći</a:t>
            </a:r>
            <a:r>
              <a:rPr lang="en-GB" sz="2000" b="1" dirty="0"/>
              <a:t> </a:t>
            </a:r>
            <a:r>
              <a:rPr lang="en-GB" sz="2000" b="1" dirty="0" err="1"/>
              <a:t>korak</a:t>
            </a:r>
            <a:r>
              <a:rPr lang="en-GB" sz="2000" b="1" dirty="0"/>
              <a:t> je </a:t>
            </a:r>
            <a:r>
              <a:rPr lang="en-GB" sz="2000" b="1" dirty="0" err="1"/>
              <a:t>pomoći</a:t>
            </a:r>
            <a:r>
              <a:rPr lang="en-GB" sz="2000" b="1" dirty="0"/>
              <a:t> K </a:t>
            </a:r>
            <a:r>
              <a:rPr lang="en-GB" sz="2000" b="1" dirty="0" err="1"/>
              <a:t>vrednovati</a:t>
            </a:r>
            <a:r>
              <a:rPr lang="en-GB" sz="2000" b="1" dirty="0"/>
              <a:t> </a:t>
            </a:r>
            <a:r>
              <a:rPr lang="en-GB" sz="2000" b="1" dirty="0" err="1"/>
              <a:t>tu</a:t>
            </a:r>
            <a:r>
              <a:rPr lang="en-GB" sz="2000" b="1" dirty="0"/>
              <a:t> </a:t>
            </a:r>
            <a:r>
              <a:rPr lang="en-GB" sz="2000" b="1" dirty="0" err="1"/>
              <a:t>misao</a:t>
            </a:r>
            <a:r>
              <a:rPr lang="en-GB" sz="2000" b="1" dirty="0"/>
              <a:t>.</a:t>
            </a:r>
          </a:p>
          <a:p>
            <a:endParaRPr lang="en-GB" sz="2000" dirty="0"/>
          </a:p>
          <a:p>
            <a:r>
              <a:rPr lang="en-GB" sz="2000" dirty="0" err="1"/>
              <a:t>Terapeut</a:t>
            </a:r>
            <a:r>
              <a:rPr lang="en-GB" sz="2000" dirty="0"/>
              <a:t> ne </a:t>
            </a:r>
            <a:r>
              <a:rPr lang="en-GB" sz="2000" dirty="0" err="1"/>
              <a:t>izaziva</a:t>
            </a:r>
            <a:r>
              <a:rPr lang="en-GB" sz="2000" dirty="0"/>
              <a:t> </a:t>
            </a:r>
            <a:r>
              <a:rPr lang="en-GB" sz="2000" dirty="0" err="1"/>
              <a:t>izravno</a:t>
            </a:r>
            <a:r>
              <a:rPr lang="en-GB" sz="2000" dirty="0"/>
              <a:t> </a:t>
            </a:r>
            <a:r>
              <a:rPr lang="en-GB" sz="2000" dirty="0" err="1"/>
              <a:t>klijentovu</a:t>
            </a:r>
            <a:r>
              <a:rPr lang="en-GB" sz="2000" dirty="0"/>
              <a:t> AM!</a:t>
            </a:r>
          </a:p>
          <a:p>
            <a:pPr lvl="1"/>
            <a:r>
              <a:rPr lang="en-GB" sz="2000" dirty="0"/>
              <a:t>Ne </a:t>
            </a:r>
            <a:r>
              <a:rPr lang="en-GB" sz="2000" dirty="0" err="1"/>
              <a:t>možemo</a:t>
            </a:r>
            <a:r>
              <a:rPr lang="en-GB" sz="2000" dirty="0"/>
              <a:t> </a:t>
            </a:r>
            <a:r>
              <a:rPr lang="en-GB" sz="2000" dirty="0" err="1"/>
              <a:t>unaprijed</a:t>
            </a:r>
            <a:r>
              <a:rPr lang="en-GB" sz="2000" dirty="0"/>
              <a:t> </a:t>
            </a:r>
            <a:r>
              <a:rPr lang="en-GB" sz="2000" dirty="0" err="1"/>
              <a:t>znati</a:t>
            </a:r>
            <a:r>
              <a:rPr lang="en-GB" sz="2000" dirty="0"/>
              <a:t> je li AM </a:t>
            </a:r>
            <a:r>
              <a:rPr lang="en-GB" sz="2000" dirty="0" err="1"/>
              <a:t>iskrivljena</a:t>
            </a:r>
            <a:endParaRPr lang="en-GB" sz="2000" dirty="0"/>
          </a:p>
          <a:p>
            <a:pPr lvl="1"/>
            <a:r>
              <a:rPr lang="en-GB" sz="2000" dirty="0" err="1"/>
              <a:t>Izravno</a:t>
            </a:r>
            <a:r>
              <a:rPr lang="en-GB" sz="2000" dirty="0"/>
              <a:t> </a:t>
            </a:r>
            <a:r>
              <a:rPr lang="en-GB" sz="2000" dirty="0" err="1"/>
              <a:t>izazivanje</a:t>
            </a:r>
            <a:r>
              <a:rPr lang="en-GB" sz="2000" dirty="0"/>
              <a:t> </a:t>
            </a:r>
            <a:r>
              <a:rPr lang="en-GB" sz="2000" dirty="0" err="1"/>
              <a:t>krši</a:t>
            </a:r>
            <a:r>
              <a:rPr lang="en-GB" sz="2000" dirty="0"/>
              <a:t> </a:t>
            </a:r>
            <a:r>
              <a:rPr lang="en-GB" sz="2000" dirty="0" err="1"/>
              <a:t>osnovni</a:t>
            </a:r>
            <a:r>
              <a:rPr lang="en-GB" sz="2000" dirty="0"/>
              <a:t> </a:t>
            </a:r>
            <a:r>
              <a:rPr lang="en-GB" sz="2000" dirty="0" err="1"/>
              <a:t>princip</a:t>
            </a:r>
            <a:r>
              <a:rPr lang="en-GB" sz="2000" dirty="0"/>
              <a:t> KT o </a:t>
            </a:r>
            <a:r>
              <a:rPr lang="en-GB" sz="2000" dirty="0" err="1"/>
              <a:t>suradničkom</a:t>
            </a:r>
            <a:r>
              <a:rPr lang="en-GB" sz="2000" dirty="0"/>
              <a:t> </a:t>
            </a:r>
            <a:r>
              <a:rPr lang="en-GB" sz="2000" dirty="0" err="1"/>
              <a:t>empirizmu</a:t>
            </a:r>
            <a:r>
              <a:rPr lang="en-GB" sz="2000" dirty="0"/>
              <a:t> → T </a:t>
            </a:r>
            <a:r>
              <a:rPr lang="en-GB" sz="2000" dirty="0" err="1"/>
              <a:t>i</a:t>
            </a:r>
            <a:r>
              <a:rPr lang="en-GB" sz="2000" dirty="0"/>
              <a:t> K </a:t>
            </a:r>
            <a:r>
              <a:rPr lang="en-GB" sz="2000" dirty="0" err="1"/>
              <a:t>zajedno</a:t>
            </a:r>
            <a:r>
              <a:rPr lang="en-GB" sz="2000" dirty="0"/>
              <a:t> </a:t>
            </a:r>
            <a:r>
              <a:rPr lang="en-GB" sz="2000" dirty="0" err="1"/>
              <a:t>istražuju</a:t>
            </a:r>
            <a:r>
              <a:rPr lang="en-GB" sz="2000" dirty="0"/>
              <a:t> AM, </a:t>
            </a:r>
            <a:r>
              <a:rPr lang="en-GB" sz="2000" dirty="0" err="1"/>
              <a:t>testiraju</a:t>
            </a:r>
            <a:r>
              <a:rPr lang="en-GB" sz="2000" dirty="0"/>
              <a:t> </a:t>
            </a:r>
            <a:r>
              <a:rPr lang="en-GB" sz="2000" dirty="0" err="1"/>
              <a:t>njenu</a:t>
            </a:r>
            <a:r>
              <a:rPr lang="en-GB" sz="2000" dirty="0"/>
              <a:t> </a:t>
            </a:r>
            <a:r>
              <a:rPr lang="en-GB" sz="2000" dirty="0" err="1"/>
              <a:t>valjanost</a:t>
            </a:r>
            <a:r>
              <a:rPr lang="en-GB" sz="2000" dirty="0"/>
              <a:t> </a:t>
            </a:r>
            <a:r>
              <a:rPr lang="en-GB" sz="2000" dirty="0" err="1"/>
              <a:t>i</a:t>
            </a:r>
            <a:r>
              <a:rPr lang="en-GB" sz="2000" dirty="0"/>
              <a:t>/</a:t>
            </a:r>
            <a:r>
              <a:rPr lang="en-GB" sz="2000" dirty="0" err="1"/>
              <a:t>ili</a:t>
            </a:r>
            <a:r>
              <a:rPr lang="en-GB" sz="2000" dirty="0"/>
              <a:t> </a:t>
            </a:r>
            <a:r>
              <a:rPr lang="en-GB" sz="2000" dirty="0" err="1"/>
              <a:t>korisnost</a:t>
            </a:r>
            <a:r>
              <a:rPr lang="en-GB" sz="2000" dirty="0"/>
              <a:t> </a:t>
            </a:r>
            <a:r>
              <a:rPr lang="en-GB" sz="2000" dirty="0" err="1"/>
              <a:t>i</a:t>
            </a:r>
            <a:r>
              <a:rPr lang="en-GB" sz="2000" dirty="0"/>
              <a:t> </a:t>
            </a:r>
            <a:r>
              <a:rPr lang="en-GB" sz="2000" dirty="0" err="1"/>
              <a:t>razvijaju</a:t>
            </a:r>
            <a:r>
              <a:rPr lang="en-GB" sz="2000" dirty="0"/>
              <a:t> </a:t>
            </a:r>
            <a:r>
              <a:rPr lang="en-GB" sz="2000" dirty="0" err="1"/>
              <a:t>adaptivnije</a:t>
            </a:r>
            <a:r>
              <a:rPr lang="en-GB" sz="2000" dirty="0"/>
              <a:t> </a:t>
            </a:r>
            <a:r>
              <a:rPr lang="en-GB" sz="2000" dirty="0" err="1"/>
              <a:t>odgovore</a:t>
            </a:r>
            <a:endParaRPr lang="en-GB" sz="2000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3644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AD70679-85BE-4E23-AE41-631EE439F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4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Graphic 6" descr="Error">
            <a:extLst>
              <a:ext uri="{FF2B5EF4-FFF2-40B4-BE49-F238E27FC236}">
                <a16:creationId xmlns:a16="http://schemas.microsoft.com/office/drawing/2014/main" id="{9DAD67BA-60A8-4A2C-9A3D-5E8AB6403E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0254" y="1629089"/>
            <a:ext cx="3620021" cy="3620021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B3A4BC-3098-4C67-BF19-C7977EA9F5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r>
              <a:rPr lang="en-GB" sz="2000" dirty="0" err="1">
                <a:solidFill>
                  <a:srgbClr val="000000"/>
                </a:solidFill>
              </a:rPr>
              <a:t>Važno</a:t>
            </a:r>
            <a:r>
              <a:rPr lang="en-GB" sz="2000" dirty="0">
                <a:solidFill>
                  <a:srgbClr val="000000"/>
                </a:solidFill>
              </a:rPr>
              <a:t> je </a:t>
            </a:r>
            <a:r>
              <a:rPr lang="en-GB" sz="2000" dirty="0" err="1">
                <a:solidFill>
                  <a:srgbClr val="000000"/>
                </a:solidFill>
              </a:rPr>
              <a:t>zapamtiti</a:t>
            </a:r>
            <a:r>
              <a:rPr lang="en-GB" sz="2000" dirty="0">
                <a:solidFill>
                  <a:srgbClr val="000000"/>
                </a:solidFill>
              </a:rPr>
              <a:t>:</a:t>
            </a:r>
          </a:p>
          <a:p>
            <a:endParaRPr lang="en-GB" sz="2000" dirty="0">
              <a:solidFill>
                <a:srgbClr val="000000"/>
              </a:solidFill>
            </a:endParaRPr>
          </a:p>
          <a:p>
            <a:r>
              <a:rPr lang="en-GB" sz="2000" dirty="0">
                <a:solidFill>
                  <a:srgbClr val="000000"/>
                </a:solidFill>
              </a:rPr>
              <a:t>AM </a:t>
            </a:r>
            <a:r>
              <a:rPr lang="en-GB" sz="2000" dirty="0" err="1">
                <a:solidFill>
                  <a:srgbClr val="000000"/>
                </a:solidFill>
              </a:rPr>
              <a:t>rijetko</a:t>
            </a:r>
            <a:r>
              <a:rPr lang="en-GB" sz="2000" dirty="0">
                <a:solidFill>
                  <a:srgbClr val="000000"/>
                </a:solidFill>
              </a:rPr>
              <a:t> je </a:t>
            </a:r>
            <a:r>
              <a:rPr lang="en-GB" sz="2000" dirty="0" err="1">
                <a:solidFill>
                  <a:srgbClr val="000000"/>
                </a:solidFill>
              </a:rPr>
              <a:t>potpuno</a:t>
            </a:r>
            <a:r>
              <a:rPr lang="en-GB" sz="2000" dirty="0">
                <a:solidFill>
                  <a:srgbClr val="000000"/>
                </a:solidFill>
              </a:rPr>
              <a:t> </a:t>
            </a:r>
            <a:r>
              <a:rPr lang="en-GB" sz="2000" dirty="0" err="1">
                <a:solidFill>
                  <a:srgbClr val="000000"/>
                </a:solidFill>
              </a:rPr>
              <a:t>netočna</a:t>
            </a:r>
            <a:r>
              <a:rPr lang="en-GB" sz="2000" dirty="0">
                <a:solidFill>
                  <a:srgbClr val="000000"/>
                </a:solidFill>
              </a:rPr>
              <a:t>.</a:t>
            </a:r>
          </a:p>
          <a:p>
            <a:r>
              <a:rPr lang="en-GB" sz="2000" dirty="0" err="1">
                <a:solidFill>
                  <a:srgbClr val="000000"/>
                </a:solidFill>
              </a:rPr>
              <a:t>Obično</a:t>
            </a:r>
            <a:r>
              <a:rPr lang="en-GB" sz="2000" dirty="0">
                <a:solidFill>
                  <a:srgbClr val="000000"/>
                </a:solidFill>
              </a:rPr>
              <a:t> </a:t>
            </a:r>
            <a:r>
              <a:rPr lang="en-GB" sz="2000" dirty="0" err="1">
                <a:solidFill>
                  <a:srgbClr val="000000"/>
                </a:solidFill>
              </a:rPr>
              <a:t>sadrži</a:t>
            </a:r>
            <a:r>
              <a:rPr lang="en-GB" sz="2000" dirty="0">
                <a:solidFill>
                  <a:srgbClr val="000000"/>
                </a:solidFill>
              </a:rPr>
              <a:t> </a:t>
            </a:r>
            <a:r>
              <a:rPr lang="en-GB" sz="2000" dirty="0" err="1">
                <a:solidFill>
                  <a:srgbClr val="000000"/>
                </a:solidFill>
              </a:rPr>
              <a:t>nešto</a:t>
            </a:r>
            <a:r>
              <a:rPr lang="en-GB" sz="2000" dirty="0">
                <a:solidFill>
                  <a:srgbClr val="000000"/>
                </a:solidFill>
              </a:rPr>
              <a:t> </a:t>
            </a:r>
            <a:r>
              <a:rPr lang="en-GB" sz="2000" dirty="0" err="1">
                <a:solidFill>
                  <a:srgbClr val="000000"/>
                </a:solidFill>
              </a:rPr>
              <a:t>istine</a:t>
            </a:r>
            <a:r>
              <a:rPr lang="en-GB" sz="2000" dirty="0">
                <a:solidFill>
                  <a:srgbClr val="000000"/>
                </a:solidFill>
              </a:rPr>
              <a:t> </a:t>
            </a:r>
            <a:r>
              <a:rPr lang="en-GB" sz="2000" dirty="0" err="1">
                <a:solidFill>
                  <a:srgbClr val="000000"/>
                </a:solidFill>
              </a:rPr>
              <a:t>i</a:t>
            </a:r>
            <a:r>
              <a:rPr lang="en-GB" sz="2000" dirty="0">
                <a:solidFill>
                  <a:srgbClr val="000000"/>
                </a:solidFill>
              </a:rPr>
              <a:t> </a:t>
            </a:r>
            <a:r>
              <a:rPr lang="en-GB" sz="2000" dirty="0" err="1">
                <a:solidFill>
                  <a:srgbClr val="000000"/>
                </a:solidFill>
              </a:rPr>
              <a:t>tu</a:t>
            </a:r>
            <a:r>
              <a:rPr lang="en-GB" sz="2000" dirty="0">
                <a:solidFill>
                  <a:srgbClr val="000000"/>
                </a:solidFill>
              </a:rPr>
              <a:t> je </a:t>
            </a:r>
            <a:r>
              <a:rPr lang="en-GB" sz="2000" dirty="0" err="1">
                <a:solidFill>
                  <a:srgbClr val="000000"/>
                </a:solidFill>
              </a:rPr>
              <a:t>istinu</a:t>
            </a:r>
            <a:r>
              <a:rPr lang="en-GB" sz="2000" dirty="0">
                <a:solidFill>
                  <a:srgbClr val="000000"/>
                </a:solidFill>
              </a:rPr>
              <a:t>, </a:t>
            </a:r>
            <a:r>
              <a:rPr lang="en-GB" sz="2000" dirty="0" err="1">
                <a:solidFill>
                  <a:srgbClr val="000000"/>
                </a:solidFill>
              </a:rPr>
              <a:t>ako</a:t>
            </a:r>
            <a:r>
              <a:rPr lang="en-GB" sz="2000" dirty="0">
                <a:solidFill>
                  <a:srgbClr val="000000"/>
                </a:solidFill>
              </a:rPr>
              <a:t> </a:t>
            </a:r>
            <a:r>
              <a:rPr lang="en-GB" sz="2000" dirty="0" err="1">
                <a:solidFill>
                  <a:srgbClr val="000000"/>
                </a:solidFill>
              </a:rPr>
              <a:t>postoji</a:t>
            </a:r>
            <a:r>
              <a:rPr lang="en-GB" sz="2000" dirty="0">
                <a:solidFill>
                  <a:srgbClr val="000000"/>
                </a:solidFill>
              </a:rPr>
              <a:t>, </a:t>
            </a:r>
            <a:r>
              <a:rPr lang="en-GB" sz="2000" dirty="0" err="1">
                <a:solidFill>
                  <a:srgbClr val="000000"/>
                </a:solidFill>
              </a:rPr>
              <a:t>važno</a:t>
            </a:r>
            <a:r>
              <a:rPr lang="en-GB" sz="2000" dirty="0">
                <a:solidFill>
                  <a:srgbClr val="000000"/>
                </a:solidFill>
              </a:rPr>
              <a:t> </a:t>
            </a:r>
            <a:r>
              <a:rPr lang="en-GB" sz="2000" dirty="0" err="1">
                <a:solidFill>
                  <a:srgbClr val="000000"/>
                </a:solidFill>
              </a:rPr>
              <a:t>spoznati</a:t>
            </a:r>
            <a:r>
              <a:rPr lang="en-GB" sz="2000" dirty="0">
                <a:solidFill>
                  <a:srgbClr val="0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510761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1807</Words>
  <Application>Microsoft Office PowerPoint</Application>
  <PresentationFormat>Widescreen</PresentationFormat>
  <Paragraphs>148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Evaluacija automatskih misli</vt:lpstr>
      <vt:lpstr>Sadržaj:</vt:lpstr>
      <vt:lpstr>PowerPoint Presentation</vt:lpstr>
      <vt:lpstr>Donošenje odluke o izboru AM na koje se treba usmjeriti</vt:lpstr>
      <vt:lpstr>PowerPoint Presentation</vt:lpstr>
      <vt:lpstr>Usmjeravanje na AM</vt:lpstr>
      <vt:lpstr>PowerPoint Presentation</vt:lpstr>
      <vt:lpstr>Vrednovanje AM</vt:lpstr>
      <vt:lpstr>PowerPoint Presentation</vt:lpstr>
      <vt:lpstr>Ispitivanje AM (Beck, J. 1993.)</vt:lpstr>
      <vt:lpstr>Primjer istraživanja alternativnog objašnjenja/mogućih posljedica:</vt:lpstr>
      <vt:lpstr>Identificiranje kognitivnih distorzija</vt:lpstr>
      <vt:lpstr>Pogreške u mišljenju</vt:lpstr>
      <vt:lpstr>Ispitivanje u svrhu vrednovanja korisnosti AM</vt:lpstr>
      <vt:lpstr>Primjer procjene korisnosti misli:</vt:lpstr>
      <vt:lpstr>Procjena djelotvornosti vrednovanja AM</vt:lpstr>
      <vt:lpstr>Konceptualizacija uzroka nedjelotvornog vrednovanja AM</vt:lpstr>
      <vt:lpstr>Literatura: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Evaluacija automatskih misli</dc:title>
  <dc:creator>Marija</dc:creator>
  <cp:lastModifiedBy>Marija</cp:lastModifiedBy>
  <cp:revision>1</cp:revision>
  <dcterms:created xsi:type="dcterms:W3CDTF">2020-09-17T22:05:18Z</dcterms:created>
  <dcterms:modified xsi:type="dcterms:W3CDTF">2020-09-17T22:11:57Z</dcterms:modified>
</cp:coreProperties>
</file>