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308" r:id="rId5"/>
    <p:sldId id="275" r:id="rId6"/>
    <p:sldId id="309" r:id="rId7"/>
    <p:sldId id="272" r:id="rId8"/>
    <p:sldId id="310" r:id="rId9"/>
    <p:sldId id="286" r:id="rId10"/>
    <p:sldId id="278" r:id="rId11"/>
    <p:sldId id="297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DDB"/>
    <a:srgbClr val="F77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94660"/>
  </p:normalViewPr>
  <p:slideViewPr>
    <p:cSldViewPr snapToGrid="0">
      <p:cViewPr>
        <p:scale>
          <a:sx n="100" d="100"/>
          <a:sy n="100" d="100"/>
        </p:scale>
        <p:origin x="-1320" y="-46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=""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69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3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798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93762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8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66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856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671941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94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=""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="" xmlns:a16="http://schemas.microsoft.com/office/drawing/2014/main" id="{D7F48D74-B6C6-4E71-91E7-685EBC5FF9D4}"/>
              </a:ext>
            </a:extLst>
          </p:cNvPr>
          <p:cNvSpPr/>
          <p:nvPr userDrawn="1"/>
        </p:nvSpPr>
        <p:spPr>
          <a:xfrm>
            <a:off x="2" y="0"/>
            <a:ext cx="6980222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438914" y="446342"/>
            <a:ext cx="6785752" cy="59653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6904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7F4A55B2-3184-47B9-BAEC-BDBF1F47C6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4465" y="844530"/>
            <a:ext cx="6265900" cy="5168940"/>
          </a:xfrm>
          <a:custGeom>
            <a:avLst/>
            <a:gdLst>
              <a:gd name="connsiteX0" fmla="*/ 2712780 w 6265900"/>
              <a:gd name="connsiteY0" fmla="*/ 2405403 h 5168940"/>
              <a:gd name="connsiteX1" fmla="*/ 1432529 w 6265900"/>
              <a:gd name="connsiteY1" fmla="*/ 2704316 h 5168940"/>
              <a:gd name="connsiteX2" fmla="*/ 951729 w 6265900"/>
              <a:gd name="connsiteY2" fmla="*/ 3183705 h 5168940"/>
              <a:gd name="connsiteX3" fmla="*/ 772664 w 6265900"/>
              <a:gd name="connsiteY3" fmla="*/ 3764615 h 5168940"/>
              <a:gd name="connsiteX4" fmla="*/ 944680 w 6265900"/>
              <a:gd name="connsiteY4" fmla="*/ 4222853 h 5168940"/>
              <a:gd name="connsiteX5" fmla="*/ 1362029 w 6265900"/>
              <a:gd name="connsiteY5" fmla="*/ 4413201 h 5168940"/>
              <a:gd name="connsiteX6" fmla="*/ 2114955 w 6265900"/>
              <a:gd name="connsiteY6" fmla="*/ 3849211 h 5168940"/>
              <a:gd name="connsiteX7" fmla="*/ 2952477 w 6265900"/>
              <a:gd name="connsiteY7" fmla="*/ 2405403 h 5168940"/>
              <a:gd name="connsiteX8" fmla="*/ 5270459 w 6265900"/>
              <a:gd name="connsiteY8" fmla="*/ 730364 h 5168940"/>
              <a:gd name="connsiteX9" fmla="*/ 4767103 w 6265900"/>
              <a:gd name="connsiteY9" fmla="*/ 920707 h 5168940"/>
              <a:gd name="connsiteX10" fmla="*/ 4300404 w 6265900"/>
              <a:gd name="connsiteY10" fmla="*/ 1539683 h 5168940"/>
              <a:gd name="connsiteX11" fmla="*/ 4184786 w 6265900"/>
              <a:gd name="connsiteY11" fmla="*/ 1731442 h 5168940"/>
              <a:gd name="connsiteX12" fmla="*/ 4864389 w 6265900"/>
              <a:gd name="connsiteY12" fmla="*/ 1731442 h 5168940"/>
              <a:gd name="connsiteX13" fmla="*/ 5825989 w 6265900"/>
              <a:gd name="connsiteY13" fmla="*/ 0 h 5168940"/>
              <a:gd name="connsiteX14" fmla="*/ 6105163 w 6265900"/>
              <a:gd name="connsiteY14" fmla="*/ 78955 h 5168940"/>
              <a:gd name="connsiteX15" fmla="*/ 6206679 w 6265900"/>
              <a:gd name="connsiteY15" fmla="*/ 298913 h 5168940"/>
              <a:gd name="connsiteX16" fmla="*/ 6172839 w 6265900"/>
              <a:gd name="connsiteY16" fmla="*/ 451190 h 5168940"/>
              <a:gd name="connsiteX17" fmla="*/ 6147463 w 6265900"/>
              <a:gd name="connsiteY17" fmla="*/ 516048 h 5168940"/>
              <a:gd name="connsiteX18" fmla="*/ 5662433 w 6265900"/>
              <a:gd name="connsiteY18" fmla="*/ 1731442 h 5168940"/>
              <a:gd name="connsiteX19" fmla="*/ 5876749 w 6265900"/>
              <a:gd name="connsiteY19" fmla="*/ 1731442 h 5168940"/>
              <a:gd name="connsiteX20" fmla="*/ 5950067 w 6265900"/>
              <a:gd name="connsiteY20" fmla="*/ 1731442 h 5168940"/>
              <a:gd name="connsiteX21" fmla="*/ 6265900 w 6265900"/>
              <a:gd name="connsiteY21" fmla="*/ 2004974 h 5168940"/>
              <a:gd name="connsiteX22" fmla="*/ 6136180 w 6265900"/>
              <a:gd name="connsiteY22" fmla="*/ 2288378 h 5168940"/>
              <a:gd name="connsiteX23" fmla="*/ 5820347 w 6265900"/>
              <a:gd name="connsiteY23" fmla="*/ 2405403 h 5168940"/>
              <a:gd name="connsiteX24" fmla="*/ 5744211 w 6265900"/>
              <a:gd name="connsiteY24" fmla="*/ 2405403 h 5168940"/>
              <a:gd name="connsiteX25" fmla="*/ 5388896 w 6265900"/>
              <a:gd name="connsiteY25" fmla="*/ 2405403 h 5168940"/>
              <a:gd name="connsiteX26" fmla="*/ 5075887 w 6265900"/>
              <a:gd name="connsiteY26" fmla="*/ 3175249 h 5168940"/>
              <a:gd name="connsiteX27" fmla="*/ 5535537 w 6265900"/>
              <a:gd name="connsiteY27" fmla="*/ 3175249 h 5168940"/>
              <a:gd name="connsiteX28" fmla="*/ 5608854 w 6265900"/>
              <a:gd name="connsiteY28" fmla="*/ 3175249 h 5168940"/>
              <a:gd name="connsiteX29" fmla="*/ 5924687 w 6265900"/>
              <a:gd name="connsiteY29" fmla="*/ 3445963 h 5168940"/>
              <a:gd name="connsiteX30" fmla="*/ 5794967 w 6265900"/>
              <a:gd name="connsiteY30" fmla="*/ 3732186 h 5168940"/>
              <a:gd name="connsiteX31" fmla="*/ 5479134 w 6265900"/>
              <a:gd name="connsiteY31" fmla="*/ 3849211 h 5168940"/>
              <a:gd name="connsiteX32" fmla="*/ 5402998 w 6265900"/>
              <a:gd name="connsiteY32" fmla="*/ 3849211 h 5168940"/>
              <a:gd name="connsiteX33" fmla="*/ 4799531 w 6265900"/>
              <a:gd name="connsiteY33" fmla="*/ 3849211 h 5168940"/>
              <a:gd name="connsiteX34" fmla="*/ 4403332 w 6265900"/>
              <a:gd name="connsiteY34" fmla="*/ 3723726 h 5168940"/>
              <a:gd name="connsiteX35" fmla="*/ 4249643 w 6265900"/>
              <a:gd name="connsiteY35" fmla="*/ 3398021 h 5168940"/>
              <a:gd name="connsiteX36" fmla="*/ 4365261 w 6265900"/>
              <a:gd name="connsiteY36" fmla="*/ 2958110 h 5168940"/>
              <a:gd name="connsiteX37" fmla="*/ 4588038 w 6265900"/>
              <a:gd name="connsiteY37" fmla="*/ 2405403 h 5168940"/>
              <a:gd name="connsiteX38" fmla="*/ 3806914 w 6265900"/>
              <a:gd name="connsiteY38" fmla="*/ 2405403 h 5168940"/>
              <a:gd name="connsiteX39" fmla="*/ 2873517 w 6265900"/>
              <a:gd name="connsiteY39" fmla="*/ 4021227 h 5168940"/>
              <a:gd name="connsiteX40" fmla="*/ 1308450 w 6265900"/>
              <a:gd name="connsiteY40" fmla="*/ 5168940 h 5168940"/>
              <a:gd name="connsiteX41" fmla="*/ 376465 w 6265900"/>
              <a:gd name="connsiteY41" fmla="*/ 4769923 h 5168940"/>
              <a:gd name="connsiteX42" fmla="*/ 0 w 6265900"/>
              <a:gd name="connsiteY42" fmla="*/ 3781535 h 5168940"/>
              <a:gd name="connsiteX43" fmla="*/ 290457 w 6265900"/>
              <a:gd name="connsiteY43" fmla="*/ 2858005 h 5168940"/>
              <a:gd name="connsiteX44" fmla="*/ 1082855 w 6265900"/>
              <a:gd name="connsiteY44" fmla="*/ 2120593 h 5168940"/>
              <a:gd name="connsiteX45" fmla="*/ 1914740 w 6265900"/>
              <a:gd name="connsiteY45" fmla="*/ 1818857 h 5168940"/>
              <a:gd name="connsiteX46" fmla="*/ 3130129 w 6265900"/>
              <a:gd name="connsiteY46" fmla="*/ 1731442 h 5168940"/>
              <a:gd name="connsiteX47" fmla="*/ 3338804 w 6265900"/>
              <a:gd name="connsiteY47" fmla="*/ 1731442 h 5168940"/>
              <a:gd name="connsiteX48" fmla="*/ 3561580 w 6265900"/>
              <a:gd name="connsiteY48" fmla="*/ 1322548 h 5168940"/>
              <a:gd name="connsiteX49" fmla="*/ 4698015 w 6265900"/>
              <a:gd name="connsiteY49" fmla="*/ 183294 h 5168940"/>
              <a:gd name="connsiteX50" fmla="*/ 5825989 w 6265900"/>
              <a:gd name="connsiteY50" fmla="*/ 0 h 51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265900" h="5168940">
                <a:moveTo>
                  <a:pt x="2712780" y="2405403"/>
                </a:moveTo>
                <a:cubicBezTo>
                  <a:pt x="2175113" y="2405403"/>
                  <a:pt x="1748361" y="2505044"/>
                  <a:pt x="1432529" y="2704316"/>
                </a:cubicBezTo>
                <a:cubicBezTo>
                  <a:pt x="1231376" y="2832156"/>
                  <a:pt x="1071108" y="2991950"/>
                  <a:pt x="951729" y="3183705"/>
                </a:cubicBezTo>
                <a:cubicBezTo>
                  <a:pt x="832354" y="3375464"/>
                  <a:pt x="772664" y="3569099"/>
                  <a:pt x="772664" y="3764615"/>
                </a:cubicBezTo>
                <a:cubicBezTo>
                  <a:pt x="772664" y="3943210"/>
                  <a:pt x="830005" y="4095956"/>
                  <a:pt x="944680" y="4222853"/>
                </a:cubicBezTo>
                <a:cubicBezTo>
                  <a:pt x="1059356" y="4349750"/>
                  <a:pt x="1198474" y="4413201"/>
                  <a:pt x="1362029" y="4413201"/>
                </a:cubicBezTo>
                <a:cubicBezTo>
                  <a:pt x="1645902" y="4413201"/>
                  <a:pt x="1896878" y="4225203"/>
                  <a:pt x="2114955" y="3849211"/>
                </a:cubicBezTo>
                <a:lnTo>
                  <a:pt x="2952477" y="2405403"/>
                </a:lnTo>
                <a:close/>
                <a:moveTo>
                  <a:pt x="5270459" y="730364"/>
                </a:moveTo>
                <a:cubicBezTo>
                  <a:pt x="5071187" y="743523"/>
                  <a:pt x="4903402" y="806969"/>
                  <a:pt x="4767103" y="920707"/>
                </a:cubicBezTo>
                <a:cubicBezTo>
                  <a:pt x="4630807" y="1034445"/>
                  <a:pt x="4475238" y="1240770"/>
                  <a:pt x="4300404" y="1539683"/>
                </a:cubicBezTo>
                <a:lnTo>
                  <a:pt x="4184786" y="1731442"/>
                </a:lnTo>
                <a:lnTo>
                  <a:pt x="4864389" y="1731442"/>
                </a:lnTo>
                <a:close/>
                <a:moveTo>
                  <a:pt x="5825989" y="0"/>
                </a:moveTo>
                <a:cubicBezTo>
                  <a:pt x="5944425" y="0"/>
                  <a:pt x="6037482" y="26318"/>
                  <a:pt x="6105163" y="78955"/>
                </a:cubicBezTo>
                <a:cubicBezTo>
                  <a:pt x="6172839" y="131596"/>
                  <a:pt x="6206679" y="204914"/>
                  <a:pt x="6206679" y="298913"/>
                </a:cubicBezTo>
                <a:cubicBezTo>
                  <a:pt x="6206679" y="342151"/>
                  <a:pt x="6195401" y="392912"/>
                  <a:pt x="6172839" y="451190"/>
                </a:cubicBezTo>
                <a:lnTo>
                  <a:pt x="6147463" y="516048"/>
                </a:lnTo>
                <a:lnTo>
                  <a:pt x="5662433" y="1731442"/>
                </a:lnTo>
                <a:lnTo>
                  <a:pt x="5876749" y="1731442"/>
                </a:lnTo>
                <a:lnTo>
                  <a:pt x="5950067" y="1731442"/>
                </a:lnTo>
                <a:cubicBezTo>
                  <a:pt x="6160623" y="1731442"/>
                  <a:pt x="6265900" y="1822618"/>
                  <a:pt x="6265900" y="2004974"/>
                </a:cubicBezTo>
                <a:cubicBezTo>
                  <a:pt x="6265900" y="2115889"/>
                  <a:pt x="6222661" y="2210357"/>
                  <a:pt x="6136180" y="2288378"/>
                </a:cubicBezTo>
                <a:cubicBezTo>
                  <a:pt x="6049703" y="2366395"/>
                  <a:pt x="5944425" y="2405403"/>
                  <a:pt x="5820347" y="2405403"/>
                </a:cubicBezTo>
                <a:lnTo>
                  <a:pt x="5744211" y="2405403"/>
                </a:lnTo>
                <a:lnTo>
                  <a:pt x="5388896" y="2405403"/>
                </a:lnTo>
                <a:lnTo>
                  <a:pt x="5075887" y="3175249"/>
                </a:lnTo>
                <a:lnTo>
                  <a:pt x="5535537" y="3175249"/>
                </a:lnTo>
                <a:lnTo>
                  <a:pt x="5608854" y="3175249"/>
                </a:lnTo>
                <a:cubicBezTo>
                  <a:pt x="5819409" y="3175249"/>
                  <a:pt x="5924687" y="3265487"/>
                  <a:pt x="5924687" y="3445963"/>
                </a:cubicBezTo>
                <a:cubicBezTo>
                  <a:pt x="5924687" y="3558758"/>
                  <a:pt x="5881449" y="3654164"/>
                  <a:pt x="5794967" y="3732186"/>
                </a:cubicBezTo>
                <a:cubicBezTo>
                  <a:pt x="5708490" y="3810203"/>
                  <a:pt x="5603213" y="3849211"/>
                  <a:pt x="5479134" y="3849211"/>
                </a:cubicBezTo>
                <a:lnTo>
                  <a:pt x="5402998" y="3849211"/>
                </a:lnTo>
                <a:lnTo>
                  <a:pt x="4799531" y="3849211"/>
                </a:lnTo>
                <a:cubicBezTo>
                  <a:pt x="4637856" y="3849211"/>
                  <a:pt x="4505787" y="3807384"/>
                  <a:pt x="4403332" y="3723726"/>
                </a:cubicBezTo>
                <a:cubicBezTo>
                  <a:pt x="4300873" y="3640067"/>
                  <a:pt x="4249643" y="3531498"/>
                  <a:pt x="4249643" y="3398021"/>
                </a:cubicBezTo>
                <a:cubicBezTo>
                  <a:pt x="4249643" y="3294624"/>
                  <a:pt x="4288183" y="3147988"/>
                  <a:pt x="4365261" y="2958110"/>
                </a:cubicBezTo>
                <a:lnTo>
                  <a:pt x="4588038" y="2405403"/>
                </a:lnTo>
                <a:lnTo>
                  <a:pt x="3806914" y="2405403"/>
                </a:lnTo>
                <a:lnTo>
                  <a:pt x="2873517" y="4021227"/>
                </a:lnTo>
                <a:cubicBezTo>
                  <a:pt x="2433606" y="4786369"/>
                  <a:pt x="1911917" y="5168940"/>
                  <a:pt x="1308450" y="5168940"/>
                </a:cubicBezTo>
                <a:cubicBezTo>
                  <a:pt x="938101" y="5168940"/>
                  <a:pt x="627436" y="5035938"/>
                  <a:pt x="376465" y="4769923"/>
                </a:cubicBezTo>
                <a:cubicBezTo>
                  <a:pt x="125490" y="4503908"/>
                  <a:pt x="0" y="4174447"/>
                  <a:pt x="0" y="3781535"/>
                </a:cubicBezTo>
                <a:cubicBezTo>
                  <a:pt x="0" y="3461941"/>
                  <a:pt x="96818" y="3154099"/>
                  <a:pt x="290457" y="2858005"/>
                </a:cubicBezTo>
                <a:cubicBezTo>
                  <a:pt x="484092" y="2561911"/>
                  <a:pt x="748227" y="2316108"/>
                  <a:pt x="1082855" y="2120593"/>
                </a:cubicBezTo>
                <a:cubicBezTo>
                  <a:pt x="1332893" y="1977713"/>
                  <a:pt x="1610186" y="1877135"/>
                  <a:pt x="1914740" y="1818857"/>
                </a:cubicBezTo>
                <a:cubicBezTo>
                  <a:pt x="2219290" y="1760579"/>
                  <a:pt x="2624423" y="1731442"/>
                  <a:pt x="3130129" y="1731442"/>
                </a:cubicBezTo>
                <a:lnTo>
                  <a:pt x="3338804" y="1731442"/>
                </a:lnTo>
                <a:lnTo>
                  <a:pt x="3561580" y="1322548"/>
                </a:lnTo>
                <a:cubicBezTo>
                  <a:pt x="3871771" y="752921"/>
                  <a:pt x="4250586" y="373169"/>
                  <a:pt x="4698015" y="183294"/>
                </a:cubicBezTo>
                <a:cubicBezTo>
                  <a:pt x="4985649" y="61097"/>
                  <a:pt x="5361640" y="0"/>
                  <a:pt x="58259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6401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7036904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C10FD60-B279-4A90-879E-DC51895B3B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056" y="412403"/>
            <a:ext cx="4125224" cy="6033194"/>
          </a:xfrm>
          <a:custGeom>
            <a:avLst/>
            <a:gdLst/>
            <a:ahLst/>
            <a:cxnLst/>
            <a:rect l="l" t="t" r="r" b="b"/>
            <a:pathLst>
              <a:path w="105705" h="154595">
                <a:moveTo>
                  <a:pt x="60945" y="0"/>
                </a:moveTo>
                <a:cubicBezTo>
                  <a:pt x="73149" y="0"/>
                  <a:pt x="83325" y="3572"/>
                  <a:pt x="91474" y="10716"/>
                </a:cubicBezTo>
                <a:cubicBezTo>
                  <a:pt x="99622" y="17859"/>
                  <a:pt x="103696" y="26752"/>
                  <a:pt x="103696" y="37393"/>
                </a:cubicBezTo>
                <a:cubicBezTo>
                  <a:pt x="103696" y="45058"/>
                  <a:pt x="101762" y="53652"/>
                  <a:pt x="97892" y="63177"/>
                </a:cubicBezTo>
                <a:lnTo>
                  <a:pt x="71549" y="127918"/>
                </a:lnTo>
                <a:lnTo>
                  <a:pt x="90302" y="127918"/>
                </a:lnTo>
                <a:cubicBezTo>
                  <a:pt x="100571" y="127918"/>
                  <a:pt x="105705" y="131490"/>
                  <a:pt x="105705" y="138633"/>
                </a:cubicBezTo>
                <a:cubicBezTo>
                  <a:pt x="105705" y="143693"/>
                  <a:pt x="103901" y="147619"/>
                  <a:pt x="100292" y="150409"/>
                </a:cubicBezTo>
                <a:cubicBezTo>
                  <a:pt x="96683" y="153200"/>
                  <a:pt x="91604" y="154595"/>
                  <a:pt x="85056" y="154595"/>
                </a:cubicBezTo>
                <a:lnTo>
                  <a:pt x="64741" y="154595"/>
                </a:lnTo>
                <a:cubicBezTo>
                  <a:pt x="56555" y="154595"/>
                  <a:pt x="50341" y="153014"/>
                  <a:pt x="46100" y="149851"/>
                </a:cubicBezTo>
                <a:cubicBezTo>
                  <a:pt x="41858" y="146689"/>
                  <a:pt x="39737" y="142094"/>
                  <a:pt x="39737" y="136066"/>
                </a:cubicBezTo>
                <a:cubicBezTo>
                  <a:pt x="39737" y="131825"/>
                  <a:pt x="41263" y="125909"/>
                  <a:pt x="44314" y="118319"/>
                </a:cubicBezTo>
                <a:lnTo>
                  <a:pt x="66750" y="63177"/>
                </a:lnTo>
                <a:cubicBezTo>
                  <a:pt x="71289" y="52016"/>
                  <a:pt x="73559" y="44351"/>
                  <a:pt x="73559" y="40184"/>
                </a:cubicBezTo>
                <a:cubicBezTo>
                  <a:pt x="73559" y="36835"/>
                  <a:pt x="72033" y="33840"/>
                  <a:pt x="68982" y="31198"/>
                </a:cubicBezTo>
                <a:cubicBezTo>
                  <a:pt x="65931" y="28556"/>
                  <a:pt x="62434" y="27236"/>
                  <a:pt x="58490" y="27236"/>
                </a:cubicBezTo>
                <a:cubicBezTo>
                  <a:pt x="51048" y="27236"/>
                  <a:pt x="44314" y="30454"/>
                  <a:pt x="38286" y="36891"/>
                </a:cubicBezTo>
                <a:cubicBezTo>
                  <a:pt x="32259" y="43328"/>
                  <a:pt x="29245" y="50527"/>
                  <a:pt x="29245" y="58489"/>
                </a:cubicBezTo>
                <a:cubicBezTo>
                  <a:pt x="29245" y="63103"/>
                  <a:pt x="30268" y="66675"/>
                  <a:pt x="32315" y="69205"/>
                </a:cubicBezTo>
                <a:cubicBezTo>
                  <a:pt x="34361" y="71735"/>
                  <a:pt x="38100" y="74079"/>
                  <a:pt x="43533" y="76237"/>
                </a:cubicBezTo>
                <a:cubicBezTo>
                  <a:pt x="48369" y="78172"/>
                  <a:pt x="50788" y="81483"/>
                  <a:pt x="50788" y="86172"/>
                </a:cubicBezTo>
                <a:cubicBezTo>
                  <a:pt x="50788" y="90487"/>
                  <a:pt x="49169" y="94041"/>
                  <a:pt x="45932" y="96831"/>
                </a:cubicBezTo>
                <a:cubicBezTo>
                  <a:pt x="42695" y="99622"/>
                  <a:pt x="38658" y="101017"/>
                  <a:pt x="33821" y="101017"/>
                </a:cubicBezTo>
                <a:cubicBezTo>
                  <a:pt x="24520" y="101017"/>
                  <a:pt x="16557" y="97054"/>
                  <a:pt x="9935" y="89129"/>
                </a:cubicBezTo>
                <a:cubicBezTo>
                  <a:pt x="3312" y="81204"/>
                  <a:pt x="0" y="71698"/>
                  <a:pt x="0" y="60610"/>
                </a:cubicBezTo>
                <a:cubicBezTo>
                  <a:pt x="0" y="44462"/>
                  <a:pt x="6102" y="30324"/>
                  <a:pt x="18306" y="18194"/>
                </a:cubicBezTo>
                <a:cubicBezTo>
                  <a:pt x="30510" y="6065"/>
                  <a:pt x="44723" y="0"/>
                  <a:pt x="609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452288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311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1324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4422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4300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478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258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=""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31517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79167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356514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25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7F4A55B2-3184-47B9-BAEC-BDBF1F47C6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4465" y="844530"/>
            <a:ext cx="6265900" cy="5168940"/>
          </a:xfrm>
          <a:custGeom>
            <a:avLst/>
            <a:gdLst>
              <a:gd name="connsiteX0" fmla="*/ 2712780 w 6265900"/>
              <a:gd name="connsiteY0" fmla="*/ 2405403 h 5168940"/>
              <a:gd name="connsiteX1" fmla="*/ 1432529 w 6265900"/>
              <a:gd name="connsiteY1" fmla="*/ 2704316 h 5168940"/>
              <a:gd name="connsiteX2" fmla="*/ 951729 w 6265900"/>
              <a:gd name="connsiteY2" fmla="*/ 3183705 h 5168940"/>
              <a:gd name="connsiteX3" fmla="*/ 772664 w 6265900"/>
              <a:gd name="connsiteY3" fmla="*/ 3764615 h 5168940"/>
              <a:gd name="connsiteX4" fmla="*/ 944680 w 6265900"/>
              <a:gd name="connsiteY4" fmla="*/ 4222853 h 5168940"/>
              <a:gd name="connsiteX5" fmla="*/ 1362029 w 6265900"/>
              <a:gd name="connsiteY5" fmla="*/ 4413201 h 5168940"/>
              <a:gd name="connsiteX6" fmla="*/ 2114955 w 6265900"/>
              <a:gd name="connsiteY6" fmla="*/ 3849211 h 5168940"/>
              <a:gd name="connsiteX7" fmla="*/ 2952477 w 6265900"/>
              <a:gd name="connsiteY7" fmla="*/ 2405403 h 5168940"/>
              <a:gd name="connsiteX8" fmla="*/ 5270459 w 6265900"/>
              <a:gd name="connsiteY8" fmla="*/ 730364 h 5168940"/>
              <a:gd name="connsiteX9" fmla="*/ 4767103 w 6265900"/>
              <a:gd name="connsiteY9" fmla="*/ 920707 h 5168940"/>
              <a:gd name="connsiteX10" fmla="*/ 4300404 w 6265900"/>
              <a:gd name="connsiteY10" fmla="*/ 1539683 h 5168940"/>
              <a:gd name="connsiteX11" fmla="*/ 4184786 w 6265900"/>
              <a:gd name="connsiteY11" fmla="*/ 1731442 h 5168940"/>
              <a:gd name="connsiteX12" fmla="*/ 4864389 w 6265900"/>
              <a:gd name="connsiteY12" fmla="*/ 1731442 h 5168940"/>
              <a:gd name="connsiteX13" fmla="*/ 5825989 w 6265900"/>
              <a:gd name="connsiteY13" fmla="*/ 0 h 5168940"/>
              <a:gd name="connsiteX14" fmla="*/ 6105163 w 6265900"/>
              <a:gd name="connsiteY14" fmla="*/ 78955 h 5168940"/>
              <a:gd name="connsiteX15" fmla="*/ 6206679 w 6265900"/>
              <a:gd name="connsiteY15" fmla="*/ 298913 h 5168940"/>
              <a:gd name="connsiteX16" fmla="*/ 6172839 w 6265900"/>
              <a:gd name="connsiteY16" fmla="*/ 451190 h 5168940"/>
              <a:gd name="connsiteX17" fmla="*/ 6147463 w 6265900"/>
              <a:gd name="connsiteY17" fmla="*/ 516048 h 5168940"/>
              <a:gd name="connsiteX18" fmla="*/ 5662433 w 6265900"/>
              <a:gd name="connsiteY18" fmla="*/ 1731442 h 5168940"/>
              <a:gd name="connsiteX19" fmla="*/ 5876749 w 6265900"/>
              <a:gd name="connsiteY19" fmla="*/ 1731442 h 5168940"/>
              <a:gd name="connsiteX20" fmla="*/ 5950067 w 6265900"/>
              <a:gd name="connsiteY20" fmla="*/ 1731442 h 5168940"/>
              <a:gd name="connsiteX21" fmla="*/ 6265900 w 6265900"/>
              <a:gd name="connsiteY21" fmla="*/ 2004974 h 5168940"/>
              <a:gd name="connsiteX22" fmla="*/ 6136180 w 6265900"/>
              <a:gd name="connsiteY22" fmla="*/ 2288378 h 5168940"/>
              <a:gd name="connsiteX23" fmla="*/ 5820347 w 6265900"/>
              <a:gd name="connsiteY23" fmla="*/ 2405403 h 5168940"/>
              <a:gd name="connsiteX24" fmla="*/ 5744211 w 6265900"/>
              <a:gd name="connsiteY24" fmla="*/ 2405403 h 5168940"/>
              <a:gd name="connsiteX25" fmla="*/ 5388896 w 6265900"/>
              <a:gd name="connsiteY25" fmla="*/ 2405403 h 5168940"/>
              <a:gd name="connsiteX26" fmla="*/ 5075887 w 6265900"/>
              <a:gd name="connsiteY26" fmla="*/ 3175249 h 5168940"/>
              <a:gd name="connsiteX27" fmla="*/ 5535537 w 6265900"/>
              <a:gd name="connsiteY27" fmla="*/ 3175249 h 5168940"/>
              <a:gd name="connsiteX28" fmla="*/ 5608854 w 6265900"/>
              <a:gd name="connsiteY28" fmla="*/ 3175249 h 5168940"/>
              <a:gd name="connsiteX29" fmla="*/ 5924687 w 6265900"/>
              <a:gd name="connsiteY29" fmla="*/ 3445963 h 5168940"/>
              <a:gd name="connsiteX30" fmla="*/ 5794967 w 6265900"/>
              <a:gd name="connsiteY30" fmla="*/ 3732186 h 5168940"/>
              <a:gd name="connsiteX31" fmla="*/ 5479134 w 6265900"/>
              <a:gd name="connsiteY31" fmla="*/ 3849211 h 5168940"/>
              <a:gd name="connsiteX32" fmla="*/ 5402998 w 6265900"/>
              <a:gd name="connsiteY32" fmla="*/ 3849211 h 5168940"/>
              <a:gd name="connsiteX33" fmla="*/ 4799531 w 6265900"/>
              <a:gd name="connsiteY33" fmla="*/ 3849211 h 5168940"/>
              <a:gd name="connsiteX34" fmla="*/ 4403332 w 6265900"/>
              <a:gd name="connsiteY34" fmla="*/ 3723726 h 5168940"/>
              <a:gd name="connsiteX35" fmla="*/ 4249643 w 6265900"/>
              <a:gd name="connsiteY35" fmla="*/ 3398021 h 5168940"/>
              <a:gd name="connsiteX36" fmla="*/ 4365261 w 6265900"/>
              <a:gd name="connsiteY36" fmla="*/ 2958110 h 5168940"/>
              <a:gd name="connsiteX37" fmla="*/ 4588038 w 6265900"/>
              <a:gd name="connsiteY37" fmla="*/ 2405403 h 5168940"/>
              <a:gd name="connsiteX38" fmla="*/ 3806914 w 6265900"/>
              <a:gd name="connsiteY38" fmla="*/ 2405403 h 5168940"/>
              <a:gd name="connsiteX39" fmla="*/ 2873517 w 6265900"/>
              <a:gd name="connsiteY39" fmla="*/ 4021227 h 5168940"/>
              <a:gd name="connsiteX40" fmla="*/ 1308450 w 6265900"/>
              <a:gd name="connsiteY40" fmla="*/ 5168940 h 5168940"/>
              <a:gd name="connsiteX41" fmla="*/ 376465 w 6265900"/>
              <a:gd name="connsiteY41" fmla="*/ 4769923 h 5168940"/>
              <a:gd name="connsiteX42" fmla="*/ 0 w 6265900"/>
              <a:gd name="connsiteY42" fmla="*/ 3781535 h 5168940"/>
              <a:gd name="connsiteX43" fmla="*/ 290457 w 6265900"/>
              <a:gd name="connsiteY43" fmla="*/ 2858005 h 5168940"/>
              <a:gd name="connsiteX44" fmla="*/ 1082855 w 6265900"/>
              <a:gd name="connsiteY44" fmla="*/ 2120593 h 5168940"/>
              <a:gd name="connsiteX45" fmla="*/ 1914740 w 6265900"/>
              <a:gd name="connsiteY45" fmla="*/ 1818857 h 5168940"/>
              <a:gd name="connsiteX46" fmla="*/ 3130129 w 6265900"/>
              <a:gd name="connsiteY46" fmla="*/ 1731442 h 5168940"/>
              <a:gd name="connsiteX47" fmla="*/ 3338804 w 6265900"/>
              <a:gd name="connsiteY47" fmla="*/ 1731442 h 5168940"/>
              <a:gd name="connsiteX48" fmla="*/ 3561580 w 6265900"/>
              <a:gd name="connsiteY48" fmla="*/ 1322548 h 5168940"/>
              <a:gd name="connsiteX49" fmla="*/ 4698015 w 6265900"/>
              <a:gd name="connsiteY49" fmla="*/ 183294 h 5168940"/>
              <a:gd name="connsiteX50" fmla="*/ 5825989 w 6265900"/>
              <a:gd name="connsiteY50" fmla="*/ 0 h 51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265900" h="5168940">
                <a:moveTo>
                  <a:pt x="2712780" y="2405403"/>
                </a:moveTo>
                <a:cubicBezTo>
                  <a:pt x="2175113" y="2405403"/>
                  <a:pt x="1748361" y="2505044"/>
                  <a:pt x="1432529" y="2704316"/>
                </a:cubicBezTo>
                <a:cubicBezTo>
                  <a:pt x="1231376" y="2832156"/>
                  <a:pt x="1071108" y="2991950"/>
                  <a:pt x="951729" y="3183705"/>
                </a:cubicBezTo>
                <a:cubicBezTo>
                  <a:pt x="832354" y="3375464"/>
                  <a:pt x="772664" y="3569099"/>
                  <a:pt x="772664" y="3764615"/>
                </a:cubicBezTo>
                <a:cubicBezTo>
                  <a:pt x="772664" y="3943210"/>
                  <a:pt x="830005" y="4095956"/>
                  <a:pt x="944680" y="4222853"/>
                </a:cubicBezTo>
                <a:cubicBezTo>
                  <a:pt x="1059356" y="4349750"/>
                  <a:pt x="1198474" y="4413201"/>
                  <a:pt x="1362029" y="4413201"/>
                </a:cubicBezTo>
                <a:cubicBezTo>
                  <a:pt x="1645902" y="4413201"/>
                  <a:pt x="1896878" y="4225203"/>
                  <a:pt x="2114955" y="3849211"/>
                </a:cubicBezTo>
                <a:lnTo>
                  <a:pt x="2952477" y="2405403"/>
                </a:lnTo>
                <a:close/>
                <a:moveTo>
                  <a:pt x="5270459" y="730364"/>
                </a:moveTo>
                <a:cubicBezTo>
                  <a:pt x="5071187" y="743523"/>
                  <a:pt x="4903402" y="806969"/>
                  <a:pt x="4767103" y="920707"/>
                </a:cubicBezTo>
                <a:cubicBezTo>
                  <a:pt x="4630807" y="1034445"/>
                  <a:pt x="4475238" y="1240770"/>
                  <a:pt x="4300404" y="1539683"/>
                </a:cubicBezTo>
                <a:lnTo>
                  <a:pt x="4184786" y="1731442"/>
                </a:lnTo>
                <a:lnTo>
                  <a:pt x="4864389" y="1731442"/>
                </a:lnTo>
                <a:close/>
                <a:moveTo>
                  <a:pt x="5825989" y="0"/>
                </a:moveTo>
                <a:cubicBezTo>
                  <a:pt x="5944425" y="0"/>
                  <a:pt x="6037482" y="26318"/>
                  <a:pt x="6105163" y="78955"/>
                </a:cubicBezTo>
                <a:cubicBezTo>
                  <a:pt x="6172839" y="131596"/>
                  <a:pt x="6206679" y="204914"/>
                  <a:pt x="6206679" y="298913"/>
                </a:cubicBezTo>
                <a:cubicBezTo>
                  <a:pt x="6206679" y="342151"/>
                  <a:pt x="6195401" y="392912"/>
                  <a:pt x="6172839" y="451190"/>
                </a:cubicBezTo>
                <a:lnTo>
                  <a:pt x="6147463" y="516048"/>
                </a:lnTo>
                <a:lnTo>
                  <a:pt x="5662433" y="1731442"/>
                </a:lnTo>
                <a:lnTo>
                  <a:pt x="5876749" y="1731442"/>
                </a:lnTo>
                <a:lnTo>
                  <a:pt x="5950067" y="1731442"/>
                </a:lnTo>
                <a:cubicBezTo>
                  <a:pt x="6160623" y="1731442"/>
                  <a:pt x="6265900" y="1822618"/>
                  <a:pt x="6265900" y="2004974"/>
                </a:cubicBezTo>
                <a:cubicBezTo>
                  <a:pt x="6265900" y="2115889"/>
                  <a:pt x="6222661" y="2210357"/>
                  <a:pt x="6136180" y="2288378"/>
                </a:cubicBezTo>
                <a:cubicBezTo>
                  <a:pt x="6049703" y="2366395"/>
                  <a:pt x="5944425" y="2405403"/>
                  <a:pt x="5820347" y="2405403"/>
                </a:cubicBezTo>
                <a:lnTo>
                  <a:pt x="5744211" y="2405403"/>
                </a:lnTo>
                <a:lnTo>
                  <a:pt x="5388896" y="2405403"/>
                </a:lnTo>
                <a:lnTo>
                  <a:pt x="5075887" y="3175249"/>
                </a:lnTo>
                <a:lnTo>
                  <a:pt x="5535537" y="3175249"/>
                </a:lnTo>
                <a:lnTo>
                  <a:pt x="5608854" y="3175249"/>
                </a:lnTo>
                <a:cubicBezTo>
                  <a:pt x="5819409" y="3175249"/>
                  <a:pt x="5924687" y="3265487"/>
                  <a:pt x="5924687" y="3445963"/>
                </a:cubicBezTo>
                <a:cubicBezTo>
                  <a:pt x="5924687" y="3558758"/>
                  <a:pt x="5881449" y="3654164"/>
                  <a:pt x="5794967" y="3732186"/>
                </a:cubicBezTo>
                <a:cubicBezTo>
                  <a:pt x="5708490" y="3810203"/>
                  <a:pt x="5603213" y="3849211"/>
                  <a:pt x="5479134" y="3849211"/>
                </a:cubicBezTo>
                <a:lnTo>
                  <a:pt x="5402998" y="3849211"/>
                </a:lnTo>
                <a:lnTo>
                  <a:pt x="4799531" y="3849211"/>
                </a:lnTo>
                <a:cubicBezTo>
                  <a:pt x="4637856" y="3849211"/>
                  <a:pt x="4505787" y="3807384"/>
                  <a:pt x="4403332" y="3723726"/>
                </a:cubicBezTo>
                <a:cubicBezTo>
                  <a:pt x="4300873" y="3640067"/>
                  <a:pt x="4249643" y="3531498"/>
                  <a:pt x="4249643" y="3398021"/>
                </a:cubicBezTo>
                <a:cubicBezTo>
                  <a:pt x="4249643" y="3294624"/>
                  <a:pt x="4288183" y="3147988"/>
                  <a:pt x="4365261" y="2958110"/>
                </a:cubicBezTo>
                <a:lnTo>
                  <a:pt x="4588038" y="2405403"/>
                </a:lnTo>
                <a:lnTo>
                  <a:pt x="3806914" y="2405403"/>
                </a:lnTo>
                <a:lnTo>
                  <a:pt x="2873517" y="4021227"/>
                </a:lnTo>
                <a:cubicBezTo>
                  <a:pt x="2433606" y="4786369"/>
                  <a:pt x="1911917" y="5168940"/>
                  <a:pt x="1308450" y="5168940"/>
                </a:cubicBezTo>
                <a:cubicBezTo>
                  <a:pt x="938101" y="5168940"/>
                  <a:pt x="627436" y="5035938"/>
                  <a:pt x="376465" y="4769923"/>
                </a:cubicBezTo>
                <a:cubicBezTo>
                  <a:pt x="125490" y="4503908"/>
                  <a:pt x="0" y="4174447"/>
                  <a:pt x="0" y="3781535"/>
                </a:cubicBezTo>
                <a:cubicBezTo>
                  <a:pt x="0" y="3461941"/>
                  <a:pt x="96818" y="3154099"/>
                  <a:pt x="290457" y="2858005"/>
                </a:cubicBezTo>
                <a:cubicBezTo>
                  <a:pt x="484092" y="2561911"/>
                  <a:pt x="748227" y="2316108"/>
                  <a:pt x="1082855" y="2120593"/>
                </a:cubicBezTo>
                <a:cubicBezTo>
                  <a:pt x="1332893" y="1977713"/>
                  <a:pt x="1610186" y="1877135"/>
                  <a:pt x="1914740" y="1818857"/>
                </a:cubicBezTo>
                <a:cubicBezTo>
                  <a:pt x="2219290" y="1760579"/>
                  <a:pt x="2624423" y="1731442"/>
                  <a:pt x="3130129" y="1731442"/>
                </a:cubicBezTo>
                <a:lnTo>
                  <a:pt x="3338804" y="1731442"/>
                </a:lnTo>
                <a:lnTo>
                  <a:pt x="3561580" y="1322548"/>
                </a:lnTo>
                <a:cubicBezTo>
                  <a:pt x="3871771" y="752921"/>
                  <a:pt x="4250586" y="373169"/>
                  <a:pt x="4698015" y="183294"/>
                </a:cubicBezTo>
                <a:cubicBezTo>
                  <a:pt x="4985649" y="61097"/>
                  <a:pt x="5361640" y="0"/>
                  <a:pt x="58259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8343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="" xmlns:a16="http://schemas.microsoft.com/office/drawing/2014/main" id="{D7F48D74-B6C6-4E71-91E7-685EBC5FF9D4}"/>
              </a:ext>
            </a:extLst>
          </p:cNvPr>
          <p:cNvSpPr/>
          <p:nvPr userDrawn="1"/>
        </p:nvSpPr>
        <p:spPr>
          <a:xfrm>
            <a:off x="2" y="0"/>
            <a:ext cx="6980222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438914" y="446342"/>
            <a:ext cx="6785752" cy="59653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987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596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7036904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C10FD60-B279-4A90-879E-DC51895B3B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056" y="412403"/>
            <a:ext cx="4125224" cy="6033194"/>
          </a:xfrm>
          <a:custGeom>
            <a:avLst/>
            <a:gdLst/>
            <a:ahLst/>
            <a:cxnLst/>
            <a:rect l="l" t="t" r="r" b="b"/>
            <a:pathLst>
              <a:path w="105705" h="154595">
                <a:moveTo>
                  <a:pt x="60945" y="0"/>
                </a:moveTo>
                <a:cubicBezTo>
                  <a:pt x="73149" y="0"/>
                  <a:pt x="83325" y="3572"/>
                  <a:pt x="91474" y="10716"/>
                </a:cubicBezTo>
                <a:cubicBezTo>
                  <a:pt x="99622" y="17859"/>
                  <a:pt x="103696" y="26752"/>
                  <a:pt x="103696" y="37393"/>
                </a:cubicBezTo>
                <a:cubicBezTo>
                  <a:pt x="103696" y="45058"/>
                  <a:pt x="101762" y="53652"/>
                  <a:pt x="97892" y="63177"/>
                </a:cubicBezTo>
                <a:lnTo>
                  <a:pt x="71549" y="127918"/>
                </a:lnTo>
                <a:lnTo>
                  <a:pt x="90302" y="127918"/>
                </a:lnTo>
                <a:cubicBezTo>
                  <a:pt x="100571" y="127918"/>
                  <a:pt x="105705" y="131490"/>
                  <a:pt x="105705" y="138633"/>
                </a:cubicBezTo>
                <a:cubicBezTo>
                  <a:pt x="105705" y="143693"/>
                  <a:pt x="103901" y="147619"/>
                  <a:pt x="100292" y="150409"/>
                </a:cubicBezTo>
                <a:cubicBezTo>
                  <a:pt x="96683" y="153200"/>
                  <a:pt x="91604" y="154595"/>
                  <a:pt x="85056" y="154595"/>
                </a:cubicBezTo>
                <a:lnTo>
                  <a:pt x="64741" y="154595"/>
                </a:lnTo>
                <a:cubicBezTo>
                  <a:pt x="56555" y="154595"/>
                  <a:pt x="50341" y="153014"/>
                  <a:pt x="46100" y="149851"/>
                </a:cubicBezTo>
                <a:cubicBezTo>
                  <a:pt x="41858" y="146689"/>
                  <a:pt x="39737" y="142094"/>
                  <a:pt x="39737" y="136066"/>
                </a:cubicBezTo>
                <a:cubicBezTo>
                  <a:pt x="39737" y="131825"/>
                  <a:pt x="41263" y="125909"/>
                  <a:pt x="44314" y="118319"/>
                </a:cubicBezTo>
                <a:lnTo>
                  <a:pt x="66750" y="63177"/>
                </a:lnTo>
                <a:cubicBezTo>
                  <a:pt x="71289" y="52016"/>
                  <a:pt x="73559" y="44351"/>
                  <a:pt x="73559" y="40184"/>
                </a:cubicBezTo>
                <a:cubicBezTo>
                  <a:pt x="73559" y="36835"/>
                  <a:pt x="72033" y="33840"/>
                  <a:pt x="68982" y="31198"/>
                </a:cubicBezTo>
                <a:cubicBezTo>
                  <a:pt x="65931" y="28556"/>
                  <a:pt x="62434" y="27236"/>
                  <a:pt x="58490" y="27236"/>
                </a:cubicBezTo>
                <a:cubicBezTo>
                  <a:pt x="51048" y="27236"/>
                  <a:pt x="44314" y="30454"/>
                  <a:pt x="38286" y="36891"/>
                </a:cubicBezTo>
                <a:cubicBezTo>
                  <a:pt x="32259" y="43328"/>
                  <a:pt x="29245" y="50527"/>
                  <a:pt x="29245" y="58489"/>
                </a:cubicBezTo>
                <a:cubicBezTo>
                  <a:pt x="29245" y="63103"/>
                  <a:pt x="30268" y="66675"/>
                  <a:pt x="32315" y="69205"/>
                </a:cubicBezTo>
                <a:cubicBezTo>
                  <a:pt x="34361" y="71735"/>
                  <a:pt x="38100" y="74079"/>
                  <a:pt x="43533" y="76237"/>
                </a:cubicBezTo>
                <a:cubicBezTo>
                  <a:pt x="48369" y="78172"/>
                  <a:pt x="50788" y="81483"/>
                  <a:pt x="50788" y="86172"/>
                </a:cubicBezTo>
                <a:cubicBezTo>
                  <a:pt x="50788" y="90487"/>
                  <a:pt x="49169" y="94041"/>
                  <a:pt x="45932" y="96831"/>
                </a:cubicBezTo>
                <a:cubicBezTo>
                  <a:pt x="42695" y="99622"/>
                  <a:pt x="38658" y="101017"/>
                  <a:pt x="33821" y="101017"/>
                </a:cubicBezTo>
                <a:cubicBezTo>
                  <a:pt x="24520" y="101017"/>
                  <a:pt x="16557" y="97054"/>
                  <a:pt x="9935" y="89129"/>
                </a:cubicBezTo>
                <a:cubicBezTo>
                  <a:pt x="3312" y="81204"/>
                  <a:pt x="0" y="71698"/>
                  <a:pt x="0" y="60610"/>
                </a:cubicBezTo>
                <a:cubicBezTo>
                  <a:pt x="0" y="44462"/>
                  <a:pt x="6102" y="30324"/>
                  <a:pt x="18306" y="18194"/>
                </a:cubicBezTo>
                <a:cubicBezTo>
                  <a:pt x="30510" y="6065"/>
                  <a:pt x="44723" y="0"/>
                  <a:pt x="609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80004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542762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0264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4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52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39295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634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983964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63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83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="" xmlns:a16="http://schemas.microsoft.com/office/drawing/2014/main" id="{D7F48D74-B6C6-4E71-91E7-685EBC5FF9D4}"/>
              </a:ext>
            </a:extLst>
          </p:cNvPr>
          <p:cNvSpPr/>
          <p:nvPr userDrawn="1"/>
        </p:nvSpPr>
        <p:spPr>
          <a:xfrm>
            <a:off x="2" y="0"/>
            <a:ext cx="6980222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438914" y="446342"/>
            <a:ext cx="6785752" cy="59653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683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7F4A55B2-3184-47B9-BAEC-BDBF1F47C6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4465" y="844530"/>
            <a:ext cx="6265900" cy="5168940"/>
          </a:xfrm>
          <a:custGeom>
            <a:avLst/>
            <a:gdLst>
              <a:gd name="connsiteX0" fmla="*/ 2712780 w 6265900"/>
              <a:gd name="connsiteY0" fmla="*/ 2405403 h 5168940"/>
              <a:gd name="connsiteX1" fmla="*/ 1432529 w 6265900"/>
              <a:gd name="connsiteY1" fmla="*/ 2704316 h 5168940"/>
              <a:gd name="connsiteX2" fmla="*/ 951729 w 6265900"/>
              <a:gd name="connsiteY2" fmla="*/ 3183705 h 5168940"/>
              <a:gd name="connsiteX3" fmla="*/ 772664 w 6265900"/>
              <a:gd name="connsiteY3" fmla="*/ 3764615 h 5168940"/>
              <a:gd name="connsiteX4" fmla="*/ 944680 w 6265900"/>
              <a:gd name="connsiteY4" fmla="*/ 4222853 h 5168940"/>
              <a:gd name="connsiteX5" fmla="*/ 1362029 w 6265900"/>
              <a:gd name="connsiteY5" fmla="*/ 4413201 h 5168940"/>
              <a:gd name="connsiteX6" fmla="*/ 2114955 w 6265900"/>
              <a:gd name="connsiteY6" fmla="*/ 3849211 h 5168940"/>
              <a:gd name="connsiteX7" fmla="*/ 2952477 w 6265900"/>
              <a:gd name="connsiteY7" fmla="*/ 2405403 h 5168940"/>
              <a:gd name="connsiteX8" fmla="*/ 5270459 w 6265900"/>
              <a:gd name="connsiteY8" fmla="*/ 730364 h 5168940"/>
              <a:gd name="connsiteX9" fmla="*/ 4767103 w 6265900"/>
              <a:gd name="connsiteY9" fmla="*/ 920707 h 5168940"/>
              <a:gd name="connsiteX10" fmla="*/ 4300404 w 6265900"/>
              <a:gd name="connsiteY10" fmla="*/ 1539683 h 5168940"/>
              <a:gd name="connsiteX11" fmla="*/ 4184786 w 6265900"/>
              <a:gd name="connsiteY11" fmla="*/ 1731442 h 5168940"/>
              <a:gd name="connsiteX12" fmla="*/ 4864389 w 6265900"/>
              <a:gd name="connsiteY12" fmla="*/ 1731442 h 5168940"/>
              <a:gd name="connsiteX13" fmla="*/ 5825989 w 6265900"/>
              <a:gd name="connsiteY13" fmla="*/ 0 h 5168940"/>
              <a:gd name="connsiteX14" fmla="*/ 6105163 w 6265900"/>
              <a:gd name="connsiteY14" fmla="*/ 78955 h 5168940"/>
              <a:gd name="connsiteX15" fmla="*/ 6206679 w 6265900"/>
              <a:gd name="connsiteY15" fmla="*/ 298913 h 5168940"/>
              <a:gd name="connsiteX16" fmla="*/ 6172839 w 6265900"/>
              <a:gd name="connsiteY16" fmla="*/ 451190 h 5168940"/>
              <a:gd name="connsiteX17" fmla="*/ 6147463 w 6265900"/>
              <a:gd name="connsiteY17" fmla="*/ 516048 h 5168940"/>
              <a:gd name="connsiteX18" fmla="*/ 5662433 w 6265900"/>
              <a:gd name="connsiteY18" fmla="*/ 1731442 h 5168940"/>
              <a:gd name="connsiteX19" fmla="*/ 5876749 w 6265900"/>
              <a:gd name="connsiteY19" fmla="*/ 1731442 h 5168940"/>
              <a:gd name="connsiteX20" fmla="*/ 5950067 w 6265900"/>
              <a:gd name="connsiteY20" fmla="*/ 1731442 h 5168940"/>
              <a:gd name="connsiteX21" fmla="*/ 6265900 w 6265900"/>
              <a:gd name="connsiteY21" fmla="*/ 2004974 h 5168940"/>
              <a:gd name="connsiteX22" fmla="*/ 6136180 w 6265900"/>
              <a:gd name="connsiteY22" fmla="*/ 2288378 h 5168940"/>
              <a:gd name="connsiteX23" fmla="*/ 5820347 w 6265900"/>
              <a:gd name="connsiteY23" fmla="*/ 2405403 h 5168940"/>
              <a:gd name="connsiteX24" fmla="*/ 5744211 w 6265900"/>
              <a:gd name="connsiteY24" fmla="*/ 2405403 h 5168940"/>
              <a:gd name="connsiteX25" fmla="*/ 5388896 w 6265900"/>
              <a:gd name="connsiteY25" fmla="*/ 2405403 h 5168940"/>
              <a:gd name="connsiteX26" fmla="*/ 5075887 w 6265900"/>
              <a:gd name="connsiteY26" fmla="*/ 3175249 h 5168940"/>
              <a:gd name="connsiteX27" fmla="*/ 5535537 w 6265900"/>
              <a:gd name="connsiteY27" fmla="*/ 3175249 h 5168940"/>
              <a:gd name="connsiteX28" fmla="*/ 5608854 w 6265900"/>
              <a:gd name="connsiteY28" fmla="*/ 3175249 h 5168940"/>
              <a:gd name="connsiteX29" fmla="*/ 5924687 w 6265900"/>
              <a:gd name="connsiteY29" fmla="*/ 3445963 h 5168940"/>
              <a:gd name="connsiteX30" fmla="*/ 5794967 w 6265900"/>
              <a:gd name="connsiteY30" fmla="*/ 3732186 h 5168940"/>
              <a:gd name="connsiteX31" fmla="*/ 5479134 w 6265900"/>
              <a:gd name="connsiteY31" fmla="*/ 3849211 h 5168940"/>
              <a:gd name="connsiteX32" fmla="*/ 5402998 w 6265900"/>
              <a:gd name="connsiteY32" fmla="*/ 3849211 h 5168940"/>
              <a:gd name="connsiteX33" fmla="*/ 4799531 w 6265900"/>
              <a:gd name="connsiteY33" fmla="*/ 3849211 h 5168940"/>
              <a:gd name="connsiteX34" fmla="*/ 4403332 w 6265900"/>
              <a:gd name="connsiteY34" fmla="*/ 3723726 h 5168940"/>
              <a:gd name="connsiteX35" fmla="*/ 4249643 w 6265900"/>
              <a:gd name="connsiteY35" fmla="*/ 3398021 h 5168940"/>
              <a:gd name="connsiteX36" fmla="*/ 4365261 w 6265900"/>
              <a:gd name="connsiteY36" fmla="*/ 2958110 h 5168940"/>
              <a:gd name="connsiteX37" fmla="*/ 4588038 w 6265900"/>
              <a:gd name="connsiteY37" fmla="*/ 2405403 h 5168940"/>
              <a:gd name="connsiteX38" fmla="*/ 3806914 w 6265900"/>
              <a:gd name="connsiteY38" fmla="*/ 2405403 h 5168940"/>
              <a:gd name="connsiteX39" fmla="*/ 2873517 w 6265900"/>
              <a:gd name="connsiteY39" fmla="*/ 4021227 h 5168940"/>
              <a:gd name="connsiteX40" fmla="*/ 1308450 w 6265900"/>
              <a:gd name="connsiteY40" fmla="*/ 5168940 h 5168940"/>
              <a:gd name="connsiteX41" fmla="*/ 376465 w 6265900"/>
              <a:gd name="connsiteY41" fmla="*/ 4769923 h 5168940"/>
              <a:gd name="connsiteX42" fmla="*/ 0 w 6265900"/>
              <a:gd name="connsiteY42" fmla="*/ 3781535 h 5168940"/>
              <a:gd name="connsiteX43" fmla="*/ 290457 w 6265900"/>
              <a:gd name="connsiteY43" fmla="*/ 2858005 h 5168940"/>
              <a:gd name="connsiteX44" fmla="*/ 1082855 w 6265900"/>
              <a:gd name="connsiteY44" fmla="*/ 2120593 h 5168940"/>
              <a:gd name="connsiteX45" fmla="*/ 1914740 w 6265900"/>
              <a:gd name="connsiteY45" fmla="*/ 1818857 h 5168940"/>
              <a:gd name="connsiteX46" fmla="*/ 3130129 w 6265900"/>
              <a:gd name="connsiteY46" fmla="*/ 1731442 h 5168940"/>
              <a:gd name="connsiteX47" fmla="*/ 3338804 w 6265900"/>
              <a:gd name="connsiteY47" fmla="*/ 1731442 h 5168940"/>
              <a:gd name="connsiteX48" fmla="*/ 3561580 w 6265900"/>
              <a:gd name="connsiteY48" fmla="*/ 1322548 h 5168940"/>
              <a:gd name="connsiteX49" fmla="*/ 4698015 w 6265900"/>
              <a:gd name="connsiteY49" fmla="*/ 183294 h 5168940"/>
              <a:gd name="connsiteX50" fmla="*/ 5825989 w 6265900"/>
              <a:gd name="connsiteY50" fmla="*/ 0 h 51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265900" h="5168940">
                <a:moveTo>
                  <a:pt x="2712780" y="2405403"/>
                </a:moveTo>
                <a:cubicBezTo>
                  <a:pt x="2175113" y="2405403"/>
                  <a:pt x="1748361" y="2505044"/>
                  <a:pt x="1432529" y="2704316"/>
                </a:cubicBezTo>
                <a:cubicBezTo>
                  <a:pt x="1231376" y="2832156"/>
                  <a:pt x="1071108" y="2991950"/>
                  <a:pt x="951729" y="3183705"/>
                </a:cubicBezTo>
                <a:cubicBezTo>
                  <a:pt x="832354" y="3375464"/>
                  <a:pt x="772664" y="3569099"/>
                  <a:pt x="772664" y="3764615"/>
                </a:cubicBezTo>
                <a:cubicBezTo>
                  <a:pt x="772664" y="3943210"/>
                  <a:pt x="830005" y="4095956"/>
                  <a:pt x="944680" y="4222853"/>
                </a:cubicBezTo>
                <a:cubicBezTo>
                  <a:pt x="1059356" y="4349750"/>
                  <a:pt x="1198474" y="4413201"/>
                  <a:pt x="1362029" y="4413201"/>
                </a:cubicBezTo>
                <a:cubicBezTo>
                  <a:pt x="1645902" y="4413201"/>
                  <a:pt x="1896878" y="4225203"/>
                  <a:pt x="2114955" y="3849211"/>
                </a:cubicBezTo>
                <a:lnTo>
                  <a:pt x="2952477" y="2405403"/>
                </a:lnTo>
                <a:close/>
                <a:moveTo>
                  <a:pt x="5270459" y="730364"/>
                </a:moveTo>
                <a:cubicBezTo>
                  <a:pt x="5071187" y="743523"/>
                  <a:pt x="4903402" y="806969"/>
                  <a:pt x="4767103" y="920707"/>
                </a:cubicBezTo>
                <a:cubicBezTo>
                  <a:pt x="4630807" y="1034445"/>
                  <a:pt x="4475238" y="1240770"/>
                  <a:pt x="4300404" y="1539683"/>
                </a:cubicBezTo>
                <a:lnTo>
                  <a:pt x="4184786" y="1731442"/>
                </a:lnTo>
                <a:lnTo>
                  <a:pt x="4864389" y="1731442"/>
                </a:lnTo>
                <a:close/>
                <a:moveTo>
                  <a:pt x="5825989" y="0"/>
                </a:moveTo>
                <a:cubicBezTo>
                  <a:pt x="5944425" y="0"/>
                  <a:pt x="6037482" y="26318"/>
                  <a:pt x="6105163" y="78955"/>
                </a:cubicBezTo>
                <a:cubicBezTo>
                  <a:pt x="6172839" y="131596"/>
                  <a:pt x="6206679" y="204914"/>
                  <a:pt x="6206679" y="298913"/>
                </a:cubicBezTo>
                <a:cubicBezTo>
                  <a:pt x="6206679" y="342151"/>
                  <a:pt x="6195401" y="392912"/>
                  <a:pt x="6172839" y="451190"/>
                </a:cubicBezTo>
                <a:lnTo>
                  <a:pt x="6147463" y="516048"/>
                </a:lnTo>
                <a:lnTo>
                  <a:pt x="5662433" y="1731442"/>
                </a:lnTo>
                <a:lnTo>
                  <a:pt x="5876749" y="1731442"/>
                </a:lnTo>
                <a:lnTo>
                  <a:pt x="5950067" y="1731442"/>
                </a:lnTo>
                <a:cubicBezTo>
                  <a:pt x="6160623" y="1731442"/>
                  <a:pt x="6265900" y="1822618"/>
                  <a:pt x="6265900" y="2004974"/>
                </a:cubicBezTo>
                <a:cubicBezTo>
                  <a:pt x="6265900" y="2115889"/>
                  <a:pt x="6222661" y="2210357"/>
                  <a:pt x="6136180" y="2288378"/>
                </a:cubicBezTo>
                <a:cubicBezTo>
                  <a:pt x="6049703" y="2366395"/>
                  <a:pt x="5944425" y="2405403"/>
                  <a:pt x="5820347" y="2405403"/>
                </a:cubicBezTo>
                <a:lnTo>
                  <a:pt x="5744211" y="2405403"/>
                </a:lnTo>
                <a:lnTo>
                  <a:pt x="5388896" y="2405403"/>
                </a:lnTo>
                <a:lnTo>
                  <a:pt x="5075887" y="3175249"/>
                </a:lnTo>
                <a:lnTo>
                  <a:pt x="5535537" y="3175249"/>
                </a:lnTo>
                <a:lnTo>
                  <a:pt x="5608854" y="3175249"/>
                </a:lnTo>
                <a:cubicBezTo>
                  <a:pt x="5819409" y="3175249"/>
                  <a:pt x="5924687" y="3265487"/>
                  <a:pt x="5924687" y="3445963"/>
                </a:cubicBezTo>
                <a:cubicBezTo>
                  <a:pt x="5924687" y="3558758"/>
                  <a:pt x="5881449" y="3654164"/>
                  <a:pt x="5794967" y="3732186"/>
                </a:cubicBezTo>
                <a:cubicBezTo>
                  <a:pt x="5708490" y="3810203"/>
                  <a:pt x="5603213" y="3849211"/>
                  <a:pt x="5479134" y="3849211"/>
                </a:cubicBezTo>
                <a:lnTo>
                  <a:pt x="5402998" y="3849211"/>
                </a:lnTo>
                <a:lnTo>
                  <a:pt x="4799531" y="3849211"/>
                </a:lnTo>
                <a:cubicBezTo>
                  <a:pt x="4637856" y="3849211"/>
                  <a:pt x="4505787" y="3807384"/>
                  <a:pt x="4403332" y="3723726"/>
                </a:cubicBezTo>
                <a:cubicBezTo>
                  <a:pt x="4300873" y="3640067"/>
                  <a:pt x="4249643" y="3531498"/>
                  <a:pt x="4249643" y="3398021"/>
                </a:cubicBezTo>
                <a:cubicBezTo>
                  <a:pt x="4249643" y="3294624"/>
                  <a:pt x="4288183" y="3147988"/>
                  <a:pt x="4365261" y="2958110"/>
                </a:cubicBezTo>
                <a:lnTo>
                  <a:pt x="4588038" y="2405403"/>
                </a:lnTo>
                <a:lnTo>
                  <a:pt x="3806914" y="2405403"/>
                </a:lnTo>
                <a:lnTo>
                  <a:pt x="2873517" y="4021227"/>
                </a:lnTo>
                <a:cubicBezTo>
                  <a:pt x="2433606" y="4786369"/>
                  <a:pt x="1911917" y="5168940"/>
                  <a:pt x="1308450" y="5168940"/>
                </a:cubicBezTo>
                <a:cubicBezTo>
                  <a:pt x="938101" y="5168940"/>
                  <a:pt x="627436" y="5035938"/>
                  <a:pt x="376465" y="4769923"/>
                </a:cubicBezTo>
                <a:cubicBezTo>
                  <a:pt x="125490" y="4503908"/>
                  <a:pt x="0" y="4174447"/>
                  <a:pt x="0" y="3781535"/>
                </a:cubicBezTo>
                <a:cubicBezTo>
                  <a:pt x="0" y="3461941"/>
                  <a:pt x="96818" y="3154099"/>
                  <a:pt x="290457" y="2858005"/>
                </a:cubicBezTo>
                <a:cubicBezTo>
                  <a:pt x="484092" y="2561911"/>
                  <a:pt x="748227" y="2316108"/>
                  <a:pt x="1082855" y="2120593"/>
                </a:cubicBezTo>
                <a:cubicBezTo>
                  <a:pt x="1332893" y="1977713"/>
                  <a:pt x="1610186" y="1877135"/>
                  <a:pt x="1914740" y="1818857"/>
                </a:cubicBezTo>
                <a:cubicBezTo>
                  <a:pt x="2219290" y="1760579"/>
                  <a:pt x="2624423" y="1731442"/>
                  <a:pt x="3130129" y="1731442"/>
                </a:cubicBezTo>
                <a:lnTo>
                  <a:pt x="3338804" y="1731442"/>
                </a:lnTo>
                <a:lnTo>
                  <a:pt x="3561580" y="1322548"/>
                </a:lnTo>
                <a:cubicBezTo>
                  <a:pt x="3871771" y="752921"/>
                  <a:pt x="4250586" y="373169"/>
                  <a:pt x="4698015" y="183294"/>
                </a:cubicBezTo>
                <a:cubicBezTo>
                  <a:pt x="4985649" y="61097"/>
                  <a:pt x="5361640" y="0"/>
                  <a:pt x="58259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3625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7036904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C10FD60-B279-4A90-879E-DC51895B3B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056" y="412403"/>
            <a:ext cx="4125224" cy="6033194"/>
          </a:xfrm>
          <a:custGeom>
            <a:avLst/>
            <a:gdLst/>
            <a:ahLst/>
            <a:cxnLst/>
            <a:rect l="l" t="t" r="r" b="b"/>
            <a:pathLst>
              <a:path w="105705" h="154595">
                <a:moveTo>
                  <a:pt x="60945" y="0"/>
                </a:moveTo>
                <a:cubicBezTo>
                  <a:pt x="73149" y="0"/>
                  <a:pt x="83325" y="3572"/>
                  <a:pt x="91474" y="10716"/>
                </a:cubicBezTo>
                <a:cubicBezTo>
                  <a:pt x="99622" y="17859"/>
                  <a:pt x="103696" y="26752"/>
                  <a:pt x="103696" y="37393"/>
                </a:cubicBezTo>
                <a:cubicBezTo>
                  <a:pt x="103696" y="45058"/>
                  <a:pt x="101762" y="53652"/>
                  <a:pt x="97892" y="63177"/>
                </a:cubicBezTo>
                <a:lnTo>
                  <a:pt x="71549" y="127918"/>
                </a:lnTo>
                <a:lnTo>
                  <a:pt x="90302" y="127918"/>
                </a:lnTo>
                <a:cubicBezTo>
                  <a:pt x="100571" y="127918"/>
                  <a:pt x="105705" y="131490"/>
                  <a:pt x="105705" y="138633"/>
                </a:cubicBezTo>
                <a:cubicBezTo>
                  <a:pt x="105705" y="143693"/>
                  <a:pt x="103901" y="147619"/>
                  <a:pt x="100292" y="150409"/>
                </a:cubicBezTo>
                <a:cubicBezTo>
                  <a:pt x="96683" y="153200"/>
                  <a:pt x="91604" y="154595"/>
                  <a:pt x="85056" y="154595"/>
                </a:cubicBezTo>
                <a:lnTo>
                  <a:pt x="64741" y="154595"/>
                </a:lnTo>
                <a:cubicBezTo>
                  <a:pt x="56555" y="154595"/>
                  <a:pt x="50341" y="153014"/>
                  <a:pt x="46100" y="149851"/>
                </a:cubicBezTo>
                <a:cubicBezTo>
                  <a:pt x="41858" y="146689"/>
                  <a:pt x="39737" y="142094"/>
                  <a:pt x="39737" y="136066"/>
                </a:cubicBezTo>
                <a:cubicBezTo>
                  <a:pt x="39737" y="131825"/>
                  <a:pt x="41263" y="125909"/>
                  <a:pt x="44314" y="118319"/>
                </a:cubicBezTo>
                <a:lnTo>
                  <a:pt x="66750" y="63177"/>
                </a:lnTo>
                <a:cubicBezTo>
                  <a:pt x="71289" y="52016"/>
                  <a:pt x="73559" y="44351"/>
                  <a:pt x="73559" y="40184"/>
                </a:cubicBezTo>
                <a:cubicBezTo>
                  <a:pt x="73559" y="36835"/>
                  <a:pt x="72033" y="33840"/>
                  <a:pt x="68982" y="31198"/>
                </a:cubicBezTo>
                <a:cubicBezTo>
                  <a:pt x="65931" y="28556"/>
                  <a:pt x="62434" y="27236"/>
                  <a:pt x="58490" y="27236"/>
                </a:cubicBezTo>
                <a:cubicBezTo>
                  <a:pt x="51048" y="27236"/>
                  <a:pt x="44314" y="30454"/>
                  <a:pt x="38286" y="36891"/>
                </a:cubicBezTo>
                <a:cubicBezTo>
                  <a:pt x="32259" y="43328"/>
                  <a:pt x="29245" y="50527"/>
                  <a:pt x="29245" y="58489"/>
                </a:cubicBezTo>
                <a:cubicBezTo>
                  <a:pt x="29245" y="63103"/>
                  <a:pt x="30268" y="66675"/>
                  <a:pt x="32315" y="69205"/>
                </a:cubicBezTo>
                <a:cubicBezTo>
                  <a:pt x="34361" y="71735"/>
                  <a:pt x="38100" y="74079"/>
                  <a:pt x="43533" y="76237"/>
                </a:cubicBezTo>
                <a:cubicBezTo>
                  <a:pt x="48369" y="78172"/>
                  <a:pt x="50788" y="81483"/>
                  <a:pt x="50788" y="86172"/>
                </a:cubicBezTo>
                <a:cubicBezTo>
                  <a:pt x="50788" y="90487"/>
                  <a:pt x="49169" y="94041"/>
                  <a:pt x="45932" y="96831"/>
                </a:cubicBezTo>
                <a:cubicBezTo>
                  <a:pt x="42695" y="99622"/>
                  <a:pt x="38658" y="101017"/>
                  <a:pt x="33821" y="101017"/>
                </a:cubicBezTo>
                <a:cubicBezTo>
                  <a:pt x="24520" y="101017"/>
                  <a:pt x="16557" y="97054"/>
                  <a:pt x="9935" y="89129"/>
                </a:cubicBezTo>
                <a:cubicBezTo>
                  <a:pt x="3312" y="81204"/>
                  <a:pt x="0" y="71698"/>
                  <a:pt x="0" y="60610"/>
                </a:cubicBezTo>
                <a:cubicBezTo>
                  <a:pt x="0" y="44462"/>
                  <a:pt x="6102" y="30324"/>
                  <a:pt x="18306" y="18194"/>
                </a:cubicBezTo>
                <a:cubicBezTo>
                  <a:pt x="30510" y="6065"/>
                  <a:pt x="44723" y="0"/>
                  <a:pt x="609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649441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57721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9232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08176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28247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27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92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675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8683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2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=""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0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74" r:id="rId3"/>
    <p:sldLayoutId id="2147483775" r:id="rId4"/>
    <p:sldLayoutId id="2147483776" r:id="rId5"/>
    <p:sldLayoutId id="2147483779" r:id="rId6"/>
    <p:sldLayoutId id="2147483782" r:id="rId7"/>
    <p:sldLayoutId id="2147483783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  <p:sldLayoutId id="2147483858" r:id="rId25"/>
    <p:sldLayoutId id="2147483859" r:id="rId26"/>
    <p:sldLayoutId id="2147483860" r:id="rId27"/>
    <p:sldLayoutId id="2147483861" r:id="rId28"/>
    <p:sldLayoutId id="2147483862" r:id="rId29"/>
    <p:sldLayoutId id="2147483863" r:id="rId30"/>
    <p:sldLayoutId id="2147483864" r:id="rId3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1" r:id="rId6"/>
    <p:sldLayoutId id="2147483742" r:id="rId7"/>
    <p:sldLayoutId id="2147483732" r:id="rId8"/>
    <p:sldLayoutId id="2147483738" r:id="rId9"/>
    <p:sldLayoutId id="2147483743" r:id="rId10"/>
    <p:sldLayoutId id="2147483745" r:id="rId11"/>
    <p:sldLayoutId id="2147483747" r:id="rId12"/>
    <p:sldLayoutId id="2147483746" r:id="rId13"/>
    <p:sldLayoutId id="2147483744" r:id="rId14"/>
    <p:sldLayoutId id="2147483733" r:id="rId15"/>
    <p:sldLayoutId id="2147483734" r:id="rId16"/>
    <p:sldLayoutId id="2147483749" r:id="rId17"/>
    <p:sldLayoutId id="2147483750" r:id="rId18"/>
    <p:sldLayoutId id="2147483752" r:id="rId19"/>
    <p:sldLayoutId id="2147483753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195990" y="2001934"/>
            <a:ext cx="582784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5400" b="1" dirty="0" smtClean="0">
                <a:solidFill>
                  <a:schemeClr val="bg1"/>
                </a:solidFill>
                <a:cs typeface="Arial" pitchFamily="34" charset="0"/>
              </a:rPr>
              <a:t>Reagiranje na automatske misli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223371" y="3993542"/>
            <a:ext cx="561050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altLang="ko-KR" sz="1867" dirty="0" smtClean="0">
                <a:solidFill>
                  <a:schemeClr val="bg1"/>
                </a:solidFill>
                <a:cs typeface="Arial" pitchFamily="34" charset="0"/>
              </a:rPr>
              <a:t>Nikoleta Zubić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361896" y="1498187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=""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=""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=""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=""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=""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=""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297">
            <a:extLst>
              <a:ext uri="{FF2B5EF4-FFF2-40B4-BE49-F238E27FC236}">
                <a16:creationId xmlns="" xmlns:a16="http://schemas.microsoft.com/office/drawing/2014/main" id="{3A387BFF-4DBC-46EE-B1D2-25506F702EB3}"/>
              </a:ext>
            </a:extLst>
          </p:cNvPr>
          <p:cNvGrpSpPr/>
          <p:nvPr/>
        </p:nvGrpSpPr>
        <p:grpSpPr>
          <a:xfrm>
            <a:off x="4383359" y="78951"/>
            <a:ext cx="7483064" cy="6700097"/>
            <a:chOff x="4594375" y="96827"/>
            <a:chExt cx="7483064" cy="6700097"/>
          </a:xfrm>
        </p:grpSpPr>
        <p:grpSp>
          <p:nvGrpSpPr>
            <p:cNvPr id="54" name="Graphic 166">
              <a:extLst>
                <a:ext uri="{FF2B5EF4-FFF2-40B4-BE49-F238E27FC236}">
                  <a16:creationId xmlns="" xmlns:a16="http://schemas.microsoft.com/office/drawing/2014/main" id="{DD24B049-2406-4190-AFD8-9AE5D6BE3EFA}"/>
                </a:ext>
              </a:extLst>
            </p:cNvPr>
            <p:cNvGrpSpPr/>
            <p:nvPr/>
          </p:nvGrpSpPr>
          <p:grpSpPr>
            <a:xfrm rot="10800000">
              <a:off x="5030867" y="116691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ADFA34FA-530D-4338-B84E-A23F8C1CBCB4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C4CE085A-5B5C-4E08-ABB9-DEB421519985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5D128A36-2DB1-4E37-BF69-B8D687CE44D9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16D2BC86-ABD9-43C3-A997-78764721129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3DE54CCF-A671-4D10-AC57-2756B07852EF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="" xmlns:a16="http://schemas.microsoft.com/office/drawing/2014/main" id="{542FF827-3A08-4463-839F-F6BF2DE76D04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="" xmlns:a16="http://schemas.microsoft.com/office/drawing/2014/main" id="{8038CA91-31B3-4919-A1EF-9016DA68B39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="" xmlns:a16="http://schemas.microsoft.com/office/drawing/2014/main" id="{EB2D25F5-EFB0-41C6-9894-4B4765210B66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="" xmlns:a16="http://schemas.microsoft.com/office/drawing/2014/main" id="{7A104985-879D-4D52-AE55-D42312D3177C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="" xmlns:a16="http://schemas.microsoft.com/office/drawing/2014/main" id="{286FDF11-F944-4EF3-8C34-6FFCEAFDE55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="" xmlns:a16="http://schemas.microsoft.com/office/drawing/2014/main" id="{AB3FC3F4-97BC-4E9D-AA69-C47A5F4DEB15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="" xmlns:a16="http://schemas.microsoft.com/office/drawing/2014/main" id="{2C711E36-0CDB-4A3A-A8BE-3DCDF0602E4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="" xmlns:a16="http://schemas.microsoft.com/office/drawing/2014/main" id="{09D6EB11-A836-41C2-8E1F-40F38CC7A83A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="" xmlns:a16="http://schemas.microsoft.com/office/drawing/2014/main" id="{64CA6662-09B2-4225-AD62-979ECE31857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="" xmlns:a16="http://schemas.microsoft.com/office/drawing/2014/main" id="{FF268ADE-984D-4689-9CBB-F66A87012CA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="" xmlns:a16="http://schemas.microsoft.com/office/drawing/2014/main" id="{8F96B2B5-1018-4C86-B651-F86F6DCF4B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="" xmlns:a16="http://schemas.microsoft.com/office/drawing/2014/main" id="{6B434EA9-4D93-4091-801A-8D1CEFA2AB72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="" xmlns:a16="http://schemas.microsoft.com/office/drawing/2014/main" id="{0547EB96-535A-441D-8A9C-814876AFB8B2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B8DA4376-393D-4EE2-BC37-BFB07B12051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5C4E5B74-AF9B-4DFB-9099-7290E9D4F7FD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5" name="Graphic 54">
              <a:extLst>
                <a:ext uri="{FF2B5EF4-FFF2-40B4-BE49-F238E27FC236}">
                  <a16:creationId xmlns="" xmlns:a16="http://schemas.microsoft.com/office/drawing/2014/main" id="{1E0C24CB-9258-4DD6-968C-7B0363830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94375" y="2168764"/>
              <a:ext cx="5383773" cy="1153665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="" xmlns:a16="http://schemas.microsoft.com/office/drawing/2014/main" id="{AF78C48E-1E9D-4C21-B7F6-733EAC936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644855" y="3473578"/>
              <a:ext cx="5383773" cy="1153665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="" xmlns:a16="http://schemas.microsoft.com/office/drawing/2014/main" id="{6454CA2C-015F-4BB0-9594-1F18D7B41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170290" y="4405516"/>
              <a:ext cx="5383773" cy="1153665"/>
            </a:xfrm>
            <a:prstGeom prst="rect">
              <a:avLst/>
            </a:prstGeom>
          </p:spPr>
        </p:pic>
        <p:grpSp>
          <p:nvGrpSpPr>
            <p:cNvPr id="58" name="Graphic 166">
              <a:extLst>
                <a:ext uri="{FF2B5EF4-FFF2-40B4-BE49-F238E27FC236}">
                  <a16:creationId xmlns="" xmlns:a16="http://schemas.microsoft.com/office/drawing/2014/main" id="{3708846D-6ED3-4A0A-8B25-3EFC760A0952}"/>
                </a:ext>
              </a:extLst>
            </p:cNvPr>
            <p:cNvGrpSpPr/>
            <p:nvPr/>
          </p:nvGrpSpPr>
          <p:grpSpPr>
            <a:xfrm rot="10800000">
              <a:off x="5079874" y="241177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1624EF58-90D9-4C45-969F-8D407FC234A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CD526DA9-D6D1-4973-A959-94FE1623D09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="" xmlns:a16="http://schemas.microsoft.com/office/drawing/2014/main" id="{145A0E55-8188-4D39-B863-1CB01A14E87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="" xmlns:a16="http://schemas.microsoft.com/office/drawing/2014/main" id="{CE6A694E-6853-4A05-A33E-13AEFB3B2DD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="" xmlns:a16="http://schemas.microsoft.com/office/drawing/2014/main" id="{C739DA6E-6293-4EB7-BD8F-972157B644F5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="" xmlns:a16="http://schemas.microsoft.com/office/drawing/2014/main" id="{6D31D40B-B773-4059-9E01-214188B8AEE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="" xmlns:a16="http://schemas.microsoft.com/office/drawing/2014/main" id="{9CE84FD8-45FF-419B-BC8B-AFE6CE3080E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="" xmlns:a16="http://schemas.microsoft.com/office/drawing/2014/main" id="{12617C25-4BE9-4989-BCAC-34B739CAC3C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="" xmlns:a16="http://schemas.microsoft.com/office/drawing/2014/main" id="{F9F031F6-6F4F-42A3-BB35-FE5BF3C5B2C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="" xmlns:a16="http://schemas.microsoft.com/office/drawing/2014/main" id="{EAF53C6E-A628-4530-A6F2-6C9BD24D25E2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="" xmlns:a16="http://schemas.microsoft.com/office/drawing/2014/main" id="{43BEED67-E6D2-4818-9FEA-4FFF618A226C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="" xmlns:a16="http://schemas.microsoft.com/office/drawing/2014/main" id="{C7BC207B-7910-4D92-B102-15CF333F548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="" xmlns:a16="http://schemas.microsoft.com/office/drawing/2014/main" id="{175053AA-0BFF-4818-A2FF-331A1F9132FD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="" xmlns:a16="http://schemas.microsoft.com/office/drawing/2014/main" id="{649A6F74-27ED-4833-8B23-D0E59E8C9E1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="" xmlns:a16="http://schemas.microsoft.com/office/drawing/2014/main" id="{454A433C-80D0-4C87-8CCA-6E91292D45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D8958BE3-8C7B-40DC-9CA4-52B6853379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454A47C9-FFC7-451F-8D34-A167ACFDFD4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E504B9E8-456C-4828-B157-D5FE0C96255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1D04E453-8E10-48BD-B556-00C08DC1031A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99B9C8C9-1886-4A0B-8BFF-F753F2E1AAC5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aphic 166">
              <a:extLst>
                <a:ext uri="{FF2B5EF4-FFF2-40B4-BE49-F238E27FC236}">
                  <a16:creationId xmlns="" xmlns:a16="http://schemas.microsoft.com/office/drawing/2014/main" id="{B750ED0C-289A-4042-A006-648AD033C4EF}"/>
                </a:ext>
              </a:extLst>
            </p:cNvPr>
            <p:cNvGrpSpPr/>
            <p:nvPr/>
          </p:nvGrpSpPr>
          <p:grpSpPr>
            <a:xfrm>
              <a:off x="6426468" y="96827"/>
              <a:ext cx="4000541" cy="855648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28724574-9161-4A75-A4BD-D39719BCD1F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5BD29B1E-711F-43F2-8BFA-33A728ED8A77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F33EED04-7588-42FF-934B-E86882AD0ECC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F2E67A8-27F3-45B3-88EC-81916362164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C04954B9-D07D-423E-B2E0-83669D9C0A0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27CCE5F1-3C34-4771-BF97-25F919D70549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7D9E1B22-B75F-48EE-A8A9-532F76B0A8E9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DBF11BCD-F134-417F-B8FA-CBCC9E0D1D90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69DE9CBE-F340-4A51-A894-62FCEE8BCB07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9B6AFBFA-2ED5-4013-BF04-EE7FF56C9BA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5F3347CF-DBE3-4CDA-B478-AAC7A31AC31F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2F2CDDAF-D11F-41F1-BA02-8FF777E9B12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02D585F5-6D8C-4454-A20B-67B432A847F8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3D49F772-3505-465F-A63E-64B9406DA65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B42531F8-8AAA-47B5-BA56-8ACA1852A1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84DB7EEC-0746-4F19-A157-93DF59F4626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1732578E-DCEF-4C73-8F1B-B1A00B603AA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69A7F52A-6059-44D0-B752-DAA6EF3A6B2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25B7E0FE-7FA9-4582-9939-C30283374168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E39AE861-DAFB-4D5C-B925-5D662262A30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234">
              <a:extLst>
                <a:ext uri="{FF2B5EF4-FFF2-40B4-BE49-F238E27FC236}">
                  <a16:creationId xmlns="" xmlns:a16="http://schemas.microsoft.com/office/drawing/2014/main" id="{1CD6633D-075C-4F2F-8A39-1EB734ED587A}"/>
                </a:ext>
              </a:extLst>
            </p:cNvPr>
            <p:cNvGrpSpPr/>
            <p:nvPr/>
          </p:nvGrpSpPr>
          <p:grpSpPr>
            <a:xfrm>
              <a:off x="5399552" y="412759"/>
              <a:ext cx="5236443" cy="1785631"/>
              <a:chOff x="7533181" y="1351306"/>
              <a:chExt cx="4265296" cy="1454469"/>
            </a:xfrm>
            <a:solidFill>
              <a:schemeClr val="bg1"/>
            </a:solidFill>
          </p:grpSpPr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4C7749AE-DB5D-4D28-A812-D4764E453164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8B0957CE-252E-43B9-B05C-E467062431CB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6F73D7B8-5FF8-4CDE-863D-912A2F210B87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4AD449A4-D004-481D-B64C-6A77AE060BDA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66D652F4-1A3B-4937-9AF1-126236AD03C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EE9C6946-5F86-4016-A2FE-B2CD46A04113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166">
              <a:extLst>
                <a:ext uri="{FF2B5EF4-FFF2-40B4-BE49-F238E27FC236}">
                  <a16:creationId xmlns="" xmlns:a16="http://schemas.microsoft.com/office/drawing/2014/main" id="{16769924-464A-4713-8E50-F889EAEB0482}"/>
                </a:ext>
              </a:extLst>
            </p:cNvPr>
            <p:cNvGrpSpPr/>
            <p:nvPr/>
          </p:nvGrpSpPr>
          <p:grpSpPr>
            <a:xfrm>
              <a:off x="6715061" y="5486362"/>
              <a:ext cx="3989135" cy="838142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5BF0D0BF-1BAC-403F-8842-DA4B0E2C8EA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4C97C16A-C57E-4ACF-BB33-C29236CB1D9E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E7FD0F2D-BF02-4FA4-BDB8-7550CD485520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5E356F91-A046-4658-A7FD-F2AC31372912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2476DAF5-069D-4C00-A840-34DB3B13CD34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AE095B6E-C018-445C-B521-10101B9EB2E0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535CF749-62F5-4590-833F-3D5B50D50BF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B73037C8-9D87-41BE-BFFC-A98AA59E7EB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6F8031E0-D780-4201-88C4-C2849C07C0F5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1C142BC8-0251-4228-95A2-869175A0064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11793448-6769-4C41-8AE5-A86673B61273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68459BE0-EFE2-4E8E-8F82-DF7064C46A55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4F07A86B-6139-4348-8FF6-908B10232BF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0C7FAF4B-DE86-4FB9-AF72-4C10D6F2F45C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DF6B8624-89D7-464B-AE1C-41D54EB168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6B2F4526-44D6-44E1-9EFC-430B7689A446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D96FF190-45F3-4B82-BFC2-DEF8F0927FF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CCEC4CBD-D37E-454E-82F5-747802C394E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BE6080FD-BD5F-4E0C-931D-1A3ED123416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251DE0A1-F04D-4DD4-B3E7-39F10EF1FA3F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aphic 3">
              <a:extLst>
                <a:ext uri="{FF2B5EF4-FFF2-40B4-BE49-F238E27FC236}">
                  <a16:creationId xmlns="" xmlns:a16="http://schemas.microsoft.com/office/drawing/2014/main" id="{50E34CD5-1538-47B4-AAC4-343AB14B9407}"/>
                </a:ext>
              </a:extLst>
            </p:cNvPr>
            <p:cNvGrpSpPr/>
            <p:nvPr/>
          </p:nvGrpSpPr>
          <p:grpSpPr>
            <a:xfrm>
              <a:off x="6431104" y="100108"/>
              <a:ext cx="5646335" cy="6696816"/>
              <a:chOff x="5276850" y="2457450"/>
              <a:chExt cx="1638300" cy="1943100"/>
            </a:xfrm>
            <a:solidFill>
              <a:schemeClr val="bg1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C4827C85-9F24-4900-A5A8-A6DC177395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C753C022-CC16-4A13-B103-DE8E883C9531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5BC2CBFE-A3C0-4523-B927-378677B8BFAF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C260066E-3E88-46E5-B5C4-DB59F5A115BF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49E98CAD-B1F0-4F0E-AD78-B3129B5EB008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3E076D09-DE40-47F6-A630-8104F500F63A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708E0EF1-A3DD-498D-9BCC-5248316ADFA1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C2699DEB-B196-45A1-A368-05F26D43C5A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1491B135-0B92-4A7C-8310-5AD5749322F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9452CBC5-B271-4EE8-BF21-740E071823D2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A9DF2757-51DB-4C1D-82E7-961BE88C3271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54A040CE-3211-4823-9E68-116FD299554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5A3937F4-748F-463A-B62A-9B6B8E0976C8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AC2D26E9-272A-4C41-9A6C-00DB2ED1F237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26D91168-6D2F-4D74-A952-4463E2860747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D3289C10-AD3E-408E-83BA-A1BC2D2524B2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5E15CBFB-EA18-4496-BE16-A2E64A58AA0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2B2EC83D-6423-4E8F-ACCD-756F84264614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8CC46467-47E8-4BC2-907C-D6376655D76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F1CC970F-15DF-4F7B-BCC3-7AB754F2BC16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38829EFE-A102-422C-9FAE-CF36F9411FAE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773B7972-0898-4F79-9F51-AA6861F6CA77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D862E863-B809-4F81-8290-7C3A675BD787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ACA0963B-45D4-44DB-BBBC-4F5DF5BFD998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1BB13771-CCF4-4004-AAF6-85727B077BFD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BF24E680-18A4-4925-BC59-39C73604E2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F0DDB656-FBB0-4FDA-A39F-728C6A4BC8F6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DC267DF7-82BD-4AFD-8086-A63A210B3762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6AE660CE-C5BD-42EF-B27C-49E439E1FC8F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371982C4-8F12-4D9D-8B7E-4747C775CF8A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A1A67460-9BE0-41D6-9B22-5BD527E6661C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F69A2F6C-CDB9-403F-927F-BBEAC902E71C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F731CD3B-6859-477C-9486-7C654D947ACB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B47258F6-A7E9-4D60-B1EE-B9B0F2C6366B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D791F520-FBDC-4064-BD86-98167E100676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2BF75AB0-2E21-4C35-A0B7-73202F7B38A8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86A23C8D-F262-44CC-A1DB-9A4BC902DE30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E41364F5-86D7-4602-9045-D9EB5015661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AB64F400-E76C-46E6-98FF-54F7399FBD31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6994CD39-D137-4F6D-BD90-D9596E88077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86D5DBF1-2D27-499C-9524-87285968AFEE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F2FECE3C-C112-407F-ADB5-B0EEF0D1315E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316DFDDF-94AA-451D-840A-996F7C0971CD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5F18C520-BD5D-4E7A-BAB8-C54A483DDE6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FBF1E186-61E4-408B-89EB-2CBB9C6D1F8A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DCFE5379-A144-4287-B035-FEA2ED11A8BB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D97F9E09-288E-4D55-A46A-06519760ED9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0F4138DC-C73B-4C62-9742-D030D3596E1D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303182F1-DBBC-4C84-8717-E165E77BE45C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299CEEDA-A3DB-4D07-8CF4-4EE1AFBF7F8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7A72E71C-E691-4092-8734-6B8414623E18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BF40D4F3-A699-4842-94D6-593102EFE948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3D864144-2DDC-42E9-8E10-9F1F5CA697F8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BAA1A4DF-37A6-43A1-BA9F-7EFFC3E403E9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CFE63D07-C9C6-4D6C-A00B-E784F6F245A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C254B192-995F-4D1F-B120-D8EB3C71BB64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62097350-CF47-4B38-A090-D326DBCC38CF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2DD6CE69-64BA-40FD-A7BD-FF1E3492750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F673D180-916B-4C94-804D-3BDF2DC66E76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3BB06668-C6A6-4504-A334-1F8600BBBD9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2C22D822-DD0F-4A30-9B52-2EF5F951B167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3F117634-8D28-4F9A-8C99-E6DB3CDCE3F2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7CF1EF79-C1F1-4C9E-B817-4B83E5566348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BA87A73F-8794-4D1B-B1DE-0FC9D3997F72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1B6F76E0-A219-40BE-9F3C-E2EF46CF5F37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F522727F-DEAA-42C5-9298-F8647CCD3D1A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416560F2-5B68-4BA8-9304-5C2848880CEE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C56035D6-08AE-40A6-9556-BDAFAC158CC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937CD0DD-28C7-40E5-A0A8-613AC3E2AFA9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B26C7D56-3578-4C1B-B092-89643210F85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033A1114-4C13-4F2B-8DD1-A5EB52739306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AFA8663A-157C-4059-9152-6761FDF21AEC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ACB31553-F0B4-4AC2-B75B-D3F6CD7C506C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3F20BF26-70E7-4BF3-98E5-C3B240D4E467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AA297DE4-1132-4D8D-9E9C-EBEE0D69E51C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6747521A-B145-4861-BB8D-9E295E04C0B1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022B39A1-6ACA-43DA-A66B-38CEE1FF3BF9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84E9BE96-2BBD-449A-8FB5-0937F43383D5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2D2D3213-2908-4806-82E9-3BCDAC62FE6D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7F38F479-96E2-4A4C-98FE-B09DF54D892D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451F0846-6ABA-47EE-8398-62738039AB22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AF1E3290-6A5E-4362-BEF5-2D3D9A47048A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4B37DB7F-2668-45F1-9CF9-885994D3886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5990E9F2-6D2C-4717-A3EF-1BFB0A312549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FE373849-29E2-460A-A367-02D7B42F8413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3370E49B-0D55-4E60-A04E-DA66CC6DFE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B2C34E57-5B92-47A2-B9F0-7D4FA2BB679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38FBE5E8-FD5F-465F-874A-3BD49EC8E4E3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6ABD3B61-66C3-4E74-842F-E787DF9131D6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BFB51987-35AA-4754-AD11-82CEBFEDF3D7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540CA820-0F60-47A8-BFB9-CA49656589B6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7B3CE679-F512-47A2-840C-6EF7EF233775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777314DD-0AB2-4AA0-825A-3E8AF4E87B03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28E33AF1-A709-4DB4-B5A7-378C663BA269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B4AE3F5C-F315-40DA-8A0C-CD8F79A884F1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53ACF955-CB52-4F6F-A12E-E5D86BE9D22F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78491B51-896D-4736-83C8-D51B99C381D3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0DE1BA76-F977-4888-8DB9-C347B1665918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955D2F3A-8E18-4DFB-B39A-91066A795381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2C8F3C86-E764-4F11-9052-050F22CCF113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3C20636C-EC4D-439B-BC6A-3D60A53F96ED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3EDEDB7C-23E8-4C18-ABB8-42E3A8891DAB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6111917E-4622-449B-BF7C-7CC007E62798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A386617A-C682-495B-97E1-9011EEE24E1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C0B5CCCA-5A7F-4E17-931D-096DCB41F1FD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D3408AD7-3304-4134-B7FE-FB23F87E3EBC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0AC32479-8D6C-47D7-8DFD-D4DE8E527F02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EDAD9C1B-6738-4A07-96ED-DE0CB1A8F61C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E4D29AB1-CA8D-40A0-9BAA-A8BFD60E0238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DE731D6E-527A-45B9-BB15-F955349286D1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48D3C16F-65C7-44D6-8D44-4ADE71304993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32F0A647-D6A2-4C87-A83C-4FDDD84CBBE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66B7E95C-77FF-41F2-B4F1-89DFB5D4A96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A51D3A72-4F6B-4E43-8E64-80BE1884AF84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BB7AF692-3455-4BBD-BDF1-33D22F7D1EFC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336DD38E-04AA-478C-8E46-B641DC6D1DC3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6D30117E-AD25-4453-8373-44EE92A4BF05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28351072-F5EC-4A68-B60D-CBFBF7D8D4F2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CF64FE24-BF34-4A8E-A28D-BD0C495B8CC1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74D236D1-23BB-490D-8D39-4B6B8B884F5B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E0A92FEF-B002-4E23-9FDA-51280F76DEB9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4CA4181A-FF1B-4D59-8A4D-1B8DBD565C2C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43FAA2C2-E986-41C7-B925-900D890F13B9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C5DECD03-B711-421D-8AAF-868B75A5F9A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EC02E529-A06C-4A6B-A15E-A39535290171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6409F2D4-BA2D-47E6-B7CA-CB0829DAE39D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BB354D5E-E311-423F-973F-65291ECF2161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" name="Graphic 166">
              <a:extLst>
                <a:ext uri="{FF2B5EF4-FFF2-40B4-BE49-F238E27FC236}">
                  <a16:creationId xmlns="" xmlns:a16="http://schemas.microsoft.com/office/drawing/2014/main" id="{74AA5A7E-3071-4529-8419-E735F24C903B}"/>
                </a:ext>
              </a:extLst>
            </p:cNvPr>
            <p:cNvGrpSpPr/>
            <p:nvPr/>
          </p:nvGrpSpPr>
          <p:grpSpPr>
            <a:xfrm>
              <a:off x="5052311" y="4171348"/>
              <a:ext cx="5032531" cy="1057366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277" name="Freeform: Shape 276">
                <a:extLst>
                  <a:ext uri="{FF2B5EF4-FFF2-40B4-BE49-F238E27FC236}">
                    <a16:creationId xmlns="" xmlns:a16="http://schemas.microsoft.com/office/drawing/2014/main" id="{DF8DA59A-4D3D-483D-851E-20F3439558AD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="" xmlns:a16="http://schemas.microsoft.com/office/drawing/2014/main" id="{73B6F978-6241-48F7-AD77-547C4300EB5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="" xmlns:a16="http://schemas.microsoft.com/office/drawing/2014/main" id="{2F07AD39-36BB-42ED-80C5-E99AF70CB79A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="" xmlns:a16="http://schemas.microsoft.com/office/drawing/2014/main" id="{FE2D0023-3E1D-4B8B-9E6E-31E8D0373A3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="" xmlns:a16="http://schemas.microsoft.com/office/drawing/2014/main" id="{8CD39220-19B6-4469-A62D-03D3CA0C4C8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="" xmlns:a16="http://schemas.microsoft.com/office/drawing/2014/main" id="{5E209FAF-FE80-4178-B319-3C119A9D563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="" xmlns:a16="http://schemas.microsoft.com/office/drawing/2014/main" id="{7848517B-A75F-4431-BFDE-F38E41C4229B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="" xmlns:a16="http://schemas.microsoft.com/office/drawing/2014/main" id="{77198BAB-EDC0-4CBA-BBA2-F06584E2857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="" xmlns:a16="http://schemas.microsoft.com/office/drawing/2014/main" id="{1F63D475-BF3A-4D00-9C15-40113846E61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="" xmlns:a16="http://schemas.microsoft.com/office/drawing/2014/main" id="{F8E4AF63-2EC3-4859-9A8A-D8B8B3BB2CE1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="" xmlns:a16="http://schemas.microsoft.com/office/drawing/2014/main" id="{A531783A-5E48-4BA9-B715-F4ED9558FAB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="" xmlns:a16="http://schemas.microsoft.com/office/drawing/2014/main" id="{A8D700BB-E751-48DA-8AB8-914B3CD8E41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="" xmlns:a16="http://schemas.microsoft.com/office/drawing/2014/main" id="{589BF9FB-7483-4A69-AA49-A35A6D3C5FAE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="" xmlns:a16="http://schemas.microsoft.com/office/drawing/2014/main" id="{25152BDF-1BEB-4150-8993-9317915EA6B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="" xmlns:a16="http://schemas.microsoft.com/office/drawing/2014/main" id="{C7971C53-AABC-4071-B599-F09FEC77B27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="" xmlns:a16="http://schemas.microsoft.com/office/drawing/2014/main" id="{B3A78273-7BDD-4C8C-B817-C7279EDDFFF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="" xmlns:a16="http://schemas.microsoft.com/office/drawing/2014/main" id="{A4907EC0-58F4-453F-8DF4-09584F491C5C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="" xmlns:a16="http://schemas.microsoft.com/office/drawing/2014/main" id="{8776D23D-4F47-4257-A697-32F36CE05B86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="" xmlns:a16="http://schemas.microsoft.com/office/drawing/2014/main" id="{BFCB0B76-FAC5-4775-AE50-CF8A5E580541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B39CFCF1-BF3A-45CC-8CA6-E6F4EF69F04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9" name="TextBox 298">
            <a:extLst>
              <a:ext uri="{FF2B5EF4-FFF2-40B4-BE49-F238E27FC236}">
                <a16:creationId xmlns="" xmlns:a16="http://schemas.microsoft.com/office/drawing/2014/main" id="{870A18D5-D299-49B3-8FD2-35CB98B524C7}"/>
              </a:ext>
            </a:extLst>
          </p:cNvPr>
          <p:cNvSpPr txBox="1"/>
          <p:nvPr/>
        </p:nvSpPr>
        <p:spPr>
          <a:xfrm>
            <a:off x="8895460" y="3911760"/>
            <a:ext cx="229133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altLang="ko-KR" sz="2800" dirty="0" smtClean="0">
                <a:solidFill>
                  <a:schemeClr val="accent1"/>
                </a:solidFill>
                <a:cs typeface="Arial" pitchFamily="34" charset="0"/>
              </a:rPr>
              <a:t>Hvala na pažnji!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="" xmlns:a16="http://schemas.microsoft.com/office/drawing/2014/main" id="{85DD160A-C05E-48FF-928C-F1ED840FB0B3}"/>
              </a:ext>
            </a:extLst>
          </p:cNvPr>
          <p:cNvSpPr/>
          <p:nvPr/>
        </p:nvSpPr>
        <p:spPr>
          <a:xfrm>
            <a:off x="681460" y="1423499"/>
            <a:ext cx="400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hr-HR" sz="3600" dirty="0" smtClean="0">
                <a:solidFill>
                  <a:schemeClr val="bg1"/>
                </a:solidFill>
              </a:rPr>
              <a:t>Literatura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="" xmlns:a16="http://schemas.microsoft.com/office/drawing/2014/main" id="{E9B7B593-D656-452E-AFE4-89D6370C70F6}"/>
              </a:ext>
            </a:extLst>
          </p:cNvPr>
          <p:cNvSpPr/>
          <p:nvPr/>
        </p:nvSpPr>
        <p:spPr>
          <a:xfrm>
            <a:off x="678094" y="2166926"/>
            <a:ext cx="411480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TextBox 302">
            <a:extLst>
              <a:ext uri="{FF2B5EF4-FFF2-40B4-BE49-F238E27FC236}">
                <a16:creationId xmlns="" xmlns:a16="http://schemas.microsoft.com/office/drawing/2014/main" id="{13F980AF-3FE0-41DA-97CA-3D908B4FB798}"/>
              </a:ext>
            </a:extLst>
          </p:cNvPr>
          <p:cNvSpPr txBox="1"/>
          <p:nvPr/>
        </p:nvSpPr>
        <p:spPr>
          <a:xfrm>
            <a:off x="723085" y="2761113"/>
            <a:ext cx="3740159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Beck</a:t>
            </a:r>
            <a:r>
              <a:rPr lang="hr-HR" altLang="ko-KR" sz="2000" b="1" dirty="0" smtClean="0">
                <a:solidFill>
                  <a:schemeClr val="bg1"/>
                </a:solidFill>
                <a:cs typeface="Arial" pitchFamily="34" charset="0"/>
              </a:rPr>
              <a:t>, J. S. (2007). Kognitivna terapija: osnove, educiranje i uvježbavanje. Jastrebarsko: Naklada Slap.</a:t>
            </a:r>
          </a:p>
          <a:p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5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67CF5B5-5F95-4AEA-829F-98A0F14AC548}"/>
              </a:ext>
            </a:extLst>
          </p:cNvPr>
          <p:cNvGrpSpPr/>
          <p:nvPr/>
        </p:nvGrpSpPr>
        <p:grpSpPr>
          <a:xfrm>
            <a:off x="1541895" y="748368"/>
            <a:ext cx="2051736" cy="5277193"/>
            <a:chOff x="3871798" y="1672614"/>
            <a:chExt cx="1489288" cy="4140966"/>
          </a:xfrm>
        </p:grpSpPr>
        <p:sp>
          <p:nvSpPr>
            <p:cNvPr id="4" name="Arc 3">
              <a:extLst>
                <a:ext uri="{FF2B5EF4-FFF2-40B4-BE49-F238E27FC236}">
                  <a16:creationId xmlns="" xmlns:a16="http://schemas.microsoft.com/office/drawing/2014/main" id="{2F7B564F-6E66-48A3-B01E-7C8E78D3DDDF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accent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Arc 4">
              <a:extLst>
                <a:ext uri="{FF2B5EF4-FFF2-40B4-BE49-F238E27FC236}">
                  <a16:creationId xmlns="" xmlns:a16="http://schemas.microsoft.com/office/drawing/2014/main" id="{56549145-95BF-4A7D-94B4-61B0634E7E7D}"/>
                </a:ext>
              </a:extLst>
            </p:cNvPr>
            <p:cNvSpPr/>
            <p:nvPr/>
          </p:nvSpPr>
          <p:spPr>
            <a:xfrm flipH="1">
              <a:off x="3984618" y="3038083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rgbClr val="F7766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="" xmlns:a16="http://schemas.microsoft.com/office/drawing/2014/main" id="{B7AAC0E7-F323-4B5C-943B-D341FE1D5B8A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accent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29477592-6BD7-4220-A4E5-B41B4A8CDE05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rgbClr val="87ADDB"/>
            </a:solidFill>
            <a:ln>
              <a:solidFill>
                <a:srgbClr val="87AD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B1C5878-CA5D-4651-BFCD-CAF668327071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rgbClr val="F77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2FF3A32-003F-4C97-B479-D98880107A12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rgbClr val="87ADDB"/>
            </a:solidFill>
            <a:ln>
              <a:solidFill>
                <a:srgbClr val="87AD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85" y="3242723"/>
            <a:ext cx="353599" cy="304826"/>
          </a:xfrm>
          <a:prstGeom prst="rect">
            <a:avLst/>
          </a:prstGeom>
        </p:spPr>
      </p:pic>
      <p:sp>
        <p:nvSpPr>
          <p:cNvPr id="1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2226501" y="492416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="" xmlns:a16="http://schemas.microsoft.com/office/drawing/2014/main" id="{EEAB26ED-5C52-4EAF-8196-781BDF9B3D60}"/>
              </a:ext>
            </a:extLst>
          </p:cNvPr>
          <p:cNvSpPr txBox="1"/>
          <p:nvPr/>
        </p:nvSpPr>
        <p:spPr>
          <a:xfrm>
            <a:off x="3794352" y="1252226"/>
            <a:ext cx="41192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Vrednovanje automatske misli i određivanje njene učinkovitosti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="" xmlns:a16="http://schemas.microsoft.com/office/drawing/2014/main" id="{EEAB26ED-5C52-4EAF-8196-781BDF9B3D60}"/>
              </a:ext>
            </a:extLst>
          </p:cNvPr>
          <p:cNvSpPr txBox="1"/>
          <p:nvPr/>
        </p:nvSpPr>
        <p:spPr>
          <a:xfrm>
            <a:off x="3880077" y="2670386"/>
            <a:ext cx="411928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Zapis </a:t>
            </a:r>
            <a:r>
              <a:rPr lang="hr-HR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disfunkcionalnih</a:t>
            </a:r>
            <a:r>
              <a:rPr lang="hr-HR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misli - ZDM</a:t>
            </a:r>
          </a:p>
          <a:p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hr-HR" altLang="ko-KR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Dysfunctional</a:t>
            </a:r>
            <a:r>
              <a:rPr lang="hr-HR" altLang="ko-KR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hr-HR" altLang="ko-KR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Thought</a:t>
            </a:r>
            <a:r>
              <a:rPr lang="hr-HR" altLang="ko-KR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hr-HR" altLang="ko-KR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Record</a:t>
            </a: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osnovni </a:t>
            </a:r>
            <a:r>
              <a:rPr lang="hr-H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postupak za pismeno vrednovanje i reagiranje na AM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pojačava razumijevanje i omogućava oslanjanje na njih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="" xmlns:a16="http://schemas.microsoft.com/office/drawing/2014/main" id="{EEAB26ED-5C52-4EAF-8196-781BDF9B3D60}"/>
              </a:ext>
            </a:extLst>
          </p:cNvPr>
          <p:cNvSpPr txBox="1"/>
          <p:nvPr/>
        </p:nvSpPr>
        <p:spPr>
          <a:xfrm>
            <a:off x="3956277" y="4924646"/>
            <a:ext cx="41192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Dodatni načini odgovaranja na AM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2236069" y="1365140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8954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9E7AF35-8116-4962-B1EC-6B1FF6F1DC08}"/>
              </a:ext>
            </a:extLst>
          </p:cNvPr>
          <p:cNvGrpSpPr/>
          <p:nvPr/>
        </p:nvGrpSpPr>
        <p:grpSpPr>
          <a:xfrm>
            <a:off x="1395046" y="1136223"/>
            <a:ext cx="9401908" cy="3468330"/>
            <a:chOff x="1093177" y="989695"/>
            <a:chExt cx="10005646" cy="3691046"/>
          </a:xfrm>
          <a:solidFill>
            <a:schemeClr val="accent1">
              <a:lumMod val="5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74302FF1-D9B6-4C53-A2F6-0E3993A2689C}"/>
                </a:ext>
              </a:extLst>
            </p:cNvPr>
            <p:cNvSpPr/>
            <p:nvPr/>
          </p:nvSpPr>
          <p:spPr>
            <a:xfrm flipH="1" flipV="1">
              <a:off x="6623408" y="1349111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C7903A63-4FFE-45B1-82B1-6934A2CAAEAC}"/>
                </a:ext>
              </a:extLst>
            </p:cNvPr>
            <p:cNvSpPr/>
            <p:nvPr/>
          </p:nvSpPr>
          <p:spPr>
            <a:xfrm>
              <a:off x="1667706" y="1575962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A1C6270-AAE8-43D7-B33E-A9AC33F2D067}"/>
                </a:ext>
              </a:extLst>
            </p:cNvPr>
            <p:cNvSpPr/>
            <p:nvPr/>
          </p:nvSpPr>
          <p:spPr>
            <a:xfrm flipH="1" flipV="1">
              <a:off x="6724533" y="2670316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">
              <a:extLst>
                <a:ext uri="{FF2B5EF4-FFF2-40B4-BE49-F238E27FC236}">
                  <a16:creationId xmlns="" xmlns:a16="http://schemas.microsoft.com/office/drawing/2014/main" id="{53347B15-B39D-4B3A-92A7-16F069593A4D}"/>
                </a:ext>
              </a:extLst>
            </p:cNvPr>
            <p:cNvSpPr/>
            <p:nvPr/>
          </p:nvSpPr>
          <p:spPr>
            <a:xfrm>
              <a:off x="4692156" y="989695"/>
              <a:ext cx="2795565" cy="3631621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  <a:gd name="connsiteX0" fmla="*/ 173835 w 788240"/>
                <a:gd name="connsiteY0" fmla="*/ 1023975 h 1023975"/>
                <a:gd name="connsiteX1" fmla="*/ 639815 w 788240"/>
                <a:gd name="connsiteY1" fmla="*/ 954560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  <a:gd name="connsiteX0" fmla="*/ 173835 w 788240"/>
                <a:gd name="connsiteY0" fmla="*/ 1023975 h 1028932"/>
                <a:gd name="connsiteX1" fmla="*/ 654690 w 788240"/>
                <a:gd name="connsiteY1" fmla="*/ 1028932 h 1028932"/>
                <a:gd name="connsiteX2" fmla="*/ 603620 w 788240"/>
                <a:gd name="connsiteY2" fmla="*/ 878360 h 1028932"/>
                <a:gd name="connsiteX3" fmla="*/ 679820 w 788240"/>
                <a:gd name="connsiteY3" fmla="*/ 618328 h 1028932"/>
                <a:gd name="connsiteX4" fmla="*/ 778880 w 788240"/>
                <a:gd name="connsiteY4" fmla="*/ 276380 h 1028932"/>
                <a:gd name="connsiteX5" fmla="*/ 352160 w 788240"/>
                <a:gd name="connsiteY5" fmla="*/ 7775 h 1028932"/>
                <a:gd name="connsiteX6" fmla="*/ 116893 w 788240"/>
                <a:gd name="connsiteY6" fmla="*/ 203990 h 1028932"/>
                <a:gd name="connsiteX7" fmla="*/ 109273 w 788240"/>
                <a:gd name="connsiteY7" fmla="*/ 263045 h 1028932"/>
                <a:gd name="connsiteX8" fmla="*/ 52123 w 788240"/>
                <a:gd name="connsiteY8" fmla="*/ 360200 h 1028932"/>
                <a:gd name="connsiteX9" fmla="*/ 6403 w 788240"/>
                <a:gd name="connsiteY9" fmla="*/ 420208 h 1028932"/>
                <a:gd name="connsiteX10" fmla="*/ 16880 w 788240"/>
                <a:gd name="connsiteY10" fmla="*/ 508790 h 1028932"/>
                <a:gd name="connsiteX11" fmla="*/ 55933 w 788240"/>
                <a:gd name="connsiteY11" fmla="*/ 544985 h 1028932"/>
                <a:gd name="connsiteX12" fmla="*/ 11165 w 788240"/>
                <a:gd name="connsiteY12" fmla="*/ 563083 h 1028932"/>
                <a:gd name="connsiteX13" fmla="*/ 23548 w 788240"/>
                <a:gd name="connsiteY13" fmla="*/ 602135 h 1028932"/>
                <a:gd name="connsiteX14" fmla="*/ 22595 w 788240"/>
                <a:gd name="connsiteY14" fmla="*/ 665953 h 1028932"/>
                <a:gd name="connsiteX15" fmla="*/ 78793 w 788240"/>
                <a:gd name="connsiteY15" fmla="*/ 737390 h 1028932"/>
                <a:gd name="connsiteX16" fmla="*/ 217858 w 788240"/>
                <a:gd name="connsiteY16" fmla="*/ 757393 h 1028932"/>
                <a:gd name="connsiteX17" fmla="*/ 173835 w 788240"/>
                <a:gd name="connsiteY17" fmla="*/ 1023975 h 1028932"/>
                <a:gd name="connsiteX0" fmla="*/ 173835 w 788240"/>
                <a:gd name="connsiteY0" fmla="*/ 1023975 h 1023975"/>
                <a:gd name="connsiteX1" fmla="*/ 674523 w 788240"/>
                <a:gd name="connsiteY1" fmla="*/ 1023974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  <a:gd name="connsiteX0" fmla="*/ 173835 w 788240"/>
                <a:gd name="connsiteY0" fmla="*/ 1023975 h 1023975"/>
                <a:gd name="connsiteX1" fmla="*/ 679481 w 788240"/>
                <a:gd name="connsiteY1" fmla="*/ 1014058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  <a:gd name="connsiteX0" fmla="*/ 173835 w 788240"/>
                <a:gd name="connsiteY0" fmla="*/ 1023975 h 1023975"/>
                <a:gd name="connsiteX1" fmla="*/ 679481 w 788240"/>
                <a:gd name="connsiteY1" fmla="*/ 1019016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  <a:gd name="connsiteX0" fmla="*/ 173835 w 788240"/>
                <a:gd name="connsiteY0" fmla="*/ 1023975 h 1023975"/>
                <a:gd name="connsiteX1" fmla="*/ 679481 w 788240"/>
                <a:gd name="connsiteY1" fmla="*/ 1021495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8240" h="1023975">
                  <a:moveTo>
                    <a:pt x="173835" y="1023975"/>
                  </a:moveTo>
                  <a:lnTo>
                    <a:pt x="679481" y="1021495"/>
                  </a:lnTo>
                  <a:cubicBezTo>
                    <a:pt x="666146" y="995778"/>
                    <a:pt x="612193" y="896458"/>
                    <a:pt x="603620" y="878360"/>
                  </a:cubicBezTo>
                  <a:cubicBezTo>
                    <a:pt x="579808" y="822163"/>
                    <a:pt x="596953" y="699290"/>
                    <a:pt x="679820" y="618328"/>
                  </a:cubicBezTo>
                  <a:cubicBezTo>
                    <a:pt x="758878" y="541175"/>
                    <a:pt x="810313" y="391633"/>
                    <a:pt x="778880" y="276380"/>
                  </a:cubicBezTo>
                  <a:cubicBezTo>
                    <a:pt x="727445" y="85880"/>
                    <a:pt x="555995" y="-32230"/>
                    <a:pt x="352160" y="7775"/>
                  </a:cubicBezTo>
                  <a:cubicBezTo>
                    <a:pt x="352160" y="7775"/>
                    <a:pt x="175948" y="29683"/>
                    <a:pt x="116893" y="203990"/>
                  </a:cubicBezTo>
                  <a:cubicBezTo>
                    <a:pt x="116893" y="203990"/>
                    <a:pt x="107368" y="229708"/>
                    <a:pt x="109273" y="263045"/>
                  </a:cubicBezTo>
                  <a:cubicBezTo>
                    <a:pt x="114035" y="316385"/>
                    <a:pt x="75935" y="347818"/>
                    <a:pt x="52123" y="360200"/>
                  </a:cubicBezTo>
                  <a:cubicBezTo>
                    <a:pt x="27358" y="373535"/>
                    <a:pt x="-16457" y="395443"/>
                    <a:pt x="6403" y="420208"/>
                  </a:cubicBezTo>
                  <a:cubicBezTo>
                    <a:pt x="34025" y="450688"/>
                    <a:pt x="32120" y="489740"/>
                    <a:pt x="16880" y="508790"/>
                  </a:cubicBezTo>
                  <a:cubicBezTo>
                    <a:pt x="-2170" y="531650"/>
                    <a:pt x="53075" y="532603"/>
                    <a:pt x="55933" y="544985"/>
                  </a:cubicBezTo>
                  <a:cubicBezTo>
                    <a:pt x="58790" y="558320"/>
                    <a:pt x="14975" y="547843"/>
                    <a:pt x="11165" y="563083"/>
                  </a:cubicBezTo>
                  <a:cubicBezTo>
                    <a:pt x="7355" y="579275"/>
                    <a:pt x="19738" y="583085"/>
                    <a:pt x="23548" y="602135"/>
                  </a:cubicBezTo>
                  <a:cubicBezTo>
                    <a:pt x="27358" y="621185"/>
                    <a:pt x="24500" y="656428"/>
                    <a:pt x="22595" y="665953"/>
                  </a:cubicBezTo>
                  <a:cubicBezTo>
                    <a:pt x="20690" y="675478"/>
                    <a:pt x="26405" y="732628"/>
                    <a:pt x="78793" y="737390"/>
                  </a:cubicBezTo>
                  <a:cubicBezTo>
                    <a:pt x="131180" y="742153"/>
                    <a:pt x="196903" y="731675"/>
                    <a:pt x="217858" y="757393"/>
                  </a:cubicBezTo>
                  <a:cubicBezTo>
                    <a:pt x="236908" y="783110"/>
                    <a:pt x="197647" y="952538"/>
                    <a:pt x="173835" y="1023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616EB048-7D81-463A-970A-20BB88838548}"/>
                </a:ext>
              </a:extLst>
            </p:cNvPr>
            <p:cNvSpPr/>
            <p:nvPr/>
          </p:nvSpPr>
          <p:spPr>
            <a:xfrm>
              <a:off x="1912556" y="2967547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EA19F564-C784-4AD8-912A-2FD004D79F20}"/>
                </a:ext>
              </a:extLst>
            </p:cNvPr>
            <p:cNvSpPr/>
            <p:nvPr/>
          </p:nvSpPr>
          <p:spPr>
            <a:xfrm>
              <a:off x="1093177" y="4613033"/>
              <a:ext cx="10005646" cy="677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02F4B8E-9B3E-4F0F-A7A3-4E4CCE2F61D7}"/>
              </a:ext>
            </a:extLst>
          </p:cNvPr>
          <p:cNvSpPr txBox="1"/>
          <p:nvPr/>
        </p:nvSpPr>
        <p:spPr>
          <a:xfrm>
            <a:off x="3191608" y="4848677"/>
            <a:ext cx="5808784" cy="430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bg1"/>
                </a:solidFill>
              </a:rPr>
              <a:t>Zapis </a:t>
            </a:r>
            <a:r>
              <a:rPr lang="hr-HR" sz="2800" dirty="0" err="1" smtClean="0">
                <a:solidFill>
                  <a:schemeClr val="bg1"/>
                </a:solidFill>
              </a:rPr>
              <a:t>disfunkcionalnih</a:t>
            </a:r>
            <a:r>
              <a:rPr lang="hr-HR" sz="2800" dirty="0" smtClean="0">
                <a:solidFill>
                  <a:schemeClr val="bg1"/>
                </a:solidFill>
              </a:rPr>
              <a:t> misli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CA13B11-B0D6-4969-8E29-77296F24B51F}"/>
              </a:ext>
            </a:extLst>
          </p:cNvPr>
          <p:cNvSpPr txBox="1"/>
          <p:nvPr/>
        </p:nvSpPr>
        <p:spPr>
          <a:xfrm>
            <a:off x="2035165" y="5440832"/>
            <a:ext cx="843570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2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Organizirani obrazac koji pomaže klijentu efikasnije odgovoriti na AM, smanjujući tako njegovu uznemirenost. 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5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59" y="93899"/>
            <a:ext cx="11260288" cy="1457070"/>
          </a:xfrm>
          <a:prstGeom prst="rect">
            <a:avLst/>
          </a:prstGeom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05196"/>
              </p:ext>
            </p:extLst>
          </p:nvPr>
        </p:nvGraphicFramePr>
        <p:xfrm>
          <a:off x="1" y="1455719"/>
          <a:ext cx="12191999" cy="533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933">
                  <a:extLst>
                    <a:ext uri="{9D8B030D-6E8A-4147-A177-3AD203B41FA5}">
                      <a16:colId xmlns="" xmlns:a16="http://schemas.microsoft.com/office/drawing/2014/main" val="3963945677"/>
                    </a:ext>
                  </a:extLst>
                </a:gridCol>
                <a:gridCol w="2690066">
                  <a:extLst>
                    <a:ext uri="{9D8B030D-6E8A-4147-A177-3AD203B41FA5}">
                      <a16:colId xmlns="" xmlns:a16="http://schemas.microsoft.com/office/drawing/2014/main" val="249145496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411501038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656399313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4090324487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954007597"/>
                    </a:ext>
                  </a:extLst>
                </a:gridCol>
              </a:tblGrid>
              <a:tr h="112806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Datum</a:t>
                      </a:r>
                      <a:endParaRPr lang="hr-HR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Situacija</a:t>
                      </a:r>
                      <a:endParaRPr lang="hr-HR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Automatska misao</a:t>
                      </a:r>
                      <a:endParaRPr lang="hr-HR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Emocije</a:t>
                      </a:r>
                      <a:endParaRPr lang="hr-HR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Adaptivni odgovor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Posljedice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27403328"/>
                  </a:ext>
                </a:extLst>
              </a:tr>
              <a:tr h="4100143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hr-HR" b="1" dirty="0" smtClean="0">
                          <a:solidFill>
                            <a:srgbClr val="0070C0"/>
                          </a:solidFill>
                        </a:rPr>
                        <a:t>Koji aktualni događaj, tijek misli, sanjarenje</a:t>
                      </a:r>
                      <a:r>
                        <a:rPr lang="hr-HR" b="1" baseline="0" dirty="0" smtClean="0">
                          <a:solidFill>
                            <a:srgbClr val="0070C0"/>
                          </a:solidFill>
                        </a:rPr>
                        <a:t> ili sjećanje izaziva neugodnu emociju?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hr-HR" b="1" baseline="0" dirty="0" smtClean="0">
                          <a:solidFill>
                            <a:srgbClr val="0070C0"/>
                          </a:solidFill>
                        </a:rPr>
                        <a:t>Koje (ako ih ima) neugodne fizičke simptome ste imali?</a:t>
                      </a:r>
                      <a:endParaRPr lang="hr-HR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r-HR" b="1" dirty="0" smtClean="0">
                          <a:solidFill>
                            <a:srgbClr val="0070C0"/>
                          </a:solidFill>
                        </a:rPr>
                        <a:t>Koje misli ili predodžbe</a:t>
                      </a:r>
                      <a:r>
                        <a:rPr lang="hr-HR" b="1" baseline="0" dirty="0" smtClean="0">
                          <a:solidFill>
                            <a:srgbClr val="0070C0"/>
                          </a:solidFill>
                        </a:rPr>
                        <a:t> su vam prošle kroz glavu?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b="1" baseline="0" dirty="0" smtClean="0">
                          <a:solidFill>
                            <a:srgbClr val="0070C0"/>
                          </a:solidFill>
                        </a:rPr>
                        <a:t>Koliko ste tada vjerovali u svaku automatsku misao?</a:t>
                      </a:r>
                      <a:endParaRPr lang="hr-HR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r-HR" b="1" dirty="0" smtClean="0">
                          <a:solidFill>
                            <a:srgbClr val="0070C0"/>
                          </a:solidFill>
                        </a:rPr>
                        <a:t>Koje ste emocije osjetili u tom trenutku?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b="1" dirty="0" smtClean="0">
                          <a:solidFill>
                            <a:srgbClr val="0070C0"/>
                          </a:solidFill>
                        </a:rPr>
                        <a:t>Koliko je intenzivna (0-100%) bila emocija?</a:t>
                      </a:r>
                      <a:endParaRPr lang="hr-HR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r-HR" b="1" dirty="0" smtClean="0">
                          <a:solidFill>
                            <a:srgbClr val="0070C0"/>
                          </a:solidFill>
                        </a:rPr>
                        <a:t>Koje ste kognitivne</a:t>
                      </a:r>
                      <a:r>
                        <a:rPr lang="hr-HR" b="1" baseline="0" dirty="0" smtClean="0">
                          <a:solidFill>
                            <a:srgbClr val="0070C0"/>
                          </a:solidFill>
                        </a:rPr>
                        <a:t> distorzije napravili?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b="1" baseline="0" dirty="0" smtClean="0">
                          <a:solidFill>
                            <a:srgbClr val="0070C0"/>
                          </a:solidFill>
                        </a:rPr>
                        <a:t>Upotrijebite pitanja koja pomažu u sastavljanju adaptivnog odgovora.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b="1" baseline="0" dirty="0" smtClean="0">
                          <a:solidFill>
                            <a:srgbClr val="0070C0"/>
                          </a:solidFill>
                        </a:rPr>
                        <a:t>Koliko vjerujete u svaki adaptivni odgovor?</a:t>
                      </a:r>
                      <a:endParaRPr lang="hr-H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r-HR" b="1" dirty="0" smtClean="0">
                          <a:solidFill>
                            <a:srgbClr val="0070C0"/>
                          </a:solidFill>
                        </a:rPr>
                        <a:t>Koliko sada vjerujete u svaku AM?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b="1" dirty="0" smtClean="0">
                          <a:solidFill>
                            <a:srgbClr val="0070C0"/>
                          </a:solidFill>
                        </a:rPr>
                        <a:t>Koje emocije sada osjećate i koliko su intenzivne (0-100%)?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b="1" dirty="0" smtClean="0">
                          <a:solidFill>
                            <a:srgbClr val="0070C0"/>
                          </a:solidFill>
                        </a:rPr>
                        <a:t>Što ćete napraviti (ili ste napravili)?</a:t>
                      </a:r>
                      <a:endParaRPr lang="hr-H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496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14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617" y="224395"/>
            <a:ext cx="851797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3200" b="1" dirty="0" smtClean="0">
                <a:solidFill>
                  <a:srgbClr val="F77660"/>
                </a:solidFill>
                <a:cs typeface="Arial" pitchFamily="34" charset="0"/>
              </a:rPr>
              <a:t>Pitanja koja pomažu u sastavljanju adaptivnog odgovora:</a:t>
            </a:r>
            <a:endParaRPr lang="ko-KR" altLang="en-US" sz="3200" b="1" dirty="0">
              <a:solidFill>
                <a:srgbClr val="F77660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381723" y="1368207"/>
            <a:ext cx="6351782" cy="523220"/>
            <a:chOff x="1876460" y="1554013"/>
            <a:chExt cx="5437440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2806208" y="1628758"/>
              <a:ext cx="4507692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Koji su dokazi da je AM točna? Nije točna?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76460" y="1554013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8C572D2-FF82-4F09-A87C-3D3A60EF1C3D}"/>
              </a:ext>
            </a:extLst>
          </p:cNvPr>
          <p:cNvGrpSpPr/>
          <p:nvPr/>
        </p:nvGrpSpPr>
        <p:grpSpPr>
          <a:xfrm>
            <a:off x="462278" y="1958855"/>
            <a:ext cx="5513228" cy="523220"/>
            <a:chOff x="1848112" y="1575921"/>
            <a:chExt cx="5513228" cy="52322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FCF8A9D-7E22-4279-8535-9C4F0258D7B9}"/>
                </a:ext>
              </a:extLst>
            </p:cNvPr>
            <p:cNvSpPr txBox="1"/>
            <p:nvPr/>
          </p:nvSpPr>
          <p:spPr>
            <a:xfrm>
              <a:off x="2853648" y="1648223"/>
              <a:ext cx="4507692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Postoji li alternativno objašnjenje?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E6D74D0-F347-4E58-A9D8-7E9536FAAEC3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66517ED-D341-498B-BF06-476933A43F6B}"/>
              </a:ext>
            </a:extLst>
          </p:cNvPr>
          <p:cNvGrpSpPr/>
          <p:nvPr/>
        </p:nvGrpSpPr>
        <p:grpSpPr>
          <a:xfrm>
            <a:off x="241059" y="2577345"/>
            <a:ext cx="7653190" cy="1387767"/>
            <a:chOff x="1848112" y="1575921"/>
            <a:chExt cx="5319635" cy="1387767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90EC436-1B46-49D9-A7E4-ADECB5E929DF}"/>
                </a:ext>
              </a:extLst>
            </p:cNvPr>
            <p:cNvSpPr txBox="1"/>
            <p:nvPr/>
          </p:nvSpPr>
          <p:spPr>
            <a:xfrm>
              <a:off x="2660055" y="1640249"/>
              <a:ext cx="4507692" cy="132343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Što je najgore što se može dogoditi? Mogu li to preživjeti?</a:t>
              </a:r>
            </a:p>
            <a:p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Što je nabolje što se može dogoditi? Koja je najvjerojatnija posljedica?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F831A6C-272F-4BDD-8F88-4227AAB90FB2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DEE4032-D811-4C99-AE03-98362C887B64}"/>
              </a:ext>
            </a:extLst>
          </p:cNvPr>
          <p:cNvGrpSpPr/>
          <p:nvPr/>
        </p:nvGrpSpPr>
        <p:grpSpPr>
          <a:xfrm>
            <a:off x="509718" y="5104943"/>
            <a:ext cx="5465788" cy="523220"/>
            <a:chOff x="1848112" y="1575921"/>
            <a:chExt cx="5465788" cy="523220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DFCC804-6C1D-4C67-B274-1978635DA6F9}"/>
                </a:ext>
              </a:extLst>
            </p:cNvPr>
            <p:cNvSpPr txBox="1"/>
            <p:nvPr/>
          </p:nvSpPr>
          <p:spPr>
            <a:xfrm>
              <a:off x="2806208" y="1658103"/>
              <a:ext cx="4507692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Što trebam poduzeti glede toga?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B7AC64B-48B2-4F4F-A626-7901145018C6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hr-HR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6" name="Group 2">
            <a:extLst>
              <a:ext uri="{FF2B5EF4-FFF2-40B4-BE49-F238E27FC236}">
                <a16:creationId xmlns="" xmlns:a16="http://schemas.microsoft.com/office/drawing/2014/main" id="{E12E09A6-74FA-451D-A2C6-1746AF945DE3}"/>
              </a:ext>
            </a:extLst>
          </p:cNvPr>
          <p:cNvGrpSpPr/>
          <p:nvPr/>
        </p:nvGrpSpPr>
        <p:grpSpPr>
          <a:xfrm>
            <a:off x="7894249" y="2210451"/>
            <a:ext cx="3787480" cy="2994693"/>
            <a:chOff x="7338914" y="2546752"/>
            <a:chExt cx="4709648" cy="3723835"/>
          </a:xfrm>
        </p:grpSpPr>
        <p:grpSp>
          <p:nvGrpSpPr>
            <p:cNvPr id="177" name="Group 695">
              <a:extLst>
                <a:ext uri="{FF2B5EF4-FFF2-40B4-BE49-F238E27FC236}">
                  <a16:creationId xmlns="" xmlns:a16="http://schemas.microsoft.com/office/drawing/2014/main" id="{96207FED-382D-478A-AB0E-D1A9F35F8779}"/>
                </a:ext>
              </a:extLst>
            </p:cNvPr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181" name="Freeform 18">
                <a:extLst>
                  <a:ext uri="{FF2B5EF4-FFF2-40B4-BE49-F238E27FC236}">
                    <a16:creationId xmlns="" xmlns:a16="http://schemas.microsoft.com/office/drawing/2014/main" id="{E32B7BBE-2267-4F81-996E-066674EA9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182" name="Group 697">
                <a:extLst>
                  <a:ext uri="{FF2B5EF4-FFF2-40B4-BE49-F238E27FC236}">
                    <a16:creationId xmlns="" xmlns:a16="http://schemas.microsoft.com/office/drawing/2014/main" id="{11F3F9D7-B763-45E0-84C5-EEEBF0DAEDF1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84" name="Rounded Rectangle 10">
                  <a:extLst>
                    <a:ext uri="{FF2B5EF4-FFF2-40B4-BE49-F238E27FC236}">
                      <a16:creationId xmlns="" xmlns:a16="http://schemas.microsoft.com/office/drawing/2014/main" id="{EF6E9D8B-502B-4E68-A98E-CFC135CC70A6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5" name="Rounded Rectangle 13">
                  <a:extLst>
                    <a:ext uri="{FF2B5EF4-FFF2-40B4-BE49-F238E27FC236}">
                      <a16:creationId xmlns="" xmlns:a16="http://schemas.microsoft.com/office/drawing/2014/main" id="{9A73CD40-9092-46C6-8CA1-B614AD3F56BD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6" name="Chord 701">
                  <a:extLst>
                    <a:ext uri="{FF2B5EF4-FFF2-40B4-BE49-F238E27FC236}">
                      <a16:creationId xmlns="" xmlns:a16="http://schemas.microsoft.com/office/drawing/2014/main" id="{3A695BEE-66E9-4185-A655-F18A2E0C2E49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83" name="Freeform 18">
                <a:extLst>
                  <a:ext uri="{FF2B5EF4-FFF2-40B4-BE49-F238E27FC236}">
                    <a16:creationId xmlns="" xmlns:a16="http://schemas.microsoft.com/office/drawing/2014/main" id="{D1E88020-9CFA-41EB-846C-E7970894C18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178" name="Graphic 33">
              <a:extLst>
                <a:ext uri="{FF2B5EF4-FFF2-40B4-BE49-F238E27FC236}">
                  <a16:creationId xmlns="" xmlns:a16="http://schemas.microsoft.com/office/drawing/2014/main" id="{A22B21EC-AEFA-41D4-BB16-3CBAA6918559}"/>
                </a:ext>
              </a:extLst>
            </p:cNvPr>
            <p:cNvGrpSpPr/>
            <p:nvPr/>
          </p:nvGrpSpPr>
          <p:grpSpPr>
            <a:xfrm>
              <a:off x="9006169" y="3160685"/>
              <a:ext cx="1373029" cy="1269683"/>
              <a:chOff x="7424910" y="2405641"/>
              <a:chExt cx="1771650" cy="1638300"/>
            </a:xfrm>
            <a:solidFill>
              <a:schemeClr val="accent4"/>
            </a:solidFill>
          </p:grpSpPr>
          <p:sp>
            <p:nvSpPr>
              <p:cNvPr id="179" name="Freeform: Shape 703">
                <a:extLst>
                  <a:ext uri="{FF2B5EF4-FFF2-40B4-BE49-F238E27FC236}">
                    <a16:creationId xmlns="" xmlns:a16="http://schemas.microsoft.com/office/drawing/2014/main" id="{DB181F83-32BA-4A20-BCFC-F34F2ED8645F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704">
                <a:extLst>
                  <a:ext uri="{FF2B5EF4-FFF2-40B4-BE49-F238E27FC236}">
                    <a16:creationId xmlns="" xmlns:a16="http://schemas.microsoft.com/office/drawing/2014/main" id="{7EF24C50-6E43-4385-B49C-7960EAFC3CA4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7" name="Group 24">
            <a:extLst>
              <a:ext uri="{FF2B5EF4-FFF2-40B4-BE49-F238E27FC236}">
                <a16:creationId xmlns="" xmlns:a16="http://schemas.microsoft.com/office/drawing/2014/main" id="{1DEE4032-D811-4C99-AE03-98362C887B64}"/>
              </a:ext>
            </a:extLst>
          </p:cNvPr>
          <p:cNvGrpSpPr/>
          <p:nvPr/>
        </p:nvGrpSpPr>
        <p:grpSpPr>
          <a:xfrm>
            <a:off x="298508" y="4000565"/>
            <a:ext cx="6963905" cy="1069859"/>
            <a:chOff x="1848112" y="1575921"/>
            <a:chExt cx="5363039" cy="1069859"/>
          </a:xfrm>
        </p:grpSpPr>
        <p:sp>
          <p:nvSpPr>
            <p:cNvPr id="188" name="TextBox 26">
              <a:extLst>
                <a:ext uri="{FF2B5EF4-FFF2-40B4-BE49-F238E27FC236}">
                  <a16:creationId xmlns="" xmlns:a16="http://schemas.microsoft.com/office/drawing/2014/main" id="{3DFCC804-6C1D-4C67-B274-1978635DA6F9}"/>
                </a:ext>
              </a:extLst>
            </p:cNvPr>
            <p:cNvSpPr txBox="1"/>
            <p:nvPr/>
          </p:nvSpPr>
          <p:spPr>
            <a:xfrm>
              <a:off x="2703459" y="1630117"/>
              <a:ext cx="450769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Što je učinak mog vjerovanja u automatsku misao? Što bi mogao biti učinak promjene u mom razmišljanju?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9" name="TextBox 27">
              <a:extLst>
                <a:ext uri="{FF2B5EF4-FFF2-40B4-BE49-F238E27FC236}">
                  <a16:creationId xmlns="" xmlns:a16="http://schemas.microsoft.com/office/drawing/2014/main" id="{7B7AC64B-48B2-4F4F-A626-7901145018C6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0" name="Group 24">
            <a:extLst>
              <a:ext uri="{FF2B5EF4-FFF2-40B4-BE49-F238E27FC236}">
                <a16:creationId xmlns="" xmlns:a16="http://schemas.microsoft.com/office/drawing/2014/main" id="{1DEE4032-D811-4C99-AE03-98362C887B64}"/>
              </a:ext>
            </a:extLst>
          </p:cNvPr>
          <p:cNvGrpSpPr/>
          <p:nvPr/>
        </p:nvGrpSpPr>
        <p:grpSpPr>
          <a:xfrm>
            <a:off x="526686" y="5682191"/>
            <a:ext cx="8250051" cy="720893"/>
            <a:chOff x="1848112" y="1575921"/>
            <a:chExt cx="8250051" cy="720893"/>
          </a:xfrm>
        </p:grpSpPr>
        <p:sp>
          <p:nvSpPr>
            <p:cNvPr id="191" name="TextBox 26">
              <a:extLst>
                <a:ext uri="{FF2B5EF4-FFF2-40B4-BE49-F238E27FC236}">
                  <a16:creationId xmlns="" xmlns:a16="http://schemas.microsoft.com/office/drawing/2014/main" id="{3DFCC804-6C1D-4C67-B274-1978635DA6F9}"/>
                </a:ext>
              </a:extLst>
            </p:cNvPr>
            <p:cNvSpPr txBox="1"/>
            <p:nvPr/>
          </p:nvSpPr>
          <p:spPr>
            <a:xfrm>
              <a:off x="2779329" y="1588928"/>
              <a:ext cx="7318834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Ako </a:t>
              </a:r>
              <a:r>
                <a:rPr lang="hr-HR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 </a:t>
              </a:r>
              <a:r>
                <a:rPr lang="hr-HR" altLang="ko-KR" sz="20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</a:t>
              </a:r>
              <a:r>
                <a:rPr lang="hr-HR" altLang="ko-KR" sz="2000" b="1" i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ime prijatelja</a:t>
              </a:r>
              <a:r>
                <a:rPr lang="hr-HR" altLang="ko-KR" sz="20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bio u takvoj situaciji i to pomislio, što bih mu rekao?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2" name="TextBox 27">
              <a:extLst>
                <a:ext uri="{FF2B5EF4-FFF2-40B4-BE49-F238E27FC236}">
                  <a16:creationId xmlns="" xmlns:a16="http://schemas.microsoft.com/office/drawing/2014/main" id="{7B7AC64B-48B2-4F4F-A626-7901145018C6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hr-HR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19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59" y="93899"/>
            <a:ext cx="11260288" cy="1457070"/>
          </a:xfrm>
          <a:prstGeom prst="rect">
            <a:avLst/>
          </a:prstGeom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2509"/>
              </p:ext>
            </p:extLst>
          </p:nvPr>
        </p:nvGraphicFramePr>
        <p:xfrm>
          <a:off x="0" y="1550969"/>
          <a:ext cx="12191999" cy="522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933">
                  <a:extLst>
                    <a:ext uri="{9D8B030D-6E8A-4147-A177-3AD203B41FA5}">
                      <a16:colId xmlns="" xmlns:a16="http://schemas.microsoft.com/office/drawing/2014/main" val="3963945677"/>
                    </a:ext>
                  </a:extLst>
                </a:gridCol>
                <a:gridCol w="1695088">
                  <a:extLst>
                    <a:ext uri="{9D8B030D-6E8A-4147-A177-3AD203B41FA5}">
                      <a16:colId xmlns="" xmlns:a16="http://schemas.microsoft.com/office/drawing/2014/main" val="2491454961"/>
                    </a:ext>
                  </a:extLst>
                </a:gridCol>
                <a:gridCol w="1954924">
                  <a:extLst>
                    <a:ext uri="{9D8B030D-6E8A-4147-A177-3AD203B41FA5}">
                      <a16:colId xmlns="" xmlns:a16="http://schemas.microsoft.com/office/drawing/2014/main" val="2411501038"/>
                    </a:ext>
                  </a:extLst>
                </a:gridCol>
                <a:gridCol w="1334814">
                  <a:extLst>
                    <a:ext uri="{9D8B030D-6E8A-4147-A177-3AD203B41FA5}">
                      <a16:colId xmlns="" xmlns:a16="http://schemas.microsoft.com/office/drawing/2014/main" val="2656399313"/>
                    </a:ext>
                  </a:extLst>
                </a:gridCol>
                <a:gridCol w="3801240">
                  <a:extLst>
                    <a:ext uri="{9D8B030D-6E8A-4147-A177-3AD203B41FA5}">
                      <a16:colId xmlns="" xmlns:a16="http://schemas.microsoft.com/office/drawing/2014/main" val="4090324487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954007597"/>
                    </a:ext>
                  </a:extLst>
                </a:gridCol>
              </a:tblGrid>
              <a:tr h="112806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Datum</a:t>
                      </a:r>
                      <a:endParaRPr lang="hr-HR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Situacija</a:t>
                      </a:r>
                      <a:endParaRPr lang="hr-HR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Automatska misao</a:t>
                      </a:r>
                      <a:endParaRPr lang="hr-HR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Emocije</a:t>
                      </a:r>
                      <a:endParaRPr lang="hr-HR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Adaptivni odgovor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Posljedice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27403328"/>
                  </a:ext>
                </a:extLst>
              </a:tr>
              <a:tr h="4100143"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Petak</a:t>
                      </a:r>
                      <a:r>
                        <a:rPr lang="hr-HR" sz="16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3/8 15.00 sati</a:t>
                      </a:r>
                      <a:endParaRPr lang="hr-H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hr-HR" sz="16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Razmišljanje o pozivanju Boba na kavu</a:t>
                      </a:r>
                      <a:endParaRPr lang="hr-H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sz="16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Neće htjeti ići sa mnom (90%)</a:t>
                      </a:r>
                      <a:endParaRPr lang="hr-H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sz="16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Tuga (75%)</a:t>
                      </a:r>
                      <a:endParaRPr lang="hr-H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sz="16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Katastrofiziranje</a:t>
                      </a:r>
                    </a:p>
                    <a:p>
                      <a:pPr marL="0" indent="0">
                        <a:buNone/>
                      </a:pPr>
                      <a:r>
                        <a:rPr lang="hr-HR" sz="16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Ne</a:t>
                      </a:r>
                      <a:r>
                        <a:rPr lang="hr-HR" sz="16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znam želi li on ići ili ne. (90%)</a:t>
                      </a:r>
                    </a:p>
                    <a:p>
                      <a:pPr marL="0" indent="0">
                        <a:buNone/>
                      </a:pPr>
                      <a:r>
                        <a:rPr lang="hr-HR" sz="16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On je prema meni prijateljski raspoložen. (90%)</a:t>
                      </a:r>
                    </a:p>
                    <a:p>
                      <a:pPr marL="0" indent="0">
                        <a:buNone/>
                      </a:pPr>
                      <a:r>
                        <a:rPr lang="hr-HR" sz="16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Najgore što se može dogoditi je da kaže ne i osjećat ću se loše neko vrijeme. (90%)</a:t>
                      </a:r>
                    </a:p>
                    <a:p>
                      <a:pPr marL="0" indent="0">
                        <a:buNone/>
                      </a:pPr>
                      <a:r>
                        <a:rPr lang="hr-HR" sz="16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Najbolje je ako kaže da. (100%)</a:t>
                      </a:r>
                    </a:p>
                    <a:p>
                      <a:pPr marL="0" indent="0">
                        <a:buNone/>
                      </a:pPr>
                      <a:r>
                        <a:rPr lang="hr-HR" sz="16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Najrealističnija posljedica je ako kaže da je zauzet i dalje se ponaša prijateljski (80%)</a:t>
                      </a:r>
                    </a:p>
                    <a:p>
                      <a:pPr marL="0" indent="0">
                        <a:buNone/>
                      </a:pPr>
                      <a:r>
                        <a:rPr lang="hr-HR" sz="16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Ako i dalje pretpostavljam da ne želi izaći sa mnom, neću imati nikakve šanse s njim. (100%)</a:t>
                      </a:r>
                    </a:p>
                    <a:p>
                      <a:pPr marL="0" indent="0">
                        <a:buNone/>
                      </a:pPr>
                      <a:r>
                        <a:rPr lang="hr-HR" sz="16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Trebala bih otići i pitati ga. (50%)</a:t>
                      </a:r>
                    </a:p>
                    <a:p>
                      <a:pPr marL="0" indent="0">
                        <a:buNone/>
                      </a:pPr>
                      <a:r>
                        <a:rPr lang="hr-HR" sz="16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Što ima veze. (75%)</a:t>
                      </a:r>
                      <a:endParaRPr lang="hr-H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sz="16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A.M.</a:t>
                      </a:r>
                      <a:r>
                        <a:rPr lang="hr-HR" sz="16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(50%)</a:t>
                      </a:r>
                    </a:p>
                    <a:p>
                      <a:pPr marL="0" indent="0">
                        <a:buNone/>
                      </a:pPr>
                      <a:r>
                        <a:rPr lang="hr-HR" sz="16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Tuga (50%)</a:t>
                      </a:r>
                    </a:p>
                    <a:p>
                      <a:pPr marL="0" indent="0">
                        <a:buNone/>
                      </a:pPr>
                      <a:r>
                        <a:rPr lang="hr-HR" sz="16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Anksioznost (50%)</a:t>
                      </a:r>
                    </a:p>
                    <a:p>
                      <a:pPr marL="0" indent="0">
                        <a:buNone/>
                      </a:pPr>
                      <a:endParaRPr lang="hr-H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496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7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FC8DA546-7637-458F-9AF3-2C3E84329F8E}"/>
              </a:ext>
            </a:extLst>
          </p:cNvPr>
          <p:cNvSpPr txBox="1"/>
          <p:nvPr/>
        </p:nvSpPr>
        <p:spPr>
          <a:xfrm>
            <a:off x="8608968" y="1623887"/>
            <a:ext cx="3018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Prije upoznavanja sa ZDM-om klijent bi trebao znati identificirati svoje AM i emocije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066C953-8E78-4339-99A6-4604FBCACA2A}"/>
              </a:ext>
            </a:extLst>
          </p:cNvPr>
          <p:cNvSpPr txBox="1"/>
          <p:nvPr/>
        </p:nvSpPr>
        <p:spPr>
          <a:xfrm>
            <a:off x="8608968" y="3109663"/>
            <a:ext cx="3393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Klijent bi trebao pokazati uspjehu samostalnom ispunjavanju prva četiri stupca u nekoliko različitih situacija prije upoznavanja s ostale dvije.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40C0347D-20FF-4740-A892-8E4532750AF5}"/>
              </a:ext>
            </a:extLst>
          </p:cNvPr>
          <p:cNvSpPr txBox="1"/>
          <p:nvPr/>
        </p:nvSpPr>
        <p:spPr>
          <a:xfrm>
            <a:off x="8609137" y="4770733"/>
            <a:ext cx="3582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Prije upoznavanja sa zadnje dvije kolone terapeut bi s klijentom trebao </a:t>
            </a:r>
            <a:r>
              <a:rPr lang="hr-HR" altLang="ko-KR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verbalno</a:t>
            </a:r>
            <a:r>
              <a:rPr lang="hr-H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vrednovati najmanje jednu važnu AM i proizvesti stanovito smanjenje uznemirenosti ili neraspoloženja. 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A6F70C98-BDC8-4A38-B4DE-48ED99962DE3}"/>
              </a:ext>
            </a:extLst>
          </p:cNvPr>
          <p:cNvSpPr txBox="1"/>
          <p:nvPr/>
        </p:nvSpPr>
        <p:spPr>
          <a:xfrm>
            <a:off x="357352" y="2094964"/>
            <a:ext cx="3263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Savladavanje primjene ZDM-a na sebi, sa vlastitim AM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B2D45F3F-87FE-4526-B027-79FACDAF1C53}"/>
              </a:ext>
            </a:extLst>
          </p:cNvPr>
          <p:cNvSpPr txBox="1"/>
          <p:nvPr/>
        </p:nvSpPr>
        <p:spPr>
          <a:xfrm>
            <a:off x="220717" y="3389630"/>
            <a:ext cx="3377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Upoznavanje klijenta sa ZDM-om u dvije faze tijekom dvije ili više seansi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FB3C26FD-598C-4DE1-BBED-92661B32B328}"/>
              </a:ext>
            </a:extLst>
          </p:cNvPr>
          <p:cNvSpPr txBox="1"/>
          <p:nvPr/>
        </p:nvSpPr>
        <p:spPr>
          <a:xfrm>
            <a:off x="220717" y="4942321"/>
            <a:ext cx="3313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Biti siguran da je klijent zaista shvatio i vjeruje u kognitivni model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DCDF7A2C-EEA0-4662-98AD-EE45F7ED54F5}"/>
              </a:ext>
            </a:extLst>
          </p:cNvPr>
          <p:cNvSpPr/>
          <p:nvPr/>
        </p:nvSpPr>
        <p:spPr>
          <a:xfrm>
            <a:off x="7693926" y="1984340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84B5F07D-D028-459B-9B1B-A98877943613}"/>
              </a:ext>
            </a:extLst>
          </p:cNvPr>
          <p:cNvSpPr/>
          <p:nvPr/>
        </p:nvSpPr>
        <p:spPr>
          <a:xfrm>
            <a:off x="7680620" y="341034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2" name="Oval 101">
            <a:extLst>
              <a:ext uri="{FF2B5EF4-FFF2-40B4-BE49-F238E27FC236}">
                <a16:creationId xmlns="" xmlns:a16="http://schemas.microsoft.com/office/drawing/2014/main" id="{D06D285E-B491-4182-BDED-0DA094A78E24}"/>
              </a:ext>
            </a:extLst>
          </p:cNvPr>
          <p:cNvSpPr/>
          <p:nvPr/>
        </p:nvSpPr>
        <p:spPr>
          <a:xfrm>
            <a:off x="7665544" y="4850265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3" name="Oval 102">
            <a:extLst>
              <a:ext uri="{FF2B5EF4-FFF2-40B4-BE49-F238E27FC236}">
                <a16:creationId xmlns="" xmlns:a16="http://schemas.microsoft.com/office/drawing/2014/main" id="{9C5D670B-8B7D-4FB2-BBA7-F568EB53A013}"/>
              </a:ext>
            </a:extLst>
          </p:cNvPr>
          <p:cNvSpPr/>
          <p:nvPr/>
        </p:nvSpPr>
        <p:spPr>
          <a:xfrm>
            <a:off x="3733556" y="2035114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9639E2A1-D675-41D2-B395-0DD759AE87E8}"/>
              </a:ext>
            </a:extLst>
          </p:cNvPr>
          <p:cNvSpPr/>
          <p:nvPr/>
        </p:nvSpPr>
        <p:spPr>
          <a:xfrm>
            <a:off x="3733556" y="3403340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5" name="Oval 104">
            <a:extLst>
              <a:ext uri="{FF2B5EF4-FFF2-40B4-BE49-F238E27FC236}">
                <a16:creationId xmlns="" xmlns:a16="http://schemas.microsoft.com/office/drawing/2014/main" id="{5EEFF939-6B58-47BF-88B9-ABF1F8F190E8}"/>
              </a:ext>
            </a:extLst>
          </p:cNvPr>
          <p:cNvSpPr/>
          <p:nvPr/>
        </p:nvSpPr>
        <p:spPr>
          <a:xfrm>
            <a:off x="3748630" y="4968907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2475A4E7-78C2-4EDF-A569-D0C9A59B52E3}"/>
              </a:ext>
            </a:extLst>
          </p:cNvPr>
          <p:cNvGrpSpPr/>
          <p:nvPr/>
        </p:nvGrpSpPr>
        <p:grpSpPr>
          <a:xfrm>
            <a:off x="5298609" y="2979915"/>
            <a:ext cx="1669479" cy="1669479"/>
            <a:chOff x="3807530" y="2946763"/>
            <a:chExt cx="1512168" cy="1512168"/>
          </a:xfrm>
        </p:grpSpPr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951407A0-7EC7-47B3-BAA7-1B04BFB1ECD1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737E430D-3782-44AD-B3D4-E4AEC4D26D0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C4AF8747-ECF0-4502-B583-F2978D7887B4}"/>
              </a:ext>
            </a:extLst>
          </p:cNvPr>
          <p:cNvCxnSpPr>
            <a:cxnSpLocks/>
            <a:stCxn id="103" idx="6"/>
            <a:endCxn id="108" idx="1"/>
          </p:cNvCxnSpPr>
          <p:nvPr/>
        </p:nvCxnSpPr>
        <p:spPr>
          <a:xfrm>
            <a:off x="4511382" y="2424027"/>
            <a:ext cx="1031717" cy="80037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9AB16BBE-209D-42A4-B442-E35A6CAFEB93}"/>
              </a:ext>
            </a:extLst>
          </p:cNvPr>
          <p:cNvCxnSpPr>
            <a:cxnSpLocks/>
            <a:stCxn id="104" idx="6"/>
            <a:endCxn id="108" idx="2"/>
          </p:cNvCxnSpPr>
          <p:nvPr/>
        </p:nvCxnSpPr>
        <p:spPr>
          <a:xfrm>
            <a:off x="4511382" y="3792253"/>
            <a:ext cx="787227" cy="2240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BA780DBB-7D41-4369-A581-1B1D319CB831}"/>
              </a:ext>
            </a:extLst>
          </p:cNvPr>
          <p:cNvCxnSpPr>
            <a:cxnSpLocks/>
            <a:stCxn id="105" idx="6"/>
            <a:endCxn id="108" idx="3"/>
          </p:cNvCxnSpPr>
          <p:nvPr/>
        </p:nvCxnSpPr>
        <p:spPr>
          <a:xfrm flipV="1">
            <a:off x="4526456" y="4404904"/>
            <a:ext cx="1016643" cy="9529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005623FD-3D86-4389-A21A-313DE4B6F4CB}"/>
              </a:ext>
            </a:extLst>
          </p:cNvPr>
          <p:cNvCxnSpPr>
            <a:cxnSpLocks/>
            <a:stCxn id="102" idx="2"/>
            <a:endCxn id="108" idx="5"/>
          </p:cNvCxnSpPr>
          <p:nvPr/>
        </p:nvCxnSpPr>
        <p:spPr>
          <a:xfrm flipH="1" flipV="1">
            <a:off x="6723598" y="4404904"/>
            <a:ext cx="941946" cy="83427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F7FA0363-6792-4877-ABD7-6E155E4046E9}"/>
              </a:ext>
            </a:extLst>
          </p:cNvPr>
          <p:cNvCxnSpPr>
            <a:cxnSpLocks/>
            <a:stCxn id="101" idx="2"/>
            <a:endCxn id="108" idx="6"/>
          </p:cNvCxnSpPr>
          <p:nvPr/>
        </p:nvCxnSpPr>
        <p:spPr>
          <a:xfrm flipH="1">
            <a:off x="6968088" y="3799259"/>
            <a:ext cx="712532" cy="153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B2B003FE-1BCF-489C-925C-FAEF86D90179}"/>
              </a:ext>
            </a:extLst>
          </p:cNvPr>
          <p:cNvCxnSpPr>
            <a:cxnSpLocks/>
            <a:stCxn id="100" idx="2"/>
            <a:endCxn id="108" idx="7"/>
          </p:cNvCxnSpPr>
          <p:nvPr/>
        </p:nvCxnSpPr>
        <p:spPr>
          <a:xfrm flipH="1">
            <a:off x="6723598" y="2373253"/>
            <a:ext cx="970328" cy="8511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5">
            <a:extLst>
              <a:ext uri="{FF2B5EF4-FFF2-40B4-BE49-F238E27FC236}">
                <a16:creationId xmlns="" xmlns:a16="http://schemas.microsoft.com/office/drawing/2014/main" id="{11237D0E-FCA9-4863-89BF-39949E0B4EC3}"/>
              </a:ext>
            </a:extLst>
          </p:cNvPr>
          <p:cNvGrpSpPr/>
          <p:nvPr/>
        </p:nvGrpSpPr>
        <p:grpSpPr>
          <a:xfrm>
            <a:off x="4806330" y="5140270"/>
            <a:ext cx="2542108" cy="1558582"/>
            <a:chOff x="5328220" y="3089998"/>
            <a:chExt cx="1379637" cy="1558582"/>
          </a:xfrm>
        </p:grpSpPr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B505D9FC-6123-4B63-BEC9-0DA1C081886E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r-HR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 slučaju teškoća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CB99C59D-38E6-4A33-A9FA-2CFAEDD464BA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r-HR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Otkrivanje AM o radu sa ZDM-om, predložiti korištenje kao eksperiment, pomoći u rješavanju problema i sl.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9" name="Rectangle 30">
            <a:extLst>
              <a:ext uri="{FF2B5EF4-FFF2-40B4-BE49-F238E27FC236}">
                <a16:creationId xmlns="" xmlns:a16="http://schemas.microsoft.com/office/drawing/2014/main" id="{2A47F3C4-CF8D-45BB-9BC0-8F7F3CA10E3E}"/>
              </a:ext>
            </a:extLst>
          </p:cNvPr>
          <p:cNvSpPr/>
          <p:nvPr/>
        </p:nvSpPr>
        <p:spPr>
          <a:xfrm>
            <a:off x="5838753" y="3481288"/>
            <a:ext cx="557999" cy="62193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dirty="0"/>
          </a:p>
        </p:txBody>
      </p:sp>
      <p:sp>
        <p:nvSpPr>
          <p:cNvPr id="120" name="Frame 17">
            <a:extLst>
              <a:ext uri="{FF2B5EF4-FFF2-40B4-BE49-F238E27FC236}">
                <a16:creationId xmlns="" xmlns:a16="http://schemas.microsoft.com/office/drawing/2014/main" id="{ADBC3508-69E5-45F6-A48E-9B974B5CEA07}"/>
              </a:ext>
            </a:extLst>
          </p:cNvPr>
          <p:cNvSpPr/>
          <p:nvPr/>
        </p:nvSpPr>
        <p:spPr>
          <a:xfrm>
            <a:off x="3969122" y="226210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Donut 39">
            <a:extLst>
              <a:ext uri="{FF2B5EF4-FFF2-40B4-BE49-F238E27FC236}">
                <a16:creationId xmlns="" xmlns:a16="http://schemas.microsoft.com/office/drawing/2014/main" id="{B4EB1CC5-CD98-4F7E-9D0C-8BC16F0B6BC0}"/>
              </a:ext>
            </a:extLst>
          </p:cNvPr>
          <p:cNvSpPr/>
          <p:nvPr/>
        </p:nvSpPr>
        <p:spPr>
          <a:xfrm>
            <a:off x="7871882" y="361084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712617" y="594441"/>
            <a:ext cx="85179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3200" b="1" dirty="0" smtClean="0">
                <a:solidFill>
                  <a:schemeClr val="accent1"/>
                </a:solidFill>
                <a:cs typeface="Arial" pitchFamily="34" charset="0"/>
              </a:rPr>
              <a:t>Savjeti za korištenje ZDM-a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3886615" y="5073537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7831312" y="2094965"/>
            <a:ext cx="546974" cy="48557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7820234" y="4968907"/>
            <a:ext cx="468445" cy="472277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3856908" y="3529127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0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96">
            <a:extLst>
              <a:ext uri="{FF2B5EF4-FFF2-40B4-BE49-F238E27FC236}">
                <a16:creationId xmlns="" xmlns:a16="http://schemas.microsoft.com/office/drawing/2014/main" id="{6FA90F40-9475-44A4-B029-E7ADB0595DF4}"/>
              </a:ext>
            </a:extLst>
          </p:cNvPr>
          <p:cNvSpPr/>
          <p:nvPr/>
        </p:nvSpPr>
        <p:spPr>
          <a:xfrm>
            <a:off x="5726635" y="1929229"/>
            <a:ext cx="1219926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Circle: Hollow 49">
            <a:extLst>
              <a:ext uri="{FF2B5EF4-FFF2-40B4-BE49-F238E27FC236}">
                <a16:creationId xmlns="" xmlns:a16="http://schemas.microsoft.com/office/drawing/2014/main" id="{80B45867-92D9-4512-8CCF-98BEEB4C6674}"/>
              </a:ext>
            </a:extLst>
          </p:cNvPr>
          <p:cNvSpPr/>
          <p:nvPr/>
        </p:nvSpPr>
        <p:spPr>
          <a:xfrm>
            <a:off x="6205608" y="789658"/>
            <a:ext cx="1519599" cy="1519599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ounded Rectangle 96">
            <a:extLst>
              <a:ext uri="{FF2B5EF4-FFF2-40B4-BE49-F238E27FC236}">
                <a16:creationId xmlns="" xmlns:a16="http://schemas.microsoft.com/office/drawing/2014/main" id="{C0AE763C-858D-4C72-80CE-27833870E988}"/>
              </a:ext>
            </a:extLst>
          </p:cNvPr>
          <p:cNvSpPr/>
          <p:nvPr/>
        </p:nvSpPr>
        <p:spPr>
          <a:xfrm>
            <a:off x="6984253" y="789658"/>
            <a:ext cx="5207747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ounded Rectangle 96">
            <a:extLst>
              <a:ext uri="{FF2B5EF4-FFF2-40B4-BE49-F238E27FC236}">
                <a16:creationId xmlns="" xmlns:a16="http://schemas.microsoft.com/office/drawing/2014/main" id="{A292042E-5456-45FE-9561-9F5C8ECAEFDD}"/>
              </a:ext>
            </a:extLst>
          </p:cNvPr>
          <p:cNvSpPr/>
          <p:nvPr/>
        </p:nvSpPr>
        <p:spPr>
          <a:xfrm>
            <a:off x="4469016" y="3068800"/>
            <a:ext cx="1219926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="" xmlns:a16="http://schemas.microsoft.com/office/drawing/2014/main" id="{A8F75F8E-32CF-42B7-A103-B15C60E18B98}"/>
              </a:ext>
            </a:extLst>
          </p:cNvPr>
          <p:cNvSpPr/>
          <p:nvPr/>
        </p:nvSpPr>
        <p:spPr>
          <a:xfrm>
            <a:off x="4947989" y="1929229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96">
            <a:extLst>
              <a:ext uri="{FF2B5EF4-FFF2-40B4-BE49-F238E27FC236}">
                <a16:creationId xmlns="" xmlns:a16="http://schemas.microsoft.com/office/drawing/2014/main" id="{A9160358-B538-4278-B4F9-A84DB164311D}"/>
              </a:ext>
            </a:extLst>
          </p:cNvPr>
          <p:cNvSpPr/>
          <p:nvPr/>
        </p:nvSpPr>
        <p:spPr>
          <a:xfrm>
            <a:off x="3211397" y="4208371"/>
            <a:ext cx="1219926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Circle: Hollow 45">
            <a:extLst>
              <a:ext uri="{FF2B5EF4-FFF2-40B4-BE49-F238E27FC236}">
                <a16:creationId xmlns="" xmlns:a16="http://schemas.microsoft.com/office/drawing/2014/main" id="{0A8F7C65-833E-4F34-8F38-B5D7F7D92A52}"/>
              </a:ext>
            </a:extLst>
          </p:cNvPr>
          <p:cNvSpPr/>
          <p:nvPr/>
        </p:nvSpPr>
        <p:spPr>
          <a:xfrm>
            <a:off x="3690370" y="3068800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18CDC64-CB6F-46A4-BC82-EB7408C05A62}"/>
              </a:ext>
            </a:extLst>
          </p:cNvPr>
          <p:cNvSpPr/>
          <p:nvPr/>
        </p:nvSpPr>
        <p:spPr>
          <a:xfrm>
            <a:off x="2451895" y="4417178"/>
            <a:ext cx="1319030" cy="1319030"/>
          </a:xfrm>
          <a:prstGeom prst="ellipse">
            <a:avLst/>
          </a:prstGeom>
          <a:noFill/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ed Rectangle 96">
            <a:extLst>
              <a:ext uri="{FF2B5EF4-FFF2-40B4-BE49-F238E27FC236}">
                <a16:creationId xmlns="" xmlns:a16="http://schemas.microsoft.com/office/drawing/2014/main" id="{05A6C3BF-7F50-45A5-A56B-779D85BB39F7}"/>
              </a:ext>
            </a:extLst>
          </p:cNvPr>
          <p:cNvSpPr/>
          <p:nvPr/>
        </p:nvSpPr>
        <p:spPr>
          <a:xfrm>
            <a:off x="0" y="5344314"/>
            <a:ext cx="3188778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E0BD255-E849-4B96-8138-47504FA2F76E}"/>
              </a:ext>
            </a:extLst>
          </p:cNvPr>
          <p:cNvSpPr txBox="1"/>
          <p:nvPr/>
        </p:nvSpPr>
        <p:spPr>
          <a:xfrm>
            <a:off x="5688941" y="3885584"/>
            <a:ext cx="3680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Klijentova</a:t>
            </a:r>
            <a:r>
              <a:rPr lang="hr-H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AM je ujedno i bazično vjerovanje ili aktivirano posredujuće vjerovanje.</a:t>
            </a:r>
            <a:endParaRPr lang="hr-HR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32EFD62-6459-4D1D-A108-B91C2A40EB20}"/>
              </a:ext>
            </a:extLst>
          </p:cNvPr>
          <p:cNvSpPr txBox="1"/>
          <p:nvPr/>
        </p:nvSpPr>
        <p:spPr>
          <a:xfrm>
            <a:off x="8076949" y="1415310"/>
            <a:ext cx="288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Klijent je obezvrjeđivao svoje odgovore.</a:t>
            </a:r>
            <a:endParaRPr lang="hr-HR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5FBBC4A-2A0B-48C2-8B1A-A9231E1F848E}"/>
              </a:ext>
            </a:extLst>
          </p:cNvPr>
          <p:cNvSpPr txBox="1"/>
          <p:nvPr/>
        </p:nvSpPr>
        <p:spPr>
          <a:xfrm>
            <a:off x="4323743" y="5018689"/>
            <a:ext cx="3680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Klijent ne uspijeva odgovoriti na svoju najviše uznemirujuću misao ili predodžbu.</a:t>
            </a:r>
            <a:endParaRPr lang="hr-HR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="" xmlns:a16="http://schemas.microsoft.com/office/drawing/2014/main" id="{32AA287B-CF9F-467C-A5C0-CE3CC2F1A3D7}"/>
              </a:ext>
            </a:extLst>
          </p:cNvPr>
          <p:cNvSpPr/>
          <p:nvPr/>
        </p:nvSpPr>
        <p:spPr>
          <a:xfrm>
            <a:off x="5491333" y="245522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="" xmlns:a16="http://schemas.microsoft.com/office/drawing/2014/main" id="{31FE919C-941E-4BE6-A9BE-8BF45AA177F7}"/>
              </a:ext>
            </a:extLst>
          </p:cNvPr>
          <p:cNvSpPr>
            <a:spLocks noChangeAspect="1"/>
          </p:cNvSpPr>
          <p:nvPr/>
        </p:nvSpPr>
        <p:spPr>
          <a:xfrm>
            <a:off x="3069507" y="473782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="" xmlns:a16="http://schemas.microsoft.com/office/drawing/2014/main" id="{15F5A486-914E-4CD1-A4C9-53BA05E124B6}"/>
              </a:ext>
            </a:extLst>
          </p:cNvPr>
          <p:cNvSpPr/>
          <p:nvPr/>
        </p:nvSpPr>
        <p:spPr>
          <a:xfrm>
            <a:off x="4246777" y="365767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ircle: Hollow 43">
            <a:extLst>
              <a:ext uri="{FF2B5EF4-FFF2-40B4-BE49-F238E27FC236}">
                <a16:creationId xmlns="" xmlns:a16="http://schemas.microsoft.com/office/drawing/2014/main" id="{DEC173AA-C82E-4B92-B550-6E65463C41A6}"/>
              </a:ext>
            </a:extLst>
          </p:cNvPr>
          <p:cNvSpPr/>
          <p:nvPr/>
        </p:nvSpPr>
        <p:spPr>
          <a:xfrm>
            <a:off x="2432751" y="4208371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81C556D-4B7E-4FBC-8F1D-B1FF6A996E07}"/>
              </a:ext>
            </a:extLst>
          </p:cNvPr>
          <p:cNvSpPr txBox="1"/>
          <p:nvPr/>
        </p:nvSpPr>
        <p:spPr>
          <a:xfrm>
            <a:off x="6825881" y="2739547"/>
            <a:ext cx="368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Klijentovo</a:t>
            </a:r>
            <a:r>
              <a:rPr lang="hr-H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vrednovanje i odgovaranje na AM su bili površni.</a:t>
            </a:r>
            <a:endParaRPr lang="hr-HR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FFD1FFE-EE5D-4508-BC53-E1CBBA637A09}"/>
              </a:ext>
            </a:extLst>
          </p:cNvPr>
          <p:cNvSpPr txBox="1"/>
          <p:nvPr/>
        </p:nvSpPr>
        <p:spPr>
          <a:xfrm>
            <a:off x="877032" y="696869"/>
            <a:ext cx="407095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Nedovoljno učinkovit ZDM</a:t>
            </a:r>
            <a:endParaRPr lang="hr-HR" altLang="ko-KR" sz="3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0CB6361-4540-43B4-860A-05DE7AC23058}"/>
              </a:ext>
            </a:extLst>
          </p:cNvPr>
          <p:cNvSpPr txBox="1"/>
          <p:nvPr/>
        </p:nvSpPr>
        <p:spPr>
          <a:xfrm>
            <a:off x="887462" y="2245749"/>
            <a:ext cx="2918405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2500" b="1" dirty="0" smtClean="0">
                <a:solidFill>
                  <a:schemeClr val="accent4"/>
                </a:solidFill>
                <a:cs typeface="Arial" pitchFamily="34" charset="0"/>
              </a:rPr>
              <a:t>Mogući razlozi</a:t>
            </a:r>
          </a:p>
          <a:p>
            <a:endParaRPr lang="en-GB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="" xmlns:a16="http://schemas.microsoft.com/office/drawing/2014/main" id="{895FF4DC-99EB-4987-81C5-A50AE7F0EA41}"/>
              </a:ext>
            </a:extLst>
          </p:cNvPr>
          <p:cNvSpPr/>
          <p:nvPr/>
        </p:nvSpPr>
        <p:spPr>
          <a:xfrm rot="20700000">
            <a:off x="6716304" y="1347921"/>
            <a:ext cx="469635" cy="38819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="" xmlns:a16="http://schemas.microsoft.com/office/drawing/2014/main" id="{4F3E1F45-6B3F-46A1-82A6-7F2F8537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3468" y="1512025"/>
            <a:ext cx="2689294" cy="246362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022E871-BF84-47EF-8EBE-D7BBF73D9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Dodatni načini odgovaranja na AM</a:t>
            </a:r>
            <a:endParaRPr lang="en-US"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27367EC-D624-4AA8-9796-F91C974FA1BA}"/>
              </a:ext>
            </a:extLst>
          </p:cNvPr>
          <p:cNvCxnSpPr>
            <a:cxnSpLocks/>
          </p:cNvCxnSpPr>
          <p:nvPr/>
        </p:nvCxnSpPr>
        <p:spPr>
          <a:xfrm flipV="1">
            <a:off x="1033001" y="183153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C213B94-982C-49DA-98A9-8965726605B4}"/>
              </a:ext>
            </a:extLst>
          </p:cNvPr>
          <p:cNvCxnSpPr>
            <a:cxnSpLocks/>
          </p:cNvCxnSpPr>
          <p:nvPr/>
        </p:nvCxnSpPr>
        <p:spPr>
          <a:xfrm>
            <a:off x="6837146" y="183153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4641444-62F1-423A-8E67-FDB84BEA72CA}"/>
              </a:ext>
            </a:extLst>
          </p:cNvPr>
          <p:cNvSpPr txBox="1"/>
          <p:nvPr/>
        </p:nvSpPr>
        <p:spPr>
          <a:xfrm>
            <a:off x="1298991" y="1975546"/>
            <a:ext cx="19233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altLang="ko-KR" b="1" dirty="0" smtClean="0">
                <a:solidFill>
                  <a:schemeClr val="accent1"/>
                </a:solidFill>
              </a:rPr>
              <a:t>Otpor</a:t>
            </a:r>
            <a:endParaRPr lang="en-US" altLang="ko-KR" b="1" dirty="0">
              <a:solidFill>
                <a:schemeClr val="accent1"/>
              </a:solidFill>
            </a:endParaRPr>
          </a:p>
        </p:txBody>
      </p:sp>
      <p:grpSp>
        <p:nvGrpSpPr>
          <p:cNvPr id="8" name="그룹 13">
            <a:extLst>
              <a:ext uri="{FF2B5EF4-FFF2-40B4-BE49-F238E27FC236}">
                <a16:creationId xmlns="" xmlns:a16="http://schemas.microsoft.com/office/drawing/2014/main" id="{E5213964-EA53-443F-985D-FB5D77962D47}"/>
              </a:ext>
            </a:extLst>
          </p:cNvPr>
          <p:cNvGrpSpPr/>
          <p:nvPr/>
        </p:nvGrpSpPr>
        <p:grpSpPr>
          <a:xfrm>
            <a:off x="8955272" y="1993778"/>
            <a:ext cx="1880012" cy="1122194"/>
            <a:chOff x="9200244" y="2152037"/>
            <a:chExt cx="1652624" cy="112219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7F9AEBD-CF49-4888-A748-2FA31CEA0A25}"/>
                </a:ext>
              </a:extLst>
            </p:cNvPr>
            <p:cNvSpPr txBox="1"/>
            <p:nvPr/>
          </p:nvSpPr>
          <p:spPr>
            <a:xfrm>
              <a:off x="9200244" y="2720233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</a:t>
              </a:r>
              <a:r>
                <a:rPr lang="hr-H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r. klijenti s opsesivno-</a:t>
              </a:r>
              <a:r>
                <a:rPr lang="hr-H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kompulzivnim</a:t>
              </a:r>
              <a:r>
                <a:rPr lang="hr-H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poremećajima ličnosti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486220-B651-46DF-A275-98991EF4D3CF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hr-HR" altLang="ko-KR" b="1" dirty="0" smtClean="0">
                  <a:solidFill>
                    <a:schemeClr val="accent1"/>
                  </a:solidFill>
                </a:rPr>
                <a:t>Pretjerano korištenje </a:t>
              </a:r>
              <a:endParaRPr lang="en-US" altLang="ko-KR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Rounded Rectangular Callout 31">
            <a:extLst>
              <a:ext uri="{FF2B5EF4-FFF2-40B4-BE49-F238E27FC236}">
                <a16:creationId xmlns="" xmlns:a16="http://schemas.microsoft.com/office/drawing/2014/main" id="{FDFDF9E1-F4D2-4A03-9742-4AFE0B15CE5C}"/>
              </a:ext>
            </a:extLst>
          </p:cNvPr>
          <p:cNvSpPr/>
          <p:nvPr/>
        </p:nvSpPr>
        <p:spPr>
          <a:xfrm flipH="1">
            <a:off x="1273600" y="4464277"/>
            <a:ext cx="986864" cy="600455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2" name="그룹 6">
            <a:extLst>
              <a:ext uri="{FF2B5EF4-FFF2-40B4-BE49-F238E27FC236}">
                <a16:creationId xmlns="" xmlns:a16="http://schemas.microsoft.com/office/drawing/2014/main" id="{080401F7-B4F9-4015-8C48-418CAE8361E7}"/>
              </a:ext>
            </a:extLst>
          </p:cNvPr>
          <p:cNvGrpSpPr/>
          <p:nvPr/>
        </p:nvGrpSpPr>
        <p:grpSpPr>
          <a:xfrm>
            <a:off x="2620480" y="5674135"/>
            <a:ext cx="2262988" cy="984885"/>
            <a:chOff x="1730330" y="5175558"/>
            <a:chExt cx="1742087" cy="98488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C1DF2CC-8381-40B3-83C3-1AED5E002C66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41C97BF-FB1C-48C3-88EF-15F5210E6D4C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Čitanje prije zapisanih ZDM-a ili bilježaka s terapije koje sadrže identične ili slične AM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4C9EAA5-C278-479C-AA8A-866D73546AE5}"/>
              </a:ext>
            </a:extLst>
          </p:cNvPr>
          <p:cNvCxnSpPr>
            <a:cxnSpLocks/>
          </p:cNvCxnSpPr>
          <p:nvPr/>
        </p:nvCxnSpPr>
        <p:spPr>
          <a:xfrm>
            <a:off x="2118416" y="4410658"/>
            <a:ext cx="7920000" cy="104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D7D1D48D-5A93-4498-A4A1-F4A70817E4C5}"/>
              </a:ext>
            </a:extLst>
          </p:cNvPr>
          <p:cNvCxnSpPr/>
          <p:nvPr/>
        </p:nvCxnSpPr>
        <p:spPr>
          <a:xfrm flipH="1" flipV="1">
            <a:off x="6095059" y="3997168"/>
            <a:ext cx="1" cy="403013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5">
            <a:extLst>
              <a:ext uri="{FF2B5EF4-FFF2-40B4-BE49-F238E27FC236}">
                <a16:creationId xmlns="" xmlns:a16="http://schemas.microsoft.com/office/drawing/2014/main" id="{25D61968-4C7E-4C8F-9B56-D1C0A45F18F7}"/>
              </a:ext>
            </a:extLst>
          </p:cNvPr>
          <p:cNvSpPr/>
          <p:nvPr/>
        </p:nvSpPr>
        <p:spPr>
          <a:xfrm flipH="1">
            <a:off x="5895436" y="465160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59D06C83-5877-4F4A-9FC5-533EA8AD484C}"/>
              </a:ext>
            </a:extLst>
          </p:cNvPr>
          <p:cNvSpPr/>
          <p:nvPr/>
        </p:nvSpPr>
        <p:spPr>
          <a:xfrm>
            <a:off x="9933976" y="465150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513509" y="4510388"/>
            <a:ext cx="454775" cy="471058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8">
            <a:extLst>
              <a:ext uri="{FF2B5EF4-FFF2-40B4-BE49-F238E27FC236}">
                <a16:creationId xmlns="" xmlns:a16="http://schemas.microsoft.com/office/drawing/2014/main" id="{D7F9AEBD-CF49-4888-A748-2FA31CEA0A25}"/>
              </a:ext>
            </a:extLst>
          </p:cNvPr>
          <p:cNvSpPr txBox="1"/>
          <p:nvPr/>
        </p:nvSpPr>
        <p:spPr>
          <a:xfrm>
            <a:off x="97717" y="2400382"/>
            <a:ext cx="18705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lijenti ne mogu ili ne žele pisane zadatke.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ounded Rectangular Callout 31">
            <a:extLst>
              <a:ext uri="{FF2B5EF4-FFF2-40B4-BE49-F238E27FC236}">
                <a16:creationId xmlns="" xmlns:a16="http://schemas.microsoft.com/office/drawing/2014/main" id="{FDFDF9E1-F4D2-4A03-9742-4AFE0B15CE5C}"/>
              </a:ext>
            </a:extLst>
          </p:cNvPr>
          <p:cNvSpPr/>
          <p:nvPr/>
        </p:nvSpPr>
        <p:spPr>
          <a:xfrm flipH="1">
            <a:off x="3354092" y="4452494"/>
            <a:ext cx="986864" cy="600455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Rounded Rectangular Callout 31">
            <a:extLst>
              <a:ext uri="{FF2B5EF4-FFF2-40B4-BE49-F238E27FC236}">
                <a16:creationId xmlns="" xmlns:a16="http://schemas.microsoft.com/office/drawing/2014/main" id="{FDFDF9E1-F4D2-4A03-9742-4AFE0B15CE5C}"/>
              </a:ext>
            </a:extLst>
          </p:cNvPr>
          <p:cNvSpPr/>
          <p:nvPr/>
        </p:nvSpPr>
        <p:spPr>
          <a:xfrm flipH="1">
            <a:off x="7855518" y="4459154"/>
            <a:ext cx="986864" cy="600455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Rounded Rectangular Callout 31">
            <a:extLst>
              <a:ext uri="{FF2B5EF4-FFF2-40B4-BE49-F238E27FC236}">
                <a16:creationId xmlns="" xmlns:a16="http://schemas.microsoft.com/office/drawing/2014/main" id="{FDFDF9E1-F4D2-4A03-9742-4AFE0B15CE5C}"/>
              </a:ext>
            </a:extLst>
          </p:cNvPr>
          <p:cNvSpPr/>
          <p:nvPr/>
        </p:nvSpPr>
        <p:spPr>
          <a:xfrm flipH="1">
            <a:off x="5601628" y="4452494"/>
            <a:ext cx="986864" cy="600455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7" name="그룹 6">
            <a:extLst>
              <a:ext uri="{FF2B5EF4-FFF2-40B4-BE49-F238E27FC236}">
                <a16:creationId xmlns="" xmlns:a16="http://schemas.microsoft.com/office/drawing/2014/main" id="{080401F7-B4F9-4015-8C48-418CAE8361E7}"/>
              </a:ext>
            </a:extLst>
          </p:cNvPr>
          <p:cNvGrpSpPr/>
          <p:nvPr/>
        </p:nvGrpSpPr>
        <p:grpSpPr>
          <a:xfrm>
            <a:off x="382015" y="5640163"/>
            <a:ext cx="2262988" cy="492443"/>
            <a:chOff x="1730330" y="5175558"/>
            <a:chExt cx="1742087" cy="492443"/>
          </a:xfrm>
        </p:grpSpPr>
        <p:sp>
          <p:nvSpPr>
            <p:cNvPr id="38" name="TextBox 12">
              <a:extLst>
                <a:ext uri="{FF2B5EF4-FFF2-40B4-BE49-F238E27FC236}">
                  <a16:creationId xmlns="" xmlns:a16="http://schemas.microsoft.com/office/drawing/2014/main" id="{5C1DF2CC-8381-40B3-83C3-1AED5E002C66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13">
              <a:extLst>
                <a:ext uri="{FF2B5EF4-FFF2-40B4-BE49-F238E27FC236}">
                  <a16:creationId xmlns="" xmlns:a16="http://schemas.microsoft.com/office/drawing/2014/main" id="{241C97BF-FB1C-48C3-88EF-15F5210E6D4C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Izvođenje ZDM-a u mislima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610516" y="4505487"/>
            <a:ext cx="474016" cy="4511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1" name="그룹 6">
            <a:extLst>
              <a:ext uri="{FF2B5EF4-FFF2-40B4-BE49-F238E27FC236}">
                <a16:creationId xmlns="" xmlns:a16="http://schemas.microsoft.com/office/drawing/2014/main" id="{080401F7-B4F9-4015-8C48-418CAE8361E7}"/>
              </a:ext>
            </a:extLst>
          </p:cNvPr>
          <p:cNvGrpSpPr/>
          <p:nvPr/>
        </p:nvGrpSpPr>
        <p:grpSpPr>
          <a:xfrm>
            <a:off x="5193564" y="5694867"/>
            <a:ext cx="3481331" cy="984885"/>
            <a:chOff x="783678" y="5196289"/>
            <a:chExt cx="2679988" cy="984885"/>
          </a:xfrm>
        </p:grpSpPr>
        <p:sp>
          <p:nvSpPr>
            <p:cNvPr id="42" name="TextBox 12">
              <a:extLst>
                <a:ext uri="{FF2B5EF4-FFF2-40B4-BE49-F238E27FC236}">
                  <a16:creationId xmlns="" xmlns:a16="http://schemas.microsoft.com/office/drawing/2014/main" id="{5C1DF2CC-8381-40B3-83C3-1AED5E002C66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13">
              <a:extLst>
                <a:ext uri="{FF2B5EF4-FFF2-40B4-BE49-F238E27FC236}">
                  <a16:creationId xmlns="" xmlns:a16="http://schemas.microsoft.com/office/drawing/2014/main" id="{241C97BF-FB1C-48C3-88EF-15F5210E6D4C}"/>
                </a:ext>
              </a:extLst>
            </p:cNvPr>
            <p:cNvSpPr txBox="1"/>
            <p:nvPr/>
          </p:nvSpPr>
          <p:spPr>
            <a:xfrm>
              <a:off x="783678" y="5196289"/>
              <a:ext cx="1742087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Diktiranje ZDM-a nekome drugome (ako klijent ne može sam pisati ili čitati)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4" name="Rounded Rectangular Callout 31">
            <a:extLst>
              <a:ext uri="{FF2B5EF4-FFF2-40B4-BE49-F238E27FC236}">
                <a16:creationId xmlns="" xmlns:a16="http://schemas.microsoft.com/office/drawing/2014/main" id="{FDFDF9E1-F4D2-4A03-9742-4AFE0B15CE5C}"/>
              </a:ext>
            </a:extLst>
          </p:cNvPr>
          <p:cNvSpPr/>
          <p:nvPr/>
        </p:nvSpPr>
        <p:spPr>
          <a:xfrm flipH="1">
            <a:off x="10038416" y="4464278"/>
            <a:ext cx="986864" cy="600455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5" name="TextBox 13">
            <a:extLst>
              <a:ext uri="{FF2B5EF4-FFF2-40B4-BE49-F238E27FC236}">
                <a16:creationId xmlns="" xmlns:a16="http://schemas.microsoft.com/office/drawing/2014/main" id="{241C97BF-FB1C-48C3-88EF-15F5210E6D4C}"/>
              </a:ext>
            </a:extLst>
          </p:cNvPr>
          <p:cNvSpPr txBox="1"/>
          <p:nvPr/>
        </p:nvSpPr>
        <p:spPr>
          <a:xfrm>
            <a:off x="7543401" y="5706392"/>
            <a:ext cx="2262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Čitanje kartice za suočavanje 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13">
            <a:extLst>
              <a:ext uri="{FF2B5EF4-FFF2-40B4-BE49-F238E27FC236}">
                <a16:creationId xmlns="" xmlns:a16="http://schemas.microsoft.com/office/drawing/2014/main" id="{241C97BF-FB1C-48C3-88EF-15F5210E6D4C}"/>
              </a:ext>
            </a:extLst>
          </p:cNvPr>
          <p:cNvSpPr txBox="1"/>
          <p:nvPr/>
        </p:nvSpPr>
        <p:spPr>
          <a:xfrm>
            <a:off x="9482559" y="5690787"/>
            <a:ext cx="226298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Slušanje terapijske seanse ili jednog njenog dijela s </a:t>
            </a:r>
            <a:r>
              <a:rPr lang="hr-HR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audiovrpce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353702" y="4583346"/>
            <a:ext cx="518009" cy="4215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5918643" y="460428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116703" y="4562544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70984627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693</Words>
  <Application>Microsoft Office PowerPoint</Application>
  <PresentationFormat>Prilagođeno</PresentationFormat>
  <Paragraphs>96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Cover and End Slide Master</vt:lpstr>
      <vt:lpstr>Contents Slide Master</vt:lpstr>
      <vt:lpstr>Section Break Slide Master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Korisnik</cp:lastModifiedBy>
  <cp:revision>130</cp:revision>
  <dcterms:created xsi:type="dcterms:W3CDTF">2018-04-24T17:14:44Z</dcterms:created>
  <dcterms:modified xsi:type="dcterms:W3CDTF">2020-09-24T07:18:15Z</dcterms:modified>
</cp:coreProperties>
</file>