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7" r:id="rId6"/>
    <p:sldId id="262" r:id="rId7"/>
    <p:sldId id="263" r:id="rId8"/>
    <p:sldId id="264" r:id="rId9"/>
    <p:sldId id="265" r:id="rId10"/>
    <p:sldId id="25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78" r:id="rId2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35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7718C-B8B6-4D0A-B7A5-4A1C126CBF51}" type="doc">
      <dgm:prSet loTypeId="urn:microsoft.com/office/officeart/2009/3/layout/OpposingIdeas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EFE1D53-DCD6-4F3E-B631-491B49080C7B}">
      <dgm:prSet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ctr"/>
          <a:r>
            <a:rPr lang="en-US" sz="3200" dirty="0" err="1" smtClean="0"/>
            <a:t>Žene</a:t>
          </a:r>
          <a:endParaRPr lang="hr-HR" sz="2300" dirty="0"/>
        </a:p>
      </dgm:t>
    </dgm:pt>
    <dgm:pt modelId="{A930D668-AE56-434D-9315-395E4628038D}" type="parTrans" cxnId="{DA5A165F-0F5E-4270-94C8-62E83119BA49}">
      <dgm:prSet/>
      <dgm:spPr/>
      <dgm:t>
        <a:bodyPr/>
        <a:lstStyle/>
        <a:p>
          <a:pPr algn="ctr"/>
          <a:endParaRPr lang="hr-HR"/>
        </a:p>
      </dgm:t>
    </dgm:pt>
    <dgm:pt modelId="{1471E299-5C11-436D-BD43-69E7F42F8BAE}" type="sibTrans" cxnId="{DA5A165F-0F5E-4270-94C8-62E83119BA49}">
      <dgm:prSet/>
      <dgm:spPr/>
      <dgm:t>
        <a:bodyPr/>
        <a:lstStyle/>
        <a:p>
          <a:pPr algn="ctr"/>
          <a:endParaRPr lang="hr-HR"/>
        </a:p>
      </dgm:t>
    </dgm:pt>
    <dgm:pt modelId="{7DE6FDF6-AFCB-48EE-A0C4-46764C327A1C}">
      <dgm:prSet phldrT="[Tekst]" custT="1"/>
      <dgm:spPr>
        <a:solidFill>
          <a:schemeClr val="bg2">
            <a:lumMod val="50000"/>
          </a:schemeClr>
        </a:solidFill>
      </dgm:spPr>
      <dgm:t>
        <a:bodyPr/>
        <a:lstStyle/>
        <a:p>
          <a:pPr algn="ctr"/>
          <a:r>
            <a:rPr lang="en-US" sz="3200" dirty="0" err="1" smtClean="0"/>
            <a:t>Muškarci</a:t>
          </a:r>
          <a:endParaRPr lang="hr-HR" sz="2300" dirty="0"/>
        </a:p>
      </dgm:t>
    </dgm:pt>
    <dgm:pt modelId="{5EC1BAEE-B34F-4A85-93F2-CE0179C75FF7}" type="parTrans" cxnId="{E67D5F04-CB12-4703-956D-E2C7BD385C25}">
      <dgm:prSet/>
      <dgm:spPr/>
      <dgm:t>
        <a:bodyPr/>
        <a:lstStyle/>
        <a:p>
          <a:pPr algn="ctr"/>
          <a:endParaRPr lang="hr-HR"/>
        </a:p>
      </dgm:t>
    </dgm:pt>
    <dgm:pt modelId="{5752DAF5-EE6E-43BD-A8BC-8E86CD6DE771}" type="sibTrans" cxnId="{E67D5F04-CB12-4703-956D-E2C7BD385C25}">
      <dgm:prSet/>
      <dgm:spPr/>
      <dgm:t>
        <a:bodyPr/>
        <a:lstStyle/>
        <a:p>
          <a:pPr algn="ctr"/>
          <a:endParaRPr lang="hr-HR"/>
        </a:p>
      </dgm:t>
    </dgm:pt>
    <dgm:pt modelId="{E45761E6-CC9D-4FF5-843C-97867E0F6E8A}">
      <dgm:prSet phldrT="[Tekst]"/>
      <dgm:spPr/>
      <dgm:t>
        <a:bodyPr/>
        <a:lstStyle/>
        <a:p>
          <a:pPr algn="ctr"/>
          <a:r>
            <a:rPr lang="en-US" dirty="0" err="1" smtClean="0"/>
            <a:t>Partnerski</a:t>
          </a:r>
          <a:r>
            <a:rPr lang="en-US" dirty="0" smtClean="0"/>
            <a:t> </a:t>
          </a:r>
          <a:r>
            <a:rPr lang="en-US" dirty="0" err="1" smtClean="0"/>
            <a:t>odnos</a:t>
          </a:r>
          <a:r>
            <a:rPr lang="en-US" dirty="0" smtClean="0"/>
            <a:t> ne </a:t>
          </a:r>
          <a:r>
            <a:rPr lang="en-US" dirty="0" err="1" smtClean="0"/>
            <a:t>funkcionira</a:t>
          </a:r>
          <a:r>
            <a:rPr lang="en-US" dirty="0" smtClean="0"/>
            <a:t> </a:t>
          </a:r>
          <a:r>
            <a:rPr lang="en-US" dirty="0" err="1" smtClean="0"/>
            <a:t>dok</a:t>
          </a:r>
          <a:r>
            <a:rPr lang="en-US" dirty="0" smtClean="0"/>
            <a:t> god </a:t>
          </a:r>
          <a:r>
            <a:rPr lang="en-US" dirty="0" err="1" smtClean="0"/>
            <a:t>moramo</a:t>
          </a:r>
          <a:r>
            <a:rPr lang="en-US" dirty="0" smtClean="0"/>
            <a:t> </a:t>
          </a:r>
          <a:r>
            <a:rPr lang="en-US" dirty="0" err="1" smtClean="0"/>
            <a:t>aktivno</a:t>
          </a:r>
          <a:r>
            <a:rPr lang="en-US" dirty="0" smtClean="0"/>
            <a:t> </a:t>
          </a:r>
          <a:r>
            <a:rPr lang="en-US" dirty="0" err="1" smtClean="0"/>
            <a:t>razgovarati</a:t>
          </a:r>
          <a:r>
            <a:rPr lang="en-US" dirty="0" smtClean="0"/>
            <a:t> o </a:t>
          </a:r>
          <a:r>
            <a:rPr lang="en-US" dirty="0" err="1" smtClean="0"/>
            <a:t>njemu</a:t>
          </a:r>
          <a:r>
            <a:rPr lang="en-US" dirty="0" smtClean="0"/>
            <a:t>.</a:t>
          </a:r>
          <a:endParaRPr lang="hr-HR" dirty="0"/>
        </a:p>
      </dgm:t>
    </dgm:pt>
    <dgm:pt modelId="{3CD90EF0-2DC3-4AE2-A19B-CB065071C101}" type="parTrans" cxnId="{DA8274FE-7AF9-40FF-94C1-3CCD7D408F84}">
      <dgm:prSet/>
      <dgm:spPr/>
      <dgm:t>
        <a:bodyPr/>
        <a:lstStyle/>
        <a:p>
          <a:pPr algn="ctr"/>
          <a:endParaRPr lang="hr-HR"/>
        </a:p>
      </dgm:t>
    </dgm:pt>
    <dgm:pt modelId="{CDD1F29C-2A30-4542-B996-83653DF4852D}" type="sibTrans" cxnId="{DA8274FE-7AF9-40FF-94C1-3CCD7D408F84}">
      <dgm:prSet/>
      <dgm:spPr/>
      <dgm:t>
        <a:bodyPr/>
        <a:lstStyle/>
        <a:p>
          <a:pPr algn="ctr"/>
          <a:endParaRPr lang="hr-HR"/>
        </a:p>
      </dgm:t>
    </dgm:pt>
    <dgm:pt modelId="{C571B95A-D8F4-4C20-9CF7-D3C67B22A4A9}">
      <dgm:prSet/>
      <dgm:spPr/>
      <dgm:t>
        <a:bodyPr/>
        <a:lstStyle/>
        <a:p>
          <a:pPr algn="ctr"/>
          <a:r>
            <a:rPr lang="en-US" dirty="0" err="1" smtClean="0"/>
            <a:t>Partnerski</a:t>
          </a:r>
          <a:r>
            <a:rPr lang="en-US" dirty="0" smtClean="0"/>
            <a:t> </a:t>
          </a:r>
          <a:r>
            <a:rPr lang="en-US" dirty="0" err="1" smtClean="0"/>
            <a:t>odnos</a:t>
          </a:r>
          <a:r>
            <a:rPr lang="en-US" dirty="0" smtClean="0"/>
            <a:t> </a:t>
          </a:r>
          <a:r>
            <a:rPr lang="en-US" dirty="0" err="1" smtClean="0"/>
            <a:t>funkcionira</a:t>
          </a:r>
          <a:r>
            <a:rPr lang="en-US" dirty="0" smtClean="0"/>
            <a:t> </a:t>
          </a:r>
          <a:r>
            <a:rPr lang="en-US" dirty="0" err="1" smtClean="0"/>
            <a:t>dok</a:t>
          </a:r>
          <a:r>
            <a:rPr lang="en-US" dirty="0" smtClean="0"/>
            <a:t> god </a:t>
          </a:r>
          <a:r>
            <a:rPr lang="en-US" dirty="0" err="1" smtClean="0"/>
            <a:t>možemo</a:t>
          </a:r>
          <a:r>
            <a:rPr lang="en-US" dirty="0" smtClean="0"/>
            <a:t> </a:t>
          </a:r>
          <a:r>
            <a:rPr lang="en-US" dirty="0" err="1" smtClean="0"/>
            <a:t>aktivno</a:t>
          </a:r>
          <a:r>
            <a:rPr lang="en-US" dirty="0" smtClean="0"/>
            <a:t> </a:t>
          </a:r>
          <a:r>
            <a:rPr lang="en-US" dirty="0" err="1" smtClean="0"/>
            <a:t>razgovarati</a:t>
          </a:r>
          <a:r>
            <a:rPr lang="en-US" dirty="0" smtClean="0"/>
            <a:t> o </a:t>
          </a:r>
          <a:r>
            <a:rPr lang="en-US" dirty="0" err="1" smtClean="0"/>
            <a:t>njemu</a:t>
          </a:r>
          <a:r>
            <a:rPr lang="en-US" dirty="0" smtClean="0"/>
            <a:t>.</a:t>
          </a:r>
          <a:endParaRPr lang="hr-HR" dirty="0"/>
        </a:p>
      </dgm:t>
    </dgm:pt>
    <dgm:pt modelId="{5A671588-6403-43FD-8B89-8751E7FA9DCE}" type="parTrans" cxnId="{440957E2-C8DB-4105-8631-26059660BC7E}">
      <dgm:prSet/>
      <dgm:spPr/>
      <dgm:t>
        <a:bodyPr/>
        <a:lstStyle/>
        <a:p>
          <a:pPr algn="ctr"/>
          <a:endParaRPr lang="hr-HR"/>
        </a:p>
      </dgm:t>
    </dgm:pt>
    <dgm:pt modelId="{0563D1EB-BCB0-4091-BBCE-B2E46AD94BBF}" type="sibTrans" cxnId="{440957E2-C8DB-4105-8631-26059660BC7E}">
      <dgm:prSet/>
      <dgm:spPr/>
      <dgm:t>
        <a:bodyPr/>
        <a:lstStyle/>
        <a:p>
          <a:pPr algn="ctr"/>
          <a:endParaRPr lang="hr-HR"/>
        </a:p>
      </dgm:t>
    </dgm:pt>
    <dgm:pt modelId="{F5517A1A-5378-44A5-87E1-789BEB937912}" type="pres">
      <dgm:prSet presAssocID="{F477718C-B8B6-4D0A-B7A5-4A1C126CBF51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CF2EAA-63D2-45AC-A1C8-828CD8DA18AB}" type="pres">
      <dgm:prSet presAssocID="{F477718C-B8B6-4D0A-B7A5-4A1C126CBF51}" presName="Background" presStyleLbl="node1" presStyleIdx="0" presStyleCnt="1"/>
      <dgm:spPr>
        <a:solidFill>
          <a:schemeClr val="accent6">
            <a:lumMod val="75000"/>
            <a:alpha val="30000"/>
          </a:schemeClr>
        </a:solidFill>
      </dgm:spPr>
    </dgm:pt>
    <dgm:pt modelId="{6F545449-07ED-4629-82BC-8EDEFC17446F}" type="pres">
      <dgm:prSet presAssocID="{F477718C-B8B6-4D0A-B7A5-4A1C126CBF51}" presName="Divider" presStyleLbl="callout" presStyleIdx="0" presStyleCnt="1"/>
      <dgm:spPr/>
    </dgm:pt>
    <dgm:pt modelId="{835C1294-7C19-4E03-BB1C-EAEA5C3995AC}" type="pres">
      <dgm:prSet presAssocID="{F477718C-B8B6-4D0A-B7A5-4A1C126CBF51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55C685D-7274-42B6-A671-CB0B674C5DEF}" type="pres">
      <dgm:prSet presAssocID="{F477718C-B8B6-4D0A-B7A5-4A1C126CBF51}" presName="ChildText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45CFDB4-65C4-4F98-AB16-078E073EBD47}" type="pres">
      <dgm:prSet presAssocID="{F477718C-B8B6-4D0A-B7A5-4A1C126CBF51}" presName="ParentText1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hr-HR"/>
        </a:p>
      </dgm:t>
    </dgm:pt>
    <dgm:pt modelId="{1375A4A4-F074-47D6-8B3D-D157518358E8}" type="pres">
      <dgm:prSet presAssocID="{F477718C-B8B6-4D0A-B7A5-4A1C126CBF51}" presName="ParentShape1" presStyleLbl="alignImgPlace1" presStyleIdx="0" presStyleCnt="2" custLinFactNeighborY="0">
        <dgm:presLayoutVars/>
      </dgm:prSet>
      <dgm:spPr/>
      <dgm:t>
        <a:bodyPr/>
        <a:lstStyle/>
        <a:p>
          <a:endParaRPr lang="hr-HR"/>
        </a:p>
      </dgm:t>
    </dgm:pt>
    <dgm:pt modelId="{8D6BE428-6A06-496A-9E6C-8DDB69C90F2A}" type="pres">
      <dgm:prSet presAssocID="{F477718C-B8B6-4D0A-B7A5-4A1C126CBF51}" presName="ParentText2" presStyleLbl="revTx" presStyleIdx="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hr-HR"/>
        </a:p>
      </dgm:t>
    </dgm:pt>
    <dgm:pt modelId="{2FF0C9CC-0FA2-4116-8D81-FD3EE137DFDF}" type="pres">
      <dgm:prSet presAssocID="{F477718C-B8B6-4D0A-B7A5-4A1C126CBF51}" presName="ParentShape2" presStyleLbl="alignImgPlace1" presStyleIdx="1" presStyleCnt="2" custLinFactNeighborY="0">
        <dgm:presLayoutVars/>
      </dgm:prSet>
      <dgm:spPr/>
      <dgm:t>
        <a:bodyPr/>
        <a:lstStyle/>
        <a:p>
          <a:endParaRPr lang="hr-HR"/>
        </a:p>
      </dgm:t>
    </dgm:pt>
  </dgm:ptLst>
  <dgm:cxnLst>
    <dgm:cxn modelId="{7F1DA093-70EC-4482-A969-DA96CA7B6582}" type="presOf" srcId="{C571B95A-D8F4-4C20-9CF7-D3C67B22A4A9}" destId="{835C1294-7C19-4E03-BB1C-EAEA5C3995AC}" srcOrd="0" destOrd="0" presId="urn:microsoft.com/office/officeart/2009/3/layout/OpposingIdeas"/>
    <dgm:cxn modelId="{28550B22-A230-4998-B20F-AD6BD25F81CA}" type="presOf" srcId="{E45761E6-CC9D-4FF5-843C-97867E0F6E8A}" destId="{955C685D-7274-42B6-A671-CB0B674C5DEF}" srcOrd="0" destOrd="0" presId="urn:microsoft.com/office/officeart/2009/3/layout/OpposingIdeas"/>
    <dgm:cxn modelId="{E67D5F04-CB12-4703-956D-E2C7BD385C25}" srcId="{F477718C-B8B6-4D0A-B7A5-4A1C126CBF51}" destId="{7DE6FDF6-AFCB-48EE-A0C4-46764C327A1C}" srcOrd="1" destOrd="0" parTransId="{5EC1BAEE-B34F-4A85-93F2-CE0179C75FF7}" sibTransId="{5752DAF5-EE6E-43BD-A8BC-8E86CD6DE771}"/>
    <dgm:cxn modelId="{C03996F6-1F7C-4AF8-8BFF-371AEB9C478A}" type="presOf" srcId="{6EFE1D53-DCD6-4F3E-B631-491B49080C7B}" destId="{245CFDB4-65C4-4F98-AB16-078E073EBD47}" srcOrd="0" destOrd="0" presId="urn:microsoft.com/office/officeart/2009/3/layout/OpposingIdeas"/>
    <dgm:cxn modelId="{DA8274FE-7AF9-40FF-94C1-3CCD7D408F84}" srcId="{7DE6FDF6-AFCB-48EE-A0C4-46764C327A1C}" destId="{E45761E6-CC9D-4FF5-843C-97867E0F6E8A}" srcOrd="0" destOrd="0" parTransId="{3CD90EF0-2DC3-4AE2-A19B-CB065071C101}" sibTransId="{CDD1F29C-2A30-4542-B996-83653DF4852D}"/>
    <dgm:cxn modelId="{BECEFC94-10F6-44C0-AF7F-8C63A4E52469}" type="presOf" srcId="{7DE6FDF6-AFCB-48EE-A0C4-46764C327A1C}" destId="{8D6BE428-6A06-496A-9E6C-8DDB69C90F2A}" srcOrd="0" destOrd="0" presId="urn:microsoft.com/office/officeart/2009/3/layout/OpposingIdeas"/>
    <dgm:cxn modelId="{DA5A165F-0F5E-4270-94C8-62E83119BA49}" srcId="{F477718C-B8B6-4D0A-B7A5-4A1C126CBF51}" destId="{6EFE1D53-DCD6-4F3E-B631-491B49080C7B}" srcOrd="0" destOrd="0" parTransId="{A930D668-AE56-434D-9315-395E4628038D}" sibTransId="{1471E299-5C11-436D-BD43-69E7F42F8BAE}"/>
    <dgm:cxn modelId="{440957E2-C8DB-4105-8631-26059660BC7E}" srcId="{6EFE1D53-DCD6-4F3E-B631-491B49080C7B}" destId="{C571B95A-D8F4-4C20-9CF7-D3C67B22A4A9}" srcOrd="0" destOrd="0" parTransId="{5A671588-6403-43FD-8B89-8751E7FA9DCE}" sibTransId="{0563D1EB-BCB0-4091-BBCE-B2E46AD94BBF}"/>
    <dgm:cxn modelId="{0116E5F8-4EBC-483A-B76A-ED30BCEF2C43}" type="presOf" srcId="{F477718C-B8B6-4D0A-B7A5-4A1C126CBF51}" destId="{F5517A1A-5378-44A5-87E1-789BEB937912}" srcOrd="0" destOrd="0" presId="urn:microsoft.com/office/officeart/2009/3/layout/OpposingIdeas"/>
    <dgm:cxn modelId="{268750CA-673E-4395-8501-36787DAB9CA4}" type="presOf" srcId="{7DE6FDF6-AFCB-48EE-A0C4-46764C327A1C}" destId="{2FF0C9CC-0FA2-4116-8D81-FD3EE137DFDF}" srcOrd="1" destOrd="0" presId="urn:microsoft.com/office/officeart/2009/3/layout/OpposingIdeas"/>
    <dgm:cxn modelId="{1E768B9E-5584-4798-8D98-F60C147D9254}" type="presOf" srcId="{6EFE1D53-DCD6-4F3E-B631-491B49080C7B}" destId="{1375A4A4-F074-47D6-8B3D-D157518358E8}" srcOrd="1" destOrd="0" presId="urn:microsoft.com/office/officeart/2009/3/layout/OpposingIdeas"/>
    <dgm:cxn modelId="{77760913-3F54-41E9-BF10-23027BC04C11}" type="presParOf" srcId="{F5517A1A-5378-44A5-87E1-789BEB937912}" destId="{04CF2EAA-63D2-45AC-A1C8-828CD8DA18AB}" srcOrd="0" destOrd="0" presId="urn:microsoft.com/office/officeart/2009/3/layout/OpposingIdeas"/>
    <dgm:cxn modelId="{0B7A494C-FF6D-4C9B-96E9-BC9E35A36F45}" type="presParOf" srcId="{F5517A1A-5378-44A5-87E1-789BEB937912}" destId="{6F545449-07ED-4629-82BC-8EDEFC17446F}" srcOrd="1" destOrd="0" presId="urn:microsoft.com/office/officeart/2009/3/layout/OpposingIdeas"/>
    <dgm:cxn modelId="{F5E945E6-93DA-421A-BE90-D69D0B650E39}" type="presParOf" srcId="{F5517A1A-5378-44A5-87E1-789BEB937912}" destId="{835C1294-7C19-4E03-BB1C-EAEA5C3995AC}" srcOrd="2" destOrd="0" presId="urn:microsoft.com/office/officeart/2009/3/layout/OpposingIdeas"/>
    <dgm:cxn modelId="{EF140541-765C-4789-B680-0947C75847B3}" type="presParOf" srcId="{F5517A1A-5378-44A5-87E1-789BEB937912}" destId="{955C685D-7274-42B6-A671-CB0B674C5DEF}" srcOrd="3" destOrd="0" presId="urn:microsoft.com/office/officeart/2009/3/layout/OpposingIdeas"/>
    <dgm:cxn modelId="{14800E66-49C9-41B6-A38F-031E74E6E1C6}" type="presParOf" srcId="{F5517A1A-5378-44A5-87E1-789BEB937912}" destId="{245CFDB4-65C4-4F98-AB16-078E073EBD47}" srcOrd="4" destOrd="0" presId="urn:microsoft.com/office/officeart/2009/3/layout/OpposingIdeas"/>
    <dgm:cxn modelId="{67E58555-FBE9-401B-9945-AA027043B360}" type="presParOf" srcId="{F5517A1A-5378-44A5-87E1-789BEB937912}" destId="{1375A4A4-F074-47D6-8B3D-D157518358E8}" srcOrd="5" destOrd="0" presId="urn:microsoft.com/office/officeart/2009/3/layout/OpposingIdeas"/>
    <dgm:cxn modelId="{3C561270-3E97-4EC6-9441-97960BB79B00}" type="presParOf" srcId="{F5517A1A-5378-44A5-87E1-789BEB937912}" destId="{8D6BE428-6A06-496A-9E6C-8DDB69C90F2A}" srcOrd="6" destOrd="0" presId="urn:microsoft.com/office/officeart/2009/3/layout/OpposingIdeas"/>
    <dgm:cxn modelId="{1C6FE71A-FBD7-44C5-9650-F9CEFB7DC961}" type="presParOf" srcId="{F5517A1A-5378-44A5-87E1-789BEB937912}" destId="{2FF0C9CC-0FA2-4116-8D81-FD3EE137DFDF}" srcOrd="7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CF2EAA-63D2-45AC-A1C8-828CD8DA18AB}">
      <dsp:nvSpPr>
        <dsp:cNvPr id="0" name=""/>
        <dsp:cNvSpPr/>
      </dsp:nvSpPr>
      <dsp:spPr>
        <a:xfrm>
          <a:off x="1016000" y="1070223"/>
          <a:ext cx="6095999" cy="3278220"/>
        </a:xfrm>
        <a:prstGeom prst="round2DiagRect">
          <a:avLst>
            <a:gd name="adj1" fmla="val 0"/>
            <a:gd name="adj2" fmla="val 16670"/>
          </a:avLst>
        </a:prstGeom>
        <a:solidFill>
          <a:schemeClr val="accent6">
            <a:lumMod val="75000"/>
            <a:alpha val="3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545449-07ED-4629-82BC-8EDEFC17446F}">
      <dsp:nvSpPr>
        <dsp:cNvPr id="0" name=""/>
        <dsp:cNvSpPr/>
      </dsp:nvSpPr>
      <dsp:spPr>
        <a:xfrm>
          <a:off x="4064000" y="1417913"/>
          <a:ext cx="812" cy="258284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C1294-7C19-4E03-BB1C-EAEA5C3995AC}">
      <dsp:nvSpPr>
        <dsp:cNvPr id="0" name=""/>
        <dsp:cNvSpPr/>
      </dsp:nvSpPr>
      <dsp:spPr>
        <a:xfrm>
          <a:off x="1219200" y="1318573"/>
          <a:ext cx="2641600" cy="27815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Partnerski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odnos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funkcionira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dok</a:t>
          </a:r>
          <a:r>
            <a:rPr lang="en-US" sz="2800" kern="1200" dirty="0" smtClean="0"/>
            <a:t> god </a:t>
          </a:r>
          <a:r>
            <a:rPr lang="en-US" sz="2800" kern="1200" dirty="0" err="1" smtClean="0"/>
            <a:t>možemo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aktivno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razgovarati</a:t>
          </a:r>
          <a:r>
            <a:rPr lang="en-US" sz="2800" kern="1200" dirty="0" smtClean="0"/>
            <a:t> o </a:t>
          </a:r>
          <a:r>
            <a:rPr lang="en-US" sz="2800" kern="1200" dirty="0" err="1" smtClean="0"/>
            <a:t>njemu</a:t>
          </a:r>
          <a:r>
            <a:rPr lang="en-US" sz="2800" kern="1200" dirty="0" smtClean="0"/>
            <a:t>.</a:t>
          </a:r>
          <a:endParaRPr lang="hr-HR" sz="2800" kern="1200" dirty="0"/>
        </a:p>
      </dsp:txBody>
      <dsp:txXfrm>
        <a:off x="1219200" y="1318573"/>
        <a:ext cx="2641600" cy="2781520"/>
      </dsp:txXfrm>
    </dsp:sp>
    <dsp:sp modelId="{955C685D-7274-42B6-A671-CB0B674C5DEF}">
      <dsp:nvSpPr>
        <dsp:cNvPr id="0" name=""/>
        <dsp:cNvSpPr/>
      </dsp:nvSpPr>
      <dsp:spPr>
        <a:xfrm>
          <a:off x="4267200" y="1318573"/>
          <a:ext cx="2641600" cy="27815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Partnerski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odnos</a:t>
          </a:r>
          <a:r>
            <a:rPr lang="en-US" sz="2800" kern="1200" dirty="0" smtClean="0"/>
            <a:t> ne </a:t>
          </a:r>
          <a:r>
            <a:rPr lang="en-US" sz="2800" kern="1200" dirty="0" err="1" smtClean="0"/>
            <a:t>funkcionira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dok</a:t>
          </a:r>
          <a:r>
            <a:rPr lang="en-US" sz="2800" kern="1200" dirty="0" smtClean="0"/>
            <a:t> god </a:t>
          </a:r>
          <a:r>
            <a:rPr lang="en-US" sz="2800" kern="1200" dirty="0" err="1" smtClean="0"/>
            <a:t>moramo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aktivno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razgovarati</a:t>
          </a:r>
          <a:r>
            <a:rPr lang="en-US" sz="2800" kern="1200" dirty="0" smtClean="0"/>
            <a:t> o </a:t>
          </a:r>
          <a:r>
            <a:rPr lang="en-US" sz="2800" kern="1200" dirty="0" err="1" smtClean="0"/>
            <a:t>njemu</a:t>
          </a:r>
          <a:r>
            <a:rPr lang="en-US" sz="2800" kern="1200" dirty="0" smtClean="0"/>
            <a:t>.</a:t>
          </a:r>
          <a:endParaRPr lang="hr-HR" sz="2800" kern="1200" dirty="0"/>
        </a:p>
      </dsp:txBody>
      <dsp:txXfrm>
        <a:off x="4267200" y="1318573"/>
        <a:ext cx="2641600" cy="2781520"/>
      </dsp:txXfrm>
    </dsp:sp>
    <dsp:sp modelId="{1375A4A4-F074-47D6-8B3D-D157518358E8}">
      <dsp:nvSpPr>
        <dsp:cNvPr id="0" name=""/>
        <dsp:cNvSpPr/>
      </dsp:nvSpPr>
      <dsp:spPr>
        <a:xfrm rot="16200000">
          <a:off x="-1280120" y="1505953"/>
          <a:ext cx="3576240" cy="1015999"/>
        </a:xfrm>
        <a:prstGeom prst="rightArrow">
          <a:avLst>
            <a:gd name="adj1" fmla="val 49830"/>
            <a:gd name="adj2" fmla="val 60660"/>
          </a:avLst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Žene</a:t>
          </a:r>
          <a:endParaRPr lang="hr-HR" sz="2300" kern="1200" dirty="0"/>
        </a:p>
      </dsp:txBody>
      <dsp:txXfrm>
        <a:off x="-1126567" y="1914369"/>
        <a:ext cx="3269135" cy="506273"/>
      </dsp:txXfrm>
    </dsp:sp>
    <dsp:sp modelId="{2FF0C9CC-0FA2-4116-8D81-FD3EE137DFDF}">
      <dsp:nvSpPr>
        <dsp:cNvPr id="0" name=""/>
        <dsp:cNvSpPr/>
      </dsp:nvSpPr>
      <dsp:spPr>
        <a:xfrm rot="5400000">
          <a:off x="5831879" y="2896713"/>
          <a:ext cx="3576240" cy="1015999"/>
        </a:xfrm>
        <a:prstGeom prst="rightArrow">
          <a:avLst>
            <a:gd name="adj1" fmla="val 49830"/>
            <a:gd name="adj2" fmla="val 60660"/>
          </a:avLst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Muškarci</a:t>
          </a:r>
          <a:endParaRPr lang="hr-HR" sz="2300" kern="1200" dirty="0"/>
        </a:p>
      </dsp:txBody>
      <dsp:txXfrm>
        <a:off x="5985432" y="2998024"/>
        <a:ext cx="3269135" cy="5062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5975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05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826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20000"/>
            </a:schemeClr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619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821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3751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425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290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151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945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397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1D35-BC94-4066-A54D-BE7F5C697C25}" type="datetimeFigureOut">
              <a:rPr lang="hr-HR" smtClean="0"/>
              <a:t>11.12.2020.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9B5EE-7662-469B-9046-4893EA768AE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277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248291"/>
          </a:xfrm>
          <a:solidFill>
            <a:schemeClr val="accent6">
              <a:lumMod val="60000"/>
              <a:lumOff val="40000"/>
              <a:alpha val="43000"/>
            </a:schemeClr>
          </a:solidFill>
        </p:spPr>
        <p:txBody>
          <a:bodyPr>
            <a:normAutofit/>
          </a:bodyPr>
          <a:lstStyle/>
          <a:p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u </a:t>
            </a:r>
            <a:r>
              <a:rPr lang="en-US" dirty="0" err="1" smtClean="0"/>
              <a:t>partnerskim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Bernard </a:t>
            </a:r>
            <a:r>
              <a:rPr lang="en-US" sz="4000" dirty="0" err="1"/>
              <a:t>Šešo</a:t>
            </a:r>
            <a:r>
              <a:rPr lang="en-US" sz="4000" dirty="0"/>
              <a:t>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48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Defanzivnost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partnerskim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neprecizni</a:t>
            </a:r>
            <a:r>
              <a:rPr lang="en-US" dirty="0" smtClean="0"/>
              <a:t> / </a:t>
            </a:r>
            <a:r>
              <a:rPr lang="en-US" dirty="0" err="1" smtClean="0"/>
              <a:t>nejasni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zaštitili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od toga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povrijeđeni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odbačeni</a:t>
            </a:r>
            <a:r>
              <a:rPr lang="en-US" dirty="0" smtClean="0"/>
              <a:t> (</a:t>
            </a:r>
            <a:r>
              <a:rPr lang="en-US" dirty="0" err="1" smtClean="0"/>
              <a:t>Primjeri</a:t>
            </a:r>
            <a:r>
              <a:rPr lang="en-US" dirty="0" smtClean="0"/>
              <a:t> 1 </a:t>
            </a:r>
            <a:r>
              <a:rPr lang="en-US" dirty="0" err="1" smtClean="0"/>
              <a:t>i</a:t>
            </a:r>
            <a:r>
              <a:rPr lang="en-US" dirty="0" smtClean="0"/>
              <a:t> 2)</a:t>
            </a:r>
          </a:p>
          <a:p>
            <a:r>
              <a:rPr lang="en-US" dirty="0" err="1" smtClean="0"/>
              <a:t>Pojačana</a:t>
            </a:r>
            <a:r>
              <a:rPr lang="en-US" dirty="0" smtClean="0"/>
              <a:t> </a:t>
            </a:r>
            <a:r>
              <a:rPr lang="en-US" dirty="0" err="1" smtClean="0"/>
              <a:t>defanzivnost</a:t>
            </a:r>
            <a:r>
              <a:rPr lang="en-US" dirty="0" smtClean="0"/>
              <a:t> </a:t>
            </a:r>
            <a:r>
              <a:rPr lang="en-US" dirty="0" err="1" smtClean="0"/>
              <a:t>dodatno</a:t>
            </a:r>
            <a:r>
              <a:rPr lang="en-US" dirty="0" smtClean="0"/>
              <a:t> </a:t>
            </a:r>
            <a:r>
              <a:rPr lang="en-US" dirty="0" err="1" smtClean="0"/>
              <a:t>prikriva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“</a:t>
            </a:r>
            <a:r>
              <a:rPr lang="en-US" dirty="0" err="1" smtClean="0"/>
              <a:t>umotava</a:t>
            </a:r>
            <a:r>
              <a:rPr lang="en-US" dirty="0" smtClean="0"/>
              <a:t>” </a:t>
            </a:r>
            <a:r>
              <a:rPr lang="en-US" dirty="0" err="1" smtClean="0"/>
              <a:t>poruke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međusobno</a:t>
            </a:r>
            <a:r>
              <a:rPr lang="en-US" dirty="0" smtClean="0"/>
              <a:t> </a:t>
            </a:r>
            <a:r>
              <a:rPr lang="en-US" dirty="0" err="1" smtClean="0"/>
              <a:t>prenose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 err="1" smtClean="0"/>
              <a:t>vjerojatnost</a:t>
            </a:r>
            <a:r>
              <a:rPr lang="en-US" dirty="0" smtClean="0"/>
              <a:t> </a:t>
            </a:r>
            <a:r>
              <a:rPr lang="en-US" dirty="0" err="1" smtClean="0"/>
              <a:t>pogrešne</a:t>
            </a:r>
            <a:r>
              <a:rPr lang="en-US" dirty="0" smtClean="0"/>
              <a:t> </a:t>
            </a:r>
            <a:r>
              <a:rPr lang="en-US" dirty="0" err="1" smtClean="0"/>
              <a:t>interpretacije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otežava</a:t>
            </a:r>
            <a:r>
              <a:rPr lang="en-US" dirty="0" smtClean="0"/>
              <a:t> “</a:t>
            </a:r>
            <a:r>
              <a:rPr lang="en-US" dirty="0" err="1" smtClean="0"/>
              <a:t>dešifriranje</a:t>
            </a:r>
            <a:r>
              <a:rPr lang="en-US" dirty="0" smtClean="0"/>
              <a:t>” </a:t>
            </a:r>
            <a:r>
              <a:rPr lang="en-US" dirty="0" err="1" smtClean="0"/>
              <a:t>skrivenih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endParaRPr lang="en-US" dirty="0" smtClean="0"/>
          </a:p>
          <a:p>
            <a:r>
              <a:rPr lang="en-US" dirty="0" err="1" smtClean="0"/>
              <a:t>Strah</a:t>
            </a:r>
            <a:r>
              <a:rPr lang="en-US" dirty="0" smtClean="0"/>
              <a:t> od </a:t>
            </a:r>
            <a:r>
              <a:rPr lang="en-US" dirty="0" err="1" smtClean="0"/>
              <a:t>odbacivanja</a:t>
            </a:r>
            <a:r>
              <a:rPr lang="en-US" dirty="0" smtClean="0"/>
              <a:t> </a:t>
            </a:r>
            <a:r>
              <a:rPr lang="en-US" dirty="0" err="1" smtClean="0"/>
              <a:t>povisuje</a:t>
            </a:r>
            <a:r>
              <a:rPr lang="en-US" dirty="0" smtClean="0"/>
              <a:t> </a:t>
            </a:r>
            <a:r>
              <a:rPr lang="en-US" dirty="0" err="1" smtClean="0"/>
              <a:t>razinu</a:t>
            </a:r>
            <a:r>
              <a:rPr lang="en-US" dirty="0" smtClean="0"/>
              <a:t> </a:t>
            </a:r>
            <a:r>
              <a:rPr lang="en-US" dirty="0" err="1" smtClean="0"/>
              <a:t>defanzivnosti</a:t>
            </a:r>
            <a:endParaRPr lang="en-US" dirty="0" smtClean="0"/>
          </a:p>
          <a:p>
            <a:endParaRPr lang="en-US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773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Defanzivnost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Primjer</a:t>
            </a:r>
            <a:r>
              <a:rPr lang="en-US" sz="3600" dirty="0" smtClean="0"/>
              <a:t> 3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Tom: </a:t>
            </a:r>
            <a:r>
              <a:rPr lang="en-US" dirty="0" err="1" smtClean="0"/>
              <a:t>Hoćemo</a:t>
            </a:r>
            <a:r>
              <a:rPr lang="en-US" dirty="0" smtClean="0"/>
              <a:t> li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vikend</a:t>
            </a:r>
            <a:r>
              <a:rPr lang="en-US" dirty="0" smtClean="0"/>
              <a:t> </a:t>
            </a:r>
            <a:r>
              <a:rPr lang="en-US" dirty="0" err="1" smtClean="0"/>
              <a:t>otići</a:t>
            </a:r>
            <a:r>
              <a:rPr lang="en-US" dirty="0" smtClean="0"/>
              <a:t> u </a:t>
            </a:r>
            <a:r>
              <a:rPr lang="en-US" dirty="0" err="1" smtClean="0"/>
              <a:t>posjetu</a:t>
            </a:r>
            <a:r>
              <a:rPr lang="en-US" dirty="0" smtClean="0"/>
              <a:t> </a:t>
            </a:r>
            <a:r>
              <a:rPr lang="en-US" dirty="0" err="1" smtClean="0"/>
              <a:t>mojoj</a:t>
            </a:r>
            <a:r>
              <a:rPr lang="en-US" dirty="0" smtClean="0"/>
              <a:t> </a:t>
            </a:r>
            <a:r>
              <a:rPr lang="en-US" dirty="0" err="1" smtClean="0"/>
              <a:t>majci</a:t>
            </a:r>
            <a:r>
              <a:rPr lang="en-US" dirty="0" smtClean="0"/>
              <a:t>?</a:t>
            </a:r>
          </a:p>
          <a:p>
            <a:r>
              <a:rPr lang="en-US" dirty="0" smtClean="0"/>
              <a:t>Sally: </a:t>
            </a:r>
            <a:r>
              <a:rPr lang="en-US" dirty="0" err="1" smtClean="0"/>
              <a:t>Mislim</a:t>
            </a:r>
            <a:r>
              <a:rPr lang="en-US" dirty="0" smtClean="0"/>
              <a:t> da ne – imam </a:t>
            </a:r>
            <a:r>
              <a:rPr lang="en-US" dirty="0" err="1" smtClean="0"/>
              <a:t>previše</a:t>
            </a:r>
            <a:r>
              <a:rPr lang="en-US" dirty="0" smtClean="0"/>
              <a:t> </a:t>
            </a:r>
            <a:r>
              <a:rPr lang="en-US" dirty="0" err="1" smtClean="0"/>
              <a:t>posla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Tom: (</a:t>
            </a:r>
            <a:r>
              <a:rPr lang="en-US" dirty="0" err="1" smtClean="0"/>
              <a:t>ljutito</a:t>
            </a:r>
            <a:r>
              <a:rPr lang="en-US" dirty="0" smtClean="0"/>
              <a:t>)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nikada</a:t>
            </a:r>
            <a:r>
              <a:rPr lang="en-US" dirty="0" smtClean="0"/>
              <a:t> ne </a:t>
            </a:r>
            <a:r>
              <a:rPr lang="en-US" dirty="0" err="1" smtClean="0"/>
              <a:t>želiš</a:t>
            </a:r>
            <a:r>
              <a:rPr lang="en-US" dirty="0" smtClean="0"/>
              <a:t> </a:t>
            </a:r>
            <a:r>
              <a:rPr lang="en-US" dirty="0" err="1" smtClean="0"/>
              <a:t>ići</a:t>
            </a:r>
            <a:r>
              <a:rPr lang="en-US" dirty="0" smtClean="0"/>
              <a:t> u </a:t>
            </a:r>
            <a:r>
              <a:rPr lang="en-US" dirty="0" err="1" smtClean="0"/>
              <a:t>posjetu</a:t>
            </a:r>
            <a:r>
              <a:rPr lang="en-US" dirty="0" smtClean="0"/>
              <a:t> </a:t>
            </a:r>
            <a:r>
              <a:rPr lang="en-US" dirty="0" err="1" smtClean="0"/>
              <a:t>mojoj</a:t>
            </a:r>
            <a:r>
              <a:rPr lang="en-US" dirty="0" smtClean="0"/>
              <a:t> </a:t>
            </a:r>
            <a:r>
              <a:rPr lang="en-US" dirty="0" err="1" smtClean="0"/>
              <a:t>majci</a:t>
            </a:r>
            <a:r>
              <a:rPr lang="en-US" dirty="0" smtClean="0"/>
              <a:t>.</a:t>
            </a:r>
          </a:p>
          <a:p>
            <a:r>
              <a:rPr lang="en-US" dirty="0" smtClean="0"/>
              <a:t>Sally: </a:t>
            </a:r>
          </a:p>
          <a:p>
            <a:pPr lvl="1"/>
            <a:r>
              <a:rPr lang="en-US" dirty="0" err="1" smtClean="0"/>
              <a:t>Shvaća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/>
              <a:t> </a:t>
            </a:r>
            <a:r>
              <a:rPr lang="en-US" dirty="0" err="1" smtClean="0"/>
              <a:t>čisto</a:t>
            </a:r>
            <a:r>
              <a:rPr lang="en-US" dirty="0" smtClean="0"/>
              <a:t> </a:t>
            </a:r>
            <a:r>
              <a:rPr lang="en-US" dirty="0" err="1" smtClean="0"/>
              <a:t>informativno</a:t>
            </a:r>
            <a:r>
              <a:rPr lang="en-US" dirty="0" smtClean="0"/>
              <a:t>, ne </a:t>
            </a:r>
            <a:r>
              <a:rPr lang="en-US" dirty="0" err="1" smtClean="0"/>
              <a:t>uzimajući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upit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izražavanje</a:t>
            </a:r>
            <a:r>
              <a:rPr lang="en-US" dirty="0" smtClean="0"/>
              <a:t> </a:t>
            </a:r>
            <a:r>
              <a:rPr lang="en-US" dirty="0" err="1" smtClean="0"/>
              <a:t>želje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posjetom</a:t>
            </a:r>
            <a:r>
              <a:rPr lang="en-US" dirty="0" smtClean="0"/>
              <a:t> </a:t>
            </a:r>
            <a:r>
              <a:rPr lang="en-US" dirty="0" err="1" smtClean="0"/>
              <a:t>majci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 </a:t>
            </a:r>
            <a:r>
              <a:rPr lang="en-US" dirty="0" err="1" smtClean="0"/>
              <a:t>upita</a:t>
            </a:r>
            <a:endParaRPr lang="en-US" dirty="0" smtClean="0"/>
          </a:p>
          <a:p>
            <a:r>
              <a:rPr lang="en-US" dirty="0" smtClean="0"/>
              <a:t>Tom:</a:t>
            </a:r>
          </a:p>
          <a:p>
            <a:pPr lvl="1"/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 smtClean="0"/>
              <a:t>iznerviran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prijekoran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njezino</a:t>
            </a:r>
            <a:r>
              <a:rPr lang="en-US" dirty="0" smtClean="0"/>
              <a:t> </a:t>
            </a:r>
            <a:r>
              <a:rPr lang="en-US" dirty="0" err="1" smtClean="0"/>
              <a:t>odbijanje</a:t>
            </a:r>
            <a:r>
              <a:rPr lang="en-US" dirty="0" smtClean="0"/>
              <a:t> </a:t>
            </a:r>
            <a:r>
              <a:rPr lang="en-US" dirty="0" err="1" smtClean="0"/>
              <a:t>predloženog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oprezan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podlozi</a:t>
            </a:r>
            <a:r>
              <a:rPr lang="en-US" dirty="0" smtClean="0"/>
              <a:t> </a:t>
            </a:r>
            <a:r>
              <a:rPr lang="en-US" dirty="0" err="1" smtClean="0"/>
              <a:t>defanzivnog</a:t>
            </a:r>
            <a:r>
              <a:rPr lang="en-US" dirty="0" smtClean="0"/>
              <a:t> </a:t>
            </a:r>
            <a:r>
              <a:rPr lang="en-US" dirty="0" err="1" smtClean="0"/>
              <a:t>stila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se </a:t>
            </a:r>
            <a:r>
              <a:rPr lang="en-US" dirty="0" err="1" smtClean="0"/>
              <a:t>kriju</a:t>
            </a:r>
            <a:r>
              <a:rPr lang="en-US" dirty="0" smtClean="0"/>
              <a:t>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dublji</a:t>
            </a:r>
            <a:r>
              <a:rPr lang="en-US" dirty="0" smtClean="0"/>
              <a:t> </a:t>
            </a:r>
            <a:r>
              <a:rPr lang="en-US" dirty="0" err="1" smtClean="0"/>
              <a:t>problemi</a:t>
            </a:r>
            <a:endParaRPr lang="en-US" dirty="0" smtClean="0"/>
          </a:p>
          <a:p>
            <a:pPr lvl="1"/>
            <a:r>
              <a:rPr lang="en-US" dirty="0" err="1" smtClean="0"/>
              <a:t>Njezin</a:t>
            </a:r>
            <a:r>
              <a:rPr lang="en-US" dirty="0" smtClean="0"/>
              <a:t> </a:t>
            </a:r>
            <a:r>
              <a:rPr lang="en-US" dirty="0" err="1" smtClean="0"/>
              <a:t>osjećaj</a:t>
            </a:r>
            <a:r>
              <a:rPr lang="en-US" dirty="0" smtClean="0"/>
              <a:t> </a:t>
            </a:r>
            <a:r>
              <a:rPr lang="en-US" dirty="0" err="1" smtClean="0"/>
              <a:t>inferiornosti</a:t>
            </a:r>
            <a:r>
              <a:rPr lang="en-US" dirty="0" smtClean="0"/>
              <a:t> u </a:t>
            </a:r>
            <a:r>
              <a:rPr lang="en-US" dirty="0" err="1" smtClean="0"/>
              <a:t>socijalnim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 smtClean="0"/>
              <a:t> pored </a:t>
            </a:r>
            <a:r>
              <a:rPr lang="en-US" dirty="0" err="1" smtClean="0"/>
              <a:t>Toma</a:t>
            </a:r>
            <a:endParaRPr lang="en-US" dirty="0" smtClean="0"/>
          </a:p>
          <a:p>
            <a:pPr lvl="1"/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 smtClean="0"/>
              <a:t>osjećaj</a:t>
            </a:r>
            <a:r>
              <a:rPr lang="en-US" dirty="0" smtClean="0"/>
              <a:t> da se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natječe</a:t>
            </a:r>
            <a:r>
              <a:rPr lang="en-US" dirty="0" smtClean="0"/>
              <a:t> s </a:t>
            </a:r>
            <a:r>
              <a:rPr lang="en-US" dirty="0" err="1" smtClean="0"/>
              <a:t>njim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da je </a:t>
            </a:r>
            <a:r>
              <a:rPr lang="en-US" dirty="0" err="1" smtClean="0"/>
              <a:t>ona</a:t>
            </a:r>
            <a:r>
              <a:rPr lang="en-US" dirty="0" smtClean="0"/>
              <a:t> “</a:t>
            </a:r>
            <a:r>
              <a:rPr lang="en-US" dirty="0" err="1" smtClean="0"/>
              <a:t>vrijednija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važnija</a:t>
            </a:r>
            <a:r>
              <a:rPr lang="en-US" dirty="0" smtClean="0"/>
              <a:t> od </a:t>
            </a:r>
            <a:r>
              <a:rPr lang="en-US" dirty="0" err="1" smtClean="0"/>
              <a:t>njega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7423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Defanzivnost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Navedeni</a:t>
            </a:r>
            <a:r>
              <a:rPr lang="en-US" dirty="0" smtClean="0"/>
              <a:t> </a:t>
            </a:r>
            <a:r>
              <a:rPr lang="en-US" dirty="0" err="1" smtClean="0"/>
              <a:t>obrasci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dodatno</a:t>
            </a:r>
            <a:r>
              <a:rPr lang="en-US" dirty="0" smtClean="0"/>
              <a:t> </a:t>
            </a:r>
            <a:r>
              <a:rPr lang="en-US" dirty="0" err="1" smtClean="0"/>
              <a:t>narušiti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je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snažna</a:t>
            </a:r>
            <a:r>
              <a:rPr lang="en-US" dirty="0" smtClean="0"/>
              <a:t> da to </a:t>
            </a:r>
            <a:r>
              <a:rPr lang="en-US" dirty="0" err="1" smtClean="0"/>
              <a:t>kratkoročno</a:t>
            </a:r>
            <a:r>
              <a:rPr lang="en-US" dirty="0" smtClean="0"/>
              <a:t> “</a:t>
            </a:r>
            <a:r>
              <a:rPr lang="en-US" dirty="0" err="1" smtClean="0"/>
              <a:t>preživi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Dugoročno</a:t>
            </a:r>
            <a:r>
              <a:rPr lang="en-US" dirty="0" smtClean="0"/>
              <a:t> </a:t>
            </a:r>
            <a:r>
              <a:rPr lang="en-US" dirty="0" err="1" smtClean="0"/>
              <a:t>disfunkcionalni</a:t>
            </a:r>
            <a:r>
              <a:rPr lang="en-US" dirty="0" smtClean="0"/>
              <a:t> </a:t>
            </a:r>
            <a:r>
              <a:rPr lang="en-US" dirty="0" err="1" smtClean="0"/>
              <a:t>obrasci</a:t>
            </a:r>
            <a:r>
              <a:rPr lang="en-US" dirty="0" smtClean="0"/>
              <a:t> </a:t>
            </a:r>
            <a:r>
              <a:rPr lang="en-US" dirty="0" err="1" smtClean="0"/>
              <a:t>dovode</a:t>
            </a:r>
            <a:r>
              <a:rPr lang="en-US" dirty="0" smtClean="0"/>
              <a:t> do </a:t>
            </a:r>
            <a:r>
              <a:rPr lang="en-US" dirty="0" err="1" smtClean="0"/>
              <a:t>neugodnih</a:t>
            </a:r>
            <a:r>
              <a:rPr lang="en-US" dirty="0" smtClean="0"/>
              <a:t> </a:t>
            </a:r>
            <a:r>
              <a:rPr lang="en-US" dirty="0" err="1" smtClean="0"/>
              <a:t>situacija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razgovori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nesporazuma</a:t>
            </a:r>
            <a:r>
              <a:rPr lang="en-US" dirty="0" smtClean="0"/>
              <a:t> </a:t>
            </a:r>
            <a:r>
              <a:rPr lang="en-US" dirty="0" err="1" smtClean="0"/>
              <a:t>svedeni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međusobno</a:t>
            </a:r>
            <a:r>
              <a:rPr lang="en-US" dirty="0" smtClean="0"/>
              <a:t> </a:t>
            </a:r>
            <a:r>
              <a:rPr lang="en-US" dirty="0" err="1" smtClean="0"/>
              <a:t>okrivljavanje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optuživanje</a:t>
            </a:r>
            <a:endParaRPr lang="en-US" dirty="0" smtClean="0"/>
          </a:p>
          <a:p>
            <a:r>
              <a:rPr lang="en-US" dirty="0" err="1" smtClean="0"/>
              <a:t>Užitak</a:t>
            </a:r>
            <a:r>
              <a:rPr lang="en-US" dirty="0" smtClean="0"/>
              <a:t> u </a:t>
            </a:r>
            <a:r>
              <a:rPr lang="en-US" dirty="0" err="1" smtClean="0"/>
              <a:t>međusobnom</a:t>
            </a:r>
            <a:r>
              <a:rPr lang="en-US" dirty="0" smtClean="0"/>
              <a:t> </a:t>
            </a:r>
            <a:r>
              <a:rPr lang="en-US" dirty="0" err="1" smtClean="0"/>
              <a:t>razgovoru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druženju</a:t>
            </a:r>
            <a:r>
              <a:rPr lang="en-US" dirty="0" smtClean="0"/>
              <a:t> </a:t>
            </a:r>
            <a:r>
              <a:rPr lang="en-US" dirty="0" err="1" smtClean="0"/>
              <a:t>nestaje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gubi</a:t>
            </a:r>
            <a:r>
              <a:rPr lang="en-US" dirty="0" smtClean="0"/>
              <a:t>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en-US" dirty="0" err="1" smtClean="0"/>
              <a:t>ojačavanja</a:t>
            </a:r>
            <a:r>
              <a:rPr lang="en-US" dirty="0" smtClean="0"/>
              <a:t> </a:t>
            </a:r>
            <a:r>
              <a:rPr lang="en-US" dirty="0" err="1" smtClean="0"/>
              <a:t>međusobne</a:t>
            </a:r>
            <a:r>
              <a:rPr lang="en-US" dirty="0" smtClean="0"/>
              <a:t> </a:t>
            </a:r>
            <a:r>
              <a:rPr lang="en-US" dirty="0" err="1" smtClean="0"/>
              <a:t>povezanosti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navedenih</a:t>
            </a:r>
            <a:r>
              <a:rPr lang="en-US" dirty="0" smtClean="0"/>
              <a:t> </a:t>
            </a:r>
            <a:r>
              <a:rPr lang="en-US" dirty="0" err="1" smtClean="0"/>
              <a:t>komunikacijskih</a:t>
            </a:r>
            <a:r>
              <a:rPr lang="en-US" dirty="0" smtClean="0"/>
              <a:t> </a:t>
            </a:r>
            <a:r>
              <a:rPr lang="en-US" dirty="0" err="1" smtClean="0"/>
              <a:t>obrazaca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uključuju</a:t>
            </a:r>
            <a:r>
              <a:rPr lang="en-US" dirty="0" smtClean="0"/>
              <a:t> </a:t>
            </a:r>
            <a:r>
              <a:rPr lang="en-US" dirty="0" err="1" smtClean="0"/>
              <a:t>defanzivnost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neizravnost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dvosmislenost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518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 smtClean="0"/>
              <a:t>tumačenje</a:t>
            </a:r>
            <a:r>
              <a:rPr lang="en-US" dirty="0" smtClean="0"/>
              <a:t> </a:t>
            </a:r>
            <a:r>
              <a:rPr lang="en-US" dirty="0" err="1" smtClean="0"/>
              <a:t>prenesenog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Uspješna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Precizan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jasan</a:t>
            </a:r>
            <a:r>
              <a:rPr lang="en-US" dirty="0" smtClean="0"/>
              <a:t> </a:t>
            </a:r>
            <a:r>
              <a:rPr lang="en-US" dirty="0" err="1" smtClean="0"/>
              <a:t>prijenos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endParaRPr lang="en-US" dirty="0"/>
          </a:p>
          <a:p>
            <a:pPr lvl="1"/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 smtClean="0"/>
              <a:t>izrečenog</a:t>
            </a:r>
            <a:r>
              <a:rPr lang="en-US" dirty="0" smtClean="0"/>
              <a:t> od </a:t>
            </a:r>
            <a:r>
              <a:rPr lang="en-US" dirty="0" err="1" smtClean="0"/>
              <a:t>primatelja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endParaRPr lang="en-US" dirty="0" smtClean="0"/>
          </a:p>
          <a:p>
            <a:r>
              <a:rPr lang="en-US" dirty="0" err="1" smtClean="0"/>
              <a:t>Istraživanje</a:t>
            </a:r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u </a:t>
            </a:r>
            <a:r>
              <a:rPr lang="en-US" dirty="0" err="1" smtClean="0"/>
              <a:t>komunikaciji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sretnih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nesretnih</a:t>
            </a:r>
            <a:r>
              <a:rPr lang="en-US" dirty="0" smtClean="0"/>
              <a:t> </a:t>
            </a:r>
            <a:r>
              <a:rPr lang="en-US" dirty="0" err="1" smtClean="0"/>
              <a:t>bračnih</a:t>
            </a:r>
            <a:r>
              <a:rPr lang="en-US" dirty="0" smtClean="0"/>
              <a:t> </a:t>
            </a:r>
            <a:r>
              <a:rPr lang="en-US" dirty="0" err="1" smtClean="0"/>
              <a:t>parova</a:t>
            </a:r>
            <a:r>
              <a:rPr lang="en-US" dirty="0" smtClean="0"/>
              <a:t> (</a:t>
            </a:r>
            <a:r>
              <a:rPr lang="en-US" dirty="0" err="1" smtClean="0"/>
              <a:t>Noller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Nesretni</a:t>
            </a:r>
            <a:r>
              <a:rPr lang="en-US" dirty="0" smtClean="0"/>
              <a:t> </a:t>
            </a:r>
            <a:r>
              <a:rPr lang="en-US" dirty="0" err="1" smtClean="0"/>
              <a:t>parovi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točni</a:t>
            </a:r>
            <a:r>
              <a:rPr lang="en-US" dirty="0" smtClean="0"/>
              <a:t> u </a:t>
            </a:r>
            <a:r>
              <a:rPr lang="en-US" dirty="0" err="1" smtClean="0"/>
              <a:t>dekodiranju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 </a:t>
            </a:r>
            <a:r>
              <a:rPr lang="en-US" dirty="0" err="1" smtClean="0"/>
              <a:t>poruka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partnera</a:t>
            </a:r>
            <a:r>
              <a:rPr lang="en-US" dirty="0" smtClean="0"/>
              <a:t> od </a:t>
            </a:r>
            <a:r>
              <a:rPr lang="en-US" dirty="0" err="1" smtClean="0"/>
              <a:t>parova</a:t>
            </a:r>
            <a:r>
              <a:rPr lang="en-US" dirty="0" smtClean="0"/>
              <a:t> u </a:t>
            </a:r>
            <a:r>
              <a:rPr lang="en-US" dirty="0" err="1" smtClean="0"/>
              <a:t>sretnom</a:t>
            </a:r>
            <a:r>
              <a:rPr lang="en-US" dirty="0" smtClean="0"/>
              <a:t> </a:t>
            </a:r>
            <a:r>
              <a:rPr lang="en-US" dirty="0" err="1" smtClean="0"/>
              <a:t>braku</a:t>
            </a:r>
            <a:endParaRPr lang="en-US" dirty="0" smtClean="0"/>
          </a:p>
          <a:p>
            <a:pPr lvl="1"/>
            <a:r>
              <a:rPr lang="en-US" dirty="0" err="1" smtClean="0"/>
              <a:t>Obje</a:t>
            </a:r>
            <a:r>
              <a:rPr lang="en-US" dirty="0" smtClean="0"/>
              <a:t> </a:t>
            </a:r>
            <a:r>
              <a:rPr lang="en-US" dirty="0" err="1" smtClean="0"/>
              <a:t>skupine</a:t>
            </a:r>
            <a:r>
              <a:rPr lang="en-US" dirty="0" smtClean="0"/>
              <a:t> </a:t>
            </a:r>
            <a:r>
              <a:rPr lang="en-US" dirty="0" err="1" smtClean="0"/>
              <a:t>bračnih</a:t>
            </a:r>
            <a:r>
              <a:rPr lang="en-US" dirty="0" smtClean="0"/>
              <a:t> </a:t>
            </a:r>
            <a:r>
              <a:rPr lang="en-US" dirty="0" err="1" smtClean="0"/>
              <a:t>parova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jednako</a:t>
            </a:r>
            <a:r>
              <a:rPr lang="en-US" dirty="0" smtClean="0"/>
              <a:t> </a:t>
            </a:r>
            <a:r>
              <a:rPr lang="en-US" dirty="0" err="1" smtClean="0"/>
              <a:t>precizne</a:t>
            </a:r>
            <a:r>
              <a:rPr lang="en-US" dirty="0" smtClean="0"/>
              <a:t> u </a:t>
            </a:r>
            <a:r>
              <a:rPr lang="en-US" dirty="0" err="1" smtClean="0"/>
              <a:t>dekodiranju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 </a:t>
            </a:r>
            <a:r>
              <a:rPr lang="en-US" dirty="0" err="1" smtClean="0"/>
              <a:t>poruka</a:t>
            </a:r>
            <a:r>
              <a:rPr lang="en-US" dirty="0" smtClean="0"/>
              <a:t> </a:t>
            </a:r>
            <a:r>
              <a:rPr lang="en-US" dirty="0" err="1" smtClean="0"/>
              <a:t>nepoznatih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endParaRPr lang="en-US" dirty="0" smtClean="0"/>
          </a:p>
          <a:p>
            <a:pPr lvl="1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nalaz</a:t>
            </a:r>
            <a:r>
              <a:rPr lang="en-US" dirty="0" smtClean="0"/>
              <a:t> </a:t>
            </a:r>
            <a:r>
              <a:rPr lang="en-US" dirty="0" err="1" smtClean="0"/>
              <a:t>govori</a:t>
            </a:r>
            <a:r>
              <a:rPr lang="en-US" dirty="0" smtClean="0"/>
              <a:t> u </a:t>
            </a:r>
            <a:r>
              <a:rPr lang="en-US" dirty="0" err="1" smtClean="0"/>
              <a:t>prilog</a:t>
            </a:r>
            <a:r>
              <a:rPr lang="en-US" dirty="0"/>
              <a:t> </a:t>
            </a:r>
            <a:r>
              <a:rPr lang="en-US" dirty="0" smtClean="0"/>
              <a:t>tome da ne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općeniti</a:t>
            </a:r>
            <a:r>
              <a:rPr lang="en-US" dirty="0" smtClean="0"/>
              <a:t> problem u </a:t>
            </a:r>
            <a:r>
              <a:rPr lang="en-US" dirty="0" err="1" smtClean="0"/>
              <a:t>komunikaciji</a:t>
            </a:r>
            <a:r>
              <a:rPr lang="en-US" dirty="0" smtClean="0"/>
              <a:t> </a:t>
            </a:r>
            <a:r>
              <a:rPr lang="en-US" dirty="0" err="1" smtClean="0"/>
              <a:t>pojedinca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okolinom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o </a:t>
            </a:r>
            <a:r>
              <a:rPr lang="en-US" dirty="0" err="1" smtClean="0"/>
              <a:t>specifičnim</a:t>
            </a:r>
            <a:r>
              <a:rPr lang="en-US" dirty="0" smtClean="0"/>
              <a:t> </a:t>
            </a:r>
            <a:r>
              <a:rPr lang="en-US" dirty="0" err="1" smtClean="0"/>
              <a:t>poremećajima</a:t>
            </a:r>
            <a:r>
              <a:rPr lang="en-US" dirty="0" smtClean="0"/>
              <a:t> u </a:t>
            </a:r>
            <a:r>
              <a:rPr lang="en-US" dirty="0" err="1" smtClean="0"/>
              <a:t>partnerskim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62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Monolozi</a:t>
            </a:r>
            <a:r>
              <a:rPr lang="en-US" dirty="0" smtClean="0"/>
              <a:t>, </a:t>
            </a:r>
            <a:r>
              <a:rPr lang="en-US" dirty="0" err="1" smtClean="0"/>
              <a:t>prekidanje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slušanje</a:t>
            </a:r>
            <a:r>
              <a:rPr lang="en-US" dirty="0" smtClean="0"/>
              <a:t> u </a:t>
            </a:r>
            <a:r>
              <a:rPr lang="en-US" dirty="0" err="1" smtClean="0"/>
              <a:t>tišini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Određeni</a:t>
            </a:r>
            <a:r>
              <a:rPr lang="en-US" dirty="0" smtClean="0"/>
              <a:t> problem se </a:t>
            </a:r>
            <a:r>
              <a:rPr lang="en-US" dirty="0" err="1" smtClean="0"/>
              <a:t>javljaju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stilu</a:t>
            </a:r>
            <a:r>
              <a:rPr lang="en-US" dirty="0" smtClean="0"/>
              <a:t> </a:t>
            </a:r>
            <a:r>
              <a:rPr lang="en-US" dirty="0" err="1" smtClean="0"/>
              <a:t>govora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Brzina</a:t>
            </a:r>
            <a:r>
              <a:rPr lang="en-US" dirty="0" smtClean="0"/>
              <a:t>, tempo </a:t>
            </a:r>
            <a:r>
              <a:rPr lang="en-US" dirty="0" err="1" smtClean="0"/>
              <a:t>govora</a:t>
            </a:r>
            <a:endParaRPr lang="en-US" dirty="0" smtClean="0"/>
          </a:p>
          <a:p>
            <a:pPr lvl="1"/>
            <a:r>
              <a:rPr lang="en-US" dirty="0" err="1" smtClean="0"/>
              <a:t>Duljina</a:t>
            </a:r>
            <a:r>
              <a:rPr lang="en-US" dirty="0" smtClean="0"/>
              <a:t> </a:t>
            </a:r>
            <a:r>
              <a:rPr lang="en-US" dirty="0" err="1" smtClean="0"/>
              <a:t>pauza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Primjer</a:t>
            </a:r>
            <a:r>
              <a:rPr lang="en-US" dirty="0" err="1"/>
              <a:t>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Odgovaranje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publike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vrijeme</a:t>
            </a:r>
            <a:r>
              <a:rPr lang="en-US" dirty="0" smtClean="0"/>
              <a:t> </a:t>
            </a:r>
            <a:r>
              <a:rPr lang="en-US" dirty="0" err="1" smtClean="0"/>
              <a:t>predavanja</a:t>
            </a:r>
            <a:r>
              <a:rPr lang="en-US" dirty="0" smtClean="0"/>
              <a:t> (</a:t>
            </a:r>
            <a:r>
              <a:rPr lang="en-US" dirty="0" err="1" smtClean="0"/>
              <a:t>usporeno</a:t>
            </a:r>
            <a:r>
              <a:rPr lang="en-US" dirty="0" smtClean="0"/>
              <a:t> vs. </a:t>
            </a:r>
            <a:r>
              <a:rPr lang="en-US" dirty="0" err="1" smtClean="0"/>
              <a:t>ubrzano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Percipirana</a:t>
            </a:r>
            <a:r>
              <a:rPr lang="en-US" dirty="0" smtClean="0"/>
              <a:t> </a:t>
            </a:r>
            <a:r>
              <a:rPr lang="en-US" dirty="0" err="1" smtClean="0"/>
              <a:t>dominacija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/>
              <a:t> </a:t>
            </a:r>
            <a:r>
              <a:rPr lang="en-US" dirty="0" err="1" smtClean="0"/>
              <a:t>različitog</a:t>
            </a:r>
            <a:r>
              <a:rPr lang="en-US" dirty="0" smtClean="0"/>
              <a:t> </a:t>
            </a:r>
            <a:r>
              <a:rPr lang="en-US" dirty="0" err="1" smtClean="0"/>
              <a:t>tempiranja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 – </a:t>
            </a:r>
            <a:r>
              <a:rPr lang="en-US" dirty="0" err="1" smtClean="0"/>
              <a:t>neugodna</a:t>
            </a:r>
            <a:r>
              <a:rPr lang="en-US" dirty="0" smtClean="0"/>
              <a:t> </a:t>
            </a:r>
            <a:r>
              <a:rPr lang="en-US" dirty="0" err="1" smtClean="0"/>
              <a:t>tišina</a:t>
            </a:r>
            <a:endParaRPr lang="en-US" dirty="0" smtClean="0"/>
          </a:p>
          <a:p>
            <a:pPr lvl="1"/>
            <a:r>
              <a:rPr lang="en-US" dirty="0" err="1" smtClean="0"/>
              <a:t>Kratka</a:t>
            </a:r>
            <a:r>
              <a:rPr lang="en-US" dirty="0" smtClean="0"/>
              <a:t> vs. </a:t>
            </a:r>
            <a:r>
              <a:rPr lang="en-US" dirty="0" err="1" smtClean="0"/>
              <a:t>duga</a:t>
            </a:r>
            <a:r>
              <a:rPr lang="en-US" dirty="0" smtClean="0"/>
              <a:t> </a:t>
            </a:r>
            <a:r>
              <a:rPr lang="en-US" dirty="0" err="1" smtClean="0"/>
              <a:t>pauza</a:t>
            </a:r>
            <a:endParaRPr lang="en-US" dirty="0" smtClean="0"/>
          </a:p>
          <a:p>
            <a:pPr lvl="2"/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dulje</a:t>
            </a:r>
            <a:r>
              <a:rPr lang="en-US" dirty="0" smtClean="0"/>
              <a:t> </a:t>
            </a:r>
            <a:r>
              <a:rPr lang="en-US" dirty="0" err="1" smtClean="0"/>
              <a:t>pauze</a:t>
            </a:r>
            <a:r>
              <a:rPr lang="en-US" dirty="0" smtClean="0"/>
              <a:t> u </a:t>
            </a:r>
            <a:r>
              <a:rPr lang="en-US" dirty="0" err="1" smtClean="0"/>
              <a:t>govoru</a:t>
            </a:r>
            <a:r>
              <a:rPr lang="en-US" dirty="0" smtClean="0"/>
              <a:t> </a:t>
            </a:r>
            <a:r>
              <a:rPr lang="en-US" dirty="0" err="1" smtClean="0"/>
              <a:t>percipira</a:t>
            </a:r>
            <a:r>
              <a:rPr lang="en-US" dirty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ju</a:t>
            </a:r>
            <a:r>
              <a:rPr lang="en-US" dirty="0" smtClean="0"/>
              <a:t> partner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prekida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ne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 err="1" smtClean="0"/>
              <a:t>čuti</a:t>
            </a:r>
            <a:r>
              <a:rPr lang="en-US" dirty="0" smtClean="0"/>
              <a:t> </a:t>
            </a:r>
            <a:r>
              <a:rPr lang="en-US" dirty="0" err="1" smtClean="0"/>
              <a:t>njezino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se </a:t>
            </a:r>
            <a:r>
              <a:rPr lang="en-US" dirty="0" err="1" smtClean="0"/>
              <a:t>ljuti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gubi</a:t>
            </a:r>
            <a:r>
              <a:rPr lang="en-US" dirty="0" smtClean="0"/>
              <a:t> </a:t>
            </a:r>
            <a:r>
              <a:rPr lang="en-US" dirty="0" err="1" smtClean="0"/>
              <a:t>vlastiti</a:t>
            </a:r>
            <a:r>
              <a:rPr lang="en-US" dirty="0" smtClean="0"/>
              <a:t>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endParaRPr lang="en-US" dirty="0" smtClean="0"/>
          </a:p>
          <a:p>
            <a:pPr lvl="2"/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kratke</a:t>
            </a:r>
            <a:r>
              <a:rPr lang="en-US" dirty="0" smtClean="0"/>
              <a:t> </a:t>
            </a:r>
            <a:r>
              <a:rPr lang="en-US" dirty="0" err="1" smtClean="0"/>
              <a:t>pauze</a:t>
            </a:r>
            <a:r>
              <a:rPr lang="en-US" dirty="0" smtClean="0"/>
              <a:t> u </a:t>
            </a:r>
            <a:r>
              <a:rPr lang="en-US" dirty="0" err="1" smtClean="0"/>
              <a:t>govoru</a:t>
            </a:r>
            <a:r>
              <a:rPr lang="en-US" dirty="0" smtClean="0"/>
              <a:t> </a:t>
            </a:r>
            <a:r>
              <a:rPr lang="en-US" dirty="0" err="1" smtClean="0"/>
              <a:t>podilazi</a:t>
            </a:r>
            <a:r>
              <a:rPr lang="en-US" dirty="0" smtClean="0"/>
              <a:t> </a:t>
            </a:r>
            <a:r>
              <a:rPr lang="en-US" dirty="0" err="1" smtClean="0"/>
              <a:t>problemu</a:t>
            </a:r>
            <a:r>
              <a:rPr lang="en-US" dirty="0" smtClean="0"/>
              <a:t> da </a:t>
            </a:r>
            <a:r>
              <a:rPr lang="en-US" dirty="0" err="1" smtClean="0"/>
              <a:t>govor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percipiran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monolog bez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replike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drugoj</a:t>
            </a:r>
            <a:r>
              <a:rPr lang="en-US" dirty="0" smtClean="0"/>
              <a:t> </a:t>
            </a:r>
            <a:r>
              <a:rPr lang="en-US" dirty="0" err="1" smtClean="0"/>
              <a:t>osobi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jasne</a:t>
            </a:r>
            <a:r>
              <a:rPr lang="en-US" dirty="0" smtClean="0"/>
              <a:t> </a:t>
            </a:r>
            <a:r>
              <a:rPr lang="en-US" dirty="0" err="1" smtClean="0"/>
              <a:t>točke</a:t>
            </a:r>
            <a:r>
              <a:rPr lang="en-US" dirty="0" smtClean="0"/>
              <a:t> </a:t>
            </a:r>
            <a:r>
              <a:rPr lang="en-US" dirty="0" err="1" smtClean="0"/>
              <a:t>prekida</a:t>
            </a:r>
            <a:r>
              <a:rPr lang="en-US" dirty="0" smtClean="0"/>
              <a:t> u </a:t>
            </a:r>
            <a:r>
              <a:rPr lang="en-US" dirty="0" err="1" smtClean="0"/>
              <a:t>govoru</a:t>
            </a:r>
            <a:r>
              <a:rPr lang="en-US" dirty="0" smtClean="0"/>
              <a:t> </a:t>
            </a:r>
            <a:r>
              <a:rPr lang="en-US" dirty="0" err="1" smtClean="0"/>
              <a:t>obzirom</a:t>
            </a:r>
            <a:r>
              <a:rPr lang="en-US" dirty="0" smtClean="0"/>
              <a:t> da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dulje</a:t>
            </a:r>
            <a:r>
              <a:rPr lang="en-US" dirty="0" smtClean="0"/>
              <a:t> </a:t>
            </a:r>
            <a:r>
              <a:rPr lang="en-US" dirty="0" err="1" smtClean="0"/>
              <a:t>pauze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Propovjednici</a:t>
            </a:r>
            <a:r>
              <a:rPr lang="en-US" dirty="0" smtClean="0"/>
              <a:t>” vs. “</a:t>
            </a:r>
            <a:r>
              <a:rPr lang="en-US" dirty="0" err="1" smtClean="0"/>
              <a:t>umrtvljeni</a:t>
            </a:r>
            <a:r>
              <a:rPr lang="en-US" dirty="0" smtClean="0"/>
              <a:t> </a:t>
            </a:r>
            <a:r>
              <a:rPr lang="en-US" dirty="0" err="1" smtClean="0"/>
              <a:t>slušači</a:t>
            </a:r>
            <a:r>
              <a:rPr lang="en-US" dirty="0" smtClean="0"/>
              <a:t>”</a:t>
            </a:r>
          </a:p>
          <a:p>
            <a:pPr lvl="2"/>
            <a:r>
              <a:rPr lang="en-US" dirty="0" err="1" smtClean="0"/>
              <a:t>Kombinacija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prekomjerno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raspršeno</a:t>
            </a:r>
            <a:r>
              <a:rPr lang="en-US" dirty="0" smtClean="0"/>
              <a:t> </a:t>
            </a:r>
            <a:r>
              <a:rPr lang="en-US" dirty="0" err="1" smtClean="0"/>
              <a:t>govori</a:t>
            </a:r>
            <a:r>
              <a:rPr lang="en-US" dirty="0" smtClean="0"/>
              <a:t>, a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sluša</a:t>
            </a:r>
            <a:r>
              <a:rPr lang="en-US" dirty="0" smtClean="0"/>
              <a:t> u </a:t>
            </a:r>
            <a:r>
              <a:rPr lang="en-US" dirty="0" err="1" smtClean="0"/>
              <a:t>tišini</a:t>
            </a:r>
            <a:r>
              <a:rPr lang="en-US" dirty="0" smtClean="0"/>
              <a:t> bez </a:t>
            </a:r>
            <a:r>
              <a:rPr lang="en-US" dirty="0" err="1" smtClean="0"/>
              <a:t>iskazivanja</a:t>
            </a:r>
            <a:r>
              <a:rPr lang="en-US" dirty="0" smtClean="0"/>
              <a:t> </a:t>
            </a:r>
            <a:r>
              <a:rPr lang="en-US" dirty="0" err="1" smtClean="0"/>
              <a:t>neverbalnih</a:t>
            </a:r>
            <a:r>
              <a:rPr lang="en-US" dirty="0" smtClean="0"/>
              <a:t> </a:t>
            </a:r>
            <a:r>
              <a:rPr lang="en-US" dirty="0" err="1" smtClean="0"/>
              <a:t>znakova</a:t>
            </a:r>
            <a:r>
              <a:rPr lang="en-US" dirty="0" smtClean="0"/>
              <a:t> (</a:t>
            </a:r>
            <a:r>
              <a:rPr lang="en-US" dirty="0" err="1" smtClean="0"/>
              <a:t>gestikulacije</a:t>
            </a:r>
            <a:r>
              <a:rPr lang="en-US" dirty="0" smtClean="0"/>
              <a:t>, </a:t>
            </a:r>
            <a:r>
              <a:rPr lang="en-US" dirty="0" err="1" smtClean="0"/>
              <a:t>facijalne</a:t>
            </a:r>
            <a:r>
              <a:rPr lang="en-US" dirty="0" smtClean="0"/>
              <a:t> </a:t>
            </a:r>
            <a:r>
              <a:rPr lang="en-US" dirty="0" err="1" smtClean="0"/>
              <a:t>ekspresije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povratnih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govorniku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459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Monolozi</a:t>
            </a:r>
            <a:r>
              <a:rPr lang="en-US" dirty="0" smtClean="0"/>
              <a:t>, </a:t>
            </a:r>
            <a:r>
              <a:rPr lang="en-US" dirty="0" err="1" smtClean="0"/>
              <a:t>prekidanje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slušanje</a:t>
            </a:r>
            <a:r>
              <a:rPr lang="en-US" dirty="0" smtClean="0"/>
              <a:t> u </a:t>
            </a:r>
            <a:r>
              <a:rPr lang="en-US" dirty="0" err="1" smtClean="0"/>
              <a:t>tišini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Istraživanja</a:t>
            </a:r>
            <a:r>
              <a:rPr lang="en-US" dirty="0"/>
              <a:t> </a:t>
            </a:r>
            <a:r>
              <a:rPr lang="en-US" dirty="0" smtClean="0"/>
              <a:t>o </a:t>
            </a:r>
            <a:r>
              <a:rPr lang="en-US" dirty="0" err="1" smtClean="0"/>
              <a:t>razlikama</a:t>
            </a:r>
            <a:r>
              <a:rPr lang="en-US" dirty="0" smtClean="0"/>
              <a:t> u </a:t>
            </a:r>
            <a:r>
              <a:rPr lang="en-US" dirty="0" err="1" smtClean="0"/>
              <a:t>slušanju</a:t>
            </a:r>
            <a:r>
              <a:rPr lang="en-US" dirty="0" smtClean="0"/>
              <a:t> </a:t>
            </a:r>
            <a:r>
              <a:rPr lang="en-US" dirty="0" err="1" smtClean="0"/>
              <a:t>obzirom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spol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Muškarci</a:t>
            </a:r>
            <a:r>
              <a:rPr lang="en-US" dirty="0" smtClean="0"/>
              <a:t> </a:t>
            </a:r>
            <a:r>
              <a:rPr lang="en-US" dirty="0" err="1" smtClean="0"/>
              <a:t>rjeđe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verbalne</a:t>
            </a:r>
            <a:r>
              <a:rPr lang="en-US" dirty="0" smtClean="0"/>
              <a:t> </a:t>
            </a:r>
            <a:r>
              <a:rPr lang="en-US" dirty="0" err="1" smtClean="0"/>
              <a:t>potvrde</a:t>
            </a:r>
            <a:r>
              <a:rPr lang="en-US" dirty="0" smtClean="0"/>
              <a:t> </a:t>
            </a:r>
            <a:r>
              <a:rPr lang="en-US" dirty="0" err="1" smtClean="0"/>
              <a:t>tijekom</a:t>
            </a:r>
            <a:r>
              <a:rPr lang="en-US" dirty="0" smtClean="0"/>
              <a:t> </a:t>
            </a:r>
            <a:r>
              <a:rPr lang="en-US" dirty="0" err="1" smtClean="0"/>
              <a:t>slušanja</a:t>
            </a:r>
            <a:r>
              <a:rPr lang="en-US" dirty="0" smtClean="0"/>
              <a:t>, a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uglavnom</a:t>
            </a:r>
            <a:r>
              <a:rPr lang="en-US" dirty="0" smtClean="0"/>
              <a:t> u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en-US" dirty="0" err="1" smtClean="0"/>
              <a:t>slaganja</a:t>
            </a:r>
            <a:r>
              <a:rPr lang="en-US" dirty="0" smtClean="0"/>
              <a:t> s </a:t>
            </a:r>
            <a:r>
              <a:rPr lang="en-US" dirty="0" err="1" smtClean="0"/>
              <a:t>navedenim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potvrđivanja</a:t>
            </a:r>
            <a:r>
              <a:rPr lang="en-US" dirty="0" smtClean="0"/>
              <a:t> </a:t>
            </a:r>
            <a:r>
              <a:rPr lang="en-US" dirty="0" err="1" smtClean="0"/>
              <a:t>izrečenog</a:t>
            </a:r>
            <a:endParaRPr lang="en-US" dirty="0" smtClean="0"/>
          </a:p>
          <a:p>
            <a:pPr lvl="1"/>
            <a:r>
              <a:rPr lang="en-US" dirty="0" err="1" smtClean="0"/>
              <a:t>Žene</a:t>
            </a:r>
            <a:r>
              <a:rPr lang="en-US" dirty="0" smtClean="0"/>
              <a:t> to </a:t>
            </a:r>
            <a:r>
              <a:rPr lang="en-US" dirty="0" err="1" smtClean="0"/>
              <a:t>češće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s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empatiziranja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davanja</a:t>
            </a:r>
            <a:r>
              <a:rPr lang="en-US" dirty="0" smtClean="0"/>
              <a:t> do </a:t>
            </a:r>
            <a:r>
              <a:rPr lang="en-US" dirty="0" err="1" smtClean="0"/>
              <a:t>znanja</a:t>
            </a:r>
            <a:r>
              <a:rPr lang="en-US" dirty="0" smtClean="0"/>
              <a:t> da </a:t>
            </a:r>
            <a:r>
              <a:rPr lang="en-US" dirty="0" err="1" smtClean="0"/>
              <a:t>pozorno</a:t>
            </a:r>
            <a:r>
              <a:rPr lang="en-US" dirty="0" smtClean="0"/>
              <a:t> prate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slušaju</a:t>
            </a:r>
            <a:endParaRPr lang="en-US" dirty="0" smtClean="0"/>
          </a:p>
          <a:p>
            <a:pPr lvl="1"/>
            <a:r>
              <a:rPr lang="en-US" dirty="0" err="1"/>
              <a:t>Ž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češće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neverbalne</a:t>
            </a:r>
            <a:r>
              <a:rPr lang="en-US" dirty="0" smtClean="0"/>
              <a:t> </a:t>
            </a:r>
            <a:r>
              <a:rPr lang="en-US" dirty="0" err="1" smtClean="0"/>
              <a:t>znakove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slušanja</a:t>
            </a:r>
            <a:endParaRPr lang="en-US" dirty="0" smtClean="0"/>
          </a:p>
          <a:p>
            <a:pPr lvl="1"/>
            <a:r>
              <a:rPr lang="en-US" dirty="0" err="1" smtClean="0"/>
              <a:t>Tipičan</a:t>
            </a:r>
            <a:r>
              <a:rPr lang="en-US" dirty="0" smtClean="0"/>
              <a:t> problem - </a:t>
            </a:r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muškarci</a:t>
            </a:r>
            <a:r>
              <a:rPr lang="en-US" dirty="0" smtClean="0"/>
              <a:t> ne </a:t>
            </a:r>
            <a:r>
              <a:rPr lang="en-US" dirty="0" err="1" smtClean="0"/>
              <a:t>slušaju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muškarci</a:t>
            </a:r>
            <a:r>
              <a:rPr lang="en-US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 smtClean="0"/>
              <a:t>tumače</a:t>
            </a:r>
            <a:r>
              <a:rPr lang="en-US" dirty="0" smtClean="0"/>
              <a:t> </a:t>
            </a:r>
            <a:r>
              <a:rPr lang="en-US" dirty="0" err="1" smtClean="0"/>
              <a:t>pozorno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znak</a:t>
            </a:r>
            <a:r>
              <a:rPr lang="en-US" dirty="0" smtClean="0"/>
              <a:t> da se </a:t>
            </a:r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slažu</a:t>
            </a:r>
            <a:r>
              <a:rPr lang="en-US" dirty="0" smtClean="0"/>
              <a:t> s </a:t>
            </a:r>
            <a:r>
              <a:rPr lang="en-US" dirty="0" err="1" smtClean="0"/>
              <a:t>izrečenim</a:t>
            </a:r>
            <a:endParaRPr lang="en-US" dirty="0" smtClean="0"/>
          </a:p>
          <a:p>
            <a:pPr lvl="1"/>
            <a:r>
              <a:rPr lang="en-US" dirty="0" err="1" smtClean="0"/>
              <a:t>Obje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od </a:t>
            </a:r>
            <a:r>
              <a:rPr lang="en-US" dirty="0" err="1" smtClean="0"/>
              <a:t>partnera</a:t>
            </a:r>
            <a:r>
              <a:rPr lang="en-US" dirty="0" smtClean="0"/>
              <a:t> </a:t>
            </a:r>
            <a:r>
              <a:rPr lang="en-US" dirty="0" err="1" smtClean="0"/>
              <a:t>pretpostavljaju</a:t>
            </a:r>
            <a:r>
              <a:rPr lang="en-US" dirty="0" smtClean="0"/>
              <a:t> da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 smtClean="0"/>
              <a:t>stil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endParaRPr lang="en-US" dirty="0" smtClean="0"/>
          </a:p>
          <a:p>
            <a:r>
              <a:rPr lang="en-US" dirty="0" err="1" smtClean="0"/>
              <a:t>Navedeno</a:t>
            </a:r>
            <a:r>
              <a:rPr lang="en-US" dirty="0" smtClean="0"/>
              <a:t> je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osvjestiti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je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uvježbavati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obrasce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promijeniti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885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</a:t>
            </a:r>
            <a:r>
              <a:rPr lang="en-US" dirty="0" err="1" smtClean="0"/>
              <a:t>Gluhi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mrtvi</a:t>
            </a:r>
            <a:r>
              <a:rPr lang="en-US" dirty="0" smtClean="0"/>
              <a:t> </a:t>
            </a:r>
            <a:r>
              <a:rPr lang="en-US" dirty="0" err="1" smtClean="0"/>
              <a:t>kut</a:t>
            </a:r>
            <a:r>
              <a:rPr lang="en-US" dirty="0" smtClean="0"/>
              <a:t>”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Eng. “Deaf spots and blind spots” – </a:t>
            </a:r>
            <a:r>
              <a:rPr lang="en-US" dirty="0" err="1" smtClean="0"/>
              <a:t>situacije</a:t>
            </a:r>
            <a:r>
              <a:rPr lang="en-US" dirty="0" smtClean="0"/>
              <a:t> u </a:t>
            </a:r>
            <a:r>
              <a:rPr lang="en-US" dirty="0" err="1" smtClean="0"/>
              <a:t>kojima</a:t>
            </a:r>
            <a:r>
              <a:rPr lang="en-US" dirty="0" smtClean="0"/>
              <a:t> partner ne </a:t>
            </a:r>
            <a:r>
              <a:rPr lang="en-US" dirty="0" err="1" smtClean="0"/>
              <a:t>registrira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prenosi</a:t>
            </a:r>
            <a:r>
              <a:rPr lang="en-US" dirty="0" smtClean="0"/>
              <a:t> </a:t>
            </a:r>
            <a:r>
              <a:rPr lang="en-US" dirty="0" err="1" smtClean="0"/>
              <a:t>riječima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gestikulacijom</a:t>
            </a:r>
            <a:endParaRPr lang="en-US" dirty="0" smtClean="0"/>
          </a:p>
          <a:p>
            <a:r>
              <a:rPr lang="en-US" dirty="0" err="1" smtClean="0"/>
              <a:t>Dovodi</a:t>
            </a:r>
            <a:r>
              <a:rPr lang="en-US" dirty="0" smtClean="0"/>
              <a:t> do </a:t>
            </a:r>
            <a:r>
              <a:rPr lang="en-US" dirty="0" err="1" smtClean="0"/>
              <a:t>teškoća</a:t>
            </a:r>
            <a:r>
              <a:rPr lang="en-US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kakvih</a:t>
            </a:r>
            <a:r>
              <a:rPr lang="en-US" dirty="0" smtClean="0"/>
              <a:t> </a:t>
            </a:r>
            <a:r>
              <a:rPr lang="en-US" dirty="0" err="1" smtClean="0"/>
              <a:t>zajedničkih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(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 smtClean="0"/>
              <a:t>podjela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, </a:t>
            </a:r>
            <a:r>
              <a:rPr lang="en-US" dirty="0" err="1" smtClean="0"/>
              <a:t>odgoj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sl.), </a:t>
            </a:r>
            <a:r>
              <a:rPr lang="en-US" dirty="0" err="1" smtClean="0"/>
              <a:t>izostaje</a:t>
            </a:r>
            <a:r>
              <a:rPr lang="en-US" dirty="0" smtClean="0"/>
              <a:t> </a:t>
            </a:r>
            <a:r>
              <a:rPr lang="en-US" dirty="0" err="1" smtClean="0"/>
              <a:t>suradnja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međusobno</a:t>
            </a:r>
            <a:r>
              <a:rPr lang="en-US" dirty="0" smtClean="0"/>
              <a:t> </a:t>
            </a:r>
            <a:r>
              <a:rPr lang="en-US" dirty="0" err="1" smtClean="0"/>
              <a:t>razumijevanje</a:t>
            </a:r>
            <a:endParaRPr lang="en-US" dirty="0" smtClean="0"/>
          </a:p>
          <a:p>
            <a:r>
              <a:rPr lang="en-US" dirty="0" err="1" smtClean="0"/>
              <a:t>Uzrok</a:t>
            </a:r>
            <a:r>
              <a:rPr lang="en-US" dirty="0" smtClean="0"/>
              <a:t> je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pretjerana</a:t>
            </a:r>
            <a:r>
              <a:rPr lang="en-US" dirty="0" smtClean="0"/>
              <a:t> </a:t>
            </a:r>
            <a:r>
              <a:rPr lang="en-US" dirty="0" err="1" smtClean="0"/>
              <a:t>osjetljivost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defanzivnost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 smtClean="0"/>
              <a:t> to </a:t>
            </a:r>
            <a:r>
              <a:rPr lang="en-US" dirty="0" err="1" smtClean="0"/>
              <a:t>partneri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pripisuju</a:t>
            </a:r>
            <a:r>
              <a:rPr lang="en-US" dirty="0" smtClean="0"/>
              <a:t> </a:t>
            </a:r>
            <a:r>
              <a:rPr lang="en-US" dirty="0" err="1" smtClean="0"/>
              <a:t>neosjetljivosti</a:t>
            </a:r>
            <a:r>
              <a:rPr lang="en-US" dirty="0" smtClean="0"/>
              <a:t> </a:t>
            </a:r>
            <a:r>
              <a:rPr lang="en-US" dirty="0" err="1" smtClean="0"/>
              <a:t>partnera</a:t>
            </a:r>
            <a:r>
              <a:rPr lang="en-US" dirty="0" smtClean="0"/>
              <a:t> (</a:t>
            </a:r>
            <a:r>
              <a:rPr lang="en-US" dirty="0" err="1" smtClean="0"/>
              <a:t>npr</a:t>
            </a:r>
            <a:r>
              <a:rPr lang="en-US" dirty="0" smtClean="0"/>
              <a:t>. “</a:t>
            </a:r>
            <a:r>
              <a:rPr lang="en-US" dirty="0" err="1" smtClean="0"/>
              <a:t>Ti</a:t>
            </a:r>
            <a:r>
              <a:rPr lang="en-US" dirty="0" smtClean="0"/>
              <a:t> me </a:t>
            </a:r>
            <a:r>
              <a:rPr lang="en-US" dirty="0" err="1" smtClean="0"/>
              <a:t>uopće</a:t>
            </a:r>
            <a:r>
              <a:rPr lang="en-US" dirty="0" smtClean="0"/>
              <a:t> ne </a:t>
            </a:r>
            <a:r>
              <a:rPr lang="en-US" dirty="0" err="1" smtClean="0"/>
              <a:t>poznaješ</a:t>
            </a:r>
            <a:r>
              <a:rPr lang="en-US" dirty="0" smtClean="0"/>
              <a:t>.”)</a:t>
            </a:r>
          </a:p>
          <a:p>
            <a:r>
              <a:rPr lang="en-US" dirty="0" err="1" smtClean="0"/>
              <a:t>Partneri</a:t>
            </a:r>
            <a:r>
              <a:rPr lang="en-US" dirty="0" smtClean="0"/>
              <a:t> </a:t>
            </a:r>
            <a:r>
              <a:rPr lang="en-US" dirty="0" err="1" smtClean="0"/>
              <a:t>uobičajeni</a:t>
            </a:r>
            <a:r>
              <a:rPr lang="en-US" dirty="0" smtClean="0"/>
              <a:t> </a:t>
            </a:r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percipiraju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prijetnju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“</a:t>
            </a:r>
            <a:r>
              <a:rPr lang="en-US" dirty="0" err="1" smtClean="0"/>
              <a:t>ogluše</a:t>
            </a:r>
            <a:r>
              <a:rPr lang="en-US" dirty="0" smtClean="0"/>
              <a:t>” s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očuvanja</a:t>
            </a:r>
            <a:r>
              <a:rPr lang="en-US" dirty="0" smtClean="0"/>
              <a:t> </a:t>
            </a:r>
            <a:r>
              <a:rPr lang="en-US" dirty="0" err="1" smtClean="0"/>
              <a:t>samopoštovanja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ponosa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se “</a:t>
            </a:r>
            <a:r>
              <a:rPr lang="en-US" dirty="0" err="1" smtClean="0"/>
              <a:t>štite</a:t>
            </a:r>
            <a:r>
              <a:rPr lang="en-US" dirty="0" smtClean="0"/>
              <a:t>” od </a:t>
            </a:r>
            <a:r>
              <a:rPr lang="en-US" dirty="0" err="1" smtClean="0"/>
              <a:t>odbacivanja</a:t>
            </a:r>
            <a:endParaRPr lang="en-US" dirty="0" smtClean="0"/>
          </a:p>
          <a:p>
            <a:r>
              <a:rPr lang="en-US" dirty="0" smtClean="0"/>
              <a:t>Bez </a:t>
            </a:r>
            <a:r>
              <a:rPr lang="en-US" dirty="0" err="1" smtClean="0"/>
              <a:t>adekvatne</a:t>
            </a:r>
            <a:r>
              <a:rPr lang="en-US" dirty="0" smtClean="0"/>
              <a:t> </a:t>
            </a:r>
            <a:r>
              <a:rPr lang="en-US" dirty="0" err="1" smtClean="0"/>
              <a:t>intervencije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, </a:t>
            </a:r>
            <a:r>
              <a:rPr lang="en-US" dirty="0" err="1" smtClean="0"/>
              <a:t>dugoročno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prekida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endParaRPr lang="en-US" dirty="0" smtClean="0"/>
          </a:p>
          <a:p>
            <a:pPr lvl="1"/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 smtClean="0"/>
              <a:t>odvjetnika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kućanice</a:t>
            </a:r>
            <a:endParaRPr lang="en-US" dirty="0" smtClean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555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komunikacijskom</a:t>
            </a:r>
            <a:r>
              <a:rPr lang="en-US" dirty="0" smtClean="0"/>
              <a:t> </a:t>
            </a:r>
            <a:r>
              <a:rPr lang="en-US" dirty="0" err="1" smtClean="0"/>
              <a:t>stilu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u </a:t>
            </a:r>
            <a:r>
              <a:rPr lang="en-US" dirty="0" err="1" smtClean="0"/>
              <a:t>socijalnim</a:t>
            </a:r>
            <a:r>
              <a:rPr lang="en-US" dirty="0" smtClean="0"/>
              <a:t> </a:t>
            </a:r>
            <a:r>
              <a:rPr lang="en-US" dirty="0" err="1" smtClean="0"/>
              <a:t>situacijama</a:t>
            </a:r>
            <a:r>
              <a:rPr lang="en-US" dirty="0"/>
              <a:t> </a:t>
            </a:r>
            <a:r>
              <a:rPr lang="en-US" dirty="0" err="1" smtClean="0"/>
              <a:t>prenose</a:t>
            </a:r>
            <a:r>
              <a:rPr lang="en-US" dirty="0" smtClean="0"/>
              <a:t> se u </a:t>
            </a:r>
            <a:r>
              <a:rPr lang="en-US" dirty="0" err="1" smtClean="0"/>
              <a:t>partnerski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endParaRPr lang="en-US" dirty="0" smtClean="0"/>
          </a:p>
          <a:p>
            <a:pPr lvl="1"/>
            <a:r>
              <a:rPr lang="en-US" dirty="0" err="1" smtClean="0"/>
              <a:t>Primjer</a:t>
            </a:r>
            <a:r>
              <a:rPr lang="en-US" dirty="0" smtClean="0"/>
              <a:t>: Sandy se </a:t>
            </a:r>
            <a:r>
              <a:rPr lang="en-US" dirty="0" err="1" smtClean="0"/>
              <a:t>žali</a:t>
            </a:r>
            <a:r>
              <a:rPr lang="en-US" dirty="0" smtClean="0"/>
              <a:t> da </a:t>
            </a:r>
            <a:r>
              <a:rPr lang="en-US" dirty="0" err="1" smtClean="0"/>
              <a:t>ju</a:t>
            </a:r>
            <a:r>
              <a:rPr lang="en-US" dirty="0" smtClean="0"/>
              <a:t> partner Matt ne </a:t>
            </a:r>
            <a:r>
              <a:rPr lang="en-US" dirty="0" err="1" smtClean="0"/>
              <a:t>sluša</a:t>
            </a:r>
            <a:r>
              <a:rPr lang="en-US" dirty="0" smtClean="0"/>
              <a:t>, a </a:t>
            </a:r>
            <a:r>
              <a:rPr lang="en-US" dirty="0" err="1" smtClean="0"/>
              <a:t>ona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doći</a:t>
            </a:r>
            <a:r>
              <a:rPr lang="en-US" dirty="0" smtClean="0"/>
              <a:t> do </a:t>
            </a:r>
            <a:r>
              <a:rPr lang="en-US" dirty="0" err="1" smtClean="0"/>
              <a:t>riječi</a:t>
            </a:r>
            <a:r>
              <a:rPr lang="en-US" dirty="0"/>
              <a:t> </a:t>
            </a:r>
            <a:r>
              <a:rPr lang="en-US" dirty="0" smtClean="0"/>
              <a:t>- on </a:t>
            </a:r>
            <a:r>
              <a:rPr lang="en-US" dirty="0" err="1" smtClean="0"/>
              <a:t>postavi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njezinog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, </a:t>
            </a:r>
            <a:r>
              <a:rPr lang="en-US" dirty="0" err="1" smtClean="0"/>
              <a:t>postavlja</a:t>
            </a:r>
            <a:r>
              <a:rPr lang="en-US" dirty="0" smtClean="0"/>
              <a:t> novo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umjesto</a:t>
            </a:r>
            <a:r>
              <a:rPr lang="en-US" dirty="0" smtClean="0"/>
              <a:t> </a:t>
            </a:r>
            <a:r>
              <a:rPr lang="en-US" dirty="0" err="1" smtClean="0"/>
              <a:t>nje</a:t>
            </a:r>
            <a:endParaRPr lang="en-US" dirty="0" smtClean="0"/>
          </a:p>
          <a:p>
            <a:pPr lvl="1"/>
            <a:r>
              <a:rPr lang="en-US" dirty="0" err="1" smtClean="0"/>
              <a:t>Posljedica</a:t>
            </a:r>
            <a:r>
              <a:rPr lang="en-US" dirty="0" smtClean="0"/>
              <a:t>: </a:t>
            </a:r>
            <a:r>
              <a:rPr lang="en-US" dirty="0" err="1" smtClean="0"/>
              <a:t>frustracija</a:t>
            </a:r>
            <a:r>
              <a:rPr lang="en-US" dirty="0" smtClean="0"/>
              <a:t>, </a:t>
            </a:r>
            <a:r>
              <a:rPr lang="en-US" dirty="0" err="1" smtClean="0"/>
              <a:t>ljutnja</a:t>
            </a:r>
            <a:r>
              <a:rPr lang="en-US" dirty="0" smtClean="0"/>
              <a:t>, </a:t>
            </a:r>
            <a:r>
              <a:rPr lang="en-US" dirty="0" err="1" smtClean="0"/>
              <a:t>svađa</a:t>
            </a:r>
            <a:endParaRPr lang="en-US" dirty="0" smtClean="0"/>
          </a:p>
          <a:p>
            <a:pPr lvl="1"/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u </a:t>
            </a:r>
            <a:r>
              <a:rPr lang="en-US" dirty="0" err="1" smtClean="0"/>
              <a:t>Mattovom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Vođenje</a:t>
            </a:r>
            <a:r>
              <a:rPr lang="en-US" dirty="0" smtClean="0"/>
              <a:t> </a:t>
            </a:r>
            <a:r>
              <a:rPr lang="en-US" dirty="0" err="1" smtClean="0"/>
              <a:t>paralelnih</a:t>
            </a:r>
            <a:r>
              <a:rPr lang="en-US" dirty="0" smtClean="0"/>
              <a:t> </a:t>
            </a:r>
            <a:r>
              <a:rPr lang="en-US" dirty="0" err="1" smtClean="0"/>
              <a:t>razgovora</a:t>
            </a:r>
            <a:r>
              <a:rPr lang="en-US" dirty="0" smtClean="0"/>
              <a:t>, </a:t>
            </a:r>
            <a:r>
              <a:rPr lang="en-US" dirty="0" err="1" smtClean="0"/>
              <a:t>česti</a:t>
            </a:r>
            <a:r>
              <a:rPr lang="en-US" dirty="0" smtClean="0"/>
              <a:t> </a:t>
            </a:r>
            <a:r>
              <a:rPr lang="en-US" dirty="0" err="1" smtClean="0"/>
              <a:t>monolozi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učestalo</a:t>
            </a:r>
            <a:r>
              <a:rPr lang="en-US" dirty="0" smtClean="0"/>
              <a:t> </a:t>
            </a:r>
            <a:r>
              <a:rPr lang="en-US" dirty="0" err="1" smtClean="0"/>
              <a:t>prekidanje</a:t>
            </a:r>
            <a:endParaRPr lang="en-US" dirty="0" smtClean="0"/>
          </a:p>
          <a:p>
            <a:pPr lvl="1"/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u </a:t>
            </a:r>
            <a:r>
              <a:rPr lang="en-US" dirty="0" err="1" smtClean="0"/>
              <a:t>Sandynom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Diskretne</a:t>
            </a:r>
            <a:r>
              <a:rPr lang="en-US" dirty="0" smtClean="0"/>
              <a:t> </a:t>
            </a:r>
            <a:r>
              <a:rPr lang="en-US" dirty="0" err="1" smtClean="0"/>
              <a:t>izmjene</a:t>
            </a:r>
            <a:r>
              <a:rPr lang="en-US" dirty="0" smtClean="0"/>
              <a:t> u </a:t>
            </a:r>
            <a:r>
              <a:rPr lang="en-US" dirty="0" err="1" smtClean="0"/>
              <a:t>razgovoru</a:t>
            </a:r>
            <a:r>
              <a:rPr lang="en-US" dirty="0" smtClean="0"/>
              <a:t>, </a:t>
            </a:r>
            <a:r>
              <a:rPr lang="en-US" dirty="0" err="1" smtClean="0"/>
              <a:t>prekidanje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 smtClean="0"/>
              <a:t>nepristojnim</a:t>
            </a:r>
            <a:endParaRPr lang="en-US" dirty="0" smtClean="0"/>
          </a:p>
          <a:p>
            <a:pPr lvl="1"/>
            <a:r>
              <a:rPr lang="en-US" dirty="0" smtClean="0"/>
              <a:t>Sandy </a:t>
            </a:r>
            <a:r>
              <a:rPr lang="en-US" dirty="0" err="1"/>
              <a:t>najčešće</a:t>
            </a:r>
            <a:r>
              <a:rPr lang="en-US" dirty="0"/>
              <a:t> ne </a:t>
            </a:r>
            <a:r>
              <a:rPr lang="en-US" dirty="0" err="1"/>
              <a:t>sudjeluje</a:t>
            </a:r>
            <a:r>
              <a:rPr lang="en-US" dirty="0"/>
              <a:t> u </a:t>
            </a:r>
            <a:r>
              <a:rPr lang="en-US" dirty="0" err="1" smtClean="0"/>
              <a:t>razgovoru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druženja</a:t>
            </a:r>
            <a:r>
              <a:rPr lang="en-US" dirty="0" smtClean="0"/>
              <a:t> s </a:t>
            </a:r>
            <a:r>
              <a:rPr lang="en-US" dirty="0" err="1" smtClean="0"/>
              <a:t>njegovim</a:t>
            </a:r>
            <a:r>
              <a:rPr lang="en-US" dirty="0" smtClean="0"/>
              <a:t> </a:t>
            </a:r>
            <a:r>
              <a:rPr lang="en-US" dirty="0" err="1" smtClean="0"/>
              <a:t>prijateljima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7383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Pitanja</a:t>
            </a:r>
            <a:r>
              <a:rPr lang="en-US" dirty="0" smtClean="0"/>
              <a:t>: “</a:t>
            </a:r>
            <a:r>
              <a:rPr lang="en-US" dirty="0" err="1" smtClean="0"/>
              <a:t>Zašto</a:t>
            </a:r>
            <a:r>
              <a:rPr lang="en-US" dirty="0" smtClean="0"/>
              <a:t>?”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Ova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potiče</a:t>
            </a:r>
            <a:r>
              <a:rPr lang="en-US" dirty="0" smtClean="0"/>
              <a:t> </a:t>
            </a:r>
            <a:r>
              <a:rPr lang="en-US" dirty="0" err="1" smtClean="0"/>
              <a:t>obrambeni</a:t>
            </a:r>
            <a:r>
              <a:rPr lang="en-US" dirty="0" smtClean="0"/>
              <a:t> </a:t>
            </a:r>
            <a:r>
              <a:rPr lang="en-US" dirty="0" err="1" smtClean="0"/>
              <a:t>stav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/ </a:t>
            </a:r>
            <a:r>
              <a:rPr lang="en-US" dirty="0" err="1" smtClean="0"/>
              <a:t>partnera</a:t>
            </a:r>
            <a:endParaRPr lang="en-US" dirty="0" smtClean="0"/>
          </a:p>
          <a:p>
            <a:r>
              <a:rPr lang="en-US" dirty="0" err="1" smtClean="0"/>
              <a:t>Impliciraju</a:t>
            </a:r>
            <a:r>
              <a:rPr lang="en-US" dirty="0" smtClean="0"/>
              <a:t> </a:t>
            </a:r>
            <a:r>
              <a:rPr lang="en-US" dirty="0" err="1" smtClean="0"/>
              <a:t>nepovjerenje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sumnju</a:t>
            </a:r>
            <a:r>
              <a:rPr lang="en-US" dirty="0" smtClean="0"/>
              <a:t> u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 smtClean="0"/>
              <a:t>osobu</a:t>
            </a:r>
            <a:r>
              <a:rPr lang="en-US" dirty="0" smtClean="0"/>
              <a:t>, </a:t>
            </a:r>
            <a:r>
              <a:rPr lang="en-US" dirty="0" err="1" smtClean="0"/>
              <a:t>iako</a:t>
            </a:r>
            <a:r>
              <a:rPr lang="en-US" dirty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upitana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endParaRPr lang="en-US" dirty="0" smtClean="0"/>
          </a:p>
          <a:p>
            <a:r>
              <a:rPr lang="en-US" dirty="0" err="1" smtClean="0"/>
              <a:t>Podsjećaju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pozicije</a:t>
            </a:r>
            <a:r>
              <a:rPr lang="en-US" dirty="0" smtClean="0"/>
              <a:t> </a:t>
            </a:r>
            <a:r>
              <a:rPr lang="en-US" dirty="0" err="1" smtClean="0"/>
              <a:t>roditelj</a:t>
            </a:r>
            <a:r>
              <a:rPr lang="en-US" dirty="0" smtClean="0"/>
              <a:t> - </a:t>
            </a:r>
            <a:r>
              <a:rPr lang="en-US" dirty="0" err="1" smtClean="0"/>
              <a:t>dijete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obiteljskom</a:t>
            </a:r>
            <a:r>
              <a:rPr lang="en-US" dirty="0" smtClean="0"/>
              <a:t> </a:t>
            </a:r>
            <a:r>
              <a:rPr lang="en-US" dirty="0" err="1" smtClean="0"/>
              <a:t>odgoju</a:t>
            </a:r>
            <a:r>
              <a:rPr lang="en-US" dirty="0" smtClean="0"/>
              <a:t> </a:t>
            </a:r>
            <a:r>
              <a:rPr lang="en-US" dirty="0" err="1" smtClean="0"/>
              <a:t>pojedinog</a:t>
            </a:r>
            <a:r>
              <a:rPr lang="en-US" dirty="0" smtClean="0"/>
              <a:t> </a:t>
            </a:r>
            <a:r>
              <a:rPr lang="en-US" dirty="0" err="1" smtClean="0"/>
              <a:t>partnera</a:t>
            </a:r>
            <a:endParaRPr lang="en-US" dirty="0" smtClean="0"/>
          </a:p>
          <a:p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preformulirati</a:t>
            </a:r>
            <a:r>
              <a:rPr lang="en-US" dirty="0" smtClean="0"/>
              <a:t> </a:t>
            </a:r>
            <a:r>
              <a:rPr lang="en-US" dirty="0" err="1" smtClean="0"/>
              <a:t>pitanje</a:t>
            </a:r>
            <a:r>
              <a:rPr lang="en-US" dirty="0" smtClean="0"/>
              <a:t> u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izbjegao</a:t>
            </a:r>
            <a:r>
              <a:rPr lang="en-US" dirty="0" smtClean="0"/>
              <a:t> </a:t>
            </a:r>
            <a:r>
              <a:rPr lang="en-US" dirty="0" err="1" smtClean="0"/>
              <a:t>osjećaj</a:t>
            </a:r>
            <a:r>
              <a:rPr lang="en-US" dirty="0" smtClean="0"/>
              <a:t> </a:t>
            </a:r>
            <a:r>
              <a:rPr lang="en-US" dirty="0" err="1" smtClean="0"/>
              <a:t>ispitivanja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propitivanja</a:t>
            </a:r>
            <a:r>
              <a:rPr lang="en-US" dirty="0" smtClean="0"/>
              <a:t> </a:t>
            </a:r>
            <a:r>
              <a:rPr lang="en-US" dirty="0" err="1" smtClean="0"/>
              <a:t>određenih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endParaRPr lang="en-US" dirty="0" smtClean="0"/>
          </a:p>
          <a:p>
            <a:r>
              <a:rPr lang="en-US" dirty="0" err="1" smtClean="0"/>
              <a:t>Primjer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Zašto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promijenio</a:t>
            </a:r>
            <a:r>
              <a:rPr lang="en-US" dirty="0" smtClean="0"/>
              <a:t> </a:t>
            </a:r>
            <a:r>
              <a:rPr lang="en-US" dirty="0" err="1" smtClean="0"/>
              <a:t>bojler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Možeš</a:t>
            </a:r>
            <a:r>
              <a:rPr lang="en-US" dirty="0" smtClean="0"/>
              <a:t> mi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odluku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novog</a:t>
            </a:r>
            <a:r>
              <a:rPr lang="en-US" dirty="0" smtClean="0"/>
              <a:t> </a:t>
            </a:r>
            <a:r>
              <a:rPr lang="en-US" dirty="0" err="1" smtClean="0"/>
              <a:t>bojlera</a:t>
            </a:r>
            <a:r>
              <a:rPr lang="en-US" dirty="0" smtClean="0"/>
              <a:t>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532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727" y="208107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konverzacijskom</a:t>
            </a:r>
            <a:r>
              <a:rPr lang="en-US" dirty="0" smtClean="0"/>
              <a:t> </a:t>
            </a:r>
            <a:r>
              <a:rPr lang="en-US" dirty="0" err="1" smtClean="0"/>
              <a:t>stilu</a:t>
            </a:r>
            <a:r>
              <a:rPr lang="en-US" dirty="0" smtClean="0"/>
              <a:t>: M vs. Ž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873" y="1423686"/>
            <a:ext cx="10515600" cy="4716086"/>
          </a:xfrm>
        </p:spPr>
        <p:txBody>
          <a:bodyPr numCol="2">
            <a:noAutofit/>
          </a:bodyPr>
          <a:lstStyle/>
          <a:p>
            <a:pPr marL="457200" lvl="1" indent="0" algn="ctr">
              <a:buNone/>
            </a:pPr>
            <a:r>
              <a:rPr lang="en-US" sz="2800" dirty="0" err="1" smtClean="0"/>
              <a:t>Žene</a:t>
            </a:r>
            <a:endParaRPr lang="en-US" sz="2000" dirty="0" smtClean="0"/>
          </a:p>
          <a:p>
            <a:pPr lvl="1"/>
            <a:r>
              <a:rPr lang="en-US" sz="2200" dirty="0" err="1" smtClean="0"/>
              <a:t>Pokazuju</a:t>
            </a:r>
            <a:r>
              <a:rPr lang="en-US" sz="2200" dirty="0" smtClean="0"/>
              <a:t> </a:t>
            </a:r>
            <a:r>
              <a:rPr lang="en-US" sz="2200" dirty="0" err="1" smtClean="0"/>
              <a:t>veću</a:t>
            </a:r>
            <a:r>
              <a:rPr lang="en-US" sz="2200" dirty="0" smtClean="0"/>
              <a:t> </a:t>
            </a:r>
            <a:r>
              <a:rPr lang="en-US" sz="2200" dirty="0" err="1" smtClean="0"/>
              <a:t>tendenciju</a:t>
            </a:r>
            <a:r>
              <a:rPr lang="en-US" sz="2200" dirty="0" smtClean="0"/>
              <a:t> </a:t>
            </a:r>
            <a:r>
              <a:rPr lang="en-US" sz="2200" dirty="0" err="1" smtClean="0"/>
              <a:t>ka</a:t>
            </a:r>
            <a:r>
              <a:rPr lang="en-US" sz="2200" dirty="0" smtClean="0"/>
              <a:t> </a:t>
            </a:r>
            <a:r>
              <a:rPr lang="en-US" sz="2200" dirty="0" err="1" smtClean="0"/>
              <a:t>postavljanju</a:t>
            </a:r>
            <a:r>
              <a:rPr lang="en-US" sz="2200" dirty="0" smtClean="0"/>
              <a:t> </a:t>
            </a:r>
            <a:r>
              <a:rPr lang="en-US" sz="2200" dirty="0" err="1" smtClean="0"/>
              <a:t>pitanja</a:t>
            </a:r>
            <a:r>
              <a:rPr lang="en-US" sz="2200" dirty="0" smtClean="0"/>
              <a:t> (</a:t>
            </a:r>
            <a:r>
              <a:rPr lang="en-US" sz="2200" dirty="0" err="1" smtClean="0"/>
              <a:t>ulaganje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održavanje</a:t>
            </a:r>
            <a:r>
              <a:rPr lang="en-US" sz="2200" dirty="0" smtClean="0"/>
              <a:t> </a:t>
            </a:r>
            <a:r>
              <a:rPr lang="en-US" sz="2200" dirty="0" err="1" smtClean="0"/>
              <a:t>odnosa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err="1" smtClean="0"/>
              <a:t>Češće</a:t>
            </a:r>
            <a:r>
              <a:rPr lang="en-US" sz="2200" dirty="0" smtClean="0"/>
              <a:t> </a:t>
            </a:r>
            <a:r>
              <a:rPr lang="en-US" sz="2200" dirty="0" err="1" smtClean="0"/>
              <a:t>koriste</a:t>
            </a:r>
            <a:r>
              <a:rPr lang="en-US" sz="2200" dirty="0" smtClean="0"/>
              <a:t> </a:t>
            </a:r>
            <a:r>
              <a:rPr lang="en-US" sz="2200" dirty="0" err="1" smtClean="0"/>
              <a:t>verbalne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neverbalne</a:t>
            </a:r>
            <a:r>
              <a:rPr lang="en-US" sz="2200" dirty="0" smtClean="0"/>
              <a:t> </a:t>
            </a:r>
            <a:r>
              <a:rPr lang="en-US" sz="2200" dirty="0" err="1" smtClean="0"/>
              <a:t>znakove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facilitiranje</a:t>
            </a:r>
            <a:r>
              <a:rPr lang="en-US" sz="2200" dirty="0" smtClean="0"/>
              <a:t> </a:t>
            </a:r>
            <a:r>
              <a:rPr lang="en-US" sz="2200" dirty="0" err="1" smtClean="0"/>
              <a:t>odgovora</a:t>
            </a:r>
            <a:r>
              <a:rPr lang="en-US" sz="2200" dirty="0" smtClean="0"/>
              <a:t> (</a:t>
            </a:r>
            <a:r>
              <a:rPr lang="en-US" sz="2200" dirty="0" err="1" smtClean="0"/>
              <a:t>empatija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err="1"/>
              <a:t>K</a:t>
            </a:r>
            <a:r>
              <a:rPr lang="en-US" sz="2200" dirty="0" err="1" smtClean="0"/>
              <a:t>omentiraju</a:t>
            </a:r>
            <a:r>
              <a:rPr lang="en-US" sz="2200" dirty="0" smtClean="0"/>
              <a:t> </a:t>
            </a:r>
            <a:r>
              <a:rPr lang="en-US" sz="2200" dirty="0" err="1" smtClean="0"/>
              <a:t>izrečeno</a:t>
            </a:r>
            <a:r>
              <a:rPr lang="en-US" sz="2200" dirty="0" smtClean="0"/>
              <a:t> </a:t>
            </a:r>
            <a:r>
              <a:rPr lang="en-US" sz="2200" dirty="0" err="1" smtClean="0"/>
              <a:t>tek</a:t>
            </a:r>
            <a:r>
              <a:rPr lang="en-US" sz="2200" dirty="0" smtClean="0"/>
              <a:t> </a:t>
            </a:r>
            <a:r>
              <a:rPr lang="en-US" sz="2200" dirty="0" err="1" smtClean="0"/>
              <a:t>kada</a:t>
            </a:r>
            <a:r>
              <a:rPr lang="en-US" sz="2200" dirty="0" smtClean="0"/>
              <a:t> </a:t>
            </a:r>
            <a:r>
              <a:rPr lang="en-US" sz="2200" dirty="0" err="1" smtClean="0"/>
              <a:t>osoba</a:t>
            </a:r>
            <a:r>
              <a:rPr lang="en-US" sz="2200" dirty="0" smtClean="0"/>
              <a:t> </a:t>
            </a:r>
            <a:r>
              <a:rPr lang="en-US" sz="2200" dirty="0" err="1" smtClean="0"/>
              <a:t>završi</a:t>
            </a:r>
            <a:r>
              <a:rPr lang="en-US" sz="2200" dirty="0" smtClean="0"/>
              <a:t> s </a:t>
            </a:r>
            <a:r>
              <a:rPr lang="en-US" sz="2200" dirty="0" err="1" smtClean="0"/>
              <a:t>govorom</a:t>
            </a:r>
            <a:r>
              <a:rPr lang="en-US" sz="2200" dirty="0" smtClean="0"/>
              <a:t> </a:t>
            </a:r>
            <a:r>
              <a:rPr lang="en-US" sz="2200" dirty="0" err="1" smtClean="0"/>
              <a:t>te</a:t>
            </a:r>
            <a:r>
              <a:rPr lang="en-US" sz="2200" dirty="0" smtClean="0"/>
              <a:t> </a:t>
            </a:r>
            <a:r>
              <a:rPr lang="en-US" sz="2200" dirty="0" err="1" smtClean="0"/>
              <a:t>koriste</a:t>
            </a:r>
            <a:r>
              <a:rPr lang="en-US" sz="2200" dirty="0" smtClean="0"/>
              <a:t> “</a:t>
            </a:r>
            <a:r>
              <a:rPr lang="en-US" sz="2200" dirty="0" err="1" smtClean="0"/>
              <a:t>tišinu</a:t>
            </a:r>
            <a:r>
              <a:rPr lang="en-US" sz="2200" dirty="0" smtClean="0"/>
              <a:t>” </a:t>
            </a:r>
            <a:r>
              <a:rPr lang="en-US" sz="2200" dirty="0" err="1" smtClean="0"/>
              <a:t>nakon</a:t>
            </a:r>
            <a:r>
              <a:rPr lang="en-US" sz="2200" dirty="0" smtClean="0"/>
              <a:t> </a:t>
            </a:r>
            <a:r>
              <a:rPr lang="en-US" sz="2200" dirty="0" err="1" smtClean="0"/>
              <a:t>što</a:t>
            </a:r>
            <a:r>
              <a:rPr lang="en-US" sz="2200" dirty="0" smtClean="0"/>
              <a:t> </a:t>
            </a:r>
            <a:r>
              <a:rPr lang="en-US" sz="2200" dirty="0" err="1" smtClean="0"/>
              <a:t>ih</a:t>
            </a:r>
            <a:r>
              <a:rPr lang="en-US" sz="2200" dirty="0" smtClean="0"/>
              <a:t> </a:t>
            </a:r>
            <a:r>
              <a:rPr lang="en-US" sz="2200" dirty="0" err="1" smtClean="0"/>
              <a:t>druga</a:t>
            </a:r>
            <a:r>
              <a:rPr lang="en-US" sz="2200" dirty="0" smtClean="0"/>
              <a:t> </a:t>
            </a:r>
            <a:r>
              <a:rPr lang="en-US" sz="2200" dirty="0" err="1" smtClean="0"/>
              <a:t>osoba</a:t>
            </a:r>
            <a:r>
              <a:rPr lang="en-US" sz="2200" dirty="0" smtClean="0"/>
              <a:t> </a:t>
            </a:r>
            <a:r>
              <a:rPr lang="en-US" sz="2200" dirty="0" err="1" smtClean="0"/>
              <a:t>prekine</a:t>
            </a:r>
            <a:r>
              <a:rPr lang="en-US" sz="2200" dirty="0" smtClean="0"/>
              <a:t> u </a:t>
            </a:r>
            <a:r>
              <a:rPr lang="en-US" sz="2200" dirty="0" err="1" smtClean="0"/>
              <a:t>govoru</a:t>
            </a:r>
            <a:endParaRPr lang="en-US" sz="2200" dirty="0" smtClean="0"/>
          </a:p>
          <a:p>
            <a:pPr lvl="1"/>
            <a:r>
              <a:rPr lang="en-US" sz="2200" dirty="0" err="1" smtClean="0"/>
              <a:t>Češće</a:t>
            </a:r>
            <a:r>
              <a:rPr lang="en-US" sz="2200" dirty="0" smtClean="0"/>
              <a:t> </a:t>
            </a:r>
            <a:r>
              <a:rPr lang="en-US" sz="2200" dirty="0" err="1" smtClean="0"/>
              <a:t>koriste</a:t>
            </a:r>
            <a:r>
              <a:rPr lang="en-US" sz="2200" dirty="0" smtClean="0"/>
              <a:t> </a:t>
            </a:r>
            <a:r>
              <a:rPr lang="en-US" sz="2200" dirty="0" err="1" smtClean="0"/>
              <a:t>riječi</a:t>
            </a:r>
            <a:r>
              <a:rPr lang="en-US" sz="2200" dirty="0" smtClean="0"/>
              <a:t> “</a:t>
            </a:r>
            <a:r>
              <a:rPr lang="en-US" sz="2200" dirty="0" err="1" smtClean="0"/>
              <a:t>Ti</a:t>
            </a:r>
            <a:r>
              <a:rPr lang="en-US" sz="2200" dirty="0" smtClean="0"/>
              <a:t>” </a:t>
            </a:r>
            <a:r>
              <a:rPr lang="en-US" sz="2200" dirty="0" err="1" smtClean="0"/>
              <a:t>i</a:t>
            </a:r>
            <a:r>
              <a:rPr lang="en-US" sz="2200" dirty="0" smtClean="0"/>
              <a:t> “</a:t>
            </a:r>
            <a:r>
              <a:rPr lang="en-US" sz="2200" dirty="0" err="1" smtClean="0"/>
              <a:t>Mi</a:t>
            </a:r>
            <a:r>
              <a:rPr lang="en-US" sz="2200" dirty="0" smtClean="0"/>
              <a:t>” </a:t>
            </a:r>
            <a:r>
              <a:rPr lang="en-US" sz="2200" dirty="0" err="1" smtClean="0"/>
              <a:t>tijekom</a:t>
            </a:r>
            <a:r>
              <a:rPr lang="en-US" sz="2200" dirty="0" smtClean="0"/>
              <a:t> </a:t>
            </a:r>
            <a:r>
              <a:rPr lang="en-US" sz="2200" dirty="0" err="1" smtClean="0"/>
              <a:t>govora</a:t>
            </a:r>
            <a:r>
              <a:rPr lang="en-US" sz="2200" dirty="0" smtClean="0"/>
              <a:t> s </a:t>
            </a:r>
            <a:r>
              <a:rPr lang="en-US" sz="2200" dirty="0" err="1" smtClean="0"/>
              <a:t>ciljem</a:t>
            </a:r>
            <a:r>
              <a:rPr lang="en-US" sz="2200" dirty="0" smtClean="0"/>
              <a:t> </a:t>
            </a:r>
            <a:r>
              <a:rPr lang="en-US" sz="2200" dirty="0" err="1" smtClean="0"/>
              <a:t>uključivanja</a:t>
            </a:r>
            <a:r>
              <a:rPr lang="en-US" sz="2200" dirty="0" smtClean="0"/>
              <a:t> </a:t>
            </a:r>
            <a:r>
              <a:rPr lang="en-US" sz="2200" dirty="0" err="1" smtClean="0"/>
              <a:t>druge</a:t>
            </a:r>
            <a:r>
              <a:rPr lang="en-US" sz="2200" dirty="0" smtClean="0"/>
              <a:t> </a:t>
            </a:r>
            <a:r>
              <a:rPr lang="en-US" sz="2200" dirty="0" err="1" smtClean="0"/>
              <a:t>osobe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 </a:t>
            </a:r>
            <a:r>
              <a:rPr lang="en-US" sz="2200" dirty="0" err="1" smtClean="0"/>
              <a:t>promoviranja</a:t>
            </a:r>
            <a:r>
              <a:rPr lang="en-US" sz="2200" dirty="0" smtClean="0"/>
              <a:t> </a:t>
            </a:r>
            <a:r>
              <a:rPr lang="en-US" sz="2200" dirty="0" err="1" smtClean="0"/>
              <a:t>osjećaja</a:t>
            </a:r>
            <a:r>
              <a:rPr lang="en-US" sz="2200" dirty="0" smtClean="0"/>
              <a:t> </a:t>
            </a:r>
            <a:r>
              <a:rPr lang="en-US" sz="2200" dirty="0" err="1" smtClean="0"/>
              <a:t>zajedništva</a:t>
            </a:r>
            <a:endParaRPr lang="en-US" sz="2200" dirty="0" smtClean="0"/>
          </a:p>
          <a:p>
            <a:pPr lvl="1"/>
            <a:r>
              <a:rPr lang="en-US" sz="2200" dirty="0" err="1" smtClean="0"/>
              <a:t>Usmjerene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osjećaje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odnos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 smtClean="0"/>
          </a:p>
          <a:p>
            <a:pPr marL="457200" lvl="1" indent="0" algn="ctr">
              <a:buNone/>
            </a:pPr>
            <a:r>
              <a:rPr lang="en-US" sz="2800" dirty="0" err="1" smtClean="0"/>
              <a:t>Muškarci</a:t>
            </a:r>
            <a:endParaRPr lang="en-US" sz="2000" dirty="0" smtClean="0"/>
          </a:p>
          <a:p>
            <a:pPr lvl="1"/>
            <a:r>
              <a:rPr lang="en-US" sz="2200" dirty="0" err="1" smtClean="0"/>
              <a:t>Rjeđe</a:t>
            </a:r>
            <a:r>
              <a:rPr lang="en-US" sz="2200" dirty="0" smtClean="0"/>
              <a:t> </a:t>
            </a:r>
            <a:r>
              <a:rPr lang="en-US" sz="2200" dirty="0" err="1" smtClean="0"/>
              <a:t>postavljaju</a:t>
            </a:r>
            <a:r>
              <a:rPr lang="en-US" sz="2200" dirty="0" smtClean="0"/>
              <a:t> </a:t>
            </a:r>
            <a:r>
              <a:rPr lang="en-US" sz="2200" dirty="0" err="1" smtClean="0"/>
              <a:t>osobna</a:t>
            </a:r>
            <a:r>
              <a:rPr lang="en-US" sz="2200" dirty="0" smtClean="0"/>
              <a:t> </a:t>
            </a:r>
            <a:r>
              <a:rPr lang="en-US" sz="2200" dirty="0" err="1" smtClean="0"/>
              <a:t>pitanja</a:t>
            </a:r>
            <a:r>
              <a:rPr lang="en-US" sz="2200" dirty="0" smtClean="0"/>
              <a:t> (</a:t>
            </a:r>
            <a:r>
              <a:rPr lang="en-US" sz="2200" dirty="0" err="1" smtClean="0"/>
              <a:t>izbjegavanje</a:t>
            </a:r>
            <a:r>
              <a:rPr lang="en-US" sz="2200" dirty="0" smtClean="0"/>
              <a:t> </a:t>
            </a:r>
            <a:r>
              <a:rPr lang="en-US" sz="2200" dirty="0" err="1" smtClean="0"/>
              <a:t>narušavanja</a:t>
            </a:r>
            <a:r>
              <a:rPr lang="en-US" sz="2200" dirty="0" smtClean="0"/>
              <a:t> </a:t>
            </a:r>
            <a:r>
              <a:rPr lang="en-US" sz="2200" dirty="0" err="1" smtClean="0"/>
              <a:t>privatnosti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err="1" smtClean="0"/>
              <a:t>Koriste</a:t>
            </a:r>
            <a:r>
              <a:rPr lang="en-US" sz="2200" dirty="0" smtClean="0"/>
              <a:t> </a:t>
            </a:r>
            <a:r>
              <a:rPr lang="en-US" sz="2200" dirty="0" err="1" smtClean="0"/>
              <a:t>verbalne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neverbalne</a:t>
            </a:r>
            <a:r>
              <a:rPr lang="en-US" sz="2200" dirty="0" smtClean="0"/>
              <a:t> </a:t>
            </a:r>
            <a:r>
              <a:rPr lang="en-US" sz="2200" dirty="0" err="1" smtClean="0"/>
              <a:t>znakove</a:t>
            </a:r>
            <a:r>
              <a:rPr lang="en-US" sz="2200" dirty="0" smtClean="0"/>
              <a:t> </a:t>
            </a:r>
            <a:r>
              <a:rPr lang="en-US" sz="2200" dirty="0" err="1" smtClean="0"/>
              <a:t>samo</a:t>
            </a:r>
            <a:r>
              <a:rPr lang="en-US" sz="2200" dirty="0" smtClean="0"/>
              <a:t> </a:t>
            </a:r>
            <a:r>
              <a:rPr lang="en-US" sz="2200" dirty="0" err="1" smtClean="0"/>
              <a:t>kada</a:t>
            </a:r>
            <a:r>
              <a:rPr lang="en-US" sz="2200" dirty="0" smtClean="0"/>
              <a:t> se </a:t>
            </a:r>
            <a:r>
              <a:rPr lang="en-US" sz="2200" dirty="0" err="1" smtClean="0"/>
              <a:t>slažu</a:t>
            </a:r>
            <a:r>
              <a:rPr lang="en-US" sz="2200" dirty="0" smtClean="0"/>
              <a:t> s </a:t>
            </a:r>
            <a:r>
              <a:rPr lang="en-US" sz="2200" dirty="0" err="1" smtClean="0"/>
              <a:t>izrečenim</a:t>
            </a:r>
            <a:endParaRPr lang="en-US" sz="2200" dirty="0" smtClean="0"/>
          </a:p>
          <a:p>
            <a:pPr lvl="1"/>
            <a:r>
              <a:rPr lang="en-US" sz="2200" dirty="0" err="1" smtClean="0"/>
              <a:t>Češće</a:t>
            </a:r>
            <a:r>
              <a:rPr lang="en-US" sz="2200" dirty="0" smtClean="0"/>
              <a:t> </a:t>
            </a:r>
            <a:r>
              <a:rPr lang="en-US" sz="2200" dirty="0" err="1" smtClean="0"/>
              <a:t>prekidaju</a:t>
            </a:r>
            <a:r>
              <a:rPr lang="en-US" sz="2200" dirty="0" smtClean="0"/>
              <a:t> </a:t>
            </a:r>
            <a:r>
              <a:rPr lang="en-US" sz="2200" dirty="0" err="1" smtClean="0"/>
              <a:t>govor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komentiraju</a:t>
            </a:r>
            <a:r>
              <a:rPr lang="en-US" sz="2200" dirty="0" smtClean="0"/>
              <a:t> </a:t>
            </a:r>
            <a:r>
              <a:rPr lang="en-US" sz="2200" dirty="0" err="1" smtClean="0"/>
              <a:t>dok</a:t>
            </a:r>
            <a:r>
              <a:rPr lang="en-US" sz="2200" dirty="0" smtClean="0"/>
              <a:t> </a:t>
            </a:r>
            <a:r>
              <a:rPr lang="en-US" sz="2200" dirty="0" err="1" smtClean="0"/>
              <a:t>druga</a:t>
            </a:r>
            <a:r>
              <a:rPr lang="en-US" sz="2200" dirty="0" smtClean="0"/>
              <a:t> </a:t>
            </a:r>
            <a:r>
              <a:rPr lang="en-US" sz="2200" dirty="0" err="1" smtClean="0"/>
              <a:t>osoba</a:t>
            </a:r>
            <a:r>
              <a:rPr lang="en-US" sz="2200" dirty="0" smtClean="0"/>
              <a:t> </a:t>
            </a:r>
            <a:r>
              <a:rPr lang="en-US" sz="2200" dirty="0" err="1" smtClean="0"/>
              <a:t>govori</a:t>
            </a:r>
            <a:r>
              <a:rPr lang="en-US" sz="2200" dirty="0" smtClean="0"/>
              <a:t> </a:t>
            </a:r>
          </a:p>
          <a:p>
            <a:pPr lvl="1"/>
            <a:r>
              <a:rPr lang="en-US" sz="2200" dirty="0" err="1" smtClean="0"/>
              <a:t>Rjeđe</a:t>
            </a:r>
            <a:r>
              <a:rPr lang="en-US" sz="2200" dirty="0" smtClean="0"/>
              <a:t> </a:t>
            </a:r>
            <a:r>
              <a:rPr lang="en-US" sz="2200" dirty="0" err="1" smtClean="0"/>
              <a:t>odgovaraju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komentare</a:t>
            </a:r>
            <a:r>
              <a:rPr lang="en-US" sz="2200" dirty="0" smtClean="0"/>
              <a:t> </a:t>
            </a:r>
            <a:r>
              <a:rPr lang="en-US" sz="2200" dirty="0" err="1" smtClean="0"/>
              <a:t>druge</a:t>
            </a:r>
            <a:r>
              <a:rPr lang="en-US" sz="2200" dirty="0" smtClean="0"/>
              <a:t> </a:t>
            </a:r>
            <a:r>
              <a:rPr lang="en-US" sz="2200" dirty="0" err="1" smtClean="0"/>
              <a:t>osobe</a:t>
            </a:r>
            <a:r>
              <a:rPr lang="en-US" sz="2200" dirty="0" smtClean="0"/>
              <a:t>; </a:t>
            </a:r>
            <a:r>
              <a:rPr lang="en-US" sz="2200" dirty="0" err="1" smtClean="0"/>
              <a:t>često</a:t>
            </a:r>
            <a:r>
              <a:rPr lang="en-US" sz="2200" dirty="0" smtClean="0"/>
              <a:t> ne </a:t>
            </a:r>
            <a:r>
              <a:rPr lang="en-US" sz="2200" dirty="0" err="1" smtClean="0"/>
              <a:t>odgovaraju</a:t>
            </a:r>
            <a:r>
              <a:rPr lang="en-US" sz="2200" dirty="0" smtClean="0"/>
              <a:t> </a:t>
            </a:r>
            <a:r>
              <a:rPr lang="en-US" sz="2200" dirty="0" err="1" smtClean="0"/>
              <a:t>ili</a:t>
            </a:r>
            <a:r>
              <a:rPr lang="en-US" sz="2200" dirty="0" smtClean="0"/>
              <a:t> </a:t>
            </a:r>
            <a:r>
              <a:rPr lang="en-US" sz="2200" dirty="0" err="1" smtClean="0"/>
              <a:t>odgovaraju</a:t>
            </a:r>
            <a:r>
              <a:rPr lang="en-US" sz="2200" dirty="0" smtClean="0"/>
              <a:t> s </a:t>
            </a:r>
            <a:r>
              <a:rPr lang="en-US" sz="2200" dirty="0" err="1" smtClean="0"/>
              <a:t>odgodom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ne </a:t>
            </a:r>
            <a:r>
              <a:rPr lang="en-US" sz="2200" dirty="0" err="1" smtClean="0"/>
              <a:t>uzimaju</a:t>
            </a:r>
            <a:r>
              <a:rPr lang="en-US" sz="2200" dirty="0" smtClean="0"/>
              <a:t> u </a:t>
            </a:r>
            <a:r>
              <a:rPr lang="en-US" sz="2200" dirty="0" err="1" smtClean="0"/>
              <a:t>obzir</a:t>
            </a:r>
            <a:r>
              <a:rPr lang="en-US" sz="2200" dirty="0" smtClean="0"/>
              <a:t> </a:t>
            </a:r>
            <a:r>
              <a:rPr lang="en-US" sz="2200" dirty="0" err="1" smtClean="0"/>
              <a:t>drugu</a:t>
            </a:r>
            <a:r>
              <a:rPr lang="en-US" sz="2200" dirty="0" smtClean="0"/>
              <a:t> </a:t>
            </a:r>
            <a:r>
              <a:rPr lang="en-US" sz="2200" dirty="0" err="1" smtClean="0"/>
              <a:t>osobu</a:t>
            </a:r>
            <a:r>
              <a:rPr lang="en-US" sz="2200" dirty="0" smtClean="0"/>
              <a:t>, a </a:t>
            </a:r>
            <a:r>
              <a:rPr lang="en-US" sz="2200" dirty="0" err="1" smtClean="0"/>
              <a:t>kada</a:t>
            </a:r>
            <a:r>
              <a:rPr lang="en-US" sz="2200" dirty="0" smtClean="0"/>
              <a:t> </a:t>
            </a:r>
            <a:r>
              <a:rPr lang="en-US" sz="2200" dirty="0" err="1" smtClean="0"/>
              <a:t>odgovore</a:t>
            </a:r>
            <a:r>
              <a:rPr lang="en-US" sz="2200" dirty="0" smtClean="0"/>
              <a:t> to </a:t>
            </a:r>
            <a:r>
              <a:rPr lang="en-US" sz="2200" dirty="0" err="1" smtClean="0"/>
              <a:t>često</a:t>
            </a:r>
            <a:r>
              <a:rPr lang="en-US" sz="2200" dirty="0" smtClean="0"/>
              <a:t> </a:t>
            </a:r>
            <a:r>
              <a:rPr lang="en-US" sz="2200" dirty="0" err="1" smtClean="0"/>
              <a:t>čine</a:t>
            </a:r>
            <a:r>
              <a:rPr lang="en-US" sz="2200" dirty="0" smtClean="0"/>
              <a:t> s </a:t>
            </a:r>
            <a:r>
              <a:rPr lang="en-US" sz="2200" dirty="0" err="1" smtClean="0"/>
              <a:t>minimumom</a:t>
            </a:r>
            <a:r>
              <a:rPr lang="en-US" sz="2200" dirty="0" smtClean="0"/>
              <a:t> </a:t>
            </a:r>
            <a:r>
              <a:rPr lang="en-US" sz="2200" dirty="0" err="1" smtClean="0"/>
              <a:t>entuzijazma</a:t>
            </a:r>
            <a:endParaRPr lang="en-US" sz="2200" dirty="0" smtClean="0"/>
          </a:p>
          <a:p>
            <a:pPr lvl="1"/>
            <a:r>
              <a:rPr lang="en-US" sz="2200" dirty="0" err="1" smtClean="0"/>
              <a:t>Skloniji</a:t>
            </a:r>
            <a:r>
              <a:rPr lang="en-US" sz="2200" dirty="0" smtClean="0"/>
              <a:t> </a:t>
            </a:r>
            <a:r>
              <a:rPr lang="en-US" sz="2200" dirty="0" err="1" smtClean="0"/>
              <a:t>su</a:t>
            </a:r>
            <a:r>
              <a:rPr lang="en-US" sz="2200" dirty="0" smtClean="0"/>
              <a:t> </a:t>
            </a:r>
            <a:r>
              <a:rPr lang="en-US" sz="2200" dirty="0" err="1" smtClean="0"/>
              <a:t>raspravama</a:t>
            </a:r>
            <a:r>
              <a:rPr lang="en-US" sz="2200" dirty="0" smtClean="0"/>
              <a:t> </a:t>
            </a:r>
            <a:r>
              <a:rPr lang="en-US" sz="2200" dirty="0" err="1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osporavanju</a:t>
            </a:r>
            <a:r>
              <a:rPr lang="en-US" sz="2200" dirty="0" smtClean="0"/>
              <a:t> </a:t>
            </a:r>
            <a:r>
              <a:rPr lang="en-US" sz="2200" dirty="0" err="1" smtClean="0"/>
              <a:t>izrečenog</a:t>
            </a:r>
            <a:r>
              <a:rPr lang="en-US" sz="2200" dirty="0" smtClean="0"/>
              <a:t>, </a:t>
            </a:r>
            <a:r>
              <a:rPr lang="en-US" sz="2200" dirty="0" err="1" smtClean="0"/>
              <a:t>usmjereniji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činjenice</a:t>
            </a:r>
            <a:endParaRPr lang="en-US" sz="2200" dirty="0" smtClean="0"/>
          </a:p>
          <a:p>
            <a:pPr lvl="1"/>
            <a:endParaRPr lang="en-US" sz="1400" dirty="0" smtClean="0"/>
          </a:p>
          <a:p>
            <a:pPr lvl="2"/>
            <a:endParaRPr lang="en-US" sz="1200" dirty="0" smtClean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95365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22000"/>
            </a:schemeClr>
          </a:solidFill>
        </p:spPr>
        <p:txBody>
          <a:bodyPr/>
          <a:lstStyle/>
          <a:p>
            <a:pPr algn="r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početak</a:t>
            </a:r>
            <a:r>
              <a:rPr lang="en-US" dirty="0" smtClean="0"/>
              <a:t>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Moj</a:t>
            </a:r>
            <a:r>
              <a:rPr lang="en-US" dirty="0" smtClean="0"/>
              <a:t> </a:t>
            </a:r>
            <a:r>
              <a:rPr lang="en-US" dirty="0" err="1" smtClean="0"/>
              <a:t>muž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da je </a:t>
            </a:r>
            <a:r>
              <a:rPr lang="en-US" dirty="0" err="1" smtClean="0"/>
              <a:t>gluh</a:t>
            </a:r>
            <a:r>
              <a:rPr lang="en-US" dirty="0" smtClean="0"/>
              <a:t>, </a:t>
            </a:r>
            <a:r>
              <a:rPr lang="en-US" dirty="0" err="1" smtClean="0"/>
              <a:t>nikada</a:t>
            </a:r>
            <a:r>
              <a:rPr lang="en-US" dirty="0" smtClean="0"/>
              <a:t> ne </a:t>
            </a:r>
            <a:r>
              <a:rPr lang="en-US" dirty="0" err="1" smtClean="0"/>
              <a:t>čuje</a:t>
            </a:r>
            <a:r>
              <a:rPr lang="en-US" dirty="0" smtClean="0"/>
              <a:t> ono </a:t>
            </a:r>
            <a:r>
              <a:rPr lang="en-US" dirty="0" err="1" smtClean="0"/>
              <a:t>što</a:t>
            </a:r>
            <a:r>
              <a:rPr lang="en-US" dirty="0" smtClean="0"/>
              <a:t> imam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reći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“Ona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priča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tome </a:t>
            </a:r>
            <a:r>
              <a:rPr lang="en-US" dirty="0" err="1" smtClean="0"/>
              <a:t>nikad</a:t>
            </a:r>
            <a:r>
              <a:rPr lang="en-US" dirty="0" smtClean="0"/>
              <a:t> </a:t>
            </a:r>
            <a:r>
              <a:rPr lang="en-US" dirty="0" err="1" smtClean="0"/>
              <a:t>kraja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Kad</a:t>
            </a:r>
            <a:r>
              <a:rPr lang="en-US" dirty="0" smtClean="0"/>
              <a:t> god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pitam</a:t>
            </a:r>
            <a:r>
              <a:rPr lang="en-US" dirty="0" smtClean="0"/>
              <a:t>, on se </a:t>
            </a:r>
            <a:r>
              <a:rPr lang="en-US" dirty="0" err="1" smtClean="0"/>
              <a:t>uvijek</a:t>
            </a:r>
            <a:r>
              <a:rPr lang="en-US" dirty="0"/>
              <a:t> </a:t>
            </a:r>
            <a:r>
              <a:rPr lang="en-US" dirty="0" err="1" smtClean="0"/>
              <a:t>počne</a:t>
            </a:r>
            <a:r>
              <a:rPr lang="en-US" dirty="0" smtClean="0"/>
              <a:t> </a:t>
            </a:r>
            <a:r>
              <a:rPr lang="en-US" dirty="0" err="1" smtClean="0"/>
              <a:t>braniti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“Ona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pretvori</a:t>
            </a:r>
            <a:r>
              <a:rPr lang="en-US" dirty="0" smtClean="0"/>
              <a:t> u </a:t>
            </a:r>
            <a:r>
              <a:rPr lang="en-US" dirty="0" err="1" smtClean="0"/>
              <a:t>svađu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“On je </a:t>
            </a:r>
            <a:r>
              <a:rPr lang="en-US" dirty="0" err="1" smtClean="0"/>
              <a:t>užasno</a:t>
            </a:r>
            <a:r>
              <a:rPr lang="en-US" dirty="0" smtClean="0"/>
              <a:t> </a:t>
            </a:r>
            <a:r>
              <a:rPr lang="en-US" dirty="0" err="1" smtClean="0"/>
              <a:t>tvrdoglav</a:t>
            </a:r>
            <a:r>
              <a:rPr lang="en-US" dirty="0" smtClean="0"/>
              <a:t>, </a:t>
            </a:r>
            <a:r>
              <a:rPr lang="en-US" dirty="0" err="1" smtClean="0"/>
              <a:t>naravno</a:t>
            </a:r>
            <a:r>
              <a:rPr lang="en-US" dirty="0" smtClean="0"/>
              <a:t> da ne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 err="1" smtClean="0"/>
              <a:t>uzeti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ono </a:t>
            </a:r>
            <a:r>
              <a:rPr lang="en-US" dirty="0" err="1" smtClean="0"/>
              <a:t>što</a:t>
            </a:r>
            <a:r>
              <a:rPr lang="en-US" dirty="0" smtClean="0"/>
              <a:t> imam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reći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Nikada</a:t>
            </a:r>
            <a:r>
              <a:rPr lang="en-US" dirty="0" smtClean="0"/>
              <a:t> ne </a:t>
            </a:r>
            <a:r>
              <a:rPr lang="en-US" dirty="0" err="1" smtClean="0"/>
              <a:t>kaže</a:t>
            </a:r>
            <a:r>
              <a:rPr lang="en-US" dirty="0" smtClean="0"/>
              <a:t> ono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Nisam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mislila</a:t>
            </a:r>
            <a:r>
              <a:rPr lang="en-US" dirty="0" smtClean="0"/>
              <a:t>, dobro </a:t>
            </a:r>
            <a:r>
              <a:rPr lang="en-US" dirty="0" err="1" smtClean="0"/>
              <a:t>znaš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mislila</a:t>
            </a:r>
            <a:r>
              <a:rPr lang="en-US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661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0402"/>
          </a:xfrm>
        </p:spPr>
        <p:txBody>
          <a:bodyPr/>
          <a:lstStyle/>
          <a:p>
            <a:pPr algn="ctr"/>
            <a:r>
              <a:rPr lang="en-US" dirty="0" err="1" smtClean="0"/>
              <a:t>Svijet</a:t>
            </a:r>
            <a:r>
              <a:rPr lang="en-US" dirty="0" smtClean="0"/>
              <a:t> </a:t>
            </a:r>
            <a:r>
              <a:rPr lang="en-US" dirty="0" err="1" smtClean="0"/>
              <a:t>djevojčica</a:t>
            </a:r>
            <a:r>
              <a:rPr lang="en-US" dirty="0" smtClean="0"/>
              <a:t> vs. </a:t>
            </a:r>
            <a:r>
              <a:rPr lang="en-US" dirty="0" err="1" smtClean="0"/>
              <a:t>svijet</a:t>
            </a:r>
            <a:r>
              <a:rPr lang="en-US" dirty="0" smtClean="0"/>
              <a:t> </a:t>
            </a:r>
            <a:r>
              <a:rPr lang="en-US" dirty="0" err="1" smtClean="0"/>
              <a:t>dječaka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numCol="2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dirty="0" err="1" smtClean="0"/>
              <a:t>Svijet</a:t>
            </a:r>
            <a:r>
              <a:rPr lang="en-US" dirty="0" smtClean="0"/>
              <a:t> </a:t>
            </a:r>
            <a:r>
              <a:rPr lang="en-US" dirty="0" err="1" smtClean="0"/>
              <a:t>djevojčica</a:t>
            </a:r>
            <a:endParaRPr lang="en-US" dirty="0" smtClean="0"/>
          </a:p>
          <a:p>
            <a:pPr lvl="1"/>
            <a:r>
              <a:rPr lang="en-US" dirty="0" err="1" smtClean="0"/>
              <a:t>Druže</a:t>
            </a:r>
            <a:r>
              <a:rPr lang="en-US" dirty="0" smtClean="0"/>
              <a:t> se u </a:t>
            </a:r>
            <a:r>
              <a:rPr lang="en-US" dirty="0" err="1" smtClean="0"/>
              <a:t>manjim</a:t>
            </a:r>
            <a:r>
              <a:rPr lang="en-US" dirty="0" smtClean="0"/>
              <a:t> </a:t>
            </a:r>
            <a:r>
              <a:rPr lang="en-US" dirty="0" err="1" smtClean="0"/>
              <a:t>grupama</a:t>
            </a:r>
            <a:endParaRPr lang="en-US" dirty="0" smtClean="0"/>
          </a:p>
          <a:p>
            <a:pPr lvl="1"/>
            <a:r>
              <a:rPr lang="en-US" dirty="0" err="1" smtClean="0"/>
              <a:t>Prijateljstva</a:t>
            </a:r>
            <a:r>
              <a:rPr lang="en-US" dirty="0" smtClean="0"/>
              <a:t> </a:t>
            </a:r>
            <a:r>
              <a:rPr lang="en-US" dirty="0" err="1" smtClean="0"/>
              <a:t>temeljena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zajedničkom</a:t>
            </a:r>
            <a:r>
              <a:rPr lang="en-US" dirty="0" smtClean="0"/>
              <a:t> </a:t>
            </a:r>
            <a:r>
              <a:rPr lang="en-US" dirty="0" err="1" smtClean="0"/>
              <a:t>razgovoru</a:t>
            </a:r>
            <a:endParaRPr lang="en-US" dirty="0" smtClean="0"/>
          </a:p>
          <a:p>
            <a:pPr lvl="1"/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podrške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održavanja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endParaRPr lang="en-US" dirty="0" smtClean="0"/>
          </a:p>
          <a:p>
            <a:pPr lvl="1"/>
            <a:r>
              <a:rPr lang="en-US" dirty="0" err="1" smtClean="0"/>
              <a:t>Omogućavanje</a:t>
            </a:r>
            <a:r>
              <a:rPr lang="en-US" dirty="0" smtClean="0"/>
              <a:t> </a:t>
            </a:r>
            <a:r>
              <a:rPr lang="en-US" dirty="0" err="1" smtClean="0"/>
              <a:t>svima</a:t>
            </a:r>
            <a:r>
              <a:rPr lang="en-US" dirty="0" smtClean="0"/>
              <a:t> da </a:t>
            </a:r>
            <a:r>
              <a:rPr lang="en-US" dirty="0" err="1" smtClean="0"/>
              <a:t>izgovore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osjećaje</a:t>
            </a:r>
            <a:r>
              <a:rPr lang="en-US" dirty="0" smtClean="0"/>
              <a:t> – </a:t>
            </a:r>
            <a:r>
              <a:rPr lang="en-US" dirty="0" err="1" smtClean="0"/>
              <a:t>promocija</a:t>
            </a:r>
            <a:r>
              <a:rPr lang="en-US" dirty="0" smtClean="0"/>
              <a:t> </a:t>
            </a:r>
            <a:r>
              <a:rPr lang="en-US" dirty="0" err="1" smtClean="0"/>
              <a:t>jednakosti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bliskosti</a:t>
            </a:r>
            <a:endParaRPr lang="en-US" dirty="0" smtClean="0"/>
          </a:p>
          <a:p>
            <a:pPr lvl="1"/>
            <a:r>
              <a:rPr lang="en-US" dirty="0" err="1" smtClean="0"/>
              <a:t>Dijeljenje</a:t>
            </a:r>
            <a:r>
              <a:rPr lang="en-US" dirty="0" smtClean="0"/>
              <a:t> </a:t>
            </a:r>
            <a:r>
              <a:rPr lang="en-US" dirty="0" err="1" smtClean="0"/>
              <a:t>tajni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razgovor</a:t>
            </a:r>
            <a:r>
              <a:rPr lang="en-US" dirty="0" smtClean="0"/>
              <a:t> o </a:t>
            </a:r>
            <a:r>
              <a:rPr lang="en-US" dirty="0" err="1" smtClean="0"/>
              <a:t>osjećajima</a:t>
            </a:r>
            <a:endParaRPr lang="en-US" dirty="0" smtClean="0"/>
          </a:p>
          <a:p>
            <a:pPr lvl="1"/>
            <a:r>
              <a:rPr lang="en-US" dirty="0" err="1" smtClean="0"/>
              <a:t>Kritiziranje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svađanje</a:t>
            </a:r>
            <a:r>
              <a:rPr lang="en-US" dirty="0" smtClean="0"/>
              <a:t> bez </a:t>
            </a:r>
            <a:r>
              <a:rPr lang="en-US" dirty="0" err="1" smtClean="0"/>
              <a:t>stvaranja</a:t>
            </a:r>
            <a:r>
              <a:rPr lang="en-US" dirty="0" smtClean="0"/>
              <a:t> </a:t>
            </a:r>
            <a:r>
              <a:rPr lang="en-US" dirty="0" err="1" smtClean="0"/>
              <a:t>osjećaja</a:t>
            </a:r>
            <a:r>
              <a:rPr lang="en-US" dirty="0" smtClean="0"/>
              <a:t> </a:t>
            </a:r>
            <a:r>
              <a:rPr lang="en-US" dirty="0" err="1" smtClean="0"/>
              <a:t>dominacije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drugom</a:t>
            </a:r>
            <a:r>
              <a:rPr lang="en-US" dirty="0" smtClean="0"/>
              <a:t> </a:t>
            </a:r>
            <a:r>
              <a:rPr lang="en-US" dirty="0" err="1" smtClean="0"/>
              <a:t>osobom</a:t>
            </a:r>
            <a:endParaRPr lang="en-US" dirty="0" smtClean="0"/>
          </a:p>
          <a:p>
            <a:pPr lvl="1"/>
            <a:r>
              <a:rPr lang="en-US" dirty="0" err="1" smtClean="0"/>
              <a:t>Sofisticiranije</a:t>
            </a:r>
            <a:r>
              <a:rPr lang="en-US" dirty="0" smtClean="0"/>
              <a:t> u </a:t>
            </a:r>
            <a:r>
              <a:rPr lang="en-US" dirty="0" err="1" smtClean="0"/>
              <a:t>dekodiranju</a:t>
            </a:r>
            <a:r>
              <a:rPr lang="en-US" dirty="0" smtClean="0"/>
              <a:t> </a:t>
            </a:r>
            <a:r>
              <a:rPr lang="en-US" dirty="0" err="1" smtClean="0"/>
              <a:t>neverbalnih</a:t>
            </a:r>
            <a:r>
              <a:rPr lang="en-US" dirty="0" smtClean="0"/>
              <a:t> </a:t>
            </a:r>
            <a:r>
              <a:rPr lang="en-US" dirty="0" err="1" smtClean="0"/>
              <a:t>znakova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otkrivanju</a:t>
            </a:r>
            <a:r>
              <a:rPr lang="en-US" dirty="0" smtClean="0"/>
              <a:t> </a:t>
            </a:r>
            <a:r>
              <a:rPr lang="en-US" dirty="0" err="1" smtClean="0"/>
              <a:t>skrivenih</a:t>
            </a:r>
            <a:r>
              <a:rPr lang="en-US" dirty="0" smtClean="0"/>
              <a:t> </a:t>
            </a:r>
            <a:r>
              <a:rPr lang="en-US" dirty="0" err="1" smtClean="0"/>
              <a:t>motiva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interpretaciji</a:t>
            </a:r>
            <a:r>
              <a:rPr lang="en-US" dirty="0" smtClean="0"/>
              <a:t> </a:t>
            </a:r>
            <a:r>
              <a:rPr lang="en-US" dirty="0" err="1" smtClean="0"/>
              <a:t>poruka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osobe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Svijet</a:t>
            </a:r>
            <a:r>
              <a:rPr lang="en-US" dirty="0" smtClean="0"/>
              <a:t> </a:t>
            </a:r>
            <a:r>
              <a:rPr lang="en-US" dirty="0" err="1" smtClean="0"/>
              <a:t>dječaka</a:t>
            </a:r>
            <a:endParaRPr lang="en-US" dirty="0" smtClean="0"/>
          </a:p>
          <a:p>
            <a:pPr lvl="1"/>
            <a:r>
              <a:rPr lang="en-US" dirty="0" err="1" smtClean="0"/>
              <a:t>Igraju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većim</a:t>
            </a:r>
            <a:r>
              <a:rPr lang="en-US" dirty="0"/>
              <a:t>, </a:t>
            </a:r>
            <a:r>
              <a:rPr lang="en-US" dirty="0" err="1"/>
              <a:t>organiziranim</a:t>
            </a:r>
            <a:r>
              <a:rPr lang="en-US" dirty="0"/>
              <a:t> </a:t>
            </a:r>
            <a:r>
              <a:rPr lang="en-US" dirty="0" err="1"/>
              <a:t>grupama</a:t>
            </a:r>
            <a:endParaRPr lang="en-US" dirty="0"/>
          </a:p>
          <a:p>
            <a:pPr lvl="1"/>
            <a:r>
              <a:rPr lang="en-US" dirty="0" err="1"/>
              <a:t>Važan</a:t>
            </a:r>
            <a:r>
              <a:rPr lang="en-US" dirty="0"/>
              <a:t> je status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pokazivanje</a:t>
            </a:r>
            <a:r>
              <a:rPr lang="en-US" dirty="0"/>
              <a:t> </a:t>
            </a:r>
            <a:r>
              <a:rPr lang="en-US" dirty="0" err="1"/>
              <a:t>dominantnosti</a:t>
            </a:r>
            <a:endParaRPr lang="en-US" dirty="0"/>
          </a:p>
          <a:p>
            <a:pPr lvl="1"/>
            <a:r>
              <a:rPr lang="en-US" dirty="0" err="1"/>
              <a:t>Razgovorni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mnoštvo</a:t>
            </a:r>
            <a:r>
              <a:rPr lang="en-US" dirty="0"/>
              <a:t> </a:t>
            </a:r>
            <a:r>
              <a:rPr lang="en-US" dirty="0" err="1"/>
              <a:t>naredbi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“</a:t>
            </a:r>
            <a:r>
              <a:rPr lang="en-US" dirty="0" err="1"/>
              <a:t>Daj</a:t>
            </a:r>
            <a:r>
              <a:rPr lang="en-US" dirty="0"/>
              <a:t> mi to!” </a:t>
            </a:r>
            <a:r>
              <a:rPr lang="en-US" dirty="0" err="1"/>
              <a:t>ili</a:t>
            </a:r>
            <a:r>
              <a:rPr lang="en-US" dirty="0"/>
              <a:t> “</a:t>
            </a:r>
            <a:r>
              <a:rPr lang="en-US" dirty="0" err="1"/>
              <a:t>Makni</a:t>
            </a:r>
            <a:r>
              <a:rPr lang="en-US" dirty="0"/>
              <a:t> se!”)</a:t>
            </a:r>
          </a:p>
          <a:p>
            <a:pPr lvl="1"/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prijetnjama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hvalisanju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svadljivost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“</a:t>
            </a:r>
            <a:r>
              <a:rPr lang="en-US" dirty="0" err="1"/>
              <a:t>Ako</a:t>
            </a:r>
            <a:r>
              <a:rPr lang="en-US" dirty="0"/>
              <a:t> to ne </a:t>
            </a:r>
            <a:r>
              <a:rPr lang="en-US" dirty="0" err="1"/>
              <a:t>napraviš</a:t>
            </a:r>
            <a:r>
              <a:rPr lang="en-US" dirty="0"/>
              <a:t>, </a:t>
            </a:r>
            <a:r>
              <a:rPr lang="en-US" dirty="0" err="1"/>
              <a:t>razbit</a:t>
            </a:r>
            <a:r>
              <a:rPr lang="en-US" dirty="0"/>
              <a:t> </a:t>
            </a:r>
            <a:r>
              <a:rPr lang="en-US" dirty="0" err="1"/>
              <a:t>ću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!”)</a:t>
            </a:r>
          </a:p>
          <a:p>
            <a:pPr lvl="1"/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oružje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dominaciju</a:t>
            </a:r>
            <a:r>
              <a:rPr lang="en-US" dirty="0"/>
              <a:t> (</a:t>
            </a:r>
            <a:r>
              <a:rPr lang="en-US" dirty="0" err="1"/>
              <a:t>ismijavanje</a:t>
            </a:r>
            <a:r>
              <a:rPr lang="en-US" dirty="0"/>
              <a:t>, </a:t>
            </a:r>
            <a:r>
              <a:rPr lang="en-US" dirty="0" err="1"/>
              <a:t>izazivanje</a:t>
            </a:r>
            <a:r>
              <a:rPr lang="en-US" dirty="0"/>
              <a:t>, </a:t>
            </a:r>
            <a:r>
              <a:rPr lang="en-US" dirty="0" err="1"/>
              <a:t>sarkastični</a:t>
            </a:r>
            <a:r>
              <a:rPr lang="en-US" dirty="0"/>
              <a:t> </a:t>
            </a:r>
            <a:r>
              <a:rPr lang="en-US" dirty="0" err="1"/>
              <a:t>komentari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sl.)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4551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Razlike</a:t>
            </a:r>
            <a:r>
              <a:rPr lang="en-US" dirty="0"/>
              <a:t> u </a:t>
            </a:r>
            <a:r>
              <a:rPr lang="en-US" dirty="0" err="1"/>
              <a:t>konverzacijskom</a:t>
            </a:r>
            <a:r>
              <a:rPr lang="en-US" dirty="0"/>
              <a:t> </a:t>
            </a:r>
            <a:r>
              <a:rPr lang="en-US" dirty="0" err="1"/>
              <a:t>stilu</a:t>
            </a:r>
            <a:r>
              <a:rPr lang="en-US" dirty="0"/>
              <a:t>: M vs. Ž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 smtClean="0"/>
              <a:t>dovode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do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u </a:t>
            </a:r>
            <a:r>
              <a:rPr lang="en-US" dirty="0" err="1" smtClean="0"/>
              <a:t>partnerskom</a:t>
            </a:r>
            <a:r>
              <a:rPr lang="en-US" dirty="0" smtClean="0"/>
              <a:t> </a:t>
            </a:r>
            <a:r>
              <a:rPr lang="en-US" dirty="0" err="1" smtClean="0"/>
              <a:t>odnosu</a:t>
            </a:r>
            <a:endParaRPr lang="en-US" dirty="0" smtClean="0"/>
          </a:p>
          <a:p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žele</a:t>
            </a:r>
            <a:r>
              <a:rPr lang="en-US" dirty="0" smtClean="0"/>
              <a:t> da </a:t>
            </a:r>
            <a:r>
              <a:rPr lang="en-US" dirty="0" err="1" smtClean="0"/>
              <a:t>njihov</a:t>
            </a:r>
            <a:r>
              <a:rPr lang="en-US" dirty="0" smtClean="0"/>
              <a:t> partner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unaprijeđena</a:t>
            </a:r>
            <a:r>
              <a:rPr lang="en-US" dirty="0" smtClean="0"/>
              <a:t> </a:t>
            </a:r>
            <a:r>
              <a:rPr lang="en-US" dirty="0" err="1" smtClean="0"/>
              <a:t>verzija</a:t>
            </a:r>
            <a:r>
              <a:rPr lang="en-US" dirty="0" smtClean="0"/>
              <a:t>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najboljeg</a:t>
            </a:r>
            <a:r>
              <a:rPr lang="en-US" dirty="0" smtClean="0"/>
              <a:t> </a:t>
            </a:r>
            <a:r>
              <a:rPr lang="en-US" dirty="0" err="1" smtClean="0"/>
              <a:t>prijatelja</a:t>
            </a:r>
            <a:r>
              <a:rPr lang="en-US" dirty="0" smtClean="0"/>
              <a:t>/ice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uškarci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ne </a:t>
            </a:r>
            <a:r>
              <a:rPr lang="en-US" dirty="0" err="1" smtClean="0"/>
              <a:t>ispunjavaju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“standard” </a:t>
            </a:r>
            <a:r>
              <a:rPr lang="en-US" dirty="0" err="1" smtClean="0"/>
              <a:t>intimnosti</a:t>
            </a:r>
            <a:endParaRPr lang="en-US" dirty="0"/>
          </a:p>
          <a:p>
            <a:pPr lvl="1"/>
            <a:r>
              <a:rPr lang="en-US" dirty="0" err="1" smtClean="0"/>
              <a:t>Neovisno</a:t>
            </a:r>
            <a:r>
              <a:rPr lang="en-US" dirty="0" smtClean="0"/>
              <a:t> o tome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intimne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dijele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partnerom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Žene</a:t>
            </a:r>
            <a:r>
              <a:rPr lang="en-US" dirty="0" smtClean="0"/>
              <a:t> se </a:t>
            </a:r>
            <a:r>
              <a:rPr lang="en-US" dirty="0" err="1" smtClean="0"/>
              <a:t>češće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tendenciju</a:t>
            </a:r>
            <a:r>
              <a:rPr lang="en-US" dirty="0" smtClean="0"/>
              <a:t> </a:t>
            </a:r>
            <a:r>
              <a:rPr lang="en-US" dirty="0" err="1" smtClean="0"/>
              <a:t>povjeriti</a:t>
            </a:r>
            <a:r>
              <a:rPr lang="en-US" dirty="0" smtClean="0"/>
              <a:t> se </a:t>
            </a:r>
            <a:r>
              <a:rPr lang="en-US" dirty="0" err="1" smtClean="0"/>
              <a:t>najboljem</a:t>
            </a:r>
            <a:r>
              <a:rPr lang="en-US" dirty="0" smtClean="0"/>
              <a:t> </a:t>
            </a:r>
            <a:r>
              <a:rPr lang="en-US" dirty="0" err="1" smtClean="0"/>
              <a:t>prijatelju</a:t>
            </a:r>
            <a:r>
              <a:rPr lang="en-US" dirty="0" smtClean="0"/>
              <a:t>/</a:t>
            </a:r>
            <a:r>
              <a:rPr lang="en-US" dirty="0" err="1" smtClean="0"/>
              <a:t>ici</a:t>
            </a:r>
            <a:r>
              <a:rPr lang="en-US" dirty="0" smtClean="0"/>
              <a:t>    </a:t>
            </a:r>
          </a:p>
          <a:p>
            <a:r>
              <a:rPr lang="en-US" dirty="0" err="1" smtClean="0"/>
              <a:t>Muškarci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orijentirani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praktično</a:t>
            </a:r>
            <a:r>
              <a:rPr lang="en-US" dirty="0" smtClean="0"/>
              <a:t>,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konkretno</a:t>
            </a:r>
            <a:r>
              <a:rPr lang="en-US" dirty="0" smtClean="0"/>
              <a:t> </a:t>
            </a:r>
            <a:r>
              <a:rPr lang="en-US" dirty="0" err="1" smtClean="0"/>
              <a:t>rješavanje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 smtClean="0"/>
          </a:p>
          <a:p>
            <a:pPr lvl="1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učiniti</a:t>
            </a:r>
            <a:r>
              <a:rPr lang="en-US" dirty="0" smtClean="0"/>
              <a:t> (</a:t>
            </a:r>
            <a:r>
              <a:rPr lang="en-US" dirty="0" err="1" smtClean="0"/>
              <a:t>objektivna</a:t>
            </a:r>
            <a:r>
              <a:rPr lang="en-US" dirty="0" smtClean="0"/>
              <a:t> </a:t>
            </a:r>
            <a:r>
              <a:rPr lang="en-US" dirty="0" err="1" smtClean="0"/>
              <a:t>perspektiva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Žene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usmjerene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/>
              <a:t> </a:t>
            </a:r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podršku</a:t>
            </a:r>
            <a:r>
              <a:rPr lang="en-US" dirty="0" smtClean="0"/>
              <a:t> u </a:t>
            </a:r>
            <a:r>
              <a:rPr lang="en-US" dirty="0" err="1" smtClean="0"/>
              <a:t>savladavanju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 smtClean="0"/>
          </a:p>
          <a:p>
            <a:pPr lvl="1"/>
            <a:r>
              <a:rPr lang="en-US" dirty="0" err="1" smtClean="0"/>
              <a:t>Empatija</a:t>
            </a:r>
            <a:r>
              <a:rPr lang="en-US" dirty="0" smtClean="0"/>
              <a:t>, </a:t>
            </a:r>
            <a:r>
              <a:rPr lang="en-US" dirty="0" err="1" smtClean="0"/>
              <a:t>intimnost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razumijevanje</a:t>
            </a:r>
            <a:r>
              <a:rPr lang="en-US" dirty="0" smtClean="0"/>
              <a:t> </a:t>
            </a:r>
            <a:r>
              <a:rPr lang="en-US" dirty="0" err="1" smtClean="0"/>
              <a:t>osjećaja</a:t>
            </a:r>
            <a:r>
              <a:rPr lang="en-US" dirty="0" smtClean="0"/>
              <a:t> (</a:t>
            </a:r>
            <a:r>
              <a:rPr lang="en-US" dirty="0" err="1" smtClean="0"/>
              <a:t>subjektivna</a:t>
            </a:r>
            <a:r>
              <a:rPr lang="en-US" dirty="0" smtClean="0"/>
              <a:t> </a:t>
            </a:r>
            <a:r>
              <a:rPr lang="en-US" dirty="0" err="1" smtClean="0"/>
              <a:t>perspektiva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neovisno</a:t>
            </a:r>
            <a:r>
              <a:rPr lang="en-US" dirty="0" smtClean="0"/>
              <a:t> o tome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znaju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rješiti</a:t>
            </a:r>
            <a:r>
              <a:rPr lang="en-US" dirty="0" smtClean="0"/>
              <a:t> problem,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želju</a:t>
            </a:r>
            <a:r>
              <a:rPr lang="en-US" dirty="0" smtClean="0"/>
              <a:t> </a:t>
            </a:r>
            <a:r>
              <a:rPr lang="en-US" dirty="0" err="1" smtClean="0"/>
              <a:t>razgovarati</a:t>
            </a:r>
            <a:r>
              <a:rPr lang="en-US" dirty="0" smtClean="0"/>
              <a:t> o tome</a:t>
            </a:r>
          </a:p>
          <a:p>
            <a:r>
              <a:rPr lang="en-US" dirty="0" err="1" smtClean="0"/>
              <a:t>Primjer</a:t>
            </a:r>
            <a:r>
              <a:rPr lang="en-US" dirty="0" smtClean="0"/>
              <a:t>: </a:t>
            </a:r>
            <a:r>
              <a:rPr lang="en-US" dirty="0" err="1" smtClean="0"/>
              <a:t>razgovor</a:t>
            </a:r>
            <a:r>
              <a:rPr lang="en-US" dirty="0" smtClean="0"/>
              <a:t> o </a:t>
            </a:r>
            <a:r>
              <a:rPr lang="en-US" dirty="0" err="1" smtClean="0"/>
              <a:t>provedenom</a:t>
            </a:r>
            <a:r>
              <a:rPr lang="en-US" dirty="0" smtClean="0"/>
              <a:t> </a:t>
            </a:r>
            <a:r>
              <a:rPr lang="en-US" dirty="0" err="1" smtClean="0"/>
              <a:t>danu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poslu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M </a:t>
            </a:r>
            <a:r>
              <a:rPr lang="en-US" dirty="0" err="1" smtClean="0"/>
              <a:t>i</a:t>
            </a:r>
            <a:r>
              <a:rPr lang="en-US" dirty="0" smtClean="0"/>
              <a:t> Ž </a:t>
            </a:r>
            <a:r>
              <a:rPr lang="en-US" dirty="0" err="1" smtClean="0"/>
              <a:t>perspektive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2872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 smtClean="0"/>
              <a:t>Misao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kraj</a:t>
            </a:r>
            <a:endParaRPr lang="hr-HR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49116595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6475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9063" t="21946" r="45220" b="18906"/>
          <a:stretch/>
        </p:blipFill>
        <p:spPr>
          <a:xfrm>
            <a:off x="6238235" y="480290"/>
            <a:ext cx="4383584" cy="56711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8916" t="16069" r="45099" b="14733"/>
          <a:stretch/>
        </p:blipFill>
        <p:spPr>
          <a:xfrm>
            <a:off x="1253836" y="296652"/>
            <a:ext cx="4380345" cy="656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04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Beck, A. T. (1989). Love is never enough. New York: Harper &amp; </a:t>
            </a:r>
            <a:r>
              <a:rPr lang="en-US" dirty="0" smtClean="0"/>
              <a:t>Row</a:t>
            </a:r>
            <a:r>
              <a:rPr lang="en-US" dirty="0"/>
              <a:t>, Publishers, Inc</a:t>
            </a:r>
            <a:r>
              <a:rPr lang="en-US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3261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Hvala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pažnji</a:t>
            </a:r>
            <a:r>
              <a:rPr lang="en-US" dirty="0" smtClean="0"/>
              <a:t>!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07" t="2408" r="3871" b="8653"/>
          <a:stretch/>
        </p:blipFill>
        <p:spPr>
          <a:xfrm>
            <a:off x="4149486" y="1852181"/>
            <a:ext cx="3893027" cy="437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2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20000"/>
            </a:schemeClr>
          </a:solidFill>
        </p:spPr>
        <p:txBody>
          <a:bodyPr/>
          <a:lstStyle/>
          <a:p>
            <a:r>
              <a:rPr lang="en-US" dirty="0" err="1" smtClean="0"/>
              <a:t>Pitanje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Što</a:t>
            </a:r>
            <a:r>
              <a:rPr lang="en-US" dirty="0" smtClean="0"/>
              <a:t> vi </a:t>
            </a:r>
            <a:r>
              <a:rPr lang="en-US" dirty="0" err="1" smtClean="0"/>
              <a:t>mislite</a:t>
            </a:r>
            <a:r>
              <a:rPr lang="en-US" dirty="0" smtClean="0"/>
              <a:t> o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obliku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?</a:t>
            </a:r>
          </a:p>
          <a:p>
            <a:r>
              <a:rPr lang="en-US" dirty="0" smtClean="0"/>
              <a:t>Je li </a:t>
            </a:r>
            <a:r>
              <a:rPr lang="en-US" dirty="0" err="1" smtClean="0"/>
              <a:t>Vam</a:t>
            </a:r>
            <a:r>
              <a:rPr lang="en-US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poznato</a:t>
            </a:r>
            <a:r>
              <a:rPr lang="en-US" smtClean="0"/>
              <a:t>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6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  <a:alpha val="20000"/>
            </a:schemeClr>
          </a:solidFill>
        </p:spPr>
        <p:txBody>
          <a:bodyPr/>
          <a:lstStyle/>
          <a:p>
            <a:pPr algn="ctr"/>
            <a:r>
              <a:rPr lang="en-US" dirty="0" err="1" smtClean="0"/>
              <a:t>Partnerski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partnerski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uspona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padova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partnerskom</a:t>
            </a:r>
            <a:r>
              <a:rPr lang="en-US" dirty="0" smtClean="0"/>
              <a:t>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se </a:t>
            </a:r>
            <a:r>
              <a:rPr lang="en-US" dirty="0" err="1" smtClean="0"/>
              <a:t>javljaju</a:t>
            </a:r>
            <a:r>
              <a:rPr lang="en-US" dirty="0" smtClean="0"/>
              <a:t> </a:t>
            </a:r>
            <a:r>
              <a:rPr lang="en-US" dirty="0" err="1" smtClean="0"/>
              <a:t>nesporazumi</a:t>
            </a:r>
            <a:endParaRPr lang="en-US" dirty="0" smtClean="0"/>
          </a:p>
          <a:p>
            <a:r>
              <a:rPr lang="en-US" dirty="0" err="1" smtClean="0"/>
              <a:t>Nesporazumi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/>
              <a:t>u</a:t>
            </a:r>
            <a:r>
              <a:rPr lang="en-US" dirty="0" err="1" smtClean="0"/>
              <a:t>kazivati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postojeće</a:t>
            </a:r>
            <a:r>
              <a:rPr lang="en-US" dirty="0" smtClean="0"/>
              <a:t> problem u </a:t>
            </a:r>
            <a:r>
              <a:rPr lang="en-US" dirty="0" err="1" smtClean="0"/>
              <a:t>odnosu</a:t>
            </a:r>
            <a:endParaRPr lang="en-US" dirty="0" smtClean="0"/>
          </a:p>
          <a:p>
            <a:pPr lvl="1"/>
            <a:r>
              <a:rPr lang="en-US" dirty="0" err="1" smtClean="0"/>
              <a:t>dovesti</a:t>
            </a:r>
            <a:r>
              <a:rPr lang="en-US" dirty="0" smtClean="0"/>
              <a:t> do “</a:t>
            </a:r>
            <a:r>
              <a:rPr lang="en-US" dirty="0" err="1" smtClean="0"/>
              <a:t>produbljivanja</a:t>
            </a:r>
            <a:r>
              <a:rPr lang="en-US" dirty="0" smtClean="0"/>
              <a:t>” </a:t>
            </a:r>
            <a:r>
              <a:rPr lang="en-US" dirty="0" err="1" smtClean="0"/>
              <a:t>postojećih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ovoditi</a:t>
            </a:r>
            <a:r>
              <a:rPr lang="en-US" dirty="0" smtClean="0"/>
              <a:t> do </a:t>
            </a:r>
            <a:r>
              <a:rPr lang="en-US" dirty="0" err="1" smtClean="0"/>
              <a:t>nastanka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najgorem</a:t>
            </a:r>
            <a:r>
              <a:rPr lang="en-US" dirty="0" smtClean="0"/>
              <a:t> </a:t>
            </a:r>
            <a:r>
              <a:rPr lang="en-US" dirty="0" err="1" smtClean="0"/>
              <a:t>scenariju</a:t>
            </a:r>
            <a:r>
              <a:rPr lang="en-US" dirty="0"/>
              <a:t> </a:t>
            </a:r>
            <a:r>
              <a:rPr lang="en-US" dirty="0" err="1" smtClean="0"/>
              <a:t>običan</a:t>
            </a:r>
            <a:r>
              <a:rPr lang="en-US" dirty="0" smtClean="0"/>
              <a:t> </a:t>
            </a:r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postaje</a:t>
            </a:r>
            <a:r>
              <a:rPr lang="en-US" dirty="0" smtClean="0"/>
              <a:t> </a:t>
            </a:r>
            <a:r>
              <a:rPr lang="en-US" dirty="0" err="1" smtClean="0"/>
              <a:t>potencijalno</a:t>
            </a:r>
            <a:r>
              <a:rPr lang="en-US" dirty="0" smtClean="0"/>
              <a:t> “</a:t>
            </a:r>
            <a:r>
              <a:rPr lang="en-US" dirty="0" err="1" smtClean="0"/>
              <a:t>ratno</a:t>
            </a:r>
            <a:r>
              <a:rPr lang="en-US" dirty="0" smtClean="0"/>
              <a:t> </a:t>
            </a:r>
            <a:r>
              <a:rPr lang="en-US" dirty="0" err="1" smtClean="0"/>
              <a:t>polje</a:t>
            </a:r>
            <a:r>
              <a:rPr lang="en-US" dirty="0" smtClean="0"/>
              <a:t>” u </a:t>
            </a:r>
            <a:r>
              <a:rPr lang="en-US" dirty="0" err="1" smtClean="0"/>
              <a:t>kojemu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 </a:t>
            </a:r>
            <a:r>
              <a:rPr lang="en-US" dirty="0" err="1" smtClean="0"/>
              <a:t>oružje</a:t>
            </a:r>
            <a:r>
              <a:rPr lang="en-US" dirty="0" smtClean="0"/>
              <a:t>, a </a:t>
            </a:r>
            <a:r>
              <a:rPr lang="en-US" dirty="0" err="1" smtClean="0"/>
              <a:t>rasprave</a:t>
            </a:r>
            <a:r>
              <a:rPr lang="en-US" dirty="0" smtClean="0"/>
              <a:t> </a:t>
            </a:r>
            <a:r>
              <a:rPr lang="en-US" dirty="0" err="1" smtClean="0"/>
              <a:t>bitke</a:t>
            </a:r>
            <a:r>
              <a:rPr lang="en-US" dirty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kojima</a:t>
            </a:r>
            <a:r>
              <a:rPr lang="en-US" dirty="0" smtClean="0"/>
              <a:t>, </a:t>
            </a:r>
            <a:r>
              <a:rPr lang="en-US" dirty="0" err="1" smtClean="0"/>
              <a:t>nažalost</a:t>
            </a:r>
            <a:r>
              <a:rPr lang="en-US" dirty="0" smtClean="0"/>
              <a:t>,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važan</a:t>
            </a:r>
            <a:r>
              <a:rPr lang="en-US" dirty="0" smtClean="0"/>
              <a:t> </a:t>
            </a:r>
            <a:r>
              <a:rPr lang="en-US" dirty="0" err="1" smtClean="0"/>
              <a:t>pobjednik</a:t>
            </a:r>
            <a:r>
              <a:rPr lang="en-US" dirty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naposljetku</a:t>
            </a:r>
            <a:r>
              <a:rPr lang="en-US" dirty="0" smtClean="0"/>
              <a:t> </a:t>
            </a:r>
            <a:r>
              <a:rPr lang="en-US" dirty="0" err="1" smtClean="0"/>
              <a:t>oboje</a:t>
            </a:r>
            <a:r>
              <a:rPr lang="en-US" dirty="0" smtClean="0"/>
              <a:t> </a:t>
            </a:r>
            <a:r>
              <a:rPr lang="en-US" dirty="0" err="1" smtClean="0"/>
              <a:t>izgube</a:t>
            </a:r>
            <a:r>
              <a:rPr lang="en-US" dirty="0" smtClean="0"/>
              <a:t>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 smtClean="0"/>
              <a:t>osobu</a:t>
            </a:r>
            <a:r>
              <a:rPr lang="en-US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8863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Neizravnost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dvosmislenost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Jasna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precizna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r>
              <a:rPr lang="en-US" dirty="0" smtClean="0"/>
              <a:t> </a:t>
            </a:r>
            <a:r>
              <a:rPr lang="en-US" dirty="0" err="1" smtClean="0"/>
              <a:t>facilitira</a:t>
            </a:r>
            <a:r>
              <a:rPr lang="en-US" dirty="0" smtClean="0"/>
              <a:t> </a:t>
            </a:r>
            <a:r>
              <a:rPr lang="en-US" dirty="0" err="1" smtClean="0"/>
              <a:t>donošenje</a:t>
            </a:r>
            <a:r>
              <a:rPr lang="en-US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dvosmislenost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zbunjuje</a:t>
            </a:r>
            <a:r>
              <a:rPr lang="en-US" dirty="0" smtClean="0"/>
              <a:t>.”</a:t>
            </a:r>
          </a:p>
          <a:p>
            <a:pPr lvl="1"/>
            <a:r>
              <a:rPr lang="en-US" dirty="0" err="1" smtClean="0"/>
              <a:t>Osoba</a:t>
            </a:r>
            <a:r>
              <a:rPr lang="en-US" dirty="0" smtClean="0"/>
              <a:t> A: </a:t>
            </a:r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zatrpava</a:t>
            </a:r>
            <a:r>
              <a:rPr lang="en-US" dirty="0" smtClean="0"/>
              <a:t> </a:t>
            </a:r>
            <a:r>
              <a:rPr lang="en-US" dirty="0" err="1" smtClean="0"/>
              <a:t>pretjeranim</a:t>
            </a:r>
            <a:r>
              <a:rPr lang="en-US" dirty="0" smtClean="0"/>
              <a:t> “</a:t>
            </a:r>
            <a:r>
              <a:rPr lang="en-US" dirty="0" err="1" smtClean="0"/>
              <a:t>verbaliziranjem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Osoba</a:t>
            </a:r>
            <a:r>
              <a:rPr lang="en-US" dirty="0" smtClean="0"/>
              <a:t> B: </a:t>
            </a:r>
            <a:r>
              <a:rPr lang="en-US" dirty="0" err="1" smtClean="0"/>
              <a:t>razgovor</a:t>
            </a:r>
            <a:r>
              <a:rPr lang="en-US" dirty="0" smtClean="0"/>
              <a:t> </a:t>
            </a:r>
            <a:r>
              <a:rPr lang="en-US" dirty="0" err="1" smtClean="0"/>
              <a:t>osiromašuje</a:t>
            </a:r>
            <a:r>
              <a:rPr lang="en-US" dirty="0" smtClean="0"/>
              <a:t> </a:t>
            </a:r>
            <a:r>
              <a:rPr lang="en-US" dirty="0" err="1" smtClean="0"/>
              <a:t>izostavljanjem</a:t>
            </a:r>
            <a:r>
              <a:rPr lang="en-US" dirty="0" smtClean="0"/>
              <a:t> </a:t>
            </a:r>
            <a:r>
              <a:rPr lang="en-US" dirty="0" err="1" smtClean="0"/>
              <a:t>ključnih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endParaRPr lang="en-US" dirty="0" smtClean="0"/>
          </a:p>
          <a:p>
            <a:pPr lvl="1"/>
            <a:r>
              <a:rPr lang="en-US" dirty="0" err="1" smtClean="0"/>
              <a:t>Osoba</a:t>
            </a:r>
            <a:r>
              <a:rPr lang="en-US" dirty="0" smtClean="0"/>
              <a:t> A </a:t>
            </a:r>
            <a:r>
              <a:rPr lang="en-US" dirty="0" err="1" smtClean="0"/>
              <a:t>i</a:t>
            </a:r>
            <a:r>
              <a:rPr lang="en-US" dirty="0" smtClean="0"/>
              <a:t> B: </a:t>
            </a:r>
            <a:r>
              <a:rPr lang="en-US" dirty="0" err="1" smtClean="0"/>
              <a:t>oboje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da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doprinosi</a:t>
            </a:r>
            <a:r>
              <a:rPr lang="en-US" dirty="0" smtClean="0"/>
              <a:t> </a:t>
            </a:r>
            <a:r>
              <a:rPr lang="en-US" dirty="0" err="1" smtClean="0"/>
              <a:t>međusobnom</a:t>
            </a:r>
            <a:r>
              <a:rPr lang="en-US" dirty="0" smtClean="0"/>
              <a:t> </a:t>
            </a:r>
            <a:r>
              <a:rPr lang="en-US" dirty="0" err="1" smtClean="0"/>
              <a:t>razumijevanju</a:t>
            </a:r>
            <a:endParaRPr lang="en-US" dirty="0" smtClean="0"/>
          </a:p>
          <a:p>
            <a:pPr lvl="1"/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izgledati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da </a:t>
            </a:r>
            <a:r>
              <a:rPr lang="en-US" dirty="0" err="1" smtClean="0"/>
              <a:t>govore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 smtClean="0"/>
              <a:t>jezikom</a:t>
            </a:r>
            <a:endParaRPr lang="en-US" dirty="0" smtClean="0"/>
          </a:p>
          <a:p>
            <a:pPr lvl="1"/>
            <a:r>
              <a:rPr lang="en-US" dirty="0" err="1" smtClean="0"/>
              <a:t>Ovakav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dovodi</a:t>
            </a:r>
            <a:r>
              <a:rPr lang="en-US" dirty="0" smtClean="0"/>
              <a:t> do </a:t>
            </a:r>
            <a:r>
              <a:rPr lang="en-US" dirty="0" err="1" smtClean="0"/>
              <a:t>nerazumijevanja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uzrokuje</a:t>
            </a:r>
            <a:r>
              <a:rPr lang="en-US" dirty="0" smtClean="0"/>
              <a:t> </a:t>
            </a:r>
            <a:r>
              <a:rPr lang="en-US" dirty="0" err="1" smtClean="0"/>
              <a:t>frustaciju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okrivljavanje</a:t>
            </a:r>
            <a:r>
              <a:rPr lang="en-US" dirty="0" smtClean="0"/>
              <a:t> “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Problem “</a:t>
            </a:r>
            <a:r>
              <a:rPr lang="en-US" dirty="0" err="1" smtClean="0"/>
              <a:t>skrivenog</a:t>
            </a:r>
            <a:r>
              <a:rPr lang="en-US" dirty="0" smtClean="0"/>
              <a:t> </a:t>
            </a:r>
            <a:r>
              <a:rPr lang="en-US" dirty="0" err="1" smtClean="0"/>
              <a:t>značenja</a:t>
            </a:r>
            <a:r>
              <a:rPr lang="en-US" dirty="0" smtClean="0"/>
              <a:t> / </a:t>
            </a:r>
            <a:r>
              <a:rPr lang="en-US" dirty="0" err="1" smtClean="0"/>
              <a:t>poruke</a:t>
            </a:r>
            <a:r>
              <a:rPr lang="en-US" dirty="0" smtClean="0"/>
              <a:t>”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1317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Neizravnost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dvosmislenost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Primjer</a:t>
            </a:r>
            <a:r>
              <a:rPr lang="en-US" dirty="0"/>
              <a:t> </a:t>
            </a:r>
            <a:r>
              <a:rPr lang="en-US" sz="3600" dirty="0" smtClean="0"/>
              <a:t>1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Sally: </a:t>
            </a:r>
            <a:r>
              <a:rPr lang="en-US" dirty="0" err="1" smtClean="0"/>
              <a:t>Susjedi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/>
              <a:t> </a:t>
            </a:r>
            <a:r>
              <a:rPr lang="en-US" dirty="0" smtClean="0"/>
              <a:t>mi </a:t>
            </a:r>
            <a:r>
              <a:rPr lang="en-US" dirty="0" err="1" smtClean="0"/>
              <a:t>spomenuli</a:t>
            </a:r>
            <a:r>
              <a:rPr lang="en-US" dirty="0" smtClean="0"/>
              <a:t> da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planu</a:t>
            </a:r>
            <a:r>
              <a:rPr lang="en-US" dirty="0" smtClean="0"/>
              <a:t> </a:t>
            </a:r>
            <a:r>
              <a:rPr lang="en-US" dirty="0" err="1" smtClean="0"/>
              <a:t>organizirati</a:t>
            </a:r>
            <a:r>
              <a:rPr lang="en-US" dirty="0"/>
              <a:t> </a:t>
            </a:r>
            <a:r>
              <a:rPr lang="en-US" dirty="0" err="1" smtClean="0"/>
              <a:t>druženje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u </a:t>
            </a:r>
            <a:r>
              <a:rPr lang="en-US" dirty="0" err="1" smtClean="0"/>
              <a:t>četvrtak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Tom: (</a:t>
            </a:r>
            <a:r>
              <a:rPr lang="en-US" dirty="0" err="1" smtClean="0"/>
              <a:t>povrijeđeno</a:t>
            </a:r>
            <a:r>
              <a:rPr lang="en-US" dirty="0" smtClean="0"/>
              <a:t>) </a:t>
            </a:r>
            <a:r>
              <a:rPr lang="en-US" dirty="0" err="1" smtClean="0"/>
              <a:t>Pozvali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i="1" dirty="0" err="1" smtClean="0"/>
              <a:t>tebe</a:t>
            </a:r>
            <a:r>
              <a:rPr lang="en-US" dirty="0" smtClean="0"/>
              <a:t>? </a:t>
            </a:r>
            <a:r>
              <a:rPr lang="en-US" i="1" dirty="0" smtClean="0"/>
              <a:t>(</a:t>
            </a:r>
            <a:r>
              <a:rPr lang="en-US" i="1" dirty="0" err="1" smtClean="0"/>
              <a:t>pravo</a:t>
            </a:r>
            <a:r>
              <a:rPr lang="en-US" i="1" dirty="0" smtClean="0"/>
              <a:t> </a:t>
            </a:r>
            <a:r>
              <a:rPr lang="en-US" i="1" dirty="0" err="1" smtClean="0"/>
              <a:t>značenje</a:t>
            </a:r>
            <a:r>
              <a:rPr lang="en-US" i="1" dirty="0" smtClean="0"/>
              <a:t>: </a:t>
            </a:r>
            <a:r>
              <a:rPr lang="en-US" i="1" dirty="0" err="1" smtClean="0"/>
              <a:t>Pozvali</a:t>
            </a:r>
            <a:r>
              <a:rPr lang="en-US" i="1" dirty="0" smtClean="0"/>
              <a:t> </a:t>
            </a:r>
            <a:r>
              <a:rPr lang="en-US" i="1" dirty="0" err="1" smtClean="0"/>
              <a:t>su</a:t>
            </a:r>
            <a:r>
              <a:rPr lang="en-US" i="1" dirty="0" smtClean="0"/>
              <a:t> </a:t>
            </a:r>
            <a:r>
              <a:rPr lang="en-US" i="1" dirty="0" err="1" smtClean="0"/>
              <a:t>samo</a:t>
            </a:r>
            <a:r>
              <a:rPr lang="en-US" i="1" dirty="0" smtClean="0"/>
              <a:t> </a:t>
            </a:r>
            <a:r>
              <a:rPr lang="en-US" i="1" dirty="0" err="1" smtClean="0"/>
              <a:t>tebe</a:t>
            </a:r>
            <a:r>
              <a:rPr lang="en-US" i="1" dirty="0" smtClean="0"/>
              <a:t>, a ne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mene</a:t>
            </a:r>
            <a:r>
              <a:rPr lang="en-US" i="1" dirty="0" smtClean="0"/>
              <a:t>?)</a:t>
            </a:r>
          </a:p>
          <a:p>
            <a:r>
              <a:rPr lang="en-US" dirty="0" smtClean="0"/>
              <a:t>Sally: (</a:t>
            </a:r>
            <a:r>
              <a:rPr lang="en-US" dirty="0" err="1" smtClean="0"/>
              <a:t>testirajući</a:t>
            </a:r>
            <a:r>
              <a:rPr lang="en-US" dirty="0" smtClean="0"/>
              <a:t>) Pa </a:t>
            </a:r>
            <a:r>
              <a:rPr lang="en-US" dirty="0" err="1" smtClean="0"/>
              <a:t>rekla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. </a:t>
            </a:r>
            <a:r>
              <a:rPr lang="en-US" i="1" dirty="0" smtClean="0"/>
              <a:t>(On </a:t>
            </a:r>
            <a:r>
              <a:rPr lang="en-US" i="1" dirty="0" err="1" smtClean="0"/>
              <a:t>testira</a:t>
            </a:r>
            <a:r>
              <a:rPr lang="en-US" i="1" dirty="0" smtClean="0"/>
              <a:t> </a:t>
            </a:r>
            <a:r>
              <a:rPr lang="en-US" i="1" dirty="0" err="1" smtClean="0"/>
              <a:t>moju</a:t>
            </a:r>
            <a:r>
              <a:rPr lang="en-US" i="1" dirty="0" smtClean="0"/>
              <a:t> </a:t>
            </a:r>
            <a:r>
              <a:rPr lang="en-US" i="1" dirty="0" err="1" smtClean="0"/>
              <a:t>iskrenost</a:t>
            </a:r>
            <a:r>
              <a:rPr lang="en-US" i="1" dirty="0" smtClean="0"/>
              <a:t>.) </a:t>
            </a:r>
          </a:p>
          <a:p>
            <a:r>
              <a:rPr lang="en-US" dirty="0" smtClean="0"/>
              <a:t>Tom: (</a:t>
            </a:r>
            <a:r>
              <a:rPr lang="en-US" dirty="0" err="1" smtClean="0"/>
              <a:t>povrijeđeno</a:t>
            </a:r>
            <a:r>
              <a:rPr lang="en-US" dirty="0" smtClean="0"/>
              <a:t>) </a:t>
            </a:r>
            <a:r>
              <a:rPr lang="en-US" dirty="0" err="1" smtClean="0"/>
              <a:t>Kako</a:t>
            </a:r>
            <a:r>
              <a:rPr lang="en-US" dirty="0" smtClean="0"/>
              <a:t> to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i="1" dirty="0" err="1" smtClean="0"/>
              <a:t>tebe</a:t>
            </a:r>
            <a:r>
              <a:rPr lang="en-US" dirty="0" smtClean="0"/>
              <a:t> </a:t>
            </a:r>
            <a:r>
              <a:rPr lang="en-US" dirty="0" err="1" smtClean="0"/>
              <a:t>pozvali</a:t>
            </a:r>
            <a:r>
              <a:rPr lang="en-US" dirty="0" smtClean="0"/>
              <a:t>? </a:t>
            </a:r>
            <a:r>
              <a:rPr lang="en-US" i="1" dirty="0" smtClean="0"/>
              <a:t>(</a:t>
            </a:r>
            <a:r>
              <a:rPr lang="en-US" i="1" dirty="0" err="1" smtClean="0"/>
              <a:t>pravo</a:t>
            </a:r>
            <a:r>
              <a:rPr lang="en-US" i="1" dirty="0" smtClean="0"/>
              <a:t> </a:t>
            </a:r>
            <a:r>
              <a:rPr lang="en-US" i="1" dirty="0" err="1" smtClean="0"/>
              <a:t>značenje</a:t>
            </a:r>
            <a:r>
              <a:rPr lang="en-US" i="1" dirty="0" smtClean="0"/>
              <a:t>: </a:t>
            </a:r>
            <a:r>
              <a:rPr lang="en-US" i="1" dirty="0" err="1" smtClean="0"/>
              <a:t>Samo</a:t>
            </a:r>
            <a:r>
              <a:rPr lang="en-US" i="1" dirty="0" smtClean="0"/>
              <a:t> </a:t>
            </a:r>
            <a:r>
              <a:rPr lang="en-US" i="1" dirty="0" err="1" smtClean="0"/>
              <a:t>tebe</a:t>
            </a:r>
            <a:r>
              <a:rPr lang="en-US" i="1" dirty="0" smtClean="0"/>
              <a:t>, </a:t>
            </a:r>
            <a:r>
              <a:rPr lang="en-US" i="1" dirty="0" err="1" smtClean="0"/>
              <a:t>ali</a:t>
            </a:r>
            <a:r>
              <a:rPr lang="en-US" i="1" dirty="0" smtClean="0"/>
              <a:t> ne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mene</a:t>
            </a:r>
            <a:r>
              <a:rPr lang="en-US" i="1" dirty="0" smtClean="0"/>
              <a:t>.)</a:t>
            </a:r>
          </a:p>
          <a:p>
            <a:r>
              <a:rPr lang="en-US" dirty="0" smtClean="0"/>
              <a:t>Sally: (</a:t>
            </a:r>
            <a:r>
              <a:rPr lang="en-US" dirty="0" err="1" smtClean="0"/>
              <a:t>povrijeđeno</a:t>
            </a:r>
            <a:r>
              <a:rPr lang="en-US" dirty="0" smtClean="0"/>
              <a:t>) </a:t>
            </a:r>
            <a:r>
              <a:rPr lang="en-US" dirty="0" err="1" smtClean="0"/>
              <a:t>Očito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draga</a:t>
            </a:r>
            <a:r>
              <a:rPr lang="en-US" dirty="0" smtClean="0"/>
              <a:t>. </a:t>
            </a:r>
            <a:r>
              <a:rPr lang="en-US" i="1" dirty="0" smtClean="0"/>
              <a:t>(On </a:t>
            </a:r>
            <a:r>
              <a:rPr lang="en-US" i="1" dirty="0" err="1" smtClean="0"/>
              <a:t>misli</a:t>
            </a:r>
            <a:r>
              <a:rPr lang="en-US" i="1" dirty="0" smtClean="0"/>
              <a:t> da </a:t>
            </a:r>
            <a:r>
              <a:rPr lang="en-US" i="1" dirty="0" err="1" smtClean="0"/>
              <a:t>nisam</a:t>
            </a:r>
            <a:r>
              <a:rPr lang="en-US" i="1" dirty="0" smtClean="0"/>
              <a:t> </a:t>
            </a:r>
            <a:r>
              <a:rPr lang="en-US" i="1" dirty="0" err="1" smtClean="0"/>
              <a:t>dovoljno</a:t>
            </a:r>
            <a:r>
              <a:rPr lang="en-US" i="1" dirty="0" smtClean="0"/>
              <a:t> </a:t>
            </a:r>
            <a:r>
              <a:rPr lang="en-US" i="1" dirty="0" err="1" smtClean="0"/>
              <a:t>zanimljiva</a:t>
            </a:r>
            <a:r>
              <a:rPr lang="en-US" i="1" dirty="0" smtClean="0"/>
              <a:t> da bi </a:t>
            </a:r>
            <a:r>
              <a:rPr lang="en-US" i="1" dirty="0" err="1" smtClean="0"/>
              <a:t>samo</a:t>
            </a:r>
            <a:r>
              <a:rPr lang="en-US" i="1" dirty="0" smtClean="0"/>
              <a:t> </a:t>
            </a:r>
            <a:r>
              <a:rPr lang="en-US" i="1" dirty="0" err="1" smtClean="0"/>
              <a:t>mene</a:t>
            </a:r>
            <a:r>
              <a:rPr lang="en-US" i="1" dirty="0" smtClean="0"/>
              <a:t> </a:t>
            </a:r>
            <a:r>
              <a:rPr lang="en-US" i="1" dirty="0" err="1" smtClean="0"/>
              <a:t>zvali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druženje</a:t>
            </a:r>
            <a:r>
              <a:rPr lang="en-US" i="1" dirty="0" smtClean="0"/>
              <a:t>.)</a:t>
            </a:r>
          </a:p>
          <a:p>
            <a:r>
              <a:rPr lang="en-US" dirty="0" smtClean="0"/>
              <a:t>Tom: No dobro, </a:t>
            </a:r>
            <a:r>
              <a:rPr lang="en-US" dirty="0" err="1" smtClean="0"/>
              <a:t>idi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zabavi</a:t>
            </a:r>
            <a:r>
              <a:rPr lang="en-US" dirty="0" smtClean="0"/>
              <a:t> se, </a:t>
            </a:r>
            <a:r>
              <a:rPr lang="en-US" dirty="0" err="1" smtClean="0"/>
              <a:t>siguran</a:t>
            </a:r>
            <a:r>
              <a:rPr lang="en-US" dirty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da </a:t>
            </a:r>
            <a:r>
              <a:rPr lang="en-US" dirty="0" err="1" smtClean="0"/>
              <a:t>ćeš</a:t>
            </a:r>
            <a:r>
              <a:rPr lang="en-US" dirty="0" smtClean="0"/>
              <a:t> se </a:t>
            </a:r>
            <a:r>
              <a:rPr lang="en-US" dirty="0" err="1" smtClean="0"/>
              <a:t>lijepo</a:t>
            </a:r>
            <a:r>
              <a:rPr lang="en-US" dirty="0" smtClean="0"/>
              <a:t> </a:t>
            </a:r>
            <a:r>
              <a:rPr lang="en-US" dirty="0" err="1" smtClean="0"/>
              <a:t>provesti</a:t>
            </a:r>
            <a:r>
              <a:rPr lang="en-US" dirty="0" smtClean="0"/>
              <a:t>. </a:t>
            </a:r>
            <a:r>
              <a:rPr lang="en-US" i="1" dirty="0" smtClean="0"/>
              <a:t>(</a:t>
            </a:r>
            <a:r>
              <a:rPr lang="en-US" i="1" dirty="0" err="1" smtClean="0"/>
              <a:t>Nadam</a:t>
            </a:r>
            <a:r>
              <a:rPr lang="en-US" i="1" dirty="0" smtClean="0"/>
              <a:t> se da </a:t>
            </a:r>
            <a:r>
              <a:rPr lang="en-US" i="1" dirty="0" err="1" smtClean="0"/>
              <a:t>će</a:t>
            </a:r>
            <a:r>
              <a:rPr lang="en-US" i="1" dirty="0" smtClean="0"/>
              <a:t> </a:t>
            </a:r>
            <a:r>
              <a:rPr lang="en-US" i="1" dirty="0" err="1" smtClean="0"/>
              <a:t>ti</a:t>
            </a:r>
            <a:r>
              <a:rPr lang="en-US" i="1" dirty="0" smtClean="0"/>
              <a:t> </a:t>
            </a:r>
            <a:r>
              <a:rPr lang="en-US" i="1" dirty="0" err="1" smtClean="0"/>
              <a:t>biti</a:t>
            </a:r>
            <a:r>
              <a:rPr lang="en-US" i="1" dirty="0" smtClean="0"/>
              <a:t> </a:t>
            </a:r>
            <a:r>
              <a:rPr lang="en-US" i="1" dirty="0" err="1" smtClean="0"/>
              <a:t>grozno</a:t>
            </a:r>
            <a:r>
              <a:rPr lang="en-US" i="1" dirty="0" smtClean="0"/>
              <a:t>.)</a:t>
            </a:r>
          </a:p>
          <a:p>
            <a:r>
              <a:rPr lang="en-US" dirty="0" smtClean="0"/>
              <a:t>Sally: (</a:t>
            </a:r>
            <a:r>
              <a:rPr lang="en-US" dirty="0" err="1" smtClean="0"/>
              <a:t>ogorčeno</a:t>
            </a:r>
            <a:r>
              <a:rPr lang="en-US" dirty="0" smtClean="0"/>
              <a:t>) </a:t>
            </a:r>
            <a:r>
              <a:rPr lang="en-US" dirty="0" err="1" smtClean="0"/>
              <a:t>Sigurna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da </a:t>
            </a:r>
            <a:r>
              <a:rPr lang="en-US" dirty="0" err="1" smtClean="0"/>
              <a:t>hoću</a:t>
            </a:r>
            <a:r>
              <a:rPr lang="en-US" dirty="0" smtClean="0"/>
              <a:t>. </a:t>
            </a:r>
            <a:r>
              <a:rPr lang="en-US" i="1" dirty="0" smtClean="0"/>
              <a:t>(On ne </a:t>
            </a:r>
            <a:r>
              <a:rPr lang="en-US" i="1" dirty="0" err="1" smtClean="0"/>
              <a:t>želi</a:t>
            </a:r>
            <a:r>
              <a:rPr lang="en-US" i="1" dirty="0" smtClean="0"/>
              <a:t> </a:t>
            </a:r>
            <a:r>
              <a:rPr lang="en-US" i="1" dirty="0" err="1" smtClean="0"/>
              <a:t>ići</a:t>
            </a:r>
            <a:r>
              <a:rPr lang="en-US" i="1" dirty="0" smtClean="0"/>
              <a:t> </a:t>
            </a:r>
            <a:r>
              <a:rPr lang="en-US" i="1" dirty="0" err="1" smtClean="0"/>
              <a:t>jer</a:t>
            </a:r>
            <a:r>
              <a:rPr lang="en-US" i="1" dirty="0" smtClean="0"/>
              <a:t> </a:t>
            </a:r>
            <a:r>
              <a:rPr lang="en-US" i="1" dirty="0" err="1" smtClean="0"/>
              <a:t>sam</a:t>
            </a:r>
            <a:r>
              <a:rPr lang="en-US" i="1" dirty="0" smtClean="0"/>
              <a:t> ja </a:t>
            </a:r>
            <a:r>
              <a:rPr lang="en-US" i="1" dirty="0" err="1" smtClean="0"/>
              <a:t>dobila</a:t>
            </a:r>
            <a:r>
              <a:rPr lang="en-US" i="1" dirty="0" smtClean="0"/>
              <a:t> </a:t>
            </a:r>
            <a:r>
              <a:rPr lang="en-US" i="1" dirty="0" err="1" smtClean="0"/>
              <a:t>pozivnicu</a:t>
            </a:r>
            <a:r>
              <a:rPr lang="en-US" i="1" dirty="0" smtClean="0"/>
              <a:t>.)</a:t>
            </a:r>
            <a:endParaRPr lang="hr-HR" i="1" dirty="0"/>
          </a:p>
        </p:txBody>
      </p:sp>
    </p:spTree>
    <p:extLst>
      <p:ext uri="{BB962C8B-B14F-4D97-AF65-F5344CB8AC3E}">
        <p14:creationId xmlns:p14="http://schemas.microsoft.com/office/powerpoint/2010/main" val="226551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Čitajući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redaka</a:t>
            </a:r>
            <a:r>
              <a:rPr lang="en-US" dirty="0" smtClean="0"/>
              <a:t>…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879" y="2081847"/>
            <a:ext cx="10515600" cy="4515723"/>
          </a:xfrm>
        </p:spPr>
        <p:txBody>
          <a:bodyPr numCol="2">
            <a:noAutofit/>
          </a:bodyPr>
          <a:lstStyle/>
          <a:p>
            <a:pPr marL="0" indent="0" algn="ctr">
              <a:buNone/>
            </a:pPr>
            <a:r>
              <a:rPr lang="en-US" sz="3200" dirty="0" smtClean="0"/>
              <a:t>Sally</a:t>
            </a:r>
            <a:endParaRPr lang="en-US" sz="2400" dirty="0" smtClean="0"/>
          </a:p>
          <a:p>
            <a:pPr lvl="1"/>
            <a:r>
              <a:rPr lang="en-US" dirty="0" err="1" smtClean="0"/>
              <a:t>Smatra</a:t>
            </a:r>
            <a:r>
              <a:rPr lang="en-US" dirty="0" smtClean="0"/>
              <a:t> da je </a:t>
            </a:r>
            <a:r>
              <a:rPr lang="en-US" dirty="0" err="1" smtClean="0"/>
              <a:t>uvijek</a:t>
            </a:r>
            <a:r>
              <a:rPr lang="en-US" dirty="0" smtClean="0"/>
              <a:t> u </a:t>
            </a:r>
            <a:r>
              <a:rPr lang="en-US" dirty="0" err="1" smtClean="0"/>
              <a:t>njegovoj</a:t>
            </a:r>
            <a:r>
              <a:rPr lang="en-US" dirty="0" smtClean="0"/>
              <a:t> </a:t>
            </a:r>
            <a:r>
              <a:rPr lang="en-US" dirty="0" err="1" smtClean="0"/>
              <a:t>sjeni</a:t>
            </a:r>
            <a:r>
              <a:rPr lang="en-US" dirty="0" smtClean="0"/>
              <a:t>, </a:t>
            </a:r>
            <a:r>
              <a:rPr lang="en-US" dirty="0" err="1" smtClean="0"/>
              <a:t>strahuje</a:t>
            </a:r>
            <a:r>
              <a:rPr lang="en-US" dirty="0" smtClean="0"/>
              <a:t> da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misle</a:t>
            </a:r>
            <a:r>
              <a:rPr lang="en-US" dirty="0" smtClean="0"/>
              <a:t> da je on </a:t>
            </a:r>
            <a:r>
              <a:rPr lang="en-US" dirty="0" err="1" smtClean="0"/>
              <a:t>bolji</a:t>
            </a:r>
            <a:r>
              <a:rPr lang="en-US" dirty="0" smtClean="0"/>
              <a:t> od 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zanimljiviji</a:t>
            </a:r>
            <a:r>
              <a:rPr lang="en-US" dirty="0" smtClean="0"/>
              <a:t> u </a:t>
            </a:r>
            <a:r>
              <a:rPr lang="en-US" dirty="0" err="1" smtClean="0"/>
              <a:t>društvu</a:t>
            </a:r>
            <a:endParaRPr lang="en-US" dirty="0" smtClean="0"/>
          </a:p>
          <a:p>
            <a:pPr lvl="1"/>
            <a:r>
              <a:rPr lang="en-US" dirty="0" err="1" smtClean="0"/>
              <a:t>Obzirom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susjedi</a:t>
            </a:r>
            <a:r>
              <a:rPr lang="en-US" dirty="0" smtClean="0"/>
              <a:t> </a:t>
            </a:r>
            <a:r>
              <a:rPr lang="en-US" i="1" dirty="0" err="1" smtClean="0"/>
              <a:t>više</a:t>
            </a:r>
            <a:r>
              <a:rPr lang="en-US" i="1" dirty="0" smtClean="0"/>
              <a:t> </a:t>
            </a:r>
            <a:r>
              <a:rPr lang="en-US" dirty="0" err="1" smtClean="0"/>
              <a:t>njegovi</a:t>
            </a:r>
            <a:r>
              <a:rPr lang="en-US" dirty="0" smtClean="0"/>
              <a:t> </a:t>
            </a:r>
            <a:r>
              <a:rPr lang="en-US" dirty="0" err="1" smtClean="0"/>
              <a:t>prijatelji</a:t>
            </a:r>
            <a:r>
              <a:rPr lang="en-US" dirty="0" smtClean="0"/>
              <a:t>, </a:t>
            </a:r>
            <a:r>
              <a:rPr lang="en-US" dirty="0" err="1" smtClean="0"/>
              <a:t>zna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pozvali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njega</a:t>
            </a:r>
            <a:r>
              <a:rPr lang="en-US" dirty="0" smtClean="0"/>
              <a:t>, a ne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nju</a:t>
            </a:r>
            <a:endParaRPr lang="en-US" dirty="0"/>
          </a:p>
          <a:p>
            <a:pPr lvl="1"/>
            <a:r>
              <a:rPr lang="en-US" dirty="0" err="1" smtClean="0"/>
              <a:t>Strahuje</a:t>
            </a:r>
            <a:r>
              <a:rPr lang="en-US" dirty="0" smtClean="0"/>
              <a:t> da on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htjeti</a:t>
            </a:r>
            <a:r>
              <a:rPr lang="en-US" dirty="0" smtClean="0"/>
              <a:t> </a:t>
            </a:r>
            <a:r>
              <a:rPr lang="en-US" dirty="0" err="1" smtClean="0"/>
              <a:t>ići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druženje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se </a:t>
            </a:r>
            <a:r>
              <a:rPr lang="en-US" dirty="0" err="1" smtClean="0"/>
              <a:t>ljutiti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njega</a:t>
            </a:r>
            <a:r>
              <a:rPr lang="en-US" dirty="0"/>
              <a:t> </a:t>
            </a:r>
            <a:r>
              <a:rPr lang="en-US" dirty="0" err="1" smtClean="0"/>
              <a:t>pitali</a:t>
            </a:r>
            <a:endParaRPr lang="en-US" dirty="0" smtClean="0"/>
          </a:p>
          <a:p>
            <a:pPr lvl="1"/>
            <a:r>
              <a:rPr lang="en-US" dirty="0" err="1"/>
              <a:t>N</a:t>
            </a:r>
            <a:r>
              <a:rPr lang="en-US" dirty="0" err="1" smtClean="0"/>
              <a:t>amjerno</a:t>
            </a:r>
            <a:r>
              <a:rPr lang="en-US" dirty="0" smtClean="0"/>
              <a:t> </a:t>
            </a:r>
            <a:r>
              <a:rPr lang="en-US" dirty="0" err="1" smtClean="0"/>
              <a:t>neodređeno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nejasno</a:t>
            </a:r>
            <a:r>
              <a:rPr lang="en-US" dirty="0" smtClean="0"/>
              <a:t> </a:t>
            </a:r>
            <a:r>
              <a:rPr lang="en-US" dirty="0" err="1" smtClean="0"/>
              <a:t>prenosi</a:t>
            </a:r>
            <a:r>
              <a:rPr lang="en-US" dirty="0" smtClean="0"/>
              <a:t> </a:t>
            </a:r>
            <a:r>
              <a:rPr lang="en-US" dirty="0" err="1" smtClean="0"/>
              <a:t>informaciju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Tom</a:t>
            </a:r>
            <a:endParaRPr lang="en-US" sz="2400" dirty="0" smtClean="0"/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matra</a:t>
            </a:r>
            <a:r>
              <a:rPr lang="en-US" dirty="0" smtClean="0"/>
              <a:t> da se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hvali</a:t>
            </a:r>
            <a:r>
              <a:rPr lang="en-US" dirty="0" smtClean="0"/>
              <a:t> time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i="1" dirty="0" err="1" smtClean="0"/>
              <a:t>nju</a:t>
            </a:r>
            <a:r>
              <a:rPr lang="en-US" dirty="0" smtClean="0"/>
              <a:t> </a:t>
            </a:r>
            <a:r>
              <a:rPr lang="en-US" dirty="0" err="1" smtClean="0"/>
              <a:t>pozvali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ga</a:t>
            </a:r>
            <a:r>
              <a:rPr lang="en-US" dirty="0" smtClean="0"/>
              <a:t> je </a:t>
            </a:r>
            <a:r>
              <a:rPr lang="en-US" dirty="0" err="1" smtClean="0"/>
              <a:t>povrijedilo</a:t>
            </a:r>
            <a:endParaRPr lang="en-US" dirty="0" smtClean="0"/>
          </a:p>
          <a:p>
            <a:pPr lvl="1"/>
            <a:r>
              <a:rPr lang="en-US" dirty="0" err="1" smtClean="0"/>
              <a:t>Nastavlja</a:t>
            </a:r>
            <a:r>
              <a:rPr lang="en-US" dirty="0" smtClean="0"/>
              <a:t> </a:t>
            </a:r>
            <a:r>
              <a:rPr lang="en-US" dirty="0" err="1" smtClean="0"/>
              <a:t>povrijeđeno</a:t>
            </a:r>
            <a:r>
              <a:rPr lang="en-US" dirty="0" smtClean="0"/>
              <a:t> u tom </a:t>
            </a:r>
            <a:r>
              <a:rPr lang="en-US" i="1" dirty="0" err="1" smtClean="0"/>
              <a:t>tonu</a:t>
            </a:r>
            <a:r>
              <a:rPr lang="en-US" dirty="0" smtClean="0"/>
              <a:t>, pa se </a:t>
            </a:r>
            <a:r>
              <a:rPr lang="en-US" dirty="0" err="1" smtClean="0"/>
              <a:t>fokusira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to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i="1" dirty="0" err="1" smtClean="0"/>
              <a:t>nju</a:t>
            </a:r>
            <a:r>
              <a:rPr lang="en-US" dirty="0" smtClean="0"/>
              <a:t> </a:t>
            </a:r>
            <a:r>
              <a:rPr lang="en-US" dirty="0" err="1" smtClean="0"/>
              <a:t>pozvali</a:t>
            </a:r>
            <a:r>
              <a:rPr lang="en-US" dirty="0" smtClean="0"/>
              <a:t>, a ne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oboje</a:t>
            </a:r>
            <a:endParaRPr lang="en-US" dirty="0" smtClean="0"/>
          </a:p>
          <a:p>
            <a:pPr lvl="1"/>
            <a:r>
              <a:rPr lang="en-US" dirty="0" err="1" smtClean="0"/>
              <a:t>Sarkastično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namjerno</a:t>
            </a:r>
            <a:r>
              <a:rPr lang="en-US" dirty="0" smtClean="0"/>
              <a:t> </a:t>
            </a:r>
            <a:r>
              <a:rPr lang="en-US" dirty="0" err="1" smtClean="0"/>
              <a:t>isključenim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druženja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000" dirty="0" smtClean="0"/>
          </a:p>
          <a:p>
            <a:endParaRPr lang="hr-HR" sz="2000" dirty="0"/>
          </a:p>
        </p:txBody>
      </p:sp>
      <p:sp>
        <p:nvSpPr>
          <p:cNvPr id="4" name="TekstniOkvir 3"/>
          <p:cNvSpPr txBox="1"/>
          <p:nvPr/>
        </p:nvSpPr>
        <p:spPr>
          <a:xfrm>
            <a:off x="555585" y="1517068"/>
            <a:ext cx="112042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 </a:t>
            </a:r>
            <a:r>
              <a:rPr lang="en-US" sz="2400" dirty="0" err="1"/>
              <a:t>pokušaju</a:t>
            </a:r>
            <a:r>
              <a:rPr lang="en-US" sz="2400" dirty="0"/>
              <a:t> da se </a:t>
            </a:r>
            <a:r>
              <a:rPr lang="en-US" sz="2400" dirty="0" err="1"/>
              <a:t>zaštite</a:t>
            </a:r>
            <a:r>
              <a:rPr lang="en-US" sz="2400" dirty="0"/>
              <a:t>, ne </a:t>
            </a:r>
            <a:r>
              <a:rPr lang="en-US" sz="2400" dirty="0" err="1"/>
              <a:t>prenose</a:t>
            </a:r>
            <a:r>
              <a:rPr lang="en-US" sz="2400" dirty="0"/>
              <a:t> </a:t>
            </a:r>
            <a:r>
              <a:rPr lang="en-US" sz="2400" dirty="0" err="1"/>
              <a:t>si</a:t>
            </a:r>
            <a:r>
              <a:rPr lang="en-US" sz="2400" dirty="0"/>
              <a:t> </a:t>
            </a:r>
            <a:r>
              <a:rPr lang="en-US" sz="2400" dirty="0" err="1"/>
              <a:t>ključne</a:t>
            </a:r>
            <a:r>
              <a:rPr lang="en-US" sz="2400" dirty="0"/>
              <a:t> </a:t>
            </a:r>
            <a:r>
              <a:rPr lang="en-US" sz="2400" dirty="0" err="1"/>
              <a:t>informacije</a:t>
            </a:r>
            <a:r>
              <a:rPr lang="en-US" sz="2400" dirty="0"/>
              <a:t>,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dovodi</a:t>
            </a:r>
            <a:r>
              <a:rPr lang="en-US" sz="2400" dirty="0"/>
              <a:t> do </a:t>
            </a:r>
            <a:r>
              <a:rPr lang="en-US" sz="2400" dirty="0" err="1" smtClean="0"/>
              <a:t>nesporazuma</a:t>
            </a:r>
            <a:r>
              <a:rPr lang="en-US" dirty="0" smtClean="0"/>
              <a:t>		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517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993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err="1"/>
              <a:t>Neizravnost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nesporazum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err="1" smtClean="0"/>
              <a:t>Primjer</a:t>
            </a:r>
            <a:r>
              <a:rPr lang="en-US" sz="2800" dirty="0" smtClean="0"/>
              <a:t> 2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6819"/>
            <a:ext cx="10515600" cy="3530280"/>
          </a:xfrm>
        </p:spPr>
        <p:txBody>
          <a:bodyPr numCol="2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Sally </a:t>
            </a:r>
          </a:p>
          <a:p>
            <a:pPr lvl="1"/>
            <a:r>
              <a:rPr lang="en-US" dirty="0" err="1" smtClean="0"/>
              <a:t>Želi</a:t>
            </a:r>
            <a:r>
              <a:rPr lang="en-US" dirty="0" smtClean="0"/>
              <a:t> se </a:t>
            </a:r>
            <a:r>
              <a:rPr lang="en-US" dirty="0" err="1" smtClean="0"/>
              <a:t>družiti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susjedima</a:t>
            </a:r>
            <a:endParaRPr lang="en-US" dirty="0" smtClean="0"/>
          </a:p>
          <a:p>
            <a:pPr lvl="1"/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joj</a:t>
            </a:r>
            <a:r>
              <a:rPr lang="en-US" dirty="0" smtClean="0"/>
              <a:t> </a:t>
            </a:r>
            <a:r>
              <a:rPr lang="en-US" dirty="0" err="1" smtClean="0"/>
              <a:t>ugodno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proturječiti</a:t>
            </a:r>
            <a:r>
              <a:rPr lang="en-US" dirty="0" smtClean="0"/>
              <a:t> </a:t>
            </a:r>
            <a:r>
              <a:rPr lang="en-US" dirty="0" err="1" smtClean="0"/>
              <a:t>Tomu</a:t>
            </a:r>
            <a:endParaRPr lang="en-US" dirty="0" smtClean="0"/>
          </a:p>
          <a:p>
            <a:pPr lvl="1"/>
            <a:r>
              <a:rPr lang="en-US" dirty="0" err="1" smtClean="0"/>
              <a:t>Pokušava</a:t>
            </a:r>
            <a:r>
              <a:rPr lang="en-US" dirty="0" smtClean="0"/>
              <a:t> </a:t>
            </a:r>
            <a:r>
              <a:rPr lang="en-US" dirty="0" err="1" smtClean="0"/>
              <a:t>ispitati</a:t>
            </a:r>
            <a:r>
              <a:rPr lang="en-US" dirty="0" smtClean="0"/>
              <a:t> “</a:t>
            </a:r>
            <a:r>
              <a:rPr lang="en-US" dirty="0" err="1" smtClean="0"/>
              <a:t>teren</a:t>
            </a:r>
            <a:r>
              <a:rPr lang="en-US" dirty="0" smtClean="0"/>
              <a:t>”, pa </a:t>
            </a:r>
            <a:r>
              <a:rPr lang="en-US" dirty="0" err="1" smtClean="0"/>
              <a:t>ovisno</a:t>
            </a:r>
            <a:r>
              <a:rPr lang="en-US" dirty="0" smtClean="0"/>
              <a:t> o </a:t>
            </a:r>
            <a:r>
              <a:rPr lang="en-US" dirty="0" err="1" smtClean="0"/>
              <a:t>stečenom</a:t>
            </a:r>
            <a:r>
              <a:rPr lang="en-US" dirty="0" smtClean="0"/>
              <a:t> </a:t>
            </a:r>
            <a:r>
              <a:rPr lang="en-US" dirty="0" err="1" smtClean="0"/>
              <a:t>dojmu</a:t>
            </a:r>
            <a:r>
              <a:rPr lang="en-US" dirty="0" smtClean="0"/>
              <a:t>,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ideju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odustaje</a:t>
            </a:r>
            <a:endParaRPr lang="en-US" dirty="0" smtClean="0"/>
          </a:p>
          <a:p>
            <a:pPr lvl="1"/>
            <a:r>
              <a:rPr lang="en-US" dirty="0" err="1" smtClean="0"/>
              <a:t>Smatra</a:t>
            </a:r>
            <a:r>
              <a:rPr lang="en-US" dirty="0" smtClean="0"/>
              <a:t> da se Tom ne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 err="1" smtClean="0"/>
              <a:t>družiti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susjedima</a:t>
            </a:r>
            <a:r>
              <a:rPr lang="en-US" dirty="0" smtClean="0"/>
              <a:t>, </a:t>
            </a:r>
            <a:r>
              <a:rPr lang="en-US" dirty="0" err="1" smtClean="0"/>
              <a:t>kasnije</a:t>
            </a:r>
            <a:r>
              <a:rPr lang="en-US" dirty="0" smtClean="0"/>
              <a:t> mu </a:t>
            </a:r>
            <a:r>
              <a:rPr lang="en-US" dirty="0" err="1" smtClean="0"/>
              <a:t>ljutito</a:t>
            </a:r>
            <a:r>
              <a:rPr lang="en-US" dirty="0" smtClean="0"/>
              <a:t> </a:t>
            </a:r>
            <a:r>
              <a:rPr lang="en-US" dirty="0" err="1" smtClean="0"/>
              <a:t>predbacuje</a:t>
            </a:r>
            <a:r>
              <a:rPr lang="en-US" dirty="0" smtClean="0"/>
              <a:t> da je </a:t>
            </a:r>
            <a:r>
              <a:rPr lang="en-US" dirty="0" err="1" smtClean="0"/>
              <a:t>antisocijalna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, da se ne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 err="1" smtClean="0"/>
              <a:t>družiti</a:t>
            </a:r>
            <a:r>
              <a:rPr lang="en-US" dirty="0" smtClean="0"/>
              <a:t>, ne </a:t>
            </a:r>
            <a:r>
              <a:rPr lang="en-US" dirty="0" err="1" smtClean="0"/>
              <a:t>uzima</a:t>
            </a:r>
            <a:r>
              <a:rPr lang="en-US" dirty="0" smtClean="0"/>
              <a:t> </a:t>
            </a:r>
            <a:r>
              <a:rPr lang="en-US" dirty="0" err="1" smtClean="0"/>
              <a:t>njezine</a:t>
            </a:r>
            <a:r>
              <a:rPr lang="en-US" dirty="0" smtClean="0"/>
              <a:t> </a:t>
            </a:r>
            <a:r>
              <a:rPr lang="en-US" dirty="0" err="1" smtClean="0"/>
              <a:t>želje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je </a:t>
            </a:r>
            <a:r>
              <a:rPr lang="en-US" dirty="0" err="1" smtClean="0"/>
              <a:t>orijentiran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Tom</a:t>
            </a:r>
          </a:p>
          <a:p>
            <a:pPr lvl="1"/>
            <a:r>
              <a:rPr lang="en-US" dirty="0" err="1" smtClean="0"/>
              <a:t>Želi</a:t>
            </a:r>
            <a:r>
              <a:rPr lang="en-US" dirty="0" smtClean="0"/>
              <a:t> se </a:t>
            </a:r>
            <a:r>
              <a:rPr lang="en-US" dirty="0" err="1" smtClean="0"/>
              <a:t>družiti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susjedima</a:t>
            </a:r>
            <a:endParaRPr lang="en-US" dirty="0" smtClean="0"/>
          </a:p>
          <a:p>
            <a:pPr lvl="1"/>
            <a:r>
              <a:rPr lang="en-US" dirty="0" err="1" smtClean="0"/>
              <a:t>Začuđen</a:t>
            </a:r>
            <a:r>
              <a:rPr lang="en-US" dirty="0" smtClean="0"/>
              <a:t> </a:t>
            </a:r>
            <a:r>
              <a:rPr lang="en-US" dirty="0" err="1" smtClean="0"/>
              <a:t>optužbama</a:t>
            </a:r>
            <a:r>
              <a:rPr lang="en-US" dirty="0" smtClean="0"/>
              <a:t>, </a:t>
            </a:r>
            <a:r>
              <a:rPr lang="en-US" dirty="0" err="1" smtClean="0"/>
              <a:t>predbacuje</a:t>
            </a:r>
            <a:r>
              <a:rPr lang="en-US" dirty="0" smtClean="0"/>
              <a:t> </a:t>
            </a:r>
            <a:r>
              <a:rPr lang="en-US" dirty="0" err="1" smtClean="0"/>
              <a:t>joj</a:t>
            </a:r>
            <a:r>
              <a:rPr lang="en-US" dirty="0" smtClean="0"/>
              <a:t> </a:t>
            </a:r>
            <a:r>
              <a:rPr lang="en-US" dirty="0" err="1" smtClean="0"/>
              <a:t>ljutito</a:t>
            </a:r>
            <a:r>
              <a:rPr lang="en-US" dirty="0" smtClean="0"/>
              <a:t> da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ne </a:t>
            </a:r>
            <a:r>
              <a:rPr lang="en-US" dirty="0" err="1" smtClean="0"/>
              <a:t>zna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želi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da </a:t>
            </a:r>
            <a:r>
              <a:rPr lang="en-US" dirty="0" err="1" smtClean="0"/>
              <a:t>nikada</a:t>
            </a:r>
            <a:r>
              <a:rPr lang="en-US" dirty="0" smtClean="0"/>
              <a:t> ne </a:t>
            </a:r>
            <a:r>
              <a:rPr lang="en-US" dirty="0" err="1" smtClean="0"/>
              <a:t>govori</a:t>
            </a:r>
            <a:r>
              <a:rPr lang="en-US" dirty="0" smtClean="0"/>
              <a:t> ono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želi</a:t>
            </a:r>
            <a:endParaRPr lang="en-US" dirty="0" smtClean="0"/>
          </a:p>
          <a:p>
            <a:pPr lvl="1"/>
            <a:r>
              <a:rPr lang="en-US" dirty="0" err="1" smtClean="0"/>
              <a:t>Smatra</a:t>
            </a:r>
            <a:r>
              <a:rPr lang="en-US" dirty="0" smtClean="0"/>
              <a:t> da </a:t>
            </a:r>
            <a:r>
              <a:rPr lang="en-US" dirty="0" err="1" smtClean="0"/>
              <a:t>ona</a:t>
            </a:r>
            <a:r>
              <a:rPr lang="en-US" dirty="0" smtClean="0"/>
              <a:t> </a:t>
            </a:r>
            <a:r>
              <a:rPr lang="en-US" dirty="0" err="1" smtClean="0"/>
              <a:t>njega</a:t>
            </a:r>
            <a:r>
              <a:rPr lang="en-US" dirty="0" smtClean="0"/>
              <a:t> </a:t>
            </a:r>
            <a:r>
              <a:rPr lang="en-US" dirty="0" err="1" smtClean="0"/>
              <a:t>neopravdano</a:t>
            </a:r>
            <a:r>
              <a:rPr lang="en-US" dirty="0" smtClean="0"/>
              <a:t> </a:t>
            </a:r>
            <a:r>
              <a:rPr lang="en-US" dirty="0" err="1" smtClean="0"/>
              <a:t>krivi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neadekvatnosti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neodlučnosti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898967" y="1610991"/>
            <a:ext cx="10394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dirty="0"/>
              <a:t>Sally: </a:t>
            </a:r>
            <a:r>
              <a:rPr lang="en-US" sz="2400" dirty="0" err="1"/>
              <a:t>Pitam</a:t>
            </a:r>
            <a:r>
              <a:rPr lang="en-US" sz="2400" dirty="0"/>
              <a:t> se </a:t>
            </a:r>
            <a:r>
              <a:rPr lang="en-US" sz="2400" dirty="0" err="1"/>
              <a:t>što</a:t>
            </a:r>
            <a:r>
              <a:rPr lang="en-US" sz="2400" dirty="0"/>
              <a:t> </a:t>
            </a:r>
            <a:r>
              <a:rPr lang="en-US" sz="2400" dirty="0" err="1"/>
              <a:t>naši</a:t>
            </a:r>
            <a:r>
              <a:rPr lang="en-US" sz="2400" dirty="0"/>
              <a:t> </a:t>
            </a:r>
            <a:r>
              <a:rPr lang="en-US" sz="2400" dirty="0" err="1"/>
              <a:t>susjedi</a:t>
            </a:r>
            <a:r>
              <a:rPr lang="en-US" sz="2400" dirty="0"/>
              <a:t> </a:t>
            </a:r>
            <a:r>
              <a:rPr lang="en-US" sz="2400" dirty="0" err="1"/>
              <a:t>rade</a:t>
            </a:r>
            <a:r>
              <a:rPr lang="en-US" sz="2400" dirty="0"/>
              <a:t> </a:t>
            </a:r>
            <a:r>
              <a:rPr lang="en-US" sz="2400" dirty="0" err="1"/>
              <a:t>ovih</a:t>
            </a:r>
            <a:r>
              <a:rPr lang="en-US" sz="2400" dirty="0"/>
              <a:t> dana.</a:t>
            </a:r>
          </a:p>
          <a:p>
            <a:pPr lvl="1"/>
            <a:r>
              <a:rPr lang="en-US" sz="2400" dirty="0"/>
              <a:t>Tom: </a:t>
            </a:r>
            <a:r>
              <a:rPr lang="en-US" sz="2400" dirty="0" err="1"/>
              <a:t>Nemam</a:t>
            </a:r>
            <a:r>
              <a:rPr lang="en-US" sz="2400" dirty="0"/>
              <a:t> </a:t>
            </a:r>
            <a:r>
              <a:rPr lang="en-US" sz="2400" dirty="0" err="1"/>
              <a:t>pojma</a:t>
            </a:r>
            <a:r>
              <a:rPr lang="en-US" sz="2400" dirty="0"/>
              <a:t>. </a:t>
            </a:r>
            <a:r>
              <a:rPr lang="en-US" sz="2000" dirty="0"/>
              <a:t>(ne </a:t>
            </a:r>
            <a:r>
              <a:rPr lang="en-US" sz="2000" dirty="0" err="1"/>
              <a:t>shvaća</a:t>
            </a:r>
            <a:r>
              <a:rPr lang="en-US" sz="2000" dirty="0"/>
              <a:t> </a:t>
            </a:r>
            <a:r>
              <a:rPr lang="en-US" sz="2000" dirty="0" err="1"/>
              <a:t>skriveno</a:t>
            </a:r>
            <a:r>
              <a:rPr lang="en-US" sz="2000" dirty="0"/>
              <a:t> </a:t>
            </a:r>
            <a:r>
              <a:rPr lang="en-US" sz="2000" dirty="0" err="1"/>
              <a:t>značenje</a:t>
            </a:r>
            <a:r>
              <a:rPr lang="en-US" sz="2000" dirty="0"/>
              <a:t> </a:t>
            </a:r>
            <a:r>
              <a:rPr lang="en-US" sz="2000" dirty="0" err="1"/>
              <a:t>poruke</a:t>
            </a:r>
            <a:r>
              <a:rPr lang="en-US" sz="2000" dirty="0"/>
              <a:t>, </a:t>
            </a:r>
            <a:r>
              <a:rPr lang="en-US" sz="2000" dirty="0" err="1"/>
              <a:t>odgovara</a:t>
            </a:r>
            <a:r>
              <a:rPr lang="en-US" sz="2000" dirty="0"/>
              <a:t> </a:t>
            </a:r>
            <a:r>
              <a:rPr lang="en-US" sz="2000" dirty="0" err="1"/>
              <a:t>brzo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mijenja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)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54332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Neizravnost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dvosmislenost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 </a:t>
            </a:r>
            <a:r>
              <a:rPr lang="en-US" dirty="0" err="1" smtClean="0"/>
              <a:t>zdravim</a:t>
            </a:r>
            <a:r>
              <a:rPr lang="en-US" dirty="0" smtClean="0"/>
              <a:t> </a:t>
            </a:r>
            <a:r>
              <a:rPr lang="en-US" dirty="0" err="1" smtClean="0"/>
              <a:t>partnerskim</a:t>
            </a:r>
            <a:r>
              <a:rPr lang="en-US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, </a:t>
            </a:r>
            <a:r>
              <a:rPr lang="en-US" dirty="0" err="1" smtClean="0"/>
              <a:t>partneri</a:t>
            </a:r>
            <a:r>
              <a:rPr lang="en-US" dirty="0" smtClean="0"/>
              <a:t> </a:t>
            </a:r>
            <a:r>
              <a:rPr lang="en-US" dirty="0" err="1" smtClean="0"/>
              <a:t>uspijevaju</a:t>
            </a:r>
            <a:r>
              <a:rPr lang="en-US" dirty="0" smtClean="0"/>
              <a:t> </a:t>
            </a:r>
            <a:r>
              <a:rPr lang="en-US" dirty="0" err="1" smtClean="0"/>
              <a:t>komunicirati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natuknu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aludiraju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određenu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u </a:t>
            </a:r>
            <a:r>
              <a:rPr lang="en-US" dirty="0" err="1" smtClean="0"/>
              <a:t>primjerima</a:t>
            </a:r>
            <a:r>
              <a:rPr lang="en-US" dirty="0" smtClean="0"/>
              <a:t> to </a:t>
            </a:r>
            <a:r>
              <a:rPr lang="en-US" dirty="0" err="1" smtClean="0"/>
              <a:t>činila</a:t>
            </a:r>
            <a:r>
              <a:rPr lang="en-US" dirty="0" smtClean="0"/>
              <a:t> Sally</a:t>
            </a:r>
          </a:p>
          <a:p>
            <a:pPr lvl="1"/>
            <a:r>
              <a:rPr lang="en-US" dirty="0" err="1" smtClean="0"/>
              <a:t>Njihov</a:t>
            </a:r>
            <a:r>
              <a:rPr lang="en-US" dirty="0" smtClean="0"/>
              <a:t> “</a:t>
            </a:r>
            <a:r>
              <a:rPr lang="en-US" dirty="0" err="1" smtClean="0"/>
              <a:t>osobni</a:t>
            </a:r>
            <a:r>
              <a:rPr lang="en-US" dirty="0" smtClean="0"/>
              <a:t> </a:t>
            </a:r>
            <a:r>
              <a:rPr lang="en-US" dirty="0" err="1" smtClean="0"/>
              <a:t>jezik</a:t>
            </a:r>
            <a:r>
              <a:rPr lang="en-US" dirty="0" smtClean="0"/>
              <a:t>”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specifični</a:t>
            </a:r>
            <a:r>
              <a:rPr lang="en-US" dirty="0" smtClean="0"/>
              <a:t> </a:t>
            </a:r>
            <a:r>
              <a:rPr lang="en-US" dirty="0" err="1" smtClean="0"/>
              <a:t>idiomi</a:t>
            </a:r>
            <a:r>
              <a:rPr lang="en-US" dirty="0" smtClean="0"/>
              <a:t> </a:t>
            </a:r>
            <a:r>
              <a:rPr lang="en-US" dirty="0" err="1" smtClean="0"/>
              <a:t>uspijevaju</a:t>
            </a:r>
            <a:r>
              <a:rPr lang="en-US" dirty="0" smtClean="0"/>
              <a:t> </a:t>
            </a:r>
            <a:r>
              <a:rPr lang="en-US" dirty="0" err="1" smtClean="0"/>
              <a:t>prenijeti</a:t>
            </a:r>
            <a:r>
              <a:rPr lang="en-US" dirty="0" smtClean="0"/>
              <a:t> </a:t>
            </a:r>
            <a:r>
              <a:rPr lang="en-US" dirty="0" err="1" smtClean="0"/>
              <a:t>željenu</a:t>
            </a:r>
            <a:r>
              <a:rPr lang="en-US" dirty="0" smtClean="0"/>
              <a:t> </a:t>
            </a:r>
            <a:r>
              <a:rPr lang="en-US" dirty="0" err="1" smtClean="0"/>
              <a:t>poruku</a:t>
            </a:r>
            <a:endParaRPr lang="en-US" dirty="0" smtClean="0"/>
          </a:p>
          <a:p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narušen</a:t>
            </a:r>
            <a:r>
              <a:rPr lang="en-US" dirty="0" smtClean="0"/>
              <a:t>, </a:t>
            </a:r>
            <a:r>
              <a:rPr lang="en-US" dirty="0" err="1" smtClean="0"/>
              <a:t>ovakav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dodatno</a:t>
            </a:r>
            <a:r>
              <a:rPr lang="en-US" dirty="0" smtClean="0"/>
              <a:t> </a:t>
            </a:r>
            <a:r>
              <a:rPr lang="en-US" dirty="0" err="1" smtClean="0"/>
              <a:t>doprinijeti</a:t>
            </a:r>
            <a:r>
              <a:rPr lang="en-US" dirty="0" smtClean="0"/>
              <a:t> </a:t>
            </a:r>
            <a:r>
              <a:rPr lang="en-US" dirty="0" err="1" smtClean="0"/>
              <a:t>nesporazumu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međusobnom</a:t>
            </a:r>
            <a:r>
              <a:rPr lang="en-US" dirty="0" smtClean="0"/>
              <a:t> </a:t>
            </a:r>
            <a:r>
              <a:rPr lang="en-US" dirty="0" err="1" smtClean="0"/>
              <a:t>nerazumijevanju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1414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1963</Words>
  <Application>Microsoft Office PowerPoint</Application>
  <PresentationFormat>Widescreen</PresentationFormat>
  <Paragraphs>194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Komunikacija  u partnerskim odnosima  Bernard Šešo  </vt:lpstr>
      <vt:lpstr>Za početak…</vt:lpstr>
      <vt:lpstr>Pitanje</vt:lpstr>
      <vt:lpstr>Partnerski odnos i komunikacija</vt:lpstr>
      <vt:lpstr>Neizravnost i dvosmislenost</vt:lpstr>
      <vt:lpstr>Neizravnost i dvosmislenost Primjer 1</vt:lpstr>
      <vt:lpstr>Čitajući između redaka…</vt:lpstr>
      <vt:lpstr>Neizravnost i nesporazum Primjer 2</vt:lpstr>
      <vt:lpstr>Neizravnost i dvosmislenost</vt:lpstr>
      <vt:lpstr>Defanzivnost</vt:lpstr>
      <vt:lpstr>Defanzivnost Primjer 3</vt:lpstr>
      <vt:lpstr>Defanzivnost</vt:lpstr>
      <vt:lpstr>Pogrešno tumačenje prenesenog</vt:lpstr>
      <vt:lpstr>Monolozi, prekidanje i slušanje u tišini</vt:lpstr>
      <vt:lpstr>Monolozi, prekidanje i slušanje u tišini</vt:lpstr>
      <vt:lpstr>“Gluhi i mrtvi kut”</vt:lpstr>
      <vt:lpstr>Razlike u komunikacijskom stilu</vt:lpstr>
      <vt:lpstr>Pitanja: “Zašto?”</vt:lpstr>
      <vt:lpstr>Razlike u konverzacijskom stilu: M vs. Ž</vt:lpstr>
      <vt:lpstr>Svijet djevojčica vs. svijet dječaka</vt:lpstr>
      <vt:lpstr>Razlike u konverzacijskom stilu: M vs. Ž</vt:lpstr>
      <vt:lpstr>Misao za kraj</vt:lpstr>
      <vt:lpstr>PowerPoint Presentation</vt:lpstr>
      <vt:lpstr>Literatura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 partnerskim odnosima</dc:title>
  <dc:creator>Bernard Seso</dc:creator>
  <cp:lastModifiedBy>hubikotvr@outlook.com</cp:lastModifiedBy>
  <cp:revision>114</cp:revision>
  <dcterms:created xsi:type="dcterms:W3CDTF">2020-12-07T14:43:08Z</dcterms:created>
  <dcterms:modified xsi:type="dcterms:W3CDTF">2020-12-11T11:29:24Z</dcterms:modified>
</cp:coreProperties>
</file>