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2" d="100"/>
          <a:sy n="42" d="100"/>
        </p:scale>
        <p:origin x="92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BC7FD6-D937-4D32-AB38-833772CE2B10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E9F5E-C358-4C12-B886-61213940892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25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9738-25AF-4BEB-9847-0FA005EECE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621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3412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12938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7240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colored">
  <p:cSld name="Blank colored">
    <p:bg>
      <p:bgPr>
        <a:solidFill>
          <a:srgbClr val="FFB600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11472533" y="6120400"/>
            <a:ext cx="719600" cy="7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algn="ctr"/>
            <a:fld id="{00000000-1234-1234-1234-123412341234}" type="slidenum">
              <a:rPr lang="en" smtClean="0"/>
              <a:pPr algn="ctr"/>
              <a:t>‹#›</a:t>
            </a:fld>
            <a:endParaRPr lang="en"/>
          </a:p>
        </p:txBody>
      </p:sp>
      <p:sp>
        <p:nvSpPr>
          <p:cNvPr id="52" name="Google Shape;52;p11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rgbClr val="FFFFFF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757008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16739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84917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370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85796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43931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15101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2265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89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56602-5069-4228-9D69-0D5DF68F0C8E}" type="datetimeFigureOut">
              <a:rPr lang="hr-HR" smtClean="0"/>
              <a:t>10.11.2020.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3977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737" name="AutoShape 105"/>
          <p:cNvCxnSpPr>
            <a:cxnSpLocks noChangeShapeType="1"/>
            <a:stCxn id="69721" idx="2"/>
            <a:endCxn id="69723" idx="3"/>
          </p:cNvCxnSpPr>
          <p:nvPr/>
        </p:nvCxnSpPr>
        <p:spPr bwMode="auto">
          <a:xfrm rot="5400000">
            <a:off x="8765351" y="4973754"/>
            <a:ext cx="446055" cy="2024549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734" name="Line 102"/>
          <p:cNvSpPr>
            <a:spLocks noChangeShapeType="1"/>
          </p:cNvSpPr>
          <p:nvPr/>
        </p:nvSpPr>
        <p:spPr bwMode="auto">
          <a:xfrm>
            <a:off x="6746201" y="5382209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69730" name="Line 98"/>
          <p:cNvSpPr>
            <a:spLocks noChangeShapeType="1"/>
          </p:cNvSpPr>
          <p:nvPr/>
        </p:nvSpPr>
        <p:spPr bwMode="auto">
          <a:xfrm flipV="1">
            <a:off x="2245511" y="4950409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cxnSp>
        <p:nvCxnSpPr>
          <p:cNvPr id="69726" name="AutoShape 94"/>
          <p:cNvCxnSpPr>
            <a:cxnSpLocks noChangeShapeType="1"/>
            <a:stCxn id="69717" idx="3"/>
            <a:endCxn id="69718" idx="0"/>
          </p:cNvCxnSpPr>
          <p:nvPr/>
        </p:nvCxnSpPr>
        <p:spPr bwMode="auto">
          <a:xfrm>
            <a:off x="7976103" y="4077534"/>
            <a:ext cx="2024550" cy="373466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735" name="Line 103"/>
          <p:cNvSpPr>
            <a:spLocks noChangeShapeType="1"/>
          </p:cNvSpPr>
          <p:nvPr/>
        </p:nvSpPr>
        <p:spPr bwMode="auto">
          <a:xfrm>
            <a:off x="10009706" y="4870450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69704" name="Line 72"/>
          <p:cNvSpPr>
            <a:spLocks noChangeShapeType="1"/>
          </p:cNvSpPr>
          <p:nvPr/>
        </p:nvSpPr>
        <p:spPr bwMode="auto">
          <a:xfrm>
            <a:off x="6140451" y="857052"/>
            <a:ext cx="0" cy="33992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69713" name="Line 81"/>
          <p:cNvSpPr>
            <a:spLocks noChangeShapeType="1"/>
          </p:cNvSpPr>
          <p:nvPr/>
        </p:nvSpPr>
        <p:spPr bwMode="auto">
          <a:xfrm>
            <a:off x="6140451" y="1711224"/>
            <a:ext cx="0" cy="3493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69715" name="Line 83"/>
          <p:cNvSpPr>
            <a:spLocks noChangeShapeType="1"/>
          </p:cNvSpPr>
          <p:nvPr/>
        </p:nvSpPr>
        <p:spPr bwMode="auto">
          <a:xfrm flipH="1">
            <a:off x="6140451" y="2582043"/>
            <a:ext cx="2201" cy="3493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69716" name="Line 84"/>
          <p:cNvSpPr>
            <a:spLocks noChangeShapeType="1"/>
          </p:cNvSpPr>
          <p:nvPr/>
        </p:nvSpPr>
        <p:spPr bwMode="auto">
          <a:xfrm>
            <a:off x="6140451" y="3478426"/>
            <a:ext cx="0" cy="3037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69702" name="Text Box 70"/>
          <p:cNvSpPr txBox="1">
            <a:spLocks noChangeArrowheads="1"/>
          </p:cNvSpPr>
          <p:nvPr/>
        </p:nvSpPr>
        <p:spPr bwMode="auto">
          <a:xfrm>
            <a:off x="844173" y="336877"/>
            <a:ext cx="10592555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(RANA) </a:t>
            </a:r>
            <a:r>
              <a:rPr lang="hr-HR" altLang="en-US" sz="1400" b="1" dirty="0" smtClean="0"/>
              <a:t>ISKUSTVA</a:t>
            </a:r>
          </a:p>
          <a:p>
            <a:pPr algn="ctr"/>
            <a:endParaRPr lang="hr-HR" altLang="en-US" sz="1400" dirty="0"/>
          </a:p>
        </p:txBody>
      </p:sp>
      <p:sp>
        <p:nvSpPr>
          <p:cNvPr id="69705" name="Text Box 73"/>
          <p:cNvSpPr txBox="1">
            <a:spLocks noChangeArrowheads="1"/>
          </p:cNvSpPr>
          <p:nvPr/>
        </p:nvSpPr>
        <p:spPr bwMode="auto">
          <a:xfrm>
            <a:off x="844173" y="1188004"/>
            <a:ext cx="10592555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BAZIČNO </a:t>
            </a:r>
            <a:r>
              <a:rPr lang="hr-HR" altLang="en-US" sz="1400" b="1" dirty="0" smtClean="0"/>
              <a:t>VJEROVANJE</a:t>
            </a:r>
          </a:p>
          <a:p>
            <a:pPr algn="ctr"/>
            <a:endParaRPr lang="hr-HR" altLang="en-US" sz="1400" dirty="0"/>
          </a:p>
        </p:txBody>
      </p:sp>
      <p:sp>
        <p:nvSpPr>
          <p:cNvPr id="69711" name="Text Box 79"/>
          <p:cNvSpPr txBox="1">
            <a:spLocks noChangeArrowheads="1"/>
          </p:cNvSpPr>
          <p:nvPr/>
        </p:nvSpPr>
        <p:spPr bwMode="auto">
          <a:xfrm>
            <a:off x="844173" y="2955206"/>
            <a:ext cx="10592555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 smtClean="0"/>
              <a:t>OKIDAČI</a:t>
            </a:r>
          </a:p>
          <a:p>
            <a:pPr algn="ctr"/>
            <a:endParaRPr lang="hr-HR" altLang="en-US" sz="1400" dirty="0"/>
          </a:p>
        </p:txBody>
      </p:sp>
      <p:sp>
        <p:nvSpPr>
          <p:cNvPr id="69714" name="Text Box 82"/>
          <p:cNvSpPr txBox="1">
            <a:spLocks noChangeArrowheads="1"/>
          </p:cNvSpPr>
          <p:nvPr/>
        </p:nvSpPr>
        <p:spPr bwMode="auto">
          <a:xfrm>
            <a:off x="844173" y="2060576"/>
            <a:ext cx="10592555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POSREDUJUĆA </a:t>
            </a:r>
            <a:r>
              <a:rPr lang="hr-HR" altLang="en-US" sz="1400" b="1" dirty="0" smtClean="0"/>
              <a:t>VJEROVANJA</a:t>
            </a:r>
          </a:p>
          <a:p>
            <a:pPr algn="ctr"/>
            <a:endParaRPr lang="hr-HR" altLang="en-US" sz="1400" dirty="0"/>
          </a:p>
        </p:txBody>
      </p:sp>
      <p:sp>
        <p:nvSpPr>
          <p:cNvPr id="69717" name="Text Box 85"/>
          <p:cNvSpPr txBox="1">
            <a:spLocks noChangeArrowheads="1"/>
          </p:cNvSpPr>
          <p:nvPr/>
        </p:nvSpPr>
        <p:spPr bwMode="auto">
          <a:xfrm>
            <a:off x="4327556" y="3815924"/>
            <a:ext cx="3648547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AKTIVACIJA BAZIČNIH </a:t>
            </a:r>
            <a:r>
              <a:rPr lang="hr-HR" altLang="en-US" sz="1400" b="1" dirty="0" smtClean="0"/>
              <a:t>VJEROVANJA</a:t>
            </a:r>
          </a:p>
          <a:p>
            <a:pPr algn="ctr"/>
            <a:endParaRPr lang="hr-HR" altLang="en-US" sz="1400" dirty="0"/>
          </a:p>
        </p:txBody>
      </p:sp>
      <p:sp>
        <p:nvSpPr>
          <p:cNvPr id="69718" name="Text Box 86"/>
          <p:cNvSpPr txBox="1">
            <a:spLocks noChangeArrowheads="1"/>
          </p:cNvSpPr>
          <p:nvPr/>
        </p:nvSpPr>
        <p:spPr bwMode="auto">
          <a:xfrm>
            <a:off x="8564579" y="4451000"/>
            <a:ext cx="2872148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NEGATIVNA </a:t>
            </a:r>
            <a:r>
              <a:rPr lang="hr-HR" altLang="en-US" sz="1400" b="1" dirty="0" smtClean="0"/>
              <a:t>PREDVIĐANJA</a:t>
            </a:r>
          </a:p>
          <a:p>
            <a:pPr algn="ctr"/>
            <a:endParaRPr lang="hr-HR" altLang="en-US" sz="1400" dirty="0"/>
          </a:p>
        </p:txBody>
      </p:sp>
      <p:sp>
        <p:nvSpPr>
          <p:cNvPr id="69719" name="Text Box 87"/>
          <p:cNvSpPr txBox="1">
            <a:spLocks noChangeArrowheads="1"/>
          </p:cNvSpPr>
          <p:nvPr/>
        </p:nvSpPr>
        <p:spPr bwMode="auto">
          <a:xfrm>
            <a:off x="844173" y="4427189"/>
            <a:ext cx="2795320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 smtClean="0"/>
              <a:t>DEPRESIVNOST</a:t>
            </a:r>
          </a:p>
          <a:p>
            <a:pPr algn="ctr"/>
            <a:endParaRPr lang="hr-HR" altLang="en-US" sz="1400" dirty="0"/>
          </a:p>
        </p:txBody>
      </p:sp>
      <p:sp>
        <p:nvSpPr>
          <p:cNvPr id="69720" name="Text Box 88"/>
          <p:cNvSpPr txBox="1">
            <a:spLocks noChangeArrowheads="1"/>
          </p:cNvSpPr>
          <p:nvPr/>
        </p:nvSpPr>
        <p:spPr bwMode="auto">
          <a:xfrm>
            <a:off x="5606563" y="4984775"/>
            <a:ext cx="2237289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 smtClean="0"/>
              <a:t>ANKSIOZNOST</a:t>
            </a:r>
          </a:p>
          <a:p>
            <a:pPr algn="ctr"/>
            <a:endParaRPr lang="hr-HR" altLang="en-US" sz="1400" dirty="0"/>
          </a:p>
        </p:txBody>
      </p:sp>
      <p:sp>
        <p:nvSpPr>
          <p:cNvPr id="69721" name="Text Box 89"/>
          <p:cNvSpPr txBox="1">
            <a:spLocks noChangeArrowheads="1"/>
          </p:cNvSpPr>
          <p:nvPr/>
        </p:nvSpPr>
        <p:spPr bwMode="auto">
          <a:xfrm>
            <a:off x="8564578" y="5239781"/>
            <a:ext cx="2872148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NEPOMAŽUĆA </a:t>
            </a:r>
            <a:r>
              <a:rPr lang="hr-HR" altLang="en-US" sz="1400" b="1" dirty="0" smtClean="0"/>
              <a:t>PONAŠANJA</a:t>
            </a:r>
          </a:p>
          <a:p>
            <a:pPr algn="ctr"/>
            <a:endParaRPr lang="hr-HR" altLang="en-US" sz="1400" dirty="0"/>
          </a:p>
        </p:txBody>
      </p:sp>
      <p:sp>
        <p:nvSpPr>
          <p:cNvPr id="69722" name="Text Box 90"/>
          <p:cNvSpPr txBox="1">
            <a:spLocks noChangeArrowheads="1"/>
          </p:cNvSpPr>
          <p:nvPr/>
        </p:nvSpPr>
        <p:spPr bwMode="auto">
          <a:xfrm>
            <a:off x="844173" y="5232228"/>
            <a:ext cx="2779712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SAMOKRITIZIRAJUĆE </a:t>
            </a:r>
            <a:r>
              <a:rPr lang="hr-HR" altLang="en-US" sz="1400" b="1" dirty="0" smtClean="0"/>
              <a:t>MISLI</a:t>
            </a:r>
          </a:p>
          <a:p>
            <a:pPr algn="ctr"/>
            <a:endParaRPr lang="hr-HR" altLang="en-US" sz="1400" dirty="0"/>
          </a:p>
        </p:txBody>
      </p:sp>
      <p:sp>
        <p:nvSpPr>
          <p:cNvPr id="69723" name="Text Box 91"/>
          <p:cNvSpPr txBox="1">
            <a:spLocks noChangeArrowheads="1"/>
          </p:cNvSpPr>
          <p:nvPr/>
        </p:nvSpPr>
        <p:spPr bwMode="auto">
          <a:xfrm>
            <a:off x="4327556" y="5947446"/>
            <a:ext cx="3648547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POTVRDA BAZIČNOG </a:t>
            </a:r>
            <a:r>
              <a:rPr lang="hr-HR" altLang="en-US" sz="1400" b="1" dirty="0" smtClean="0"/>
              <a:t>VJEROVANJA</a:t>
            </a:r>
          </a:p>
          <a:p>
            <a:pPr algn="ctr"/>
            <a:endParaRPr lang="hr-HR" altLang="en-US" sz="1400" dirty="0"/>
          </a:p>
        </p:txBody>
      </p:sp>
      <p:cxnSp>
        <p:nvCxnSpPr>
          <p:cNvPr id="69731" name="AutoShape 99"/>
          <p:cNvCxnSpPr>
            <a:cxnSpLocks noChangeShapeType="1"/>
            <a:stCxn id="69723" idx="1"/>
            <a:endCxn id="69722" idx="2"/>
          </p:cNvCxnSpPr>
          <p:nvPr/>
        </p:nvCxnSpPr>
        <p:spPr bwMode="auto">
          <a:xfrm rot="10800000">
            <a:off x="2234030" y="5755448"/>
            <a:ext cx="2093527" cy="45360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732" name="AutoShape 100"/>
          <p:cNvCxnSpPr>
            <a:cxnSpLocks noChangeShapeType="1"/>
            <a:stCxn id="69719" idx="0"/>
          </p:cNvCxnSpPr>
          <p:nvPr/>
        </p:nvCxnSpPr>
        <p:spPr bwMode="auto">
          <a:xfrm rot="5400000" flipH="1" flipV="1">
            <a:off x="3110051" y="3209317"/>
            <a:ext cx="349655" cy="208609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733" name="AutoShape 101"/>
          <p:cNvCxnSpPr>
            <a:cxnSpLocks noChangeShapeType="1"/>
            <a:endCxn id="69720" idx="0"/>
          </p:cNvCxnSpPr>
          <p:nvPr/>
        </p:nvCxnSpPr>
        <p:spPr bwMode="auto">
          <a:xfrm rot="10800000" flipV="1">
            <a:off x="6725209" y="4737641"/>
            <a:ext cx="1839375" cy="247134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AutoShape 101"/>
          <p:cNvCxnSpPr>
            <a:cxnSpLocks noChangeShapeType="1"/>
          </p:cNvCxnSpPr>
          <p:nvPr/>
        </p:nvCxnSpPr>
        <p:spPr bwMode="auto">
          <a:xfrm flipV="1">
            <a:off x="7832438" y="4978171"/>
            <a:ext cx="969805" cy="169847"/>
          </a:xfrm>
          <a:prstGeom prst="bentConnector3">
            <a:avLst>
              <a:gd name="adj1" fmla="val 10041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3292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24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Dragana</dc:creator>
  <cp:lastModifiedBy>Windows User</cp:lastModifiedBy>
  <cp:revision>5</cp:revision>
  <dcterms:created xsi:type="dcterms:W3CDTF">2020-11-05T19:40:49Z</dcterms:created>
  <dcterms:modified xsi:type="dcterms:W3CDTF">2020-11-10T10:15:35Z</dcterms:modified>
</cp:coreProperties>
</file>