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4744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513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658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0591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725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612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126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55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927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836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200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A4306B-E66B-4C87-9B46-E4C538A2DD89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CDA90E1-AE1F-4DEC-9A68-0A2AE76B42C8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21042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88F3DB-921D-4338-882E-A4EDAA0E15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KOMUNIKACIJA U PARTNERSKIM ODNOSIMA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BE5127A-DEE6-4FFD-B167-0DC250E4DB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7621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A5C1E3-86F8-4EFD-B624-8EAA0D17C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RAZLIKE MEĐU SPOLOVIMA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7071B0-4F25-4DEB-9906-C4AFE8CF1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76992" cy="4808440"/>
          </a:xfrm>
        </p:spPr>
        <p:txBody>
          <a:bodyPr>
            <a:normAutofit fontScale="47500" lnSpcReduction="20000"/>
          </a:bodyPr>
          <a:lstStyle/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6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Muškarci</a:t>
            </a:r>
            <a:r>
              <a:rPr lang="en-US" sz="3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r-HR" sz="36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Manje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traženje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informacija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reći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reći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će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Rjeđe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pokazuju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znakove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slušaju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najčešće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slažu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njom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Češće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prekidaju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govori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Rijetko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povratnu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bračnom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partneru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Nisu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skloni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povezivanju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onoga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reklo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razgovoru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činiti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ignoriraju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ono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partner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rekao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vole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govoriti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manje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intimnim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temama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osjećajima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Skloniji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traženju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praktičnih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rješenja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vlastite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partnerove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probleme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očekivanju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pružanju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empatije</a:t>
            </a:r>
            <a:endParaRPr lang="hr-HR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1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4DF9AC-3D72-4AF1-96AD-DBDF1A358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RAZLIKE MEĐU SPOLOVIMA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3386219-F9BC-45B0-A3CE-94C7C4326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Žene često očekuju od partnera da budu bolje verzije njihovih najboljih prijateljica pa se često razočaraju kada njihovi partneri ne pokažu osjećaje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Muškarci se češće povjeravaju ženama nego drugim osobama, dok se žene češće povjeravaju svojim najboljim prijateljicama/prijateljima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 se govori o konfliktima žene su uvjerenja da „Veza funkcionira sve dok možemo razgovarati o tome“, a muškarci da „Veza ne funkcionira sve dok još uvijek razgovaramo o tome“. 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0FE3AF-65BC-4809-9CF0-E9071B1C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HVALA NA PAŽNJI!</a:t>
            </a:r>
            <a:endParaRPr lang="hr-H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FF29656-D604-405D-A28E-02F7D4791E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3713">
            <a:off x="3905945" y="2102836"/>
            <a:ext cx="3932237" cy="393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11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965450-3778-4D9F-9B3C-10A4D8C32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5" y="643813"/>
            <a:ext cx="11262049" cy="5766317"/>
          </a:xfrm>
        </p:spPr>
        <p:txBody>
          <a:bodyPr>
            <a:normAutofit fontScale="70000" lnSpcReduction="20000"/>
          </a:bodyPr>
          <a:lstStyle/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 Moj suprug je gluh.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Nikada</a:t>
            </a:r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čuje što ja kažem.“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„Ona razgovara o svakoj temi do iznemoglosti.“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„On se uvijek brani kada ga nešto pitam.“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„Ona sve pretvara u svađu.“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„On je tvrdoglav... neće niti razmisliti o nečemu što ja imam za reći.“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„On nikada ne kaže što misli.“</a:t>
            </a:r>
          </a:p>
          <a:p>
            <a:endParaRPr lang="hr-H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 Nisam tako mislio.“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6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045E09-92A1-42C6-B68C-3EDD7C184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PROBLEMI U KOMUNIKACIJI</a:t>
            </a:r>
            <a:endParaRPr lang="hr-HR" b="1" u="sng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002BA2-7D5C-4735-A7C2-D6DB1875F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Neadekvatna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partnerskom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odnosu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ukazivati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postojanje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ozbiljnijih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odnosu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Teškoće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nesporazumi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nerazumijevanje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Frustracija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neprijateljski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stav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dodatno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pogoršanje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komunikaciji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9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B7B04F-6CF1-4D56-A244-F6B34BEBF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PROBLEMI U KOMUNIKACIJI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D35E75-379C-4817-855A-D0155D603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240" y="1665773"/>
            <a:ext cx="11030339" cy="48271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Neizravnost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dvosmislenost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ejasno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neizravno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izražavanje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prelazi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bit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gubljenje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nevažnim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detaljima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nedovoljno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pojašnjenje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oskudno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izražavanje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vjeruju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partner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razumije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žele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reći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Obrambeni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stav</a:t>
            </a:r>
            <a:endParaRPr lang="en-US" sz="20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dopustimo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naši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osobni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ciljevi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zamaskiraju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našu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kako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obranili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neželjenih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posljedica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sobni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ciljevi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dokazivanje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izbjegavanje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mogućeg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odbacivanja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ismijavanja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strane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bunjenost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prepoznavanje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skrivenih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nesporazum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88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5603C3-0276-482B-BBCC-115FBA5D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809" y="66545"/>
            <a:ext cx="10515600" cy="1325563"/>
          </a:xfrm>
        </p:spPr>
        <p:txBody>
          <a:bodyPr/>
          <a:lstStyle/>
          <a:p>
            <a:r>
              <a:rPr lang="en-US" b="1" u="sng" dirty="0"/>
              <a:t>PROBLEMI U KOMUNIKACIJI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5756C32-99AE-4357-AEE6-9222FA72E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376" y="1069845"/>
            <a:ext cx="11217730" cy="51256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9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Gubitak</a:t>
            </a:r>
            <a:r>
              <a:rPr lang="en-US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poruke</a:t>
            </a:r>
            <a:endParaRPr lang="en-US" sz="1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Dobra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komunkacija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znači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adekvatno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prenošenje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vlastite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već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razumijevanje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strana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želi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reći</a:t>
            </a:r>
            <a:endParaRPr lang="en-US" sz="1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Nejasno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indirektno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prenošenje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sugovornik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donosi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ishitrene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pogrešne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zaključke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ignorira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ono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rečeno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 se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gubi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glavna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poruka</a:t>
            </a:r>
            <a:endParaRPr lang="en-US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9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Monolozi</a:t>
            </a:r>
            <a:r>
              <a:rPr lang="en-US" sz="19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prekidanja</a:t>
            </a:r>
            <a:r>
              <a:rPr lang="en-US" sz="19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tiho</a:t>
            </a:r>
            <a:r>
              <a:rPr lang="en-US" sz="19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slušanje</a:t>
            </a:r>
            <a:endParaRPr lang="en-US" sz="19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Prepreke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mogu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rezultat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različitih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stilova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govorenja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r-HR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Vrijeme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potrebno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odgovor</a:t>
            </a:r>
            <a:endParaRPr lang="hr-HR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Kraće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dulje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pauze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razgovoru</a:t>
            </a:r>
            <a:endParaRPr lang="en-US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Dugi “</a:t>
            </a:r>
            <a:r>
              <a:rPr lang="en-US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monolozi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en-US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previše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nevažnih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detalja</a:t>
            </a:r>
            <a:endParaRPr lang="en-US" sz="1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Pasivno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nepristrano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slušanje</a:t>
            </a:r>
            <a:endParaRPr lang="hr-HR" sz="19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hr-HR" sz="1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97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A82096-D26B-4219-9555-624094265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PROBLEMI U KOMUNIKACIJI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7977AA-C19C-48EF-9E09-D3139B62E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hr-H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Gluhe točke i slijepe točke</a:t>
            </a:r>
            <a:endParaRPr lang="en-US" sz="24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Gluhe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slijepe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točke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partner ne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shvati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želi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reći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svojim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riječima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gestama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sl.</a:t>
            </a: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znaš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želim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trebam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Uopće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 ne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poznaješ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pPr marL="457200" marR="0" lvl="1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Imaju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obrambenu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ulogu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osoba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isključuje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razgovora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govori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nečemu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njoj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bolna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točka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ponekad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prepoznaju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vlastiti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utjecaj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samopoštovanje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drugog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endParaRPr lang="hr-H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944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048019-F7E1-4CEF-B2E7-7622E9F5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PROBLEMI U KOMUNIKACIJI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1D1801-3DE8-4359-8965-CC13A3A15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Razlike</a:t>
            </a:r>
            <a:r>
              <a:rPr lang="en-US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b="1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tempu</a:t>
            </a:r>
            <a:endParaRPr lang="en-US" sz="20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 kod postavljanja pitanja ne čeka na odgovor već postavi drugo pitanje ili sam počne odgovarati na vlastito pitanje 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misao da ih partner ne sluša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20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Postavljanje pitanja</a:t>
            </a:r>
            <a:endParaRPr lang="en-US" sz="20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Iako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velikog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značaja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ponekad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partnerskim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odnosima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mogu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dovesti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nerazumijevanja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uznemiravanja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shvatiti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propitivanje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vlastite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stručnosti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iskrenosti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683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179BB9-3BD0-4CDA-8853-4480DD35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PROBLEMI U KOMUNIKACIJI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B000AE-3908-405C-99E3-ABF069078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Previše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osjećaj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nepovjerenja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ispitivanog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manjak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prisnosti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doživljaj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prijetnje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traženje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slabih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točaka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zašto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–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obrambene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reakcije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potrebno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preformulirati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Premalo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koji ne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postavlja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dovoljno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doći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pogrešnog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razumijevanja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poruke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drugog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doživjeti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nije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dovoljno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zainteresiran</a:t>
            </a:r>
            <a:endParaRPr lang="hr-H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180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3BB9C6-26E3-463B-8A3F-A17858619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RAZLIKE MEĐU SPOLOVIMA</a:t>
            </a:r>
            <a:endParaRPr lang="hr-HR" b="1" u="sng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8859A5F-7B1A-473A-9BA5-71AE3C412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871718" cy="4789779"/>
          </a:xfrm>
        </p:spPr>
        <p:txBody>
          <a:bodyPr>
            <a:normAutofit lnSpcReduction="10000"/>
          </a:bodyPr>
          <a:lstStyle/>
          <a:p>
            <a:pPr marR="0" lv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Jedan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bračnim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odnosima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taj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muškarci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žene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imaju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različite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komunikacijske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stilove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Žene</a:t>
            </a:r>
            <a:r>
              <a:rPr lang="en-US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hr-HR" sz="2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Češće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postavljaju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pitanja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gledaju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održavanje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partnerskih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interakcija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Pokazuju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slušaju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prekidaju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govori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Češće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povratnu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onome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priča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hr-H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Sklone povezivati ono što je partner rekao tijekom razgovora s onim što one imaju za reći</a:t>
            </a: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Sklonije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dijeliti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svoje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osjećaje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tajne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7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Sklonije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razgovarati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problemima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traže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empatiju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razumijevanje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podršku</a:t>
            </a:r>
            <a:endParaRPr lang="hr-H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hr-HR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55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pu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TM03457510[[fn=Sapun]]</Template>
  <TotalTime>148</TotalTime>
  <Words>741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Courier New</vt:lpstr>
      <vt:lpstr>Garamond</vt:lpstr>
      <vt:lpstr>Times New Roman</vt:lpstr>
      <vt:lpstr>Wingdings</vt:lpstr>
      <vt:lpstr>Sapun</vt:lpstr>
      <vt:lpstr>KOMUNIKACIJA U PARTNERSKIM ODNOSIMA</vt:lpstr>
      <vt:lpstr>PowerPoint Presentation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RAZLIKE MEĐU SPOLOVIMA</vt:lpstr>
      <vt:lpstr>RAZLIKE MEĐU SPOLOVIMA</vt:lpstr>
      <vt:lpstr>RAZLIKE MEĐU SPOLOVIMA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Nevu Music</dc:creator>
  <cp:lastModifiedBy>hubikotvr@outlook.com</cp:lastModifiedBy>
  <cp:revision>26</cp:revision>
  <dcterms:created xsi:type="dcterms:W3CDTF">2020-11-19T16:12:01Z</dcterms:created>
  <dcterms:modified xsi:type="dcterms:W3CDTF">2020-12-11T09:49:24Z</dcterms:modified>
</cp:coreProperties>
</file>