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3"/>
  </p:notesMasterIdLst>
  <p:sldIdLst>
    <p:sldId id="347" r:id="rId4"/>
    <p:sldId id="343" r:id="rId5"/>
    <p:sldId id="354" r:id="rId6"/>
    <p:sldId id="309" r:id="rId7"/>
    <p:sldId id="259" r:id="rId8"/>
    <p:sldId id="350" r:id="rId9"/>
    <p:sldId id="348" r:id="rId10"/>
    <p:sldId id="356" r:id="rId11"/>
    <p:sldId id="322" r:id="rId12"/>
    <p:sldId id="312" r:id="rId13"/>
    <p:sldId id="351" r:id="rId14"/>
    <p:sldId id="349" r:id="rId15"/>
    <p:sldId id="285" r:id="rId16"/>
    <p:sldId id="334" r:id="rId17"/>
    <p:sldId id="318" r:id="rId18"/>
    <p:sldId id="310" r:id="rId19"/>
    <p:sldId id="352" r:id="rId20"/>
    <p:sldId id="353" r:id="rId21"/>
    <p:sldId id="34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5663" autoAdjust="0"/>
  </p:normalViewPr>
  <p:slideViewPr>
    <p:cSldViewPr snapToGrid="0" showGuides="1">
      <p:cViewPr varScale="1">
        <p:scale>
          <a:sx n="99" d="100"/>
          <a:sy n="99" d="100"/>
        </p:scale>
        <p:origin x="93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30914-6634-4128-AF89-88891B9ED18F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hr-HR"/>
        </a:p>
      </dgm:t>
    </dgm:pt>
    <dgm:pt modelId="{2060AD7A-7714-41F3-939C-2F563E5188B4}">
      <dgm:prSet phldrT="[Text]" custT="1"/>
      <dgm:spPr/>
      <dgm:t>
        <a:bodyPr/>
        <a:lstStyle/>
        <a:p>
          <a:r>
            <a:rPr lang="hr-HR" sz="1600" b="0" dirty="0" smtClean="0">
              <a:solidFill>
                <a:schemeClr val="tx1"/>
              </a:solidFill>
              <a:latin typeface="Calibri Light" pitchFamily="34" charset="0"/>
            </a:rPr>
            <a:t>Provjera razloga dolaska na terapiju – kratki osvrt na iznesene poteškoće pomoću </a:t>
          </a:r>
          <a:r>
            <a:rPr lang="hr-HR" sz="1600" b="1" dirty="0" smtClean="0">
              <a:solidFill>
                <a:schemeClr val="tx1"/>
              </a:solidFill>
              <a:latin typeface="Calibri Light" pitchFamily="34" charset="0"/>
            </a:rPr>
            <a:t>sažimanja</a:t>
          </a:r>
          <a:endParaRPr lang="hr-HR" sz="1600" b="1" dirty="0">
            <a:solidFill>
              <a:schemeClr val="tx1"/>
            </a:solidFill>
            <a:latin typeface="Calibri Light" pitchFamily="34" charset="0"/>
          </a:endParaRPr>
        </a:p>
      </dgm:t>
    </dgm:pt>
    <dgm:pt modelId="{3B8D3CC2-8F10-4960-8FA3-550B9F196B3F}" type="parTrans" cxnId="{C4FAD476-FBA8-4481-A6E4-A09960CC4BE9}">
      <dgm:prSet/>
      <dgm:spPr/>
      <dgm:t>
        <a:bodyPr/>
        <a:lstStyle/>
        <a:p>
          <a:endParaRPr lang="hr-HR"/>
        </a:p>
      </dgm:t>
    </dgm:pt>
    <dgm:pt modelId="{A4BF2E25-5ABA-4C93-BF11-6B8914DB2A33}" type="sibTrans" cxnId="{C4FAD476-FBA8-4481-A6E4-A09960CC4BE9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hr-HR"/>
        </a:p>
      </dgm:t>
    </dgm:pt>
    <dgm:pt modelId="{3E209DE5-6802-496D-9EF9-AFA68F8DFE62}">
      <dgm:prSet phldrT="[Text]" custT="1"/>
      <dgm:spPr/>
      <dgm:t>
        <a:bodyPr/>
        <a:lstStyle/>
        <a:p>
          <a:r>
            <a:rPr lang="hr-HR" sz="1600" dirty="0" smtClean="0">
              <a:solidFill>
                <a:schemeClr val="tx1"/>
              </a:solidFill>
              <a:latin typeface="Calibri Light" pitchFamily="34" charset="0"/>
            </a:rPr>
            <a:t>Provjera rizika za</a:t>
          </a:r>
          <a:r>
            <a:rPr lang="hr-HR" sz="1600" b="1" dirty="0" smtClean="0">
              <a:solidFill>
                <a:schemeClr val="tx1"/>
              </a:solidFill>
              <a:latin typeface="Calibri Light" pitchFamily="34" charset="0"/>
            </a:rPr>
            <a:t> suicid </a:t>
          </a:r>
          <a:r>
            <a:rPr lang="hr-HR" sz="1600" dirty="0" smtClean="0">
              <a:solidFill>
                <a:schemeClr val="tx1"/>
              </a:solidFill>
              <a:latin typeface="Calibri Light" pitchFamily="34" charset="0"/>
            </a:rPr>
            <a:t>i postoji li značajna promjena u odnosu na početnu procjenu </a:t>
          </a:r>
          <a:endParaRPr lang="hr-HR" sz="1600" dirty="0">
            <a:solidFill>
              <a:schemeClr val="tx1"/>
            </a:solidFill>
            <a:latin typeface="Calibri Light" pitchFamily="34" charset="0"/>
          </a:endParaRPr>
        </a:p>
      </dgm:t>
    </dgm:pt>
    <dgm:pt modelId="{3B94E471-839C-41A0-B6E7-3CB51A7F0C3C}" type="parTrans" cxnId="{D3E67561-69C0-4748-A7EA-5087C8050994}">
      <dgm:prSet/>
      <dgm:spPr/>
      <dgm:t>
        <a:bodyPr/>
        <a:lstStyle/>
        <a:p>
          <a:endParaRPr lang="hr-HR"/>
        </a:p>
      </dgm:t>
    </dgm:pt>
    <dgm:pt modelId="{03CF81C6-0CE6-463C-BB8A-96DD5887D766}" type="sibTrans" cxnId="{D3E67561-69C0-4748-A7EA-5087C8050994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hr-HR"/>
        </a:p>
      </dgm:t>
    </dgm:pt>
    <dgm:pt modelId="{947DE695-833F-4FC8-BDAA-AD9044813F92}">
      <dgm:prSet phldrT="[Text]" custT="1"/>
      <dgm:spPr/>
      <dgm:t>
        <a:bodyPr/>
        <a:lstStyle/>
        <a:p>
          <a:r>
            <a:rPr lang="hr-HR" sz="1600" dirty="0" smtClean="0">
              <a:solidFill>
                <a:schemeClr val="tx1"/>
              </a:solidFill>
              <a:latin typeface="Calibri Light" pitchFamily="34" charset="0"/>
              <a:ea typeface="Arial Unicode MS" pitchFamily="34" charset="-128"/>
              <a:cs typeface="Arial Unicode MS" pitchFamily="34" charset="-128"/>
            </a:rPr>
            <a:t>Pomaganje klijentu da prevede probleme u </a:t>
          </a:r>
          <a:r>
            <a:rPr lang="hr-HR" sz="1600" b="1" dirty="0" smtClean="0">
              <a:solidFill>
                <a:schemeClr val="tx1"/>
              </a:solidFill>
              <a:latin typeface="Calibri Light" pitchFamily="34" charset="0"/>
              <a:ea typeface="Arial Unicode MS" pitchFamily="34" charset="-128"/>
              <a:cs typeface="Arial Unicode MS" pitchFamily="34" charset="-128"/>
            </a:rPr>
            <a:t>ciljeve terapije </a:t>
          </a:r>
          <a:r>
            <a:rPr lang="hr-HR" sz="1600" b="0" dirty="0" smtClean="0">
              <a:solidFill>
                <a:schemeClr val="tx1"/>
              </a:solidFill>
              <a:latin typeface="Calibri Light" pitchFamily="34" charset="0"/>
              <a:ea typeface="Arial Unicode MS" pitchFamily="34" charset="-128"/>
              <a:cs typeface="Arial Unicode MS" pitchFamily="34" charset="-128"/>
            </a:rPr>
            <a:t>koji nisu općeniti (npr. Želio bih se osjećati bolje) već su u bihevioralnim terminima</a:t>
          </a:r>
          <a:endParaRPr lang="hr-HR" sz="1600" b="0" dirty="0">
            <a:solidFill>
              <a:schemeClr val="tx1"/>
            </a:solidFill>
            <a:latin typeface="Calibri Light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E23459A1-6A90-4FCF-8A5F-83389FC7DFA6}" type="parTrans" cxnId="{25158F9F-0172-43E0-8B6A-84E9A0487458}">
      <dgm:prSet/>
      <dgm:spPr/>
      <dgm:t>
        <a:bodyPr/>
        <a:lstStyle/>
        <a:p>
          <a:endParaRPr lang="hr-HR"/>
        </a:p>
      </dgm:t>
    </dgm:pt>
    <dgm:pt modelId="{7B3EABDC-9DDE-49EF-96B4-C1748103944B}" type="sibTrans" cxnId="{25158F9F-0172-43E0-8B6A-84E9A0487458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hr-HR"/>
        </a:p>
      </dgm:t>
    </dgm:pt>
    <dgm:pt modelId="{494589CC-5C41-4210-86AF-8FE198040F13}">
      <dgm:prSet phldrT="[Text]" custT="1"/>
      <dgm:spPr/>
      <dgm:t>
        <a:bodyPr/>
        <a:lstStyle/>
        <a:p>
          <a:r>
            <a:rPr lang="hr-HR" sz="1600" b="0" dirty="0" smtClean="0">
              <a:solidFill>
                <a:schemeClr val="tx1"/>
              </a:solidFill>
              <a:latin typeface="Calibri Light" pitchFamily="34" charset="0"/>
            </a:rPr>
            <a:t>Zadavanje </a:t>
          </a:r>
          <a:r>
            <a:rPr lang="hr-HR" sz="1600" b="1" dirty="0" smtClean="0">
              <a:solidFill>
                <a:schemeClr val="tx1"/>
              </a:solidFill>
              <a:latin typeface="Calibri Light" pitchFamily="34" charset="0"/>
            </a:rPr>
            <a:t>zadaće</a:t>
          </a:r>
          <a:r>
            <a:rPr lang="hr-HR" sz="1600" b="0" dirty="0" smtClean="0">
              <a:solidFill>
                <a:schemeClr val="tx1"/>
              </a:solidFill>
              <a:latin typeface="Calibri Light" pitchFamily="34" charset="0"/>
            </a:rPr>
            <a:t> klijentu u kojoj će doraditi listu ciljeva </a:t>
          </a:r>
          <a:endParaRPr lang="hr-HR" sz="1600" b="0" dirty="0">
            <a:solidFill>
              <a:schemeClr val="tx1"/>
            </a:solidFill>
            <a:latin typeface="Calibri Light" pitchFamily="34" charset="0"/>
          </a:endParaRPr>
        </a:p>
      </dgm:t>
    </dgm:pt>
    <dgm:pt modelId="{18AD78E0-1069-4811-8834-F506F69EAF69}" type="parTrans" cxnId="{1724D213-370F-4F97-9B36-56327C2B44B4}">
      <dgm:prSet/>
      <dgm:spPr/>
      <dgm:t>
        <a:bodyPr/>
        <a:lstStyle/>
        <a:p>
          <a:endParaRPr lang="hr-HR"/>
        </a:p>
      </dgm:t>
    </dgm:pt>
    <dgm:pt modelId="{87AF87AA-CE87-45F4-B74F-FA52B38931D8}" type="sibTrans" cxnId="{1724D213-370F-4F97-9B36-56327C2B44B4}">
      <dgm:prSet/>
      <dgm:spPr/>
      <dgm:t>
        <a:bodyPr/>
        <a:lstStyle/>
        <a:p>
          <a:endParaRPr lang="hr-HR"/>
        </a:p>
      </dgm:t>
    </dgm:pt>
    <dgm:pt modelId="{75D50AC6-9AA4-4EB0-9C3C-50424CE5F07A}" type="pres">
      <dgm:prSet presAssocID="{23630914-6634-4128-AF89-88891B9ED18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54A60B7-72F0-4A98-8A80-BE3C5966514A}" type="pres">
      <dgm:prSet presAssocID="{23630914-6634-4128-AF89-88891B9ED18F}" presName="dummyMaxCanvas" presStyleCnt="0">
        <dgm:presLayoutVars/>
      </dgm:prSet>
      <dgm:spPr/>
    </dgm:pt>
    <dgm:pt modelId="{12D80D65-2C69-4D68-A080-103D5F380470}" type="pres">
      <dgm:prSet presAssocID="{23630914-6634-4128-AF89-88891B9ED18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B203C3-8CAD-479B-835C-8A94158397E0}" type="pres">
      <dgm:prSet presAssocID="{23630914-6634-4128-AF89-88891B9ED18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9EB250-76B0-4C10-AB95-E594E3DCDEE8}" type="pres">
      <dgm:prSet presAssocID="{23630914-6634-4128-AF89-88891B9ED18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2A9ADD-D6EB-42FE-A0A6-2638D7CCF7D6}" type="pres">
      <dgm:prSet presAssocID="{23630914-6634-4128-AF89-88891B9ED18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655031-A790-45B1-971B-B8664A168C90}" type="pres">
      <dgm:prSet presAssocID="{23630914-6634-4128-AF89-88891B9ED18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32D7FF-E787-4876-B0C0-DB678D46E541}" type="pres">
      <dgm:prSet presAssocID="{23630914-6634-4128-AF89-88891B9ED18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8127BB-DB59-471C-88E7-FA6E4EA08E4F}" type="pres">
      <dgm:prSet presAssocID="{23630914-6634-4128-AF89-88891B9ED18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9EBB159-D549-4670-933B-16138AA6873B}" type="pres">
      <dgm:prSet presAssocID="{23630914-6634-4128-AF89-88891B9ED18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02E4D1-8E73-4C08-9438-D0188DEC0524}" type="pres">
      <dgm:prSet presAssocID="{23630914-6634-4128-AF89-88891B9ED18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03C4A9-B0E5-41AB-9C44-3FF6FB4A84E5}" type="pres">
      <dgm:prSet presAssocID="{23630914-6634-4128-AF89-88891B9ED18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DE867A-515E-4932-BC89-C34854709840}" type="pres">
      <dgm:prSet presAssocID="{23630914-6634-4128-AF89-88891B9ED18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7771F7D-E617-4D1D-A61C-59EB2A9A9F93}" type="presOf" srcId="{03CF81C6-0CE6-463C-BB8A-96DD5887D766}" destId="{4D32D7FF-E787-4876-B0C0-DB678D46E541}" srcOrd="0" destOrd="0" presId="urn:microsoft.com/office/officeart/2005/8/layout/vProcess5"/>
    <dgm:cxn modelId="{77616D0D-2D18-4FDF-AC24-768BFABEC278}" type="presOf" srcId="{2060AD7A-7714-41F3-939C-2F563E5188B4}" destId="{59EBB159-D549-4670-933B-16138AA6873B}" srcOrd="1" destOrd="0" presId="urn:microsoft.com/office/officeart/2005/8/layout/vProcess5"/>
    <dgm:cxn modelId="{F392EADE-3E5B-417D-AA5B-2C5C73E3B9AC}" type="presOf" srcId="{494589CC-5C41-4210-86AF-8FE198040F13}" destId="{67DE867A-515E-4932-BC89-C34854709840}" srcOrd="1" destOrd="0" presId="urn:microsoft.com/office/officeart/2005/8/layout/vProcess5"/>
    <dgm:cxn modelId="{40A48E00-3D9D-4E53-8C7A-B2746DFBA49F}" type="presOf" srcId="{A4BF2E25-5ABA-4C93-BF11-6B8914DB2A33}" destId="{1A655031-A790-45B1-971B-B8664A168C90}" srcOrd="0" destOrd="0" presId="urn:microsoft.com/office/officeart/2005/8/layout/vProcess5"/>
    <dgm:cxn modelId="{D3E67561-69C0-4748-A7EA-5087C8050994}" srcId="{23630914-6634-4128-AF89-88891B9ED18F}" destId="{3E209DE5-6802-496D-9EF9-AFA68F8DFE62}" srcOrd="1" destOrd="0" parTransId="{3B94E471-839C-41A0-B6E7-3CB51A7F0C3C}" sibTransId="{03CF81C6-0CE6-463C-BB8A-96DD5887D766}"/>
    <dgm:cxn modelId="{5BC0856E-1657-408D-9B7A-9308474D46FB}" type="presOf" srcId="{3E209DE5-6802-496D-9EF9-AFA68F8DFE62}" destId="{B7B203C3-8CAD-479B-835C-8A94158397E0}" srcOrd="0" destOrd="0" presId="urn:microsoft.com/office/officeart/2005/8/layout/vProcess5"/>
    <dgm:cxn modelId="{1F678B61-B225-4097-9A0F-32B026B77625}" type="presOf" srcId="{7B3EABDC-9DDE-49EF-96B4-C1748103944B}" destId="{698127BB-DB59-471C-88E7-FA6E4EA08E4F}" srcOrd="0" destOrd="0" presId="urn:microsoft.com/office/officeart/2005/8/layout/vProcess5"/>
    <dgm:cxn modelId="{10F2E4AA-7D54-49FE-94C1-90DE307D32F3}" type="presOf" srcId="{23630914-6634-4128-AF89-88891B9ED18F}" destId="{75D50AC6-9AA4-4EB0-9C3C-50424CE5F07A}" srcOrd="0" destOrd="0" presId="urn:microsoft.com/office/officeart/2005/8/layout/vProcess5"/>
    <dgm:cxn modelId="{1724D213-370F-4F97-9B36-56327C2B44B4}" srcId="{23630914-6634-4128-AF89-88891B9ED18F}" destId="{494589CC-5C41-4210-86AF-8FE198040F13}" srcOrd="3" destOrd="0" parTransId="{18AD78E0-1069-4811-8834-F506F69EAF69}" sibTransId="{87AF87AA-CE87-45F4-B74F-FA52B38931D8}"/>
    <dgm:cxn modelId="{C4FAD476-FBA8-4481-A6E4-A09960CC4BE9}" srcId="{23630914-6634-4128-AF89-88891B9ED18F}" destId="{2060AD7A-7714-41F3-939C-2F563E5188B4}" srcOrd="0" destOrd="0" parTransId="{3B8D3CC2-8F10-4960-8FA3-550B9F196B3F}" sibTransId="{A4BF2E25-5ABA-4C93-BF11-6B8914DB2A33}"/>
    <dgm:cxn modelId="{BD0E8EC6-A38E-4DEA-A9D3-F4053CE190FF}" type="presOf" srcId="{947DE695-833F-4FC8-BDAA-AD9044813F92}" destId="{9C9EB250-76B0-4C10-AB95-E594E3DCDEE8}" srcOrd="0" destOrd="0" presId="urn:microsoft.com/office/officeart/2005/8/layout/vProcess5"/>
    <dgm:cxn modelId="{9262D537-5464-412D-B437-D7C0BD77A642}" type="presOf" srcId="{494589CC-5C41-4210-86AF-8FE198040F13}" destId="{FB2A9ADD-D6EB-42FE-A0A6-2638D7CCF7D6}" srcOrd="0" destOrd="0" presId="urn:microsoft.com/office/officeart/2005/8/layout/vProcess5"/>
    <dgm:cxn modelId="{DDE0480D-B819-4EEA-9F37-974DBFCFD4E9}" type="presOf" srcId="{2060AD7A-7714-41F3-939C-2F563E5188B4}" destId="{12D80D65-2C69-4D68-A080-103D5F380470}" srcOrd="0" destOrd="0" presId="urn:microsoft.com/office/officeart/2005/8/layout/vProcess5"/>
    <dgm:cxn modelId="{153E3D7A-F63C-4448-AEB1-C24FD472CA48}" type="presOf" srcId="{3E209DE5-6802-496D-9EF9-AFA68F8DFE62}" destId="{5D02E4D1-8E73-4C08-9438-D0188DEC0524}" srcOrd="1" destOrd="0" presId="urn:microsoft.com/office/officeart/2005/8/layout/vProcess5"/>
    <dgm:cxn modelId="{25158F9F-0172-43E0-8B6A-84E9A0487458}" srcId="{23630914-6634-4128-AF89-88891B9ED18F}" destId="{947DE695-833F-4FC8-BDAA-AD9044813F92}" srcOrd="2" destOrd="0" parTransId="{E23459A1-6A90-4FCF-8A5F-83389FC7DFA6}" sibTransId="{7B3EABDC-9DDE-49EF-96B4-C1748103944B}"/>
    <dgm:cxn modelId="{DCC0BECB-E4AA-452C-8084-6E8384340B64}" type="presOf" srcId="{947DE695-833F-4FC8-BDAA-AD9044813F92}" destId="{B603C4A9-B0E5-41AB-9C44-3FF6FB4A84E5}" srcOrd="1" destOrd="0" presId="urn:microsoft.com/office/officeart/2005/8/layout/vProcess5"/>
    <dgm:cxn modelId="{4C0B34E0-B9FE-4887-B77B-5C3D456C7731}" type="presParOf" srcId="{75D50AC6-9AA4-4EB0-9C3C-50424CE5F07A}" destId="{E54A60B7-72F0-4A98-8A80-BE3C5966514A}" srcOrd="0" destOrd="0" presId="urn:microsoft.com/office/officeart/2005/8/layout/vProcess5"/>
    <dgm:cxn modelId="{B45EC0B9-8069-476C-8B30-4479CF865020}" type="presParOf" srcId="{75D50AC6-9AA4-4EB0-9C3C-50424CE5F07A}" destId="{12D80D65-2C69-4D68-A080-103D5F380470}" srcOrd="1" destOrd="0" presId="urn:microsoft.com/office/officeart/2005/8/layout/vProcess5"/>
    <dgm:cxn modelId="{FA758505-549C-47A0-BB4C-F2E61BBF97B7}" type="presParOf" srcId="{75D50AC6-9AA4-4EB0-9C3C-50424CE5F07A}" destId="{B7B203C3-8CAD-479B-835C-8A94158397E0}" srcOrd="2" destOrd="0" presId="urn:microsoft.com/office/officeart/2005/8/layout/vProcess5"/>
    <dgm:cxn modelId="{F0B19563-AFF2-4328-9E8D-4C309C9CC4AE}" type="presParOf" srcId="{75D50AC6-9AA4-4EB0-9C3C-50424CE5F07A}" destId="{9C9EB250-76B0-4C10-AB95-E594E3DCDEE8}" srcOrd="3" destOrd="0" presId="urn:microsoft.com/office/officeart/2005/8/layout/vProcess5"/>
    <dgm:cxn modelId="{3328CBDE-38BB-4B57-93AF-3E972B875E2F}" type="presParOf" srcId="{75D50AC6-9AA4-4EB0-9C3C-50424CE5F07A}" destId="{FB2A9ADD-D6EB-42FE-A0A6-2638D7CCF7D6}" srcOrd="4" destOrd="0" presId="urn:microsoft.com/office/officeart/2005/8/layout/vProcess5"/>
    <dgm:cxn modelId="{EBD9E5B0-54E0-43E6-8457-C188269F66FE}" type="presParOf" srcId="{75D50AC6-9AA4-4EB0-9C3C-50424CE5F07A}" destId="{1A655031-A790-45B1-971B-B8664A168C90}" srcOrd="5" destOrd="0" presId="urn:microsoft.com/office/officeart/2005/8/layout/vProcess5"/>
    <dgm:cxn modelId="{C33CD0BA-F3B4-4106-924A-11060412D01F}" type="presParOf" srcId="{75D50AC6-9AA4-4EB0-9C3C-50424CE5F07A}" destId="{4D32D7FF-E787-4876-B0C0-DB678D46E541}" srcOrd="6" destOrd="0" presId="urn:microsoft.com/office/officeart/2005/8/layout/vProcess5"/>
    <dgm:cxn modelId="{EE940E76-14EF-4893-8A53-3E2A0C35A639}" type="presParOf" srcId="{75D50AC6-9AA4-4EB0-9C3C-50424CE5F07A}" destId="{698127BB-DB59-471C-88E7-FA6E4EA08E4F}" srcOrd="7" destOrd="0" presId="urn:microsoft.com/office/officeart/2005/8/layout/vProcess5"/>
    <dgm:cxn modelId="{D0A22C86-ABF1-42C0-8605-851E5F3B7460}" type="presParOf" srcId="{75D50AC6-9AA4-4EB0-9C3C-50424CE5F07A}" destId="{59EBB159-D549-4670-933B-16138AA6873B}" srcOrd="8" destOrd="0" presId="urn:microsoft.com/office/officeart/2005/8/layout/vProcess5"/>
    <dgm:cxn modelId="{1A70E02B-B468-4636-A186-EA93E2366199}" type="presParOf" srcId="{75D50AC6-9AA4-4EB0-9C3C-50424CE5F07A}" destId="{5D02E4D1-8E73-4C08-9438-D0188DEC0524}" srcOrd="9" destOrd="0" presId="urn:microsoft.com/office/officeart/2005/8/layout/vProcess5"/>
    <dgm:cxn modelId="{B65CF481-C2B5-4CD5-A440-D637A01076FF}" type="presParOf" srcId="{75D50AC6-9AA4-4EB0-9C3C-50424CE5F07A}" destId="{B603C4A9-B0E5-41AB-9C44-3FF6FB4A84E5}" srcOrd="10" destOrd="0" presId="urn:microsoft.com/office/officeart/2005/8/layout/vProcess5"/>
    <dgm:cxn modelId="{6257B2B8-32C7-4FDC-A3D1-8C7794E19E4B}" type="presParOf" srcId="{75D50AC6-9AA4-4EB0-9C3C-50424CE5F07A}" destId="{67DE867A-515E-4932-BC89-C3485470984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C0709A-EC34-4A45-B2D6-604572FB20C8}" type="doc">
      <dgm:prSet loTypeId="urn:microsoft.com/office/officeart/2005/8/layout/chevron1" loCatId="process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0B39A85-80DA-4157-A865-C955DD38E24B}">
      <dgm:prSet phldrT="[Text]"/>
      <dgm:spPr/>
      <dgm:t>
        <a:bodyPr/>
        <a:lstStyle/>
        <a:p>
          <a:r>
            <a:rPr lang="hr-HR" b="1" dirty="0" smtClean="0">
              <a:solidFill>
                <a:schemeClr val="tx1"/>
              </a:solidFill>
              <a:latin typeface="Calibri Light" pitchFamily="34" charset="0"/>
            </a:rPr>
            <a:t>SITUACIJA</a:t>
          </a:r>
          <a:endParaRPr lang="hr-HR" b="1" dirty="0">
            <a:solidFill>
              <a:schemeClr val="tx1"/>
            </a:solidFill>
            <a:latin typeface="Calibri Light" pitchFamily="34" charset="0"/>
          </a:endParaRPr>
        </a:p>
      </dgm:t>
    </dgm:pt>
    <dgm:pt modelId="{5FC737BF-66B3-4190-B2FD-5907C787C980}" type="parTrans" cxnId="{DF7EAA3D-EFF8-44FB-94F0-778271629160}">
      <dgm:prSet/>
      <dgm:spPr/>
      <dgm:t>
        <a:bodyPr/>
        <a:lstStyle/>
        <a:p>
          <a:endParaRPr lang="hr-HR"/>
        </a:p>
      </dgm:t>
    </dgm:pt>
    <dgm:pt modelId="{D907565F-7012-4650-B6E5-703ECEC5B464}" type="sibTrans" cxnId="{DF7EAA3D-EFF8-44FB-94F0-778271629160}">
      <dgm:prSet/>
      <dgm:spPr/>
      <dgm:t>
        <a:bodyPr/>
        <a:lstStyle/>
        <a:p>
          <a:endParaRPr lang="hr-HR"/>
        </a:p>
      </dgm:t>
    </dgm:pt>
    <dgm:pt modelId="{8EAB1B58-FC48-4BE7-8A1B-1896913BCCE3}">
      <dgm:prSet phldrT="[Text]"/>
      <dgm:spPr/>
      <dgm:t>
        <a:bodyPr/>
        <a:lstStyle/>
        <a:p>
          <a:r>
            <a:rPr lang="hr-HR" b="1" dirty="0" smtClean="0">
              <a:solidFill>
                <a:schemeClr val="tx1"/>
              </a:solidFill>
              <a:latin typeface="Calibri Light" pitchFamily="34" charset="0"/>
            </a:rPr>
            <a:t>MISAO</a:t>
          </a:r>
          <a:endParaRPr lang="hr-HR" b="1" dirty="0">
            <a:solidFill>
              <a:schemeClr val="tx1"/>
            </a:solidFill>
            <a:latin typeface="Calibri Light" pitchFamily="34" charset="0"/>
          </a:endParaRPr>
        </a:p>
      </dgm:t>
    </dgm:pt>
    <dgm:pt modelId="{DCBFE125-EA61-411B-89C9-D7423D9D4B0E}" type="parTrans" cxnId="{BF230855-4416-4621-8B87-B75C526E4F22}">
      <dgm:prSet/>
      <dgm:spPr/>
      <dgm:t>
        <a:bodyPr/>
        <a:lstStyle/>
        <a:p>
          <a:endParaRPr lang="hr-HR"/>
        </a:p>
      </dgm:t>
    </dgm:pt>
    <dgm:pt modelId="{34EBDF08-E8C5-4D8A-8D58-E551BF1701F9}" type="sibTrans" cxnId="{BF230855-4416-4621-8B87-B75C526E4F22}">
      <dgm:prSet/>
      <dgm:spPr/>
      <dgm:t>
        <a:bodyPr/>
        <a:lstStyle/>
        <a:p>
          <a:endParaRPr lang="hr-HR"/>
        </a:p>
      </dgm:t>
    </dgm:pt>
    <dgm:pt modelId="{F5D50E61-5B57-4011-94B8-6F3E2B9D370A}">
      <dgm:prSet phldrT="[Text]"/>
      <dgm:spPr/>
      <dgm:t>
        <a:bodyPr/>
        <a:lstStyle/>
        <a:p>
          <a:r>
            <a:rPr lang="hr-HR" b="1" dirty="0" smtClean="0">
              <a:solidFill>
                <a:schemeClr val="tx1"/>
              </a:solidFill>
              <a:latin typeface="Calibri Light" pitchFamily="34" charset="0"/>
            </a:rPr>
            <a:t>EMOCIJA</a:t>
          </a:r>
          <a:endParaRPr lang="hr-HR" b="1" dirty="0">
            <a:solidFill>
              <a:schemeClr val="tx1"/>
            </a:solidFill>
            <a:latin typeface="Calibri Light" pitchFamily="34" charset="0"/>
          </a:endParaRPr>
        </a:p>
      </dgm:t>
    </dgm:pt>
    <dgm:pt modelId="{8D7243F4-1CE0-405A-B2BA-33E761F3B6FC}" type="parTrans" cxnId="{B79DC551-6888-4372-AFC9-C20D9B969B6B}">
      <dgm:prSet/>
      <dgm:spPr/>
      <dgm:t>
        <a:bodyPr/>
        <a:lstStyle/>
        <a:p>
          <a:endParaRPr lang="hr-HR"/>
        </a:p>
      </dgm:t>
    </dgm:pt>
    <dgm:pt modelId="{082F5706-3094-44F0-8A5A-2229B5FB472E}" type="sibTrans" cxnId="{B79DC551-6888-4372-AFC9-C20D9B969B6B}">
      <dgm:prSet/>
      <dgm:spPr/>
      <dgm:t>
        <a:bodyPr/>
        <a:lstStyle/>
        <a:p>
          <a:endParaRPr lang="hr-HR"/>
        </a:p>
      </dgm:t>
    </dgm:pt>
    <dgm:pt modelId="{83486DC7-DB2E-45C1-BE72-2F18F1C26B63}" type="pres">
      <dgm:prSet presAssocID="{96C0709A-EC34-4A45-B2D6-604572FB20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8BC0DA1-FB6E-4FCB-9F3A-A3784BCE0581}" type="pres">
      <dgm:prSet presAssocID="{50B39A85-80DA-4157-A865-C955DD38E24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5AAFE8-C3C8-41E0-BEEA-9D18C2BFD9A7}" type="pres">
      <dgm:prSet presAssocID="{D907565F-7012-4650-B6E5-703ECEC5B464}" presName="parTxOnlySpace" presStyleCnt="0"/>
      <dgm:spPr/>
    </dgm:pt>
    <dgm:pt modelId="{B5A1A967-E351-4FDB-99BE-C52E273DB45F}" type="pres">
      <dgm:prSet presAssocID="{8EAB1B58-FC48-4BE7-8A1B-1896913BCCE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E95A43-83AF-45EF-B213-A77BFEFDD1A2}" type="pres">
      <dgm:prSet presAssocID="{34EBDF08-E8C5-4D8A-8D58-E551BF1701F9}" presName="parTxOnlySpace" presStyleCnt="0"/>
      <dgm:spPr/>
    </dgm:pt>
    <dgm:pt modelId="{8E909EC0-DF33-471C-98F0-6FF8F0398CD4}" type="pres">
      <dgm:prSet presAssocID="{F5D50E61-5B57-4011-94B8-6F3E2B9D370A}" presName="parTxOnly" presStyleLbl="node1" presStyleIdx="2" presStyleCnt="3" custLinFactNeighborX="21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F7EAA3D-EFF8-44FB-94F0-778271629160}" srcId="{96C0709A-EC34-4A45-B2D6-604572FB20C8}" destId="{50B39A85-80DA-4157-A865-C955DD38E24B}" srcOrd="0" destOrd="0" parTransId="{5FC737BF-66B3-4190-B2FD-5907C787C980}" sibTransId="{D907565F-7012-4650-B6E5-703ECEC5B464}"/>
    <dgm:cxn modelId="{FACF1F4E-EC78-4A7D-B8D2-078DE9E7FBFC}" type="presOf" srcId="{8EAB1B58-FC48-4BE7-8A1B-1896913BCCE3}" destId="{B5A1A967-E351-4FDB-99BE-C52E273DB45F}" srcOrd="0" destOrd="0" presId="urn:microsoft.com/office/officeart/2005/8/layout/chevron1"/>
    <dgm:cxn modelId="{AB46E444-F4E2-4201-9EC7-A6C55F9CAE21}" type="presOf" srcId="{F5D50E61-5B57-4011-94B8-6F3E2B9D370A}" destId="{8E909EC0-DF33-471C-98F0-6FF8F0398CD4}" srcOrd="0" destOrd="0" presId="urn:microsoft.com/office/officeart/2005/8/layout/chevron1"/>
    <dgm:cxn modelId="{B79DC551-6888-4372-AFC9-C20D9B969B6B}" srcId="{96C0709A-EC34-4A45-B2D6-604572FB20C8}" destId="{F5D50E61-5B57-4011-94B8-6F3E2B9D370A}" srcOrd="2" destOrd="0" parTransId="{8D7243F4-1CE0-405A-B2BA-33E761F3B6FC}" sibTransId="{082F5706-3094-44F0-8A5A-2229B5FB472E}"/>
    <dgm:cxn modelId="{BF230855-4416-4621-8B87-B75C526E4F22}" srcId="{96C0709A-EC34-4A45-B2D6-604572FB20C8}" destId="{8EAB1B58-FC48-4BE7-8A1B-1896913BCCE3}" srcOrd="1" destOrd="0" parTransId="{DCBFE125-EA61-411B-89C9-D7423D9D4B0E}" sibTransId="{34EBDF08-E8C5-4D8A-8D58-E551BF1701F9}"/>
    <dgm:cxn modelId="{371816FF-F5BE-4575-AF4D-D52C2FA59A30}" type="presOf" srcId="{50B39A85-80DA-4157-A865-C955DD38E24B}" destId="{98BC0DA1-FB6E-4FCB-9F3A-A3784BCE0581}" srcOrd="0" destOrd="0" presId="urn:microsoft.com/office/officeart/2005/8/layout/chevron1"/>
    <dgm:cxn modelId="{EBC25B95-FBF9-4FE9-9A82-33D4A166ED5E}" type="presOf" srcId="{96C0709A-EC34-4A45-B2D6-604572FB20C8}" destId="{83486DC7-DB2E-45C1-BE72-2F18F1C26B63}" srcOrd="0" destOrd="0" presId="urn:microsoft.com/office/officeart/2005/8/layout/chevron1"/>
    <dgm:cxn modelId="{502B6B44-30CF-48CF-BA29-88FB24637F47}" type="presParOf" srcId="{83486DC7-DB2E-45C1-BE72-2F18F1C26B63}" destId="{98BC0DA1-FB6E-4FCB-9F3A-A3784BCE0581}" srcOrd="0" destOrd="0" presId="urn:microsoft.com/office/officeart/2005/8/layout/chevron1"/>
    <dgm:cxn modelId="{70F61032-3DE4-4624-94FB-8389DD4DBFB1}" type="presParOf" srcId="{83486DC7-DB2E-45C1-BE72-2F18F1C26B63}" destId="{025AAFE8-C3C8-41E0-BEEA-9D18C2BFD9A7}" srcOrd="1" destOrd="0" presId="urn:microsoft.com/office/officeart/2005/8/layout/chevron1"/>
    <dgm:cxn modelId="{2B28B644-8689-4E30-9436-6061C6934204}" type="presParOf" srcId="{83486DC7-DB2E-45C1-BE72-2F18F1C26B63}" destId="{B5A1A967-E351-4FDB-99BE-C52E273DB45F}" srcOrd="2" destOrd="0" presId="urn:microsoft.com/office/officeart/2005/8/layout/chevron1"/>
    <dgm:cxn modelId="{25651DD7-E9EE-4FE4-8B8B-ED6E6F6F58BC}" type="presParOf" srcId="{83486DC7-DB2E-45C1-BE72-2F18F1C26B63}" destId="{4AE95A43-83AF-45EF-B213-A77BFEFDD1A2}" srcOrd="3" destOrd="0" presId="urn:microsoft.com/office/officeart/2005/8/layout/chevron1"/>
    <dgm:cxn modelId="{175A79CE-3550-45A2-8818-12CAC948DD3F}" type="presParOf" srcId="{83486DC7-DB2E-45C1-BE72-2F18F1C26B63}" destId="{8E909EC0-DF33-471C-98F0-6FF8F0398CD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80D65-2C69-4D68-A080-103D5F380470}">
      <dsp:nvSpPr>
        <dsp:cNvPr id="0" name=""/>
        <dsp:cNvSpPr/>
      </dsp:nvSpPr>
      <dsp:spPr>
        <a:xfrm>
          <a:off x="0" y="0"/>
          <a:ext cx="5602255" cy="9285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kern="1200" dirty="0" smtClean="0">
              <a:solidFill>
                <a:schemeClr val="tx1"/>
              </a:solidFill>
              <a:latin typeface="Calibri Light" pitchFamily="34" charset="0"/>
            </a:rPr>
            <a:t>Provjera razloga dolaska na terapiju – kratki osvrt na iznesene poteškoće pomoću </a:t>
          </a:r>
          <a:r>
            <a:rPr lang="hr-HR" sz="1600" b="1" kern="1200" dirty="0" smtClean="0">
              <a:solidFill>
                <a:schemeClr val="tx1"/>
              </a:solidFill>
              <a:latin typeface="Calibri Light" pitchFamily="34" charset="0"/>
            </a:rPr>
            <a:t>sažimanja</a:t>
          </a:r>
          <a:endParaRPr lang="hr-HR" sz="1600" b="1" kern="1200" dirty="0">
            <a:solidFill>
              <a:schemeClr val="tx1"/>
            </a:solidFill>
            <a:latin typeface="Calibri Light" pitchFamily="34" charset="0"/>
          </a:endParaRPr>
        </a:p>
      </dsp:txBody>
      <dsp:txXfrm>
        <a:off x="27197" y="27197"/>
        <a:ext cx="4521779" cy="874187"/>
      </dsp:txXfrm>
    </dsp:sp>
    <dsp:sp modelId="{B7B203C3-8CAD-479B-835C-8A94158397E0}">
      <dsp:nvSpPr>
        <dsp:cNvPr id="0" name=""/>
        <dsp:cNvSpPr/>
      </dsp:nvSpPr>
      <dsp:spPr>
        <a:xfrm>
          <a:off x="469188" y="1097413"/>
          <a:ext cx="5602255" cy="9285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solidFill>
                <a:schemeClr val="tx1"/>
              </a:solidFill>
              <a:latin typeface="Calibri Light" pitchFamily="34" charset="0"/>
            </a:rPr>
            <a:t>Provjera rizika za</a:t>
          </a:r>
          <a:r>
            <a:rPr lang="hr-HR" sz="1600" b="1" kern="1200" dirty="0" smtClean="0">
              <a:solidFill>
                <a:schemeClr val="tx1"/>
              </a:solidFill>
              <a:latin typeface="Calibri Light" pitchFamily="34" charset="0"/>
            </a:rPr>
            <a:t> suicid </a:t>
          </a:r>
          <a:r>
            <a:rPr lang="hr-HR" sz="1600" kern="1200" dirty="0" smtClean="0">
              <a:solidFill>
                <a:schemeClr val="tx1"/>
              </a:solidFill>
              <a:latin typeface="Calibri Light" pitchFamily="34" charset="0"/>
            </a:rPr>
            <a:t>i postoji li značajna promjena u odnosu na početnu procjenu </a:t>
          </a:r>
          <a:endParaRPr lang="hr-HR" sz="1600" kern="1200" dirty="0">
            <a:solidFill>
              <a:schemeClr val="tx1"/>
            </a:solidFill>
            <a:latin typeface="Calibri Light" pitchFamily="34" charset="0"/>
          </a:endParaRPr>
        </a:p>
      </dsp:txBody>
      <dsp:txXfrm>
        <a:off x="496385" y="1124610"/>
        <a:ext cx="4475094" cy="874187"/>
      </dsp:txXfrm>
    </dsp:sp>
    <dsp:sp modelId="{9C9EB250-76B0-4C10-AB95-E594E3DCDEE8}">
      <dsp:nvSpPr>
        <dsp:cNvPr id="0" name=""/>
        <dsp:cNvSpPr/>
      </dsp:nvSpPr>
      <dsp:spPr>
        <a:xfrm>
          <a:off x="931374" y="2194827"/>
          <a:ext cx="5602255" cy="9285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solidFill>
                <a:schemeClr val="tx1"/>
              </a:solidFill>
              <a:latin typeface="Calibri Light" pitchFamily="34" charset="0"/>
              <a:ea typeface="Arial Unicode MS" pitchFamily="34" charset="-128"/>
              <a:cs typeface="Arial Unicode MS" pitchFamily="34" charset="-128"/>
            </a:rPr>
            <a:t>Pomaganje klijentu da prevede probleme u </a:t>
          </a:r>
          <a:r>
            <a:rPr lang="hr-HR" sz="1600" b="1" kern="1200" dirty="0" smtClean="0">
              <a:solidFill>
                <a:schemeClr val="tx1"/>
              </a:solidFill>
              <a:latin typeface="Calibri Light" pitchFamily="34" charset="0"/>
              <a:ea typeface="Arial Unicode MS" pitchFamily="34" charset="-128"/>
              <a:cs typeface="Arial Unicode MS" pitchFamily="34" charset="-128"/>
            </a:rPr>
            <a:t>ciljeve terapije </a:t>
          </a:r>
          <a:r>
            <a:rPr lang="hr-HR" sz="1600" b="0" kern="1200" dirty="0" smtClean="0">
              <a:solidFill>
                <a:schemeClr val="tx1"/>
              </a:solidFill>
              <a:latin typeface="Calibri Light" pitchFamily="34" charset="0"/>
              <a:ea typeface="Arial Unicode MS" pitchFamily="34" charset="-128"/>
              <a:cs typeface="Arial Unicode MS" pitchFamily="34" charset="-128"/>
            </a:rPr>
            <a:t>koji nisu općeniti (npr. Želio bih se osjećati bolje) već su u bihevioralnim terminima</a:t>
          </a:r>
          <a:endParaRPr lang="hr-HR" sz="1600" b="0" kern="1200" dirty="0">
            <a:solidFill>
              <a:schemeClr val="tx1"/>
            </a:solidFill>
            <a:latin typeface="Calibri Light" pitchFamily="34" charset="0"/>
            <a:ea typeface="Arial Unicode MS" pitchFamily="34" charset="-128"/>
            <a:cs typeface="Arial Unicode MS" pitchFamily="34" charset="-128"/>
          </a:endParaRPr>
        </a:p>
      </dsp:txBody>
      <dsp:txXfrm>
        <a:off x="958571" y="2222024"/>
        <a:ext cx="4482097" cy="874187"/>
      </dsp:txXfrm>
    </dsp:sp>
    <dsp:sp modelId="{FB2A9ADD-D6EB-42FE-A0A6-2638D7CCF7D6}">
      <dsp:nvSpPr>
        <dsp:cNvPr id="0" name=""/>
        <dsp:cNvSpPr/>
      </dsp:nvSpPr>
      <dsp:spPr>
        <a:xfrm>
          <a:off x="1400563" y="3292241"/>
          <a:ext cx="5602255" cy="9285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0" kern="1200" dirty="0" smtClean="0">
              <a:solidFill>
                <a:schemeClr val="tx1"/>
              </a:solidFill>
              <a:latin typeface="Calibri Light" pitchFamily="34" charset="0"/>
            </a:rPr>
            <a:t>Zadavanje </a:t>
          </a:r>
          <a:r>
            <a:rPr lang="hr-HR" sz="1600" b="1" kern="1200" dirty="0" smtClean="0">
              <a:solidFill>
                <a:schemeClr val="tx1"/>
              </a:solidFill>
              <a:latin typeface="Calibri Light" pitchFamily="34" charset="0"/>
            </a:rPr>
            <a:t>zadaće</a:t>
          </a:r>
          <a:r>
            <a:rPr lang="hr-HR" sz="1600" b="0" kern="1200" dirty="0" smtClean="0">
              <a:solidFill>
                <a:schemeClr val="tx1"/>
              </a:solidFill>
              <a:latin typeface="Calibri Light" pitchFamily="34" charset="0"/>
            </a:rPr>
            <a:t> klijentu u kojoj će doraditi listu ciljeva </a:t>
          </a:r>
          <a:endParaRPr lang="hr-HR" sz="1600" b="0" kern="1200" dirty="0">
            <a:solidFill>
              <a:schemeClr val="tx1"/>
            </a:solidFill>
            <a:latin typeface="Calibri Light" pitchFamily="34" charset="0"/>
          </a:endParaRPr>
        </a:p>
      </dsp:txBody>
      <dsp:txXfrm>
        <a:off x="1427760" y="3319438"/>
        <a:ext cx="4475094" cy="874187"/>
      </dsp:txXfrm>
    </dsp:sp>
    <dsp:sp modelId="{1A655031-A790-45B1-971B-B8664A168C90}">
      <dsp:nvSpPr>
        <dsp:cNvPr id="0" name=""/>
        <dsp:cNvSpPr/>
      </dsp:nvSpPr>
      <dsp:spPr>
        <a:xfrm>
          <a:off x="4998677" y="711208"/>
          <a:ext cx="603577" cy="60357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/>
        </a:p>
      </dsp:txBody>
      <dsp:txXfrm>
        <a:off x="5134482" y="711208"/>
        <a:ext cx="331967" cy="454192"/>
      </dsp:txXfrm>
    </dsp:sp>
    <dsp:sp modelId="{4D32D7FF-E787-4876-B0C0-DB678D46E541}">
      <dsp:nvSpPr>
        <dsp:cNvPr id="0" name=""/>
        <dsp:cNvSpPr/>
      </dsp:nvSpPr>
      <dsp:spPr>
        <a:xfrm>
          <a:off x="5467866" y="1808622"/>
          <a:ext cx="603577" cy="60357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/>
        </a:p>
      </dsp:txBody>
      <dsp:txXfrm>
        <a:off x="5603671" y="1808622"/>
        <a:ext cx="331967" cy="454192"/>
      </dsp:txXfrm>
    </dsp:sp>
    <dsp:sp modelId="{698127BB-DB59-471C-88E7-FA6E4EA08E4F}">
      <dsp:nvSpPr>
        <dsp:cNvPr id="0" name=""/>
        <dsp:cNvSpPr/>
      </dsp:nvSpPr>
      <dsp:spPr>
        <a:xfrm>
          <a:off x="5930052" y="2906036"/>
          <a:ext cx="603577" cy="60357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/>
        </a:p>
      </dsp:txBody>
      <dsp:txXfrm>
        <a:off x="6065857" y="2906036"/>
        <a:ext cx="331967" cy="454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C0DA1-FB6E-4FCB-9F3A-A3784BCE0581}">
      <dsp:nvSpPr>
        <dsp:cNvPr id="0" name=""/>
        <dsp:cNvSpPr/>
      </dsp:nvSpPr>
      <dsp:spPr>
        <a:xfrm>
          <a:off x="2115" y="2111805"/>
          <a:ext cx="2576941" cy="10307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>
              <a:solidFill>
                <a:schemeClr val="tx1"/>
              </a:solidFill>
              <a:latin typeface="Calibri Light" pitchFamily="34" charset="0"/>
            </a:rPr>
            <a:t>SITUACIJA</a:t>
          </a:r>
          <a:endParaRPr lang="hr-HR" sz="2800" b="1" kern="1200" dirty="0">
            <a:solidFill>
              <a:schemeClr val="tx1"/>
            </a:solidFill>
            <a:latin typeface="Calibri Light" pitchFamily="34" charset="0"/>
          </a:endParaRPr>
        </a:p>
      </dsp:txBody>
      <dsp:txXfrm>
        <a:off x="517503" y="2111805"/>
        <a:ext cx="1546165" cy="1030776"/>
      </dsp:txXfrm>
    </dsp:sp>
    <dsp:sp modelId="{B5A1A967-E351-4FDB-99BE-C52E273DB45F}">
      <dsp:nvSpPr>
        <dsp:cNvPr id="0" name=""/>
        <dsp:cNvSpPr/>
      </dsp:nvSpPr>
      <dsp:spPr>
        <a:xfrm>
          <a:off x="2321362" y="2111805"/>
          <a:ext cx="2576941" cy="10307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>
              <a:solidFill>
                <a:schemeClr val="tx1"/>
              </a:solidFill>
              <a:latin typeface="Calibri Light" pitchFamily="34" charset="0"/>
            </a:rPr>
            <a:t>MISAO</a:t>
          </a:r>
          <a:endParaRPr lang="hr-HR" sz="2800" b="1" kern="1200" dirty="0">
            <a:solidFill>
              <a:schemeClr val="tx1"/>
            </a:solidFill>
            <a:latin typeface="Calibri Light" pitchFamily="34" charset="0"/>
          </a:endParaRPr>
        </a:p>
      </dsp:txBody>
      <dsp:txXfrm>
        <a:off x="2836750" y="2111805"/>
        <a:ext cx="1546165" cy="1030776"/>
      </dsp:txXfrm>
    </dsp:sp>
    <dsp:sp modelId="{8E909EC0-DF33-471C-98F0-6FF8F0398CD4}">
      <dsp:nvSpPr>
        <dsp:cNvPr id="0" name=""/>
        <dsp:cNvSpPr/>
      </dsp:nvSpPr>
      <dsp:spPr>
        <a:xfrm>
          <a:off x="4642724" y="2111805"/>
          <a:ext cx="2576941" cy="10307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>
              <a:solidFill>
                <a:schemeClr val="tx1"/>
              </a:solidFill>
              <a:latin typeface="Calibri Light" pitchFamily="34" charset="0"/>
            </a:rPr>
            <a:t>EMOCIJA</a:t>
          </a:r>
          <a:endParaRPr lang="hr-HR" sz="2800" b="1" kern="1200" dirty="0">
            <a:solidFill>
              <a:schemeClr val="tx1"/>
            </a:solidFill>
            <a:latin typeface="Calibri Light" pitchFamily="34" charset="0"/>
          </a:endParaRPr>
        </a:p>
      </dsp:txBody>
      <dsp:txXfrm>
        <a:off x="5158112" y="2111805"/>
        <a:ext cx="1546165" cy="1030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 smtClean="0"/>
              <a:t>Za planiranje </a:t>
            </a:r>
            <a:r>
              <a:rPr lang="hr-HR" sz="1200" b="1" dirty="0" smtClean="0"/>
              <a:t>efikasnog tretmana </a:t>
            </a:r>
            <a:r>
              <a:rPr lang="hr-HR" sz="1200" dirty="0" smtClean="0"/>
              <a:t>nužno je potpuno dijagnostičko ispitivanje na temelju kojeg se primjenjuju različite tehnike</a:t>
            </a:r>
            <a:endParaRPr lang="hr-HR" dirty="0" smtClean="0"/>
          </a:p>
          <a:p>
            <a:r>
              <a:rPr lang="hr-HR" dirty="0" smtClean="0"/>
              <a:t>Konceptualizacija počinje 1.susretom</a:t>
            </a:r>
            <a:r>
              <a:rPr lang="hr-HR" baseline="0" dirty="0" smtClean="0"/>
              <a:t> i dopunjuje se sa svakim sljedećim susretom.</a:t>
            </a:r>
          </a:p>
          <a:p>
            <a:r>
              <a:rPr lang="hr-HR" baseline="0" dirty="0" smtClean="0"/>
              <a:t>Terapeut provjerava konceptualizaciju sa klijentom kako bi se uvjerio da je točna i da bi pomogao klijentu razumjeti sebe i svoje poteškoće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baseline="0" dirty="0" smtClean="0"/>
              <a:t>Subjektivno klijentovo izvješće – moguće je i rangiranje u tri kategorije (nisko, srednje i jako)</a:t>
            </a:r>
          </a:p>
          <a:p>
            <a:r>
              <a:rPr lang="hr-HR" baseline="0" dirty="0" smtClean="0"/>
              <a:t>Provjera i medicinske dokumentacije (ukoliko je ima)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altLang="ko-KR" b="0" dirty="0" smtClean="0">
                <a:cs typeface="Arial" pitchFamily="34" charset="0"/>
              </a:rPr>
              <a:t>Procjena klijentove suicidalnosti – </a:t>
            </a:r>
            <a:r>
              <a:rPr lang="hr-HR" altLang="ko-KR" b="0" u="sng" dirty="0" smtClean="0">
                <a:cs typeface="Arial" pitchFamily="34" charset="0"/>
              </a:rPr>
              <a:t>krizne intervencije </a:t>
            </a:r>
            <a:r>
              <a:rPr lang="hr-HR" altLang="ko-KR" b="0" dirty="0" smtClean="0">
                <a:cs typeface="Arial" pitchFamily="34" charset="0"/>
              </a:rPr>
              <a:t>imaju prednost</a:t>
            </a:r>
            <a:endParaRPr lang="en-US" altLang="ko-KR" b="0" dirty="0" smtClean="0">
              <a:cs typeface="Arial" pitchFamily="34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Terapeut otkriva</a:t>
            </a:r>
            <a:r>
              <a:rPr lang="hr-HR" baseline="0" dirty="0" smtClean="0"/>
              <a:t> što klijent zna o kog.terapiji te po potrebi ispravlja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Većina pacijenata</a:t>
            </a:r>
            <a:r>
              <a:rPr lang="hr-HR" baseline="0" dirty="0" smtClean="0"/>
              <a:t> sa anx. i depresijom – 4 do 14 seansi (prijedlog u početku jednom tjedno, pa onda svaka dva tjedna, svakih mjesec dana, pa nakon toga svaka 3 mjeseca)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Provjeriti jel klijentica</a:t>
            </a:r>
            <a:r>
              <a:rPr lang="hr-HR" baseline="0" dirty="0" smtClean="0"/>
              <a:t> zapisala sve ciljeve, tj. domaću zadaću.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provjera</a:t>
            </a:r>
            <a:r>
              <a:rPr lang="hr-HR" baseline="0" dirty="0" smtClean="0"/>
              <a:t> razumijevanja klijenta i postoji li pozitivan stav prema terapiji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>
            <a:off x="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64BFEB-701F-4523-9B1A-D0CE644C53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717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DBCD3-13D8-4B61-A324-65F1C4F838CB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7C1F53F-D199-4227-A23E-2B5F143EB982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4B09402C-7E86-41C9-8E37-9EF71EDF105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41DF11FE-4210-4E1A-AAC1-AD2FF969D36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E578CC1-F58F-4C71-AB27-A73396D54EA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FF38739C-F2ED-4F4B-9A89-B33A3B4C6A3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42258DA3-8567-4D16-9190-D371531398A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BFDD25E-3936-4728-A24A-3CD8211A0ED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D7D35-2C36-4F32-8052-655C68EBBC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972" y="0"/>
            <a:ext cx="512934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4082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3A78E6-F71D-4312-BDB2-FA26CAF574B4}"/>
              </a:ext>
            </a:extLst>
          </p:cNvPr>
          <p:cNvSpPr/>
          <p:nvPr userDrawn="1"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0996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EA604A-1015-4952-8EE1-CCE52EC0E000}"/>
              </a:ext>
            </a:extLst>
          </p:cNvPr>
          <p:cNvGrpSpPr/>
          <p:nvPr userDrawn="1"/>
        </p:nvGrpSpPr>
        <p:grpSpPr>
          <a:xfrm>
            <a:off x="3095065" y="1780189"/>
            <a:ext cx="6001870" cy="3297621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9EEB588-97F3-4BF3-B3B2-294329E1431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9AC13C8-EB64-4309-9F83-DE884AB194A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A07D5B-242A-465B-B3D3-285BCC724958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F5AF579-3200-4645-9B4A-C34A0B00A82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BBA6078-E1D1-4C14-AE2A-562D309320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F2DB06-6191-4D99-A246-B0F044EEB6D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0B2AB32-6E87-4708-AD26-26A3474DFD6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4A0B59C-D502-416F-87A9-4FFE2F84014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EDAEF2E-9E44-473D-B13F-ABD8FD1964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7A63B6A-A2C7-42FA-A975-B2C3DBEA0A1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25CD56A-8303-4E00-957E-0BF842A3B05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42D482D-A042-4240-A15D-1E65B56B30D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36F31BD-D2C3-4C53-B8E6-33C74563614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909754" y="1947860"/>
            <a:ext cx="4372493" cy="2669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D8BBD3D-237B-4299-A310-B537C2DF7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3FD0B1-8B73-4344-9826-0E0B9E692CE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960096" cy="685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3070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5458041-BCC9-4D92-9490-8AF60C0098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E26C6D06-6A68-4FCA-8E86-84C6A4BCE96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7EA72833-AD93-4833-9A2D-CEDAD0BA74B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974C75D-D81B-497C-9C4E-F1BB2C01057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4">
            <a:extLst>
              <a:ext uri="{FF2B5EF4-FFF2-40B4-BE49-F238E27FC236}">
                <a16:creationId xmlns:a16="http://schemas.microsoft.com/office/drawing/2014/main" id="{A769A459-AF04-45A7-80CE-4E8DC5AC49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4943" y="448887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id="{DFE4068D-B3EC-469A-9F6F-A76002F6DB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3743" y="2009396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id="{5C5441D4-AB74-4B7F-B4AC-DD976BF77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2543" y="44888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9EB123B0-D633-4FA6-9EA7-8A395458C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6298" y="356990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E9F876-6862-4E0C-A11E-9C7D17FE10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70034" y="14068"/>
            <a:ext cx="3421966" cy="6843932"/>
          </a:xfrm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055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0" r:id="rId6"/>
    <p:sldLayoutId id="2147483678" r:id="rId7"/>
    <p:sldLayoutId id="2147483691" r:id="rId8"/>
    <p:sldLayoutId id="2147483680" r:id="rId9"/>
    <p:sldLayoutId id="2147483681" r:id="rId10"/>
    <p:sldLayoutId id="2147483682" r:id="rId11"/>
    <p:sldLayoutId id="2147483693" r:id="rId12"/>
    <p:sldLayoutId id="2147483684" r:id="rId13"/>
    <p:sldLayoutId id="2147483692" r:id="rId14"/>
    <p:sldLayoutId id="2147483686" r:id="rId15"/>
    <p:sldLayoutId id="2147483689" r:id="rId16"/>
    <p:sldLayoutId id="2147483687" r:id="rId17"/>
    <p:sldLayoutId id="2147483688" r:id="rId18"/>
    <p:sldLayoutId id="2147483671" r:id="rId19"/>
    <p:sldLayoutId id="2147483672" r:id="rId20"/>
    <p:sldLayoutId id="214748369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18216" y="641201"/>
            <a:ext cx="511505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6000" b="1" dirty="0" smtClean="0">
                <a:latin typeface="+mj-lt"/>
                <a:cs typeface="Arial" pitchFamily="34" charset="0"/>
              </a:rPr>
              <a:t>Struktura prve terapijske seanse</a:t>
            </a:r>
            <a:endParaRPr lang="ko-KR" altLang="en-US" sz="6000" b="1" dirty="0"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88657" y="5022376"/>
            <a:ext cx="360300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Dragana Jandrić, mag.psych.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5282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1F20EC-FE26-42B0-AAA3-6F82CF8C844E}"/>
              </a:ext>
            </a:extLst>
          </p:cNvPr>
          <p:cNvGrpSpPr/>
          <p:nvPr/>
        </p:nvGrpSpPr>
        <p:grpSpPr>
          <a:xfrm>
            <a:off x="6872872" y="5122668"/>
            <a:ext cx="3357511" cy="841262"/>
            <a:chOff x="2833739" y="5301208"/>
            <a:chExt cx="3357511" cy="84126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6A7F88B-9EE6-4C0E-9DE5-6C7C9A2803CD}"/>
                </a:ext>
              </a:extLst>
            </p:cNvPr>
            <p:cNvSpPr/>
            <p:nvPr/>
          </p:nvSpPr>
          <p:spPr>
            <a:xfrm>
              <a:off x="2833739" y="5301208"/>
              <a:ext cx="3357511" cy="84126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683D4A2-F358-48B9-A94E-41E02F332696}"/>
                </a:ext>
              </a:extLst>
            </p:cNvPr>
            <p:cNvSpPr/>
            <p:nvPr/>
          </p:nvSpPr>
          <p:spPr>
            <a:xfrm>
              <a:off x="3481626" y="5487505"/>
              <a:ext cx="1728921" cy="4332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9D334E-DB27-4933-9EB4-9225528D7170}"/>
              </a:ext>
            </a:extLst>
          </p:cNvPr>
          <p:cNvGrpSpPr/>
          <p:nvPr/>
        </p:nvGrpSpPr>
        <p:grpSpPr>
          <a:xfrm>
            <a:off x="8019595" y="1646191"/>
            <a:ext cx="1402743" cy="3008884"/>
            <a:chOff x="2411760" y="1109886"/>
            <a:chExt cx="1752575" cy="375927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35287D-35C8-4C3D-9CEF-6F0B61F24B50}"/>
                </a:ext>
              </a:extLst>
            </p:cNvPr>
            <p:cNvSpPr/>
            <p:nvPr/>
          </p:nvSpPr>
          <p:spPr>
            <a:xfrm>
              <a:off x="2411760" y="1109886"/>
              <a:ext cx="936104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527050" prstMaterial="matte">
              <a:extrusionClr>
                <a:schemeClr val="accent5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1B07C37-CC3B-48FD-8ED8-07F92EE26C7A}"/>
                </a:ext>
              </a:extLst>
            </p:cNvPr>
            <p:cNvSpPr/>
            <p:nvPr/>
          </p:nvSpPr>
          <p:spPr>
            <a:xfrm>
              <a:off x="3228231" y="2036465"/>
              <a:ext cx="936104" cy="9361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4572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63253F-2076-4E42-8EB3-005B9B280033}"/>
                </a:ext>
              </a:extLst>
            </p:cNvPr>
            <p:cNvSpPr/>
            <p:nvPr/>
          </p:nvSpPr>
          <p:spPr>
            <a:xfrm>
              <a:off x="2411760" y="2977902"/>
              <a:ext cx="936104" cy="9361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BottomRight"/>
              <a:lightRig rig="balanced" dir="t"/>
            </a:scene3d>
            <a:sp3d extrusionH="508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F12C515-607D-4520-A7D2-71A360AD0A6D}"/>
                </a:ext>
              </a:extLst>
            </p:cNvPr>
            <p:cNvSpPr/>
            <p:nvPr/>
          </p:nvSpPr>
          <p:spPr>
            <a:xfrm>
              <a:off x="3228231" y="3933056"/>
              <a:ext cx="936104" cy="9361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Left"/>
              <a:lightRig rig="balanced" dir="t"/>
            </a:scene3d>
            <a:sp3d extrusionH="508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3" name="Rectangle 9">
            <a:extLst>
              <a:ext uri="{FF2B5EF4-FFF2-40B4-BE49-F238E27FC236}">
                <a16:creationId xmlns:a16="http://schemas.microsoft.com/office/drawing/2014/main" id="{EFC572A6-A701-4481-B0C5-B15FFDE2A9D3}"/>
              </a:ext>
            </a:extLst>
          </p:cNvPr>
          <p:cNvSpPr/>
          <p:nvPr/>
        </p:nvSpPr>
        <p:spPr>
          <a:xfrm>
            <a:off x="8154129" y="180719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id="{0E56974D-EE53-419F-B970-8E882F3B0C9C}"/>
              </a:ext>
            </a:extLst>
          </p:cNvPr>
          <p:cNvSpPr>
            <a:spLocks noChangeAspect="1"/>
          </p:cNvSpPr>
          <p:nvPr/>
        </p:nvSpPr>
        <p:spPr>
          <a:xfrm>
            <a:off x="5551918" y="521196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21438" y="350371"/>
            <a:ext cx="5308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latin typeface="Bodoni MT Black" pitchFamily="18" charset="0"/>
              </a:rPr>
              <a:t>Sally - lista ciljeva – </a:t>
            </a:r>
          </a:p>
          <a:p>
            <a:r>
              <a:rPr lang="hr-HR" sz="3600" b="1" dirty="0" smtClean="0">
                <a:latin typeface="Bodoni MT Black" pitchFamily="18" charset="0"/>
              </a:rPr>
              <a:t>1. veljače</a:t>
            </a:r>
            <a:endParaRPr lang="hr-HR" sz="3600" b="1" dirty="0">
              <a:latin typeface="Bodoni MT Black" pitchFamily="18" charset="0"/>
            </a:endParaRPr>
          </a:p>
        </p:txBody>
      </p:sp>
      <p:sp>
        <p:nvSpPr>
          <p:cNvPr id="4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845158" y="2574908"/>
            <a:ext cx="416497" cy="385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TextBox 44"/>
          <p:cNvSpPr txBox="1"/>
          <p:nvPr/>
        </p:nvSpPr>
        <p:spPr>
          <a:xfrm>
            <a:off x="3496415" y="1798916"/>
            <a:ext cx="4162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hr-HR" sz="2400" dirty="0" smtClean="0">
                <a:latin typeface="Calibri Light" pitchFamily="34" charset="0"/>
              </a:rPr>
              <a:t>Poboljšati školsko postignuće.</a:t>
            </a:r>
          </a:p>
          <a:p>
            <a:r>
              <a:rPr lang="hr-HR" sz="2400" dirty="0" smtClean="0">
                <a:latin typeface="Calibri Light" pitchFamily="34" charset="0"/>
              </a:rPr>
              <a:t>2.   Smanjiti zabrinutost vezanu  </a:t>
            </a:r>
          </a:p>
          <a:p>
            <a:r>
              <a:rPr lang="hr-HR" sz="2400" dirty="0" smtClean="0">
                <a:latin typeface="Calibri Light" pitchFamily="34" charset="0"/>
              </a:rPr>
              <a:t>       za testove.</a:t>
            </a:r>
          </a:p>
          <a:p>
            <a:r>
              <a:rPr lang="hr-HR" sz="2400" dirty="0" smtClean="0">
                <a:latin typeface="Calibri Light" pitchFamily="34" charset="0"/>
              </a:rPr>
              <a:t>3.   Sretati više ljudi.</a:t>
            </a:r>
          </a:p>
          <a:p>
            <a:pPr marL="457200" indent="-457200">
              <a:buAutoNum type="arabicPeriod" startAt="4"/>
            </a:pPr>
            <a:r>
              <a:rPr lang="hr-HR" sz="2400" dirty="0" smtClean="0">
                <a:latin typeface="Calibri Light" pitchFamily="34" charset="0"/>
              </a:rPr>
              <a:t>Uključiti se u školske </a:t>
            </a:r>
          </a:p>
          <a:p>
            <a:pPr marL="457200" indent="-457200"/>
            <a:r>
              <a:rPr lang="hr-HR" sz="2400" dirty="0" smtClean="0">
                <a:latin typeface="Calibri Light" pitchFamily="34" charset="0"/>
              </a:rPr>
              <a:t>      aktivnosti.</a:t>
            </a:r>
          </a:p>
          <a:p>
            <a:endParaRPr lang="hr-HR" sz="2400" dirty="0" smtClean="0">
              <a:latin typeface="Calibri Light" pitchFamily="34" charset="0"/>
            </a:endParaRPr>
          </a:p>
          <a:p>
            <a:endParaRPr lang="hr-HR" sz="2400" dirty="0">
              <a:latin typeface="Calibri Light" pitchFamily="34" charset="0"/>
            </a:endParaRPr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8215453" y="3191561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8723552" y="404434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2191408" y="5029200"/>
            <a:ext cx="8198068" cy="1387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r-H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2400" b="1" dirty="0" smtClean="0">
                <a:latin typeface="Calibri Light" pitchFamily="34" charset="0"/>
                <a:cs typeface="Arial" pitchFamily="34" charset="0"/>
              </a:rPr>
              <a:t>Bitno je poticati klijenta na samostalno bilježenje dogovorenih ciljeva i općenito na pisanje bilješki tijekom terapije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3111690" y="450378"/>
            <a:ext cx="7724632" cy="1269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Educiranje</a:t>
            </a:r>
            <a:r>
              <a:rPr kumimoji="0" lang="hr-H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 klijenta o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kognitivnom modelu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 Black" pitchFamily="18" charset="0"/>
            </a:endParaRPr>
          </a:p>
        </p:txBody>
      </p:sp>
      <p:pic>
        <p:nvPicPr>
          <p:cNvPr id="6" name="Picture 5" descr="preuzm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069"/>
            <a:ext cx="3102875" cy="1737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3465" y="2032338"/>
            <a:ext cx="996286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 </a:t>
            </a:r>
            <a:r>
              <a:rPr lang="hr-HR" sz="2000" b="1" dirty="0" smtClean="0">
                <a:latin typeface="Calibri Light" pitchFamily="34" charset="0"/>
              </a:rPr>
              <a:t>CILJ: </a:t>
            </a:r>
            <a:r>
              <a:rPr lang="hr-HR" sz="2000" dirty="0" smtClean="0">
                <a:latin typeface="Calibri Light" pitchFamily="34" charset="0"/>
              </a:rPr>
              <a:t>klijent postaje vlastiti kognitivni terapeut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alibri Light" pitchFamily="34" charset="0"/>
              </a:rPr>
              <a:t> terapeut objašnjava, ilustrira i bilježi kognitivni model na </a:t>
            </a:r>
            <a:r>
              <a:rPr lang="hr-HR" sz="2000" b="1" dirty="0" smtClean="0">
                <a:latin typeface="Calibri Light" pitchFamily="34" charset="0"/>
              </a:rPr>
              <a:t>klijentovom vlastitom primjeru </a:t>
            </a:r>
          </a:p>
          <a:p>
            <a:r>
              <a:rPr lang="hr-HR" sz="2000" b="1" dirty="0" smtClean="0">
                <a:latin typeface="Calibri Light" pitchFamily="34" charset="0"/>
              </a:rPr>
              <a:t>  </a:t>
            </a:r>
            <a:r>
              <a:rPr lang="hr-HR" sz="2000" dirty="0" smtClean="0">
                <a:latin typeface="Calibri Light" pitchFamily="34" charset="0"/>
              </a:rPr>
              <a:t>koristeći jednostavne rečenice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alibri Light" pitchFamily="34" charset="0"/>
              </a:rPr>
              <a:t>  Educiranje klijenta o automatskim mislima (misli, slike, predodžbe) te o (ne)točnosti misli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graphicFrame>
        <p:nvGraphicFramePr>
          <p:cNvPr id="8" name="Diagram 7"/>
          <p:cNvGraphicFramePr/>
          <p:nvPr/>
        </p:nvGraphicFramePr>
        <p:xfrm>
          <a:off x="2497539" y="1603612"/>
          <a:ext cx="7219666" cy="525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42949" y="5076968"/>
            <a:ext cx="216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Calibri Light" pitchFamily="34" charset="0"/>
              </a:rPr>
              <a:t>Ručak s kolegama  </a:t>
            </a:r>
            <a:endParaRPr lang="hr-HR" dirty="0">
              <a:latin typeface="Calibri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8854" y="4913194"/>
            <a:ext cx="1992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Calibri Light" pitchFamily="34" charset="0"/>
              </a:rPr>
              <a:t>Ne razumijem razgovor o predavanju.</a:t>
            </a:r>
            <a:endParaRPr lang="hr-HR" dirty="0">
              <a:latin typeface="Calibri Ligh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5720" y="5939051"/>
            <a:ext cx="199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Calibri Light" pitchFamily="34" charset="0"/>
              </a:rPr>
              <a:t>Ne smiju to vidjeti.</a:t>
            </a:r>
            <a:endParaRPr lang="hr-HR" dirty="0">
              <a:latin typeface="Calibri Ligh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9224" y="5022377"/>
            <a:ext cx="177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Calibri Light" pitchFamily="34" charset="0"/>
              </a:rPr>
              <a:t>Nervoza</a:t>
            </a:r>
            <a:endParaRPr lang="hr-HR" dirty="0">
              <a:latin typeface="Calibri Ligh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8794" y="5952698"/>
            <a:ext cx="177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Calibri Light" pitchFamily="34" charset="0"/>
              </a:rPr>
              <a:t>Nervoza</a:t>
            </a:r>
            <a:endParaRPr lang="hr-HR" dirty="0">
              <a:latin typeface="Calibri Light" pitchFamily="34" charset="0"/>
            </a:endParaRPr>
          </a:p>
        </p:txBody>
      </p:sp>
      <p:cxnSp>
        <p:nvCxnSpPr>
          <p:cNvPr id="15" name="Straight Arrow Connector 14"/>
          <p:cNvCxnSpPr>
            <a:stCxn id="9" idx="3"/>
          </p:cNvCxnSpPr>
          <p:nvPr/>
        </p:nvCxnSpPr>
        <p:spPr>
          <a:xfrm flipV="1">
            <a:off x="4612943" y="5254388"/>
            <a:ext cx="491320" cy="7246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148525" y="5188424"/>
            <a:ext cx="491320" cy="7246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182331" y="6130276"/>
            <a:ext cx="491320" cy="7246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5b7f1fabb08838e53937f0417975e560.jp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70" b="470"/>
          <a:stretch>
            <a:fillRect/>
          </a:stretch>
        </p:blipFill>
        <p:spPr>
          <a:xfrm>
            <a:off x="232012" y="914400"/>
            <a:ext cx="4849764" cy="4804012"/>
          </a:xfr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4449169" y="928050"/>
            <a:ext cx="5404513" cy="12146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Očekivanja</a:t>
            </a:r>
            <a:r>
              <a:rPr kumimoji="0" lang="hr-H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 od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terapije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 Blac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2752" y="2879677"/>
            <a:ext cx="55273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 </a:t>
            </a:r>
            <a:r>
              <a:rPr lang="hr-HR" dirty="0" smtClean="0">
                <a:latin typeface="Calibri Light" pitchFamily="34" charset="0"/>
              </a:rPr>
              <a:t>provjeriti klijentove </a:t>
            </a:r>
            <a:r>
              <a:rPr lang="hr-HR" b="1" dirty="0" smtClean="0">
                <a:latin typeface="Calibri Light" pitchFamily="34" charset="0"/>
              </a:rPr>
              <a:t>predodžbe o terapiji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Calibri Light" pitchFamily="34" charset="0"/>
              </a:rPr>
              <a:t>  istaknuti </a:t>
            </a:r>
            <a:r>
              <a:rPr lang="hr-HR" b="1" dirty="0" smtClean="0">
                <a:latin typeface="Calibri Light" pitchFamily="34" charset="0"/>
              </a:rPr>
              <a:t>metodičnost i racionalnost </a:t>
            </a:r>
            <a:r>
              <a:rPr lang="hr-HR" dirty="0" smtClean="0">
                <a:latin typeface="Calibri Light" pitchFamily="34" charset="0"/>
              </a:rPr>
              <a:t>terapije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Calibri Light" pitchFamily="34" charset="0"/>
              </a:rPr>
              <a:t>  na početnoj seansi ponuditi klijentu procjenu </a:t>
            </a:r>
          </a:p>
          <a:p>
            <a:r>
              <a:rPr lang="hr-HR" dirty="0" smtClean="0">
                <a:latin typeface="Calibri Light" pitchFamily="34" charset="0"/>
              </a:rPr>
              <a:t>    </a:t>
            </a:r>
            <a:r>
              <a:rPr lang="hr-HR" b="1" dirty="0" smtClean="0">
                <a:latin typeface="Calibri Light" pitchFamily="34" charset="0"/>
              </a:rPr>
              <a:t>trajanja terapije </a:t>
            </a:r>
            <a:r>
              <a:rPr lang="hr-HR" dirty="0" smtClean="0">
                <a:latin typeface="Calibri Light" pitchFamily="34" charset="0"/>
              </a:rPr>
              <a:t>te dogovoriti okvirno trajanje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Calibri Light" pitchFamily="34" charset="0"/>
              </a:rPr>
              <a:t>  naglasiti </a:t>
            </a:r>
            <a:r>
              <a:rPr lang="hr-HR" b="1" dirty="0" smtClean="0">
                <a:latin typeface="Calibri Light" pitchFamily="34" charset="0"/>
              </a:rPr>
              <a:t>zajednički rad/suradnju – </a:t>
            </a:r>
            <a:r>
              <a:rPr lang="hr-HR" dirty="0" smtClean="0">
                <a:latin typeface="Calibri Light" pitchFamily="34" charset="0"/>
              </a:rPr>
              <a:t>terapeut poučava </a:t>
            </a:r>
          </a:p>
          <a:p>
            <a:r>
              <a:rPr lang="hr-HR" dirty="0" smtClean="0">
                <a:latin typeface="Calibri Light" pitchFamily="34" charset="0"/>
              </a:rPr>
              <a:t>    klijenta načinima i alatima kako da prevlada poteškoće i </a:t>
            </a:r>
          </a:p>
          <a:p>
            <a:r>
              <a:rPr lang="hr-HR" dirty="0" smtClean="0">
                <a:latin typeface="Calibri Light" pitchFamily="34" charset="0"/>
              </a:rPr>
              <a:t>    kako da naučeno primijeni pri rješavanju budućih </a:t>
            </a:r>
          </a:p>
          <a:p>
            <a:r>
              <a:rPr lang="hr-HR" dirty="0" smtClean="0">
                <a:latin typeface="Calibri Light" pitchFamily="34" charset="0"/>
              </a:rPr>
              <a:t>    poteškoća</a:t>
            </a:r>
            <a:endParaRPr lang="hr-HR" b="1" dirty="0" smtClean="0">
              <a:latin typeface="Calibri Light" pitchFamily="34" charset="0"/>
            </a:endParaRPr>
          </a:p>
          <a:p>
            <a:endParaRPr lang="hr-HR" b="1" dirty="0" smtClean="0"/>
          </a:p>
        </p:txBody>
      </p:sp>
    </p:spTree>
    <p:extLst>
      <p:ext uri="{BB962C8B-B14F-4D97-AF65-F5344CB8AC3E}">
        <p14:creationId xmlns:p14="http://schemas.microsoft.com/office/powerpoint/2010/main" val="27991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EBEB7C2-D7C3-497B-80DB-D6B9144C801F}"/>
              </a:ext>
            </a:extLst>
          </p:cNvPr>
          <p:cNvSpPr txBox="1">
            <a:spLocks/>
          </p:cNvSpPr>
          <p:nvPr/>
        </p:nvSpPr>
        <p:spPr>
          <a:xfrm>
            <a:off x="478971" y="381845"/>
            <a:ext cx="5129348" cy="13253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hr-HR" altLang="ko-KR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Educiranje klijenta o njegovu poremećaju</a:t>
            </a:r>
            <a:endParaRPr lang="en-US" altLang="ko-K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9138" y="1863390"/>
            <a:ext cx="63189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latin typeface="Calibri Light" pitchFamily="34" charset="0"/>
              </a:rPr>
              <a:t> Izbjegavati </a:t>
            </a:r>
            <a:r>
              <a:rPr lang="hr-HR" b="1" dirty="0" smtClean="0">
                <a:latin typeface="Calibri Light" pitchFamily="34" charset="0"/>
              </a:rPr>
              <a:t>davanje dijagnoza o poremećaju ličnosti</a:t>
            </a:r>
          </a:p>
          <a:p>
            <a:endParaRPr lang="hr-HR" dirty="0" smtClean="0">
              <a:latin typeface="Calibri Ligh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Calibri Light" pitchFamily="34" charset="0"/>
              </a:rPr>
              <a:t> Bolje opisati općenito:</a:t>
            </a:r>
          </a:p>
          <a:p>
            <a:endParaRPr lang="hr-HR" dirty="0" smtClean="0">
              <a:latin typeface="Calibri Light" pitchFamily="34" charset="0"/>
            </a:endParaRPr>
          </a:p>
          <a:p>
            <a:r>
              <a:rPr lang="hr-HR" dirty="0" smtClean="0">
                <a:latin typeface="Calibri Light" pitchFamily="34" charset="0"/>
              </a:rPr>
              <a:t>  </a:t>
            </a:r>
            <a:r>
              <a:rPr lang="hr-HR" i="1" dirty="0" smtClean="0">
                <a:latin typeface="Calibri Light" pitchFamily="34" charset="0"/>
              </a:rPr>
              <a:t>“ Izgleda kako ste bili prilično depresivni u proteklih </a:t>
            </a:r>
          </a:p>
          <a:p>
            <a:r>
              <a:rPr lang="hr-HR" i="1" dirty="0" smtClean="0">
                <a:latin typeface="Calibri Light" pitchFamily="34" charset="0"/>
              </a:rPr>
              <a:t>    godinu dana i imali neke trajnije probleme u </a:t>
            </a:r>
          </a:p>
          <a:p>
            <a:r>
              <a:rPr lang="hr-HR" i="1" dirty="0" smtClean="0">
                <a:latin typeface="Calibri Light" pitchFamily="34" charset="0"/>
              </a:rPr>
              <a:t>    komunikaciji s drugima.”</a:t>
            </a:r>
          </a:p>
          <a:p>
            <a:endParaRPr lang="hr-HR" i="1" dirty="0" smtClean="0">
              <a:latin typeface="Calibri Ligh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i="1" dirty="0" smtClean="0">
                <a:latin typeface="Calibri Light" pitchFamily="34" charset="0"/>
              </a:rPr>
              <a:t> </a:t>
            </a:r>
            <a:r>
              <a:rPr lang="hr-HR" dirty="0" smtClean="0">
                <a:latin typeface="Calibri Light" pitchFamily="34" charset="0"/>
              </a:rPr>
              <a:t>Potrebno je dati </a:t>
            </a:r>
            <a:r>
              <a:rPr lang="hr-HR" b="1" dirty="0" smtClean="0">
                <a:latin typeface="Calibri Light" pitchFamily="34" charset="0"/>
              </a:rPr>
              <a:t>osnovne informacije o poremećaju </a:t>
            </a:r>
          </a:p>
          <a:p>
            <a:r>
              <a:rPr lang="hr-HR" b="1" dirty="0" smtClean="0">
                <a:latin typeface="Calibri Light" pitchFamily="34" charset="0"/>
              </a:rPr>
              <a:t>   </a:t>
            </a:r>
            <a:r>
              <a:rPr lang="hr-HR" dirty="0" smtClean="0">
                <a:latin typeface="Calibri Light" pitchFamily="34" charset="0"/>
              </a:rPr>
              <a:t>kako bi klijent pripisao neke probleme poremećaju i </a:t>
            </a:r>
          </a:p>
          <a:p>
            <a:r>
              <a:rPr lang="hr-HR" dirty="0" smtClean="0">
                <a:latin typeface="Calibri Light" pitchFamily="34" charset="0"/>
              </a:rPr>
              <a:t>   time smanjio samokritičnost </a:t>
            </a:r>
          </a:p>
          <a:p>
            <a:endParaRPr lang="hr-HR" dirty="0" smtClean="0">
              <a:latin typeface="Calibri Light" pitchFamily="34" charset="0"/>
            </a:endParaRPr>
          </a:p>
          <a:p>
            <a:r>
              <a:rPr lang="hr-HR" dirty="0" smtClean="0">
                <a:latin typeface="Calibri Light" pitchFamily="34" charset="0"/>
              </a:rPr>
              <a:t> “</a:t>
            </a:r>
            <a:r>
              <a:rPr lang="hr-HR" i="1" dirty="0" smtClean="0">
                <a:latin typeface="Calibri Light" pitchFamily="34" charset="0"/>
              </a:rPr>
              <a:t>Kada sam depresivna teže mi je ustati iz kreveta. </a:t>
            </a:r>
          </a:p>
          <a:p>
            <a:r>
              <a:rPr lang="hr-HR" i="1" dirty="0" smtClean="0">
                <a:latin typeface="Calibri Light" pitchFamily="34" charset="0"/>
              </a:rPr>
              <a:t>  Nisam lijena.”</a:t>
            </a:r>
          </a:p>
          <a:p>
            <a:endParaRPr lang="hr-HR" dirty="0" smtClean="0">
              <a:latin typeface="Calibri Ligh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i="1" dirty="0" smtClean="0">
                <a:latin typeface="Calibri Light" pitchFamily="34" charset="0"/>
              </a:rPr>
              <a:t> </a:t>
            </a:r>
            <a:r>
              <a:rPr lang="hr-HR" dirty="0" smtClean="0">
                <a:latin typeface="Calibri Light" pitchFamily="34" charset="0"/>
              </a:rPr>
              <a:t>Prakticirati korištenje </a:t>
            </a:r>
            <a:r>
              <a:rPr lang="hr-HR" b="1" u="sng" dirty="0" smtClean="0">
                <a:latin typeface="Calibri Light" pitchFamily="34" charset="0"/>
              </a:rPr>
              <a:t>analogije</a:t>
            </a:r>
            <a:endParaRPr lang="hr-HR" b="1" i="1" u="sng" dirty="0">
              <a:latin typeface="Calibri Light" pitchFamily="34" charset="0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1405720" y="300253"/>
            <a:ext cx="7560859" cy="136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Educiranje</a:t>
            </a:r>
            <a:r>
              <a:rPr kumimoji="0" lang="hr-H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 klijenta o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njegovu poremećaju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 Black" pitchFamily="18" charset="0"/>
            </a:endParaRPr>
          </a:p>
        </p:txBody>
      </p:sp>
      <p:pic>
        <p:nvPicPr>
          <p:cNvPr id="7" name="Picture 6" descr="What-does-depression-feel-like_-A-description-of-the-disor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85" y="2600435"/>
            <a:ext cx="4518135" cy="3012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439D59D-5965-4BB6-AC59-1B69ADCAB92A}"/>
              </a:ext>
            </a:extLst>
          </p:cNvPr>
          <p:cNvGrpSpPr/>
          <p:nvPr/>
        </p:nvGrpSpPr>
        <p:grpSpPr>
          <a:xfrm rot="16200000">
            <a:off x="2820527" y="-1846226"/>
            <a:ext cx="6595468" cy="10304980"/>
            <a:chOff x="2684326" y="1335958"/>
            <a:chExt cx="6131677" cy="7857277"/>
          </a:xfrm>
          <a:solidFill>
            <a:schemeClr val="bg1">
              <a:lumMod val="7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61B96D-00A2-49C2-9ABD-50E88C8C1424}"/>
                </a:ext>
              </a:extLst>
            </p:cNvPr>
            <p:cNvSpPr/>
            <p:nvPr/>
          </p:nvSpPr>
          <p:spPr>
            <a:xfrm>
              <a:off x="5029736" y="1335958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A3DD9B-4C7C-43B9-818C-4FBD1802B727}"/>
                </a:ext>
              </a:extLst>
            </p:cNvPr>
            <p:cNvSpPr/>
            <p:nvPr/>
          </p:nvSpPr>
          <p:spPr>
            <a:xfrm rot="16200000">
              <a:off x="4399736" y="1971474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D8BAD1-9441-4D25-89F3-345B0BA40BA8}"/>
                </a:ext>
              </a:extLst>
            </p:cNvPr>
            <p:cNvSpPr/>
            <p:nvPr/>
          </p:nvSpPr>
          <p:spPr>
            <a:xfrm>
              <a:off x="3769736" y="2601474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E41D71-1100-4688-9A3D-4AACED963EA1}"/>
                </a:ext>
              </a:extLst>
            </p:cNvPr>
            <p:cNvSpPr/>
            <p:nvPr/>
          </p:nvSpPr>
          <p:spPr>
            <a:xfrm rot="16200000">
              <a:off x="4759735" y="2871990"/>
              <a:ext cx="18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1CD735-71A1-4715-AA8B-E70AD8AFEB0F}"/>
                </a:ext>
              </a:extLst>
            </p:cNvPr>
            <p:cNvSpPr/>
            <p:nvPr/>
          </p:nvSpPr>
          <p:spPr>
            <a:xfrm>
              <a:off x="5746906" y="3892180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822037-12F0-403A-9311-4B7C3F17D99B}"/>
                </a:ext>
              </a:extLst>
            </p:cNvPr>
            <p:cNvSpPr/>
            <p:nvPr/>
          </p:nvSpPr>
          <p:spPr>
            <a:xfrm rot="16200000">
              <a:off x="5116907" y="4530659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106A3F-1818-422E-BD76-90F65BA98819}"/>
                </a:ext>
              </a:extLst>
            </p:cNvPr>
            <p:cNvSpPr/>
            <p:nvPr/>
          </p:nvSpPr>
          <p:spPr>
            <a:xfrm>
              <a:off x="4479103" y="5183776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3FBB73-09D2-47AC-92B3-FE4791D9D2CB}"/>
                </a:ext>
              </a:extLst>
            </p:cNvPr>
            <p:cNvSpPr/>
            <p:nvPr/>
          </p:nvSpPr>
          <p:spPr>
            <a:xfrm rot="16200000">
              <a:off x="5476906" y="5453777"/>
              <a:ext cx="18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0000FD-03C6-47CF-A8EC-1D8CE8DD7396}"/>
                </a:ext>
              </a:extLst>
            </p:cNvPr>
            <p:cNvSpPr/>
            <p:nvPr/>
          </p:nvSpPr>
          <p:spPr>
            <a:xfrm>
              <a:off x="6463397" y="6463630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2FC051-5A7E-47CB-B018-24CD8C4D200D}"/>
                </a:ext>
              </a:extLst>
            </p:cNvPr>
            <p:cNvSpPr/>
            <p:nvPr/>
          </p:nvSpPr>
          <p:spPr>
            <a:xfrm rot="16200000">
              <a:off x="5833398" y="7100116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E23D4E-76C0-45A6-A492-8361D3E6BE88}"/>
                </a:ext>
              </a:extLst>
            </p:cNvPr>
            <p:cNvSpPr/>
            <p:nvPr/>
          </p:nvSpPr>
          <p:spPr>
            <a:xfrm>
              <a:off x="5206227" y="7753232"/>
              <a:ext cx="18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D1F994-A502-4D54-9FA8-82C3652ECB10}"/>
                </a:ext>
              </a:extLst>
            </p:cNvPr>
            <p:cNvSpPr/>
            <p:nvPr/>
          </p:nvSpPr>
          <p:spPr>
            <a:xfrm rot="16200000">
              <a:off x="6919700" y="7296932"/>
              <a:ext cx="180000" cy="3612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68EBE2-69E0-44A7-BEE0-87F99D7BB54E}"/>
                </a:ext>
              </a:extLst>
            </p:cNvPr>
            <p:cNvSpPr/>
            <p:nvPr/>
          </p:nvSpPr>
          <p:spPr>
            <a:xfrm rot="16200000">
              <a:off x="3849907" y="170379"/>
              <a:ext cx="180000" cy="25111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7F5D2-3EF2-4F03-8453-C5D52327419D}"/>
              </a:ext>
            </a:extLst>
          </p:cNvPr>
          <p:cNvSpPr/>
          <p:nvPr/>
        </p:nvSpPr>
        <p:spPr>
          <a:xfrm>
            <a:off x="1375887" y="3267238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A054D3-82FB-4FB6-A1F3-849560FA579D}"/>
              </a:ext>
            </a:extLst>
          </p:cNvPr>
          <p:cNvSpPr/>
          <p:nvPr/>
        </p:nvSpPr>
        <p:spPr>
          <a:xfrm>
            <a:off x="3590305" y="5567335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2517A0-B351-4C2A-AD01-C47DC6B4886C}"/>
              </a:ext>
            </a:extLst>
          </p:cNvPr>
          <p:cNvSpPr/>
          <p:nvPr/>
        </p:nvSpPr>
        <p:spPr>
          <a:xfrm>
            <a:off x="4721666" y="2440659"/>
            <a:ext cx="5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02CAAE-A306-47A6-AABD-4E235AF65E28}"/>
              </a:ext>
            </a:extLst>
          </p:cNvPr>
          <p:cNvSpPr/>
          <p:nvPr/>
        </p:nvSpPr>
        <p:spPr>
          <a:xfrm>
            <a:off x="8636082" y="1699037"/>
            <a:ext cx="54000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675E13-441C-4D42-B866-81D3AC0B0875}"/>
              </a:ext>
            </a:extLst>
          </p:cNvPr>
          <p:cNvSpPr/>
          <p:nvPr/>
        </p:nvSpPr>
        <p:spPr>
          <a:xfrm>
            <a:off x="10078052" y="4066960"/>
            <a:ext cx="540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1FA8DC-1781-41B1-ADB4-A02A18AD67F0}"/>
              </a:ext>
            </a:extLst>
          </p:cNvPr>
          <p:cNvSpPr/>
          <p:nvPr/>
        </p:nvSpPr>
        <p:spPr>
          <a:xfrm>
            <a:off x="6946706" y="4919865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073BD7-843C-4A44-A3A1-726DBFDB9644}"/>
              </a:ext>
            </a:extLst>
          </p:cNvPr>
          <p:cNvSpPr txBox="1"/>
          <p:nvPr/>
        </p:nvSpPr>
        <p:spPr>
          <a:xfrm>
            <a:off x="1441586" y="3306408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C6956B-EE06-4749-A5D6-A2FCF3C3339F}"/>
              </a:ext>
            </a:extLst>
          </p:cNvPr>
          <p:cNvSpPr txBox="1"/>
          <p:nvPr/>
        </p:nvSpPr>
        <p:spPr>
          <a:xfrm>
            <a:off x="3656004" y="5606504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BF3C23-2D7E-460A-B46A-8169AC1AF65E}"/>
              </a:ext>
            </a:extLst>
          </p:cNvPr>
          <p:cNvSpPr txBox="1"/>
          <p:nvPr/>
        </p:nvSpPr>
        <p:spPr>
          <a:xfrm>
            <a:off x="7012405" y="4959034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22583A-79AC-4BBF-B6CB-AD2906C1A908}"/>
              </a:ext>
            </a:extLst>
          </p:cNvPr>
          <p:cNvSpPr txBox="1"/>
          <p:nvPr/>
        </p:nvSpPr>
        <p:spPr>
          <a:xfrm>
            <a:off x="10143752" y="4106129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69A61B-6FB3-4265-8842-3C2B468B70F4}"/>
              </a:ext>
            </a:extLst>
          </p:cNvPr>
          <p:cNvSpPr txBox="1"/>
          <p:nvPr/>
        </p:nvSpPr>
        <p:spPr>
          <a:xfrm>
            <a:off x="4787366" y="2479829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3DEBFA-D438-46D2-AECC-38894E280D45}"/>
              </a:ext>
            </a:extLst>
          </p:cNvPr>
          <p:cNvSpPr txBox="1"/>
          <p:nvPr/>
        </p:nvSpPr>
        <p:spPr>
          <a:xfrm>
            <a:off x="8701781" y="1738206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CB76A7-1A45-4C89-9837-B801689CD32F}"/>
              </a:ext>
            </a:extLst>
          </p:cNvPr>
          <p:cNvSpPr txBox="1"/>
          <p:nvPr/>
        </p:nvSpPr>
        <p:spPr>
          <a:xfrm>
            <a:off x="1986526" y="3273259"/>
            <a:ext cx="2107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1600" b="1" dirty="0" smtClean="0">
                <a:latin typeface="Calibri Light" pitchFamily="34" charset="0"/>
                <a:cs typeface="Arial" pitchFamily="34" charset="0"/>
              </a:rPr>
              <a:t>Sastavili smo dnevni red...</a:t>
            </a:r>
            <a:endParaRPr lang="en-US" altLang="ko-KR" sz="1600" b="1" dirty="0"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1D1D70-0B14-4D1D-84A2-5F463E4BDE37}"/>
              </a:ext>
            </a:extLst>
          </p:cNvPr>
          <p:cNvSpPr txBox="1"/>
          <p:nvPr/>
        </p:nvSpPr>
        <p:spPr>
          <a:xfrm>
            <a:off x="9277501" y="1439759"/>
            <a:ext cx="1810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1600" b="1" dirty="0" smtClean="0">
                <a:latin typeface="Calibri Light" pitchFamily="34" charset="0"/>
                <a:cs typeface="Arial" pitchFamily="34" charset="0"/>
              </a:rPr>
              <a:t>Govorili smo o tome kako će terapija napredovati...</a:t>
            </a:r>
            <a:endParaRPr lang="en-US" altLang="ko-KR" sz="1600" b="1" dirty="0"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1E95DB-9BA4-420D-AC2F-885558E25E12}"/>
              </a:ext>
            </a:extLst>
          </p:cNvPr>
          <p:cNvSpPr txBox="1"/>
          <p:nvPr/>
        </p:nvSpPr>
        <p:spPr>
          <a:xfrm>
            <a:off x="4237701" y="5580697"/>
            <a:ext cx="1888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1600" b="1" dirty="0" smtClean="0">
                <a:latin typeface="Calibri Light" pitchFamily="34" charset="0"/>
                <a:cs typeface="Arial" pitchFamily="34" charset="0"/>
              </a:rPr>
              <a:t>Provjerili vaše raspoloženje...</a:t>
            </a:r>
            <a:endParaRPr lang="en-US" altLang="ko-KR" sz="1600" b="1" dirty="0"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27024C-85B5-41F2-8301-25473D776178}"/>
              </a:ext>
            </a:extLst>
          </p:cNvPr>
          <p:cNvSpPr txBox="1"/>
          <p:nvPr/>
        </p:nvSpPr>
        <p:spPr>
          <a:xfrm>
            <a:off x="7539509" y="4958725"/>
            <a:ext cx="1888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1600" b="1" dirty="0" smtClean="0">
                <a:latin typeface="Calibri Light" pitchFamily="34" charset="0"/>
                <a:cs typeface="Arial" pitchFamily="34" charset="0"/>
              </a:rPr>
              <a:t>Objasnili kako vaše misli utječu na vaše osjećaje...</a:t>
            </a:r>
            <a:endParaRPr lang="en-US" altLang="ko-KR" sz="1600" b="1" dirty="0"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B8DDB3-AE33-48E5-AFCB-FA61C4761F36}"/>
              </a:ext>
            </a:extLst>
          </p:cNvPr>
          <p:cNvSpPr txBox="1"/>
          <p:nvPr/>
        </p:nvSpPr>
        <p:spPr>
          <a:xfrm>
            <a:off x="9724757" y="4676406"/>
            <a:ext cx="188859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cs typeface="Arial" pitchFamily="34" charset="0"/>
              </a:rPr>
              <a:t>Radit ćemo na vašim </a:t>
            </a:r>
            <a:r>
              <a:rPr lang="hr-HR" altLang="ko-KR" sz="1600" b="1" dirty="0" smtClean="0">
                <a:latin typeface="Calibri Light" pitchFamily="34" charset="0"/>
                <a:cs typeface="Arial" pitchFamily="34" charset="0"/>
              </a:rPr>
              <a:t>problemima i ciljevima </a:t>
            </a:r>
            <a:r>
              <a:rPr lang="hr-HR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cs typeface="Arial" pitchFamily="34" charset="0"/>
              </a:rPr>
              <a:t>te na </a:t>
            </a:r>
            <a:r>
              <a:rPr lang="hr-HR" altLang="ko-KR" sz="1600" b="1" dirty="0" smtClean="0">
                <a:latin typeface="Calibri Light" pitchFamily="34" charset="0"/>
                <a:cs typeface="Arial" pitchFamily="34" charset="0"/>
              </a:rPr>
              <a:t>mijenjanju vašeg mišljenja</a:t>
            </a:r>
            <a:r>
              <a:rPr lang="hr-HR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cs typeface="Arial" pitchFamily="34" charset="0"/>
              </a:rPr>
              <a:t> kad otkrijete da ono nije točno!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BCB3A0A0-485B-4AFE-A56A-1B3E35B2E800}"/>
              </a:ext>
            </a:extLst>
          </p:cNvPr>
          <p:cNvSpPr/>
          <p:nvPr/>
        </p:nvSpPr>
        <p:spPr>
          <a:xfrm rot="2700000">
            <a:off x="3457344" y="443504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5ED20714-0094-41CC-A8A9-E223F906B482}"/>
              </a:ext>
            </a:extLst>
          </p:cNvPr>
          <p:cNvSpPr/>
          <p:nvPr/>
        </p:nvSpPr>
        <p:spPr>
          <a:xfrm>
            <a:off x="1751156" y="452801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2CF72E3B-BDE1-433F-A504-5D28A3FFFF06}"/>
              </a:ext>
            </a:extLst>
          </p:cNvPr>
          <p:cNvSpPr/>
          <p:nvPr/>
        </p:nvSpPr>
        <p:spPr>
          <a:xfrm>
            <a:off x="10132384" y="294772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36">
            <a:extLst>
              <a:ext uri="{FF2B5EF4-FFF2-40B4-BE49-F238E27FC236}">
                <a16:creationId xmlns:a16="http://schemas.microsoft.com/office/drawing/2014/main" id="{30907A28-5AB1-444F-8C58-B740EDBB9BE2}"/>
              </a:ext>
            </a:extLst>
          </p:cNvPr>
          <p:cNvSpPr/>
          <p:nvPr/>
        </p:nvSpPr>
        <p:spPr>
          <a:xfrm>
            <a:off x="5065878" y="372874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 Same Side Corner Rectangle 36">
            <a:extLst>
              <a:ext uri="{FF2B5EF4-FFF2-40B4-BE49-F238E27FC236}">
                <a16:creationId xmlns:a16="http://schemas.microsoft.com/office/drawing/2014/main" id="{11CFD07A-43B9-40D1-ABB3-7C50E52BAA31}"/>
              </a:ext>
            </a:extLst>
          </p:cNvPr>
          <p:cNvSpPr>
            <a:spLocks noChangeAspect="1"/>
          </p:cNvSpPr>
          <p:nvPr/>
        </p:nvSpPr>
        <p:spPr>
          <a:xfrm>
            <a:off x="8443505" y="297214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8194E051-42E3-4641-9889-9DAC285B18A7}"/>
              </a:ext>
            </a:extLst>
          </p:cNvPr>
          <p:cNvSpPr>
            <a:spLocks noChangeAspect="1"/>
          </p:cNvSpPr>
          <p:nvPr/>
        </p:nvSpPr>
        <p:spPr>
          <a:xfrm>
            <a:off x="6752971" y="370983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1269241" y="382140"/>
            <a:ext cx="6523631" cy="12146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Sažetak</a:t>
            </a:r>
            <a:r>
              <a:rPr kumimoji="0" lang="hr-H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 i zadavanje domaće zadaće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 Black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1E95DB-9BA4-420D-AC2F-885558E25E12}"/>
              </a:ext>
            </a:extLst>
          </p:cNvPr>
          <p:cNvSpPr txBox="1"/>
          <p:nvPr/>
        </p:nvSpPr>
        <p:spPr>
          <a:xfrm>
            <a:off x="5290852" y="2512224"/>
            <a:ext cx="1888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1600" b="1" dirty="0" smtClean="0">
                <a:latin typeface="Calibri Light" pitchFamily="34" charset="0"/>
                <a:cs typeface="Arial" pitchFamily="34" charset="0"/>
              </a:rPr>
              <a:t>Postavili određene ciljeve...</a:t>
            </a:r>
            <a:endParaRPr lang="en-US" altLang="ko-KR" sz="1600" b="1" dirty="0">
              <a:latin typeface="Calibri Ligh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B26434-32D7-4C51-80A3-40E4B629E742}"/>
              </a:ext>
            </a:extLst>
          </p:cNvPr>
          <p:cNvSpPr txBox="1"/>
          <p:nvPr/>
        </p:nvSpPr>
        <p:spPr>
          <a:xfrm>
            <a:off x="2559500" y="1704024"/>
            <a:ext cx="574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latin typeface="Calibri Light" pitchFamily="34" charset="0"/>
                <a:cs typeface="Arial" pitchFamily="34" charset="0"/>
              </a:rPr>
              <a:t>A</a:t>
            </a:r>
            <a:endParaRPr lang="ko-KR" altLang="en-US" sz="1600" b="1" dirty="0">
              <a:solidFill>
                <a:schemeClr val="accent3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FD0CB8-2702-4DF2-AD72-6D26D45D0E7A}"/>
              </a:ext>
            </a:extLst>
          </p:cNvPr>
          <p:cNvSpPr txBox="1"/>
          <p:nvPr/>
        </p:nvSpPr>
        <p:spPr>
          <a:xfrm>
            <a:off x="9010230" y="5191554"/>
            <a:ext cx="574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latin typeface="Calibri Light" pitchFamily="34" charset="0"/>
                <a:cs typeface="Arial" pitchFamily="34" charset="0"/>
              </a:rPr>
              <a:t>B</a:t>
            </a:r>
            <a:endParaRPr lang="ko-KR" altLang="en-US" sz="1600" b="1" dirty="0">
              <a:solidFill>
                <a:schemeClr val="accent4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8809BE06-BB5D-48D8-9B48-8F632F9CE318}"/>
              </a:ext>
            </a:extLst>
          </p:cNvPr>
          <p:cNvSpPr/>
          <p:nvPr/>
        </p:nvSpPr>
        <p:spPr>
          <a:xfrm rot="9991109">
            <a:off x="1264394" y="4036720"/>
            <a:ext cx="9720769" cy="929663"/>
          </a:xfrm>
          <a:custGeom>
            <a:avLst/>
            <a:gdLst>
              <a:gd name="connsiteX0" fmla="*/ 0 w 7693003"/>
              <a:gd name="connsiteY0" fmla="*/ 0 h 792000"/>
              <a:gd name="connsiteX1" fmla="*/ 7693003 w 7693003"/>
              <a:gd name="connsiteY1" fmla="*/ 0 h 792000"/>
              <a:gd name="connsiteX2" fmla="*/ 7693003 w 7693003"/>
              <a:gd name="connsiteY2" fmla="*/ 792000 h 792000"/>
              <a:gd name="connsiteX3" fmla="*/ 0 w 7693003"/>
              <a:gd name="connsiteY3" fmla="*/ 792000 h 792000"/>
              <a:gd name="connsiteX4" fmla="*/ 0 w 7693003"/>
              <a:gd name="connsiteY4" fmla="*/ 0 h 792000"/>
              <a:gd name="connsiteX0" fmla="*/ 0 w 7704142"/>
              <a:gd name="connsiteY0" fmla="*/ 36436 h 792000"/>
              <a:gd name="connsiteX1" fmla="*/ 7704142 w 7704142"/>
              <a:gd name="connsiteY1" fmla="*/ 0 h 792000"/>
              <a:gd name="connsiteX2" fmla="*/ 7704142 w 7704142"/>
              <a:gd name="connsiteY2" fmla="*/ 792000 h 792000"/>
              <a:gd name="connsiteX3" fmla="*/ 11139 w 7704142"/>
              <a:gd name="connsiteY3" fmla="*/ 792000 h 792000"/>
              <a:gd name="connsiteX4" fmla="*/ 0 w 7704142"/>
              <a:gd name="connsiteY4" fmla="*/ 36436 h 792000"/>
              <a:gd name="connsiteX0" fmla="*/ 0 w 7704142"/>
              <a:gd name="connsiteY0" fmla="*/ 36436 h 858546"/>
              <a:gd name="connsiteX1" fmla="*/ 7704142 w 7704142"/>
              <a:gd name="connsiteY1" fmla="*/ 0 h 858546"/>
              <a:gd name="connsiteX2" fmla="*/ 7704142 w 7704142"/>
              <a:gd name="connsiteY2" fmla="*/ 792000 h 858546"/>
              <a:gd name="connsiteX3" fmla="*/ 754 w 7704142"/>
              <a:gd name="connsiteY3" fmla="*/ 858546 h 858546"/>
              <a:gd name="connsiteX4" fmla="*/ 0 w 7704142"/>
              <a:gd name="connsiteY4" fmla="*/ 36436 h 858546"/>
              <a:gd name="connsiteX0" fmla="*/ 0 w 7715281"/>
              <a:gd name="connsiteY0" fmla="*/ 72871 h 858546"/>
              <a:gd name="connsiteX1" fmla="*/ 7715281 w 7715281"/>
              <a:gd name="connsiteY1" fmla="*/ 0 h 858546"/>
              <a:gd name="connsiteX2" fmla="*/ 7715281 w 7715281"/>
              <a:gd name="connsiteY2" fmla="*/ 792000 h 858546"/>
              <a:gd name="connsiteX3" fmla="*/ 11893 w 7715281"/>
              <a:gd name="connsiteY3" fmla="*/ 858546 h 858546"/>
              <a:gd name="connsiteX4" fmla="*/ 0 w 7715281"/>
              <a:gd name="connsiteY4" fmla="*/ 72871 h 858546"/>
              <a:gd name="connsiteX0" fmla="*/ 0 w 7831077"/>
              <a:gd name="connsiteY0" fmla="*/ 72871 h 858546"/>
              <a:gd name="connsiteX1" fmla="*/ 7715281 w 7831077"/>
              <a:gd name="connsiteY1" fmla="*/ 0 h 858546"/>
              <a:gd name="connsiteX2" fmla="*/ 7831077 w 7831077"/>
              <a:gd name="connsiteY2" fmla="*/ 788371 h 858546"/>
              <a:gd name="connsiteX3" fmla="*/ 11893 w 7831077"/>
              <a:gd name="connsiteY3" fmla="*/ 858546 h 858546"/>
              <a:gd name="connsiteX4" fmla="*/ 0 w 7831077"/>
              <a:gd name="connsiteY4" fmla="*/ 72871 h 858546"/>
              <a:gd name="connsiteX0" fmla="*/ 0 w 7809309"/>
              <a:gd name="connsiteY0" fmla="*/ 72871 h 858546"/>
              <a:gd name="connsiteX1" fmla="*/ 7715281 w 7809309"/>
              <a:gd name="connsiteY1" fmla="*/ 0 h 858546"/>
              <a:gd name="connsiteX2" fmla="*/ 7809309 w 7809309"/>
              <a:gd name="connsiteY2" fmla="*/ 781911 h 858546"/>
              <a:gd name="connsiteX3" fmla="*/ 11893 w 7809309"/>
              <a:gd name="connsiteY3" fmla="*/ 858546 h 858546"/>
              <a:gd name="connsiteX4" fmla="*/ 0 w 7809309"/>
              <a:gd name="connsiteY4" fmla="*/ 72871 h 858546"/>
              <a:gd name="connsiteX0" fmla="*/ 0 w 7809309"/>
              <a:gd name="connsiteY0" fmla="*/ 130700 h 916375"/>
              <a:gd name="connsiteX1" fmla="*/ 7680444 w 7809309"/>
              <a:gd name="connsiteY1" fmla="*/ 0 h 916375"/>
              <a:gd name="connsiteX2" fmla="*/ 7809309 w 7809309"/>
              <a:gd name="connsiteY2" fmla="*/ 839740 h 916375"/>
              <a:gd name="connsiteX3" fmla="*/ 11893 w 7809309"/>
              <a:gd name="connsiteY3" fmla="*/ 916375 h 916375"/>
              <a:gd name="connsiteX4" fmla="*/ 0 w 7809309"/>
              <a:gd name="connsiteY4" fmla="*/ 130700 h 916375"/>
              <a:gd name="connsiteX0" fmla="*/ 0 w 7796536"/>
              <a:gd name="connsiteY0" fmla="*/ 130700 h 916375"/>
              <a:gd name="connsiteX1" fmla="*/ 7680444 w 7796536"/>
              <a:gd name="connsiteY1" fmla="*/ 0 h 916375"/>
              <a:gd name="connsiteX2" fmla="*/ 7796536 w 7796536"/>
              <a:gd name="connsiteY2" fmla="*/ 826451 h 916375"/>
              <a:gd name="connsiteX3" fmla="*/ 11893 w 7796536"/>
              <a:gd name="connsiteY3" fmla="*/ 916375 h 916375"/>
              <a:gd name="connsiteX4" fmla="*/ 0 w 7796536"/>
              <a:gd name="connsiteY4" fmla="*/ 130700 h 916375"/>
              <a:gd name="connsiteX0" fmla="*/ 0 w 7802350"/>
              <a:gd name="connsiteY0" fmla="*/ 130700 h 916375"/>
              <a:gd name="connsiteX1" fmla="*/ 7680444 w 7802350"/>
              <a:gd name="connsiteY1" fmla="*/ 0 h 916375"/>
              <a:gd name="connsiteX2" fmla="*/ 7802350 w 7802350"/>
              <a:gd name="connsiteY2" fmla="*/ 875666 h 916375"/>
              <a:gd name="connsiteX3" fmla="*/ 11893 w 7802350"/>
              <a:gd name="connsiteY3" fmla="*/ 916375 h 916375"/>
              <a:gd name="connsiteX4" fmla="*/ 0 w 7802350"/>
              <a:gd name="connsiteY4" fmla="*/ 130700 h 916375"/>
              <a:gd name="connsiteX0" fmla="*/ 0 w 7802350"/>
              <a:gd name="connsiteY0" fmla="*/ 130700 h 952302"/>
              <a:gd name="connsiteX1" fmla="*/ 7680444 w 7802350"/>
              <a:gd name="connsiteY1" fmla="*/ 0 h 952302"/>
              <a:gd name="connsiteX2" fmla="*/ 7802350 w 7802350"/>
              <a:gd name="connsiteY2" fmla="*/ 875666 h 952302"/>
              <a:gd name="connsiteX3" fmla="*/ 4935 w 7802350"/>
              <a:gd name="connsiteY3" fmla="*/ 952302 h 952302"/>
              <a:gd name="connsiteX4" fmla="*/ 0 w 7802350"/>
              <a:gd name="connsiteY4" fmla="*/ 130700 h 952302"/>
              <a:gd name="connsiteX0" fmla="*/ 0 w 7882165"/>
              <a:gd name="connsiteY0" fmla="*/ 107014 h 952302"/>
              <a:gd name="connsiteX1" fmla="*/ 7760259 w 7882165"/>
              <a:gd name="connsiteY1" fmla="*/ 0 h 952302"/>
              <a:gd name="connsiteX2" fmla="*/ 7882165 w 7882165"/>
              <a:gd name="connsiteY2" fmla="*/ 875666 h 952302"/>
              <a:gd name="connsiteX3" fmla="*/ 84750 w 7882165"/>
              <a:gd name="connsiteY3" fmla="*/ 952302 h 952302"/>
              <a:gd name="connsiteX4" fmla="*/ 0 w 7882165"/>
              <a:gd name="connsiteY4" fmla="*/ 107014 h 952302"/>
              <a:gd name="connsiteX0" fmla="*/ 0 w 7871132"/>
              <a:gd name="connsiteY0" fmla="*/ 129285 h 952302"/>
              <a:gd name="connsiteX1" fmla="*/ 7749226 w 7871132"/>
              <a:gd name="connsiteY1" fmla="*/ 0 h 952302"/>
              <a:gd name="connsiteX2" fmla="*/ 7871132 w 7871132"/>
              <a:gd name="connsiteY2" fmla="*/ 875666 h 952302"/>
              <a:gd name="connsiteX3" fmla="*/ 73717 w 7871132"/>
              <a:gd name="connsiteY3" fmla="*/ 952302 h 952302"/>
              <a:gd name="connsiteX4" fmla="*/ 0 w 7871132"/>
              <a:gd name="connsiteY4" fmla="*/ 129285 h 952302"/>
              <a:gd name="connsiteX0" fmla="*/ 0 w 7871132"/>
              <a:gd name="connsiteY0" fmla="*/ 129285 h 952302"/>
              <a:gd name="connsiteX1" fmla="*/ 7749226 w 7871132"/>
              <a:gd name="connsiteY1" fmla="*/ 0 h 952302"/>
              <a:gd name="connsiteX2" fmla="*/ 7871132 w 7871132"/>
              <a:gd name="connsiteY2" fmla="*/ 875666 h 952302"/>
              <a:gd name="connsiteX3" fmla="*/ 73717 w 7871132"/>
              <a:gd name="connsiteY3" fmla="*/ 952302 h 952302"/>
              <a:gd name="connsiteX4" fmla="*/ 0 w 7871132"/>
              <a:gd name="connsiteY4" fmla="*/ 129285 h 952302"/>
              <a:gd name="connsiteX0" fmla="*/ 0 w 7871132"/>
              <a:gd name="connsiteY0" fmla="*/ 129285 h 947627"/>
              <a:gd name="connsiteX1" fmla="*/ 7749226 w 7871132"/>
              <a:gd name="connsiteY1" fmla="*/ 0 h 947627"/>
              <a:gd name="connsiteX2" fmla="*/ 7871132 w 7871132"/>
              <a:gd name="connsiteY2" fmla="*/ 875666 h 947627"/>
              <a:gd name="connsiteX3" fmla="*/ 89968 w 7871132"/>
              <a:gd name="connsiteY3" fmla="*/ 947627 h 947627"/>
              <a:gd name="connsiteX4" fmla="*/ 0 w 7871132"/>
              <a:gd name="connsiteY4" fmla="*/ 129285 h 947627"/>
              <a:gd name="connsiteX0" fmla="*/ 0 w 7871132"/>
              <a:gd name="connsiteY0" fmla="*/ 129285 h 947627"/>
              <a:gd name="connsiteX1" fmla="*/ 7749226 w 7871132"/>
              <a:gd name="connsiteY1" fmla="*/ 0 h 947627"/>
              <a:gd name="connsiteX2" fmla="*/ 7871132 w 7871132"/>
              <a:gd name="connsiteY2" fmla="*/ 875666 h 947627"/>
              <a:gd name="connsiteX3" fmla="*/ 89968 w 7871132"/>
              <a:gd name="connsiteY3" fmla="*/ 947627 h 947627"/>
              <a:gd name="connsiteX4" fmla="*/ 0 w 7871132"/>
              <a:gd name="connsiteY4" fmla="*/ 129285 h 947627"/>
              <a:gd name="connsiteX0" fmla="*/ 0 w 7852843"/>
              <a:gd name="connsiteY0" fmla="*/ 129285 h 947627"/>
              <a:gd name="connsiteX1" fmla="*/ 7749226 w 7852843"/>
              <a:gd name="connsiteY1" fmla="*/ 0 h 947627"/>
              <a:gd name="connsiteX2" fmla="*/ 7852843 w 7852843"/>
              <a:gd name="connsiteY2" fmla="*/ 851242 h 947627"/>
              <a:gd name="connsiteX3" fmla="*/ 89968 w 7852843"/>
              <a:gd name="connsiteY3" fmla="*/ 947627 h 947627"/>
              <a:gd name="connsiteX4" fmla="*/ 0 w 7852843"/>
              <a:gd name="connsiteY4" fmla="*/ 129285 h 947627"/>
              <a:gd name="connsiteX0" fmla="*/ 0 w 7852843"/>
              <a:gd name="connsiteY0" fmla="*/ 129285 h 929663"/>
              <a:gd name="connsiteX1" fmla="*/ 7749226 w 7852843"/>
              <a:gd name="connsiteY1" fmla="*/ 0 h 929663"/>
              <a:gd name="connsiteX2" fmla="*/ 7852843 w 7852843"/>
              <a:gd name="connsiteY2" fmla="*/ 851242 h 929663"/>
              <a:gd name="connsiteX3" fmla="*/ 93447 w 7852843"/>
              <a:gd name="connsiteY3" fmla="*/ 929663 h 929663"/>
              <a:gd name="connsiteX4" fmla="*/ 0 w 7852843"/>
              <a:gd name="connsiteY4" fmla="*/ 129285 h 92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2843" h="929663">
                <a:moveTo>
                  <a:pt x="0" y="129285"/>
                </a:moveTo>
                <a:lnTo>
                  <a:pt x="7749226" y="0"/>
                </a:lnTo>
                <a:lnTo>
                  <a:pt x="7852843" y="851242"/>
                </a:lnTo>
                <a:lnTo>
                  <a:pt x="93447" y="929663"/>
                </a:lnTo>
                <a:cubicBezTo>
                  <a:pt x="51400" y="633724"/>
                  <a:pt x="25498" y="391817"/>
                  <a:pt x="0" y="12928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302532AF-8FA6-4EE9-A2EF-EE4302B0F786}"/>
              </a:ext>
            </a:extLst>
          </p:cNvPr>
          <p:cNvSpPr/>
          <p:nvPr/>
        </p:nvSpPr>
        <p:spPr>
          <a:xfrm rot="20783557">
            <a:off x="1230164" y="2871143"/>
            <a:ext cx="9712847" cy="910129"/>
          </a:xfrm>
          <a:custGeom>
            <a:avLst/>
            <a:gdLst>
              <a:gd name="connsiteX0" fmla="*/ 0 w 7693003"/>
              <a:gd name="connsiteY0" fmla="*/ 0 h 792000"/>
              <a:gd name="connsiteX1" fmla="*/ 7693003 w 7693003"/>
              <a:gd name="connsiteY1" fmla="*/ 0 h 792000"/>
              <a:gd name="connsiteX2" fmla="*/ 7693003 w 7693003"/>
              <a:gd name="connsiteY2" fmla="*/ 792000 h 792000"/>
              <a:gd name="connsiteX3" fmla="*/ 0 w 7693003"/>
              <a:gd name="connsiteY3" fmla="*/ 792000 h 792000"/>
              <a:gd name="connsiteX4" fmla="*/ 0 w 7693003"/>
              <a:gd name="connsiteY4" fmla="*/ 0 h 792000"/>
              <a:gd name="connsiteX0" fmla="*/ 0 w 7704142"/>
              <a:gd name="connsiteY0" fmla="*/ 36436 h 792000"/>
              <a:gd name="connsiteX1" fmla="*/ 7704142 w 7704142"/>
              <a:gd name="connsiteY1" fmla="*/ 0 h 792000"/>
              <a:gd name="connsiteX2" fmla="*/ 7704142 w 7704142"/>
              <a:gd name="connsiteY2" fmla="*/ 792000 h 792000"/>
              <a:gd name="connsiteX3" fmla="*/ 11139 w 7704142"/>
              <a:gd name="connsiteY3" fmla="*/ 792000 h 792000"/>
              <a:gd name="connsiteX4" fmla="*/ 0 w 7704142"/>
              <a:gd name="connsiteY4" fmla="*/ 36436 h 792000"/>
              <a:gd name="connsiteX0" fmla="*/ 0 w 7704142"/>
              <a:gd name="connsiteY0" fmla="*/ 36436 h 858546"/>
              <a:gd name="connsiteX1" fmla="*/ 7704142 w 7704142"/>
              <a:gd name="connsiteY1" fmla="*/ 0 h 858546"/>
              <a:gd name="connsiteX2" fmla="*/ 7704142 w 7704142"/>
              <a:gd name="connsiteY2" fmla="*/ 792000 h 858546"/>
              <a:gd name="connsiteX3" fmla="*/ 754 w 7704142"/>
              <a:gd name="connsiteY3" fmla="*/ 858546 h 858546"/>
              <a:gd name="connsiteX4" fmla="*/ 0 w 7704142"/>
              <a:gd name="connsiteY4" fmla="*/ 36436 h 858546"/>
              <a:gd name="connsiteX0" fmla="*/ 0 w 7715281"/>
              <a:gd name="connsiteY0" fmla="*/ 72871 h 858546"/>
              <a:gd name="connsiteX1" fmla="*/ 7715281 w 7715281"/>
              <a:gd name="connsiteY1" fmla="*/ 0 h 858546"/>
              <a:gd name="connsiteX2" fmla="*/ 7715281 w 7715281"/>
              <a:gd name="connsiteY2" fmla="*/ 792000 h 858546"/>
              <a:gd name="connsiteX3" fmla="*/ 11893 w 7715281"/>
              <a:gd name="connsiteY3" fmla="*/ 858546 h 858546"/>
              <a:gd name="connsiteX4" fmla="*/ 0 w 7715281"/>
              <a:gd name="connsiteY4" fmla="*/ 72871 h 858546"/>
              <a:gd name="connsiteX0" fmla="*/ 0 w 7715281"/>
              <a:gd name="connsiteY0" fmla="*/ 105468 h 891143"/>
              <a:gd name="connsiteX1" fmla="*/ 7609272 w 7715281"/>
              <a:gd name="connsiteY1" fmla="*/ 0 h 891143"/>
              <a:gd name="connsiteX2" fmla="*/ 7715281 w 7715281"/>
              <a:gd name="connsiteY2" fmla="*/ 824597 h 891143"/>
              <a:gd name="connsiteX3" fmla="*/ 11893 w 7715281"/>
              <a:gd name="connsiteY3" fmla="*/ 891143 h 891143"/>
              <a:gd name="connsiteX4" fmla="*/ 0 w 7715281"/>
              <a:gd name="connsiteY4" fmla="*/ 105468 h 891143"/>
              <a:gd name="connsiteX0" fmla="*/ 0 w 7708213"/>
              <a:gd name="connsiteY0" fmla="*/ 105468 h 891143"/>
              <a:gd name="connsiteX1" fmla="*/ 7609272 w 7708213"/>
              <a:gd name="connsiteY1" fmla="*/ 0 h 891143"/>
              <a:gd name="connsiteX2" fmla="*/ 7708213 w 7708213"/>
              <a:gd name="connsiteY2" fmla="*/ 822425 h 891143"/>
              <a:gd name="connsiteX3" fmla="*/ 11893 w 7708213"/>
              <a:gd name="connsiteY3" fmla="*/ 891143 h 891143"/>
              <a:gd name="connsiteX4" fmla="*/ 0 w 7708213"/>
              <a:gd name="connsiteY4" fmla="*/ 105468 h 891143"/>
              <a:gd name="connsiteX0" fmla="*/ 0 w 7708213"/>
              <a:gd name="connsiteY0" fmla="*/ 105468 h 921850"/>
              <a:gd name="connsiteX1" fmla="*/ 7609272 w 7708213"/>
              <a:gd name="connsiteY1" fmla="*/ 0 h 921850"/>
              <a:gd name="connsiteX2" fmla="*/ 7708213 w 7708213"/>
              <a:gd name="connsiteY2" fmla="*/ 822425 h 921850"/>
              <a:gd name="connsiteX3" fmla="*/ 80857 w 7708213"/>
              <a:gd name="connsiteY3" fmla="*/ 921850 h 921850"/>
              <a:gd name="connsiteX4" fmla="*/ 0 w 7708213"/>
              <a:gd name="connsiteY4" fmla="*/ 105468 h 921850"/>
              <a:gd name="connsiteX0" fmla="*/ 0 w 7694078"/>
              <a:gd name="connsiteY0" fmla="*/ 109814 h 921850"/>
              <a:gd name="connsiteX1" fmla="*/ 7595137 w 7694078"/>
              <a:gd name="connsiteY1" fmla="*/ 0 h 921850"/>
              <a:gd name="connsiteX2" fmla="*/ 7694078 w 7694078"/>
              <a:gd name="connsiteY2" fmla="*/ 822425 h 921850"/>
              <a:gd name="connsiteX3" fmla="*/ 66722 w 7694078"/>
              <a:gd name="connsiteY3" fmla="*/ 921850 h 921850"/>
              <a:gd name="connsiteX4" fmla="*/ 0 w 7694078"/>
              <a:gd name="connsiteY4" fmla="*/ 109814 h 921850"/>
              <a:gd name="connsiteX0" fmla="*/ 0 w 7694078"/>
              <a:gd name="connsiteY0" fmla="*/ 109814 h 908241"/>
              <a:gd name="connsiteX1" fmla="*/ 7595137 w 7694078"/>
              <a:gd name="connsiteY1" fmla="*/ 0 h 908241"/>
              <a:gd name="connsiteX2" fmla="*/ 7694078 w 7694078"/>
              <a:gd name="connsiteY2" fmla="*/ 822425 h 908241"/>
              <a:gd name="connsiteX3" fmla="*/ 84278 w 7694078"/>
              <a:gd name="connsiteY3" fmla="*/ 908241 h 908241"/>
              <a:gd name="connsiteX4" fmla="*/ 0 w 7694078"/>
              <a:gd name="connsiteY4" fmla="*/ 109814 h 908241"/>
              <a:gd name="connsiteX0" fmla="*/ 0 w 7694078"/>
              <a:gd name="connsiteY0" fmla="*/ 109814 h 908241"/>
              <a:gd name="connsiteX1" fmla="*/ 7595137 w 7694078"/>
              <a:gd name="connsiteY1" fmla="*/ 0 h 908241"/>
              <a:gd name="connsiteX2" fmla="*/ 7694078 w 7694078"/>
              <a:gd name="connsiteY2" fmla="*/ 822425 h 908241"/>
              <a:gd name="connsiteX3" fmla="*/ 84278 w 7694078"/>
              <a:gd name="connsiteY3" fmla="*/ 908241 h 908241"/>
              <a:gd name="connsiteX4" fmla="*/ 0 w 7694078"/>
              <a:gd name="connsiteY4" fmla="*/ 109814 h 908241"/>
              <a:gd name="connsiteX0" fmla="*/ 0 w 7694078"/>
              <a:gd name="connsiteY0" fmla="*/ 109814 h 908241"/>
              <a:gd name="connsiteX1" fmla="*/ 7595137 w 7694078"/>
              <a:gd name="connsiteY1" fmla="*/ 0 h 908241"/>
              <a:gd name="connsiteX2" fmla="*/ 7694078 w 7694078"/>
              <a:gd name="connsiteY2" fmla="*/ 822425 h 908241"/>
              <a:gd name="connsiteX3" fmla="*/ 84278 w 7694078"/>
              <a:gd name="connsiteY3" fmla="*/ 908241 h 908241"/>
              <a:gd name="connsiteX4" fmla="*/ 0 w 7694078"/>
              <a:gd name="connsiteY4" fmla="*/ 109814 h 908241"/>
              <a:gd name="connsiteX0" fmla="*/ 0 w 7690432"/>
              <a:gd name="connsiteY0" fmla="*/ 129940 h 908241"/>
              <a:gd name="connsiteX1" fmla="*/ 7591491 w 7690432"/>
              <a:gd name="connsiteY1" fmla="*/ 0 h 908241"/>
              <a:gd name="connsiteX2" fmla="*/ 7690432 w 7690432"/>
              <a:gd name="connsiteY2" fmla="*/ 822425 h 908241"/>
              <a:gd name="connsiteX3" fmla="*/ 80632 w 7690432"/>
              <a:gd name="connsiteY3" fmla="*/ 908241 h 908241"/>
              <a:gd name="connsiteX4" fmla="*/ 0 w 7690432"/>
              <a:gd name="connsiteY4" fmla="*/ 129940 h 908241"/>
              <a:gd name="connsiteX0" fmla="*/ 0 w 7690657"/>
              <a:gd name="connsiteY0" fmla="*/ 91859 h 908241"/>
              <a:gd name="connsiteX1" fmla="*/ 7591716 w 7690657"/>
              <a:gd name="connsiteY1" fmla="*/ 0 h 908241"/>
              <a:gd name="connsiteX2" fmla="*/ 7690657 w 7690657"/>
              <a:gd name="connsiteY2" fmla="*/ 822425 h 908241"/>
              <a:gd name="connsiteX3" fmla="*/ 80857 w 7690657"/>
              <a:gd name="connsiteY3" fmla="*/ 908241 h 908241"/>
              <a:gd name="connsiteX4" fmla="*/ 0 w 7690657"/>
              <a:gd name="connsiteY4" fmla="*/ 91859 h 908241"/>
              <a:gd name="connsiteX0" fmla="*/ 0 w 7690657"/>
              <a:gd name="connsiteY0" fmla="*/ 96205 h 912587"/>
              <a:gd name="connsiteX1" fmla="*/ 7577581 w 7690657"/>
              <a:gd name="connsiteY1" fmla="*/ 0 h 912587"/>
              <a:gd name="connsiteX2" fmla="*/ 7690657 w 7690657"/>
              <a:gd name="connsiteY2" fmla="*/ 826771 h 912587"/>
              <a:gd name="connsiteX3" fmla="*/ 80857 w 7690657"/>
              <a:gd name="connsiteY3" fmla="*/ 912587 h 912587"/>
              <a:gd name="connsiteX4" fmla="*/ 0 w 7690657"/>
              <a:gd name="connsiteY4" fmla="*/ 96205 h 912587"/>
              <a:gd name="connsiteX0" fmla="*/ 0 w 7669454"/>
              <a:gd name="connsiteY0" fmla="*/ 102724 h 912587"/>
              <a:gd name="connsiteX1" fmla="*/ 7556378 w 7669454"/>
              <a:gd name="connsiteY1" fmla="*/ 0 h 912587"/>
              <a:gd name="connsiteX2" fmla="*/ 7669454 w 7669454"/>
              <a:gd name="connsiteY2" fmla="*/ 826771 h 912587"/>
              <a:gd name="connsiteX3" fmla="*/ 59654 w 7669454"/>
              <a:gd name="connsiteY3" fmla="*/ 912587 h 912587"/>
              <a:gd name="connsiteX4" fmla="*/ 0 w 7669454"/>
              <a:gd name="connsiteY4" fmla="*/ 102724 h 912587"/>
              <a:gd name="connsiteX0" fmla="*/ 0 w 7669454"/>
              <a:gd name="connsiteY0" fmla="*/ 102724 h 912587"/>
              <a:gd name="connsiteX1" fmla="*/ 7556378 w 7669454"/>
              <a:gd name="connsiteY1" fmla="*/ 0 h 912587"/>
              <a:gd name="connsiteX2" fmla="*/ 7669454 w 7669454"/>
              <a:gd name="connsiteY2" fmla="*/ 826771 h 912587"/>
              <a:gd name="connsiteX3" fmla="*/ 59654 w 7669454"/>
              <a:gd name="connsiteY3" fmla="*/ 912587 h 912587"/>
              <a:gd name="connsiteX4" fmla="*/ 0 w 7669454"/>
              <a:gd name="connsiteY4" fmla="*/ 102724 h 912587"/>
              <a:gd name="connsiteX0" fmla="*/ 0 w 7669454"/>
              <a:gd name="connsiteY0" fmla="*/ 102724 h 910129"/>
              <a:gd name="connsiteX1" fmla="*/ 7556378 w 7669454"/>
              <a:gd name="connsiteY1" fmla="*/ 0 h 910129"/>
              <a:gd name="connsiteX2" fmla="*/ 7669454 w 7669454"/>
              <a:gd name="connsiteY2" fmla="*/ 826771 h 910129"/>
              <a:gd name="connsiteX3" fmla="*/ 82567 w 7669454"/>
              <a:gd name="connsiteY3" fmla="*/ 910129 h 910129"/>
              <a:gd name="connsiteX4" fmla="*/ 0 w 7669454"/>
              <a:gd name="connsiteY4" fmla="*/ 102724 h 910129"/>
              <a:gd name="connsiteX0" fmla="*/ 0 w 7646542"/>
              <a:gd name="connsiteY0" fmla="*/ 102724 h 910129"/>
              <a:gd name="connsiteX1" fmla="*/ 7556378 w 7646542"/>
              <a:gd name="connsiteY1" fmla="*/ 0 h 910129"/>
              <a:gd name="connsiteX2" fmla="*/ 7646542 w 7646542"/>
              <a:gd name="connsiteY2" fmla="*/ 829229 h 910129"/>
              <a:gd name="connsiteX3" fmla="*/ 82567 w 7646542"/>
              <a:gd name="connsiteY3" fmla="*/ 910129 h 910129"/>
              <a:gd name="connsiteX4" fmla="*/ 0 w 7646542"/>
              <a:gd name="connsiteY4" fmla="*/ 102724 h 9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6542" h="910129">
                <a:moveTo>
                  <a:pt x="0" y="102724"/>
                </a:moveTo>
                <a:lnTo>
                  <a:pt x="7556378" y="0"/>
                </a:lnTo>
                <a:lnTo>
                  <a:pt x="7646542" y="829229"/>
                </a:lnTo>
                <a:lnTo>
                  <a:pt x="82567" y="910129"/>
                </a:lnTo>
                <a:cubicBezTo>
                  <a:pt x="61114" y="629573"/>
                  <a:pt x="19967" y="430339"/>
                  <a:pt x="0" y="102724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B66E56D-67BD-4479-AB07-065C2C9744AA}"/>
              </a:ext>
            </a:extLst>
          </p:cNvPr>
          <p:cNvSpPr/>
          <p:nvPr/>
        </p:nvSpPr>
        <p:spPr>
          <a:xfrm>
            <a:off x="1263244" y="4128802"/>
            <a:ext cx="9611246" cy="792000"/>
          </a:xfrm>
          <a:custGeom>
            <a:avLst/>
            <a:gdLst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0 w 7717018"/>
              <a:gd name="connsiteY3" fmla="*/ 792000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342900 w 7717018"/>
              <a:gd name="connsiteY3" fmla="*/ 763425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238125 w 7717018"/>
              <a:gd name="connsiteY3" fmla="*/ 763425 h 792000"/>
              <a:gd name="connsiteX4" fmla="*/ 0 w 7717018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018" h="792000">
                <a:moveTo>
                  <a:pt x="0" y="0"/>
                </a:moveTo>
                <a:lnTo>
                  <a:pt x="7717018" y="0"/>
                </a:lnTo>
                <a:lnTo>
                  <a:pt x="7717018" y="792000"/>
                </a:lnTo>
                <a:lnTo>
                  <a:pt x="238125" y="7634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8" name="Pentagon 1">
            <a:extLst>
              <a:ext uri="{FF2B5EF4-FFF2-40B4-BE49-F238E27FC236}">
                <a16:creationId xmlns:a16="http://schemas.microsoft.com/office/drawing/2014/main" id="{C4FB1585-27EE-4BEC-B275-08A44C5F0F84}"/>
              </a:ext>
            </a:extLst>
          </p:cNvPr>
          <p:cNvSpPr/>
          <p:nvPr/>
        </p:nvSpPr>
        <p:spPr>
          <a:xfrm rot="10800000">
            <a:off x="1099128" y="1769688"/>
            <a:ext cx="9811609" cy="792000"/>
          </a:xfrm>
          <a:custGeom>
            <a:avLst/>
            <a:gdLst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0 w 7687474"/>
              <a:gd name="connsiteY4" fmla="*/ 792000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352425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66700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38125 w 7687474"/>
              <a:gd name="connsiteY4" fmla="*/ 792000 h 792000"/>
              <a:gd name="connsiteX5" fmla="*/ 0 w 7687474"/>
              <a:gd name="connsiteY5" fmla="*/ 0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85750 w 7735099"/>
              <a:gd name="connsiteY4" fmla="*/ 792000 h 792000"/>
              <a:gd name="connsiteX5" fmla="*/ 0 w 7735099"/>
              <a:gd name="connsiteY5" fmla="*/ 9525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57175 w 7735099"/>
              <a:gd name="connsiteY4" fmla="*/ 792000 h 792000"/>
              <a:gd name="connsiteX5" fmla="*/ 0 w 7735099"/>
              <a:gd name="connsiteY5" fmla="*/ 9525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5099" h="792000">
                <a:moveTo>
                  <a:pt x="0" y="9525"/>
                </a:moveTo>
                <a:lnTo>
                  <a:pt x="7339099" y="0"/>
                </a:lnTo>
                <a:lnTo>
                  <a:pt x="7735099" y="396000"/>
                </a:lnTo>
                <a:lnTo>
                  <a:pt x="7339099" y="792000"/>
                </a:lnTo>
                <a:lnTo>
                  <a:pt x="257175" y="79200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32B6E58-A208-462A-BCCD-C65D5E54DEFE}"/>
              </a:ext>
            </a:extLst>
          </p:cNvPr>
          <p:cNvSpPr/>
          <p:nvPr/>
        </p:nvSpPr>
        <p:spPr>
          <a:xfrm rot="10800000">
            <a:off x="1326746" y="2898104"/>
            <a:ext cx="9611246" cy="792000"/>
          </a:xfrm>
          <a:custGeom>
            <a:avLst/>
            <a:gdLst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0 w 7717018"/>
              <a:gd name="connsiteY3" fmla="*/ 792000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342900 w 7717018"/>
              <a:gd name="connsiteY3" fmla="*/ 763425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238125 w 7717018"/>
              <a:gd name="connsiteY3" fmla="*/ 763425 h 792000"/>
              <a:gd name="connsiteX4" fmla="*/ 0 w 7717018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018" h="792000">
                <a:moveTo>
                  <a:pt x="0" y="0"/>
                </a:moveTo>
                <a:lnTo>
                  <a:pt x="7717018" y="0"/>
                </a:lnTo>
                <a:lnTo>
                  <a:pt x="7717018" y="792000"/>
                </a:lnTo>
                <a:lnTo>
                  <a:pt x="238125" y="7634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10" name="Pentagon 1">
            <a:extLst>
              <a:ext uri="{FF2B5EF4-FFF2-40B4-BE49-F238E27FC236}">
                <a16:creationId xmlns:a16="http://schemas.microsoft.com/office/drawing/2014/main" id="{51F668C3-B1C2-469F-BA0A-4297D67B36DA}"/>
              </a:ext>
            </a:extLst>
          </p:cNvPr>
          <p:cNvSpPr/>
          <p:nvPr/>
        </p:nvSpPr>
        <p:spPr>
          <a:xfrm>
            <a:off x="1290501" y="5257218"/>
            <a:ext cx="9811609" cy="792000"/>
          </a:xfrm>
          <a:custGeom>
            <a:avLst/>
            <a:gdLst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0 w 7687474"/>
              <a:gd name="connsiteY4" fmla="*/ 792000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352425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66700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38125 w 7687474"/>
              <a:gd name="connsiteY4" fmla="*/ 792000 h 792000"/>
              <a:gd name="connsiteX5" fmla="*/ 0 w 7687474"/>
              <a:gd name="connsiteY5" fmla="*/ 0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85750 w 7735099"/>
              <a:gd name="connsiteY4" fmla="*/ 792000 h 792000"/>
              <a:gd name="connsiteX5" fmla="*/ 0 w 7735099"/>
              <a:gd name="connsiteY5" fmla="*/ 9525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57175 w 7735099"/>
              <a:gd name="connsiteY4" fmla="*/ 792000 h 792000"/>
              <a:gd name="connsiteX5" fmla="*/ 0 w 7735099"/>
              <a:gd name="connsiteY5" fmla="*/ 9525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5099" h="792000">
                <a:moveTo>
                  <a:pt x="0" y="9525"/>
                </a:moveTo>
                <a:lnTo>
                  <a:pt x="7339099" y="0"/>
                </a:lnTo>
                <a:lnTo>
                  <a:pt x="7735099" y="396000"/>
                </a:lnTo>
                <a:lnTo>
                  <a:pt x="7339099" y="792000"/>
                </a:lnTo>
                <a:lnTo>
                  <a:pt x="257175" y="79200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5ED05B-B47C-4753-AC39-EBC8D6B90F94}"/>
              </a:ext>
            </a:extLst>
          </p:cNvPr>
          <p:cNvGrpSpPr/>
          <p:nvPr/>
        </p:nvGrpSpPr>
        <p:grpSpPr>
          <a:xfrm>
            <a:off x="2511613" y="1830337"/>
            <a:ext cx="7507335" cy="642699"/>
            <a:chOff x="2960846" y="4283314"/>
            <a:chExt cx="4902896" cy="6426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5662C5-A7BC-4A9E-8728-63310917E1CC}"/>
                </a:ext>
              </a:extLst>
            </p:cNvPr>
            <p:cNvSpPr txBox="1"/>
            <p:nvPr/>
          </p:nvSpPr>
          <p:spPr>
            <a:xfrm>
              <a:off x="2960846" y="4341238"/>
              <a:ext cx="4887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altLang="ko-KR" sz="1600" dirty="0" smtClean="0">
                  <a:latin typeface="Calibri Light" pitchFamily="34" charset="0"/>
                  <a:cs typeface="Arial" pitchFamily="34" charset="0"/>
                </a:rPr>
                <a:t> Domaća zadaća kao terapijska zadaća, kao </a:t>
              </a:r>
              <a:r>
                <a:rPr lang="hr-HR" altLang="ko-KR" sz="1600" b="1" dirty="0" smtClean="0">
                  <a:latin typeface="Calibri Light" pitchFamily="34" charset="0"/>
                  <a:cs typeface="Arial" pitchFamily="34" charset="0"/>
                </a:rPr>
                <a:t>samopomažuća aktivnost</a:t>
              </a:r>
            </a:p>
            <a:p>
              <a:pPr algn="ctr"/>
              <a:r>
                <a:rPr lang="hr-HR" altLang="ko-KR" sz="1600" dirty="0" smtClean="0">
                  <a:latin typeface="Calibri Light" pitchFamily="34" charset="0"/>
                  <a:cs typeface="Arial" pitchFamily="34" charset="0"/>
                </a:rPr>
                <a:t>Ponuditi povlačenje zadaće ako klijent smatra da neće moći uspješno izvršiti zadatke</a:t>
              </a:r>
              <a:endParaRPr lang="en-US" altLang="ko-KR" sz="1600" dirty="0">
                <a:latin typeface="Calibri Light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BC9580-2464-42E3-BA9A-60BB8C80CB8A}"/>
                </a:ext>
              </a:extLst>
            </p:cNvPr>
            <p:cNvSpPr txBox="1"/>
            <p:nvPr/>
          </p:nvSpPr>
          <p:spPr>
            <a:xfrm>
              <a:off x="3017858" y="4283314"/>
              <a:ext cx="4845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864772-5107-4250-8ADF-A263135CB364}"/>
              </a:ext>
            </a:extLst>
          </p:cNvPr>
          <p:cNvGrpSpPr/>
          <p:nvPr/>
        </p:nvGrpSpPr>
        <p:grpSpPr>
          <a:xfrm>
            <a:off x="2075902" y="2871931"/>
            <a:ext cx="7633784" cy="748822"/>
            <a:chOff x="2923812" y="4283314"/>
            <a:chExt cx="4985479" cy="7488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1D00FB-98EF-4D94-8D3F-5AF9FB5DF864}"/>
                </a:ext>
              </a:extLst>
            </p:cNvPr>
            <p:cNvSpPr txBox="1"/>
            <p:nvPr/>
          </p:nvSpPr>
          <p:spPr>
            <a:xfrm>
              <a:off x="2923812" y="4447361"/>
              <a:ext cx="4887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altLang="ko-KR" sz="1600" dirty="0" smtClean="0">
                  <a:latin typeface="Calibri Light" pitchFamily="34" charset="0"/>
                  <a:cs typeface="Arial" pitchFamily="34" charset="0"/>
                </a:rPr>
                <a:t>Osvijestiti kod klijenta da DZ ima za </a:t>
              </a:r>
              <a:r>
                <a:rPr lang="hr-HR" altLang="ko-KR" sz="1600" b="1" dirty="0" smtClean="0">
                  <a:latin typeface="Calibri Light" pitchFamily="34" charset="0"/>
                  <a:cs typeface="Arial" pitchFamily="34" charset="0"/>
                </a:rPr>
                <a:t>cilj pomoći mu da se osjeća bolje i da se razlikuje od školske domaće zadaće </a:t>
              </a:r>
              <a:r>
                <a:rPr lang="hr-HR" altLang="ko-KR" sz="1600" dirty="0" smtClean="0">
                  <a:latin typeface="Calibri Light" pitchFamily="34" charset="0"/>
                  <a:cs typeface="Arial" pitchFamily="34" charset="0"/>
                </a:rPr>
                <a:t>(neindividualizirana, nekorisna)</a:t>
              </a:r>
              <a:endParaRPr lang="en-US" altLang="ko-KR" sz="1600" dirty="0">
                <a:latin typeface="Calibri Light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E66CCC-5928-441A-81DF-5F8425F1474E}"/>
                </a:ext>
              </a:extLst>
            </p:cNvPr>
            <p:cNvSpPr txBox="1"/>
            <p:nvPr/>
          </p:nvSpPr>
          <p:spPr>
            <a:xfrm>
              <a:off x="3063405" y="4283314"/>
              <a:ext cx="4845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F7CC2D5-16F4-411A-BEEC-223DB6383831}"/>
              </a:ext>
            </a:extLst>
          </p:cNvPr>
          <p:cNvSpPr txBox="1"/>
          <p:nvPr/>
        </p:nvSpPr>
        <p:spPr>
          <a:xfrm>
            <a:off x="2100063" y="4232696"/>
            <a:ext cx="7483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1600" b="1" u="sng" dirty="0" smtClean="0">
                <a:latin typeface="Calibri Light" pitchFamily="34" charset="0"/>
                <a:cs typeface="Arial" pitchFamily="34" charset="0"/>
              </a:rPr>
              <a:t>Primjer DZ: </a:t>
            </a:r>
            <a:r>
              <a:rPr lang="hr-HR" altLang="ko-KR" sz="1600" dirty="0" smtClean="0">
                <a:latin typeface="Calibri Light" pitchFamily="34" charset="0"/>
                <a:cs typeface="Arial" pitchFamily="34" charset="0"/>
              </a:rPr>
              <a:t>edukacija iz određenog područja (čitanje poglavlja iz knjige o kognitivnoj terapiji, edukacijska brošura, bilješke s terapije, itd.</a:t>
            </a:r>
            <a:endParaRPr lang="en-US" altLang="ko-KR" sz="1600" dirty="0"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24352" y="5387033"/>
            <a:ext cx="9013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altLang="ko-KR" sz="1600" b="1" u="sng" dirty="0" smtClean="0">
                <a:latin typeface="Calibri Light" pitchFamily="34" charset="0"/>
                <a:cs typeface="Arial" pitchFamily="34" charset="0"/>
              </a:rPr>
              <a:t>Primjer DZ: </a:t>
            </a:r>
            <a:r>
              <a:rPr lang="hr-HR" altLang="ko-KR" sz="1600" dirty="0" smtClean="0">
                <a:latin typeface="Calibri Light" pitchFamily="34" charset="0"/>
                <a:cs typeface="Arial" pitchFamily="34" charset="0"/>
              </a:rPr>
              <a:t> aktivnost motrenja i/ili planiranja i pravljenja rasporeda s ciljem vraćanja klijenta na aktivnosti u </a:t>
            </a:r>
          </a:p>
          <a:p>
            <a:pPr algn="ctr"/>
            <a:r>
              <a:rPr lang="hr-HR" sz="1600" dirty="0" smtClean="0">
                <a:latin typeface="Calibri Light" pitchFamily="34" charset="0"/>
                <a:cs typeface="Arial" pitchFamily="34" charset="0"/>
              </a:rPr>
              <a:t>u kojima je nekada bio uspješan i doživljavao zadovoljstvo</a:t>
            </a:r>
            <a:endParaRPr lang="hr-HR" sz="1600" dirty="0">
              <a:latin typeface="Calibri Ligh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97402" y="231205"/>
            <a:ext cx="437760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hr-HR" sz="4400" b="1" dirty="0" smtClean="0">
                <a:latin typeface="Bodoni MT Black" pitchFamily="18" charset="0"/>
              </a:rPr>
              <a:t>Domaća zadaća</a:t>
            </a:r>
            <a:endParaRPr lang="en-US" sz="4400" b="1" dirty="0"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7F93E8-A99F-4926-9105-65810A790DE5}"/>
              </a:ext>
            </a:extLst>
          </p:cNvPr>
          <p:cNvGrpSpPr/>
          <p:nvPr/>
        </p:nvGrpSpPr>
        <p:grpSpPr>
          <a:xfrm>
            <a:off x="4500664" y="2948547"/>
            <a:ext cx="3190672" cy="2178773"/>
            <a:chOff x="3366914" y="2916559"/>
            <a:chExt cx="2424286" cy="16554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DF4EB6E-D357-4322-B096-7A2E71678706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7FA302-89DB-41FE-8A06-F560DD0F6D08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DB05BC86-DC61-435D-9FAF-DFEB7F62073A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BE20D4A4-76AF-4BB1-88DB-268F4DCF1DD4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61E204-0CDD-4D61-B6F4-1D9CFF9B0E12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id="{05EAEF5E-711B-49AB-B08F-7DED48A354D4}"/>
              </a:ext>
            </a:extLst>
          </p:cNvPr>
          <p:cNvCxnSpPr/>
          <p:nvPr/>
        </p:nvCxnSpPr>
        <p:spPr>
          <a:xfrm flipV="1">
            <a:off x="4262158" y="4349030"/>
            <a:ext cx="1260000" cy="972000"/>
          </a:xfrm>
          <a:prstGeom prst="bentConnector3">
            <a:avLst>
              <a:gd name="adj1" fmla="val 100515"/>
            </a:avLst>
          </a:prstGeom>
          <a:ln w="254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2">
            <a:extLst>
              <a:ext uri="{FF2B5EF4-FFF2-40B4-BE49-F238E27FC236}">
                <a16:creationId xmlns:a16="http://schemas.microsoft.com/office/drawing/2014/main" id="{32F1BD90-F85C-4C7C-A6FE-6D6DD141EB1F}"/>
              </a:ext>
            </a:extLst>
          </p:cNvPr>
          <p:cNvCxnSpPr>
            <a:cxnSpLocks/>
          </p:cNvCxnSpPr>
          <p:nvPr/>
        </p:nvCxnSpPr>
        <p:spPr>
          <a:xfrm rot="10800000">
            <a:off x="6597350" y="4349030"/>
            <a:ext cx="1260000" cy="972000"/>
          </a:xfrm>
          <a:prstGeom prst="bentConnector3">
            <a:avLst>
              <a:gd name="adj1" fmla="val 99033"/>
            </a:avLst>
          </a:prstGeom>
          <a:ln w="254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id="{ECD31675-AABA-448C-8C65-0BCBAC18D68A}"/>
              </a:ext>
            </a:extLst>
          </p:cNvPr>
          <p:cNvCxnSpPr/>
          <p:nvPr/>
        </p:nvCxnSpPr>
        <p:spPr>
          <a:xfrm rot="16200000" flipH="1">
            <a:off x="4118158" y="2037770"/>
            <a:ext cx="1548000" cy="1260000"/>
          </a:xfrm>
          <a:prstGeom prst="bentConnector3">
            <a:avLst>
              <a:gd name="adj1" fmla="val -441"/>
            </a:avLst>
          </a:prstGeom>
          <a:ln w="254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7D0E89C7-EBAC-45DB-AADA-D3EE0FB1A644}"/>
              </a:ext>
            </a:extLst>
          </p:cNvPr>
          <p:cNvCxnSpPr/>
          <p:nvPr/>
        </p:nvCxnSpPr>
        <p:spPr>
          <a:xfrm rot="5400000">
            <a:off x="6453350" y="2037771"/>
            <a:ext cx="1548000" cy="1260000"/>
          </a:xfrm>
          <a:prstGeom prst="bentConnector3">
            <a:avLst>
              <a:gd name="adj1" fmla="val -253"/>
            </a:avLst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00F5471-5626-4EFB-BEF0-81A1BDF38E24}"/>
              </a:ext>
            </a:extLst>
          </p:cNvPr>
          <p:cNvSpPr txBox="1"/>
          <p:nvPr/>
        </p:nvSpPr>
        <p:spPr>
          <a:xfrm>
            <a:off x="4840577" y="3729962"/>
            <a:ext cx="117808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itchFamily="34" charset="0"/>
                <a:cs typeface="Arial" pitchFamily="34" charset="0"/>
              </a:rPr>
              <a:t>DOMAĆA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3CB110-DF17-4BC0-B63A-3ED0EE7026DF}"/>
              </a:ext>
            </a:extLst>
          </p:cNvPr>
          <p:cNvSpPr txBox="1"/>
          <p:nvPr/>
        </p:nvSpPr>
        <p:spPr>
          <a:xfrm>
            <a:off x="6214625" y="3729962"/>
            <a:ext cx="10801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itchFamily="34" charset="0"/>
                <a:cs typeface="Arial" pitchFamily="34" charset="0"/>
              </a:rPr>
              <a:t>ZADAĆA</a:t>
            </a:r>
          </a:p>
          <a:p>
            <a:pPr algn="ctr"/>
            <a:r>
              <a:rPr lang="hr-HR" altLang="ko-KR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itchFamily="34" charset="0"/>
                <a:cs typeface="Arial" pitchFamily="34" charset="0"/>
              </a:rPr>
              <a:t>1. veljače</a:t>
            </a:r>
            <a:endParaRPr lang="ko-KR" altLang="en-US" i="1" dirty="0">
              <a:solidFill>
                <a:schemeClr val="tx1">
                  <a:lumMod val="85000"/>
                  <a:lumOff val="15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69744" y="1583140"/>
            <a:ext cx="302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r-HR" b="1" dirty="0" smtClean="0">
                <a:latin typeface="Calibri Light" pitchFamily="34" charset="0"/>
              </a:rPr>
              <a:t>1.</a:t>
            </a:r>
            <a:r>
              <a:rPr lang="hr-HR" dirty="0" smtClean="0">
                <a:latin typeface="Calibri Light" pitchFamily="34" charset="0"/>
              </a:rPr>
              <a:t> Doraditi listu </a:t>
            </a:r>
          </a:p>
          <a:p>
            <a:pPr marL="342900" indent="-342900"/>
            <a:r>
              <a:rPr lang="hr-HR" dirty="0" smtClean="0">
                <a:latin typeface="Calibri Light" pitchFamily="34" charset="0"/>
              </a:rPr>
              <a:t>        ciljeva.</a:t>
            </a:r>
            <a:endParaRPr lang="hr-HR" dirty="0">
              <a:latin typeface="Calibri Light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4D1990-8BC5-4869-AA15-05AF12815051}"/>
              </a:ext>
            </a:extLst>
          </p:cNvPr>
          <p:cNvCxnSpPr>
            <a:cxnSpLocks/>
          </p:cNvCxnSpPr>
          <p:nvPr/>
        </p:nvCxnSpPr>
        <p:spPr>
          <a:xfrm rot="10800000">
            <a:off x="3657601" y="3562066"/>
            <a:ext cx="1719621" cy="2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4D1990-8BC5-4869-AA15-05AF12815051}"/>
              </a:ext>
            </a:extLst>
          </p:cNvPr>
          <p:cNvCxnSpPr>
            <a:cxnSpLocks/>
          </p:cNvCxnSpPr>
          <p:nvPr/>
        </p:nvCxnSpPr>
        <p:spPr>
          <a:xfrm flipV="1">
            <a:off x="7116601" y="3599950"/>
            <a:ext cx="1569493" cy="1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16174" y="2718179"/>
            <a:ext cx="3029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2</a:t>
            </a:r>
            <a:r>
              <a:rPr lang="hr-HR" b="1" dirty="0" smtClean="0">
                <a:latin typeface="Calibri Light" pitchFamily="34" charset="0"/>
              </a:rPr>
              <a:t>.</a:t>
            </a:r>
            <a:r>
              <a:rPr lang="hr-HR" dirty="0" smtClean="0">
                <a:latin typeface="Calibri Light" pitchFamily="34" charset="0"/>
              </a:rPr>
              <a:t> Kad mi se raspoloženje promijeni, upitati sebe “Što mi je upravo sada prošlo kroz glavu? i zapisati misli (i predodžbe). Podsjetiti se o (ne)točnosti misli.</a:t>
            </a:r>
            <a:endParaRPr lang="hr-HR" dirty="0">
              <a:latin typeface="Calibri Ligh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4485" y="4972335"/>
            <a:ext cx="3029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Calibri Light" pitchFamily="34" charset="0"/>
              </a:rPr>
              <a:t>3. </a:t>
            </a:r>
            <a:r>
              <a:rPr lang="hr-HR" dirty="0" smtClean="0">
                <a:latin typeface="Calibri Light" pitchFamily="34" charset="0"/>
              </a:rPr>
              <a:t>Podsjetiti se kako sam sad depresivna, a ne lijena i da mi je zbog toga teže.</a:t>
            </a:r>
            <a:endParaRPr lang="hr-HR" dirty="0">
              <a:latin typeface="Calibri Ligh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68186" y="1371602"/>
            <a:ext cx="3029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Calibri Light" pitchFamily="34" charset="0"/>
              </a:rPr>
              <a:t>4. </a:t>
            </a:r>
            <a:r>
              <a:rPr lang="hr-HR" dirty="0" smtClean="0">
                <a:latin typeface="Calibri Light" pitchFamily="34" charset="0"/>
              </a:rPr>
              <a:t>Razmisliti što želim staviti na dnevni red sljedeći tjedan (problem/situaciju) i kako to nazvati.</a:t>
            </a:r>
            <a:endParaRPr lang="hr-HR" dirty="0">
              <a:latin typeface="Calibri Ligh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89327" y="3284563"/>
            <a:ext cx="302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Calibri Light" pitchFamily="34" charset="0"/>
              </a:rPr>
              <a:t>5. </a:t>
            </a:r>
            <a:r>
              <a:rPr lang="hr-HR" dirty="0" smtClean="0">
                <a:latin typeface="Calibri Light" pitchFamily="34" charset="0"/>
              </a:rPr>
              <a:t>Čitati brošuru i bilješke s terapije. </a:t>
            </a:r>
            <a:endParaRPr lang="hr-HR" dirty="0">
              <a:latin typeface="Calibri Ligh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59089" y="5142933"/>
            <a:ext cx="302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Calibri Light" pitchFamily="34" charset="0"/>
              </a:rPr>
              <a:t>6. </a:t>
            </a:r>
            <a:r>
              <a:rPr lang="hr-HR" dirty="0" smtClean="0">
                <a:latin typeface="Calibri Light" pitchFamily="34" charset="0"/>
              </a:rPr>
              <a:t>Plivati ili trčati tri puta tjedno.</a:t>
            </a:r>
            <a:endParaRPr lang="hr-HR" dirty="0">
              <a:latin typeface="Calibri Ligh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1445" y="409433"/>
            <a:ext cx="4872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u="sng" dirty="0" smtClean="0">
                <a:latin typeface="Calibri Light" pitchFamily="34" charset="0"/>
              </a:rPr>
              <a:t>Sally</a:t>
            </a:r>
            <a:endParaRPr lang="hr-HR" sz="4000" b="1" u="sng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2702256" y="272957"/>
            <a:ext cx="6523631" cy="12146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Povratna</a:t>
            </a:r>
            <a:r>
              <a:rPr kumimoji="0" lang="hr-H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informacija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683" y="2060812"/>
            <a:ext cx="8655034" cy="37881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2000" dirty="0" smtClean="0">
                <a:solidFill>
                  <a:schemeClr val="tx1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posljednji element svake terapijske seanse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 terapeut tražeći povratnu informaciju prenosi poruku da mu je </a:t>
            </a:r>
            <a:r>
              <a:rPr lang="hr-HR" sz="2000" b="1" dirty="0" smtClean="0">
                <a:solidFill>
                  <a:schemeClr val="tx1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stalo do klijentova  </a:t>
            </a:r>
          </a:p>
          <a:p>
            <a:r>
              <a:rPr lang="hr-HR" sz="2000" b="1" dirty="0" smtClean="0">
                <a:solidFill>
                  <a:schemeClr val="tx1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  mišljenja</a:t>
            </a:r>
          </a:p>
          <a:p>
            <a:pPr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tx1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 verbalna povratna informacija klijenta ili ispunjavanje pismenog izvješća s terapije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 na 1. seansi većinom su pozitivne povratne informacije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 ukoliko su negativne potrebno je odrediti problem (sumnja u korist terapije, briga oko izvršavanja domaće zadaće i ispunjavanja terapijskog izvješća – nužna </a:t>
            </a:r>
            <a:r>
              <a:rPr lang="hr-HR" sz="2000" b="1" dirty="0" smtClean="0">
                <a:solidFill>
                  <a:schemeClr val="tx1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terapeutova fleksibilnost</a:t>
            </a:r>
            <a:r>
              <a:rPr lang="hr-HR" sz="2000" dirty="0" smtClean="0">
                <a:solidFill>
                  <a:schemeClr val="tx1"/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hr-HR" sz="2000" dirty="0">
              <a:solidFill>
                <a:schemeClr val="tx1"/>
              </a:solidFill>
              <a:latin typeface="Calibri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997" y="954205"/>
            <a:ext cx="3905535" cy="1952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2743200" y="331076"/>
            <a:ext cx="6509983" cy="801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Zaključak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9269" y="1732324"/>
            <a:ext cx="528144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alibri Light" pitchFamily="34" charset="0"/>
              </a:rPr>
              <a:t> Na početku je terapeut aktivniji u vođenju  </a:t>
            </a:r>
          </a:p>
          <a:p>
            <a:r>
              <a:rPr lang="hr-HR" sz="2000" dirty="0" smtClean="0">
                <a:latin typeface="Calibri Light" pitchFamily="34" charset="0"/>
              </a:rPr>
              <a:t>   terapijske seanse – educira, usmjerava, </a:t>
            </a:r>
          </a:p>
          <a:p>
            <a:r>
              <a:rPr lang="hr-HR" sz="2000" dirty="0" smtClean="0">
                <a:latin typeface="Calibri Light" pitchFamily="34" charset="0"/>
              </a:rPr>
              <a:t>   sažima, kasnije je naglasak na klijentovoj </a:t>
            </a:r>
          </a:p>
          <a:p>
            <a:r>
              <a:rPr lang="hr-HR" sz="2000" dirty="0" smtClean="0">
                <a:latin typeface="Calibri Light" pitchFamily="34" charset="0"/>
              </a:rPr>
              <a:t>   proaktivnosti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alibri Light" pitchFamily="34" charset="0"/>
              </a:rPr>
              <a:t> Važnost kvalitetne kognitivne konceptualizacije i  </a:t>
            </a:r>
          </a:p>
          <a:p>
            <a:r>
              <a:rPr lang="hr-HR" sz="2000" dirty="0" smtClean="0">
                <a:latin typeface="Calibri Light" pitchFamily="34" charset="0"/>
              </a:rPr>
              <a:t>   definiranje liste ciljeva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alibri Light" pitchFamily="34" charset="0"/>
              </a:rPr>
              <a:t> Educiranje i upoznavanje klijenta s terapijskim </a:t>
            </a:r>
          </a:p>
          <a:p>
            <a:r>
              <a:rPr lang="hr-HR" sz="2000" dirty="0" smtClean="0">
                <a:latin typeface="Calibri Light" pitchFamily="34" charset="0"/>
              </a:rPr>
              <a:t>  procesom i temeljnim postulatima </a:t>
            </a:r>
          </a:p>
          <a:p>
            <a:r>
              <a:rPr lang="hr-HR" sz="2000" dirty="0" smtClean="0">
                <a:latin typeface="Calibri Light" pitchFamily="34" charset="0"/>
              </a:rPr>
              <a:t>  kognitivne terapije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alibri Light" pitchFamily="34" charset="0"/>
              </a:rPr>
              <a:t> Naglasak na timskom radu – </a:t>
            </a:r>
            <a:r>
              <a:rPr lang="hr-HR" sz="2000" b="1" dirty="0" smtClean="0">
                <a:latin typeface="Calibri Light" pitchFamily="34" charset="0"/>
              </a:rPr>
              <a:t>jačanje terapijskog  </a:t>
            </a:r>
          </a:p>
          <a:p>
            <a:r>
              <a:rPr lang="hr-HR" sz="2000" b="1" dirty="0" smtClean="0">
                <a:latin typeface="Calibri Light" pitchFamily="34" charset="0"/>
              </a:rPr>
              <a:t>  saveza</a:t>
            </a:r>
          </a:p>
          <a:p>
            <a:pPr>
              <a:buFont typeface="Arial" pitchFamily="34" charset="0"/>
              <a:buChar char="•"/>
            </a:pPr>
            <a:r>
              <a:rPr lang="hr-HR" sz="2000" b="1" dirty="0" smtClean="0">
                <a:latin typeface="Calibri Light" pitchFamily="34" charset="0"/>
              </a:rPr>
              <a:t> </a:t>
            </a:r>
            <a:r>
              <a:rPr lang="hr-HR" sz="2000" b="1" u="sng" dirty="0" smtClean="0">
                <a:latin typeface="Calibri Light" pitchFamily="34" charset="0"/>
              </a:rPr>
              <a:t>Normaliziranje klijentovih poteškoća </a:t>
            </a:r>
          </a:p>
          <a:p>
            <a:endParaRPr lang="hr-HR" sz="2000" dirty="0" smtClean="0">
              <a:latin typeface="Calibri Light" pitchFamily="34" charset="0"/>
            </a:endParaRPr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90AB57-FFDF-4C17-B755-D99BE269BAC4}"/>
              </a:ext>
            </a:extLst>
          </p:cNvPr>
          <p:cNvGrpSpPr/>
          <p:nvPr/>
        </p:nvGrpSpPr>
        <p:grpSpPr>
          <a:xfrm>
            <a:off x="471892" y="1521278"/>
            <a:ext cx="5945376" cy="4996889"/>
            <a:chOff x="7723694" y="1997845"/>
            <a:chExt cx="2872079" cy="2413884"/>
          </a:xfrm>
          <a:solidFill>
            <a:schemeClr val="accent1"/>
          </a:solidFill>
        </p:grpSpPr>
        <p:sp>
          <p:nvSpPr>
            <p:cNvPr id="8" name="Freeform: Shape 25">
              <a:extLst>
                <a:ext uri="{FF2B5EF4-FFF2-40B4-BE49-F238E27FC236}">
                  <a16:creationId xmlns:a16="http://schemas.microsoft.com/office/drawing/2014/main" id="{2002E132-B29A-4692-AF2E-04335E7D6D0E}"/>
                </a:ext>
              </a:extLst>
            </p:cNvPr>
            <p:cNvSpPr/>
            <p:nvPr/>
          </p:nvSpPr>
          <p:spPr>
            <a:xfrm>
              <a:off x="7723694" y="2497597"/>
              <a:ext cx="445621" cy="557026"/>
            </a:xfrm>
            <a:custGeom>
              <a:avLst/>
              <a:gdLst>
                <a:gd name="connsiteX0" fmla="*/ 590940 w 590237"/>
                <a:gd name="connsiteY0" fmla="*/ 398837 h 737797"/>
                <a:gd name="connsiteX1" fmla="*/ 564239 w 590237"/>
                <a:gd name="connsiteY1" fmla="*/ 435375 h 737797"/>
                <a:gd name="connsiteX2" fmla="*/ 486946 w 590237"/>
                <a:gd name="connsiteY2" fmla="*/ 431159 h 737797"/>
                <a:gd name="connsiteX3" fmla="*/ 464461 w 590237"/>
                <a:gd name="connsiteY3" fmla="*/ 416403 h 737797"/>
                <a:gd name="connsiteX4" fmla="*/ 443381 w 590237"/>
                <a:gd name="connsiteY4" fmla="*/ 448726 h 737797"/>
                <a:gd name="connsiteX5" fmla="*/ 444084 w 590237"/>
                <a:gd name="connsiteY5" fmla="*/ 568881 h 737797"/>
                <a:gd name="connsiteX6" fmla="*/ 422301 w 590237"/>
                <a:gd name="connsiteY6" fmla="*/ 592069 h 737797"/>
                <a:gd name="connsiteX7" fmla="*/ 307064 w 590237"/>
                <a:gd name="connsiteY7" fmla="*/ 591367 h 737797"/>
                <a:gd name="connsiteX8" fmla="*/ 274741 w 590237"/>
                <a:gd name="connsiteY8" fmla="*/ 603312 h 737797"/>
                <a:gd name="connsiteX9" fmla="*/ 276147 w 590237"/>
                <a:gd name="connsiteY9" fmla="*/ 631418 h 737797"/>
                <a:gd name="connsiteX10" fmla="*/ 302146 w 590237"/>
                <a:gd name="connsiteY10" fmla="*/ 688334 h 737797"/>
                <a:gd name="connsiteX11" fmla="*/ 236798 w 590237"/>
                <a:gd name="connsiteY11" fmla="*/ 738926 h 737797"/>
                <a:gd name="connsiteX12" fmla="*/ 153884 w 590237"/>
                <a:gd name="connsiteY12" fmla="*/ 709414 h 737797"/>
                <a:gd name="connsiteX13" fmla="*/ 158802 w 590237"/>
                <a:gd name="connsiteY13" fmla="*/ 637742 h 737797"/>
                <a:gd name="connsiteX14" fmla="*/ 175666 w 590237"/>
                <a:gd name="connsiteY14" fmla="*/ 611744 h 737797"/>
                <a:gd name="connsiteX15" fmla="*/ 139830 w 590237"/>
                <a:gd name="connsiteY15" fmla="*/ 591367 h 737797"/>
                <a:gd name="connsiteX16" fmla="*/ 24593 w 590237"/>
                <a:gd name="connsiteY16" fmla="*/ 592069 h 737797"/>
                <a:gd name="connsiteX17" fmla="*/ 0 w 590237"/>
                <a:gd name="connsiteY17" fmla="*/ 568881 h 737797"/>
                <a:gd name="connsiteX18" fmla="*/ 0 w 590237"/>
                <a:gd name="connsiteY18" fmla="*/ 171876 h 737797"/>
                <a:gd name="connsiteX19" fmla="*/ 24593 w 590237"/>
                <a:gd name="connsiteY19" fmla="*/ 147986 h 737797"/>
                <a:gd name="connsiteX20" fmla="*/ 134209 w 590237"/>
                <a:gd name="connsiteY20" fmla="*/ 148688 h 737797"/>
                <a:gd name="connsiteX21" fmla="*/ 163018 w 590237"/>
                <a:gd name="connsiteY21" fmla="*/ 143067 h 737797"/>
                <a:gd name="connsiteX22" fmla="*/ 165829 w 590237"/>
                <a:gd name="connsiteY22" fmla="*/ 107231 h 737797"/>
                <a:gd name="connsiteX23" fmla="*/ 165126 w 590237"/>
                <a:gd name="connsiteY23" fmla="*/ 19398 h 737797"/>
                <a:gd name="connsiteX24" fmla="*/ 291606 w 590237"/>
                <a:gd name="connsiteY24" fmla="*/ 33451 h 737797"/>
                <a:gd name="connsiteX25" fmla="*/ 285281 w 590237"/>
                <a:gd name="connsiteY25" fmla="*/ 103015 h 737797"/>
                <a:gd name="connsiteX26" fmla="*/ 268418 w 590237"/>
                <a:gd name="connsiteY26" fmla="*/ 129014 h 737797"/>
                <a:gd name="connsiteX27" fmla="*/ 304253 w 590237"/>
                <a:gd name="connsiteY27" fmla="*/ 148688 h 737797"/>
                <a:gd name="connsiteX28" fmla="*/ 405437 w 590237"/>
                <a:gd name="connsiteY28" fmla="*/ 148688 h 737797"/>
                <a:gd name="connsiteX29" fmla="*/ 443381 w 590237"/>
                <a:gd name="connsiteY29" fmla="*/ 188037 h 737797"/>
                <a:gd name="connsiteX30" fmla="*/ 443381 w 590237"/>
                <a:gd name="connsiteY30" fmla="*/ 286410 h 737797"/>
                <a:gd name="connsiteX31" fmla="*/ 455326 w 590237"/>
                <a:gd name="connsiteY31" fmla="*/ 318030 h 737797"/>
                <a:gd name="connsiteX32" fmla="*/ 482027 w 590237"/>
                <a:gd name="connsiteY32" fmla="*/ 317328 h 737797"/>
                <a:gd name="connsiteX33" fmla="*/ 586022 w 590237"/>
                <a:gd name="connsiteY33" fmla="*/ 332084 h 737797"/>
                <a:gd name="connsiteX34" fmla="*/ 591643 w 590237"/>
                <a:gd name="connsiteY34" fmla="*/ 343326 h 737797"/>
                <a:gd name="connsiteX35" fmla="*/ 590940 w 590237"/>
                <a:gd name="connsiteY35" fmla="*/ 3988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590940" y="398837"/>
                  </a:moveTo>
                  <a:cubicBezTo>
                    <a:pt x="583211" y="411485"/>
                    <a:pt x="575482" y="424835"/>
                    <a:pt x="564239" y="435375"/>
                  </a:cubicBezTo>
                  <a:cubicBezTo>
                    <a:pt x="534727" y="461374"/>
                    <a:pt x="512945" y="459968"/>
                    <a:pt x="486946" y="431159"/>
                  </a:cubicBezTo>
                  <a:cubicBezTo>
                    <a:pt x="480622" y="424133"/>
                    <a:pt x="477109" y="410782"/>
                    <a:pt x="464461" y="416403"/>
                  </a:cubicBezTo>
                  <a:cubicBezTo>
                    <a:pt x="451813" y="422025"/>
                    <a:pt x="442678" y="432565"/>
                    <a:pt x="443381" y="448726"/>
                  </a:cubicBezTo>
                  <a:cubicBezTo>
                    <a:pt x="443381" y="488778"/>
                    <a:pt x="442678" y="528830"/>
                    <a:pt x="444084" y="568881"/>
                  </a:cubicBezTo>
                  <a:cubicBezTo>
                    <a:pt x="444786" y="585745"/>
                    <a:pt x="441273" y="592772"/>
                    <a:pt x="422301" y="592069"/>
                  </a:cubicBezTo>
                  <a:cubicBezTo>
                    <a:pt x="384357" y="590664"/>
                    <a:pt x="345711" y="592069"/>
                    <a:pt x="307064" y="591367"/>
                  </a:cubicBezTo>
                  <a:cubicBezTo>
                    <a:pt x="294416" y="591367"/>
                    <a:pt x="283876" y="594177"/>
                    <a:pt x="274741" y="603312"/>
                  </a:cubicBezTo>
                  <a:cubicBezTo>
                    <a:pt x="264904" y="613149"/>
                    <a:pt x="261391" y="621581"/>
                    <a:pt x="276147" y="631418"/>
                  </a:cubicBezTo>
                  <a:cubicBezTo>
                    <a:pt x="295119" y="644769"/>
                    <a:pt x="311280" y="661633"/>
                    <a:pt x="302146" y="688334"/>
                  </a:cubicBezTo>
                  <a:cubicBezTo>
                    <a:pt x="293011" y="715035"/>
                    <a:pt x="265607" y="736818"/>
                    <a:pt x="236798" y="738926"/>
                  </a:cubicBezTo>
                  <a:cubicBezTo>
                    <a:pt x="204475" y="741737"/>
                    <a:pt x="174963" y="738223"/>
                    <a:pt x="153884" y="709414"/>
                  </a:cubicBezTo>
                  <a:cubicBezTo>
                    <a:pt x="132804" y="681308"/>
                    <a:pt x="134209" y="662336"/>
                    <a:pt x="158802" y="637742"/>
                  </a:cubicBezTo>
                  <a:cubicBezTo>
                    <a:pt x="165829" y="630716"/>
                    <a:pt x="184098" y="627905"/>
                    <a:pt x="175666" y="611744"/>
                  </a:cubicBezTo>
                  <a:cubicBezTo>
                    <a:pt x="168639" y="598393"/>
                    <a:pt x="155991" y="591367"/>
                    <a:pt x="139830" y="591367"/>
                  </a:cubicBezTo>
                  <a:cubicBezTo>
                    <a:pt x="101184" y="592069"/>
                    <a:pt x="63240" y="590664"/>
                    <a:pt x="24593" y="592069"/>
                  </a:cubicBezTo>
                  <a:cubicBezTo>
                    <a:pt x="6324" y="592772"/>
                    <a:pt x="0" y="589961"/>
                    <a:pt x="0" y="568881"/>
                  </a:cubicBezTo>
                  <a:cubicBezTo>
                    <a:pt x="702" y="436780"/>
                    <a:pt x="702" y="303977"/>
                    <a:pt x="0" y="171876"/>
                  </a:cubicBezTo>
                  <a:cubicBezTo>
                    <a:pt x="0" y="152202"/>
                    <a:pt x="5621" y="147283"/>
                    <a:pt x="24593" y="147986"/>
                  </a:cubicBezTo>
                  <a:cubicBezTo>
                    <a:pt x="61132" y="149391"/>
                    <a:pt x="97670" y="148688"/>
                    <a:pt x="134209" y="148688"/>
                  </a:cubicBezTo>
                  <a:cubicBezTo>
                    <a:pt x="144046" y="148688"/>
                    <a:pt x="154586" y="150094"/>
                    <a:pt x="163018" y="143067"/>
                  </a:cubicBezTo>
                  <a:cubicBezTo>
                    <a:pt x="177071" y="132527"/>
                    <a:pt x="185503" y="123392"/>
                    <a:pt x="165829" y="107231"/>
                  </a:cubicBezTo>
                  <a:cubicBezTo>
                    <a:pt x="129290" y="77719"/>
                    <a:pt x="129993" y="50315"/>
                    <a:pt x="165126" y="19398"/>
                  </a:cubicBezTo>
                  <a:cubicBezTo>
                    <a:pt x="200259" y="-11519"/>
                    <a:pt x="263499" y="-4492"/>
                    <a:pt x="291606" y="33451"/>
                  </a:cubicBezTo>
                  <a:cubicBezTo>
                    <a:pt x="311280" y="60153"/>
                    <a:pt x="309172" y="79827"/>
                    <a:pt x="285281" y="103015"/>
                  </a:cubicBezTo>
                  <a:cubicBezTo>
                    <a:pt x="278255" y="110042"/>
                    <a:pt x="260688" y="112150"/>
                    <a:pt x="268418" y="129014"/>
                  </a:cubicBezTo>
                  <a:cubicBezTo>
                    <a:pt x="275444" y="143770"/>
                    <a:pt x="288092" y="148688"/>
                    <a:pt x="304253" y="148688"/>
                  </a:cubicBezTo>
                  <a:cubicBezTo>
                    <a:pt x="337981" y="148688"/>
                    <a:pt x="371709" y="148688"/>
                    <a:pt x="405437" y="148688"/>
                  </a:cubicBezTo>
                  <a:cubicBezTo>
                    <a:pt x="443381" y="148688"/>
                    <a:pt x="443381" y="148688"/>
                    <a:pt x="443381" y="188037"/>
                  </a:cubicBezTo>
                  <a:cubicBezTo>
                    <a:pt x="443381" y="221063"/>
                    <a:pt x="443381" y="253385"/>
                    <a:pt x="443381" y="286410"/>
                  </a:cubicBezTo>
                  <a:cubicBezTo>
                    <a:pt x="443381" y="299058"/>
                    <a:pt x="445489" y="309598"/>
                    <a:pt x="455326" y="318030"/>
                  </a:cubicBezTo>
                  <a:cubicBezTo>
                    <a:pt x="464461" y="326462"/>
                    <a:pt x="471487" y="329273"/>
                    <a:pt x="482027" y="317328"/>
                  </a:cubicBezTo>
                  <a:cubicBezTo>
                    <a:pt x="519971" y="274465"/>
                    <a:pt x="560023" y="280087"/>
                    <a:pt x="586022" y="332084"/>
                  </a:cubicBezTo>
                  <a:cubicBezTo>
                    <a:pt x="588130" y="335597"/>
                    <a:pt x="590238" y="339813"/>
                    <a:pt x="591643" y="343326"/>
                  </a:cubicBezTo>
                  <a:cubicBezTo>
                    <a:pt x="590940" y="362298"/>
                    <a:pt x="590940" y="380567"/>
                    <a:pt x="590940" y="39883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6">
              <a:extLst>
                <a:ext uri="{FF2B5EF4-FFF2-40B4-BE49-F238E27FC236}">
                  <a16:creationId xmlns:a16="http://schemas.microsoft.com/office/drawing/2014/main" id="{3EB5EBED-14DA-4773-B2A0-A7A714D16061}"/>
                </a:ext>
              </a:extLst>
            </p:cNvPr>
            <p:cNvSpPr/>
            <p:nvPr/>
          </p:nvSpPr>
          <p:spPr>
            <a:xfrm>
              <a:off x="9255685" y="2853382"/>
              <a:ext cx="445621" cy="557026"/>
            </a:xfrm>
            <a:custGeom>
              <a:avLst/>
              <a:gdLst>
                <a:gd name="connsiteX0" fmla="*/ 341872 w 590237"/>
                <a:gd name="connsiteY0" fmla="*/ 739554 h 737797"/>
                <a:gd name="connsiteX1" fmla="*/ 303928 w 590237"/>
                <a:gd name="connsiteY1" fmla="*/ 710744 h 737797"/>
                <a:gd name="connsiteX2" fmla="*/ 309549 w 590237"/>
                <a:gd name="connsiteY2" fmla="*/ 634857 h 737797"/>
                <a:gd name="connsiteX3" fmla="*/ 325008 w 590237"/>
                <a:gd name="connsiteY3" fmla="*/ 612372 h 737797"/>
                <a:gd name="connsiteX4" fmla="*/ 293388 w 590237"/>
                <a:gd name="connsiteY4" fmla="*/ 590589 h 737797"/>
                <a:gd name="connsiteX5" fmla="*/ 170422 w 590237"/>
                <a:gd name="connsiteY5" fmla="*/ 591292 h 737797"/>
                <a:gd name="connsiteX6" fmla="*/ 150044 w 590237"/>
                <a:gd name="connsiteY6" fmla="*/ 570212 h 737797"/>
                <a:gd name="connsiteX7" fmla="*/ 150747 w 590237"/>
                <a:gd name="connsiteY7" fmla="*/ 457785 h 737797"/>
                <a:gd name="connsiteX8" fmla="*/ 140910 w 590237"/>
                <a:gd name="connsiteY8" fmla="*/ 424760 h 737797"/>
                <a:gd name="connsiteX9" fmla="*/ 108587 w 590237"/>
                <a:gd name="connsiteY9" fmla="*/ 424760 h 737797"/>
                <a:gd name="connsiteX10" fmla="*/ 18646 w 590237"/>
                <a:gd name="connsiteY10" fmla="*/ 424760 h 737797"/>
                <a:gd name="connsiteX11" fmla="*/ 49563 w 590237"/>
                <a:gd name="connsiteY11" fmla="*/ 290552 h 737797"/>
                <a:gd name="connsiteX12" fmla="*/ 102966 w 590237"/>
                <a:gd name="connsiteY12" fmla="*/ 306010 h 737797"/>
                <a:gd name="connsiteX13" fmla="*/ 128965 w 590237"/>
                <a:gd name="connsiteY13" fmla="*/ 323576 h 737797"/>
                <a:gd name="connsiteX14" fmla="*/ 150747 w 590237"/>
                <a:gd name="connsiteY14" fmla="*/ 285633 h 737797"/>
                <a:gd name="connsiteX15" fmla="*/ 150044 w 590237"/>
                <a:gd name="connsiteY15" fmla="*/ 173207 h 737797"/>
                <a:gd name="connsiteX16" fmla="*/ 177448 w 590237"/>
                <a:gd name="connsiteY16" fmla="*/ 147208 h 737797"/>
                <a:gd name="connsiteX17" fmla="*/ 289875 w 590237"/>
                <a:gd name="connsiteY17" fmla="*/ 147910 h 737797"/>
                <a:gd name="connsiteX18" fmla="*/ 320792 w 590237"/>
                <a:gd name="connsiteY18" fmla="*/ 134560 h 737797"/>
                <a:gd name="connsiteX19" fmla="*/ 318684 w 590237"/>
                <a:gd name="connsiteY19" fmla="*/ 109967 h 737797"/>
                <a:gd name="connsiteX20" fmla="*/ 291280 w 590237"/>
                <a:gd name="connsiteY20" fmla="*/ 50943 h 737797"/>
                <a:gd name="connsiteX21" fmla="*/ 362249 w 590237"/>
                <a:gd name="connsiteY21" fmla="*/ 351 h 737797"/>
                <a:gd name="connsiteX22" fmla="*/ 439542 w 590237"/>
                <a:gd name="connsiteY22" fmla="*/ 31268 h 737797"/>
                <a:gd name="connsiteX23" fmla="*/ 433218 w 590237"/>
                <a:gd name="connsiteY23" fmla="*/ 103643 h 737797"/>
                <a:gd name="connsiteX24" fmla="*/ 416354 w 590237"/>
                <a:gd name="connsiteY24" fmla="*/ 127533 h 737797"/>
                <a:gd name="connsiteX25" fmla="*/ 451487 w 590237"/>
                <a:gd name="connsiteY25" fmla="*/ 148613 h 737797"/>
                <a:gd name="connsiteX26" fmla="*/ 571643 w 590237"/>
                <a:gd name="connsiteY26" fmla="*/ 147910 h 737797"/>
                <a:gd name="connsiteX27" fmla="*/ 592723 w 590237"/>
                <a:gd name="connsiteY27" fmla="*/ 169693 h 737797"/>
                <a:gd name="connsiteX28" fmla="*/ 592723 w 590237"/>
                <a:gd name="connsiteY28" fmla="*/ 569509 h 737797"/>
                <a:gd name="connsiteX29" fmla="*/ 570940 w 590237"/>
                <a:gd name="connsiteY29" fmla="*/ 592697 h 737797"/>
                <a:gd name="connsiteX30" fmla="*/ 455703 w 590237"/>
                <a:gd name="connsiteY30" fmla="*/ 591994 h 737797"/>
                <a:gd name="connsiteX31" fmla="*/ 421975 w 590237"/>
                <a:gd name="connsiteY31" fmla="*/ 605345 h 737797"/>
                <a:gd name="connsiteX32" fmla="*/ 424083 w 590237"/>
                <a:gd name="connsiteY32" fmla="*/ 629938 h 737797"/>
                <a:gd name="connsiteX33" fmla="*/ 407220 w 590237"/>
                <a:gd name="connsiteY33" fmla="*/ 735338 h 737797"/>
                <a:gd name="connsiteX34" fmla="*/ 398085 w 590237"/>
                <a:gd name="connsiteY34" fmla="*/ 740256 h 737797"/>
                <a:gd name="connsiteX35" fmla="*/ 341872 w 590237"/>
                <a:gd name="connsiteY35" fmla="*/ 739554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737797">
                  <a:moveTo>
                    <a:pt x="341872" y="739554"/>
                  </a:moveTo>
                  <a:cubicBezTo>
                    <a:pt x="328521" y="731121"/>
                    <a:pt x="314468" y="723392"/>
                    <a:pt x="303928" y="710744"/>
                  </a:cubicBezTo>
                  <a:cubicBezTo>
                    <a:pt x="280037" y="681935"/>
                    <a:pt x="281443" y="660153"/>
                    <a:pt x="309549" y="634857"/>
                  </a:cubicBezTo>
                  <a:cubicBezTo>
                    <a:pt x="316576" y="628533"/>
                    <a:pt x="330629" y="625722"/>
                    <a:pt x="325008" y="612372"/>
                  </a:cubicBezTo>
                  <a:cubicBezTo>
                    <a:pt x="319387" y="599724"/>
                    <a:pt x="309549" y="590589"/>
                    <a:pt x="293388" y="590589"/>
                  </a:cubicBezTo>
                  <a:cubicBezTo>
                    <a:pt x="252633" y="590589"/>
                    <a:pt x="211176" y="589886"/>
                    <a:pt x="170422" y="591292"/>
                  </a:cubicBezTo>
                  <a:cubicBezTo>
                    <a:pt x="152855" y="591994"/>
                    <a:pt x="149342" y="586373"/>
                    <a:pt x="150044" y="570212"/>
                  </a:cubicBezTo>
                  <a:cubicBezTo>
                    <a:pt x="151450" y="532971"/>
                    <a:pt x="150044" y="495729"/>
                    <a:pt x="150747" y="457785"/>
                  </a:cubicBezTo>
                  <a:cubicBezTo>
                    <a:pt x="150747" y="445840"/>
                    <a:pt x="149342" y="434598"/>
                    <a:pt x="140910" y="424760"/>
                  </a:cubicBezTo>
                  <a:cubicBezTo>
                    <a:pt x="130370" y="412815"/>
                    <a:pt x="121938" y="408599"/>
                    <a:pt x="108587" y="424760"/>
                  </a:cubicBezTo>
                  <a:cubicBezTo>
                    <a:pt x="77670" y="462001"/>
                    <a:pt x="50266" y="461299"/>
                    <a:pt x="18646" y="424760"/>
                  </a:cubicBezTo>
                  <a:cubicBezTo>
                    <a:pt x="-16487" y="384006"/>
                    <a:pt x="377" y="311631"/>
                    <a:pt x="49563" y="290552"/>
                  </a:cubicBezTo>
                  <a:cubicBezTo>
                    <a:pt x="72049" y="280714"/>
                    <a:pt x="87507" y="291254"/>
                    <a:pt x="102966" y="306010"/>
                  </a:cubicBezTo>
                  <a:cubicBezTo>
                    <a:pt x="110695" y="313036"/>
                    <a:pt x="112803" y="331306"/>
                    <a:pt x="128965" y="323576"/>
                  </a:cubicBezTo>
                  <a:cubicBezTo>
                    <a:pt x="143721" y="316550"/>
                    <a:pt x="150747" y="303199"/>
                    <a:pt x="150747" y="285633"/>
                  </a:cubicBezTo>
                  <a:cubicBezTo>
                    <a:pt x="150044" y="248392"/>
                    <a:pt x="152152" y="210448"/>
                    <a:pt x="150044" y="173207"/>
                  </a:cubicBezTo>
                  <a:cubicBezTo>
                    <a:pt x="148639" y="150721"/>
                    <a:pt x="157071" y="146505"/>
                    <a:pt x="177448" y="147208"/>
                  </a:cubicBezTo>
                  <a:cubicBezTo>
                    <a:pt x="214690" y="148613"/>
                    <a:pt x="251931" y="147208"/>
                    <a:pt x="289875" y="147910"/>
                  </a:cubicBezTo>
                  <a:cubicBezTo>
                    <a:pt x="303225" y="147910"/>
                    <a:pt x="312360" y="143695"/>
                    <a:pt x="320792" y="134560"/>
                  </a:cubicBezTo>
                  <a:cubicBezTo>
                    <a:pt x="329224" y="125425"/>
                    <a:pt x="329224" y="117696"/>
                    <a:pt x="318684" y="109967"/>
                  </a:cubicBezTo>
                  <a:cubicBezTo>
                    <a:pt x="299009" y="95211"/>
                    <a:pt x="281443" y="79049"/>
                    <a:pt x="291280" y="50943"/>
                  </a:cubicBezTo>
                  <a:cubicBezTo>
                    <a:pt x="301820" y="21431"/>
                    <a:pt x="330629" y="1756"/>
                    <a:pt x="362249" y="351"/>
                  </a:cubicBezTo>
                  <a:cubicBezTo>
                    <a:pt x="393166" y="-1757"/>
                    <a:pt x="419867" y="5270"/>
                    <a:pt x="439542" y="31268"/>
                  </a:cubicBezTo>
                  <a:cubicBezTo>
                    <a:pt x="459919" y="57969"/>
                    <a:pt x="457811" y="80455"/>
                    <a:pt x="433218" y="103643"/>
                  </a:cubicBezTo>
                  <a:cubicBezTo>
                    <a:pt x="426191" y="109967"/>
                    <a:pt x="409327" y="112777"/>
                    <a:pt x="416354" y="127533"/>
                  </a:cubicBezTo>
                  <a:cubicBezTo>
                    <a:pt x="422678" y="141587"/>
                    <a:pt x="434623" y="149316"/>
                    <a:pt x="451487" y="148613"/>
                  </a:cubicBezTo>
                  <a:cubicBezTo>
                    <a:pt x="491539" y="147910"/>
                    <a:pt x="531591" y="149316"/>
                    <a:pt x="571643" y="147910"/>
                  </a:cubicBezTo>
                  <a:cubicBezTo>
                    <a:pt x="589209" y="147208"/>
                    <a:pt x="592723" y="153532"/>
                    <a:pt x="592723" y="169693"/>
                  </a:cubicBezTo>
                  <a:cubicBezTo>
                    <a:pt x="592020" y="303199"/>
                    <a:pt x="592020" y="436003"/>
                    <a:pt x="592723" y="569509"/>
                  </a:cubicBezTo>
                  <a:cubicBezTo>
                    <a:pt x="592723" y="586373"/>
                    <a:pt x="589912" y="593400"/>
                    <a:pt x="570940" y="592697"/>
                  </a:cubicBezTo>
                  <a:cubicBezTo>
                    <a:pt x="532996" y="591292"/>
                    <a:pt x="494350" y="592697"/>
                    <a:pt x="455703" y="591994"/>
                  </a:cubicBezTo>
                  <a:cubicBezTo>
                    <a:pt x="442353" y="591994"/>
                    <a:pt x="431110" y="594805"/>
                    <a:pt x="421975" y="605345"/>
                  </a:cubicBezTo>
                  <a:cubicBezTo>
                    <a:pt x="414246" y="614479"/>
                    <a:pt x="413543" y="620804"/>
                    <a:pt x="424083" y="629938"/>
                  </a:cubicBezTo>
                  <a:cubicBezTo>
                    <a:pt x="467649" y="669287"/>
                    <a:pt x="460622" y="708637"/>
                    <a:pt x="407220" y="735338"/>
                  </a:cubicBezTo>
                  <a:cubicBezTo>
                    <a:pt x="404409" y="736743"/>
                    <a:pt x="401598" y="738851"/>
                    <a:pt x="398085" y="740256"/>
                  </a:cubicBezTo>
                  <a:cubicBezTo>
                    <a:pt x="378410" y="739554"/>
                    <a:pt x="360141" y="739554"/>
                    <a:pt x="341872" y="73955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7">
              <a:extLst>
                <a:ext uri="{FF2B5EF4-FFF2-40B4-BE49-F238E27FC236}">
                  <a16:creationId xmlns:a16="http://schemas.microsoft.com/office/drawing/2014/main" id="{4608ADF2-B22D-4A87-8DA9-57D9AE74DCBB}"/>
                </a:ext>
              </a:extLst>
            </p:cNvPr>
            <p:cNvSpPr/>
            <p:nvPr/>
          </p:nvSpPr>
          <p:spPr>
            <a:xfrm>
              <a:off x="8949913" y="3162656"/>
              <a:ext cx="445621" cy="557026"/>
            </a:xfrm>
            <a:custGeom>
              <a:avLst/>
              <a:gdLst>
                <a:gd name="connsiteX0" fmla="*/ 343415 w 590237"/>
                <a:gd name="connsiteY0" fmla="*/ 741252 h 737797"/>
                <a:gd name="connsiteX1" fmla="*/ 301958 w 590237"/>
                <a:gd name="connsiteY1" fmla="*/ 711740 h 737797"/>
                <a:gd name="connsiteX2" fmla="*/ 307579 w 590237"/>
                <a:gd name="connsiteY2" fmla="*/ 637258 h 737797"/>
                <a:gd name="connsiteX3" fmla="*/ 323038 w 590237"/>
                <a:gd name="connsiteY3" fmla="*/ 613367 h 737797"/>
                <a:gd name="connsiteX4" fmla="*/ 290715 w 590237"/>
                <a:gd name="connsiteY4" fmla="*/ 592287 h 737797"/>
                <a:gd name="connsiteX5" fmla="*/ 172668 w 590237"/>
                <a:gd name="connsiteY5" fmla="*/ 592990 h 737797"/>
                <a:gd name="connsiteX6" fmla="*/ 146669 w 590237"/>
                <a:gd name="connsiteY6" fmla="*/ 565586 h 737797"/>
                <a:gd name="connsiteX7" fmla="*/ 147372 w 590237"/>
                <a:gd name="connsiteY7" fmla="*/ 453160 h 737797"/>
                <a:gd name="connsiteX8" fmla="*/ 138940 w 590237"/>
                <a:gd name="connsiteY8" fmla="*/ 425053 h 737797"/>
                <a:gd name="connsiteX9" fmla="*/ 108725 w 590237"/>
                <a:gd name="connsiteY9" fmla="*/ 425053 h 737797"/>
                <a:gd name="connsiteX10" fmla="*/ 54620 w 590237"/>
                <a:gd name="connsiteY10" fmla="*/ 451052 h 737797"/>
                <a:gd name="connsiteX11" fmla="*/ 2623 w 590237"/>
                <a:gd name="connsiteY11" fmla="*/ 393433 h 737797"/>
                <a:gd name="connsiteX12" fmla="*/ 37756 w 590237"/>
                <a:gd name="connsiteY12" fmla="*/ 297871 h 737797"/>
                <a:gd name="connsiteX13" fmla="*/ 104509 w 590237"/>
                <a:gd name="connsiteY13" fmla="*/ 309817 h 737797"/>
                <a:gd name="connsiteX14" fmla="*/ 126292 w 590237"/>
                <a:gd name="connsiteY14" fmla="*/ 325275 h 737797"/>
                <a:gd name="connsiteX15" fmla="*/ 148075 w 590237"/>
                <a:gd name="connsiteY15" fmla="*/ 293655 h 737797"/>
                <a:gd name="connsiteX16" fmla="*/ 147372 w 590237"/>
                <a:gd name="connsiteY16" fmla="*/ 170689 h 737797"/>
                <a:gd name="connsiteX17" fmla="*/ 168452 w 590237"/>
                <a:gd name="connsiteY17" fmla="*/ 148906 h 737797"/>
                <a:gd name="connsiteX18" fmla="*/ 286499 w 590237"/>
                <a:gd name="connsiteY18" fmla="*/ 149609 h 737797"/>
                <a:gd name="connsiteX19" fmla="*/ 316714 w 590237"/>
                <a:gd name="connsiteY19" fmla="*/ 139772 h 737797"/>
                <a:gd name="connsiteX20" fmla="*/ 316011 w 590237"/>
                <a:gd name="connsiteY20" fmla="*/ 109557 h 737797"/>
                <a:gd name="connsiteX21" fmla="*/ 323741 w 590237"/>
                <a:gd name="connsiteY21" fmla="*/ 12589 h 737797"/>
                <a:gd name="connsiteX22" fmla="*/ 443896 w 590237"/>
                <a:gd name="connsiteY22" fmla="*/ 39993 h 737797"/>
                <a:gd name="connsiteX23" fmla="*/ 434761 w 590237"/>
                <a:gd name="connsiteY23" fmla="*/ 103233 h 737797"/>
                <a:gd name="connsiteX24" fmla="*/ 416492 w 590237"/>
                <a:gd name="connsiteY24" fmla="*/ 129934 h 737797"/>
                <a:gd name="connsiteX25" fmla="*/ 454436 w 590237"/>
                <a:gd name="connsiteY25" fmla="*/ 150312 h 737797"/>
                <a:gd name="connsiteX26" fmla="*/ 569673 w 590237"/>
                <a:gd name="connsiteY26" fmla="*/ 149609 h 737797"/>
                <a:gd name="connsiteX27" fmla="*/ 591455 w 590237"/>
                <a:gd name="connsiteY27" fmla="*/ 172797 h 737797"/>
                <a:gd name="connsiteX28" fmla="*/ 591455 w 590237"/>
                <a:gd name="connsiteY28" fmla="*/ 292952 h 737797"/>
                <a:gd name="connsiteX29" fmla="*/ 571078 w 590237"/>
                <a:gd name="connsiteY29" fmla="*/ 332301 h 737797"/>
                <a:gd name="connsiteX30" fmla="*/ 531729 w 590237"/>
                <a:gd name="connsiteY30" fmla="*/ 328086 h 737797"/>
                <a:gd name="connsiteX31" fmla="*/ 485353 w 590237"/>
                <a:gd name="connsiteY31" fmla="*/ 304195 h 737797"/>
                <a:gd name="connsiteX32" fmla="*/ 443193 w 590237"/>
                <a:gd name="connsiteY32" fmla="*/ 359706 h 737797"/>
                <a:gd name="connsiteX33" fmla="*/ 461463 w 590237"/>
                <a:gd name="connsiteY33" fmla="*/ 422945 h 737797"/>
                <a:gd name="connsiteX34" fmla="*/ 527513 w 590237"/>
                <a:gd name="connsiteY34" fmla="*/ 420837 h 737797"/>
                <a:gd name="connsiteX35" fmla="*/ 557728 w 590237"/>
                <a:gd name="connsiteY35" fmla="*/ 402568 h 737797"/>
                <a:gd name="connsiteX36" fmla="*/ 590753 w 590237"/>
                <a:gd name="connsiteY36" fmla="*/ 441917 h 737797"/>
                <a:gd name="connsiteX37" fmla="*/ 591455 w 590237"/>
                <a:gd name="connsiteY37" fmla="*/ 578937 h 737797"/>
                <a:gd name="connsiteX38" fmla="*/ 574591 w 590237"/>
                <a:gd name="connsiteY38" fmla="*/ 592287 h 737797"/>
                <a:gd name="connsiteX39" fmla="*/ 453733 w 590237"/>
                <a:gd name="connsiteY39" fmla="*/ 591585 h 737797"/>
                <a:gd name="connsiteX40" fmla="*/ 418600 w 590237"/>
                <a:gd name="connsiteY40" fmla="*/ 608449 h 737797"/>
                <a:gd name="connsiteX41" fmla="*/ 420005 w 590237"/>
                <a:gd name="connsiteY41" fmla="*/ 627420 h 737797"/>
                <a:gd name="connsiteX42" fmla="*/ 449517 w 590237"/>
                <a:gd name="connsiteY42" fmla="*/ 690660 h 737797"/>
                <a:gd name="connsiteX43" fmla="*/ 398925 w 590237"/>
                <a:gd name="connsiteY43" fmla="*/ 740549 h 737797"/>
                <a:gd name="connsiteX44" fmla="*/ 343415 w 590237"/>
                <a:gd name="connsiteY44" fmla="*/ 741252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737797">
                  <a:moveTo>
                    <a:pt x="343415" y="741252"/>
                  </a:moveTo>
                  <a:cubicBezTo>
                    <a:pt x="328659" y="732820"/>
                    <a:pt x="313201" y="725793"/>
                    <a:pt x="301958" y="711740"/>
                  </a:cubicBezTo>
                  <a:cubicBezTo>
                    <a:pt x="280175" y="683633"/>
                    <a:pt x="282283" y="661851"/>
                    <a:pt x="307579" y="637258"/>
                  </a:cubicBezTo>
                  <a:cubicBezTo>
                    <a:pt x="314606" y="630934"/>
                    <a:pt x="331470" y="628826"/>
                    <a:pt x="323038" y="613367"/>
                  </a:cubicBezTo>
                  <a:cubicBezTo>
                    <a:pt x="316714" y="600719"/>
                    <a:pt x="306174" y="592287"/>
                    <a:pt x="290715" y="592287"/>
                  </a:cubicBezTo>
                  <a:cubicBezTo>
                    <a:pt x="251366" y="592990"/>
                    <a:pt x="212017" y="590882"/>
                    <a:pt x="172668" y="592990"/>
                  </a:cubicBezTo>
                  <a:cubicBezTo>
                    <a:pt x="149480" y="594395"/>
                    <a:pt x="145264" y="585963"/>
                    <a:pt x="146669" y="565586"/>
                  </a:cubicBezTo>
                  <a:cubicBezTo>
                    <a:pt x="148075" y="528345"/>
                    <a:pt x="146669" y="490401"/>
                    <a:pt x="147372" y="453160"/>
                  </a:cubicBezTo>
                  <a:cubicBezTo>
                    <a:pt x="147372" y="442620"/>
                    <a:pt x="146669" y="432783"/>
                    <a:pt x="138940" y="425053"/>
                  </a:cubicBezTo>
                  <a:cubicBezTo>
                    <a:pt x="129103" y="415216"/>
                    <a:pt x="119968" y="408892"/>
                    <a:pt x="108725" y="425053"/>
                  </a:cubicBezTo>
                  <a:cubicBezTo>
                    <a:pt x="96077" y="442620"/>
                    <a:pt x="80619" y="460186"/>
                    <a:pt x="54620" y="451052"/>
                  </a:cubicBezTo>
                  <a:cubicBezTo>
                    <a:pt x="27216" y="441214"/>
                    <a:pt x="8244" y="422945"/>
                    <a:pt x="2623" y="393433"/>
                  </a:cubicBezTo>
                  <a:cubicBezTo>
                    <a:pt x="-5809" y="351273"/>
                    <a:pt x="6136" y="317546"/>
                    <a:pt x="37756" y="297871"/>
                  </a:cubicBezTo>
                  <a:cubicBezTo>
                    <a:pt x="63755" y="281007"/>
                    <a:pt x="80619" y="284520"/>
                    <a:pt x="104509" y="309817"/>
                  </a:cubicBezTo>
                  <a:cubicBezTo>
                    <a:pt x="110833" y="316140"/>
                    <a:pt x="112941" y="330896"/>
                    <a:pt x="126292" y="325275"/>
                  </a:cubicBezTo>
                  <a:cubicBezTo>
                    <a:pt x="139643" y="319654"/>
                    <a:pt x="148075" y="309817"/>
                    <a:pt x="148075" y="293655"/>
                  </a:cubicBezTo>
                  <a:cubicBezTo>
                    <a:pt x="148075" y="252900"/>
                    <a:pt x="148777" y="211444"/>
                    <a:pt x="147372" y="170689"/>
                  </a:cubicBezTo>
                  <a:cubicBezTo>
                    <a:pt x="146669" y="154528"/>
                    <a:pt x="150885" y="148204"/>
                    <a:pt x="168452" y="148906"/>
                  </a:cubicBezTo>
                  <a:cubicBezTo>
                    <a:pt x="207801" y="150312"/>
                    <a:pt x="247150" y="148906"/>
                    <a:pt x="286499" y="149609"/>
                  </a:cubicBezTo>
                  <a:cubicBezTo>
                    <a:pt x="297742" y="149609"/>
                    <a:pt x="308282" y="148204"/>
                    <a:pt x="316714" y="139772"/>
                  </a:cubicBezTo>
                  <a:cubicBezTo>
                    <a:pt x="327254" y="129232"/>
                    <a:pt x="330064" y="121502"/>
                    <a:pt x="316011" y="109557"/>
                  </a:cubicBezTo>
                  <a:cubicBezTo>
                    <a:pt x="277365" y="77235"/>
                    <a:pt x="280878" y="39993"/>
                    <a:pt x="323741" y="12589"/>
                  </a:cubicBezTo>
                  <a:cubicBezTo>
                    <a:pt x="362387" y="-12004"/>
                    <a:pt x="420005" y="644"/>
                    <a:pt x="443896" y="39993"/>
                  </a:cubicBezTo>
                  <a:cubicBezTo>
                    <a:pt x="459355" y="64587"/>
                    <a:pt x="456544" y="81451"/>
                    <a:pt x="434761" y="103233"/>
                  </a:cubicBezTo>
                  <a:cubicBezTo>
                    <a:pt x="427032" y="110962"/>
                    <a:pt x="410168" y="114476"/>
                    <a:pt x="416492" y="129934"/>
                  </a:cubicBezTo>
                  <a:cubicBezTo>
                    <a:pt x="423519" y="145393"/>
                    <a:pt x="436869" y="151014"/>
                    <a:pt x="454436" y="150312"/>
                  </a:cubicBezTo>
                  <a:cubicBezTo>
                    <a:pt x="493082" y="148906"/>
                    <a:pt x="531026" y="151014"/>
                    <a:pt x="569673" y="149609"/>
                  </a:cubicBezTo>
                  <a:cubicBezTo>
                    <a:pt x="588645" y="148906"/>
                    <a:pt x="592158" y="155230"/>
                    <a:pt x="591455" y="172797"/>
                  </a:cubicBezTo>
                  <a:cubicBezTo>
                    <a:pt x="590050" y="212849"/>
                    <a:pt x="590753" y="252900"/>
                    <a:pt x="591455" y="292952"/>
                  </a:cubicBezTo>
                  <a:cubicBezTo>
                    <a:pt x="591455" y="310519"/>
                    <a:pt x="583726" y="322464"/>
                    <a:pt x="571078" y="332301"/>
                  </a:cubicBezTo>
                  <a:cubicBezTo>
                    <a:pt x="556322" y="344247"/>
                    <a:pt x="543674" y="344247"/>
                    <a:pt x="531729" y="328086"/>
                  </a:cubicBezTo>
                  <a:cubicBezTo>
                    <a:pt x="520487" y="312627"/>
                    <a:pt x="507838" y="295060"/>
                    <a:pt x="485353" y="304195"/>
                  </a:cubicBezTo>
                  <a:cubicBezTo>
                    <a:pt x="461463" y="314032"/>
                    <a:pt x="445301" y="332301"/>
                    <a:pt x="443193" y="359706"/>
                  </a:cubicBezTo>
                  <a:cubicBezTo>
                    <a:pt x="441788" y="382893"/>
                    <a:pt x="443193" y="405379"/>
                    <a:pt x="461463" y="422945"/>
                  </a:cubicBezTo>
                  <a:cubicBezTo>
                    <a:pt x="486758" y="447538"/>
                    <a:pt x="504325" y="447538"/>
                    <a:pt x="527513" y="420837"/>
                  </a:cubicBezTo>
                  <a:cubicBezTo>
                    <a:pt x="535242" y="411703"/>
                    <a:pt x="541566" y="396244"/>
                    <a:pt x="557728" y="402568"/>
                  </a:cubicBezTo>
                  <a:cubicBezTo>
                    <a:pt x="575294" y="409594"/>
                    <a:pt x="590050" y="422243"/>
                    <a:pt x="590753" y="441917"/>
                  </a:cubicBezTo>
                  <a:cubicBezTo>
                    <a:pt x="592158" y="487590"/>
                    <a:pt x="590753" y="533264"/>
                    <a:pt x="591455" y="578937"/>
                  </a:cubicBezTo>
                  <a:cubicBezTo>
                    <a:pt x="591455" y="592990"/>
                    <a:pt x="584429" y="592990"/>
                    <a:pt x="574591" y="592287"/>
                  </a:cubicBezTo>
                  <a:cubicBezTo>
                    <a:pt x="534540" y="592287"/>
                    <a:pt x="494488" y="592990"/>
                    <a:pt x="453733" y="591585"/>
                  </a:cubicBezTo>
                  <a:cubicBezTo>
                    <a:pt x="438275" y="591585"/>
                    <a:pt x="427032" y="596503"/>
                    <a:pt x="418600" y="608449"/>
                  </a:cubicBezTo>
                  <a:cubicBezTo>
                    <a:pt x="413682" y="615475"/>
                    <a:pt x="412979" y="621097"/>
                    <a:pt x="420005" y="627420"/>
                  </a:cubicBezTo>
                  <a:cubicBezTo>
                    <a:pt x="438977" y="644284"/>
                    <a:pt x="462165" y="658338"/>
                    <a:pt x="449517" y="690660"/>
                  </a:cubicBezTo>
                  <a:cubicBezTo>
                    <a:pt x="439680" y="714551"/>
                    <a:pt x="420005" y="728604"/>
                    <a:pt x="398925" y="740549"/>
                  </a:cubicBezTo>
                  <a:cubicBezTo>
                    <a:pt x="379954" y="741252"/>
                    <a:pt x="361684" y="741252"/>
                    <a:pt x="343415" y="74125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8">
              <a:extLst>
                <a:ext uri="{FF2B5EF4-FFF2-40B4-BE49-F238E27FC236}">
                  <a16:creationId xmlns:a16="http://schemas.microsoft.com/office/drawing/2014/main" id="{A2C36C43-BA22-4DD1-92F8-A28F432EDB2E}"/>
                </a:ext>
              </a:extLst>
            </p:cNvPr>
            <p:cNvSpPr/>
            <p:nvPr/>
          </p:nvSpPr>
          <p:spPr>
            <a:xfrm>
              <a:off x="9867591" y="3545195"/>
              <a:ext cx="445621" cy="557026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9">
              <a:extLst>
                <a:ext uri="{FF2B5EF4-FFF2-40B4-BE49-F238E27FC236}">
                  <a16:creationId xmlns:a16="http://schemas.microsoft.com/office/drawing/2014/main" id="{E678910E-DAAD-424D-873D-08FC3CE20EEE}"/>
                </a:ext>
              </a:extLst>
            </p:cNvPr>
            <p:cNvSpPr/>
            <p:nvPr/>
          </p:nvSpPr>
          <p:spPr>
            <a:xfrm>
              <a:off x="8279201" y="1997845"/>
              <a:ext cx="557026" cy="445621"/>
            </a:xfrm>
            <a:custGeom>
              <a:avLst/>
              <a:gdLst>
                <a:gd name="connsiteX0" fmla="*/ 370108 w 737797"/>
                <a:gd name="connsiteY0" fmla="*/ 703 h 590237"/>
                <a:gd name="connsiteX1" fmla="*/ 567556 w 737797"/>
                <a:gd name="connsiteY1" fmla="*/ 0 h 590237"/>
                <a:gd name="connsiteX2" fmla="*/ 592150 w 737797"/>
                <a:gd name="connsiteY2" fmla="*/ 23891 h 590237"/>
                <a:gd name="connsiteX3" fmla="*/ 591447 w 737797"/>
                <a:gd name="connsiteY3" fmla="*/ 139128 h 590237"/>
                <a:gd name="connsiteX4" fmla="*/ 599176 w 737797"/>
                <a:gd name="connsiteY4" fmla="*/ 167234 h 590237"/>
                <a:gd name="connsiteX5" fmla="*/ 631499 w 737797"/>
                <a:gd name="connsiteY5" fmla="*/ 167937 h 590237"/>
                <a:gd name="connsiteX6" fmla="*/ 734791 w 737797"/>
                <a:gd name="connsiteY6" fmla="*/ 191125 h 590237"/>
                <a:gd name="connsiteX7" fmla="*/ 701063 w 737797"/>
                <a:gd name="connsiteY7" fmla="*/ 296524 h 590237"/>
                <a:gd name="connsiteX8" fmla="*/ 636418 w 737797"/>
                <a:gd name="connsiteY8" fmla="*/ 285282 h 590237"/>
                <a:gd name="connsiteX9" fmla="*/ 612527 w 737797"/>
                <a:gd name="connsiteY9" fmla="*/ 269121 h 590237"/>
                <a:gd name="connsiteX10" fmla="*/ 591447 w 737797"/>
                <a:gd name="connsiteY10" fmla="*/ 304254 h 590237"/>
                <a:gd name="connsiteX11" fmla="*/ 592150 w 737797"/>
                <a:gd name="connsiteY11" fmla="*/ 422301 h 590237"/>
                <a:gd name="connsiteX12" fmla="*/ 569665 w 737797"/>
                <a:gd name="connsiteY12" fmla="*/ 445489 h 590237"/>
                <a:gd name="connsiteX13" fmla="*/ 454428 w 737797"/>
                <a:gd name="connsiteY13" fmla="*/ 444787 h 590237"/>
                <a:gd name="connsiteX14" fmla="*/ 426321 w 737797"/>
                <a:gd name="connsiteY14" fmla="*/ 452516 h 590237"/>
                <a:gd name="connsiteX15" fmla="*/ 424916 w 737797"/>
                <a:gd name="connsiteY15" fmla="*/ 486244 h 590237"/>
                <a:gd name="connsiteX16" fmla="*/ 417889 w 737797"/>
                <a:gd name="connsiteY16" fmla="*/ 581806 h 590237"/>
                <a:gd name="connsiteX17" fmla="*/ 295626 w 737797"/>
                <a:gd name="connsiteY17" fmla="*/ 554402 h 590237"/>
                <a:gd name="connsiteX18" fmla="*/ 308274 w 737797"/>
                <a:gd name="connsiteY18" fmla="*/ 489757 h 590237"/>
                <a:gd name="connsiteX19" fmla="*/ 323029 w 737797"/>
                <a:gd name="connsiteY19" fmla="*/ 464461 h 590237"/>
                <a:gd name="connsiteX20" fmla="*/ 290004 w 737797"/>
                <a:gd name="connsiteY20" fmla="*/ 444787 h 590237"/>
                <a:gd name="connsiteX21" fmla="*/ 167038 w 737797"/>
                <a:gd name="connsiteY21" fmla="*/ 445489 h 590237"/>
                <a:gd name="connsiteX22" fmla="*/ 148769 w 737797"/>
                <a:gd name="connsiteY22" fmla="*/ 427220 h 590237"/>
                <a:gd name="connsiteX23" fmla="*/ 149471 w 737797"/>
                <a:gd name="connsiteY23" fmla="*/ 309172 h 590237"/>
                <a:gd name="connsiteX24" fmla="*/ 138229 w 737797"/>
                <a:gd name="connsiteY24" fmla="*/ 276850 h 590237"/>
                <a:gd name="connsiteX25" fmla="*/ 109420 w 737797"/>
                <a:gd name="connsiteY25" fmla="*/ 277552 h 590237"/>
                <a:gd name="connsiteX26" fmla="*/ 52504 w 737797"/>
                <a:gd name="connsiteY26" fmla="*/ 303551 h 590237"/>
                <a:gd name="connsiteX27" fmla="*/ 507 w 737797"/>
                <a:gd name="connsiteY27" fmla="*/ 233285 h 590237"/>
                <a:gd name="connsiteX28" fmla="*/ 37045 w 737797"/>
                <a:gd name="connsiteY28" fmla="*/ 150370 h 590237"/>
                <a:gd name="connsiteX29" fmla="*/ 103798 w 737797"/>
                <a:gd name="connsiteY29" fmla="*/ 161613 h 590237"/>
                <a:gd name="connsiteX30" fmla="*/ 125581 w 737797"/>
                <a:gd name="connsiteY30" fmla="*/ 177774 h 590237"/>
                <a:gd name="connsiteX31" fmla="*/ 148769 w 737797"/>
                <a:gd name="connsiteY31" fmla="*/ 144046 h 590237"/>
                <a:gd name="connsiteX32" fmla="*/ 148066 w 737797"/>
                <a:gd name="connsiteY32" fmla="*/ 23891 h 590237"/>
                <a:gd name="connsiteX33" fmla="*/ 170551 w 737797"/>
                <a:gd name="connsiteY33" fmla="*/ 1405 h 590237"/>
                <a:gd name="connsiteX34" fmla="*/ 370108 w 737797"/>
                <a:gd name="connsiteY34" fmla="*/ 70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7797" h="590237">
                  <a:moveTo>
                    <a:pt x="370108" y="703"/>
                  </a:moveTo>
                  <a:cubicBezTo>
                    <a:pt x="436159" y="703"/>
                    <a:pt x="501506" y="1405"/>
                    <a:pt x="567556" y="0"/>
                  </a:cubicBezTo>
                  <a:cubicBezTo>
                    <a:pt x="585826" y="0"/>
                    <a:pt x="592853" y="3513"/>
                    <a:pt x="592150" y="23891"/>
                  </a:cubicBezTo>
                  <a:cubicBezTo>
                    <a:pt x="590745" y="61835"/>
                    <a:pt x="591447" y="100481"/>
                    <a:pt x="591447" y="139128"/>
                  </a:cubicBezTo>
                  <a:cubicBezTo>
                    <a:pt x="591447" y="149668"/>
                    <a:pt x="592150" y="159505"/>
                    <a:pt x="599176" y="167234"/>
                  </a:cubicBezTo>
                  <a:cubicBezTo>
                    <a:pt x="609716" y="178477"/>
                    <a:pt x="617446" y="183396"/>
                    <a:pt x="631499" y="167937"/>
                  </a:cubicBezTo>
                  <a:cubicBezTo>
                    <a:pt x="666632" y="125777"/>
                    <a:pt x="717224" y="137722"/>
                    <a:pt x="734791" y="191125"/>
                  </a:cubicBezTo>
                  <a:cubicBezTo>
                    <a:pt x="748844" y="233987"/>
                    <a:pt x="735493" y="274742"/>
                    <a:pt x="701063" y="296524"/>
                  </a:cubicBezTo>
                  <a:cubicBezTo>
                    <a:pt x="675767" y="312685"/>
                    <a:pt x="658903" y="309172"/>
                    <a:pt x="636418" y="285282"/>
                  </a:cubicBezTo>
                  <a:cubicBezTo>
                    <a:pt x="629391" y="278255"/>
                    <a:pt x="626580" y="262094"/>
                    <a:pt x="612527" y="269121"/>
                  </a:cubicBezTo>
                  <a:cubicBezTo>
                    <a:pt x="598474" y="275444"/>
                    <a:pt x="591447" y="287390"/>
                    <a:pt x="591447" y="304254"/>
                  </a:cubicBezTo>
                  <a:cubicBezTo>
                    <a:pt x="592150" y="343603"/>
                    <a:pt x="590745" y="382952"/>
                    <a:pt x="592150" y="422301"/>
                  </a:cubicBezTo>
                  <a:cubicBezTo>
                    <a:pt x="592853" y="439868"/>
                    <a:pt x="588636" y="446192"/>
                    <a:pt x="569665" y="445489"/>
                  </a:cubicBezTo>
                  <a:cubicBezTo>
                    <a:pt x="531721" y="444084"/>
                    <a:pt x="493074" y="444787"/>
                    <a:pt x="454428" y="444787"/>
                  </a:cubicBezTo>
                  <a:cubicBezTo>
                    <a:pt x="444590" y="444787"/>
                    <a:pt x="434753" y="444787"/>
                    <a:pt x="426321" y="452516"/>
                  </a:cubicBezTo>
                  <a:cubicBezTo>
                    <a:pt x="414376" y="463758"/>
                    <a:pt x="406647" y="471488"/>
                    <a:pt x="424916" y="486244"/>
                  </a:cubicBezTo>
                  <a:cubicBezTo>
                    <a:pt x="462860" y="516458"/>
                    <a:pt x="458643" y="553700"/>
                    <a:pt x="417889" y="581806"/>
                  </a:cubicBezTo>
                  <a:cubicBezTo>
                    <a:pt x="379243" y="607804"/>
                    <a:pt x="320219" y="594454"/>
                    <a:pt x="295626" y="554402"/>
                  </a:cubicBezTo>
                  <a:cubicBezTo>
                    <a:pt x="280167" y="529106"/>
                    <a:pt x="283680" y="513648"/>
                    <a:pt x="308274" y="489757"/>
                  </a:cubicBezTo>
                  <a:cubicBezTo>
                    <a:pt x="315300" y="482730"/>
                    <a:pt x="330759" y="479217"/>
                    <a:pt x="323029" y="464461"/>
                  </a:cubicBezTo>
                  <a:cubicBezTo>
                    <a:pt x="316003" y="452516"/>
                    <a:pt x="306166" y="444084"/>
                    <a:pt x="290004" y="444787"/>
                  </a:cubicBezTo>
                  <a:cubicBezTo>
                    <a:pt x="249250" y="445489"/>
                    <a:pt x="207793" y="444787"/>
                    <a:pt x="167038" y="445489"/>
                  </a:cubicBezTo>
                  <a:cubicBezTo>
                    <a:pt x="152985" y="445489"/>
                    <a:pt x="148066" y="442678"/>
                    <a:pt x="148769" y="427220"/>
                  </a:cubicBezTo>
                  <a:cubicBezTo>
                    <a:pt x="149471" y="387871"/>
                    <a:pt x="148769" y="348522"/>
                    <a:pt x="149471" y="309172"/>
                  </a:cubicBezTo>
                  <a:cubicBezTo>
                    <a:pt x="149471" y="296524"/>
                    <a:pt x="148066" y="285984"/>
                    <a:pt x="138229" y="276850"/>
                  </a:cubicBezTo>
                  <a:cubicBezTo>
                    <a:pt x="127689" y="266310"/>
                    <a:pt x="119960" y="264202"/>
                    <a:pt x="109420" y="277552"/>
                  </a:cubicBezTo>
                  <a:cubicBezTo>
                    <a:pt x="95367" y="295822"/>
                    <a:pt x="79908" y="313388"/>
                    <a:pt x="52504" y="303551"/>
                  </a:cubicBezTo>
                  <a:cubicBezTo>
                    <a:pt x="21587" y="292308"/>
                    <a:pt x="3317" y="266310"/>
                    <a:pt x="507" y="233285"/>
                  </a:cubicBezTo>
                  <a:cubicBezTo>
                    <a:pt x="-2304" y="198854"/>
                    <a:pt x="6128" y="170045"/>
                    <a:pt x="37045" y="150370"/>
                  </a:cubicBezTo>
                  <a:cubicBezTo>
                    <a:pt x="63044" y="133506"/>
                    <a:pt x="81313" y="137019"/>
                    <a:pt x="103798" y="161613"/>
                  </a:cubicBezTo>
                  <a:cubicBezTo>
                    <a:pt x="110122" y="167937"/>
                    <a:pt x="112933" y="183396"/>
                    <a:pt x="125581" y="177774"/>
                  </a:cubicBezTo>
                  <a:cubicBezTo>
                    <a:pt x="138931" y="172153"/>
                    <a:pt x="148769" y="160910"/>
                    <a:pt x="148769" y="144046"/>
                  </a:cubicBezTo>
                  <a:cubicBezTo>
                    <a:pt x="148769" y="103995"/>
                    <a:pt x="149471" y="63943"/>
                    <a:pt x="148066" y="23891"/>
                  </a:cubicBezTo>
                  <a:cubicBezTo>
                    <a:pt x="147363" y="6324"/>
                    <a:pt x="152282" y="703"/>
                    <a:pt x="170551" y="1405"/>
                  </a:cubicBezTo>
                  <a:cubicBezTo>
                    <a:pt x="237304" y="1405"/>
                    <a:pt x="303355" y="703"/>
                    <a:pt x="370108" y="70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0">
              <a:extLst>
                <a:ext uri="{FF2B5EF4-FFF2-40B4-BE49-F238E27FC236}">
                  <a16:creationId xmlns:a16="http://schemas.microsoft.com/office/drawing/2014/main" id="{9DB2A2D9-BA43-4B60-8A69-D9960C1C6A7C}"/>
                </a:ext>
              </a:extLst>
            </p:cNvPr>
            <p:cNvSpPr/>
            <p:nvPr/>
          </p:nvSpPr>
          <p:spPr>
            <a:xfrm>
              <a:off x="7937047" y="2191047"/>
              <a:ext cx="557026" cy="445621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31">
              <a:extLst>
                <a:ext uri="{FF2B5EF4-FFF2-40B4-BE49-F238E27FC236}">
                  <a16:creationId xmlns:a16="http://schemas.microsoft.com/office/drawing/2014/main" id="{6506AA30-9969-40A5-BABF-BFE59B98A08B}"/>
                </a:ext>
              </a:extLst>
            </p:cNvPr>
            <p:cNvSpPr/>
            <p:nvPr/>
          </p:nvSpPr>
          <p:spPr>
            <a:xfrm>
              <a:off x="7942653" y="2950808"/>
              <a:ext cx="557026" cy="445621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2">
              <a:extLst>
                <a:ext uri="{FF2B5EF4-FFF2-40B4-BE49-F238E27FC236}">
                  <a16:creationId xmlns:a16="http://schemas.microsoft.com/office/drawing/2014/main" id="{83880EDD-8F04-430D-9154-B9EE01259C96}"/>
                </a:ext>
              </a:extLst>
            </p:cNvPr>
            <p:cNvSpPr/>
            <p:nvPr/>
          </p:nvSpPr>
          <p:spPr>
            <a:xfrm>
              <a:off x="9255685" y="3824843"/>
              <a:ext cx="445621" cy="445621"/>
            </a:xfrm>
            <a:custGeom>
              <a:avLst/>
              <a:gdLst>
                <a:gd name="connsiteX0" fmla="*/ 592633 w 590237"/>
                <a:gd name="connsiteY0" fmla="*/ 370707 h 590237"/>
                <a:gd name="connsiteX1" fmla="*/ 592633 w 590237"/>
                <a:gd name="connsiteY1" fmla="*/ 570966 h 590237"/>
                <a:gd name="connsiteX2" fmla="*/ 573661 w 590237"/>
                <a:gd name="connsiteY2" fmla="*/ 591344 h 590237"/>
                <a:gd name="connsiteX3" fmla="*/ 168224 w 590237"/>
                <a:gd name="connsiteY3" fmla="*/ 591344 h 590237"/>
                <a:gd name="connsiteX4" fmla="*/ 148550 w 590237"/>
                <a:gd name="connsiteY4" fmla="*/ 571669 h 590237"/>
                <a:gd name="connsiteX5" fmla="*/ 149253 w 590237"/>
                <a:gd name="connsiteY5" fmla="*/ 453621 h 590237"/>
                <a:gd name="connsiteX6" fmla="*/ 138713 w 590237"/>
                <a:gd name="connsiteY6" fmla="*/ 424110 h 590237"/>
                <a:gd name="connsiteX7" fmla="*/ 109903 w 590237"/>
                <a:gd name="connsiteY7" fmla="*/ 424110 h 590237"/>
                <a:gd name="connsiteX8" fmla="*/ 50177 w 590237"/>
                <a:gd name="connsiteY8" fmla="*/ 450108 h 590237"/>
                <a:gd name="connsiteX9" fmla="*/ 288 w 590237"/>
                <a:gd name="connsiteY9" fmla="*/ 381247 h 590237"/>
                <a:gd name="connsiteX10" fmla="*/ 38934 w 590237"/>
                <a:gd name="connsiteY10" fmla="*/ 296927 h 590237"/>
                <a:gd name="connsiteX11" fmla="*/ 103579 w 590237"/>
                <a:gd name="connsiteY11" fmla="*/ 309575 h 590237"/>
                <a:gd name="connsiteX12" fmla="*/ 128173 w 590237"/>
                <a:gd name="connsiteY12" fmla="*/ 325034 h 590237"/>
                <a:gd name="connsiteX13" fmla="*/ 148550 w 590237"/>
                <a:gd name="connsiteY13" fmla="*/ 292008 h 590237"/>
                <a:gd name="connsiteX14" fmla="*/ 147847 w 590237"/>
                <a:gd name="connsiteY14" fmla="*/ 171853 h 590237"/>
                <a:gd name="connsiteX15" fmla="*/ 168224 w 590237"/>
                <a:gd name="connsiteY15" fmla="*/ 150071 h 590237"/>
                <a:gd name="connsiteX16" fmla="*/ 280650 w 590237"/>
                <a:gd name="connsiteY16" fmla="*/ 150773 h 590237"/>
                <a:gd name="connsiteX17" fmla="*/ 307352 w 590237"/>
                <a:gd name="connsiteY17" fmla="*/ 145854 h 590237"/>
                <a:gd name="connsiteX18" fmla="*/ 312270 w 590237"/>
                <a:gd name="connsiteY18" fmla="*/ 107911 h 590237"/>
                <a:gd name="connsiteX19" fmla="*/ 287677 w 590237"/>
                <a:gd name="connsiteY19" fmla="*/ 59427 h 590237"/>
                <a:gd name="connsiteX20" fmla="*/ 337566 w 590237"/>
                <a:gd name="connsiteY20" fmla="*/ 5322 h 590237"/>
                <a:gd name="connsiteX21" fmla="*/ 438750 w 590237"/>
                <a:gd name="connsiteY21" fmla="*/ 33428 h 590237"/>
                <a:gd name="connsiteX22" fmla="*/ 431723 w 590237"/>
                <a:gd name="connsiteY22" fmla="*/ 105100 h 590237"/>
                <a:gd name="connsiteX23" fmla="*/ 416265 w 590237"/>
                <a:gd name="connsiteY23" fmla="*/ 129693 h 590237"/>
                <a:gd name="connsiteX24" fmla="*/ 451398 w 590237"/>
                <a:gd name="connsiteY24" fmla="*/ 150773 h 590237"/>
                <a:gd name="connsiteX25" fmla="*/ 566635 w 590237"/>
                <a:gd name="connsiteY25" fmla="*/ 150071 h 590237"/>
                <a:gd name="connsiteX26" fmla="*/ 592633 w 590237"/>
                <a:gd name="connsiteY26" fmla="*/ 174664 h 590237"/>
                <a:gd name="connsiteX27" fmla="*/ 592633 w 590237"/>
                <a:gd name="connsiteY27" fmla="*/ 3707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0237" h="590237">
                  <a:moveTo>
                    <a:pt x="592633" y="370707"/>
                  </a:moveTo>
                  <a:cubicBezTo>
                    <a:pt x="592633" y="437460"/>
                    <a:pt x="591931" y="504213"/>
                    <a:pt x="592633" y="570966"/>
                  </a:cubicBezTo>
                  <a:cubicBezTo>
                    <a:pt x="592633" y="585722"/>
                    <a:pt x="589823" y="591344"/>
                    <a:pt x="573661" y="591344"/>
                  </a:cubicBezTo>
                  <a:cubicBezTo>
                    <a:pt x="438750" y="590641"/>
                    <a:pt x="303136" y="590641"/>
                    <a:pt x="168224" y="591344"/>
                  </a:cubicBezTo>
                  <a:cubicBezTo>
                    <a:pt x="152063" y="591344"/>
                    <a:pt x="148550" y="586425"/>
                    <a:pt x="148550" y="571669"/>
                  </a:cubicBezTo>
                  <a:cubicBezTo>
                    <a:pt x="149253" y="532320"/>
                    <a:pt x="148550" y="492971"/>
                    <a:pt x="149253" y="453621"/>
                  </a:cubicBezTo>
                  <a:cubicBezTo>
                    <a:pt x="149253" y="442379"/>
                    <a:pt x="147144" y="432541"/>
                    <a:pt x="138713" y="424110"/>
                  </a:cubicBezTo>
                  <a:cubicBezTo>
                    <a:pt x="128875" y="414272"/>
                    <a:pt x="120443" y="409353"/>
                    <a:pt x="109903" y="424110"/>
                  </a:cubicBezTo>
                  <a:cubicBezTo>
                    <a:pt x="95147" y="444487"/>
                    <a:pt x="77581" y="461351"/>
                    <a:pt x="50177" y="450108"/>
                  </a:cubicBezTo>
                  <a:cubicBezTo>
                    <a:pt x="20665" y="437460"/>
                    <a:pt x="2396" y="415678"/>
                    <a:pt x="288" y="381247"/>
                  </a:cubicBezTo>
                  <a:cubicBezTo>
                    <a:pt x="-1820" y="345411"/>
                    <a:pt x="7314" y="316602"/>
                    <a:pt x="38934" y="296927"/>
                  </a:cubicBezTo>
                  <a:cubicBezTo>
                    <a:pt x="63528" y="281468"/>
                    <a:pt x="81797" y="285685"/>
                    <a:pt x="103579" y="309575"/>
                  </a:cubicBezTo>
                  <a:cubicBezTo>
                    <a:pt x="109903" y="316602"/>
                    <a:pt x="113416" y="332763"/>
                    <a:pt x="128173" y="325034"/>
                  </a:cubicBezTo>
                  <a:cubicBezTo>
                    <a:pt x="140821" y="318710"/>
                    <a:pt x="148550" y="308170"/>
                    <a:pt x="148550" y="292008"/>
                  </a:cubicBezTo>
                  <a:cubicBezTo>
                    <a:pt x="147847" y="251957"/>
                    <a:pt x="149253" y="211905"/>
                    <a:pt x="147847" y="171853"/>
                  </a:cubicBezTo>
                  <a:cubicBezTo>
                    <a:pt x="147144" y="155692"/>
                    <a:pt x="150658" y="149368"/>
                    <a:pt x="168224" y="150071"/>
                  </a:cubicBezTo>
                  <a:cubicBezTo>
                    <a:pt x="205466" y="151476"/>
                    <a:pt x="243409" y="150773"/>
                    <a:pt x="280650" y="150773"/>
                  </a:cubicBezTo>
                  <a:cubicBezTo>
                    <a:pt x="289785" y="150773"/>
                    <a:pt x="298920" y="150773"/>
                    <a:pt x="307352" y="145854"/>
                  </a:cubicBezTo>
                  <a:cubicBezTo>
                    <a:pt x="327729" y="135314"/>
                    <a:pt x="329134" y="122667"/>
                    <a:pt x="312270" y="107911"/>
                  </a:cubicBezTo>
                  <a:cubicBezTo>
                    <a:pt x="297515" y="95263"/>
                    <a:pt x="282056" y="81209"/>
                    <a:pt x="287677" y="59427"/>
                  </a:cubicBezTo>
                  <a:cubicBezTo>
                    <a:pt x="294704" y="33428"/>
                    <a:pt x="312270" y="13754"/>
                    <a:pt x="337566" y="5322"/>
                  </a:cubicBezTo>
                  <a:cubicBezTo>
                    <a:pt x="374808" y="-8029"/>
                    <a:pt x="416265" y="4619"/>
                    <a:pt x="438750" y="33428"/>
                  </a:cubicBezTo>
                  <a:cubicBezTo>
                    <a:pt x="459830" y="60129"/>
                    <a:pt x="457019" y="81209"/>
                    <a:pt x="431723" y="105100"/>
                  </a:cubicBezTo>
                  <a:cubicBezTo>
                    <a:pt x="424697" y="111424"/>
                    <a:pt x="409238" y="114235"/>
                    <a:pt x="416265" y="129693"/>
                  </a:cubicBezTo>
                  <a:cubicBezTo>
                    <a:pt x="423292" y="143747"/>
                    <a:pt x="435939" y="150773"/>
                    <a:pt x="451398" y="150773"/>
                  </a:cubicBezTo>
                  <a:cubicBezTo>
                    <a:pt x="490045" y="150773"/>
                    <a:pt x="527988" y="152179"/>
                    <a:pt x="566635" y="150071"/>
                  </a:cubicBezTo>
                  <a:cubicBezTo>
                    <a:pt x="586309" y="149368"/>
                    <a:pt x="593336" y="152881"/>
                    <a:pt x="592633" y="174664"/>
                  </a:cubicBezTo>
                  <a:cubicBezTo>
                    <a:pt x="591931" y="239309"/>
                    <a:pt x="592633" y="305359"/>
                    <a:pt x="592633" y="37070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3">
              <a:extLst>
                <a:ext uri="{FF2B5EF4-FFF2-40B4-BE49-F238E27FC236}">
                  <a16:creationId xmlns:a16="http://schemas.microsoft.com/office/drawing/2014/main" id="{D66C3041-49C3-4651-B65C-7C5C2C6B5F67}"/>
                </a:ext>
              </a:extLst>
            </p:cNvPr>
            <p:cNvSpPr/>
            <p:nvPr/>
          </p:nvSpPr>
          <p:spPr>
            <a:xfrm>
              <a:off x="9255685" y="2538216"/>
              <a:ext cx="445621" cy="445621"/>
            </a:xfrm>
            <a:custGeom>
              <a:avLst/>
              <a:gdLst>
                <a:gd name="connsiteX0" fmla="*/ 511508 w 590237"/>
                <a:gd name="connsiteY0" fmla="*/ 592383 h 590237"/>
                <a:gd name="connsiteX1" fmla="*/ 451079 w 590237"/>
                <a:gd name="connsiteY1" fmla="*/ 592383 h 590237"/>
                <a:gd name="connsiteX2" fmla="*/ 411027 w 590237"/>
                <a:gd name="connsiteY2" fmla="*/ 572006 h 590237"/>
                <a:gd name="connsiteX3" fmla="*/ 414541 w 590237"/>
                <a:gd name="connsiteY3" fmla="*/ 532656 h 590237"/>
                <a:gd name="connsiteX4" fmla="*/ 438431 w 590237"/>
                <a:gd name="connsiteY4" fmla="*/ 483470 h 590237"/>
                <a:gd name="connsiteX5" fmla="*/ 378705 w 590237"/>
                <a:gd name="connsiteY5" fmla="*/ 443418 h 590237"/>
                <a:gd name="connsiteX6" fmla="*/ 311249 w 590237"/>
                <a:gd name="connsiteY6" fmla="*/ 470822 h 590237"/>
                <a:gd name="connsiteX7" fmla="*/ 318978 w 590237"/>
                <a:gd name="connsiteY7" fmla="*/ 525630 h 590237"/>
                <a:gd name="connsiteX8" fmla="*/ 339356 w 590237"/>
                <a:gd name="connsiteY8" fmla="*/ 559358 h 590237"/>
                <a:gd name="connsiteX9" fmla="*/ 295791 w 590237"/>
                <a:gd name="connsiteY9" fmla="*/ 591680 h 590237"/>
                <a:gd name="connsiteX10" fmla="*/ 164392 w 590237"/>
                <a:gd name="connsiteY10" fmla="*/ 592383 h 590237"/>
                <a:gd name="connsiteX11" fmla="*/ 149636 w 590237"/>
                <a:gd name="connsiteY11" fmla="*/ 573411 h 590237"/>
                <a:gd name="connsiteX12" fmla="*/ 149636 w 590237"/>
                <a:gd name="connsiteY12" fmla="*/ 456066 h 590237"/>
                <a:gd name="connsiteX13" fmla="*/ 140502 w 590237"/>
                <a:gd name="connsiteY13" fmla="*/ 425852 h 590237"/>
                <a:gd name="connsiteX14" fmla="*/ 110287 w 590237"/>
                <a:gd name="connsiteY14" fmla="*/ 425149 h 590237"/>
                <a:gd name="connsiteX15" fmla="*/ 55480 w 590237"/>
                <a:gd name="connsiteY15" fmla="*/ 451147 h 590237"/>
                <a:gd name="connsiteX16" fmla="*/ 2077 w 590237"/>
                <a:gd name="connsiteY16" fmla="*/ 390718 h 590237"/>
                <a:gd name="connsiteX17" fmla="*/ 40724 w 590237"/>
                <a:gd name="connsiteY17" fmla="*/ 296561 h 590237"/>
                <a:gd name="connsiteX18" fmla="*/ 104666 w 590237"/>
                <a:gd name="connsiteY18" fmla="*/ 309912 h 590237"/>
                <a:gd name="connsiteX19" fmla="*/ 126449 w 590237"/>
                <a:gd name="connsiteY19" fmla="*/ 325370 h 590237"/>
                <a:gd name="connsiteX20" fmla="*/ 148231 w 590237"/>
                <a:gd name="connsiteY20" fmla="*/ 293750 h 590237"/>
                <a:gd name="connsiteX21" fmla="*/ 147528 w 590237"/>
                <a:gd name="connsiteY21" fmla="*/ 178514 h 590237"/>
                <a:gd name="connsiteX22" fmla="*/ 179148 w 590237"/>
                <a:gd name="connsiteY22" fmla="*/ 148299 h 590237"/>
                <a:gd name="connsiteX23" fmla="*/ 285953 w 590237"/>
                <a:gd name="connsiteY23" fmla="*/ 149002 h 590237"/>
                <a:gd name="connsiteX24" fmla="*/ 314060 w 590237"/>
                <a:gd name="connsiteY24" fmla="*/ 140570 h 590237"/>
                <a:gd name="connsiteX25" fmla="*/ 315465 w 590237"/>
                <a:gd name="connsiteY25" fmla="*/ 108950 h 590237"/>
                <a:gd name="connsiteX26" fmla="*/ 318978 w 590237"/>
                <a:gd name="connsiteY26" fmla="*/ 15496 h 590237"/>
                <a:gd name="connsiteX27" fmla="*/ 449674 w 590237"/>
                <a:gd name="connsiteY27" fmla="*/ 48521 h 590237"/>
                <a:gd name="connsiteX28" fmla="*/ 433513 w 590237"/>
                <a:gd name="connsiteY28" fmla="*/ 104031 h 590237"/>
                <a:gd name="connsiteX29" fmla="*/ 416649 w 590237"/>
                <a:gd name="connsiteY29" fmla="*/ 128624 h 590237"/>
                <a:gd name="connsiteX30" fmla="*/ 451782 w 590237"/>
                <a:gd name="connsiteY30" fmla="*/ 149704 h 590237"/>
                <a:gd name="connsiteX31" fmla="*/ 571938 w 590237"/>
                <a:gd name="connsiteY31" fmla="*/ 149002 h 590237"/>
                <a:gd name="connsiteX32" fmla="*/ 592315 w 590237"/>
                <a:gd name="connsiteY32" fmla="*/ 167974 h 590237"/>
                <a:gd name="connsiteX33" fmla="*/ 592315 w 590237"/>
                <a:gd name="connsiteY33" fmla="*/ 572708 h 590237"/>
                <a:gd name="connsiteX34" fmla="*/ 573343 w 590237"/>
                <a:gd name="connsiteY34" fmla="*/ 593086 h 590237"/>
                <a:gd name="connsiteX35" fmla="*/ 511508 w 590237"/>
                <a:gd name="connsiteY35" fmla="*/ 59238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511508" y="592383"/>
                  </a:moveTo>
                  <a:cubicBezTo>
                    <a:pt x="491131" y="592383"/>
                    <a:pt x="471457" y="592383"/>
                    <a:pt x="451079" y="592383"/>
                  </a:cubicBezTo>
                  <a:cubicBezTo>
                    <a:pt x="434215" y="592383"/>
                    <a:pt x="421567" y="584653"/>
                    <a:pt x="411027" y="572006"/>
                  </a:cubicBezTo>
                  <a:cubicBezTo>
                    <a:pt x="399785" y="557952"/>
                    <a:pt x="397677" y="545304"/>
                    <a:pt x="414541" y="532656"/>
                  </a:cubicBezTo>
                  <a:cubicBezTo>
                    <a:pt x="430702" y="520711"/>
                    <a:pt x="449674" y="508063"/>
                    <a:pt x="438431" y="483470"/>
                  </a:cubicBezTo>
                  <a:cubicBezTo>
                    <a:pt x="427189" y="458876"/>
                    <a:pt x="408217" y="443418"/>
                    <a:pt x="378705" y="443418"/>
                  </a:cubicBezTo>
                  <a:cubicBezTo>
                    <a:pt x="351301" y="442715"/>
                    <a:pt x="328816" y="447634"/>
                    <a:pt x="311249" y="470822"/>
                  </a:cubicBezTo>
                  <a:cubicBezTo>
                    <a:pt x="295791" y="491902"/>
                    <a:pt x="299304" y="508766"/>
                    <a:pt x="318978" y="525630"/>
                  </a:cubicBezTo>
                  <a:cubicBezTo>
                    <a:pt x="329518" y="534062"/>
                    <a:pt x="347085" y="541088"/>
                    <a:pt x="339356" y="559358"/>
                  </a:cubicBezTo>
                  <a:cubicBezTo>
                    <a:pt x="331626" y="577627"/>
                    <a:pt x="316871" y="590978"/>
                    <a:pt x="295791" y="591680"/>
                  </a:cubicBezTo>
                  <a:cubicBezTo>
                    <a:pt x="252225" y="592383"/>
                    <a:pt x="207958" y="590978"/>
                    <a:pt x="164392" y="592383"/>
                  </a:cubicBezTo>
                  <a:cubicBezTo>
                    <a:pt x="148231" y="593086"/>
                    <a:pt x="149636" y="583248"/>
                    <a:pt x="149636" y="573411"/>
                  </a:cubicBezTo>
                  <a:cubicBezTo>
                    <a:pt x="149636" y="534062"/>
                    <a:pt x="149636" y="494713"/>
                    <a:pt x="149636" y="456066"/>
                  </a:cubicBezTo>
                  <a:cubicBezTo>
                    <a:pt x="149636" y="444823"/>
                    <a:pt x="149636" y="434283"/>
                    <a:pt x="140502" y="425852"/>
                  </a:cubicBezTo>
                  <a:cubicBezTo>
                    <a:pt x="130665" y="416014"/>
                    <a:pt x="121530" y="409690"/>
                    <a:pt x="110287" y="425149"/>
                  </a:cubicBezTo>
                  <a:cubicBezTo>
                    <a:pt x="96937" y="443418"/>
                    <a:pt x="81478" y="460282"/>
                    <a:pt x="55480" y="451147"/>
                  </a:cubicBezTo>
                  <a:cubicBezTo>
                    <a:pt x="26670" y="441310"/>
                    <a:pt x="7698" y="421635"/>
                    <a:pt x="2077" y="390718"/>
                  </a:cubicBezTo>
                  <a:cubicBezTo>
                    <a:pt x="-5652" y="348559"/>
                    <a:pt x="8401" y="316236"/>
                    <a:pt x="40724" y="296561"/>
                  </a:cubicBezTo>
                  <a:cubicBezTo>
                    <a:pt x="66722" y="281103"/>
                    <a:pt x="80775" y="284616"/>
                    <a:pt x="104666" y="309912"/>
                  </a:cubicBezTo>
                  <a:cubicBezTo>
                    <a:pt x="110990" y="316236"/>
                    <a:pt x="113801" y="330992"/>
                    <a:pt x="126449" y="325370"/>
                  </a:cubicBezTo>
                  <a:cubicBezTo>
                    <a:pt x="139097" y="319749"/>
                    <a:pt x="148934" y="309912"/>
                    <a:pt x="148231" y="293750"/>
                  </a:cubicBezTo>
                  <a:cubicBezTo>
                    <a:pt x="148231" y="255104"/>
                    <a:pt x="150339" y="217160"/>
                    <a:pt x="147528" y="178514"/>
                  </a:cubicBezTo>
                  <a:cubicBezTo>
                    <a:pt x="145420" y="151813"/>
                    <a:pt x="155960" y="146894"/>
                    <a:pt x="179148" y="148299"/>
                  </a:cubicBezTo>
                  <a:cubicBezTo>
                    <a:pt x="214282" y="150407"/>
                    <a:pt x="250117" y="148299"/>
                    <a:pt x="285953" y="149002"/>
                  </a:cubicBezTo>
                  <a:cubicBezTo>
                    <a:pt x="296493" y="149002"/>
                    <a:pt x="305628" y="148299"/>
                    <a:pt x="314060" y="140570"/>
                  </a:cubicBezTo>
                  <a:cubicBezTo>
                    <a:pt x="325302" y="130030"/>
                    <a:pt x="331626" y="122301"/>
                    <a:pt x="315465" y="108950"/>
                  </a:cubicBezTo>
                  <a:cubicBezTo>
                    <a:pt x="277521" y="77330"/>
                    <a:pt x="279629" y="45008"/>
                    <a:pt x="318978" y="15496"/>
                  </a:cubicBezTo>
                  <a:cubicBezTo>
                    <a:pt x="359733" y="-15422"/>
                    <a:pt x="427891" y="2145"/>
                    <a:pt x="449674" y="48521"/>
                  </a:cubicBezTo>
                  <a:cubicBezTo>
                    <a:pt x="460214" y="72411"/>
                    <a:pt x="449674" y="87870"/>
                    <a:pt x="433513" y="104031"/>
                  </a:cubicBezTo>
                  <a:cubicBezTo>
                    <a:pt x="426486" y="111058"/>
                    <a:pt x="411027" y="114571"/>
                    <a:pt x="416649" y="128624"/>
                  </a:cubicBezTo>
                  <a:cubicBezTo>
                    <a:pt x="422973" y="142678"/>
                    <a:pt x="434918" y="150407"/>
                    <a:pt x="451782" y="149704"/>
                  </a:cubicBezTo>
                  <a:cubicBezTo>
                    <a:pt x="491834" y="149002"/>
                    <a:pt x="531886" y="149704"/>
                    <a:pt x="571938" y="149002"/>
                  </a:cubicBezTo>
                  <a:cubicBezTo>
                    <a:pt x="585991" y="149002"/>
                    <a:pt x="592315" y="151110"/>
                    <a:pt x="592315" y="167974"/>
                  </a:cubicBezTo>
                  <a:cubicBezTo>
                    <a:pt x="591612" y="302885"/>
                    <a:pt x="591612" y="437797"/>
                    <a:pt x="592315" y="572708"/>
                  </a:cubicBezTo>
                  <a:cubicBezTo>
                    <a:pt x="592315" y="587464"/>
                    <a:pt x="589504" y="593788"/>
                    <a:pt x="573343" y="593086"/>
                  </a:cubicBezTo>
                  <a:cubicBezTo>
                    <a:pt x="553668" y="591680"/>
                    <a:pt x="532588" y="592383"/>
                    <a:pt x="511508" y="59238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4">
              <a:extLst>
                <a:ext uri="{FF2B5EF4-FFF2-40B4-BE49-F238E27FC236}">
                  <a16:creationId xmlns:a16="http://schemas.microsoft.com/office/drawing/2014/main" id="{9FD40927-32ED-49B4-BA2D-317BA1CBC000}"/>
                </a:ext>
              </a:extLst>
            </p:cNvPr>
            <p:cNvSpPr/>
            <p:nvPr/>
          </p:nvSpPr>
          <p:spPr>
            <a:xfrm>
              <a:off x="7949822" y="3824843"/>
              <a:ext cx="445621" cy="445621"/>
            </a:xfrm>
            <a:custGeom>
              <a:avLst/>
              <a:gdLst>
                <a:gd name="connsiteX0" fmla="*/ 370196 w 590237"/>
                <a:gd name="connsiteY0" fmla="*/ 591917 h 590237"/>
                <a:gd name="connsiteX1" fmla="*/ 167829 w 590237"/>
                <a:gd name="connsiteY1" fmla="*/ 591917 h 590237"/>
                <a:gd name="connsiteX2" fmla="*/ 147452 w 590237"/>
                <a:gd name="connsiteY2" fmla="*/ 572242 h 590237"/>
                <a:gd name="connsiteX3" fmla="*/ 148154 w 590237"/>
                <a:gd name="connsiteY3" fmla="*/ 454897 h 590237"/>
                <a:gd name="connsiteX4" fmla="*/ 139020 w 590237"/>
                <a:gd name="connsiteY4" fmla="*/ 424683 h 590237"/>
                <a:gd name="connsiteX5" fmla="*/ 108805 w 590237"/>
                <a:gd name="connsiteY5" fmla="*/ 425385 h 590237"/>
                <a:gd name="connsiteX6" fmla="*/ 56808 w 590237"/>
                <a:gd name="connsiteY6" fmla="*/ 451384 h 590237"/>
                <a:gd name="connsiteX7" fmla="*/ 4811 w 590237"/>
                <a:gd name="connsiteY7" fmla="*/ 400089 h 590237"/>
                <a:gd name="connsiteX8" fmla="*/ 38539 w 590237"/>
                <a:gd name="connsiteY8" fmla="*/ 296798 h 590237"/>
                <a:gd name="connsiteX9" fmla="*/ 105292 w 590237"/>
                <a:gd name="connsiteY9" fmla="*/ 309446 h 590237"/>
                <a:gd name="connsiteX10" fmla="*/ 127074 w 590237"/>
                <a:gd name="connsiteY10" fmla="*/ 324904 h 590237"/>
                <a:gd name="connsiteX11" fmla="*/ 148857 w 590237"/>
                <a:gd name="connsiteY11" fmla="*/ 293284 h 590237"/>
                <a:gd name="connsiteX12" fmla="*/ 148154 w 590237"/>
                <a:gd name="connsiteY12" fmla="*/ 175940 h 590237"/>
                <a:gd name="connsiteX13" fmla="*/ 174153 w 590237"/>
                <a:gd name="connsiteY13" fmla="*/ 148536 h 590237"/>
                <a:gd name="connsiteX14" fmla="*/ 286579 w 590237"/>
                <a:gd name="connsiteY14" fmla="*/ 149238 h 590237"/>
                <a:gd name="connsiteX15" fmla="*/ 310470 w 590237"/>
                <a:gd name="connsiteY15" fmla="*/ 145022 h 590237"/>
                <a:gd name="connsiteX16" fmla="*/ 313983 w 590237"/>
                <a:gd name="connsiteY16" fmla="*/ 108484 h 590237"/>
                <a:gd name="connsiteX17" fmla="*/ 312578 w 590237"/>
                <a:gd name="connsiteY17" fmla="*/ 21354 h 590237"/>
                <a:gd name="connsiteX18" fmla="*/ 449597 w 590237"/>
                <a:gd name="connsiteY18" fmla="*/ 48757 h 590237"/>
                <a:gd name="connsiteX19" fmla="*/ 433436 w 590237"/>
                <a:gd name="connsiteY19" fmla="*/ 104268 h 590237"/>
                <a:gd name="connsiteX20" fmla="*/ 417275 w 590237"/>
                <a:gd name="connsiteY20" fmla="*/ 128861 h 590237"/>
                <a:gd name="connsiteX21" fmla="*/ 452408 w 590237"/>
                <a:gd name="connsiteY21" fmla="*/ 149941 h 590237"/>
                <a:gd name="connsiteX22" fmla="*/ 572564 w 590237"/>
                <a:gd name="connsiteY22" fmla="*/ 149238 h 590237"/>
                <a:gd name="connsiteX23" fmla="*/ 592941 w 590237"/>
                <a:gd name="connsiteY23" fmla="*/ 168210 h 590237"/>
                <a:gd name="connsiteX24" fmla="*/ 592941 w 590237"/>
                <a:gd name="connsiteY24" fmla="*/ 291176 h 590237"/>
                <a:gd name="connsiteX25" fmla="*/ 566942 w 590237"/>
                <a:gd name="connsiteY25" fmla="*/ 336147 h 590237"/>
                <a:gd name="connsiteX26" fmla="*/ 538133 w 590237"/>
                <a:gd name="connsiteY26" fmla="*/ 333336 h 590237"/>
                <a:gd name="connsiteX27" fmla="*/ 472082 w 590237"/>
                <a:gd name="connsiteY27" fmla="*/ 312256 h 590237"/>
                <a:gd name="connsiteX28" fmla="*/ 452408 w 590237"/>
                <a:gd name="connsiteY28" fmla="*/ 408521 h 590237"/>
                <a:gd name="connsiteX29" fmla="*/ 530404 w 590237"/>
                <a:gd name="connsiteY29" fmla="*/ 419764 h 590237"/>
                <a:gd name="connsiteX30" fmla="*/ 560618 w 590237"/>
                <a:gd name="connsiteY30" fmla="*/ 403603 h 590237"/>
                <a:gd name="connsiteX31" fmla="*/ 592238 w 590237"/>
                <a:gd name="connsiteY31" fmla="*/ 441547 h 590237"/>
                <a:gd name="connsiteX32" fmla="*/ 592941 w 590237"/>
                <a:gd name="connsiteY32" fmla="*/ 581377 h 590237"/>
                <a:gd name="connsiteX33" fmla="*/ 574671 w 590237"/>
                <a:gd name="connsiteY33" fmla="*/ 593322 h 590237"/>
                <a:gd name="connsiteX34" fmla="*/ 370196 w 590237"/>
                <a:gd name="connsiteY34" fmla="*/ 59191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237" h="590237">
                  <a:moveTo>
                    <a:pt x="370196" y="591917"/>
                  </a:moveTo>
                  <a:cubicBezTo>
                    <a:pt x="302740" y="591917"/>
                    <a:pt x="235285" y="591214"/>
                    <a:pt x="167829" y="591917"/>
                  </a:cubicBezTo>
                  <a:cubicBezTo>
                    <a:pt x="152370" y="591917"/>
                    <a:pt x="147452" y="588403"/>
                    <a:pt x="147452" y="572242"/>
                  </a:cubicBezTo>
                  <a:cubicBezTo>
                    <a:pt x="148857" y="532893"/>
                    <a:pt x="147452" y="493544"/>
                    <a:pt x="148154" y="454897"/>
                  </a:cubicBezTo>
                  <a:cubicBezTo>
                    <a:pt x="148154" y="443655"/>
                    <a:pt x="147452" y="433115"/>
                    <a:pt x="139020" y="424683"/>
                  </a:cubicBezTo>
                  <a:cubicBezTo>
                    <a:pt x="128480" y="414143"/>
                    <a:pt x="119345" y="410629"/>
                    <a:pt x="108805" y="425385"/>
                  </a:cubicBezTo>
                  <a:cubicBezTo>
                    <a:pt x="96157" y="442249"/>
                    <a:pt x="81401" y="459113"/>
                    <a:pt x="56808" y="451384"/>
                  </a:cubicBezTo>
                  <a:cubicBezTo>
                    <a:pt x="30810" y="443655"/>
                    <a:pt x="12540" y="426790"/>
                    <a:pt x="4811" y="400089"/>
                  </a:cubicBezTo>
                  <a:cubicBezTo>
                    <a:pt x="-7837" y="357929"/>
                    <a:pt x="4811" y="317878"/>
                    <a:pt x="38539" y="296798"/>
                  </a:cubicBezTo>
                  <a:cubicBezTo>
                    <a:pt x="64537" y="279934"/>
                    <a:pt x="81401" y="284150"/>
                    <a:pt x="105292" y="309446"/>
                  </a:cubicBezTo>
                  <a:cubicBezTo>
                    <a:pt x="110913" y="315770"/>
                    <a:pt x="113724" y="330526"/>
                    <a:pt x="127074" y="324904"/>
                  </a:cubicBezTo>
                  <a:cubicBezTo>
                    <a:pt x="140425" y="319283"/>
                    <a:pt x="148857" y="308743"/>
                    <a:pt x="148857" y="293284"/>
                  </a:cubicBezTo>
                  <a:cubicBezTo>
                    <a:pt x="148857" y="253935"/>
                    <a:pt x="150262" y="214586"/>
                    <a:pt x="148154" y="175940"/>
                  </a:cubicBezTo>
                  <a:cubicBezTo>
                    <a:pt x="147452" y="155562"/>
                    <a:pt x="150965" y="147130"/>
                    <a:pt x="174153" y="148536"/>
                  </a:cubicBezTo>
                  <a:cubicBezTo>
                    <a:pt x="211394" y="150644"/>
                    <a:pt x="248635" y="149238"/>
                    <a:pt x="286579" y="149238"/>
                  </a:cubicBezTo>
                  <a:cubicBezTo>
                    <a:pt x="294309" y="149238"/>
                    <a:pt x="302740" y="149941"/>
                    <a:pt x="310470" y="145022"/>
                  </a:cubicBezTo>
                  <a:cubicBezTo>
                    <a:pt x="328739" y="133077"/>
                    <a:pt x="330145" y="122537"/>
                    <a:pt x="313983" y="108484"/>
                  </a:cubicBezTo>
                  <a:cubicBezTo>
                    <a:pt x="280255" y="78972"/>
                    <a:pt x="280255" y="52271"/>
                    <a:pt x="312578" y="21354"/>
                  </a:cubicBezTo>
                  <a:cubicBezTo>
                    <a:pt x="353332" y="-16590"/>
                    <a:pt x="426409" y="-1835"/>
                    <a:pt x="449597" y="48757"/>
                  </a:cubicBezTo>
                  <a:cubicBezTo>
                    <a:pt x="460137" y="72648"/>
                    <a:pt x="449597" y="88107"/>
                    <a:pt x="433436" y="104268"/>
                  </a:cubicBezTo>
                  <a:cubicBezTo>
                    <a:pt x="426409" y="111295"/>
                    <a:pt x="410951" y="114808"/>
                    <a:pt x="417275" y="128861"/>
                  </a:cubicBezTo>
                  <a:cubicBezTo>
                    <a:pt x="423599" y="142914"/>
                    <a:pt x="435544" y="149941"/>
                    <a:pt x="452408" y="149941"/>
                  </a:cubicBezTo>
                  <a:cubicBezTo>
                    <a:pt x="492460" y="149238"/>
                    <a:pt x="532512" y="150644"/>
                    <a:pt x="572564" y="149238"/>
                  </a:cubicBezTo>
                  <a:cubicBezTo>
                    <a:pt x="587319" y="149238"/>
                    <a:pt x="592941" y="152049"/>
                    <a:pt x="592941" y="168210"/>
                  </a:cubicBezTo>
                  <a:cubicBezTo>
                    <a:pt x="591535" y="208965"/>
                    <a:pt x="592238" y="250422"/>
                    <a:pt x="592941" y="291176"/>
                  </a:cubicBezTo>
                  <a:cubicBezTo>
                    <a:pt x="592941" y="312256"/>
                    <a:pt x="582401" y="324904"/>
                    <a:pt x="566942" y="336147"/>
                  </a:cubicBezTo>
                  <a:cubicBezTo>
                    <a:pt x="556402" y="343174"/>
                    <a:pt x="547268" y="342471"/>
                    <a:pt x="538133" y="333336"/>
                  </a:cubicBezTo>
                  <a:cubicBezTo>
                    <a:pt x="500892" y="297501"/>
                    <a:pt x="494568" y="295393"/>
                    <a:pt x="472082" y="312256"/>
                  </a:cubicBezTo>
                  <a:cubicBezTo>
                    <a:pt x="444679" y="332634"/>
                    <a:pt x="435544" y="378307"/>
                    <a:pt x="452408" y="408521"/>
                  </a:cubicBezTo>
                  <a:cubicBezTo>
                    <a:pt x="472785" y="445762"/>
                    <a:pt x="503702" y="449979"/>
                    <a:pt x="530404" y="419764"/>
                  </a:cubicBezTo>
                  <a:cubicBezTo>
                    <a:pt x="538133" y="410629"/>
                    <a:pt x="544457" y="395874"/>
                    <a:pt x="560618" y="403603"/>
                  </a:cubicBezTo>
                  <a:cubicBezTo>
                    <a:pt x="576779" y="410629"/>
                    <a:pt x="592238" y="422575"/>
                    <a:pt x="592238" y="441547"/>
                  </a:cubicBezTo>
                  <a:cubicBezTo>
                    <a:pt x="593643" y="487922"/>
                    <a:pt x="592238" y="534298"/>
                    <a:pt x="592941" y="581377"/>
                  </a:cubicBezTo>
                  <a:cubicBezTo>
                    <a:pt x="592941" y="596835"/>
                    <a:pt x="582401" y="593322"/>
                    <a:pt x="574671" y="593322"/>
                  </a:cubicBezTo>
                  <a:cubicBezTo>
                    <a:pt x="505108" y="592619"/>
                    <a:pt x="437652" y="591917"/>
                    <a:pt x="370196" y="59191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5">
              <a:extLst>
                <a:ext uri="{FF2B5EF4-FFF2-40B4-BE49-F238E27FC236}">
                  <a16:creationId xmlns:a16="http://schemas.microsoft.com/office/drawing/2014/main" id="{C4EDBF59-8ED2-4A43-B8A4-BEB491383DC9}"/>
                </a:ext>
              </a:extLst>
            </p:cNvPr>
            <p:cNvSpPr/>
            <p:nvPr/>
          </p:nvSpPr>
          <p:spPr>
            <a:xfrm>
              <a:off x="7723694" y="3490695"/>
              <a:ext cx="334216" cy="557026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36">
              <a:extLst>
                <a:ext uri="{FF2B5EF4-FFF2-40B4-BE49-F238E27FC236}">
                  <a16:creationId xmlns:a16="http://schemas.microsoft.com/office/drawing/2014/main" id="{DC5C741C-DF6D-4BC4-BCA2-7F104C480853}"/>
                </a:ext>
              </a:extLst>
            </p:cNvPr>
            <p:cNvSpPr/>
            <p:nvPr/>
          </p:nvSpPr>
          <p:spPr>
            <a:xfrm>
              <a:off x="8725100" y="1997845"/>
              <a:ext cx="445621" cy="445621"/>
            </a:xfrm>
            <a:custGeom>
              <a:avLst/>
              <a:gdLst>
                <a:gd name="connsiteX0" fmla="*/ 220096 w 590237"/>
                <a:gd name="connsiteY0" fmla="*/ 31 h 590237"/>
                <a:gd name="connsiteX1" fmla="*/ 422463 w 590237"/>
                <a:gd name="connsiteY1" fmla="*/ 31 h 590237"/>
                <a:gd name="connsiteX2" fmla="*/ 442840 w 590237"/>
                <a:gd name="connsiteY2" fmla="*/ 19705 h 590237"/>
                <a:gd name="connsiteX3" fmla="*/ 442138 w 590237"/>
                <a:gd name="connsiteY3" fmla="*/ 137753 h 590237"/>
                <a:gd name="connsiteX4" fmla="*/ 458299 w 590237"/>
                <a:gd name="connsiteY4" fmla="*/ 172886 h 590237"/>
                <a:gd name="connsiteX5" fmla="*/ 477271 w 590237"/>
                <a:gd name="connsiteY5" fmla="*/ 171481 h 590237"/>
                <a:gd name="connsiteX6" fmla="*/ 548240 w 590237"/>
                <a:gd name="connsiteY6" fmla="*/ 145482 h 590237"/>
                <a:gd name="connsiteX7" fmla="*/ 590400 w 590237"/>
                <a:gd name="connsiteY7" fmla="*/ 238234 h 590237"/>
                <a:gd name="connsiteX8" fmla="*/ 542619 w 590237"/>
                <a:gd name="connsiteY8" fmla="*/ 300068 h 590237"/>
                <a:gd name="connsiteX9" fmla="*/ 487109 w 590237"/>
                <a:gd name="connsiteY9" fmla="*/ 283204 h 590237"/>
                <a:gd name="connsiteX10" fmla="*/ 463920 w 590237"/>
                <a:gd name="connsiteY10" fmla="*/ 267043 h 590237"/>
                <a:gd name="connsiteX11" fmla="*/ 443543 w 590237"/>
                <a:gd name="connsiteY11" fmla="*/ 300068 h 590237"/>
                <a:gd name="connsiteX12" fmla="*/ 444246 w 590237"/>
                <a:gd name="connsiteY12" fmla="*/ 412495 h 590237"/>
                <a:gd name="connsiteX13" fmla="*/ 411220 w 590237"/>
                <a:gd name="connsiteY13" fmla="*/ 444115 h 590237"/>
                <a:gd name="connsiteX14" fmla="*/ 307226 w 590237"/>
                <a:gd name="connsiteY14" fmla="*/ 443412 h 590237"/>
                <a:gd name="connsiteX15" fmla="*/ 276309 w 590237"/>
                <a:gd name="connsiteY15" fmla="*/ 451844 h 590237"/>
                <a:gd name="connsiteX16" fmla="*/ 275606 w 590237"/>
                <a:gd name="connsiteY16" fmla="*/ 482058 h 590237"/>
                <a:gd name="connsiteX17" fmla="*/ 302308 w 590237"/>
                <a:gd name="connsiteY17" fmla="*/ 536163 h 590237"/>
                <a:gd name="connsiteX18" fmla="*/ 242581 w 590237"/>
                <a:gd name="connsiteY18" fmla="*/ 589566 h 590237"/>
                <a:gd name="connsiteX19" fmla="*/ 149127 w 590237"/>
                <a:gd name="connsiteY19" fmla="*/ 553730 h 590237"/>
                <a:gd name="connsiteX20" fmla="*/ 158964 w 590237"/>
                <a:gd name="connsiteY20" fmla="*/ 488382 h 590237"/>
                <a:gd name="connsiteX21" fmla="*/ 175126 w 590237"/>
                <a:gd name="connsiteY21" fmla="*/ 461681 h 590237"/>
                <a:gd name="connsiteX22" fmla="*/ 141398 w 590237"/>
                <a:gd name="connsiteY22" fmla="*/ 442709 h 590237"/>
                <a:gd name="connsiteX23" fmla="*/ 23350 w 590237"/>
                <a:gd name="connsiteY23" fmla="*/ 443412 h 590237"/>
                <a:gd name="connsiteX24" fmla="*/ 162 w 590237"/>
                <a:gd name="connsiteY24" fmla="*/ 421629 h 590237"/>
                <a:gd name="connsiteX25" fmla="*/ 162 w 590237"/>
                <a:gd name="connsiteY25" fmla="*/ 303582 h 590237"/>
                <a:gd name="connsiteX26" fmla="*/ 15621 w 590237"/>
                <a:gd name="connsiteY26" fmla="*/ 264233 h 590237"/>
                <a:gd name="connsiteX27" fmla="*/ 61294 w 590237"/>
                <a:gd name="connsiteY27" fmla="*/ 265638 h 590237"/>
                <a:gd name="connsiteX28" fmla="*/ 105562 w 590237"/>
                <a:gd name="connsiteY28" fmla="*/ 289528 h 590237"/>
                <a:gd name="connsiteX29" fmla="*/ 148424 w 590237"/>
                <a:gd name="connsiteY29" fmla="*/ 234721 h 590237"/>
                <a:gd name="connsiteX30" fmla="*/ 121723 w 590237"/>
                <a:gd name="connsiteY30" fmla="*/ 161644 h 590237"/>
                <a:gd name="connsiteX31" fmla="*/ 65510 w 590237"/>
                <a:gd name="connsiteY31" fmla="*/ 170076 h 590237"/>
                <a:gd name="connsiteX32" fmla="*/ 33890 w 590237"/>
                <a:gd name="connsiteY32" fmla="*/ 188345 h 590237"/>
                <a:gd name="connsiteX33" fmla="*/ 865 w 590237"/>
                <a:gd name="connsiteY33" fmla="*/ 146185 h 590237"/>
                <a:gd name="connsiteX34" fmla="*/ 162 w 590237"/>
                <a:gd name="connsiteY34" fmla="*/ 14787 h 590237"/>
                <a:gd name="connsiteX35" fmla="*/ 19134 w 590237"/>
                <a:gd name="connsiteY35" fmla="*/ 31 h 590237"/>
                <a:gd name="connsiteX36" fmla="*/ 220096 w 590237"/>
                <a:gd name="connsiteY36" fmla="*/ 31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220096" y="31"/>
                  </a:moveTo>
                  <a:cubicBezTo>
                    <a:pt x="287552" y="31"/>
                    <a:pt x="355007" y="734"/>
                    <a:pt x="422463" y="31"/>
                  </a:cubicBezTo>
                  <a:cubicBezTo>
                    <a:pt x="437219" y="31"/>
                    <a:pt x="442840" y="3544"/>
                    <a:pt x="442840" y="19705"/>
                  </a:cubicBezTo>
                  <a:cubicBezTo>
                    <a:pt x="441435" y="59055"/>
                    <a:pt x="442840" y="98404"/>
                    <a:pt x="442138" y="137753"/>
                  </a:cubicBezTo>
                  <a:cubicBezTo>
                    <a:pt x="442138" y="152509"/>
                    <a:pt x="446354" y="164454"/>
                    <a:pt x="458299" y="172886"/>
                  </a:cubicBezTo>
                  <a:cubicBezTo>
                    <a:pt x="465326" y="177805"/>
                    <a:pt x="470947" y="179210"/>
                    <a:pt x="477271" y="171481"/>
                  </a:cubicBezTo>
                  <a:cubicBezTo>
                    <a:pt x="495540" y="148996"/>
                    <a:pt x="513810" y="126510"/>
                    <a:pt x="548240" y="145482"/>
                  </a:cubicBezTo>
                  <a:cubicBezTo>
                    <a:pt x="580563" y="163751"/>
                    <a:pt x="596021" y="197479"/>
                    <a:pt x="590400" y="238234"/>
                  </a:cubicBezTo>
                  <a:cubicBezTo>
                    <a:pt x="586184" y="267746"/>
                    <a:pt x="568617" y="288123"/>
                    <a:pt x="542619" y="300068"/>
                  </a:cubicBezTo>
                  <a:cubicBezTo>
                    <a:pt x="520133" y="310608"/>
                    <a:pt x="502567" y="300068"/>
                    <a:pt x="487109" y="283204"/>
                  </a:cubicBezTo>
                  <a:cubicBezTo>
                    <a:pt x="480784" y="276178"/>
                    <a:pt x="478676" y="259314"/>
                    <a:pt x="463920" y="267043"/>
                  </a:cubicBezTo>
                  <a:cubicBezTo>
                    <a:pt x="451272" y="273367"/>
                    <a:pt x="442840" y="283907"/>
                    <a:pt x="443543" y="300068"/>
                  </a:cubicBezTo>
                  <a:cubicBezTo>
                    <a:pt x="444246" y="337310"/>
                    <a:pt x="441435" y="375253"/>
                    <a:pt x="444246" y="412495"/>
                  </a:cubicBezTo>
                  <a:cubicBezTo>
                    <a:pt x="446354" y="440601"/>
                    <a:pt x="436517" y="446222"/>
                    <a:pt x="411220" y="444115"/>
                  </a:cubicBezTo>
                  <a:cubicBezTo>
                    <a:pt x="376790" y="442006"/>
                    <a:pt x="341657" y="443412"/>
                    <a:pt x="307226" y="443412"/>
                  </a:cubicBezTo>
                  <a:cubicBezTo>
                    <a:pt x="295984" y="443412"/>
                    <a:pt x="285444" y="443412"/>
                    <a:pt x="276309" y="451844"/>
                  </a:cubicBezTo>
                  <a:cubicBezTo>
                    <a:pt x="266472" y="461681"/>
                    <a:pt x="259445" y="470816"/>
                    <a:pt x="275606" y="482058"/>
                  </a:cubicBezTo>
                  <a:cubicBezTo>
                    <a:pt x="293876" y="495409"/>
                    <a:pt x="310740" y="510868"/>
                    <a:pt x="302308" y="536163"/>
                  </a:cubicBezTo>
                  <a:cubicBezTo>
                    <a:pt x="292471" y="564270"/>
                    <a:pt x="273499" y="583945"/>
                    <a:pt x="242581" y="589566"/>
                  </a:cubicBezTo>
                  <a:cubicBezTo>
                    <a:pt x="201827" y="596593"/>
                    <a:pt x="168801" y="584647"/>
                    <a:pt x="149127" y="553730"/>
                  </a:cubicBezTo>
                  <a:cubicBezTo>
                    <a:pt x="132966" y="528434"/>
                    <a:pt x="135777" y="510868"/>
                    <a:pt x="158964" y="488382"/>
                  </a:cubicBezTo>
                  <a:cubicBezTo>
                    <a:pt x="166694" y="481356"/>
                    <a:pt x="183558" y="477842"/>
                    <a:pt x="175126" y="461681"/>
                  </a:cubicBezTo>
                  <a:cubicBezTo>
                    <a:pt x="168099" y="449033"/>
                    <a:pt x="156856" y="442709"/>
                    <a:pt x="141398" y="442709"/>
                  </a:cubicBezTo>
                  <a:cubicBezTo>
                    <a:pt x="102048" y="443412"/>
                    <a:pt x="62699" y="442006"/>
                    <a:pt x="23350" y="443412"/>
                  </a:cubicBezTo>
                  <a:cubicBezTo>
                    <a:pt x="6486" y="444115"/>
                    <a:pt x="-1243" y="440601"/>
                    <a:pt x="162" y="421629"/>
                  </a:cubicBezTo>
                  <a:cubicBezTo>
                    <a:pt x="1567" y="382280"/>
                    <a:pt x="865" y="342931"/>
                    <a:pt x="162" y="303582"/>
                  </a:cubicBezTo>
                  <a:cubicBezTo>
                    <a:pt x="162" y="288123"/>
                    <a:pt x="4378" y="274772"/>
                    <a:pt x="15621" y="264233"/>
                  </a:cubicBezTo>
                  <a:cubicBezTo>
                    <a:pt x="31079" y="249477"/>
                    <a:pt x="45835" y="245261"/>
                    <a:pt x="61294" y="265638"/>
                  </a:cubicBezTo>
                  <a:cubicBezTo>
                    <a:pt x="71834" y="280394"/>
                    <a:pt x="83779" y="297960"/>
                    <a:pt x="105562" y="289528"/>
                  </a:cubicBezTo>
                  <a:cubicBezTo>
                    <a:pt x="129452" y="279691"/>
                    <a:pt x="146317" y="262124"/>
                    <a:pt x="148424" y="234721"/>
                  </a:cubicBezTo>
                  <a:cubicBezTo>
                    <a:pt x="151235" y="205911"/>
                    <a:pt x="147019" y="179913"/>
                    <a:pt x="121723" y="161644"/>
                  </a:cubicBezTo>
                  <a:cubicBezTo>
                    <a:pt x="99238" y="145482"/>
                    <a:pt x="86590" y="147590"/>
                    <a:pt x="65510" y="170076"/>
                  </a:cubicBezTo>
                  <a:cubicBezTo>
                    <a:pt x="57078" y="179210"/>
                    <a:pt x="52862" y="196074"/>
                    <a:pt x="33890" y="188345"/>
                  </a:cubicBezTo>
                  <a:cubicBezTo>
                    <a:pt x="14918" y="180616"/>
                    <a:pt x="865" y="167265"/>
                    <a:pt x="865" y="146185"/>
                  </a:cubicBezTo>
                  <a:cubicBezTo>
                    <a:pt x="162" y="102620"/>
                    <a:pt x="1567" y="58352"/>
                    <a:pt x="162" y="14787"/>
                  </a:cubicBezTo>
                  <a:cubicBezTo>
                    <a:pt x="-540" y="-1374"/>
                    <a:pt x="7892" y="31"/>
                    <a:pt x="19134" y="31"/>
                  </a:cubicBezTo>
                  <a:cubicBezTo>
                    <a:pt x="84482" y="31"/>
                    <a:pt x="152640" y="31"/>
                    <a:pt x="220096" y="3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7">
              <a:extLst>
                <a:ext uri="{FF2B5EF4-FFF2-40B4-BE49-F238E27FC236}">
                  <a16:creationId xmlns:a16="http://schemas.microsoft.com/office/drawing/2014/main" id="{7D2D4834-DB31-453A-A09B-801FBEB92095}"/>
                </a:ext>
              </a:extLst>
            </p:cNvPr>
            <p:cNvSpPr/>
            <p:nvPr/>
          </p:nvSpPr>
          <p:spPr>
            <a:xfrm>
              <a:off x="9255685" y="3285257"/>
              <a:ext cx="445621" cy="445621"/>
            </a:xfrm>
            <a:custGeom>
              <a:avLst/>
              <a:gdLst>
                <a:gd name="connsiteX0" fmla="*/ 592177 w 590237"/>
                <a:gd name="connsiteY0" fmla="*/ 219934 h 590237"/>
                <a:gd name="connsiteX1" fmla="*/ 592880 w 590237"/>
                <a:gd name="connsiteY1" fmla="*/ 417382 h 590237"/>
                <a:gd name="connsiteX2" fmla="*/ 569692 w 590237"/>
                <a:gd name="connsiteY2" fmla="*/ 441975 h 590237"/>
                <a:gd name="connsiteX3" fmla="*/ 457265 w 590237"/>
                <a:gd name="connsiteY3" fmla="*/ 441273 h 590237"/>
                <a:gd name="connsiteX4" fmla="*/ 424240 w 590237"/>
                <a:gd name="connsiteY4" fmla="*/ 452515 h 590237"/>
                <a:gd name="connsiteX5" fmla="*/ 424240 w 590237"/>
                <a:gd name="connsiteY5" fmla="*/ 481325 h 590237"/>
                <a:gd name="connsiteX6" fmla="*/ 451644 w 590237"/>
                <a:gd name="connsiteY6" fmla="*/ 535430 h 590237"/>
                <a:gd name="connsiteX7" fmla="*/ 386296 w 590237"/>
                <a:gd name="connsiteY7" fmla="*/ 589535 h 590237"/>
                <a:gd name="connsiteX8" fmla="*/ 301274 w 590237"/>
                <a:gd name="connsiteY8" fmla="*/ 558618 h 590237"/>
                <a:gd name="connsiteX9" fmla="*/ 306895 w 590237"/>
                <a:gd name="connsiteY9" fmla="*/ 489054 h 590237"/>
                <a:gd name="connsiteX10" fmla="*/ 323759 w 590237"/>
                <a:gd name="connsiteY10" fmla="*/ 463055 h 590237"/>
                <a:gd name="connsiteX11" fmla="*/ 288626 w 590237"/>
                <a:gd name="connsiteY11" fmla="*/ 441975 h 590237"/>
                <a:gd name="connsiteX12" fmla="*/ 170579 w 590237"/>
                <a:gd name="connsiteY12" fmla="*/ 442678 h 590237"/>
                <a:gd name="connsiteX13" fmla="*/ 148093 w 590237"/>
                <a:gd name="connsiteY13" fmla="*/ 420193 h 590237"/>
                <a:gd name="connsiteX14" fmla="*/ 148796 w 590237"/>
                <a:gd name="connsiteY14" fmla="*/ 304956 h 590237"/>
                <a:gd name="connsiteX15" fmla="*/ 136851 w 590237"/>
                <a:gd name="connsiteY15" fmla="*/ 273336 h 590237"/>
                <a:gd name="connsiteX16" fmla="*/ 110150 w 590237"/>
                <a:gd name="connsiteY16" fmla="*/ 274741 h 590237"/>
                <a:gd name="connsiteX17" fmla="*/ 50423 w 590237"/>
                <a:gd name="connsiteY17" fmla="*/ 300740 h 590237"/>
                <a:gd name="connsiteX18" fmla="*/ 534 w 590237"/>
                <a:gd name="connsiteY18" fmla="*/ 234690 h 590237"/>
                <a:gd name="connsiteX19" fmla="*/ 37072 w 590237"/>
                <a:gd name="connsiteY19" fmla="*/ 148964 h 590237"/>
                <a:gd name="connsiteX20" fmla="*/ 103826 w 590237"/>
                <a:gd name="connsiteY20" fmla="*/ 159504 h 590237"/>
                <a:gd name="connsiteX21" fmla="*/ 128419 w 590237"/>
                <a:gd name="connsiteY21" fmla="*/ 174963 h 590237"/>
                <a:gd name="connsiteX22" fmla="*/ 148796 w 590237"/>
                <a:gd name="connsiteY22" fmla="*/ 141938 h 590237"/>
                <a:gd name="connsiteX23" fmla="*/ 148093 w 590237"/>
                <a:gd name="connsiteY23" fmla="*/ 18972 h 590237"/>
                <a:gd name="connsiteX24" fmla="*/ 165660 w 590237"/>
                <a:gd name="connsiteY24" fmla="*/ 0 h 590237"/>
                <a:gd name="connsiteX25" fmla="*/ 291437 w 590237"/>
                <a:gd name="connsiteY25" fmla="*/ 0 h 590237"/>
                <a:gd name="connsiteX26" fmla="*/ 329381 w 590237"/>
                <a:gd name="connsiteY26" fmla="*/ 18269 h 590237"/>
                <a:gd name="connsiteX27" fmla="*/ 325867 w 590237"/>
                <a:gd name="connsiteY27" fmla="*/ 59726 h 590237"/>
                <a:gd name="connsiteX28" fmla="*/ 301274 w 590237"/>
                <a:gd name="connsiteY28" fmla="*/ 103994 h 590237"/>
                <a:gd name="connsiteX29" fmla="*/ 350461 w 590237"/>
                <a:gd name="connsiteY29" fmla="*/ 146857 h 590237"/>
                <a:gd name="connsiteX30" fmla="*/ 421430 w 590237"/>
                <a:gd name="connsiteY30" fmla="*/ 129993 h 590237"/>
                <a:gd name="connsiteX31" fmla="*/ 418619 w 590237"/>
                <a:gd name="connsiteY31" fmla="*/ 63942 h 590237"/>
                <a:gd name="connsiteX32" fmla="*/ 401052 w 590237"/>
                <a:gd name="connsiteY32" fmla="*/ 33728 h 590237"/>
                <a:gd name="connsiteX33" fmla="*/ 435483 w 590237"/>
                <a:gd name="connsiteY33" fmla="*/ 2108 h 590237"/>
                <a:gd name="connsiteX34" fmla="*/ 580232 w 590237"/>
                <a:gd name="connsiteY34" fmla="*/ 702 h 590237"/>
                <a:gd name="connsiteX35" fmla="*/ 590069 w 590237"/>
                <a:gd name="connsiteY35" fmla="*/ 21080 h 590237"/>
                <a:gd name="connsiteX36" fmla="*/ 592177 w 590237"/>
                <a:gd name="connsiteY36" fmla="*/ 219934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590237">
                  <a:moveTo>
                    <a:pt x="592177" y="219934"/>
                  </a:moveTo>
                  <a:cubicBezTo>
                    <a:pt x="592177" y="285984"/>
                    <a:pt x="591474" y="351332"/>
                    <a:pt x="592880" y="417382"/>
                  </a:cubicBezTo>
                  <a:cubicBezTo>
                    <a:pt x="592880" y="435652"/>
                    <a:pt x="590069" y="442678"/>
                    <a:pt x="569692" y="441975"/>
                  </a:cubicBezTo>
                  <a:cubicBezTo>
                    <a:pt x="532451" y="439867"/>
                    <a:pt x="494507" y="441975"/>
                    <a:pt x="457265" y="441273"/>
                  </a:cubicBezTo>
                  <a:cubicBezTo>
                    <a:pt x="444618" y="441273"/>
                    <a:pt x="433375" y="443381"/>
                    <a:pt x="424240" y="452515"/>
                  </a:cubicBezTo>
                  <a:cubicBezTo>
                    <a:pt x="415106" y="461650"/>
                    <a:pt x="410187" y="470785"/>
                    <a:pt x="424240" y="481325"/>
                  </a:cubicBezTo>
                  <a:cubicBezTo>
                    <a:pt x="441807" y="494675"/>
                    <a:pt x="460779" y="510134"/>
                    <a:pt x="451644" y="535430"/>
                  </a:cubicBezTo>
                  <a:cubicBezTo>
                    <a:pt x="441104" y="565644"/>
                    <a:pt x="420727" y="586021"/>
                    <a:pt x="386296" y="589535"/>
                  </a:cubicBezTo>
                  <a:cubicBezTo>
                    <a:pt x="352569" y="592346"/>
                    <a:pt x="323057" y="588129"/>
                    <a:pt x="301274" y="558618"/>
                  </a:cubicBezTo>
                  <a:cubicBezTo>
                    <a:pt x="281600" y="531916"/>
                    <a:pt x="283708" y="511539"/>
                    <a:pt x="306895" y="489054"/>
                  </a:cubicBezTo>
                  <a:cubicBezTo>
                    <a:pt x="313922" y="482027"/>
                    <a:pt x="332191" y="479919"/>
                    <a:pt x="323759" y="463055"/>
                  </a:cubicBezTo>
                  <a:cubicBezTo>
                    <a:pt x="316733" y="449002"/>
                    <a:pt x="304085" y="441975"/>
                    <a:pt x="288626" y="441975"/>
                  </a:cubicBezTo>
                  <a:cubicBezTo>
                    <a:pt x="249277" y="441975"/>
                    <a:pt x="209928" y="441273"/>
                    <a:pt x="170579" y="442678"/>
                  </a:cubicBezTo>
                  <a:cubicBezTo>
                    <a:pt x="152309" y="443381"/>
                    <a:pt x="147391" y="438462"/>
                    <a:pt x="148093" y="420193"/>
                  </a:cubicBezTo>
                  <a:cubicBezTo>
                    <a:pt x="149499" y="382249"/>
                    <a:pt x="148093" y="343602"/>
                    <a:pt x="148796" y="304956"/>
                  </a:cubicBezTo>
                  <a:cubicBezTo>
                    <a:pt x="148796" y="292308"/>
                    <a:pt x="146688" y="281768"/>
                    <a:pt x="136851" y="273336"/>
                  </a:cubicBezTo>
                  <a:cubicBezTo>
                    <a:pt x="127013" y="264904"/>
                    <a:pt x="119284" y="262094"/>
                    <a:pt x="110150" y="274741"/>
                  </a:cubicBezTo>
                  <a:cubicBezTo>
                    <a:pt x="96096" y="295119"/>
                    <a:pt x="77827" y="311983"/>
                    <a:pt x="50423" y="300740"/>
                  </a:cubicBezTo>
                  <a:cubicBezTo>
                    <a:pt x="22317" y="288795"/>
                    <a:pt x="3345" y="267715"/>
                    <a:pt x="534" y="234690"/>
                  </a:cubicBezTo>
                  <a:cubicBezTo>
                    <a:pt x="-2277" y="199556"/>
                    <a:pt x="5453" y="169342"/>
                    <a:pt x="37072" y="148964"/>
                  </a:cubicBezTo>
                  <a:cubicBezTo>
                    <a:pt x="63071" y="132101"/>
                    <a:pt x="81340" y="134911"/>
                    <a:pt x="103826" y="159504"/>
                  </a:cubicBezTo>
                  <a:cubicBezTo>
                    <a:pt x="110150" y="166531"/>
                    <a:pt x="113663" y="182693"/>
                    <a:pt x="128419" y="174963"/>
                  </a:cubicBezTo>
                  <a:cubicBezTo>
                    <a:pt x="141067" y="168639"/>
                    <a:pt x="148796" y="158099"/>
                    <a:pt x="148796" y="141938"/>
                  </a:cubicBezTo>
                  <a:cubicBezTo>
                    <a:pt x="148093" y="101183"/>
                    <a:pt x="149499" y="59726"/>
                    <a:pt x="148093" y="18972"/>
                  </a:cubicBezTo>
                  <a:cubicBezTo>
                    <a:pt x="148093" y="4918"/>
                    <a:pt x="150904" y="0"/>
                    <a:pt x="165660" y="0"/>
                  </a:cubicBezTo>
                  <a:cubicBezTo>
                    <a:pt x="207820" y="702"/>
                    <a:pt x="249980" y="702"/>
                    <a:pt x="291437" y="0"/>
                  </a:cubicBezTo>
                  <a:cubicBezTo>
                    <a:pt x="307598" y="0"/>
                    <a:pt x="319543" y="6324"/>
                    <a:pt x="329381" y="18269"/>
                  </a:cubicBezTo>
                  <a:cubicBezTo>
                    <a:pt x="342029" y="33728"/>
                    <a:pt x="343434" y="47078"/>
                    <a:pt x="325867" y="59726"/>
                  </a:cubicBezTo>
                  <a:cubicBezTo>
                    <a:pt x="311111" y="70266"/>
                    <a:pt x="294247" y="82211"/>
                    <a:pt x="301274" y="103994"/>
                  </a:cubicBezTo>
                  <a:cubicBezTo>
                    <a:pt x="309003" y="126480"/>
                    <a:pt x="325165" y="142641"/>
                    <a:pt x="350461" y="146857"/>
                  </a:cubicBezTo>
                  <a:cubicBezTo>
                    <a:pt x="376459" y="151073"/>
                    <a:pt x="401755" y="150370"/>
                    <a:pt x="421430" y="129993"/>
                  </a:cubicBezTo>
                  <a:cubicBezTo>
                    <a:pt x="446023" y="104697"/>
                    <a:pt x="445320" y="87130"/>
                    <a:pt x="418619" y="63942"/>
                  </a:cubicBezTo>
                  <a:cubicBezTo>
                    <a:pt x="409484" y="56213"/>
                    <a:pt x="394728" y="50591"/>
                    <a:pt x="401052" y="33728"/>
                  </a:cubicBezTo>
                  <a:cubicBezTo>
                    <a:pt x="407376" y="18269"/>
                    <a:pt x="417916" y="2810"/>
                    <a:pt x="435483" y="2108"/>
                  </a:cubicBezTo>
                  <a:cubicBezTo>
                    <a:pt x="483967" y="0"/>
                    <a:pt x="532451" y="702"/>
                    <a:pt x="580232" y="702"/>
                  </a:cubicBezTo>
                  <a:cubicBezTo>
                    <a:pt x="596393" y="702"/>
                    <a:pt x="589366" y="13350"/>
                    <a:pt x="590069" y="21080"/>
                  </a:cubicBezTo>
                  <a:cubicBezTo>
                    <a:pt x="592177" y="86428"/>
                    <a:pt x="592177" y="153181"/>
                    <a:pt x="592177" y="21993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8">
              <a:extLst>
                <a:ext uri="{FF2B5EF4-FFF2-40B4-BE49-F238E27FC236}">
                  <a16:creationId xmlns:a16="http://schemas.microsoft.com/office/drawing/2014/main" id="{B6D5ADE8-F43F-42C7-99B2-C673A2094D10}"/>
                </a:ext>
              </a:extLst>
            </p:cNvPr>
            <p:cNvSpPr/>
            <p:nvPr/>
          </p:nvSpPr>
          <p:spPr>
            <a:xfrm>
              <a:off x="7723694" y="3154568"/>
              <a:ext cx="445621" cy="445621"/>
            </a:xfrm>
            <a:custGeom>
              <a:avLst/>
              <a:gdLst>
                <a:gd name="connsiteX0" fmla="*/ 0 w 590237"/>
                <a:gd name="connsiteY0" fmla="*/ 368438 h 590237"/>
                <a:gd name="connsiteX1" fmla="*/ 0 w 590237"/>
                <a:gd name="connsiteY1" fmla="*/ 168882 h 590237"/>
                <a:gd name="connsiteX2" fmla="*/ 21080 w 590237"/>
                <a:gd name="connsiteY2" fmla="*/ 147099 h 590237"/>
                <a:gd name="connsiteX3" fmla="*/ 136317 w 590237"/>
                <a:gd name="connsiteY3" fmla="*/ 147802 h 590237"/>
                <a:gd name="connsiteX4" fmla="*/ 167234 w 590237"/>
                <a:gd name="connsiteY4" fmla="*/ 139370 h 590237"/>
                <a:gd name="connsiteX5" fmla="*/ 167936 w 590237"/>
                <a:gd name="connsiteY5" fmla="*/ 109156 h 590237"/>
                <a:gd name="connsiteX6" fmla="*/ 142641 w 590237"/>
                <a:gd name="connsiteY6" fmla="*/ 51537 h 590237"/>
                <a:gd name="connsiteX7" fmla="*/ 202367 w 590237"/>
                <a:gd name="connsiteY7" fmla="*/ 1648 h 590237"/>
                <a:gd name="connsiteX8" fmla="*/ 292308 w 590237"/>
                <a:gd name="connsiteY8" fmla="*/ 32565 h 590237"/>
                <a:gd name="connsiteX9" fmla="*/ 285281 w 590237"/>
                <a:gd name="connsiteY9" fmla="*/ 102129 h 590237"/>
                <a:gd name="connsiteX10" fmla="*/ 267715 w 590237"/>
                <a:gd name="connsiteY10" fmla="*/ 126019 h 590237"/>
                <a:gd name="connsiteX11" fmla="*/ 302848 w 590237"/>
                <a:gd name="connsiteY11" fmla="*/ 147802 h 590237"/>
                <a:gd name="connsiteX12" fmla="*/ 418085 w 590237"/>
                <a:gd name="connsiteY12" fmla="*/ 147099 h 590237"/>
                <a:gd name="connsiteX13" fmla="*/ 444083 w 590237"/>
                <a:gd name="connsiteY13" fmla="*/ 172395 h 590237"/>
                <a:gd name="connsiteX14" fmla="*/ 443381 w 590237"/>
                <a:gd name="connsiteY14" fmla="*/ 284822 h 590237"/>
                <a:gd name="connsiteX15" fmla="*/ 455326 w 590237"/>
                <a:gd name="connsiteY15" fmla="*/ 317144 h 590237"/>
                <a:gd name="connsiteX16" fmla="*/ 483433 w 590237"/>
                <a:gd name="connsiteY16" fmla="*/ 316441 h 590237"/>
                <a:gd name="connsiteX17" fmla="*/ 541051 w 590237"/>
                <a:gd name="connsiteY17" fmla="*/ 289740 h 590237"/>
                <a:gd name="connsiteX18" fmla="*/ 591643 w 590237"/>
                <a:gd name="connsiteY18" fmla="*/ 355088 h 590237"/>
                <a:gd name="connsiteX19" fmla="*/ 560023 w 590237"/>
                <a:gd name="connsiteY19" fmla="*/ 440110 h 590237"/>
                <a:gd name="connsiteX20" fmla="*/ 490459 w 590237"/>
                <a:gd name="connsiteY20" fmla="*/ 433786 h 590237"/>
                <a:gd name="connsiteX21" fmla="*/ 463758 w 590237"/>
                <a:gd name="connsiteY21" fmla="*/ 417625 h 590237"/>
                <a:gd name="connsiteX22" fmla="*/ 443381 w 590237"/>
                <a:gd name="connsiteY22" fmla="*/ 453461 h 590237"/>
                <a:gd name="connsiteX23" fmla="*/ 444083 w 590237"/>
                <a:gd name="connsiteY23" fmla="*/ 568698 h 590237"/>
                <a:gd name="connsiteX24" fmla="*/ 419490 w 590237"/>
                <a:gd name="connsiteY24" fmla="*/ 591886 h 590237"/>
                <a:gd name="connsiteX25" fmla="*/ 301443 w 590237"/>
                <a:gd name="connsiteY25" fmla="*/ 591886 h 590237"/>
                <a:gd name="connsiteX26" fmla="*/ 257175 w 590237"/>
                <a:gd name="connsiteY26" fmla="*/ 565184 h 590237"/>
                <a:gd name="connsiteX27" fmla="*/ 261391 w 590237"/>
                <a:gd name="connsiteY27" fmla="*/ 536375 h 590237"/>
                <a:gd name="connsiteX28" fmla="*/ 276147 w 590237"/>
                <a:gd name="connsiteY28" fmla="*/ 464001 h 590237"/>
                <a:gd name="connsiteX29" fmla="*/ 174261 w 590237"/>
                <a:gd name="connsiteY29" fmla="*/ 458379 h 590237"/>
                <a:gd name="connsiteX30" fmla="*/ 173558 w 590237"/>
                <a:gd name="connsiteY30" fmla="*/ 527943 h 590237"/>
                <a:gd name="connsiteX31" fmla="*/ 190422 w 590237"/>
                <a:gd name="connsiteY31" fmla="*/ 558860 h 590237"/>
                <a:gd name="connsiteX32" fmla="*/ 153181 w 590237"/>
                <a:gd name="connsiteY32" fmla="*/ 590480 h 590237"/>
                <a:gd name="connsiteX33" fmla="*/ 13350 w 590237"/>
                <a:gd name="connsiteY33" fmla="*/ 591183 h 590237"/>
                <a:gd name="connsiteX34" fmla="*/ 2108 w 590237"/>
                <a:gd name="connsiteY34" fmla="*/ 572211 h 590237"/>
                <a:gd name="connsiteX35" fmla="*/ 0 w 590237"/>
                <a:gd name="connsiteY35" fmla="*/ 36843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590237">
                  <a:moveTo>
                    <a:pt x="0" y="368438"/>
                  </a:moveTo>
                  <a:cubicBezTo>
                    <a:pt x="0" y="301685"/>
                    <a:pt x="702" y="234932"/>
                    <a:pt x="0" y="168882"/>
                  </a:cubicBezTo>
                  <a:cubicBezTo>
                    <a:pt x="0" y="152721"/>
                    <a:pt x="3513" y="146397"/>
                    <a:pt x="21080" y="147099"/>
                  </a:cubicBezTo>
                  <a:cubicBezTo>
                    <a:pt x="59024" y="148505"/>
                    <a:pt x="97670" y="147802"/>
                    <a:pt x="136317" y="147802"/>
                  </a:cubicBezTo>
                  <a:cubicBezTo>
                    <a:pt x="147559" y="147802"/>
                    <a:pt x="158099" y="147802"/>
                    <a:pt x="167234" y="139370"/>
                  </a:cubicBezTo>
                  <a:cubicBezTo>
                    <a:pt x="177071" y="129533"/>
                    <a:pt x="184098" y="120398"/>
                    <a:pt x="167936" y="109156"/>
                  </a:cubicBezTo>
                  <a:cubicBezTo>
                    <a:pt x="148262" y="95805"/>
                    <a:pt x="132101" y="77536"/>
                    <a:pt x="142641" y="51537"/>
                  </a:cubicBezTo>
                  <a:cubicBezTo>
                    <a:pt x="153181" y="24836"/>
                    <a:pt x="171450" y="5864"/>
                    <a:pt x="202367" y="1648"/>
                  </a:cubicBezTo>
                  <a:cubicBezTo>
                    <a:pt x="238203" y="-3271"/>
                    <a:pt x="269823" y="1648"/>
                    <a:pt x="292308" y="32565"/>
                  </a:cubicBezTo>
                  <a:cubicBezTo>
                    <a:pt x="311983" y="59266"/>
                    <a:pt x="309875" y="79644"/>
                    <a:pt x="285281" y="102129"/>
                  </a:cubicBezTo>
                  <a:cubicBezTo>
                    <a:pt x="278255" y="109156"/>
                    <a:pt x="262094" y="111966"/>
                    <a:pt x="267715" y="126019"/>
                  </a:cubicBezTo>
                  <a:cubicBezTo>
                    <a:pt x="273336" y="140073"/>
                    <a:pt x="285984" y="147802"/>
                    <a:pt x="302848" y="147802"/>
                  </a:cubicBezTo>
                  <a:cubicBezTo>
                    <a:pt x="341495" y="147099"/>
                    <a:pt x="379439" y="149207"/>
                    <a:pt x="418085" y="147099"/>
                  </a:cubicBezTo>
                  <a:cubicBezTo>
                    <a:pt x="437760" y="146397"/>
                    <a:pt x="444786" y="150613"/>
                    <a:pt x="444083" y="172395"/>
                  </a:cubicBezTo>
                  <a:cubicBezTo>
                    <a:pt x="441975" y="209636"/>
                    <a:pt x="444083" y="246878"/>
                    <a:pt x="443381" y="284822"/>
                  </a:cubicBezTo>
                  <a:cubicBezTo>
                    <a:pt x="443381" y="297469"/>
                    <a:pt x="446894" y="308009"/>
                    <a:pt x="455326" y="317144"/>
                  </a:cubicBezTo>
                  <a:cubicBezTo>
                    <a:pt x="465163" y="326981"/>
                    <a:pt x="472893" y="331197"/>
                    <a:pt x="483433" y="316441"/>
                  </a:cubicBezTo>
                  <a:cubicBezTo>
                    <a:pt x="496783" y="296767"/>
                    <a:pt x="514350" y="282011"/>
                    <a:pt x="541051" y="289740"/>
                  </a:cubicBezTo>
                  <a:cubicBezTo>
                    <a:pt x="567049" y="297469"/>
                    <a:pt x="588832" y="326279"/>
                    <a:pt x="591643" y="355088"/>
                  </a:cubicBezTo>
                  <a:cubicBezTo>
                    <a:pt x="595156" y="388816"/>
                    <a:pt x="590238" y="418328"/>
                    <a:pt x="560023" y="440110"/>
                  </a:cubicBezTo>
                  <a:cubicBezTo>
                    <a:pt x="532619" y="459785"/>
                    <a:pt x="513647" y="457677"/>
                    <a:pt x="490459" y="433786"/>
                  </a:cubicBezTo>
                  <a:cubicBezTo>
                    <a:pt x="483433" y="426057"/>
                    <a:pt x="479919" y="409193"/>
                    <a:pt x="463758" y="417625"/>
                  </a:cubicBezTo>
                  <a:cubicBezTo>
                    <a:pt x="450407" y="424652"/>
                    <a:pt x="443381" y="437300"/>
                    <a:pt x="443381" y="453461"/>
                  </a:cubicBezTo>
                  <a:cubicBezTo>
                    <a:pt x="444083" y="492107"/>
                    <a:pt x="441975" y="530051"/>
                    <a:pt x="444083" y="568698"/>
                  </a:cubicBezTo>
                  <a:cubicBezTo>
                    <a:pt x="444786" y="589075"/>
                    <a:pt x="438462" y="592588"/>
                    <a:pt x="419490" y="591886"/>
                  </a:cubicBezTo>
                  <a:cubicBezTo>
                    <a:pt x="380141" y="590480"/>
                    <a:pt x="340792" y="591183"/>
                    <a:pt x="301443" y="591886"/>
                  </a:cubicBezTo>
                  <a:cubicBezTo>
                    <a:pt x="280363" y="592588"/>
                    <a:pt x="267012" y="581346"/>
                    <a:pt x="257175" y="565184"/>
                  </a:cubicBezTo>
                  <a:cubicBezTo>
                    <a:pt x="250851" y="555347"/>
                    <a:pt x="251554" y="546212"/>
                    <a:pt x="261391" y="536375"/>
                  </a:cubicBezTo>
                  <a:cubicBezTo>
                    <a:pt x="299335" y="499134"/>
                    <a:pt x="300740" y="489999"/>
                    <a:pt x="276147" y="464001"/>
                  </a:cubicBezTo>
                  <a:cubicBezTo>
                    <a:pt x="250851" y="437300"/>
                    <a:pt x="201664" y="434489"/>
                    <a:pt x="174261" y="458379"/>
                  </a:cubicBezTo>
                  <a:cubicBezTo>
                    <a:pt x="144749" y="483675"/>
                    <a:pt x="144749" y="502647"/>
                    <a:pt x="173558" y="527943"/>
                  </a:cubicBezTo>
                  <a:cubicBezTo>
                    <a:pt x="182693" y="536375"/>
                    <a:pt x="196746" y="542699"/>
                    <a:pt x="190422" y="558860"/>
                  </a:cubicBezTo>
                  <a:cubicBezTo>
                    <a:pt x="183395" y="575724"/>
                    <a:pt x="172153" y="589778"/>
                    <a:pt x="153181" y="590480"/>
                  </a:cubicBezTo>
                  <a:cubicBezTo>
                    <a:pt x="106805" y="591886"/>
                    <a:pt x="60429" y="591183"/>
                    <a:pt x="13350" y="591183"/>
                  </a:cubicBezTo>
                  <a:cubicBezTo>
                    <a:pt x="-2108" y="591183"/>
                    <a:pt x="2108" y="580643"/>
                    <a:pt x="2108" y="572211"/>
                  </a:cubicBezTo>
                  <a:cubicBezTo>
                    <a:pt x="0" y="503350"/>
                    <a:pt x="0" y="435894"/>
                    <a:pt x="0" y="36843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9">
              <a:extLst>
                <a:ext uri="{FF2B5EF4-FFF2-40B4-BE49-F238E27FC236}">
                  <a16:creationId xmlns:a16="http://schemas.microsoft.com/office/drawing/2014/main" id="{03981AB2-A0A4-43A5-B1D8-48B2F0FFD96D}"/>
                </a:ext>
              </a:extLst>
            </p:cNvPr>
            <p:cNvSpPr/>
            <p:nvPr/>
          </p:nvSpPr>
          <p:spPr>
            <a:xfrm>
              <a:off x="8282359" y="3936248"/>
              <a:ext cx="557026" cy="334216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40">
              <a:extLst>
                <a:ext uri="{FF2B5EF4-FFF2-40B4-BE49-F238E27FC236}">
                  <a16:creationId xmlns:a16="http://schemas.microsoft.com/office/drawing/2014/main" id="{B079DD8F-7CE4-4A22-A6A4-A14DA19DCFA4}"/>
                </a:ext>
              </a:extLst>
            </p:cNvPr>
            <p:cNvSpPr/>
            <p:nvPr/>
          </p:nvSpPr>
          <p:spPr>
            <a:xfrm>
              <a:off x="10150152" y="3966108"/>
              <a:ext cx="445621" cy="445621"/>
            </a:xfrm>
            <a:custGeom>
              <a:avLst/>
              <a:gdLst>
                <a:gd name="connsiteX0" fmla="*/ 228795 w 590237"/>
                <a:gd name="connsiteY0" fmla="*/ 149140 h 590237"/>
                <a:gd name="connsiteX1" fmla="*/ 292034 w 590237"/>
                <a:gd name="connsiteY1" fmla="*/ 149140 h 590237"/>
                <a:gd name="connsiteX2" fmla="*/ 323654 w 590237"/>
                <a:gd name="connsiteY2" fmla="*/ 127358 h 590237"/>
                <a:gd name="connsiteX3" fmla="*/ 308898 w 590237"/>
                <a:gd name="connsiteY3" fmla="*/ 104872 h 590237"/>
                <a:gd name="connsiteX4" fmla="*/ 322952 w 590237"/>
                <a:gd name="connsiteY4" fmla="*/ 11418 h 590237"/>
                <a:gd name="connsiteX5" fmla="*/ 438891 w 590237"/>
                <a:gd name="connsiteY5" fmla="*/ 33201 h 590237"/>
                <a:gd name="connsiteX6" fmla="*/ 432567 w 590237"/>
                <a:gd name="connsiteY6" fmla="*/ 103467 h 590237"/>
                <a:gd name="connsiteX7" fmla="*/ 415703 w 590237"/>
                <a:gd name="connsiteY7" fmla="*/ 128763 h 590237"/>
                <a:gd name="connsiteX8" fmla="*/ 451539 w 590237"/>
                <a:gd name="connsiteY8" fmla="*/ 149140 h 590237"/>
                <a:gd name="connsiteX9" fmla="*/ 571695 w 590237"/>
                <a:gd name="connsiteY9" fmla="*/ 148438 h 590237"/>
                <a:gd name="connsiteX10" fmla="*/ 592072 w 590237"/>
                <a:gd name="connsiteY10" fmla="*/ 168112 h 590237"/>
                <a:gd name="connsiteX11" fmla="*/ 591369 w 590237"/>
                <a:gd name="connsiteY11" fmla="*/ 288268 h 590237"/>
                <a:gd name="connsiteX12" fmla="*/ 570289 w 590237"/>
                <a:gd name="connsiteY12" fmla="*/ 330428 h 590237"/>
                <a:gd name="connsiteX13" fmla="*/ 530940 w 590237"/>
                <a:gd name="connsiteY13" fmla="*/ 326915 h 590237"/>
                <a:gd name="connsiteX14" fmla="*/ 484564 w 590237"/>
                <a:gd name="connsiteY14" fmla="*/ 302321 h 590237"/>
                <a:gd name="connsiteX15" fmla="*/ 442405 w 590237"/>
                <a:gd name="connsiteY15" fmla="*/ 357831 h 590237"/>
                <a:gd name="connsiteX16" fmla="*/ 463485 w 590237"/>
                <a:gd name="connsiteY16" fmla="*/ 425287 h 590237"/>
                <a:gd name="connsiteX17" fmla="*/ 523913 w 590237"/>
                <a:gd name="connsiteY17" fmla="*/ 422477 h 590237"/>
                <a:gd name="connsiteX18" fmla="*/ 558344 w 590237"/>
                <a:gd name="connsiteY18" fmla="*/ 402802 h 590237"/>
                <a:gd name="connsiteX19" fmla="*/ 590667 w 590237"/>
                <a:gd name="connsiteY19" fmla="*/ 446367 h 590237"/>
                <a:gd name="connsiteX20" fmla="*/ 591369 w 590237"/>
                <a:gd name="connsiteY20" fmla="*/ 577765 h 590237"/>
                <a:gd name="connsiteX21" fmla="*/ 574505 w 590237"/>
                <a:gd name="connsiteY21" fmla="*/ 592521 h 590237"/>
                <a:gd name="connsiteX22" fmla="*/ 445918 w 590237"/>
                <a:gd name="connsiteY22" fmla="*/ 592521 h 590237"/>
                <a:gd name="connsiteX23" fmla="*/ 410785 w 590237"/>
                <a:gd name="connsiteY23" fmla="*/ 574955 h 590237"/>
                <a:gd name="connsiteX24" fmla="*/ 413595 w 590237"/>
                <a:gd name="connsiteY24" fmla="*/ 531390 h 590237"/>
                <a:gd name="connsiteX25" fmla="*/ 436783 w 590237"/>
                <a:gd name="connsiteY25" fmla="*/ 487122 h 590237"/>
                <a:gd name="connsiteX26" fmla="*/ 381975 w 590237"/>
                <a:gd name="connsiteY26" fmla="*/ 444962 h 590237"/>
                <a:gd name="connsiteX27" fmla="*/ 311006 w 590237"/>
                <a:gd name="connsiteY27" fmla="*/ 469555 h 590237"/>
                <a:gd name="connsiteX28" fmla="*/ 316628 w 590237"/>
                <a:gd name="connsiteY28" fmla="*/ 525768 h 590237"/>
                <a:gd name="connsiteX29" fmla="*/ 337005 w 590237"/>
                <a:gd name="connsiteY29" fmla="*/ 558794 h 590237"/>
                <a:gd name="connsiteX30" fmla="*/ 289224 w 590237"/>
                <a:gd name="connsiteY30" fmla="*/ 592521 h 590237"/>
                <a:gd name="connsiteX31" fmla="*/ 166258 w 590237"/>
                <a:gd name="connsiteY31" fmla="*/ 592521 h 590237"/>
                <a:gd name="connsiteX32" fmla="*/ 148691 w 590237"/>
                <a:gd name="connsiteY32" fmla="*/ 573549 h 590237"/>
                <a:gd name="connsiteX33" fmla="*/ 149394 w 590237"/>
                <a:gd name="connsiteY33" fmla="*/ 458312 h 590237"/>
                <a:gd name="connsiteX34" fmla="*/ 137448 w 590237"/>
                <a:gd name="connsiteY34" fmla="*/ 423179 h 590237"/>
                <a:gd name="connsiteX35" fmla="*/ 109342 w 590237"/>
                <a:gd name="connsiteY35" fmla="*/ 423882 h 590237"/>
                <a:gd name="connsiteX36" fmla="*/ 49615 w 590237"/>
                <a:gd name="connsiteY36" fmla="*/ 449178 h 590237"/>
                <a:gd name="connsiteX37" fmla="*/ 429 w 590237"/>
                <a:gd name="connsiteY37" fmla="*/ 382425 h 590237"/>
                <a:gd name="connsiteX38" fmla="*/ 32049 w 590237"/>
                <a:gd name="connsiteY38" fmla="*/ 300213 h 590237"/>
                <a:gd name="connsiteX39" fmla="*/ 101613 w 590237"/>
                <a:gd name="connsiteY39" fmla="*/ 305835 h 590237"/>
                <a:gd name="connsiteX40" fmla="*/ 128314 w 590237"/>
                <a:gd name="connsiteY40" fmla="*/ 322698 h 590237"/>
                <a:gd name="connsiteX41" fmla="*/ 148691 w 590237"/>
                <a:gd name="connsiteY41" fmla="*/ 286863 h 590237"/>
                <a:gd name="connsiteX42" fmla="*/ 147988 w 590237"/>
                <a:gd name="connsiteY42" fmla="*/ 168815 h 590237"/>
                <a:gd name="connsiteX43" fmla="*/ 168366 w 590237"/>
                <a:gd name="connsiteY43" fmla="*/ 147032 h 590237"/>
                <a:gd name="connsiteX44" fmla="*/ 228795 w 590237"/>
                <a:gd name="connsiteY44" fmla="*/ 14914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90237" h="590237">
                  <a:moveTo>
                    <a:pt x="228795" y="149140"/>
                  </a:moveTo>
                  <a:cubicBezTo>
                    <a:pt x="249874" y="149140"/>
                    <a:pt x="270954" y="148438"/>
                    <a:pt x="292034" y="149140"/>
                  </a:cubicBezTo>
                  <a:cubicBezTo>
                    <a:pt x="308196" y="149843"/>
                    <a:pt x="318033" y="140006"/>
                    <a:pt x="323654" y="127358"/>
                  </a:cubicBezTo>
                  <a:cubicBezTo>
                    <a:pt x="329276" y="114710"/>
                    <a:pt x="315222" y="110494"/>
                    <a:pt x="308898" y="104872"/>
                  </a:cubicBezTo>
                  <a:cubicBezTo>
                    <a:pt x="275873" y="73956"/>
                    <a:pt x="280792" y="38119"/>
                    <a:pt x="322952" y="11418"/>
                  </a:cubicBezTo>
                  <a:cubicBezTo>
                    <a:pt x="358085" y="-10364"/>
                    <a:pt x="413595" y="176"/>
                    <a:pt x="438891" y="33201"/>
                  </a:cubicBezTo>
                  <a:cubicBezTo>
                    <a:pt x="457863" y="59199"/>
                    <a:pt x="455755" y="80982"/>
                    <a:pt x="432567" y="103467"/>
                  </a:cubicBezTo>
                  <a:cubicBezTo>
                    <a:pt x="425540" y="110494"/>
                    <a:pt x="406569" y="111899"/>
                    <a:pt x="415703" y="128763"/>
                  </a:cubicBezTo>
                  <a:cubicBezTo>
                    <a:pt x="422730" y="142816"/>
                    <a:pt x="434675" y="149140"/>
                    <a:pt x="451539" y="149140"/>
                  </a:cubicBezTo>
                  <a:cubicBezTo>
                    <a:pt x="491591" y="148438"/>
                    <a:pt x="531643" y="149843"/>
                    <a:pt x="571695" y="148438"/>
                  </a:cubicBezTo>
                  <a:cubicBezTo>
                    <a:pt x="587153" y="147735"/>
                    <a:pt x="592072" y="151951"/>
                    <a:pt x="592072" y="168112"/>
                  </a:cubicBezTo>
                  <a:cubicBezTo>
                    <a:pt x="590667" y="208164"/>
                    <a:pt x="591369" y="248216"/>
                    <a:pt x="591369" y="288268"/>
                  </a:cubicBezTo>
                  <a:cubicBezTo>
                    <a:pt x="591369" y="305835"/>
                    <a:pt x="584343" y="319888"/>
                    <a:pt x="570289" y="330428"/>
                  </a:cubicBezTo>
                  <a:cubicBezTo>
                    <a:pt x="555533" y="341670"/>
                    <a:pt x="543588" y="343076"/>
                    <a:pt x="530940" y="326915"/>
                  </a:cubicBezTo>
                  <a:cubicBezTo>
                    <a:pt x="519698" y="312158"/>
                    <a:pt x="507752" y="293186"/>
                    <a:pt x="484564" y="302321"/>
                  </a:cubicBezTo>
                  <a:cubicBezTo>
                    <a:pt x="459971" y="312158"/>
                    <a:pt x="444512" y="329725"/>
                    <a:pt x="442405" y="357831"/>
                  </a:cubicBezTo>
                  <a:cubicBezTo>
                    <a:pt x="440296" y="383128"/>
                    <a:pt x="442405" y="407018"/>
                    <a:pt x="463485" y="425287"/>
                  </a:cubicBezTo>
                  <a:cubicBezTo>
                    <a:pt x="486672" y="445664"/>
                    <a:pt x="502834" y="444962"/>
                    <a:pt x="523913" y="422477"/>
                  </a:cubicBezTo>
                  <a:cubicBezTo>
                    <a:pt x="533048" y="412639"/>
                    <a:pt x="539372" y="394370"/>
                    <a:pt x="558344" y="402802"/>
                  </a:cubicBezTo>
                  <a:cubicBezTo>
                    <a:pt x="577316" y="410531"/>
                    <a:pt x="589964" y="425990"/>
                    <a:pt x="590667" y="446367"/>
                  </a:cubicBezTo>
                  <a:cubicBezTo>
                    <a:pt x="592072" y="489932"/>
                    <a:pt x="590667" y="534200"/>
                    <a:pt x="591369" y="577765"/>
                  </a:cubicBezTo>
                  <a:cubicBezTo>
                    <a:pt x="591369" y="591116"/>
                    <a:pt x="585748" y="592521"/>
                    <a:pt x="574505" y="592521"/>
                  </a:cubicBezTo>
                  <a:cubicBezTo>
                    <a:pt x="531643" y="591819"/>
                    <a:pt x="488780" y="592521"/>
                    <a:pt x="445918" y="592521"/>
                  </a:cubicBezTo>
                  <a:cubicBezTo>
                    <a:pt x="431162" y="592521"/>
                    <a:pt x="419919" y="584792"/>
                    <a:pt x="410785" y="574955"/>
                  </a:cubicBezTo>
                  <a:cubicBezTo>
                    <a:pt x="396731" y="559496"/>
                    <a:pt x="394623" y="545443"/>
                    <a:pt x="413595" y="531390"/>
                  </a:cubicBezTo>
                  <a:cubicBezTo>
                    <a:pt x="428351" y="520850"/>
                    <a:pt x="445918" y="508904"/>
                    <a:pt x="436783" y="487122"/>
                  </a:cubicBezTo>
                  <a:cubicBezTo>
                    <a:pt x="426946" y="463231"/>
                    <a:pt x="410082" y="446367"/>
                    <a:pt x="381975" y="444962"/>
                  </a:cubicBezTo>
                  <a:cubicBezTo>
                    <a:pt x="354572" y="443557"/>
                    <a:pt x="329276" y="444962"/>
                    <a:pt x="311006" y="469555"/>
                  </a:cubicBezTo>
                  <a:cubicBezTo>
                    <a:pt x="294142" y="492743"/>
                    <a:pt x="294845" y="506094"/>
                    <a:pt x="316628" y="525768"/>
                  </a:cubicBezTo>
                  <a:cubicBezTo>
                    <a:pt x="326465" y="534903"/>
                    <a:pt x="345437" y="539119"/>
                    <a:pt x="337005" y="558794"/>
                  </a:cubicBezTo>
                  <a:cubicBezTo>
                    <a:pt x="328573" y="579874"/>
                    <a:pt x="313114" y="592521"/>
                    <a:pt x="289224" y="592521"/>
                  </a:cubicBezTo>
                  <a:cubicBezTo>
                    <a:pt x="248469" y="592521"/>
                    <a:pt x="207012" y="591819"/>
                    <a:pt x="166258" y="592521"/>
                  </a:cubicBezTo>
                  <a:cubicBezTo>
                    <a:pt x="150799" y="593224"/>
                    <a:pt x="148691" y="586900"/>
                    <a:pt x="148691" y="573549"/>
                  </a:cubicBezTo>
                  <a:cubicBezTo>
                    <a:pt x="149394" y="534903"/>
                    <a:pt x="148691" y="496959"/>
                    <a:pt x="149394" y="458312"/>
                  </a:cubicBezTo>
                  <a:cubicBezTo>
                    <a:pt x="149394" y="444962"/>
                    <a:pt x="147286" y="433017"/>
                    <a:pt x="137448" y="423179"/>
                  </a:cubicBezTo>
                  <a:cubicBezTo>
                    <a:pt x="127611" y="413342"/>
                    <a:pt x="119179" y="409126"/>
                    <a:pt x="109342" y="423882"/>
                  </a:cubicBezTo>
                  <a:cubicBezTo>
                    <a:pt x="95288" y="444259"/>
                    <a:pt x="77019" y="461123"/>
                    <a:pt x="49615" y="449178"/>
                  </a:cubicBezTo>
                  <a:cubicBezTo>
                    <a:pt x="21509" y="436530"/>
                    <a:pt x="2537" y="416153"/>
                    <a:pt x="429" y="382425"/>
                  </a:cubicBezTo>
                  <a:cubicBezTo>
                    <a:pt x="-1679" y="350102"/>
                    <a:pt x="3240" y="320590"/>
                    <a:pt x="32049" y="300213"/>
                  </a:cubicBezTo>
                  <a:cubicBezTo>
                    <a:pt x="59453" y="280538"/>
                    <a:pt x="78425" y="281944"/>
                    <a:pt x="101613" y="305835"/>
                  </a:cubicBezTo>
                  <a:cubicBezTo>
                    <a:pt x="108639" y="313564"/>
                    <a:pt x="112153" y="330428"/>
                    <a:pt x="128314" y="322698"/>
                  </a:cubicBezTo>
                  <a:cubicBezTo>
                    <a:pt x="142367" y="315672"/>
                    <a:pt x="148691" y="303024"/>
                    <a:pt x="148691" y="286863"/>
                  </a:cubicBezTo>
                  <a:cubicBezTo>
                    <a:pt x="148691" y="247513"/>
                    <a:pt x="149394" y="208164"/>
                    <a:pt x="147988" y="168815"/>
                  </a:cubicBezTo>
                  <a:cubicBezTo>
                    <a:pt x="147286" y="152654"/>
                    <a:pt x="150096" y="145627"/>
                    <a:pt x="168366" y="147032"/>
                  </a:cubicBezTo>
                  <a:cubicBezTo>
                    <a:pt x="188743" y="150546"/>
                    <a:pt x="209120" y="149140"/>
                    <a:pt x="228795" y="14914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41">
              <a:extLst>
                <a:ext uri="{FF2B5EF4-FFF2-40B4-BE49-F238E27FC236}">
                  <a16:creationId xmlns:a16="http://schemas.microsoft.com/office/drawing/2014/main" id="{DA3E99A3-87BE-4415-9D05-E7E4612A4D94}"/>
                </a:ext>
              </a:extLst>
            </p:cNvPr>
            <p:cNvSpPr/>
            <p:nvPr/>
          </p:nvSpPr>
          <p:spPr>
            <a:xfrm>
              <a:off x="8373258" y="2630041"/>
              <a:ext cx="445621" cy="445621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42">
              <a:extLst>
                <a:ext uri="{FF2B5EF4-FFF2-40B4-BE49-F238E27FC236}">
                  <a16:creationId xmlns:a16="http://schemas.microsoft.com/office/drawing/2014/main" id="{85BBD387-30D9-4DAB-B0D2-F89EF85966CD}"/>
                </a:ext>
              </a:extLst>
            </p:cNvPr>
            <p:cNvSpPr/>
            <p:nvPr/>
          </p:nvSpPr>
          <p:spPr>
            <a:xfrm>
              <a:off x="8392887" y="3169537"/>
              <a:ext cx="334216" cy="557026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3">
              <a:extLst>
                <a:ext uri="{FF2B5EF4-FFF2-40B4-BE49-F238E27FC236}">
                  <a16:creationId xmlns:a16="http://schemas.microsoft.com/office/drawing/2014/main" id="{AF5B353A-7951-4A1C-815B-06C91023D77A}"/>
                </a:ext>
              </a:extLst>
            </p:cNvPr>
            <p:cNvSpPr/>
            <p:nvPr/>
          </p:nvSpPr>
          <p:spPr>
            <a:xfrm>
              <a:off x="8706051" y="2524467"/>
              <a:ext cx="445621" cy="440316"/>
            </a:xfrm>
            <a:custGeom>
              <a:avLst/>
              <a:gdLst>
                <a:gd name="connsiteX0" fmla="*/ 710 w 590237"/>
                <a:gd name="connsiteY0" fmla="*/ 508487 h 583211"/>
                <a:gd name="connsiteX1" fmla="*/ 710 w 590237"/>
                <a:gd name="connsiteY1" fmla="*/ 448058 h 583211"/>
                <a:gd name="connsiteX2" fmla="*/ 16168 w 590237"/>
                <a:gd name="connsiteY2" fmla="*/ 411520 h 583211"/>
                <a:gd name="connsiteX3" fmla="*/ 61841 w 590237"/>
                <a:gd name="connsiteY3" fmla="*/ 413628 h 583211"/>
                <a:gd name="connsiteX4" fmla="*/ 103298 w 590237"/>
                <a:gd name="connsiteY4" fmla="*/ 437518 h 583211"/>
                <a:gd name="connsiteX5" fmla="*/ 146864 w 590237"/>
                <a:gd name="connsiteY5" fmla="*/ 389737 h 583211"/>
                <a:gd name="connsiteX6" fmla="*/ 125081 w 590237"/>
                <a:gd name="connsiteY6" fmla="*/ 312444 h 583211"/>
                <a:gd name="connsiteX7" fmla="*/ 66760 w 590237"/>
                <a:gd name="connsiteY7" fmla="*/ 316660 h 583211"/>
                <a:gd name="connsiteX8" fmla="*/ 33032 w 590237"/>
                <a:gd name="connsiteY8" fmla="*/ 336335 h 583211"/>
                <a:gd name="connsiteX9" fmla="*/ 710 w 590237"/>
                <a:gd name="connsiteY9" fmla="*/ 290661 h 583211"/>
                <a:gd name="connsiteX10" fmla="*/ 710 w 590237"/>
                <a:gd name="connsiteY10" fmla="*/ 164884 h 583211"/>
                <a:gd name="connsiteX11" fmla="*/ 17574 w 590237"/>
                <a:gd name="connsiteY11" fmla="*/ 148021 h 583211"/>
                <a:gd name="connsiteX12" fmla="*/ 135621 w 590237"/>
                <a:gd name="connsiteY12" fmla="*/ 148723 h 583211"/>
                <a:gd name="connsiteX13" fmla="*/ 165836 w 590237"/>
                <a:gd name="connsiteY13" fmla="*/ 139589 h 583211"/>
                <a:gd name="connsiteX14" fmla="*/ 167241 w 590237"/>
                <a:gd name="connsiteY14" fmla="*/ 107969 h 583211"/>
                <a:gd name="connsiteX15" fmla="*/ 141242 w 590237"/>
                <a:gd name="connsiteY15" fmla="*/ 52458 h 583211"/>
                <a:gd name="connsiteX16" fmla="*/ 203077 w 590237"/>
                <a:gd name="connsiteY16" fmla="*/ 1164 h 583211"/>
                <a:gd name="connsiteX17" fmla="*/ 293018 w 590237"/>
                <a:gd name="connsiteY17" fmla="*/ 32784 h 583211"/>
                <a:gd name="connsiteX18" fmla="*/ 286694 w 590237"/>
                <a:gd name="connsiteY18" fmla="*/ 100239 h 583211"/>
                <a:gd name="connsiteX19" fmla="*/ 268424 w 590237"/>
                <a:gd name="connsiteY19" fmla="*/ 126238 h 583211"/>
                <a:gd name="connsiteX20" fmla="*/ 306368 w 590237"/>
                <a:gd name="connsiteY20" fmla="*/ 148021 h 583211"/>
                <a:gd name="connsiteX21" fmla="*/ 421605 w 590237"/>
                <a:gd name="connsiteY21" fmla="*/ 147318 h 583211"/>
                <a:gd name="connsiteX22" fmla="*/ 443388 w 590237"/>
                <a:gd name="connsiteY22" fmla="*/ 169803 h 583211"/>
                <a:gd name="connsiteX23" fmla="*/ 442685 w 590237"/>
                <a:gd name="connsiteY23" fmla="*/ 282229 h 583211"/>
                <a:gd name="connsiteX24" fmla="*/ 453928 w 590237"/>
                <a:gd name="connsiteY24" fmla="*/ 314552 h 583211"/>
                <a:gd name="connsiteX25" fmla="*/ 482737 w 590237"/>
                <a:gd name="connsiteY25" fmla="*/ 314552 h 583211"/>
                <a:gd name="connsiteX26" fmla="*/ 539653 w 590237"/>
                <a:gd name="connsiteY26" fmla="*/ 288554 h 583211"/>
                <a:gd name="connsiteX27" fmla="*/ 590947 w 590237"/>
                <a:gd name="connsiteY27" fmla="*/ 353198 h 583211"/>
                <a:gd name="connsiteX28" fmla="*/ 560030 w 590237"/>
                <a:gd name="connsiteY28" fmla="*/ 438221 h 583211"/>
                <a:gd name="connsiteX29" fmla="*/ 489763 w 590237"/>
                <a:gd name="connsiteY29" fmla="*/ 431897 h 583211"/>
                <a:gd name="connsiteX30" fmla="*/ 465873 w 590237"/>
                <a:gd name="connsiteY30" fmla="*/ 414330 h 583211"/>
                <a:gd name="connsiteX31" fmla="*/ 441982 w 590237"/>
                <a:gd name="connsiteY31" fmla="*/ 450869 h 583211"/>
                <a:gd name="connsiteX32" fmla="*/ 442685 w 590237"/>
                <a:gd name="connsiteY32" fmla="*/ 568214 h 583211"/>
                <a:gd name="connsiteX33" fmla="*/ 419497 w 590237"/>
                <a:gd name="connsiteY33" fmla="*/ 589996 h 583211"/>
                <a:gd name="connsiteX34" fmla="*/ 307071 w 590237"/>
                <a:gd name="connsiteY34" fmla="*/ 589996 h 583211"/>
                <a:gd name="connsiteX35" fmla="*/ 263506 w 590237"/>
                <a:gd name="connsiteY35" fmla="*/ 572430 h 583211"/>
                <a:gd name="connsiteX36" fmla="*/ 266316 w 590237"/>
                <a:gd name="connsiteY36" fmla="*/ 528864 h 583211"/>
                <a:gd name="connsiteX37" fmla="*/ 289504 w 590237"/>
                <a:gd name="connsiteY37" fmla="*/ 485299 h 583211"/>
                <a:gd name="connsiteX38" fmla="*/ 237507 w 590237"/>
                <a:gd name="connsiteY38" fmla="*/ 442437 h 583211"/>
                <a:gd name="connsiteX39" fmla="*/ 167241 w 590237"/>
                <a:gd name="connsiteY39" fmla="*/ 462111 h 583211"/>
                <a:gd name="connsiteX40" fmla="*/ 170051 w 590237"/>
                <a:gd name="connsiteY40" fmla="*/ 523946 h 583211"/>
                <a:gd name="connsiteX41" fmla="*/ 189023 w 590237"/>
                <a:gd name="connsiteY41" fmla="*/ 555566 h 583211"/>
                <a:gd name="connsiteX42" fmla="*/ 148971 w 590237"/>
                <a:gd name="connsiteY42" fmla="*/ 587888 h 583211"/>
                <a:gd name="connsiteX43" fmla="*/ 11952 w 590237"/>
                <a:gd name="connsiteY43" fmla="*/ 589294 h 583211"/>
                <a:gd name="connsiteX44" fmla="*/ 7 w 590237"/>
                <a:gd name="connsiteY44" fmla="*/ 573132 h 583211"/>
                <a:gd name="connsiteX45" fmla="*/ 710 w 590237"/>
                <a:gd name="connsiteY45" fmla="*/ 508487 h 5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83211">
                  <a:moveTo>
                    <a:pt x="710" y="508487"/>
                  </a:moveTo>
                  <a:cubicBezTo>
                    <a:pt x="710" y="488110"/>
                    <a:pt x="1412" y="468435"/>
                    <a:pt x="710" y="448058"/>
                  </a:cubicBezTo>
                  <a:cubicBezTo>
                    <a:pt x="7" y="433302"/>
                    <a:pt x="5628" y="421357"/>
                    <a:pt x="16168" y="411520"/>
                  </a:cubicBezTo>
                  <a:cubicBezTo>
                    <a:pt x="32329" y="396764"/>
                    <a:pt x="47085" y="393250"/>
                    <a:pt x="61841" y="413628"/>
                  </a:cubicBezTo>
                  <a:cubicBezTo>
                    <a:pt x="71678" y="427681"/>
                    <a:pt x="83624" y="444545"/>
                    <a:pt x="103298" y="437518"/>
                  </a:cubicBezTo>
                  <a:cubicBezTo>
                    <a:pt x="125081" y="429789"/>
                    <a:pt x="142648" y="415033"/>
                    <a:pt x="146864" y="389737"/>
                  </a:cubicBezTo>
                  <a:cubicBezTo>
                    <a:pt x="151782" y="360928"/>
                    <a:pt x="150377" y="333524"/>
                    <a:pt x="125081" y="312444"/>
                  </a:cubicBezTo>
                  <a:cubicBezTo>
                    <a:pt x="101893" y="293472"/>
                    <a:pt x="87840" y="294877"/>
                    <a:pt x="66760" y="316660"/>
                  </a:cubicBezTo>
                  <a:cubicBezTo>
                    <a:pt x="57625" y="325795"/>
                    <a:pt x="53409" y="345469"/>
                    <a:pt x="33032" y="336335"/>
                  </a:cubicBezTo>
                  <a:cubicBezTo>
                    <a:pt x="13357" y="327903"/>
                    <a:pt x="710" y="313849"/>
                    <a:pt x="710" y="290661"/>
                  </a:cubicBezTo>
                  <a:cubicBezTo>
                    <a:pt x="710" y="248502"/>
                    <a:pt x="1412" y="207044"/>
                    <a:pt x="710" y="164884"/>
                  </a:cubicBezTo>
                  <a:cubicBezTo>
                    <a:pt x="710" y="151534"/>
                    <a:pt x="4223" y="148021"/>
                    <a:pt x="17574" y="148021"/>
                  </a:cubicBezTo>
                  <a:cubicBezTo>
                    <a:pt x="56923" y="148723"/>
                    <a:pt x="96272" y="148021"/>
                    <a:pt x="135621" y="148723"/>
                  </a:cubicBezTo>
                  <a:cubicBezTo>
                    <a:pt x="146864" y="148723"/>
                    <a:pt x="157404" y="147318"/>
                    <a:pt x="165836" y="139589"/>
                  </a:cubicBezTo>
                  <a:cubicBezTo>
                    <a:pt x="177781" y="129049"/>
                    <a:pt x="184808" y="119914"/>
                    <a:pt x="167241" y="107969"/>
                  </a:cubicBezTo>
                  <a:cubicBezTo>
                    <a:pt x="148269" y="95321"/>
                    <a:pt x="134216" y="77754"/>
                    <a:pt x="141242" y="52458"/>
                  </a:cubicBezTo>
                  <a:cubicBezTo>
                    <a:pt x="147566" y="27865"/>
                    <a:pt x="177078" y="3974"/>
                    <a:pt x="203077" y="1164"/>
                  </a:cubicBezTo>
                  <a:cubicBezTo>
                    <a:pt x="238210" y="-2349"/>
                    <a:pt x="270533" y="461"/>
                    <a:pt x="293018" y="32784"/>
                  </a:cubicBezTo>
                  <a:cubicBezTo>
                    <a:pt x="311287" y="58782"/>
                    <a:pt x="308476" y="78457"/>
                    <a:pt x="286694" y="100239"/>
                  </a:cubicBezTo>
                  <a:cubicBezTo>
                    <a:pt x="279667" y="107969"/>
                    <a:pt x="261398" y="110779"/>
                    <a:pt x="268424" y="126238"/>
                  </a:cubicBezTo>
                  <a:cubicBezTo>
                    <a:pt x="275451" y="140994"/>
                    <a:pt x="288802" y="148021"/>
                    <a:pt x="306368" y="148021"/>
                  </a:cubicBezTo>
                  <a:cubicBezTo>
                    <a:pt x="345015" y="147318"/>
                    <a:pt x="382959" y="148723"/>
                    <a:pt x="421605" y="147318"/>
                  </a:cubicBezTo>
                  <a:cubicBezTo>
                    <a:pt x="440577" y="146615"/>
                    <a:pt x="444090" y="152939"/>
                    <a:pt x="443388" y="169803"/>
                  </a:cubicBezTo>
                  <a:cubicBezTo>
                    <a:pt x="441982" y="207044"/>
                    <a:pt x="443388" y="244285"/>
                    <a:pt x="442685" y="282229"/>
                  </a:cubicBezTo>
                  <a:cubicBezTo>
                    <a:pt x="442685" y="294877"/>
                    <a:pt x="445496" y="305417"/>
                    <a:pt x="453928" y="314552"/>
                  </a:cubicBezTo>
                  <a:cubicBezTo>
                    <a:pt x="463765" y="324389"/>
                    <a:pt x="472197" y="328605"/>
                    <a:pt x="482737" y="314552"/>
                  </a:cubicBezTo>
                  <a:cubicBezTo>
                    <a:pt x="496790" y="295580"/>
                    <a:pt x="512952" y="278014"/>
                    <a:pt x="539653" y="288554"/>
                  </a:cubicBezTo>
                  <a:cubicBezTo>
                    <a:pt x="568462" y="299796"/>
                    <a:pt x="588136" y="320173"/>
                    <a:pt x="590947" y="353198"/>
                  </a:cubicBezTo>
                  <a:cubicBezTo>
                    <a:pt x="593758" y="386927"/>
                    <a:pt x="589542" y="416438"/>
                    <a:pt x="560030" y="438221"/>
                  </a:cubicBezTo>
                  <a:cubicBezTo>
                    <a:pt x="534032" y="457193"/>
                    <a:pt x="512952" y="455085"/>
                    <a:pt x="489763" y="431897"/>
                  </a:cubicBezTo>
                  <a:cubicBezTo>
                    <a:pt x="482737" y="424870"/>
                    <a:pt x="479224" y="408709"/>
                    <a:pt x="465873" y="414330"/>
                  </a:cubicBezTo>
                  <a:cubicBezTo>
                    <a:pt x="451117" y="420654"/>
                    <a:pt x="441982" y="433302"/>
                    <a:pt x="441982" y="450869"/>
                  </a:cubicBezTo>
                  <a:cubicBezTo>
                    <a:pt x="441982" y="490218"/>
                    <a:pt x="440577" y="529567"/>
                    <a:pt x="442685" y="568214"/>
                  </a:cubicBezTo>
                  <a:cubicBezTo>
                    <a:pt x="443388" y="587186"/>
                    <a:pt x="437064" y="590699"/>
                    <a:pt x="419497" y="589996"/>
                  </a:cubicBezTo>
                  <a:cubicBezTo>
                    <a:pt x="382256" y="588591"/>
                    <a:pt x="345015" y="589294"/>
                    <a:pt x="307071" y="589996"/>
                  </a:cubicBezTo>
                  <a:cubicBezTo>
                    <a:pt x="289504" y="589996"/>
                    <a:pt x="274748" y="586483"/>
                    <a:pt x="263506" y="572430"/>
                  </a:cubicBezTo>
                  <a:cubicBezTo>
                    <a:pt x="250155" y="556971"/>
                    <a:pt x="247344" y="543621"/>
                    <a:pt x="266316" y="528864"/>
                  </a:cubicBezTo>
                  <a:cubicBezTo>
                    <a:pt x="280370" y="518324"/>
                    <a:pt x="297936" y="507082"/>
                    <a:pt x="289504" y="485299"/>
                  </a:cubicBezTo>
                  <a:cubicBezTo>
                    <a:pt x="280370" y="462111"/>
                    <a:pt x="264911" y="445248"/>
                    <a:pt x="237507" y="442437"/>
                  </a:cubicBezTo>
                  <a:cubicBezTo>
                    <a:pt x="211509" y="439626"/>
                    <a:pt x="186915" y="440329"/>
                    <a:pt x="167241" y="462111"/>
                  </a:cubicBezTo>
                  <a:cubicBezTo>
                    <a:pt x="144756" y="487407"/>
                    <a:pt x="145458" y="502163"/>
                    <a:pt x="170051" y="523946"/>
                  </a:cubicBezTo>
                  <a:cubicBezTo>
                    <a:pt x="179186" y="532378"/>
                    <a:pt x="196050" y="537296"/>
                    <a:pt x="189023" y="555566"/>
                  </a:cubicBezTo>
                  <a:cubicBezTo>
                    <a:pt x="181997" y="573835"/>
                    <a:pt x="168646" y="587186"/>
                    <a:pt x="148971" y="587888"/>
                  </a:cubicBezTo>
                  <a:cubicBezTo>
                    <a:pt x="103298" y="589294"/>
                    <a:pt x="57625" y="588591"/>
                    <a:pt x="11952" y="589294"/>
                  </a:cubicBezTo>
                  <a:cubicBezTo>
                    <a:pt x="-696" y="589294"/>
                    <a:pt x="7" y="581564"/>
                    <a:pt x="7" y="573132"/>
                  </a:cubicBezTo>
                  <a:cubicBezTo>
                    <a:pt x="1412" y="552053"/>
                    <a:pt x="1412" y="530270"/>
                    <a:pt x="710" y="50848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44">
              <a:extLst>
                <a:ext uri="{FF2B5EF4-FFF2-40B4-BE49-F238E27FC236}">
                  <a16:creationId xmlns:a16="http://schemas.microsoft.com/office/drawing/2014/main" id="{5550CE7A-CF4D-48CE-88C3-2A1472FAA9E2}"/>
                </a:ext>
              </a:extLst>
            </p:cNvPr>
            <p:cNvSpPr/>
            <p:nvPr/>
          </p:nvSpPr>
          <p:spPr>
            <a:xfrm>
              <a:off x="8280787" y="3599885"/>
              <a:ext cx="445621" cy="445621"/>
            </a:xfrm>
            <a:custGeom>
              <a:avLst/>
              <a:gdLst>
                <a:gd name="connsiteX0" fmla="*/ 514551 w 590237"/>
                <a:gd name="connsiteY0" fmla="*/ 275 h 590237"/>
                <a:gd name="connsiteX1" fmla="*/ 572169 w 590237"/>
                <a:gd name="connsiteY1" fmla="*/ 275 h 590237"/>
                <a:gd name="connsiteX2" fmla="*/ 595357 w 590237"/>
                <a:gd name="connsiteY2" fmla="*/ 22057 h 590237"/>
                <a:gd name="connsiteX3" fmla="*/ 595357 w 590237"/>
                <a:gd name="connsiteY3" fmla="*/ 137294 h 590237"/>
                <a:gd name="connsiteX4" fmla="*/ 574277 w 590237"/>
                <a:gd name="connsiteY4" fmla="*/ 182265 h 590237"/>
                <a:gd name="connsiteX5" fmla="*/ 534928 w 590237"/>
                <a:gd name="connsiteY5" fmla="*/ 178751 h 590237"/>
                <a:gd name="connsiteX6" fmla="*/ 491363 w 590237"/>
                <a:gd name="connsiteY6" fmla="*/ 152753 h 590237"/>
                <a:gd name="connsiteX7" fmla="*/ 446392 w 590237"/>
                <a:gd name="connsiteY7" fmla="*/ 208966 h 590237"/>
                <a:gd name="connsiteX8" fmla="*/ 468878 w 590237"/>
                <a:gd name="connsiteY8" fmla="*/ 278530 h 590237"/>
                <a:gd name="connsiteX9" fmla="*/ 527199 w 590237"/>
                <a:gd name="connsiteY9" fmla="*/ 274313 h 590237"/>
                <a:gd name="connsiteX10" fmla="*/ 560927 w 590237"/>
                <a:gd name="connsiteY10" fmla="*/ 254639 h 590237"/>
                <a:gd name="connsiteX11" fmla="*/ 593952 w 590237"/>
                <a:gd name="connsiteY11" fmla="*/ 300312 h 590237"/>
                <a:gd name="connsiteX12" fmla="*/ 594654 w 590237"/>
                <a:gd name="connsiteY12" fmla="*/ 426089 h 590237"/>
                <a:gd name="connsiteX13" fmla="*/ 574980 w 590237"/>
                <a:gd name="connsiteY13" fmla="*/ 442953 h 590237"/>
                <a:gd name="connsiteX14" fmla="*/ 459743 w 590237"/>
                <a:gd name="connsiteY14" fmla="*/ 442953 h 590237"/>
                <a:gd name="connsiteX15" fmla="*/ 428826 w 590237"/>
                <a:gd name="connsiteY15" fmla="*/ 451385 h 590237"/>
                <a:gd name="connsiteX16" fmla="*/ 428123 w 590237"/>
                <a:gd name="connsiteY16" fmla="*/ 484410 h 590237"/>
                <a:gd name="connsiteX17" fmla="*/ 426718 w 590237"/>
                <a:gd name="connsiteY17" fmla="*/ 575054 h 590237"/>
                <a:gd name="connsiteX18" fmla="*/ 302346 w 590237"/>
                <a:gd name="connsiteY18" fmla="*/ 559595 h 590237"/>
                <a:gd name="connsiteX19" fmla="*/ 308670 w 590237"/>
                <a:gd name="connsiteY19" fmla="*/ 490031 h 590237"/>
                <a:gd name="connsiteX20" fmla="*/ 326237 w 590237"/>
                <a:gd name="connsiteY20" fmla="*/ 466141 h 590237"/>
                <a:gd name="connsiteX21" fmla="*/ 288996 w 590237"/>
                <a:gd name="connsiteY21" fmla="*/ 443656 h 590237"/>
                <a:gd name="connsiteX22" fmla="*/ 173759 w 590237"/>
                <a:gd name="connsiteY22" fmla="*/ 444358 h 590237"/>
                <a:gd name="connsiteX23" fmla="*/ 150571 w 590237"/>
                <a:gd name="connsiteY23" fmla="*/ 422576 h 590237"/>
                <a:gd name="connsiteX24" fmla="*/ 151273 w 590237"/>
                <a:gd name="connsiteY24" fmla="*/ 310150 h 590237"/>
                <a:gd name="connsiteX25" fmla="*/ 144247 w 590237"/>
                <a:gd name="connsiteY25" fmla="*/ 281340 h 590237"/>
                <a:gd name="connsiteX26" fmla="*/ 108411 w 590237"/>
                <a:gd name="connsiteY26" fmla="*/ 279232 h 590237"/>
                <a:gd name="connsiteX27" fmla="*/ 19875 w 590237"/>
                <a:gd name="connsiteY27" fmla="*/ 278530 h 590237"/>
                <a:gd name="connsiteX28" fmla="*/ 49387 w 590237"/>
                <a:gd name="connsiteY28" fmla="*/ 144321 h 590237"/>
                <a:gd name="connsiteX29" fmla="*/ 104898 w 590237"/>
                <a:gd name="connsiteY29" fmla="*/ 160482 h 590237"/>
                <a:gd name="connsiteX30" fmla="*/ 129491 w 590237"/>
                <a:gd name="connsiteY30" fmla="*/ 177346 h 590237"/>
                <a:gd name="connsiteX31" fmla="*/ 151273 w 590237"/>
                <a:gd name="connsiteY31" fmla="*/ 142213 h 590237"/>
                <a:gd name="connsiteX32" fmla="*/ 150571 w 590237"/>
                <a:gd name="connsiteY32" fmla="*/ 26976 h 590237"/>
                <a:gd name="connsiteX33" fmla="*/ 175867 w 590237"/>
                <a:gd name="connsiteY33" fmla="*/ 1680 h 590237"/>
                <a:gd name="connsiteX34" fmla="*/ 291104 w 590237"/>
                <a:gd name="connsiteY34" fmla="*/ 2382 h 590237"/>
                <a:gd name="connsiteX35" fmla="*/ 328345 w 590237"/>
                <a:gd name="connsiteY35" fmla="*/ 16436 h 590237"/>
                <a:gd name="connsiteX36" fmla="*/ 326939 w 590237"/>
                <a:gd name="connsiteY36" fmla="*/ 62812 h 590237"/>
                <a:gd name="connsiteX37" fmla="*/ 303049 w 590237"/>
                <a:gd name="connsiteY37" fmla="*/ 102161 h 590237"/>
                <a:gd name="connsiteX38" fmla="*/ 349425 w 590237"/>
                <a:gd name="connsiteY38" fmla="*/ 147834 h 590237"/>
                <a:gd name="connsiteX39" fmla="*/ 428826 w 590237"/>
                <a:gd name="connsiteY39" fmla="*/ 126052 h 590237"/>
                <a:gd name="connsiteX40" fmla="*/ 424610 w 590237"/>
                <a:gd name="connsiteY40" fmla="*/ 67731 h 590237"/>
                <a:gd name="connsiteX41" fmla="*/ 405638 w 590237"/>
                <a:gd name="connsiteY41" fmla="*/ 31192 h 590237"/>
                <a:gd name="connsiteX42" fmla="*/ 451311 w 590237"/>
                <a:gd name="connsiteY42" fmla="*/ 1680 h 590237"/>
                <a:gd name="connsiteX43" fmla="*/ 514551 w 590237"/>
                <a:gd name="connsiteY43" fmla="*/ 2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590237">
                  <a:moveTo>
                    <a:pt x="514551" y="275"/>
                  </a:moveTo>
                  <a:cubicBezTo>
                    <a:pt x="533523" y="275"/>
                    <a:pt x="553197" y="977"/>
                    <a:pt x="572169" y="275"/>
                  </a:cubicBezTo>
                  <a:cubicBezTo>
                    <a:pt x="589033" y="-1131"/>
                    <a:pt x="596762" y="2382"/>
                    <a:pt x="595357" y="22057"/>
                  </a:cubicBezTo>
                  <a:cubicBezTo>
                    <a:pt x="593249" y="60001"/>
                    <a:pt x="593952" y="98647"/>
                    <a:pt x="595357" y="137294"/>
                  </a:cubicBezTo>
                  <a:cubicBezTo>
                    <a:pt x="596060" y="156266"/>
                    <a:pt x="589033" y="170319"/>
                    <a:pt x="574277" y="182265"/>
                  </a:cubicBezTo>
                  <a:cubicBezTo>
                    <a:pt x="560224" y="193507"/>
                    <a:pt x="547576" y="194913"/>
                    <a:pt x="534928" y="178751"/>
                  </a:cubicBezTo>
                  <a:cubicBezTo>
                    <a:pt x="524388" y="164698"/>
                    <a:pt x="513145" y="145726"/>
                    <a:pt x="491363" y="152753"/>
                  </a:cubicBezTo>
                  <a:cubicBezTo>
                    <a:pt x="466067" y="161185"/>
                    <a:pt x="448500" y="179454"/>
                    <a:pt x="446392" y="208966"/>
                  </a:cubicBezTo>
                  <a:cubicBezTo>
                    <a:pt x="444284" y="235667"/>
                    <a:pt x="446392" y="259558"/>
                    <a:pt x="468878" y="278530"/>
                  </a:cubicBezTo>
                  <a:cubicBezTo>
                    <a:pt x="492768" y="298204"/>
                    <a:pt x="506821" y="296799"/>
                    <a:pt x="527199" y="274313"/>
                  </a:cubicBezTo>
                  <a:cubicBezTo>
                    <a:pt x="536333" y="264476"/>
                    <a:pt x="541955" y="246207"/>
                    <a:pt x="560927" y="254639"/>
                  </a:cubicBezTo>
                  <a:cubicBezTo>
                    <a:pt x="581304" y="263071"/>
                    <a:pt x="593952" y="277827"/>
                    <a:pt x="593952" y="300312"/>
                  </a:cubicBezTo>
                  <a:cubicBezTo>
                    <a:pt x="594654" y="342472"/>
                    <a:pt x="593249" y="383929"/>
                    <a:pt x="594654" y="426089"/>
                  </a:cubicBezTo>
                  <a:cubicBezTo>
                    <a:pt x="595357" y="442250"/>
                    <a:pt x="587628" y="443656"/>
                    <a:pt x="574980" y="442953"/>
                  </a:cubicBezTo>
                  <a:cubicBezTo>
                    <a:pt x="536333" y="442250"/>
                    <a:pt x="498389" y="442953"/>
                    <a:pt x="459743" y="442953"/>
                  </a:cubicBezTo>
                  <a:cubicBezTo>
                    <a:pt x="448500" y="442953"/>
                    <a:pt x="437960" y="443656"/>
                    <a:pt x="428826" y="451385"/>
                  </a:cubicBezTo>
                  <a:cubicBezTo>
                    <a:pt x="415475" y="462627"/>
                    <a:pt x="409151" y="471762"/>
                    <a:pt x="428123" y="484410"/>
                  </a:cubicBezTo>
                  <a:cubicBezTo>
                    <a:pt x="469580" y="512517"/>
                    <a:pt x="457635" y="548352"/>
                    <a:pt x="426718" y="575054"/>
                  </a:cubicBezTo>
                  <a:cubicBezTo>
                    <a:pt x="392287" y="603863"/>
                    <a:pt x="329047" y="595431"/>
                    <a:pt x="302346" y="559595"/>
                  </a:cubicBezTo>
                  <a:cubicBezTo>
                    <a:pt x="282672" y="532894"/>
                    <a:pt x="284779" y="513219"/>
                    <a:pt x="308670" y="490031"/>
                  </a:cubicBezTo>
                  <a:cubicBezTo>
                    <a:pt x="315697" y="483005"/>
                    <a:pt x="331858" y="480194"/>
                    <a:pt x="326237" y="466141"/>
                  </a:cubicBezTo>
                  <a:cubicBezTo>
                    <a:pt x="319913" y="450682"/>
                    <a:pt x="305859" y="443656"/>
                    <a:pt x="288996" y="443656"/>
                  </a:cubicBezTo>
                  <a:cubicBezTo>
                    <a:pt x="250349" y="443656"/>
                    <a:pt x="212405" y="442953"/>
                    <a:pt x="173759" y="444358"/>
                  </a:cubicBezTo>
                  <a:cubicBezTo>
                    <a:pt x="156895" y="445061"/>
                    <a:pt x="149868" y="441547"/>
                    <a:pt x="150571" y="422576"/>
                  </a:cubicBezTo>
                  <a:cubicBezTo>
                    <a:pt x="151976" y="385334"/>
                    <a:pt x="150571" y="348093"/>
                    <a:pt x="151273" y="310150"/>
                  </a:cubicBezTo>
                  <a:cubicBezTo>
                    <a:pt x="151273" y="299610"/>
                    <a:pt x="150571" y="289772"/>
                    <a:pt x="144247" y="281340"/>
                  </a:cubicBezTo>
                  <a:cubicBezTo>
                    <a:pt x="133004" y="267287"/>
                    <a:pt x="123869" y="260260"/>
                    <a:pt x="108411" y="279232"/>
                  </a:cubicBezTo>
                  <a:cubicBezTo>
                    <a:pt x="79602" y="314365"/>
                    <a:pt x="50090" y="312960"/>
                    <a:pt x="19875" y="278530"/>
                  </a:cubicBezTo>
                  <a:cubicBezTo>
                    <a:pt x="-16663" y="237072"/>
                    <a:pt x="-502" y="166806"/>
                    <a:pt x="49387" y="144321"/>
                  </a:cubicBezTo>
                  <a:cubicBezTo>
                    <a:pt x="73278" y="133781"/>
                    <a:pt x="88736" y="144321"/>
                    <a:pt x="104898" y="160482"/>
                  </a:cubicBezTo>
                  <a:cubicBezTo>
                    <a:pt x="111924" y="167508"/>
                    <a:pt x="114735" y="183670"/>
                    <a:pt x="129491" y="177346"/>
                  </a:cubicBezTo>
                  <a:cubicBezTo>
                    <a:pt x="143544" y="171022"/>
                    <a:pt x="151273" y="159077"/>
                    <a:pt x="151273" y="142213"/>
                  </a:cubicBezTo>
                  <a:cubicBezTo>
                    <a:pt x="151273" y="103566"/>
                    <a:pt x="152679" y="65622"/>
                    <a:pt x="150571" y="26976"/>
                  </a:cubicBezTo>
                  <a:cubicBezTo>
                    <a:pt x="149868" y="6599"/>
                    <a:pt x="154084" y="275"/>
                    <a:pt x="175867" y="1680"/>
                  </a:cubicBezTo>
                  <a:cubicBezTo>
                    <a:pt x="213811" y="3788"/>
                    <a:pt x="252457" y="2382"/>
                    <a:pt x="291104" y="2382"/>
                  </a:cubicBezTo>
                  <a:cubicBezTo>
                    <a:pt x="305859" y="2382"/>
                    <a:pt x="317805" y="5896"/>
                    <a:pt x="328345" y="16436"/>
                  </a:cubicBezTo>
                  <a:cubicBezTo>
                    <a:pt x="346614" y="34705"/>
                    <a:pt x="346614" y="45948"/>
                    <a:pt x="326939" y="62812"/>
                  </a:cubicBezTo>
                  <a:cubicBezTo>
                    <a:pt x="314994" y="73352"/>
                    <a:pt x="298130" y="83892"/>
                    <a:pt x="303049" y="102161"/>
                  </a:cubicBezTo>
                  <a:cubicBezTo>
                    <a:pt x="309373" y="124646"/>
                    <a:pt x="324831" y="142213"/>
                    <a:pt x="349425" y="147834"/>
                  </a:cubicBezTo>
                  <a:cubicBezTo>
                    <a:pt x="379639" y="154158"/>
                    <a:pt x="407746" y="152050"/>
                    <a:pt x="428826" y="126052"/>
                  </a:cubicBezTo>
                  <a:cubicBezTo>
                    <a:pt x="448500" y="102161"/>
                    <a:pt x="447798" y="88810"/>
                    <a:pt x="424610" y="67731"/>
                  </a:cubicBezTo>
                  <a:cubicBezTo>
                    <a:pt x="413367" y="57893"/>
                    <a:pt x="395801" y="50164"/>
                    <a:pt x="405638" y="31192"/>
                  </a:cubicBezTo>
                  <a:cubicBezTo>
                    <a:pt x="414772" y="13625"/>
                    <a:pt x="428826" y="977"/>
                    <a:pt x="451311" y="1680"/>
                  </a:cubicBezTo>
                  <a:cubicBezTo>
                    <a:pt x="472391" y="977"/>
                    <a:pt x="493471" y="275"/>
                    <a:pt x="514551" y="27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5">
              <a:extLst>
                <a:ext uri="{FF2B5EF4-FFF2-40B4-BE49-F238E27FC236}">
                  <a16:creationId xmlns:a16="http://schemas.microsoft.com/office/drawing/2014/main" id="{83E9CDF0-1A70-430A-879E-F124AB3ACB40}"/>
                </a:ext>
              </a:extLst>
            </p:cNvPr>
            <p:cNvSpPr/>
            <p:nvPr/>
          </p:nvSpPr>
          <p:spPr>
            <a:xfrm>
              <a:off x="8608072" y="2302452"/>
              <a:ext cx="557026" cy="334216"/>
            </a:xfrm>
            <a:custGeom>
              <a:avLst/>
              <a:gdLst>
                <a:gd name="connsiteX0" fmla="*/ 220814 w 737797"/>
                <a:gd name="connsiteY0" fmla="*/ 442759 h 442678"/>
                <a:gd name="connsiteX1" fmla="*/ 153359 w 737797"/>
                <a:gd name="connsiteY1" fmla="*/ 437841 h 442678"/>
                <a:gd name="connsiteX2" fmla="*/ 149143 w 737797"/>
                <a:gd name="connsiteY2" fmla="*/ 366169 h 442678"/>
                <a:gd name="connsiteX3" fmla="*/ 149143 w 737797"/>
                <a:gd name="connsiteY3" fmla="*/ 302929 h 442678"/>
                <a:gd name="connsiteX4" fmla="*/ 127360 w 737797"/>
                <a:gd name="connsiteY4" fmla="*/ 267796 h 442678"/>
                <a:gd name="connsiteX5" fmla="*/ 103470 w 737797"/>
                <a:gd name="connsiteY5" fmla="*/ 283957 h 442678"/>
                <a:gd name="connsiteX6" fmla="*/ 31095 w 737797"/>
                <a:gd name="connsiteY6" fmla="*/ 290984 h 442678"/>
                <a:gd name="connsiteX7" fmla="*/ 28987 w 737797"/>
                <a:gd name="connsiteY7" fmla="*/ 153965 h 442678"/>
                <a:gd name="connsiteX8" fmla="*/ 102767 w 737797"/>
                <a:gd name="connsiteY8" fmla="*/ 160288 h 442678"/>
                <a:gd name="connsiteX9" fmla="*/ 127360 w 737797"/>
                <a:gd name="connsiteY9" fmla="*/ 175747 h 442678"/>
                <a:gd name="connsiteX10" fmla="*/ 148440 w 737797"/>
                <a:gd name="connsiteY10" fmla="*/ 142722 h 442678"/>
                <a:gd name="connsiteX11" fmla="*/ 147738 w 737797"/>
                <a:gd name="connsiteY11" fmla="*/ 24674 h 442678"/>
                <a:gd name="connsiteX12" fmla="*/ 173736 w 737797"/>
                <a:gd name="connsiteY12" fmla="*/ 81 h 442678"/>
                <a:gd name="connsiteX13" fmla="*/ 288973 w 737797"/>
                <a:gd name="connsiteY13" fmla="*/ 81 h 442678"/>
                <a:gd name="connsiteX14" fmla="*/ 325511 w 737797"/>
                <a:gd name="connsiteY14" fmla="*/ 14134 h 442678"/>
                <a:gd name="connsiteX15" fmla="*/ 323404 w 737797"/>
                <a:gd name="connsiteY15" fmla="*/ 60510 h 442678"/>
                <a:gd name="connsiteX16" fmla="*/ 300918 w 737797"/>
                <a:gd name="connsiteY16" fmla="*/ 100562 h 442678"/>
                <a:gd name="connsiteX17" fmla="*/ 342376 w 737797"/>
                <a:gd name="connsiteY17" fmla="*/ 144127 h 442678"/>
                <a:gd name="connsiteX18" fmla="*/ 425290 w 737797"/>
                <a:gd name="connsiteY18" fmla="*/ 125155 h 442678"/>
                <a:gd name="connsiteX19" fmla="*/ 421074 w 737797"/>
                <a:gd name="connsiteY19" fmla="*/ 64726 h 442678"/>
                <a:gd name="connsiteX20" fmla="*/ 401399 w 737797"/>
                <a:gd name="connsiteY20" fmla="*/ 33106 h 442678"/>
                <a:gd name="connsiteX21" fmla="*/ 441451 w 737797"/>
                <a:gd name="connsiteY21" fmla="*/ 783 h 442678"/>
                <a:gd name="connsiteX22" fmla="*/ 578470 w 737797"/>
                <a:gd name="connsiteY22" fmla="*/ 81 h 442678"/>
                <a:gd name="connsiteX23" fmla="*/ 591821 w 737797"/>
                <a:gd name="connsiteY23" fmla="*/ 17648 h 442678"/>
                <a:gd name="connsiteX24" fmla="*/ 591821 w 737797"/>
                <a:gd name="connsiteY24" fmla="*/ 135695 h 442678"/>
                <a:gd name="connsiteX25" fmla="*/ 602361 w 737797"/>
                <a:gd name="connsiteY25" fmla="*/ 168018 h 442678"/>
                <a:gd name="connsiteX26" fmla="*/ 631170 w 737797"/>
                <a:gd name="connsiteY26" fmla="*/ 166612 h 442678"/>
                <a:gd name="connsiteX27" fmla="*/ 683168 w 737797"/>
                <a:gd name="connsiteY27" fmla="*/ 139208 h 442678"/>
                <a:gd name="connsiteX28" fmla="*/ 737975 w 737797"/>
                <a:gd name="connsiteY28" fmla="*/ 194719 h 442678"/>
                <a:gd name="connsiteX29" fmla="*/ 711977 w 737797"/>
                <a:gd name="connsiteY29" fmla="*/ 286768 h 442678"/>
                <a:gd name="connsiteX30" fmla="*/ 636089 w 737797"/>
                <a:gd name="connsiteY30" fmla="*/ 281849 h 442678"/>
                <a:gd name="connsiteX31" fmla="*/ 614306 w 737797"/>
                <a:gd name="connsiteY31" fmla="*/ 266391 h 442678"/>
                <a:gd name="connsiteX32" fmla="*/ 592524 w 737797"/>
                <a:gd name="connsiteY32" fmla="*/ 298011 h 442678"/>
                <a:gd name="connsiteX33" fmla="*/ 593226 w 737797"/>
                <a:gd name="connsiteY33" fmla="*/ 418166 h 442678"/>
                <a:gd name="connsiteX34" fmla="*/ 571444 w 737797"/>
                <a:gd name="connsiteY34" fmla="*/ 441354 h 442678"/>
                <a:gd name="connsiteX35" fmla="*/ 453396 w 737797"/>
                <a:gd name="connsiteY35" fmla="*/ 441354 h 442678"/>
                <a:gd name="connsiteX36" fmla="*/ 411939 w 737797"/>
                <a:gd name="connsiteY36" fmla="*/ 424490 h 442678"/>
                <a:gd name="connsiteX37" fmla="*/ 415452 w 737797"/>
                <a:gd name="connsiteY37" fmla="*/ 380925 h 442678"/>
                <a:gd name="connsiteX38" fmla="*/ 439343 w 737797"/>
                <a:gd name="connsiteY38" fmla="*/ 338765 h 442678"/>
                <a:gd name="connsiteX39" fmla="*/ 394372 w 737797"/>
                <a:gd name="connsiteY39" fmla="*/ 295902 h 442678"/>
                <a:gd name="connsiteX40" fmla="*/ 318485 w 737797"/>
                <a:gd name="connsiteY40" fmla="*/ 312766 h 442678"/>
                <a:gd name="connsiteX41" fmla="*/ 320593 w 737797"/>
                <a:gd name="connsiteY41" fmla="*/ 377412 h 442678"/>
                <a:gd name="connsiteX42" fmla="*/ 338862 w 737797"/>
                <a:gd name="connsiteY42" fmla="*/ 409032 h 442678"/>
                <a:gd name="connsiteX43" fmla="*/ 298107 w 737797"/>
                <a:gd name="connsiteY43" fmla="*/ 440651 h 442678"/>
                <a:gd name="connsiteX44" fmla="*/ 220814 w 737797"/>
                <a:gd name="connsiteY44" fmla="*/ 44275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37797" h="442678">
                  <a:moveTo>
                    <a:pt x="220814" y="442759"/>
                  </a:moveTo>
                  <a:cubicBezTo>
                    <a:pt x="201140" y="440651"/>
                    <a:pt x="167412" y="454002"/>
                    <a:pt x="153359" y="437841"/>
                  </a:cubicBezTo>
                  <a:cubicBezTo>
                    <a:pt x="140711" y="423787"/>
                    <a:pt x="149845" y="390762"/>
                    <a:pt x="149143" y="366169"/>
                  </a:cubicBezTo>
                  <a:cubicBezTo>
                    <a:pt x="149143" y="345089"/>
                    <a:pt x="148440" y="324009"/>
                    <a:pt x="149143" y="302929"/>
                  </a:cubicBezTo>
                  <a:cubicBezTo>
                    <a:pt x="149845" y="286065"/>
                    <a:pt x="141413" y="274120"/>
                    <a:pt x="127360" y="267796"/>
                  </a:cubicBezTo>
                  <a:cubicBezTo>
                    <a:pt x="112604" y="260769"/>
                    <a:pt x="109794" y="276931"/>
                    <a:pt x="103470" y="283957"/>
                  </a:cubicBezTo>
                  <a:cubicBezTo>
                    <a:pt x="79579" y="309253"/>
                    <a:pt x="59905" y="309956"/>
                    <a:pt x="31095" y="290984"/>
                  </a:cubicBezTo>
                  <a:cubicBezTo>
                    <a:pt x="-10362" y="263580"/>
                    <a:pt x="-9659" y="181368"/>
                    <a:pt x="28987" y="153965"/>
                  </a:cubicBezTo>
                  <a:cubicBezTo>
                    <a:pt x="58499" y="133587"/>
                    <a:pt x="78174" y="133587"/>
                    <a:pt x="102767" y="160288"/>
                  </a:cubicBezTo>
                  <a:cubicBezTo>
                    <a:pt x="109091" y="167315"/>
                    <a:pt x="112604" y="183476"/>
                    <a:pt x="127360" y="175747"/>
                  </a:cubicBezTo>
                  <a:cubicBezTo>
                    <a:pt x="140008" y="169423"/>
                    <a:pt x="148440" y="158883"/>
                    <a:pt x="148440" y="142722"/>
                  </a:cubicBezTo>
                  <a:cubicBezTo>
                    <a:pt x="148440" y="103373"/>
                    <a:pt x="149845" y="64023"/>
                    <a:pt x="147738" y="24674"/>
                  </a:cubicBezTo>
                  <a:cubicBezTo>
                    <a:pt x="146332" y="2892"/>
                    <a:pt x="154061" y="-621"/>
                    <a:pt x="173736" y="81"/>
                  </a:cubicBezTo>
                  <a:cubicBezTo>
                    <a:pt x="211680" y="1486"/>
                    <a:pt x="250326" y="783"/>
                    <a:pt x="288973" y="81"/>
                  </a:cubicBezTo>
                  <a:cubicBezTo>
                    <a:pt x="303729" y="81"/>
                    <a:pt x="315674" y="3594"/>
                    <a:pt x="325511" y="14134"/>
                  </a:cubicBezTo>
                  <a:cubicBezTo>
                    <a:pt x="343781" y="33106"/>
                    <a:pt x="343781" y="42943"/>
                    <a:pt x="323404" y="60510"/>
                  </a:cubicBezTo>
                  <a:cubicBezTo>
                    <a:pt x="310756" y="71050"/>
                    <a:pt x="295999" y="80887"/>
                    <a:pt x="300918" y="100562"/>
                  </a:cubicBezTo>
                  <a:cubicBezTo>
                    <a:pt x="306539" y="122345"/>
                    <a:pt x="320593" y="137803"/>
                    <a:pt x="342376" y="144127"/>
                  </a:cubicBezTo>
                  <a:cubicBezTo>
                    <a:pt x="373292" y="152559"/>
                    <a:pt x="402102" y="151154"/>
                    <a:pt x="425290" y="125155"/>
                  </a:cubicBezTo>
                  <a:cubicBezTo>
                    <a:pt x="446370" y="101967"/>
                    <a:pt x="444964" y="85103"/>
                    <a:pt x="421074" y="64726"/>
                  </a:cubicBezTo>
                  <a:cubicBezTo>
                    <a:pt x="411237" y="56294"/>
                    <a:pt x="395075" y="49970"/>
                    <a:pt x="401399" y="33106"/>
                  </a:cubicBezTo>
                  <a:cubicBezTo>
                    <a:pt x="408426" y="14837"/>
                    <a:pt x="421074" y="783"/>
                    <a:pt x="441451" y="783"/>
                  </a:cubicBezTo>
                  <a:cubicBezTo>
                    <a:pt x="487124" y="81"/>
                    <a:pt x="532797" y="783"/>
                    <a:pt x="578470" y="81"/>
                  </a:cubicBezTo>
                  <a:cubicBezTo>
                    <a:pt x="592524" y="81"/>
                    <a:pt x="591821" y="8513"/>
                    <a:pt x="591821" y="17648"/>
                  </a:cubicBezTo>
                  <a:cubicBezTo>
                    <a:pt x="591821" y="56997"/>
                    <a:pt x="591821" y="96346"/>
                    <a:pt x="591821" y="135695"/>
                  </a:cubicBezTo>
                  <a:cubicBezTo>
                    <a:pt x="591821" y="147640"/>
                    <a:pt x="592524" y="158883"/>
                    <a:pt x="602361" y="168018"/>
                  </a:cubicBezTo>
                  <a:cubicBezTo>
                    <a:pt x="612901" y="177855"/>
                    <a:pt x="621333" y="180666"/>
                    <a:pt x="631170" y="166612"/>
                  </a:cubicBezTo>
                  <a:cubicBezTo>
                    <a:pt x="643818" y="149046"/>
                    <a:pt x="659277" y="132182"/>
                    <a:pt x="683168" y="139208"/>
                  </a:cubicBezTo>
                  <a:cubicBezTo>
                    <a:pt x="710571" y="146938"/>
                    <a:pt x="731651" y="165207"/>
                    <a:pt x="737975" y="194719"/>
                  </a:cubicBezTo>
                  <a:cubicBezTo>
                    <a:pt x="745002" y="229149"/>
                    <a:pt x="742191" y="261472"/>
                    <a:pt x="711977" y="286768"/>
                  </a:cubicBezTo>
                  <a:cubicBezTo>
                    <a:pt x="683168" y="309956"/>
                    <a:pt x="660682" y="308551"/>
                    <a:pt x="636089" y="281849"/>
                  </a:cubicBezTo>
                  <a:cubicBezTo>
                    <a:pt x="629765" y="275525"/>
                    <a:pt x="626954" y="260769"/>
                    <a:pt x="614306" y="266391"/>
                  </a:cubicBezTo>
                  <a:cubicBezTo>
                    <a:pt x="601658" y="272012"/>
                    <a:pt x="592524" y="282552"/>
                    <a:pt x="592524" y="298011"/>
                  </a:cubicBezTo>
                  <a:cubicBezTo>
                    <a:pt x="592524" y="338062"/>
                    <a:pt x="591821" y="378114"/>
                    <a:pt x="593226" y="418166"/>
                  </a:cubicBezTo>
                  <a:cubicBezTo>
                    <a:pt x="593929" y="435030"/>
                    <a:pt x="590416" y="442057"/>
                    <a:pt x="571444" y="441354"/>
                  </a:cubicBezTo>
                  <a:cubicBezTo>
                    <a:pt x="532095" y="439948"/>
                    <a:pt x="492745" y="440651"/>
                    <a:pt x="453396" y="441354"/>
                  </a:cubicBezTo>
                  <a:cubicBezTo>
                    <a:pt x="436532" y="441354"/>
                    <a:pt x="423182" y="437138"/>
                    <a:pt x="411939" y="424490"/>
                  </a:cubicBezTo>
                  <a:cubicBezTo>
                    <a:pt x="397886" y="408329"/>
                    <a:pt x="396480" y="394275"/>
                    <a:pt x="415452" y="380925"/>
                  </a:cubicBezTo>
                  <a:cubicBezTo>
                    <a:pt x="429506" y="371087"/>
                    <a:pt x="445667" y="359142"/>
                    <a:pt x="439343" y="338765"/>
                  </a:cubicBezTo>
                  <a:cubicBezTo>
                    <a:pt x="432316" y="316982"/>
                    <a:pt x="417560" y="301524"/>
                    <a:pt x="394372" y="295902"/>
                  </a:cubicBezTo>
                  <a:cubicBezTo>
                    <a:pt x="366266" y="289579"/>
                    <a:pt x="340267" y="290984"/>
                    <a:pt x="318485" y="312766"/>
                  </a:cubicBezTo>
                  <a:cubicBezTo>
                    <a:pt x="294594" y="336657"/>
                    <a:pt x="295999" y="354224"/>
                    <a:pt x="320593" y="377412"/>
                  </a:cubicBezTo>
                  <a:cubicBezTo>
                    <a:pt x="329727" y="385844"/>
                    <a:pt x="347294" y="390060"/>
                    <a:pt x="338862" y="409032"/>
                  </a:cubicBezTo>
                  <a:cubicBezTo>
                    <a:pt x="330430" y="426598"/>
                    <a:pt x="319187" y="439948"/>
                    <a:pt x="298107" y="440651"/>
                  </a:cubicBezTo>
                  <a:cubicBezTo>
                    <a:pt x="274217" y="443462"/>
                    <a:pt x="250326" y="442759"/>
                    <a:pt x="220814" y="44275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6">
              <a:extLst>
                <a:ext uri="{FF2B5EF4-FFF2-40B4-BE49-F238E27FC236}">
                  <a16:creationId xmlns:a16="http://schemas.microsoft.com/office/drawing/2014/main" id="{6D80E779-57B5-46C5-A8A4-F3E448FE087A}"/>
                </a:ext>
              </a:extLst>
            </p:cNvPr>
            <p:cNvSpPr/>
            <p:nvPr/>
          </p:nvSpPr>
          <p:spPr>
            <a:xfrm>
              <a:off x="7723694" y="1997845"/>
              <a:ext cx="445621" cy="334216"/>
            </a:xfrm>
            <a:custGeom>
              <a:avLst/>
              <a:gdLst>
                <a:gd name="connsiteX0" fmla="*/ 793 w 590237"/>
                <a:gd name="connsiteY0" fmla="*/ 221339 h 442678"/>
                <a:gd name="connsiteX1" fmla="*/ 90 w 590237"/>
                <a:gd name="connsiteY1" fmla="*/ 21080 h 442678"/>
                <a:gd name="connsiteX2" fmla="*/ 21873 w 590237"/>
                <a:gd name="connsiteY2" fmla="*/ 0 h 442678"/>
                <a:gd name="connsiteX3" fmla="*/ 424499 w 590237"/>
                <a:gd name="connsiteY3" fmla="*/ 0 h 442678"/>
                <a:gd name="connsiteX4" fmla="*/ 444174 w 590237"/>
                <a:gd name="connsiteY4" fmla="*/ 19675 h 442678"/>
                <a:gd name="connsiteX5" fmla="*/ 443471 w 590237"/>
                <a:gd name="connsiteY5" fmla="*/ 137722 h 442678"/>
                <a:gd name="connsiteX6" fmla="*/ 455416 w 590237"/>
                <a:gd name="connsiteY6" fmla="*/ 169342 h 442678"/>
                <a:gd name="connsiteX7" fmla="*/ 482118 w 590237"/>
                <a:gd name="connsiteY7" fmla="*/ 168639 h 442678"/>
                <a:gd name="connsiteX8" fmla="*/ 541142 w 590237"/>
                <a:gd name="connsiteY8" fmla="*/ 142641 h 442678"/>
                <a:gd name="connsiteX9" fmla="*/ 591030 w 590237"/>
                <a:gd name="connsiteY9" fmla="*/ 214313 h 442678"/>
                <a:gd name="connsiteX10" fmla="*/ 555195 w 590237"/>
                <a:gd name="connsiteY10" fmla="*/ 294416 h 442678"/>
                <a:gd name="connsiteX11" fmla="*/ 487739 w 590237"/>
                <a:gd name="connsiteY11" fmla="*/ 283876 h 442678"/>
                <a:gd name="connsiteX12" fmla="*/ 463848 w 590237"/>
                <a:gd name="connsiteY12" fmla="*/ 268418 h 442678"/>
                <a:gd name="connsiteX13" fmla="*/ 442769 w 590237"/>
                <a:gd name="connsiteY13" fmla="*/ 303551 h 442678"/>
                <a:gd name="connsiteX14" fmla="*/ 443471 w 590237"/>
                <a:gd name="connsiteY14" fmla="*/ 421598 h 442678"/>
                <a:gd name="connsiteX15" fmla="*/ 421689 w 590237"/>
                <a:gd name="connsiteY15" fmla="*/ 444786 h 442678"/>
                <a:gd name="connsiteX16" fmla="*/ 306452 w 590237"/>
                <a:gd name="connsiteY16" fmla="*/ 444786 h 442678"/>
                <a:gd name="connsiteX17" fmla="*/ 270616 w 590237"/>
                <a:gd name="connsiteY17" fmla="*/ 433544 h 442678"/>
                <a:gd name="connsiteX18" fmla="*/ 269210 w 590237"/>
                <a:gd name="connsiteY18" fmla="*/ 381547 h 442678"/>
                <a:gd name="connsiteX19" fmla="*/ 267103 w 590237"/>
                <a:gd name="connsiteY19" fmla="*/ 307767 h 442678"/>
                <a:gd name="connsiteX20" fmla="*/ 157487 w 590237"/>
                <a:gd name="connsiteY20" fmla="*/ 330252 h 442678"/>
                <a:gd name="connsiteX21" fmla="*/ 170135 w 590237"/>
                <a:gd name="connsiteY21" fmla="*/ 377331 h 442678"/>
                <a:gd name="connsiteX22" fmla="*/ 189810 w 590237"/>
                <a:gd name="connsiteY22" fmla="*/ 411761 h 442678"/>
                <a:gd name="connsiteX23" fmla="*/ 145542 w 590237"/>
                <a:gd name="connsiteY23" fmla="*/ 444084 h 442678"/>
                <a:gd name="connsiteX24" fmla="*/ 14144 w 590237"/>
                <a:gd name="connsiteY24" fmla="*/ 444786 h 442678"/>
                <a:gd name="connsiteX25" fmla="*/ 90 w 590237"/>
                <a:gd name="connsiteY25" fmla="*/ 425112 h 442678"/>
                <a:gd name="connsiteX26" fmla="*/ 793 w 590237"/>
                <a:gd name="connsiteY26" fmla="*/ 22133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0237" h="442678">
                  <a:moveTo>
                    <a:pt x="793" y="221339"/>
                  </a:moveTo>
                  <a:cubicBezTo>
                    <a:pt x="793" y="154586"/>
                    <a:pt x="1495" y="87833"/>
                    <a:pt x="90" y="21080"/>
                  </a:cubicBezTo>
                  <a:cubicBezTo>
                    <a:pt x="90" y="4216"/>
                    <a:pt x="5009" y="0"/>
                    <a:pt x="21873" y="0"/>
                  </a:cubicBezTo>
                  <a:cubicBezTo>
                    <a:pt x="156082" y="703"/>
                    <a:pt x="290290" y="703"/>
                    <a:pt x="424499" y="0"/>
                  </a:cubicBezTo>
                  <a:cubicBezTo>
                    <a:pt x="439958" y="0"/>
                    <a:pt x="444876" y="4216"/>
                    <a:pt x="444174" y="19675"/>
                  </a:cubicBezTo>
                  <a:cubicBezTo>
                    <a:pt x="442769" y="59024"/>
                    <a:pt x="444174" y="98373"/>
                    <a:pt x="443471" y="137722"/>
                  </a:cubicBezTo>
                  <a:cubicBezTo>
                    <a:pt x="443471" y="150370"/>
                    <a:pt x="446282" y="160910"/>
                    <a:pt x="455416" y="169342"/>
                  </a:cubicBezTo>
                  <a:cubicBezTo>
                    <a:pt x="465254" y="178477"/>
                    <a:pt x="472983" y="180585"/>
                    <a:pt x="482118" y="168639"/>
                  </a:cubicBezTo>
                  <a:cubicBezTo>
                    <a:pt x="496874" y="149667"/>
                    <a:pt x="513035" y="131398"/>
                    <a:pt x="541142" y="142641"/>
                  </a:cubicBezTo>
                  <a:cubicBezTo>
                    <a:pt x="571356" y="154586"/>
                    <a:pt x="588923" y="181287"/>
                    <a:pt x="591030" y="214313"/>
                  </a:cubicBezTo>
                  <a:cubicBezTo>
                    <a:pt x="593139" y="248040"/>
                    <a:pt x="584707" y="275444"/>
                    <a:pt x="555195" y="294416"/>
                  </a:cubicBezTo>
                  <a:cubicBezTo>
                    <a:pt x="529899" y="311280"/>
                    <a:pt x="510224" y="307767"/>
                    <a:pt x="487739" y="283876"/>
                  </a:cubicBezTo>
                  <a:cubicBezTo>
                    <a:pt x="481415" y="276850"/>
                    <a:pt x="478604" y="260688"/>
                    <a:pt x="463848" y="268418"/>
                  </a:cubicBezTo>
                  <a:cubicBezTo>
                    <a:pt x="449795" y="275444"/>
                    <a:pt x="442066" y="286687"/>
                    <a:pt x="442769" y="303551"/>
                  </a:cubicBezTo>
                  <a:cubicBezTo>
                    <a:pt x="443471" y="342900"/>
                    <a:pt x="442066" y="382249"/>
                    <a:pt x="443471" y="421598"/>
                  </a:cubicBezTo>
                  <a:cubicBezTo>
                    <a:pt x="444174" y="438462"/>
                    <a:pt x="440660" y="445489"/>
                    <a:pt x="421689" y="444786"/>
                  </a:cubicBezTo>
                  <a:cubicBezTo>
                    <a:pt x="383745" y="443381"/>
                    <a:pt x="345098" y="444084"/>
                    <a:pt x="306452" y="444786"/>
                  </a:cubicBezTo>
                  <a:cubicBezTo>
                    <a:pt x="293101" y="444786"/>
                    <a:pt x="281156" y="441976"/>
                    <a:pt x="270616" y="433544"/>
                  </a:cubicBezTo>
                  <a:cubicBezTo>
                    <a:pt x="248131" y="415274"/>
                    <a:pt x="247428" y="400518"/>
                    <a:pt x="269210" y="381547"/>
                  </a:cubicBezTo>
                  <a:cubicBezTo>
                    <a:pt x="298722" y="355548"/>
                    <a:pt x="298020" y="332360"/>
                    <a:pt x="267103" y="307767"/>
                  </a:cubicBezTo>
                  <a:cubicBezTo>
                    <a:pt x="234077" y="281768"/>
                    <a:pt x="177864" y="293714"/>
                    <a:pt x="157487" y="330252"/>
                  </a:cubicBezTo>
                  <a:cubicBezTo>
                    <a:pt x="146244" y="350629"/>
                    <a:pt x="155379" y="363980"/>
                    <a:pt x="170135" y="377331"/>
                  </a:cubicBezTo>
                  <a:cubicBezTo>
                    <a:pt x="180675" y="386465"/>
                    <a:pt x="198241" y="392789"/>
                    <a:pt x="189810" y="411761"/>
                  </a:cubicBezTo>
                  <a:cubicBezTo>
                    <a:pt x="181377" y="430030"/>
                    <a:pt x="167324" y="443381"/>
                    <a:pt x="145542" y="444084"/>
                  </a:cubicBezTo>
                  <a:cubicBezTo>
                    <a:pt x="101977" y="444786"/>
                    <a:pt x="57709" y="444084"/>
                    <a:pt x="14144" y="444786"/>
                  </a:cubicBezTo>
                  <a:cubicBezTo>
                    <a:pt x="-2018" y="444786"/>
                    <a:pt x="90" y="434949"/>
                    <a:pt x="90" y="425112"/>
                  </a:cubicBezTo>
                  <a:cubicBezTo>
                    <a:pt x="793" y="356251"/>
                    <a:pt x="793" y="288795"/>
                    <a:pt x="793" y="22133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7">
              <a:extLst>
                <a:ext uri="{FF2B5EF4-FFF2-40B4-BE49-F238E27FC236}">
                  <a16:creationId xmlns:a16="http://schemas.microsoft.com/office/drawing/2014/main" id="{A9EC2052-E85C-40F3-B403-C546F55A6B7D}"/>
                </a:ext>
              </a:extLst>
            </p:cNvPr>
            <p:cNvSpPr/>
            <p:nvPr/>
          </p:nvSpPr>
          <p:spPr>
            <a:xfrm>
              <a:off x="9367090" y="1997845"/>
              <a:ext cx="334216" cy="445621"/>
            </a:xfrm>
            <a:custGeom>
              <a:avLst/>
              <a:gdLst>
                <a:gd name="connsiteX0" fmla="*/ 220672 w 442678"/>
                <a:gd name="connsiteY0" fmla="*/ 1219 h 590237"/>
                <a:gd name="connsiteX1" fmla="*/ 420228 w 442678"/>
                <a:gd name="connsiteY1" fmla="*/ 516 h 590237"/>
                <a:gd name="connsiteX2" fmla="*/ 443416 w 442678"/>
                <a:gd name="connsiteY2" fmla="*/ 23002 h 590237"/>
                <a:gd name="connsiteX3" fmla="*/ 443416 w 442678"/>
                <a:gd name="connsiteY3" fmla="*/ 420007 h 590237"/>
                <a:gd name="connsiteX4" fmla="*/ 419526 w 442678"/>
                <a:gd name="connsiteY4" fmla="*/ 443897 h 590237"/>
                <a:gd name="connsiteX5" fmla="*/ 304289 w 442678"/>
                <a:gd name="connsiteY5" fmla="*/ 443194 h 590237"/>
                <a:gd name="connsiteX6" fmla="*/ 274777 w 442678"/>
                <a:gd name="connsiteY6" fmla="*/ 453734 h 590237"/>
                <a:gd name="connsiteX7" fmla="*/ 275480 w 442678"/>
                <a:gd name="connsiteY7" fmla="*/ 481841 h 590237"/>
                <a:gd name="connsiteX8" fmla="*/ 302181 w 442678"/>
                <a:gd name="connsiteY8" fmla="*/ 536649 h 590237"/>
                <a:gd name="connsiteX9" fmla="*/ 244562 w 442678"/>
                <a:gd name="connsiteY9" fmla="*/ 589349 h 590237"/>
                <a:gd name="connsiteX10" fmla="*/ 147595 w 442678"/>
                <a:gd name="connsiteY10" fmla="*/ 552107 h 590237"/>
                <a:gd name="connsiteX11" fmla="*/ 160243 w 442678"/>
                <a:gd name="connsiteY11" fmla="*/ 487462 h 590237"/>
                <a:gd name="connsiteX12" fmla="*/ 175701 w 442678"/>
                <a:gd name="connsiteY12" fmla="*/ 464977 h 590237"/>
                <a:gd name="connsiteX13" fmla="*/ 144081 w 442678"/>
                <a:gd name="connsiteY13" fmla="*/ 443194 h 590237"/>
                <a:gd name="connsiteX14" fmla="*/ 23926 w 442678"/>
                <a:gd name="connsiteY14" fmla="*/ 443897 h 590237"/>
                <a:gd name="connsiteX15" fmla="*/ 35 w 442678"/>
                <a:gd name="connsiteY15" fmla="*/ 419304 h 590237"/>
                <a:gd name="connsiteX16" fmla="*/ 35 w 442678"/>
                <a:gd name="connsiteY16" fmla="*/ 301959 h 590237"/>
                <a:gd name="connsiteX17" fmla="*/ 25331 w 442678"/>
                <a:gd name="connsiteY17" fmla="*/ 256989 h 590237"/>
                <a:gd name="connsiteX18" fmla="*/ 54843 w 442678"/>
                <a:gd name="connsiteY18" fmla="*/ 259799 h 590237"/>
                <a:gd name="connsiteX19" fmla="*/ 129325 w 442678"/>
                <a:gd name="connsiteY19" fmla="*/ 273852 h 590237"/>
                <a:gd name="connsiteX20" fmla="*/ 132839 w 442678"/>
                <a:gd name="connsiteY20" fmla="*/ 174074 h 590237"/>
                <a:gd name="connsiteX21" fmla="*/ 63275 w 442678"/>
                <a:gd name="connsiteY21" fmla="*/ 172669 h 590237"/>
                <a:gd name="connsiteX22" fmla="*/ 36574 w 442678"/>
                <a:gd name="connsiteY22" fmla="*/ 190938 h 590237"/>
                <a:gd name="connsiteX23" fmla="*/ 2143 w 442678"/>
                <a:gd name="connsiteY23" fmla="*/ 155805 h 590237"/>
                <a:gd name="connsiteX24" fmla="*/ 738 w 442678"/>
                <a:gd name="connsiteY24" fmla="*/ 11056 h 590237"/>
                <a:gd name="connsiteX25" fmla="*/ 21115 w 442678"/>
                <a:gd name="connsiteY25" fmla="*/ 1219 h 590237"/>
                <a:gd name="connsiteX26" fmla="*/ 220672 w 442678"/>
                <a:gd name="connsiteY26" fmla="*/ 1219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590237">
                  <a:moveTo>
                    <a:pt x="220672" y="1219"/>
                  </a:moveTo>
                  <a:cubicBezTo>
                    <a:pt x="287425" y="1219"/>
                    <a:pt x="354178" y="1922"/>
                    <a:pt x="420228" y="516"/>
                  </a:cubicBezTo>
                  <a:cubicBezTo>
                    <a:pt x="437795" y="516"/>
                    <a:pt x="443416" y="4732"/>
                    <a:pt x="443416" y="23002"/>
                  </a:cubicBezTo>
                  <a:cubicBezTo>
                    <a:pt x="442714" y="155102"/>
                    <a:pt x="442714" y="287906"/>
                    <a:pt x="443416" y="420007"/>
                  </a:cubicBezTo>
                  <a:cubicBezTo>
                    <a:pt x="443416" y="438978"/>
                    <a:pt x="438498" y="444600"/>
                    <a:pt x="419526" y="443897"/>
                  </a:cubicBezTo>
                  <a:cubicBezTo>
                    <a:pt x="381582" y="442492"/>
                    <a:pt x="342935" y="443194"/>
                    <a:pt x="304289" y="443194"/>
                  </a:cubicBezTo>
                  <a:cubicBezTo>
                    <a:pt x="293046" y="443194"/>
                    <a:pt x="283209" y="444600"/>
                    <a:pt x="274777" y="453734"/>
                  </a:cubicBezTo>
                  <a:cubicBezTo>
                    <a:pt x="264940" y="463572"/>
                    <a:pt x="261426" y="472004"/>
                    <a:pt x="275480" y="481841"/>
                  </a:cubicBezTo>
                  <a:cubicBezTo>
                    <a:pt x="294451" y="494489"/>
                    <a:pt x="310613" y="511353"/>
                    <a:pt x="302181" y="536649"/>
                  </a:cubicBezTo>
                  <a:cubicBezTo>
                    <a:pt x="293046" y="564053"/>
                    <a:pt x="274777" y="583025"/>
                    <a:pt x="244562" y="589349"/>
                  </a:cubicBezTo>
                  <a:cubicBezTo>
                    <a:pt x="200997" y="597781"/>
                    <a:pt x="167269" y="585133"/>
                    <a:pt x="147595" y="552107"/>
                  </a:cubicBezTo>
                  <a:cubicBezTo>
                    <a:pt x="132136" y="526811"/>
                    <a:pt x="136352" y="509948"/>
                    <a:pt x="160243" y="487462"/>
                  </a:cubicBezTo>
                  <a:cubicBezTo>
                    <a:pt x="167269" y="481138"/>
                    <a:pt x="181323" y="478328"/>
                    <a:pt x="175701" y="464977"/>
                  </a:cubicBezTo>
                  <a:cubicBezTo>
                    <a:pt x="170080" y="452329"/>
                    <a:pt x="159540" y="443194"/>
                    <a:pt x="144081" y="443194"/>
                  </a:cubicBezTo>
                  <a:cubicBezTo>
                    <a:pt x="104030" y="443194"/>
                    <a:pt x="63978" y="441789"/>
                    <a:pt x="23926" y="443897"/>
                  </a:cubicBezTo>
                  <a:cubicBezTo>
                    <a:pt x="4251" y="444600"/>
                    <a:pt x="35" y="438276"/>
                    <a:pt x="35" y="419304"/>
                  </a:cubicBezTo>
                  <a:cubicBezTo>
                    <a:pt x="1441" y="379955"/>
                    <a:pt x="738" y="340605"/>
                    <a:pt x="35" y="301959"/>
                  </a:cubicBezTo>
                  <a:cubicBezTo>
                    <a:pt x="-667" y="281582"/>
                    <a:pt x="9170" y="267528"/>
                    <a:pt x="25331" y="256989"/>
                  </a:cubicBezTo>
                  <a:cubicBezTo>
                    <a:pt x="35871" y="249962"/>
                    <a:pt x="45006" y="250665"/>
                    <a:pt x="54843" y="259799"/>
                  </a:cubicBezTo>
                  <a:cubicBezTo>
                    <a:pt x="94895" y="297743"/>
                    <a:pt x="103327" y="299148"/>
                    <a:pt x="129325" y="273852"/>
                  </a:cubicBezTo>
                  <a:cubicBezTo>
                    <a:pt x="153919" y="249259"/>
                    <a:pt x="156027" y="200073"/>
                    <a:pt x="132839" y="174074"/>
                  </a:cubicBezTo>
                  <a:cubicBezTo>
                    <a:pt x="107543" y="144562"/>
                    <a:pt x="87868" y="144562"/>
                    <a:pt x="63275" y="172669"/>
                  </a:cubicBezTo>
                  <a:cubicBezTo>
                    <a:pt x="56248" y="181101"/>
                    <a:pt x="50627" y="195154"/>
                    <a:pt x="36574" y="190938"/>
                  </a:cubicBezTo>
                  <a:cubicBezTo>
                    <a:pt x="19007" y="186019"/>
                    <a:pt x="2846" y="174074"/>
                    <a:pt x="2143" y="155805"/>
                  </a:cubicBezTo>
                  <a:cubicBezTo>
                    <a:pt x="-667" y="107321"/>
                    <a:pt x="738" y="58837"/>
                    <a:pt x="738" y="11056"/>
                  </a:cubicBezTo>
                  <a:cubicBezTo>
                    <a:pt x="738" y="-5105"/>
                    <a:pt x="13386" y="1219"/>
                    <a:pt x="21115" y="1219"/>
                  </a:cubicBezTo>
                  <a:cubicBezTo>
                    <a:pt x="87868" y="1219"/>
                    <a:pt x="153919" y="1219"/>
                    <a:pt x="220672" y="121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48">
              <a:extLst>
                <a:ext uri="{FF2B5EF4-FFF2-40B4-BE49-F238E27FC236}">
                  <a16:creationId xmlns:a16="http://schemas.microsoft.com/office/drawing/2014/main" id="{43A89BE3-1D97-4A53-9363-3436BF5DEB49}"/>
                </a:ext>
              </a:extLst>
            </p:cNvPr>
            <p:cNvSpPr/>
            <p:nvPr/>
          </p:nvSpPr>
          <p:spPr>
            <a:xfrm>
              <a:off x="9255685" y="2312964"/>
              <a:ext cx="445621" cy="334216"/>
            </a:xfrm>
            <a:custGeom>
              <a:avLst/>
              <a:gdLst>
                <a:gd name="connsiteX0" fmla="*/ 591815 w 590237"/>
                <a:gd name="connsiteY0" fmla="*/ 221404 h 442678"/>
                <a:gd name="connsiteX1" fmla="*/ 591815 w 590237"/>
                <a:gd name="connsiteY1" fmla="*/ 423772 h 442678"/>
                <a:gd name="connsiteX2" fmla="*/ 572140 w 590237"/>
                <a:gd name="connsiteY2" fmla="*/ 444149 h 442678"/>
                <a:gd name="connsiteX3" fmla="*/ 451984 w 590237"/>
                <a:gd name="connsiteY3" fmla="*/ 444149 h 442678"/>
                <a:gd name="connsiteX4" fmla="*/ 409122 w 590237"/>
                <a:gd name="connsiteY4" fmla="*/ 423772 h 442678"/>
                <a:gd name="connsiteX5" fmla="*/ 412635 w 590237"/>
                <a:gd name="connsiteY5" fmla="*/ 384422 h 442678"/>
                <a:gd name="connsiteX6" fmla="*/ 436526 w 590237"/>
                <a:gd name="connsiteY6" fmla="*/ 335236 h 442678"/>
                <a:gd name="connsiteX7" fmla="*/ 376800 w 590237"/>
                <a:gd name="connsiteY7" fmla="*/ 295184 h 442678"/>
                <a:gd name="connsiteX8" fmla="*/ 312857 w 590237"/>
                <a:gd name="connsiteY8" fmla="*/ 318372 h 442678"/>
                <a:gd name="connsiteX9" fmla="*/ 317073 w 590237"/>
                <a:gd name="connsiteY9" fmla="*/ 376693 h 442678"/>
                <a:gd name="connsiteX10" fmla="*/ 336748 w 590237"/>
                <a:gd name="connsiteY10" fmla="*/ 410421 h 442678"/>
                <a:gd name="connsiteX11" fmla="*/ 293182 w 590237"/>
                <a:gd name="connsiteY11" fmla="*/ 442743 h 442678"/>
                <a:gd name="connsiteX12" fmla="*/ 161784 w 590237"/>
                <a:gd name="connsiteY12" fmla="*/ 443446 h 442678"/>
                <a:gd name="connsiteX13" fmla="*/ 147731 w 590237"/>
                <a:gd name="connsiteY13" fmla="*/ 426582 h 442678"/>
                <a:gd name="connsiteX14" fmla="*/ 147731 w 590237"/>
                <a:gd name="connsiteY14" fmla="*/ 306427 h 442678"/>
                <a:gd name="connsiteX15" fmla="*/ 136488 w 590237"/>
                <a:gd name="connsiteY15" fmla="*/ 274104 h 442678"/>
                <a:gd name="connsiteX16" fmla="*/ 109787 w 590237"/>
                <a:gd name="connsiteY16" fmla="*/ 274807 h 442678"/>
                <a:gd name="connsiteX17" fmla="*/ 50763 w 590237"/>
                <a:gd name="connsiteY17" fmla="*/ 301508 h 442678"/>
                <a:gd name="connsiteX18" fmla="*/ 171 w 590237"/>
                <a:gd name="connsiteY18" fmla="*/ 227728 h 442678"/>
                <a:gd name="connsiteX19" fmla="*/ 28981 w 590237"/>
                <a:gd name="connsiteY19" fmla="*/ 154651 h 442678"/>
                <a:gd name="connsiteX20" fmla="*/ 102761 w 590237"/>
                <a:gd name="connsiteY20" fmla="*/ 159570 h 442678"/>
                <a:gd name="connsiteX21" fmla="*/ 126651 w 590237"/>
                <a:gd name="connsiteY21" fmla="*/ 175731 h 442678"/>
                <a:gd name="connsiteX22" fmla="*/ 148434 w 590237"/>
                <a:gd name="connsiteY22" fmla="*/ 141301 h 442678"/>
                <a:gd name="connsiteX23" fmla="*/ 147731 w 590237"/>
                <a:gd name="connsiteY23" fmla="*/ 18335 h 442678"/>
                <a:gd name="connsiteX24" fmla="*/ 166000 w 590237"/>
                <a:gd name="connsiteY24" fmla="*/ 65 h 442678"/>
                <a:gd name="connsiteX25" fmla="*/ 288967 w 590237"/>
                <a:gd name="connsiteY25" fmla="*/ 65 h 442678"/>
                <a:gd name="connsiteX26" fmla="*/ 331126 w 590237"/>
                <a:gd name="connsiteY26" fmla="*/ 21848 h 442678"/>
                <a:gd name="connsiteX27" fmla="*/ 327613 w 590237"/>
                <a:gd name="connsiteY27" fmla="*/ 59089 h 442678"/>
                <a:gd name="connsiteX28" fmla="*/ 302317 w 590237"/>
                <a:gd name="connsiteY28" fmla="*/ 108275 h 442678"/>
                <a:gd name="connsiteX29" fmla="*/ 364151 w 590237"/>
                <a:gd name="connsiteY29" fmla="*/ 149030 h 442678"/>
                <a:gd name="connsiteX30" fmla="*/ 423878 w 590237"/>
                <a:gd name="connsiteY30" fmla="*/ 128653 h 442678"/>
                <a:gd name="connsiteX31" fmla="*/ 420364 w 590237"/>
                <a:gd name="connsiteY31" fmla="*/ 66116 h 442678"/>
                <a:gd name="connsiteX32" fmla="*/ 401393 w 590237"/>
                <a:gd name="connsiteY32" fmla="*/ 33793 h 442678"/>
                <a:gd name="connsiteX33" fmla="*/ 444255 w 590237"/>
                <a:gd name="connsiteY33" fmla="*/ 768 h 442678"/>
                <a:gd name="connsiteX34" fmla="*/ 578464 w 590237"/>
                <a:gd name="connsiteY34" fmla="*/ 65 h 442678"/>
                <a:gd name="connsiteX35" fmla="*/ 591112 w 590237"/>
                <a:gd name="connsiteY35" fmla="*/ 21145 h 442678"/>
                <a:gd name="connsiteX36" fmla="*/ 591815 w 590237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591815" y="221404"/>
                  </a:moveTo>
                  <a:cubicBezTo>
                    <a:pt x="591815" y="288860"/>
                    <a:pt x="591112" y="356316"/>
                    <a:pt x="591815" y="423772"/>
                  </a:cubicBezTo>
                  <a:cubicBezTo>
                    <a:pt x="591815" y="438527"/>
                    <a:pt x="588301" y="444149"/>
                    <a:pt x="572140" y="444149"/>
                  </a:cubicBezTo>
                  <a:cubicBezTo>
                    <a:pt x="532088" y="442743"/>
                    <a:pt x="492036" y="443446"/>
                    <a:pt x="451984" y="444149"/>
                  </a:cubicBezTo>
                  <a:cubicBezTo>
                    <a:pt x="433715" y="444149"/>
                    <a:pt x="420364" y="437122"/>
                    <a:pt x="409122" y="423772"/>
                  </a:cubicBezTo>
                  <a:cubicBezTo>
                    <a:pt x="397177" y="409718"/>
                    <a:pt x="396474" y="397070"/>
                    <a:pt x="412635" y="384422"/>
                  </a:cubicBezTo>
                  <a:cubicBezTo>
                    <a:pt x="428796" y="372477"/>
                    <a:pt x="447768" y="359127"/>
                    <a:pt x="436526" y="335236"/>
                  </a:cubicBezTo>
                  <a:cubicBezTo>
                    <a:pt x="425283" y="310643"/>
                    <a:pt x="406311" y="295887"/>
                    <a:pt x="376800" y="295184"/>
                  </a:cubicBezTo>
                  <a:cubicBezTo>
                    <a:pt x="352206" y="295184"/>
                    <a:pt x="329721" y="297995"/>
                    <a:pt x="312857" y="318372"/>
                  </a:cubicBezTo>
                  <a:cubicBezTo>
                    <a:pt x="294588" y="341560"/>
                    <a:pt x="295290" y="357019"/>
                    <a:pt x="317073" y="376693"/>
                  </a:cubicBezTo>
                  <a:cubicBezTo>
                    <a:pt x="326910" y="385828"/>
                    <a:pt x="345882" y="391449"/>
                    <a:pt x="336748" y="410421"/>
                  </a:cubicBezTo>
                  <a:cubicBezTo>
                    <a:pt x="328316" y="428690"/>
                    <a:pt x="314262" y="442041"/>
                    <a:pt x="293182" y="442743"/>
                  </a:cubicBezTo>
                  <a:cubicBezTo>
                    <a:pt x="249617" y="443446"/>
                    <a:pt x="205349" y="442743"/>
                    <a:pt x="161784" y="443446"/>
                  </a:cubicBezTo>
                  <a:cubicBezTo>
                    <a:pt x="148434" y="443446"/>
                    <a:pt x="147028" y="437122"/>
                    <a:pt x="147731" y="426582"/>
                  </a:cubicBezTo>
                  <a:cubicBezTo>
                    <a:pt x="147731" y="386530"/>
                    <a:pt x="147731" y="346479"/>
                    <a:pt x="147731" y="306427"/>
                  </a:cubicBezTo>
                  <a:cubicBezTo>
                    <a:pt x="147731" y="293779"/>
                    <a:pt x="145623" y="283239"/>
                    <a:pt x="136488" y="274104"/>
                  </a:cubicBezTo>
                  <a:cubicBezTo>
                    <a:pt x="126651" y="264969"/>
                    <a:pt x="118922" y="262862"/>
                    <a:pt x="109787" y="274807"/>
                  </a:cubicBezTo>
                  <a:cubicBezTo>
                    <a:pt x="95031" y="293076"/>
                    <a:pt x="79572" y="312750"/>
                    <a:pt x="50763" y="301508"/>
                  </a:cubicBezTo>
                  <a:cubicBezTo>
                    <a:pt x="19143" y="289563"/>
                    <a:pt x="1577" y="262862"/>
                    <a:pt x="171" y="227728"/>
                  </a:cubicBezTo>
                  <a:cubicBezTo>
                    <a:pt x="-1234" y="198919"/>
                    <a:pt x="5793" y="173623"/>
                    <a:pt x="28981" y="154651"/>
                  </a:cubicBezTo>
                  <a:cubicBezTo>
                    <a:pt x="56385" y="132869"/>
                    <a:pt x="78870" y="134274"/>
                    <a:pt x="102761" y="159570"/>
                  </a:cubicBezTo>
                  <a:cubicBezTo>
                    <a:pt x="109084" y="166596"/>
                    <a:pt x="111895" y="182758"/>
                    <a:pt x="126651" y="175731"/>
                  </a:cubicBezTo>
                  <a:cubicBezTo>
                    <a:pt x="140704" y="169407"/>
                    <a:pt x="148434" y="158164"/>
                    <a:pt x="148434" y="141301"/>
                  </a:cubicBezTo>
                  <a:cubicBezTo>
                    <a:pt x="147731" y="100546"/>
                    <a:pt x="149136" y="59089"/>
                    <a:pt x="147731" y="18335"/>
                  </a:cubicBezTo>
                  <a:cubicBezTo>
                    <a:pt x="147731" y="4281"/>
                    <a:pt x="151244" y="-637"/>
                    <a:pt x="166000" y="65"/>
                  </a:cubicBezTo>
                  <a:cubicBezTo>
                    <a:pt x="206755" y="768"/>
                    <a:pt x="248212" y="768"/>
                    <a:pt x="288967" y="65"/>
                  </a:cubicBezTo>
                  <a:cubicBezTo>
                    <a:pt x="306533" y="65"/>
                    <a:pt x="319884" y="7795"/>
                    <a:pt x="331126" y="21848"/>
                  </a:cubicBezTo>
                  <a:cubicBezTo>
                    <a:pt x="341666" y="35901"/>
                    <a:pt x="342369" y="47144"/>
                    <a:pt x="327613" y="59089"/>
                  </a:cubicBezTo>
                  <a:cubicBezTo>
                    <a:pt x="312154" y="71034"/>
                    <a:pt x="293182" y="82980"/>
                    <a:pt x="302317" y="108275"/>
                  </a:cubicBezTo>
                  <a:cubicBezTo>
                    <a:pt x="310749" y="132166"/>
                    <a:pt x="335342" y="147624"/>
                    <a:pt x="364151" y="149030"/>
                  </a:cubicBezTo>
                  <a:cubicBezTo>
                    <a:pt x="386637" y="149733"/>
                    <a:pt x="407717" y="147624"/>
                    <a:pt x="423878" y="128653"/>
                  </a:cubicBezTo>
                  <a:cubicBezTo>
                    <a:pt x="445661" y="104060"/>
                    <a:pt x="444958" y="88601"/>
                    <a:pt x="420364" y="66116"/>
                  </a:cubicBezTo>
                  <a:cubicBezTo>
                    <a:pt x="411230" y="57684"/>
                    <a:pt x="394366" y="51360"/>
                    <a:pt x="401393" y="33793"/>
                  </a:cubicBezTo>
                  <a:cubicBezTo>
                    <a:pt x="409122" y="14821"/>
                    <a:pt x="423878" y="1470"/>
                    <a:pt x="444255" y="768"/>
                  </a:cubicBezTo>
                  <a:cubicBezTo>
                    <a:pt x="489226" y="-637"/>
                    <a:pt x="533494" y="768"/>
                    <a:pt x="578464" y="65"/>
                  </a:cubicBezTo>
                  <a:cubicBezTo>
                    <a:pt x="596030" y="65"/>
                    <a:pt x="591112" y="12713"/>
                    <a:pt x="591112" y="21145"/>
                  </a:cubicBezTo>
                  <a:cubicBezTo>
                    <a:pt x="591815" y="87898"/>
                    <a:pt x="591815" y="154651"/>
                    <a:pt x="591815" y="22140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9">
              <a:extLst>
                <a:ext uri="{FF2B5EF4-FFF2-40B4-BE49-F238E27FC236}">
                  <a16:creationId xmlns:a16="http://schemas.microsoft.com/office/drawing/2014/main" id="{EE247ED7-017D-4A2C-9E12-FAE05EB1E5C0}"/>
                </a:ext>
              </a:extLst>
            </p:cNvPr>
            <p:cNvSpPr/>
            <p:nvPr/>
          </p:nvSpPr>
          <p:spPr>
            <a:xfrm>
              <a:off x="8726301" y="3824843"/>
              <a:ext cx="334216" cy="445621"/>
            </a:xfrm>
            <a:custGeom>
              <a:avLst/>
              <a:gdLst>
                <a:gd name="connsiteX0" fmla="*/ 222808 w 442678"/>
                <a:gd name="connsiteY0" fmla="*/ 592910 h 590237"/>
                <a:gd name="connsiteX1" fmla="*/ 22549 w 442678"/>
                <a:gd name="connsiteY1" fmla="*/ 593613 h 590237"/>
                <a:gd name="connsiteX2" fmla="*/ 64 w 442678"/>
                <a:gd name="connsiteY2" fmla="*/ 570425 h 590237"/>
                <a:gd name="connsiteX3" fmla="*/ 64 w 442678"/>
                <a:gd name="connsiteY3" fmla="*/ 457998 h 590237"/>
                <a:gd name="connsiteX4" fmla="*/ 15523 w 442678"/>
                <a:gd name="connsiteY4" fmla="*/ 415839 h 590237"/>
                <a:gd name="connsiteX5" fmla="*/ 62601 w 442678"/>
                <a:gd name="connsiteY5" fmla="*/ 417947 h 590237"/>
                <a:gd name="connsiteX6" fmla="*/ 104761 w 442678"/>
                <a:gd name="connsiteY6" fmla="*/ 440432 h 590237"/>
                <a:gd name="connsiteX7" fmla="*/ 147624 w 442678"/>
                <a:gd name="connsiteY7" fmla="*/ 391245 h 590237"/>
                <a:gd name="connsiteX8" fmla="*/ 127246 w 442678"/>
                <a:gd name="connsiteY8" fmla="*/ 316061 h 590237"/>
                <a:gd name="connsiteX9" fmla="*/ 66817 w 442678"/>
                <a:gd name="connsiteY9" fmla="*/ 319574 h 590237"/>
                <a:gd name="connsiteX10" fmla="*/ 35900 w 442678"/>
                <a:gd name="connsiteY10" fmla="*/ 339249 h 590237"/>
                <a:gd name="connsiteX11" fmla="*/ 1469 w 442678"/>
                <a:gd name="connsiteY11" fmla="*/ 297791 h 590237"/>
                <a:gd name="connsiteX12" fmla="*/ 767 w 442678"/>
                <a:gd name="connsiteY12" fmla="*/ 163583 h 590237"/>
                <a:gd name="connsiteX13" fmla="*/ 19036 w 442678"/>
                <a:gd name="connsiteY13" fmla="*/ 150934 h 590237"/>
                <a:gd name="connsiteX14" fmla="*/ 137084 w 442678"/>
                <a:gd name="connsiteY14" fmla="*/ 150934 h 590237"/>
                <a:gd name="connsiteX15" fmla="*/ 165190 w 442678"/>
                <a:gd name="connsiteY15" fmla="*/ 143205 h 590237"/>
                <a:gd name="connsiteX16" fmla="*/ 166595 w 442678"/>
                <a:gd name="connsiteY16" fmla="*/ 107369 h 590237"/>
                <a:gd name="connsiteX17" fmla="*/ 163785 w 442678"/>
                <a:gd name="connsiteY17" fmla="*/ 22347 h 590237"/>
                <a:gd name="connsiteX18" fmla="*/ 290967 w 442678"/>
                <a:gd name="connsiteY18" fmla="*/ 30779 h 590237"/>
                <a:gd name="connsiteX19" fmla="*/ 286048 w 442678"/>
                <a:gd name="connsiteY19" fmla="*/ 104559 h 590237"/>
                <a:gd name="connsiteX20" fmla="*/ 270590 w 442678"/>
                <a:gd name="connsiteY20" fmla="*/ 129152 h 590237"/>
                <a:gd name="connsiteX21" fmla="*/ 303615 w 442678"/>
                <a:gd name="connsiteY21" fmla="*/ 150232 h 590237"/>
                <a:gd name="connsiteX22" fmla="*/ 421662 w 442678"/>
                <a:gd name="connsiteY22" fmla="*/ 149529 h 590237"/>
                <a:gd name="connsiteX23" fmla="*/ 446256 w 442678"/>
                <a:gd name="connsiteY23" fmla="*/ 175528 h 590237"/>
                <a:gd name="connsiteX24" fmla="*/ 446256 w 442678"/>
                <a:gd name="connsiteY24" fmla="*/ 287954 h 590237"/>
                <a:gd name="connsiteX25" fmla="*/ 428689 w 442678"/>
                <a:gd name="connsiteY25" fmla="*/ 329411 h 590237"/>
                <a:gd name="connsiteX26" fmla="*/ 385827 w 442678"/>
                <a:gd name="connsiteY26" fmla="*/ 327303 h 590237"/>
                <a:gd name="connsiteX27" fmla="*/ 342261 w 442678"/>
                <a:gd name="connsiteY27" fmla="*/ 303412 h 590237"/>
                <a:gd name="connsiteX28" fmla="*/ 298696 w 442678"/>
                <a:gd name="connsiteY28" fmla="*/ 357518 h 590237"/>
                <a:gd name="connsiteX29" fmla="*/ 318371 w 442678"/>
                <a:gd name="connsiteY29" fmla="*/ 425676 h 590237"/>
                <a:gd name="connsiteX30" fmla="*/ 380908 w 442678"/>
                <a:gd name="connsiteY30" fmla="*/ 422865 h 590237"/>
                <a:gd name="connsiteX31" fmla="*/ 415338 w 442678"/>
                <a:gd name="connsiteY31" fmla="*/ 404596 h 590237"/>
                <a:gd name="connsiteX32" fmla="*/ 446256 w 442678"/>
                <a:gd name="connsiteY32" fmla="*/ 446054 h 590237"/>
                <a:gd name="connsiteX33" fmla="*/ 446958 w 442678"/>
                <a:gd name="connsiteY33" fmla="*/ 577451 h 590237"/>
                <a:gd name="connsiteX34" fmla="*/ 425878 w 442678"/>
                <a:gd name="connsiteY34" fmla="*/ 592910 h 590237"/>
                <a:gd name="connsiteX35" fmla="*/ 222808 w 442678"/>
                <a:gd name="connsiteY35" fmla="*/ 5929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222808" y="592910"/>
                  </a:moveTo>
                  <a:cubicBezTo>
                    <a:pt x="156055" y="592910"/>
                    <a:pt x="89302" y="592208"/>
                    <a:pt x="22549" y="593613"/>
                  </a:cubicBezTo>
                  <a:cubicBezTo>
                    <a:pt x="4280" y="593613"/>
                    <a:pt x="-639" y="588694"/>
                    <a:pt x="64" y="570425"/>
                  </a:cubicBezTo>
                  <a:cubicBezTo>
                    <a:pt x="1469" y="533184"/>
                    <a:pt x="767" y="495240"/>
                    <a:pt x="64" y="457998"/>
                  </a:cubicBezTo>
                  <a:cubicBezTo>
                    <a:pt x="64" y="441837"/>
                    <a:pt x="3577" y="427784"/>
                    <a:pt x="15523" y="415839"/>
                  </a:cubicBezTo>
                  <a:cubicBezTo>
                    <a:pt x="33792" y="397570"/>
                    <a:pt x="45035" y="397570"/>
                    <a:pt x="62601" y="417947"/>
                  </a:cubicBezTo>
                  <a:cubicBezTo>
                    <a:pt x="73844" y="431297"/>
                    <a:pt x="85086" y="448161"/>
                    <a:pt x="104761" y="440432"/>
                  </a:cubicBezTo>
                  <a:cubicBezTo>
                    <a:pt x="126544" y="432000"/>
                    <a:pt x="144813" y="417244"/>
                    <a:pt x="147624" y="391245"/>
                  </a:cubicBezTo>
                  <a:cubicBezTo>
                    <a:pt x="150434" y="363842"/>
                    <a:pt x="152542" y="336438"/>
                    <a:pt x="127246" y="316061"/>
                  </a:cubicBezTo>
                  <a:cubicBezTo>
                    <a:pt x="102653" y="295683"/>
                    <a:pt x="87897" y="296386"/>
                    <a:pt x="66817" y="319574"/>
                  </a:cubicBezTo>
                  <a:cubicBezTo>
                    <a:pt x="58385" y="328709"/>
                    <a:pt x="54169" y="345572"/>
                    <a:pt x="35900" y="339249"/>
                  </a:cubicBezTo>
                  <a:cubicBezTo>
                    <a:pt x="15523" y="332222"/>
                    <a:pt x="2172" y="318169"/>
                    <a:pt x="1469" y="297791"/>
                  </a:cubicBezTo>
                  <a:cubicBezTo>
                    <a:pt x="-639" y="252821"/>
                    <a:pt x="1469" y="208553"/>
                    <a:pt x="767" y="163583"/>
                  </a:cubicBezTo>
                  <a:cubicBezTo>
                    <a:pt x="767" y="148827"/>
                    <a:pt x="9901" y="150934"/>
                    <a:pt x="19036" y="150934"/>
                  </a:cubicBezTo>
                  <a:cubicBezTo>
                    <a:pt x="58385" y="150934"/>
                    <a:pt x="97734" y="150934"/>
                    <a:pt x="137084" y="150934"/>
                  </a:cubicBezTo>
                  <a:cubicBezTo>
                    <a:pt x="147624" y="150934"/>
                    <a:pt x="157461" y="150232"/>
                    <a:pt x="165190" y="143205"/>
                  </a:cubicBezTo>
                  <a:cubicBezTo>
                    <a:pt x="178541" y="131963"/>
                    <a:pt x="185567" y="122828"/>
                    <a:pt x="166595" y="107369"/>
                  </a:cubicBezTo>
                  <a:cubicBezTo>
                    <a:pt x="132165" y="80668"/>
                    <a:pt x="132165" y="53264"/>
                    <a:pt x="163785" y="22347"/>
                  </a:cubicBezTo>
                  <a:cubicBezTo>
                    <a:pt x="197513" y="-10678"/>
                    <a:pt x="260752" y="-6462"/>
                    <a:pt x="290967" y="30779"/>
                  </a:cubicBezTo>
                  <a:cubicBezTo>
                    <a:pt x="314155" y="58885"/>
                    <a:pt x="312047" y="79263"/>
                    <a:pt x="286048" y="104559"/>
                  </a:cubicBezTo>
                  <a:cubicBezTo>
                    <a:pt x="279022" y="111585"/>
                    <a:pt x="263563" y="115099"/>
                    <a:pt x="270590" y="129152"/>
                  </a:cubicBezTo>
                  <a:cubicBezTo>
                    <a:pt x="276914" y="141800"/>
                    <a:pt x="288156" y="150232"/>
                    <a:pt x="303615" y="150232"/>
                  </a:cubicBezTo>
                  <a:cubicBezTo>
                    <a:pt x="342964" y="150232"/>
                    <a:pt x="382313" y="151637"/>
                    <a:pt x="421662" y="149529"/>
                  </a:cubicBezTo>
                  <a:cubicBezTo>
                    <a:pt x="443445" y="148124"/>
                    <a:pt x="446958" y="155853"/>
                    <a:pt x="446256" y="175528"/>
                  </a:cubicBezTo>
                  <a:cubicBezTo>
                    <a:pt x="444850" y="212769"/>
                    <a:pt x="445553" y="250713"/>
                    <a:pt x="446256" y="287954"/>
                  </a:cubicBezTo>
                  <a:cubicBezTo>
                    <a:pt x="446256" y="304818"/>
                    <a:pt x="441337" y="318169"/>
                    <a:pt x="428689" y="329411"/>
                  </a:cubicBezTo>
                  <a:cubicBezTo>
                    <a:pt x="413933" y="342059"/>
                    <a:pt x="399880" y="346275"/>
                    <a:pt x="385827" y="327303"/>
                  </a:cubicBezTo>
                  <a:cubicBezTo>
                    <a:pt x="375287" y="313250"/>
                    <a:pt x="364044" y="295683"/>
                    <a:pt x="342261" y="303412"/>
                  </a:cubicBezTo>
                  <a:cubicBezTo>
                    <a:pt x="316965" y="312547"/>
                    <a:pt x="300804" y="330114"/>
                    <a:pt x="298696" y="357518"/>
                  </a:cubicBezTo>
                  <a:cubicBezTo>
                    <a:pt x="296588" y="382814"/>
                    <a:pt x="297994" y="406704"/>
                    <a:pt x="318371" y="425676"/>
                  </a:cubicBezTo>
                  <a:cubicBezTo>
                    <a:pt x="342964" y="448161"/>
                    <a:pt x="358423" y="447459"/>
                    <a:pt x="380908" y="422865"/>
                  </a:cubicBezTo>
                  <a:cubicBezTo>
                    <a:pt x="390043" y="412325"/>
                    <a:pt x="397069" y="395462"/>
                    <a:pt x="415338" y="404596"/>
                  </a:cubicBezTo>
                  <a:cubicBezTo>
                    <a:pt x="432202" y="413028"/>
                    <a:pt x="445553" y="425676"/>
                    <a:pt x="446256" y="446054"/>
                  </a:cubicBezTo>
                  <a:cubicBezTo>
                    <a:pt x="446958" y="489618"/>
                    <a:pt x="445553" y="533887"/>
                    <a:pt x="446958" y="577451"/>
                  </a:cubicBezTo>
                  <a:cubicBezTo>
                    <a:pt x="447661" y="595721"/>
                    <a:pt x="436418" y="592910"/>
                    <a:pt x="425878" y="592910"/>
                  </a:cubicBezTo>
                  <a:cubicBezTo>
                    <a:pt x="355612" y="592910"/>
                    <a:pt x="288859" y="592910"/>
                    <a:pt x="222808" y="59291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50">
              <a:extLst>
                <a:ext uri="{FF2B5EF4-FFF2-40B4-BE49-F238E27FC236}">
                  <a16:creationId xmlns:a16="http://schemas.microsoft.com/office/drawing/2014/main" id="{24E887DF-54CD-45F2-AE0E-F2E85372DE92}"/>
                </a:ext>
              </a:extLst>
            </p:cNvPr>
            <p:cNvSpPr/>
            <p:nvPr/>
          </p:nvSpPr>
          <p:spPr>
            <a:xfrm>
              <a:off x="9055413" y="1997845"/>
              <a:ext cx="445621" cy="334216"/>
            </a:xfrm>
            <a:custGeom>
              <a:avLst/>
              <a:gdLst>
                <a:gd name="connsiteX0" fmla="*/ 226258 w 590237"/>
                <a:gd name="connsiteY0" fmla="*/ 703 h 442678"/>
                <a:gd name="connsiteX1" fmla="*/ 425814 w 590237"/>
                <a:gd name="connsiteY1" fmla="*/ 0 h 442678"/>
                <a:gd name="connsiteX2" fmla="*/ 446894 w 590237"/>
                <a:gd name="connsiteY2" fmla="*/ 21080 h 442678"/>
                <a:gd name="connsiteX3" fmla="*/ 446192 w 590237"/>
                <a:gd name="connsiteY3" fmla="*/ 133506 h 442678"/>
                <a:gd name="connsiteX4" fmla="*/ 456029 w 590237"/>
                <a:gd name="connsiteY4" fmla="*/ 166531 h 442678"/>
                <a:gd name="connsiteX5" fmla="*/ 486946 w 590237"/>
                <a:gd name="connsiteY5" fmla="*/ 166531 h 442678"/>
                <a:gd name="connsiteX6" fmla="*/ 543862 w 590237"/>
                <a:gd name="connsiteY6" fmla="*/ 141938 h 442678"/>
                <a:gd name="connsiteX7" fmla="*/ 593751 w 590237"/>
                <a:gd name="connsiteY7" fmla="*/ 207286 h 442678"/>
                <a:gd name="connsiteX8" fmla="*/ 563537 w 590237"/>
                <a:gd name="connsiteY8" fmla="*/ 290200 h 442678"/>
                <a:gd name="connsiteX9" fmla="*/ 491162 w 590237"/>
                <a:gd name="connsiteY9" fmla="*/ 283876 h 442678"/>
                <a:gd name="connsiteX10" fmla="*/ 467974 w 590237"/>
                <a:gd name="connsiteY10" fmla="*/ 267012 h 442678"/>
                <a:gd name="connsiteX11" fmla="*/ 445489 w 590237"/>
                <a:gd name="connsiteY11" fmla="*/ 301443 h 442678"/>
                <a:gd name="connsiteX12" fmla="*/ 445489 w 590237"/>
                <a:gd name="connsiteY12" fmla="*/ 421598 h 442678"/>
                <a:gd name="connsiteX13" fmla="*/ 424409 w 590237"/>
                <a:gd name="connsiteY13" fmla="*/ 443381 h 442678"/>
                <a:gd name="connsiteX14" fmla="*/ 306361 w 590237"/>
                <a:gd name="connsiteY14" fmla="*/ 443381 h 442678"/>
                <a:gd name="connsiteX15" fmla="*/ 265607 w 590237"/>
                <a:gd name="connsiteY15" fmla="*/ 425814 h 442678"/>
                <a:gd name="connsiteX16" fmla="*/ 267715 w 590237"/>
                <a:gd name="connsiteY16" fmla="*/ 382952 h 442678"/>
                <a:gd name="connsiteX17" fmla="*/ 291606 w 590237"/>
                <a:gd name="connsiteY17" fmla="*/ 339387 h 442678"/>
                <a:gd name="connsiteX18" fmla="*/ 237500 w 590237"/>
                <a:gd name="connsiteY18" fmla="*/ 295822 h 442678"/>
                <a:gd name="connsiteX19" fmla="*/ 167936 w 590237"/>
                <a:gd name="connsiteY19" fmla="*/ 316901 h 442678"/>
                <a:gd name="connsiteX20" fmla="*/ 172153 w 590237"/>
                <a:gd name="connsiteY20" fmla="*/ 377331 h 442678"/>
                <a:gd name="connsiteX21" fmla="*/ 191125 w 590237"/>
                <a:gd name="connsiteY21" fmla="*/ 409653 h 442678"/>
                <a:gd name="connsiteX22" fmla="*/ 148965 w 590237"/>
                <a:gd name="connsiteY22" fmla="*/ 443381 h 442678"/>
                <a:gd name="connsiteX23" fmla="*/ 14756 w 590237"/>
                <a:gd name="connsiteY23" fmla="*/ 444084 h 442678"/>
                <a:gd name="connsiteX24" fmla="*/ 702 w 590237"/>
                <a:gd name="connsiteY24" fmla="*/ 429328 h 442678"/>
                <a:gd name="connsiteX25" fmla="*/ 702 w 590237"/>
                <a:gd name="connsiteY25" fmla="*/ 300740 h 442678"/>
                <a:gd name="connsiteX26" fmla="*/ 19675 w 590237"/>
                <a:gd name="connsiteY26" fmla="*/ 262796 h 442678"/>
                <a:gd name="connsiteX27" fmla="*/ 61132 w 590237"/>
                <a:gd name="connsiteY27" fmla="*/ 265607 h 442678"/>
                <a:gd name="connsiteX28" fmla="*/ 104697 w 590237"/>
                <a:gd name="connsiteY28" fmla="*/ 290903 h 442678"/>
                <a:gd name="connsiteX29" fmla="*/ 148965 w 590237"/>
                <a:gd name="connsiteY29" fmla="*/ 237501 h 442678"/>
                <a:gd name="connsiteX30" fmla="*/ 125777 w 590237"/>
                <a:gd name="connsiteY30" fmla="*/ 165829 h 442678"/>
                <a:gd name="connsiteX31" fmla="*/ 67456 w 590237"/>
                <a:gd name="connsiteY31" fmla="*/ 170045 h 442678"/>
                <a:gd name="connsiteX32" fmla="*/ 33728 w 590237"/>
                <a:gd name="connsiteY32" fmla="*/ 189719 h 442678"/>
                <a:gd name="connsiteX33" fmla="*/ 702 w 590237"/>
                <a:gd name="connsiteY33" fmla="*/ 146857 h 442678"/>
                <a:gd name="connsiteX34" fmla="*/ 0 w 590237"/>
                <a:gd name="connsiteY34" fmla="*/ 15459 h 442678"/>
                <a:gd name="connsiteX35" fmla="*/ 19675 w 590237"/>
                <a:gd name="connsiteY35" fmla="*/ 1405 h 442678"/>
                <a:gd name="connsiteX36" fmla="*/ 226258 w 590237"/>
                <a:gd name="connsiteY36" fmla="*/ 703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90237" h="442678">
                  <a:moveTo>
                    <a:pt x="226258" y="703"/>
                  </a:moveTo>
                  <a:cubicBezTo>
                    <a:pt x="293011" y="703"/>
                    <a:pt x="359764" y="1405"/>
                    <a:pt x="425814" y="0"/>
                  </a:cubicBezTo>
                  <a:cubicBezTo>
                    <a:pt x="442678" y="0"/>
                    <a:pt x="447597" y="3513"/>
                    <a:pt x="446894" y="21080"/>
                  </a:cubicBezTo>
                  <a:cubicBezTo>
                    <a:pt x="445489" y="58321"/>
                    <a:pt x="446894" y="95562"/>
                    <a:pt x="446192" y="133506"/>
                  </a:cubicBezTo>
                  <a:cubicBezTo>
                    <a:pt x="446192" y="145452"/>
                    <a:pt x="447597" y="157397"/>
                    <a:pt x="456029" y="166531"/>
                  </a:cubicBezTo>
                  <a:cubicBezTo>
                    <a:pt x="466569" y="177774"/>
                    <a:pt x="475704" y="181287"/>
                    <a:pt x="486946" y="166531"/>
                  </a:cubicBezTo>
                  <a:cubicBezTo>
                    <a:pt x="500999" y="148262"/>
                    <a:pt x="517160" y="129993"/>
                    <a:pt x="543862" y="141938"/>
                  </a:cubicBezTo>
                  <a:cubicBezTo>
                    <a:pt x="571968" y="153883"/>
                    <a:pt x="591643" y="174261"/>
                    <a:pt x="593751" y="207286"/>
                  </a:cubicBezTo>
                  <a:cubicBezTo>
                    <a:pt x="595859" y="239608"/>
                    <a:pt x="592346" y="269120"/>
                    <a:pt x="563537" y="290200"/>
                  </a:cubicBezTo>
                  <a:cubicBezTo>
                    <a:pt x="536835" y="310578"/>
                    <a:pt x="514350" y="308469"/>
                    <a:pt x="491162" y="283876"/>
                  </a:cubicBezTo>
                  <a:cubicBezTo>
                    <a:pt x="484838" y="276850"/>
                    <a:pt x="482730" y="259986"/>
                    <a:pt x="467974" y="267012"/>
                  </a:cubicBezTo>
                  <a:cubicBezTo>
                    <a:pt x="453921" y="273336"/>
                    <a:pt x="445489" y="285282"/>
                    <a:pt x="445489" y="301443"/>
                  </a:cubicBezTo>
                  <a:cubicBezTo>
                    <a:pt x="445489" y="341495"/>
                    <a:pt x="444786" y="381547"/>
                    <a:pt x="445489" y="421598"/>
                  </a:cubicBezTo>
                  <a:cubicBezTo>
                    <a:pt x="446192" y="437760"/>
                    <a:pt x="442678" y="444084"/>
                    <a:pt x="424409" y="443381"/>
                  </a:cubicBezTo>
                  <a:cubicBezTo>
                    <a:pt x="385060" y="441976"/>
                    <a:pt x="345711" y="442678"/>
                    <a:pt x="306361" y="443381"/>
                  </a:cubicBezTo>
                  <a:cubicBezTo>
                    <a:pt x="289498" y="443381"/>
                    <a:pt x="276147" y="437760"/>
                    <a:pt x="265607" y="425814"/>
                  </a:cubicBezTo>
                  <a:cubicBezTo>
                    <a:pt x="252959" y="411058"/>
                    <a:pt x="248040" y="397005"/>
                    <a:pt x="267715" y="382952"/>
                  </a:cubicBezTo>
                  <a:cubicBezTo>
                    <a:pt x="281768" y="372412"/>
                    <a:pt x="300038" y="361872"/>
                    <a:pt x="291606" y="339387"/>
                  </a:cubicBezTo>
                  <a:cubicBezTo>
                    <a:pt x="282471" y="314794"/>
                    <a:pt x="265607" y="297929"/>
                    <a:pt x="237500" y="295822"/>
                  </a:cubicBezTo>
                  <a:cubicBezTo>
                    <a:pt x="211502" y="293714"/>
                    <a:pt x="186908" y="294416"/>
                    <a:pt x="167936" y="316901"/>
                  </a:cubicBezTo>
                  <a:cubicBezTo>
                    <a:pt x="147559" y="341495"/>
                    <a:pt x="148262" y="356251"/>
                    <a:pt x="172153" y="377331"/>
                  </a:cubicBezTo>
                  <a:cubicBezTo>
                    <a:pt x="181990" y="385762"/>
                    <a:pt x="198151" y="391384"/>
                    <a:pt x="191125" y="409653"/>
                  </a:cubicBezTo>
                  <a:cubicBezTo>
                    <a:pt x="184098" y="429328"/>
                    <a:pt x="169342" y="442678"/>
                    <a:pt x="148965" y="443381"/>
                  </a:cubicBezTo>
                  <a:cubicBezTo>
                    <a:pt x="103994" y="444786"/>
                    <a:pt x="59726" y="443381"/>
                    <a:pt x="14756" y="444084"/>
                  </a:cubicBezTo>
                  <a:cubicBezTo>
                    <a:pt x="3513" y="444084"/>
                    <a:pt x="702" y="439165"/>
                    <a:pt x="702" y="429328"/>
                  </a:cubicBezTo>
                  <a:cubicBezTo>
                    <a:pt x="702" y="386465"/>
                    <a:pt x="702" y="343603"/>
                    <a:pt x="702" y="300740"/>
                  </a:cubicBezTo>
                  <a:cubicBezTo>
                    <a:pt x="702" y="285282"/>
                    <a:pt x="7729" y="272634"/>
                    <a:pt x="19675" y="262796"/>
                  </a:cubicBezTo>
                  <a:cubicBezTo>
                    <a:pt x="34430" y="250148"/>
                    <a:pt x="47781" y="247338"/>
                    <a:pt x="61132" y="265607"/>
                  </a:cubicBezTo>
                  <a:cubicBezTo>
                    <a:pt x="71672" y="280363"/>
                    <a:pt x="83617" y="298632"/>
                    <a:pt x="104697" y="290903"/>
                  </a:cubicBezTo>
                  <a:cubicBezTo>
                    <a:pt x="128587" y="282471"/>
                    <a:pt x="146154" y="265607"/>
                    <a:pt x="148965" y="237501"/>
                  </a:cubicBezTo>
                  <a:cubicBezTo>
                    <a:pt x="151775" y="210096"/>
                    <a:pt x="149667" y="184801"/>
                    <a:pt x="125777" y="165829"/>
                  </a:cubicBezTo>
                  <a:cubicBezTo>
                    <a:pt x="101886" y="146857"/>
                    <a:pt x="88535" y="148262"/>
                    <a:pt x="67456" y="170045"/>
                  </a:cubicBezTo>
                  <a:cubicBezTo>
                    <a:pt x="58321" y="179179"/>
                    <a:pt x="54808" y="198854"/>
                    <a:pt x="33728" y="189719"/>
                  </a:cubicBezTo>
                  <a:cubicBezTo>
                    <a:pt x="14053" y="181287"/>
                    <a:pt x="1405" y="167234"/>
                    <a:pt x="702" y="146857"/>
                  </a:cubicBezTo>
                  <a:cubicBezTo>
                    <a:pt x="-703" y="103292"/>
                    <a:pt x="702" y="59024"/>
                    <a:pt x="0" y="15459"/>
                  </a:cubicBezTo>
                  <a:cubicBezTo>
                    <a:pt x="0" y="-1405"/>
                    <a:pt x="10540" y="1405"/>
                    <a:pt x="19675" y="1405"/>
                  </a:cubicBezTo>
                  <a:cubicBezTo>
                    <a:pt x="91346" y="703"/>
                    <a:pt x="158802" y="703"/>
                    <a:pt x="226258" y="70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51">
              <a:extLst>
                <a:ext uri="{FF2B5EF4-FFF2-40B4-BE49-F238E27FC236}">
                  <a16:creationId xmlns:a16="http://schemas.microsoft.com/office/drawing/2014/main" id="{346EBB5F-75C2-4043-AF8A-1666C42039D3}"/>
                </a:ext>
              </a:extLst>
            </p:cNvPr>
            <p:cNvSpPr/>
            <p:nvPr/>
          </p:nvSpPr>
          <p:spPr>
            <a:xfrm>
              <a:off x="7723694" y="2191787"/>
              <a:ext cx="334216" cy="445621"/>
            </a:xfrm>
            <a:custGeom>
              <a:avLst/>
              <a:gdLst>
                <a:gd name="connsiteX0" fmla="*/ 703 w 442678"/>
                <a:gd name="connsiteY0" fmla="*/ 367448 h 590237"/>
                <a:gd name="connsiteX1" fmla="*/ 0 w 442678"/>
                <a:gd name="connsiteY1" fmla="*/ 167891 h 590237"/>
                <a:gd name="connsiteX2" fmla="*/ 21080 w 442678"/>
                <a:gd name="connsiteY2" fmla="*/ 146811 h 590237"/>
                <a:gd name="connsiteX3" fmla="*/ 136317 w 442678"/>
                <a:gd name="connsiteY3" fmla="*/ 147514 h 590237"/>
                <a:gd name="connsiteX4" fmla="*/ 166531 w 442678"/>
                <a:gd name="connsiteY4" fmla="*/ 138379 h 590237"/>
                <a:gd name="connsiteX5" fmla="*/ 165829 w 442678"/>
                <a:gd name="connsiteY5" fmla="*/ 108165 h 590237"/>
                <a:gd name="connsiteX6" fmla="*/ 139830 w 442678"/>
                <a:gd name="connsiteY6" fmla="*/ 56168 h 590237"/>
                <a:gd name="connsiteX7" fmla="*/ 196746 w 442678"/>
                <a:gd name="connsiteY7" fmla="*/ 2765 h 590237"/>
                <a:gd name="connsiteX8" fmla="*/ 288795 w 442678"/>
                <a:gd name="connsiteY8" fmla="*/ 29466 h 590237"/>
                <a:gd name="connsiteX9" fmla="*/ 283876 w 442678"/>
                <a:gd name="connsiteY9" fmla="*/ 103246 h 590237"/>
                <a:gd name="connsiteX10" fmla="*/ 267012 w 442678"/>
                <a:gd name="connsiteY10" fmla="*/ 127137 h 590237"/>
                <a:gd name="connsiteX11" fmla="*/ 302146 w 442678"/>
                <a:gd name="connsiteY11" fmla="*/ 148217 h 590237"/>
                <a:gd name="connsiteX12" fmla="*/ 420193 w 442678"/>
                <a:gd name="connsiteY12" fmla="*/ 147514 h 590237"/>
                <a:gd name="connsiteX13" fmla="*/ 444084 w 442678"/>
                <a:gd name="connsiteY13" fmla="*/ 171405 h 590237"/>
                <a:gd name="connsiteX14" fmla="*/ 444084 w 442678"/>
                <a:gd name="connsiteY14" fmla="*/ 286642 h 590237"/>
                <a:gd name="connsiteX15" fmla="*/ 424409 w 442678"/>
                <a:gd name="connsiteY15" fmla="*/ 329504 h 590237"/>
                <a:gd name="connsiteX16" fmla="*/ 382952 w 442678"/>
                <a:gd name="connsiteY16" fmla="*/ 325991 h 590237"/>
                <a:gd name="connsiteX17" fmla="*/ 338684 w 442678"/>
                <a:gd name="connsiteY17" fmla="*/ 301397 h 590237"/>
                <a:gd name="connsiteX18" fmla="*/ 295822 w 442678"/>
                <a:gd name="connsiteY18" fmla="*/ 352692 h 590237"/>
                <a:gd name="connsiteX19" fmla="*/ 314794 w 442678"/>
                <a:gd name="connsiteY19" fmla="*/ 422958 h 590237"/>
                <a:gd name="connsiteX20" fmla="*/ 377331 w 442678"/>
                <a:gd name="connsiteY20" fmla="*/ 420148 h 590237"/>
                <a:gd name="connsiteX21" fmla="*/ 408248 w 442678"/>
                <a:gd name="connsiteY21" fmla="*/ 400473 h 590237"/>
                <a:gd name="connsiteX22" fmla="*/ 442678 w 442678"/>
                <a:gd name="connsiteY22" fmla="*/ 441930 h 590237"/>
                <a:gd name="connsiteX23" fmla="*/ 443381 w 442678"/>
                <a:gd name="connsiteY23" fmla="*/ 576139 h 590237"/>
                <a:gd name="connsiteX24" fmla="*/ 425112 w 442678"/>
                <a:gd name="connsiteY24" fmla="*/ 589490 h 590237"/>
                <a:gd name="connsiteX25" fmla="*/ 299335 w 442678"/>
                <a:gd name="connsiteY25" fmla="*/ 589490 h 590237"/>
                <a:gd name="connsiteX26" fmla="*/ 254364 w 442678"/>
                <a:gd name="connsiteY26" fmla="*/ 559978 h 590237"/>
                <a:gd name="connsiteX27" fmla="*/ 273336 w 442678"/>
                <a:gd name="connsiteY27" fmla="*/ 523439 h 590237"/>
                <a:gd name="connsiteX28" fmla="*/ 277552 w 442678"/>
                <a:gd name="connsiteY28" fmla="*/ 465118 h 590237"/>
                <a:gd name="connsiteX29" fmla="*/ 164424 w 442678"/>
                <a:gd name="connsiteY29" fmla="*/ 465821 h 590237"/>
                <a:gd name="connsiteX30" fmla="*/ 168639 w 442678"/>
                <a:gd name="connsiteY30" fmla="*/ 524142 h 590237"/>
                <a:gd name="connsiteX31" fmla="*/ 188314 w 442678"/>
                <a:gd name="connsiteY31" fmla="*/ 557870 h 590237"/>
                <a:gd name="connsiteX32" fmla="*/ 142641 w 442678"/>
                <a:gd name="connsiteY32" fmla="*/ 590192 h 590237"/>
                <a:gd name="connsiteX33" fmla="*/ 19675 w 442678"/>
                <a:gd name="connsiteY33" fmla="*/ 590192 h 590237"/>
                <a:gd name="connsiteX34" fmla="*/ 0 w 442678"/>
                <a:gd name="connsiteY34" fmla="*/ 570518 h 590237"/>
                <a:gd name="connsiteX35" fmla="*/ 703 w 442678"/>
                <a:gd name="connsiteY35" fmla="*/ 367448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2678" h="590237">
                  <a:moveTo>
                    <a:pt x="703" y="367448"/>
                  </a:moveTo>
                  <a:cubicBezTo>
                    <a:pt x="703" y="300695"/>
                    <a:pt x="1405" y="233942"/>
                    <a:pt x="0" y="167891"/>
                  </a:cubicBezTo>
                  <a:cubicBezTo>
                    <a:pt x="0" y="151027"/>
                    <a:pt x="4216" y="146109"/>
                    <a:pt x="21080" y="146811"/>
                  </a:cubicBezTo>
                  <a:cubicBezTo>
                    <a:pt x="59024" y="148217"/>
                    <a:pt x="97670" y="147514"/>
                    <a:pt x="136317" y="147514"/>
                  </a:cubicBezTo>
                  <a:cubicBezTo>
                    <a:pt x="147559" y="147514"/>
                    <a:pt x="158099" y="146811"/>
                    <a:pt x="166531" y="138379"/>
                  </a:cubicBezTo>
                  <a:cubicBezTo>
                    <a:pt x="177774" y="127839"/>
                    <a:pt x="181287" y="118705"/>
                    <a:pt x="165829" y="108165"/>
                  </a:cubicBezTo>
                  <a:cubicBezTo>
                    <a:pt x="148262" y="95517"/>
                    <a:pt x="132101" y="79356"/>
                    <a:pt x="139830" y="56168"/>
                  </a:cubicBezTo>
                  <a:cubicBezTo>
                    <a:pt x="148965" y="29466"/>
                    <a:pt x="166531" y="8387"/>
                    <a:pt x="196746" y="2765"/>
                  </a:cubicBezTo>
                  <a:cubicBezTo>
                    <a:pt x="231879" y="-3559"/>
                    <a:pt x="264202" y="-748"/>
                    <a:pt x="288795" y="29466"/>
                  </a:cubicBezTo>
                  <a:cubicBezTo>
                    <a:pt x="310578" y="56870"/>
                    <a:pt x="309172" y="79356"/>
                    <a:pt x="283876" y="103246"/>
                  </a:cubicBezTo>
                  <a:cubicBezTo>
                    <a:pt x="276850" y="109570"/>
                    <a:pt x="260688" y="112381"/>
                    <a:pt x="267012" y="127137"/>
                  </a:cubicBezTo>
                  <a:cubicBezTo>
                    <a:pt x="273336" y="141190"/>
                    <a:pt x="285984" y="148217"/>
                    <a:pt x="302146" y="148217"/>
                  </a:cubicBezTo>
                  <a:cubicBezTo>
                    <a:pt x="341495" y="147514"/>
                    <a:pt x="380844" y="148919"/>
                    <a:pt x="420193" y="147514"/>
                  </a:cubicBezTo>
                  <a:cubicBezTo>
                    <a:pt x="439868" y="146811"/>
                    <a:pt x="444786" y="152433"/>
                    <a:pt x="444084" y="171405"/>
                  </a:cubicBezTo>
                  <a:cubicBezTo>
                    <a:pt x="442678" y="209348"/>
                    <a:pt x="443381" y="247995"/>
                    <a:pt x="444084" y="286642"/>
                  </a:cubicBezTo>
                  <a:cubicBezTo>
                    <a:pt x="444084" y="304911"/>
                    <a:pt x="437760" y="318261"/>
                    <a:pt x="424409" y="329504"/>
                  </a:cubicBezTo>
                  <a:cubicBezTo>
                    <a:pt x="409653" y="342152"/>
                    <a:pt x="396303" y="343557"/>
                    <a:pt x="382952" y="325991"/>
                  </a:cubicBezTo>
                  <a:cubicBezTo>
                    <a:pt x="372412" y="311235"/>
                    <a:pt x="360467" y="293668"/>
                    <a:pt x="338684" y="301397"/>
                  </a:cubicBezTo>
                  <a:cubicBezTo>
                    <a:pt x="316199" y="309829"/>
                    <a:pt x="297930" y="325991"/>
                    <a:pt x="295822" y="352692"/>
                  </a:cubicBezTo>
                  <a:cubicBezTo>
                    <a:pt x="293714" y="378690"/>
                    <a:pt x="293011" y="403986"/>
                    <a:pt x="314794" y="422958"/>
                  </a:cubicBezTo>
                  <a:cubicBezTo>
                    <a:pt x="339387" y="445444"/>
                    <a:pt x="354845" y="444741"/>
                    <a:pt x="377331" y="420148"/>
                  </a:cubicBezTo>
                  <a:cubicBezTo>
                    <a:pt x="385763" y="411013"/>
                    <a:pt x="390681" y="394149"/>
                    <a:pt x="408248" y="400473"/>
                  </a:cubicBezTo>
                  <a:cubicBezTo>
                    <a:pt x="427923" y="407500"/>
                    <a:pt x="441976" y="421553"/>
                    <a:pt x="442678" y="441930"/>
                  </a:cubicBezTo>
                  <a:cubicBezTo>
                    <a:pt x="444084" y="486901"/>
                    <a:pt x="442678" y="531169"/>
                    <a:pt x="443381" y="576139"/>
                  </a:cubicBezTo>
                  <a:cubicBezTo>
                    <a:pt x="443381" y="590895"/>
                    <a:pt x="434949" y="589490"/>
                    <a:pt x="425112" y="589490"/>
                  </a:cubicBezTo>
                  <a:cubicBezTo>
                    <a:pt x="382952" y="589490"/>
                    <a:pt x="341495" y="589490"/>
                    <a:pt x="299335" y="589490"/>
                  </a:cubicBezTo>
                  <a:cubicBezTo>
                    <a:pt x="277552" y="589490"/>
                    <a:pt x="262796" y="577544"/>
                    <a:pt x="254364" y="559978"/>
                  </a:cubicBezTo>
                  <a:cubicBezTo>
                    <a:pt x="244527" y="540303"/>
                    <a:pt x="262796" y="533277"/>
                    <a:pt x="273336" y="523439"/>
                  </a:cubicBezTo>
                  <a:cubicBezTo>
                    <a:pt x="295822" y="502359"/>
                    <a:pt x="297227" y="489009"/>
                    <a:pt x="277552" y="465118"/>
                  </a:cubicBezTo>
                  <a:cubicBezTo>
                    <a:pt x="249446" y="431390"/>
                    <a:pt x="193233" y="431390"/>
                    <a:pt x="164424" y="465821"/>
                  </a:cubicBezTo>
                  <a:cubicBezTo>
                    <a:pt x="144749" y="489009"/>
                    <a:pt x="146154" y="502359"/>
                    <a:pt x="168639" y="524142"/>
                  </a:cubicBezTo>
                  <a:cubicBezTo>
                    <a:pt x="177774" y="533277"/>
                    <a:pt x="197449" y="537493"/>
                    <a:pt x="188314" y="557870"/>
                  </a:cubicBezTo>
                  <a:cubicBezTo>
                    <a:pt x="179882" y="577544"/>
                    <a:pt x="165829" y="590192"/>
                    <a:pt x="142641" y="590192"/>
                  </a:cubicBezTo>
                  <a:cubicBezTo>
                    <a:pt x="101886" y="590192"/>
                    <a:pt x="60429" y="589490"/>
                    <a:pt x="19675" y="590192"/>
                  </a:cubicBezTo>
                  <a:cubicBezTo>
                    <a:pt x="4216" y="590895"/>
                    <a:pt x="0" y="585274"/>
                    <a:pt x="0" y="570518"/>
                  </a:cubicBezTo>
                  <a:cubicBezTo>
                    <a:pt x="1405" y="502359"/>
                    <a:pt x="703" y="434904"/>
                    <a:pt x="703" y="36744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52">
              <a:extLst>
                <a:ext uri="{FF2B5EF4-FFF2-40B4-BE49-F238E27FC236}">
                  <a16:creationId xmlns:a16="http://schemas.microsoft.com/office/drawing/2014/main" id="{EAF5B8EE-FEC1-47A1-8524-7B3438DB2918}"/>
                </a:ext>
              </a:extLst>
            </p:cNvPr>
            <p:cNvSpPr/>
            <p:nvPr/>
          </p:nvSpPr>
          <p:spPr>
            <a:xfrm>
              <a:off x="8947433" y="3941553"/>
              <a:ext cx="445621" cy="328911"/>
            </a:xfrm>
            <a:custGeom>
              <a:avLst/>
              <a:gdLst>
                <a:gd name="connsiteX0" fmla="*/ 368817 w 590237"/>
                <a:gd name="connsiteY0" fmla="*/ 441448 h 435651"/>
                <a:gd name="connsiteX1" fmla="*/ 166450 w 590237"/>
                <a:gd name="connsiteY1" fmla="*/ 441448 h 435651"/>
                <a:gd name="connsiteX2" fmla="*/ 148180 w 590237"/>
                <a:gd name="connsiteY2" fmla="*/ 423882 h 435651"/>
                <a:gd name="connsiteX3" fmla="*/ 148883 w 590237"/>
                <a:gd name="connsiteY3" fmla="*/ 308645 h 435651"/>
                <a:gd name="connsiteX4" fmla="*/ 140451 w 590237"/>
                <a:gd name="connsiteY4" fmla="*/ 277728 h 435651"/>
                <a:gd name="connsiteX5" fmla="*/ 106723 w 590237"/>
                <a:gd name="connsiteY5" fmla="*/ 276322 h 435651"/>
                <a:gd name="connsiteX6" fmla="*/ 16782 w 590237"/>
                <a:gd name="connsiteY6" fmla="*/ 274917 h 435651"/>
                <a:gd name="connsiteX7" fmla="*/ 26619 w 590237"/>
                <a:gd name="connsiteY7" fmla="*/ 155465 h 435651"/>
                <a:gd name="connsiteX8" fmla="*/ 102507 w 590237"/>
                <a:gd name="connsiteY8" fmla="*/ 157572 h 435651"/>
                <a:gd name="connsiteX9" fmla="*/ 126398 w 590237"/>
                <a:gd name="connsiteY9" fmla="*/ 175139 h 435651"/>
                <a:gd name="connsiteX10" fmla="*/ 148883 w 590237"/>
                <a:gd name="connsiteY10" fmla="*/ 137898 h 435651"/>
                <a:gd name="connsiteX11" fmla="*/ 148180 w 590237"/>
                <a:gd name="connsiteY11" fmla="*/ 25472 h 435651"/>
                <a:gd name="connsiteX12" fmla="*/ 172773 w 590237"/>
                <a:gd name="connsiteY12" fmla="*/ 176 h 435651"/>
                <a:gd name="connsiteX13" fmla="*/ 290821 w 590237"/>
                <a:gd name="connsiteY13" fmla="*/ 176 h 435651"/>
                <a:gd name="connsiteX14" fmla="*/ 332278 w 590237"/>
                <a:gd name="connsiteY14" fmla="*/ 22661 h 435651"/>
                <a:gd name="connsiteX15" fmla="*/ 328062 w 590237"/>
                <a:gd name="connsiteY15" fmla="*/ 57794 h 435651"/>
                <a:gd name="connsiteX16" fmla="*/ 303469 w 590237"/>
                <a:gd name="connsiteY16" fmla="*/ 111196 h 435651"/>
                <a:gd name="connsiteX17" fmla="*/ 381465 w 590237"/>
                <a:gd name="connsiteY17" fmla="*/ 148438 h 435651"/>
                <a:gd name="connsiteX18" fmla="*/ 439083 w 590237"/>
                <a:gd name="connsiteY18" fmla="*/ 100656 h 435651"/>
                <a:gd name="connsiteX19" fmla="*/ 418706 w 590237"/>
                <a:gd name="connsiteY19" fmla="*/ 64118 h 435651"/>
                <a:gd name="connsiteX20" fmla="*/ 401842 w 590237"/>
                <a:gd name="connsiteY20" fmla="*/ 31093 h 435651"/>
                <a:gd name="connsiteX21" fmla="*/ 437678 w 590237"/>
                <a:gd name="connsiteY21" fmla="*/ 878 h 435651"/>
                <a:gd name="connsiteX22" fmla="*/ 580319 w 590237"/>
                <a:gd name="connsiteY22" fmla="*/ 176 h 435651"/>
                <a:gd name="connsiteX23" fmla="*/ 590859 w 590237"/>
                <a:gd name="connsiteY23" fmla="*/ 14229 h 435651"/>
                <a:gd name="connsiteX24" fmla="*/ 590859 w 590237"/>
                <a:gd name="connsiteY24" fmla="*/ 142816 h 435651"/>
                <a:gd name="connsiteX25" fmla="*/ 569779 w 590237"/>
                <a:gd name="connsiteY25" fmla="*/ 182166 h 435651"/>
                <a:gd name="connsiteX26" fmla="*/ 532537 w 590237"/>
                <a:gd name="connsiteY26" fmla="*/ 178652 h 435651"/>
                <a:gd name="connsiteX27" fmla="*/ 486864 w 590237"/>
                <a:gd name="connsiteY27" fmla="*/ 152654 h 435651"/>
                <a:gd name="connsiteX28" fmla="*/ 442596 w 590237"/>
                <a:gd name="connsiteY28" fmla="*/ 209569 h 435651"/>
                <a:gd name="connsiteX29" fmla="*/ 462271 w 590237"/>
                <a:gd name="connsiteY29" fmla="*/ 274917 h 435651"/>
                <a:gd name="connsiteX30" fmla="*/ 526213 w 590237"/>
                <a:gd name="connsiteY30" fmla="*/ 270701 h 435651"/>
                <a:gd name="connsiteX31" fmla="*/ 556428 w 590237"/>
                <a:gd name="connsiteY31" fmla="*/ 253135 h 435651"/>
                <a:gd name="connsiteX32" fmla="*/ 588048 w 590237"/>
                <a:gd name="connsiteY32" fmla="*/ 287565 h 435651"/>
                <a:gd name="connsiteX33" fmla="*/ 590156 w 590237"/>
                <a:gd name="connsiteY33" fmla="*/ 432314 h 435651"/>
                <a:gd name="connsiteX34" fmla="*/ 569076 w 590237"/>
                <a:gd name="connsiteY34" fmla="*/ 441448 h 435651"/>
                <a:gd name="connsiteX35" fmla="*/ 368817 w 590237"/>
                <a:gd name="connsiteY35" fmla="*/ 441448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37" h="435651">
                  <a:moveTo>
                    <a:pt x="368817" y="441448"/>
                  </a:moveTo>
                  <a:cubicBezTo>
                    <a:pt x="301361" y="441448"/>
                    <a:pt x="233905" y="440746"/>
                    <a:pt x="166450" y="441448"/>
                  </a:cubicBezTo>
                  <a:cubicBezTo>
                    <a:pt x="152396" y="441448"/>
                    <a:pt x="147478" y="438638"/>
                    <a:pt x="148180" y="423882"/>
                  </a:cubicBezTo>
                  <a:cubicBezTo>
                    <a:pt x="149586" y="385235"/>
                    <a:pt x="148180" y="347292"/>
                    <a:pt x="148883" y="308645"/>
                  </a:cubicBezTo>
                  <a:cubicBezTo>
                    <a:pt x="148883" y="297402"/>
                    <a:pt x="148180" y="286862"/>
                    <a:pt x="140451" y="277728"/>
                  </a:cubicBezTo>
                  <a:cubicBezTo>
                    <a:pt x="129208" y="264377"/>
                    <a:pt x="120776" y="258756"/>
                    <a:pt x="106723" y="276322"/>
                  </a:cubicBezTo>
                  <a:cubicBezTo>
                    <a:pt x="77211" y="312159"/>
                    <a:pt x="46294" y="310753"/>
                    <a:pt x="16782" y="274917"/>
                  </a:cubicBezTo>
                  <a:cubicBezTo>
                    <a:pt x="-9216" y="243298"/>
                    <a:pt x="-4298" y="182868"/>
                    <a:pt x="26619" y="155465"/>
                  </a:cubicBezTo>
                  <a:cubicBezTo>
                    <a:pt x="54726" y="130871"/>
                    <a:pt x="77914" y="131574"/>
                    <a:pt x="102507" y="157572"/>
                  </a:cubicBezTo>
                  <a:cubicBezTo>
                    <a:pt x="109534" y="164599"/>
                    <a:pt x="112344" y="180760"/>
                    <a:pt x="126398" y="175139"/>
                  </a:cubicBezTo>
                  <a:cubicBezTo>
                    <a:pt x="141154" y="168815"/>
                    <a:pt x="148883" y="155465"/>
                    <a:pt x="148883" y="137898"/>
                  </a:cubicBezTo>
                  <a:cubicBezTo>
                    <a:pt x="148883" y="100656"/>
                    <a:pt x="150288" y="62713"/>
                    <a:pt x="148180" y="25472"/>
                  </a:cubicBezTo>
                  <a:cubicBezTo>
                    <a:pt x="147478" y="5797"/>
                    <a:pt x="151694" y="-1230"/>
                    <a:pt x="172773" y="176"/>
                  </a:cubicBezTo>
                  <a:cubicBezTo>
                    <a:pt x="212123" y="2283"/>
                    <a:pt x="251472" y="1581"/>
                    <a:pt x="290821" y="176"/>
                  </a:cubicBezTo>
                  <a:cubicBezTo>
                    <a:pt x="309793" y="-527"/>
                    <a:pt x="321738" y="8608"/>
                    <a:pt x="332278" y="22661"/>
                  </a:cubicBezTo>
                  <a:cubicBezTo>
                    <a:pt x="341413" y="35309"/>
                    <a:pt x="342116" y="46552"/>
                    <a:pt x="328062" y="57794"/>
                  </a:cubicBezTo>
                  <a:cubicBezTo>
                    <a:pt x="311901" y="71145"/>
                    <a:pt x="289416" y="83090"/>
                    <a:pt x="303469" y="111196"/>
                  </a:cubicBezTo>
                  <a:cubicBezTo>
                    <a:pt x="317522" y="139303"/>
                    <a:pt x="346332" y="152654"/>
                    <a:pt x="381465" y="148438"/>
                  </a:cubicBezTo>
                  <a:cubicBezTo>
                    <a:pt x="408166" y="144925"/>
                    <a:pt x="435570" y="123142"/>
                    <a:pt x="439083" y="100656"/>
                  </a:cubicBezTo>
                  <a:cubicBezTo>
                    <a:pt x="441894" y="83793"/>
                    <a:pt x="429949" y="73955"/>
                    <a:pt x="418706" y="64118"/>
                  </a:cubicBezTo>
                  <a:cubicBezTo>
                    <a:pt x="408869" y="55686"/>
                    <a:pt x="394113" y="48660"/>
                    <a:pt x="401842" y="31093"/>
                  </a:cubicBezTo>
                  <a:cubicBezTo>
                    <a:pt x="408869" y="15634"/>
                    <a:pt x="419409" y="1581"/>
                    <a:pt x="437678" y="878"/>
                  </a:cubicBezTo>
                  <a:cubicBezTo>
                    <a:pt x="485459" y="-527"/>
                    <a:pt x="532537" y="176"/>
                    <a:pt x="580319" y="176"/>
                  </a:cubicBezTo>
                  <a:cubicBezTo>
                    <a:pt x="591561" y="176"/>
                    <a:pt x="590859" y="6500"/>
                    <a:pt x="590859" y="14229"/>
                  </a:cubicBezTo>
                  <a:cubicBezTo>
                    <a:pt x="590859" y="57092"/>
                    <a:pt x="590859" y="99954"/>
                    <a:pt x="590859" y="142816"/>
                  </a:cubicBezTo>
                  <a:cubicBezTo>
                    <a:pt x="590859" y="159680"/>
                    <a:pt x="582427" y="172328"/>
                    <a:pt x="569779" y="182166"/>
                  </a:cubicBezTo>
                  <a:cubicBezTo>
                    <a:pt x="556428" y="192706"/>
                    <a:pt x="544483" y="193408"/>
                    <a:pt x="532537" y="178652"/>
                  </a:cubicBezTo>
                  <a:cubicBezTo>
                    <a:pt x="521295" y="163896"/>
                    <a:pt x="510052" y="144222"/>
                    <a:pt x="486864" y="152654"/>
                  </a:cubicBezTo>
                  <a:cubicBezTo>
                    <a:pt x="460866" y="161788"/>
                    <a:pt x="444704" y="180760"/>
                    <a:pt x="442596" y="209569"/>
                  </a:cubicBezTo>
                  <a:cubicBezTo>
                    <a:pt x="441191" y="234163"/>
                    <a:pt x="442596" y="256648"/>
                    <a:pt x="462271" y="274917"/>
                  </a:cubicBezTo>
                  <a:cubicBezTo>
                    <a:pt x="488270" y="298105"/>
                    <a:pt x="503026" y="297402"/>
                    <a:pt x="526213" y="270701"/>
                  </a:cubicBezTo>
                  <a:cubicBezTo>
                    <a:pt x="533943" y="261567"/>
                    <a:pt x="539564" y="247513"/>
                    <a:pt x="556428" y="253135"/>
                  </a:cubicBezTo>
                  <a:cubicBezTo>
                    <a:pt x="572589" y="258756"/>
                    <a:pt x="587345" y="269999"/>
                    <a:pt x="588048" y="287565"/>
                  </a:cubicBezTo>
                  <a:cubicBezTo>
                    <a:pt x="590156" y="336049"/>
                    <a:pt x="590156" y="384533"/>
                    <a:pt x="590156" y="432314"/>
                  </a:cubicBezTo>
                  <a:cubicBezTo>
                    <a:pt x="590156" y="447773"/>
                    <a:pt x="576805" y="440746"/>
                    <a:pt x="569076" y="441448"/>
                  </a:cubicBezTo>
                  <a:cubicBezTo>
                    <a:pt x="502323" y="441448"/>
                    <a:pt x="435570" y="441448"/>
                    <a:pt x="368817" y="44144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53">
              <a:extLst>
                <a:ext uri="{FF2B5EF4-FFF2-40B4-BE49-F238E27FC236}">
                  <a16:creationId xmlns:a16="http://schemas.microsoft.com/office/drawing/2014/main" id="{D5ACD4C7-5B93-44CA-87A5-F18A2D7B67CE}"/>
                </a:ext>
              </a:extLst>
            </p:cNvPr>
            <p:cNvSpPr/>
            <p:nvPr/>
          </p:nvSpPr>
          <p:spPr>
            <a:xfrm>
              <a:off x="8379391" y="2957537"/>
              <a:ext cx="445621" cy="334216"/>
            </a:xfrm>
            <a:custGeom>
              <a:avLst/>
              <a:gdLst>
                <a:gd name="connsiteX0" fmla="*/ 362604 w 590237"/>
                <a:gd name="connsiteY0" fmla="*/ 443446 h 442678"/>
                <a:gd name="connsiteX1" fmla="*/ 302175 w 590237"/>
                <a:gd name="connsiteY1" fmla="*/ 443446 h 442678"/>
                <a:gd name="connsiteX2" fmla="*/ 261420 w 590237"/>
                <a:gd name="connsiteY2" fmla="*/ 424474 h 442678"/>
                <a:gd name="connsiteX3" fmla="*/ 264934 w 590237"/>
                <a:gd name="connsiteY3" fmla="*/ 383017 h 442678"/>
                <a:gd name="connsiteX4" fmla="*/ 288122 w 590237"/>
                <a:gd name="connsiteY4" fmla="*/ 335938 h 442678"/>
                <a:gd name="connsiteX5" fmla="*/ 234719 w 590237"/>
                <a:gd name="connsiteY5" fmla="*/ 295184 h 442678"/>
                <a:gd name="connsiteX6" fmla="*/ 165155 w 590237"/>
                <a:gd name="connsiteY6" fmla="*/ 316966 h 442678"/>
                <a:gd name="connsiteX7" fmla="*/ 170074 w 590237"/>
                <a:gd name="connsiteY7" fmla="*/ 377395 h 442678"/>
                <a:gd name="connsiteX8" fmla="*/ 189749 w 590237"/>
                <a:gd name="connsiteY8" fmla="*/ 409015 h 442678"/>
                <a:gd name="connsiteX9" fmla="*/ 149697 w 590237"/>
                <a:gd name="connsiteY9" fmla="*/ 442041 h 442678"/>
                <a:gd name="connsiteX10" fmla="*/ 12677 w 590237"/>
                <a:gd name="connsiteY10" fmla="*/ 442743 h 442678"/>
                <a:gd name="connsiteX11" fmla="*/ 29 w 590237"/>
                <a:gd name="connsiteY11" fmla="*/ 427285 h 442678"/>
                <a:gd name="connsiteX12" fmla="*/ 29 w 590237"/>
                <a:gd name="connsiteY12" fmla="*/ 298697 h 442678"/>
                <a:gd name="connsiteX13" fmla="*/ 17596 w 590237"/>
                <a:gd name="connsiteY13" fmla="*/ 263564 h 442678"/>
                <a:gd name="connsiteX14" fmla="*/ 60458 w 590237"/>
                <a:gd name="connsiteY14" fmla="*/ 266375 h 442678"/>
                <a:gd name="connsiteX15" fmla="*/ 104024 w 590237"/>
                <a:gd name="connsiteY15" fmla="*/ 290265 h 442678"/>
                <a:gd name="connsiteX16" fmla="*/ 147589 w 590237"/>
                <a:gd name="connsiteY16" fmla="*/ 236160 h 442678"/>
                <a:gd name="connsiteX17" fmla="*/ 122996 w 590237"/>
                <a:gd name="connsiteY17" fmla="*/ 164488 h 442678"/>
                <a:gd name="connsiteX18" fmla="*/ 66782 w 590237"/>
                <a:gd name="connsiteY18" fmla="*/ 169407 h 442678"/>
                <a:gd name="connsiteX19" fmla="*/ 30244 w 590237"/>
                <a:gd name="connsiteY19" fmla="*/ 189082 h 442678"/>
                <a:gd name="connsiteX20" fmla="*/ 29 w 590237"/>
                <a:gd name="connsiteY20" fmla="*/ 141300 h 442678"/>
                <a:gd name="connsiteX21" fmla="*/ 29 w 590237"/>
                <a:gd name="connsiteY21" fmla="*/ 18334 h 442678"/>
                <a:gd name="connsiteX22" fmla="*/ 18298 w 590237"/>
                <a:gd name="connsiteY22" fmla="*/ 65 h 442678"/>
                <a:gd name="connsiteX23" fmla="*/ 138454 w 590237"/>
                <a:gd name="connsiteY23" fmla="*/ 65 h 442678"/>
                <a:gd name="connsiteX24" fmla="*/ 179209 w 590237"/>
                <a:gd name="connsiteY24" fmla="*/ 18334 h 442678"/>
                <a:gd name="connsiteX25" fmla="*/ 176398 w 590237"/>
                <a:gd name="connsiteY25" fmla="*/ 61197 h 442678"/>
                <a:gd name="connsiteX26" fmla="*/ 153913 w 590237"/>
                <a:gd name="connsiteY26" fmla="*/ 108275 h 442678"/>
                <a:gd name="connsiteX27" fmla="*/ 208018 w 590237"/>
                <a:gd name="connsiteY27" fmla="*/ 148327 h 442678"/>
                <a:gd name="connsiteX28" fmla="*/ 277582 w 590237"/>
                <a:gd name="connsiteY28" fmla="*/ 126545 h 442678"/>
                <a:gd name="connsiteX29" fmla="*/ 274068 w 590237"/>
                <a:gd name="connsiteY29" fmla="*/ 67521 h 442678"/>
                <a:gd name="connsiteX30" fmla="*/ 253691 w 590237"/>
                <a:gd name="connsiteY30" fmla="*/ 33793 h 442678"/>
                <a:gd name="connsiteX31" fmla="*/ 299364 w 590237"/>
                <a:gd name="connsiteY31" fmla="*/ 768 h 442678"/>
                <a:gd name="connsiteX32" fmla="*/ 427952 w 590237"/>
                <a:gd name="connsiteY32" fmla="*/ 65 h 442678"/>
                <a:gd name="connsiteX33" fmla="*/ 442708 w 590237"/>
                <a:gd name="connsiteY33" fmla="*/ 19037 h 442678"/>
                <a:gd name="connsiteX34" fmla="*/ 442708 w 590237"/>
                <a:gd name="connsiteY34" fmla="*/ 139192 h 442678"/>
                <a:gd name="connsiteX35" fmla="*/ 453248 w 590237"/>
                <a:gd name="connsiteY35" fmla="*/ 168704 h 442678"/>
                <a:gd name="connsiteX36" fmla="*/ 481354 w 590237"/>
                <a:gd name="connsiteY36" fmla="*/ 168002 h 442678"/>
                <a:gd name="connsiteX37" fmla="*/ 538973 w 590237"/>
                <a:gd name="connsiteY37" fmla="*/ 142003 h 442678"/>
                <a:gd name="connsiteX38" fmla="*/ 589565 w 590237"/>
                <a:gd name="connsiteY38" fmla="*/ 198216 h 442678"/>
                <a:gd name="connsiteX39" fmla="*/ 559350 w 590237"/>
                <a:gd name="connsiteY39" fmla="*/ 290968 h 442678"/>
                <a:gd name="connsiteX40" fmla="*/ 487678 w 590237"/>
                <a:gd name="connsiteY40" fmla="*/ 283239 h 442678"/>
                <a:gd name="connsiteX41" fmla="*/ 463085 w 590237"/>
                <a:gd name="connsiteY41" fmla="*/ 267780 h 442678"/>
                <a:gd name="connsiteX42" fmla="*/ 442708 w 590237"/>
                <a:gd name="connsiteY42" fmla="*/ 300805 h 442678"/>
                <a:gd name="connsiteX43" fmla="*/ 443410 w 590237"/>
                <a:gd name="connsiteY43" fmla="*/ 423771 h 442678"/>
                <a:gd name="connsiteX44" fmla="*/ 425844 w 590237"/>
                <a:gd name="connsiteY44" fmla="*/ 442743 h 442678"/>
                <a:gd name="connsiteX45" fmla="*/ 362604 w 590237"/>
                <a:gd name="connsiteY45" fmla="*/ 443446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442678">
                  <a:moveTo>
                    <a:pt x="362604" y="443446"/>
                  </a:moveTo>
                  <a:cubicBezTo>
                    <a:pt x="342227" y="443446"/>
                    <a:pt x="322552" y="442743"/>
                    <a:pt x="302175" y="443446"/>
                  </a:cubicBezTo>
                  <a:cubicBezTo>
                    <a:pt x="285311" y="444149"/>
                    <a:pt x="272663" y="437122"/>
                    <a:pt x="261420" y="424474"/>
                  </a:cubicBezTo>
                  <a:cubicBezTo>
                    <a:pt x="248070" y="409718"/>
                    <a:pt x="247367" y="396367"/>
                    <a:pt x="264934" y="383017"/>
                  </a:cubicBezTo>
                  <a:cubicBezTo>
                    <a:pt x="280392" y="371774"/>
                    <a:pt x="297959" y="359126"/>
                    <a:pt x="288122" y="335938"/>
                  </a:cubicBezTo>
                  <a:cubicBezTo>
                    <a:pt x="278284" y="312751"/>
                    <a:pt x="261420" y="297292"/>
                    <a:pt x="234719" y="295184"/>
                  </a:cubicBezTo>
                  <a:cubicBezTo>
                    <a:pt x="208721" y="293076"/>
                    <a:pt x="184127" y="295184"/>
                    <a:pt x="165155" y="316966"/>
                  </a:cubicBezTo>
                  <a:cubicBezTo>
                    <a:pt x="145481" y="340154"/>
                    <a:pt x="146886" y="357018"/>
                    <a:pt x="170074" y="377395"/>
                  </a:cubicBezTo>
                  <a:cubicBezTo>
                    <a:pt x="179209" y="385828"/>
                    <a:pt x="196775" y="390746"/>
                    <a:pt x="189749" y="409015"/>
                  </a:cubicBezTo>
                  <a:cubicBezTo>
                    <a:pt x="182722" y="426582"/>
                    <a:pt x="169371" y="441338"/>
                    <a:pt x="149697" y="442041"/>
                  </a:cubicBezTo>
                  <a:cubicBezTo>
                    <a:pt x="104024" y="443446"/>
                    <a:pt x="58350" y="442041"/>
                    <a:pt x="12677" y="442743"/>
                  </a:cubicBezTo>
                  <a:cubicBezTo>
                    <a:pt x="732" y="442743"/>
                    <a:pt x="29" y="437122"/>
                    <a:pt x="29" y="427285"/>
                  </a:cubicBezTo>
                  <a:cubicBezTo>
                    <a:pt x="29" y="384422"/>
                    <a:pt x="732" y="341560"/>
                    <a:pt x="29" y="298697"/>
                  </a:cubicBezTo>
                  <a:cubicBezTo>
                    <a:pt x="29" y="283239"/>
                    <a:pt x="7056" y="272699"/>
                    <a:pt x="17596" y="263564"/>
                  </a:cubicBezTo>
                  <a:cubicBezTo>
                    <a:pt x="32352" y="250213"/>
                    <a:pt x="46405" y="245997"/>
                    <a:pt x="60458" y="266375"/>
                  </a:cubicBezTo>
                  <a:cubicBezTo>
                    <a:pt x="70998" y="281131"/>
                    <a:pt x="82241" y="297995"/>
                    <a:pt x="104024" y="290265"/>
                  </a:cubicBezTo>
                  <a:cubicBezTo>
                    <a:pt x="128617" y="281131"/>
                    <a:pt x="145481" y="263564"/>
                    <a:pt x="147589" y="236160"/>
                  </a:cubicBezTo>
                  <a:cubicBezTo>
                    <a:pt x="149697" y="208756"/>
                    <a:pt x="147589" y="183460"/>
                    <a:pt x="122996" y="164488"/>
                  </a:cubicBezTo>
                  <a:cubicBezTo>
                    <a:pt x="99808" y="146922"/>
                    <a:pt x="86457" y="147624"/>
                    <a:pt x="66782" y="169407"/>
                  </a:cubicBezTo>
                  <a:cubicBezTo>
                    <a:pt x="56945" y="179947"/>
                    <a:pt x="49918" y="198919"/>
                    <a:pt x="30244" y="189082"/>
                  </a:cubicBezTo>
                  <a:cubicBezTo>
                    <a:pt x="11272" y="179947"/>
                    <a:pt x="-673" y="165191"/>
                    <a:pt x="29" y="141300"/>
                  </a:cubicBezTo>
                  <a:cubicBezTo>
                    <a:pt x="732" y="100546"/>
                    <a:pt x="732" y="59089"/>
                    <a:pt x="29" y="18334"/>
                  </a:cubicBezTo>
                  <a:cubicBezTo>
                    <a:pt x="29" y="4281"/>
                    <a:pt x="4245" y="-638"/>
                    <a:pt x="18298" y="65"/>
                  </a:cubicBezTo>
                  <a:cubicBezTo>
                    <a:pt x="58350" y="768"/>
                    <a:pt x="98402" y="768"/>
                    <a:pt x="138454" y="65"/>
                  </a:cubicBezTo>
                  <a:cubicBezTo>
                    <a:pt x="155318" y="65"/>
                    <a:pt x="168669" y="5686"/>
                    <a:pt x="179209" y="18334"/>
                  </a:cubicBezTo>
                  <a:cubicBezTo>
                    <a:pt x="192559" y="33090"/>
                    <a:pt x="196073" y="47143"/>
                    <a:pt x="176398" y="61197"/>
                  </a:cubicBezTo>
                  <a:cubicBezTo>
                    <a:pt x="160940" y="72439"/>
                    <a:pt x="143373" y="85790"/>
                    <a:pt x="153913" y="108275"/>
                  </a:cubicBezTo>
                  <a:cubicBezTo>
                    <a:pt x="163750" y="130760"/>
                    <a:pt x="180614" y="146922"/>
                    <a:pt x="208018" y="148327"/>
                  </a:cubicBezTo>
                  <a:cubicBezTo>
                    <a:pt x="234016" y="149732"/>
                    <a:pt x="258610" y="149030"/>
                    <a:pt x="277582" y="126545"/>
                  </a:cubicBezTo>
                  <a:cubicBezTo>
                    <a:pt x="296554" y="103357"/>
                    <a:pt x="295851" y="88601"/>
                    <a:pt x="274068" y="67521"/>
                  </a:cubicBezTo>
                  <a:cubicBezTo>
                    <a:pt x="264231" y="58386"/>
                    <a:pt x="245962" y="52765"/>
                    <a:pt x="253691" y="33793"/>
                  </a:cubicBezTo>
                  <a:cubicBezTo>
                    <a:pt x="262123" y="14118"/>
                    <a:pt x="277582" y="768"/>
                    <a:pt x="299364" y="768"/>
                  </a:cubicBezTo>
                  <a:cubicBezTo>
                    <a:pt x="342227" y="65"/>
                    <a:pt x="385089" y="768"/>
                    <a:pt x="427952" y="65"/>
                  </a:cubicBezTo>
                  <a:cubicBezTo>
                    <a:pt x="443410" y="65"/>
                    <a:pt x="443410" y="7794"/>
                    <a:pt x="442708" y="19037"/>
                  </a:cubicBezTo>
                  <a:cubicBezTo>
                    <a:pt x="442708" y="59089"/>
                    <a:pt x="442708" y="99140"/>
                    <a:pt x="442708" y="139192"/>
                  </a:cubicBezTo>
                  <a:cubicBezTo>
                    <a:pt x="442708" y="150435"/>
                    <a:pt x="444113" y="160975"/>
                    <a:pt x="453248" y="168704"/>
                  </a:cubicBezTo>
                  <a:cubicBezTo>
                    <a:pt x="463085" y="177839"/>
                    <a:pt x="471517" y="182758"/>
                    <a:pt x="481354" y="168002"/>
                  </a:cubicBezTo>
                  <a:cubicBezTo>
                    <a:pt x="494705" y="148327"/>
                    <a:pt x="512272" y="132868"/>
                    <a:pt x="538973" y="142003"/>
                  </a:cubicBezTo>
                  <a:cubicBezTo>
                    <a:pt x="564971" y="151138"/>
                    <a:pt x="584646" y="170110"/>
                    <a:pt x="589565" y="198216"/>
                  </a:cubicBezTo>
                  <a:cubicBezTo>
                    <a:pt x="595888" y="234052"/>
                    <a:pt x="591673" y="267077"/>
                    <a:pt x="559350" y="290968"/>
                  </a:cubicBezTo>
                  <a:cubicBezTo>
                    <a:pt x="531243" y="311345"/>
                    <a:pt x="512272" y="309237"/>
                    <a:pt x="487678" y="283239"/>
                  </a:cubicBezTo>
                  <a:cubicBezTo>
                    <a:pt x="481354" y="276212"/>
                    <a:pt x="477841" y="260753"/>
                    <a:pt x="463085" y="267780"/>
                  </a:cubicBezTo>
                  <a:cubicBezTo>
                    <a:pt x="450437" y="274104"/>
                    <a:pt x="442708" y="284644"/>
                    <a:pt x="442708" y="300805"/>
                  </a:cubicBezTo>
                  <a:cubicBezTo>
                    <a:pt x="443410" y="341560"/>
                    <a:pt x="442005" y="383017"/>
                    <a:pt x="443410" y="423771"/>
                  </a:cubicBezTo>
                  <a:cubicBezTo>
                    <a:pt x="443410" y="437825"/>
                    <a:pt x="440600" y="443446"/>
                    <a:pt x="425844" y="442743"/>
                  </a:cubicBezTo>
                  <a:cubicBezTo>
                    <a:pt x="404764" y="442041"/>
                    <a:pt x="383684" y="443446"/>
                    <a:pt x="362604" y="44344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54">
              <a:extLst>
                <a:ext uri="{FF2B5EF4-FFF2-40B4-BE49-F238E27FC236}">
                  <a16:creationId xmlns:a16="http://schemas.microsoft.com/office/drawing/2014/main" id="{DDB4672A-5AEE-4371-BD30-2DBB2FB7F159}"/>
                </a:ext>
              </a:extLst>
            </p:cNvPr>
            <p:cNvSpPr/>
            <p:nvPr/>
          </p:nvSpPr>
          <p:spPr>
            <a:xfrm>
              <a:off x="8379482" y="2311182"/>
              <a:ext cx="334216" cy="445621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55">
              <a:extLst>
                <a:ext uri="{FF2B5EF4-FFF2-40B4-BE49-F238E27FC236}">
                  <a16:creationId xmlns:a16="http://schemas.microsoft.com/office/drawing/2014/main" id="{2C14B6FC-D879-40A1-A32D-FA6F59ED2159}"/>
                </a:ext>
              </a:extLst>
            </p:cNvPr>
            <p:cNvSpPr/>
            <p:nvPr/>
          </p:nvSpPr>
          <p:spPr>
            <a:xfrm>
              <a:off x="8611727" y="3271097"/>
              <a:ext cx="445621" cy="328911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56">
              <a:extLst>
                <a:ext uri="{FF2B5EF4-FFF2-40B4-BE49-F238E27FC236}">
                  <a16:creationId xmlns:a16="http://schemas.microsoft.com/office/drawing/2014/main" id="{614BD173-F6EB-45E3-86CA-4FFC443D6277}"/>
                </a:ext>
              </a:extLst>
            </p:cNvPr>
            <p:cNvSpPr/>
            <p:nvPr/>
          </p:nvSpPr>
          <p:spPr>
            <a:xfrm>
              <a:off x="9046327" y="2197958"/>
              <a:ext cx="334216" cy="445621"/>
            </a:xfrm>
            <a:custGeom>
              <a:avLst/>
              <a:gdLst>
                <a:gd name="connsiteX0" fmla="*/ 363277 w 442678"/>
                <a:gd name="connsiteY0" fmla="*/ 590663 h 590237"/>
                <a:gd name="connsiteX1" fmla="*/ 300037 w 442678"/>
                <a:gd name="connsiteY1" fmla="*/ 590663 h 590237"/>
                <a:gd name="connsiteX2" fmla="*/ 262094 w 442678"/>
                <a:gd name="connsiteY2" fmla="*/ 572393 h 590237"/>
                <a:gd name="connsiteX3" fmla="*/ 266310 w 442678"/>
                <a:gd name="connsiteY3" fmla="*/ 530937 h 590237"/>
                <a:gd name="connsiteX4" fmla="*/ 290200 w 442678"/>
                <a:gd name="connsiteY4" fmla="*/ 486669 h 590237"/>
                <a:gd name="connsiteX5" fmla="*/ 241014 w 442678"/>
                <a:gd name="connsiteY5" fmla="*/ 444509 h 590237"/>
                <a:gd name="connsiteX6" fmla="*/ 167937 w 442678"/>
                <a:gd name="connsiteY6" fmla="*/ 464183 h 590237"/>
                <a:gd name="connsiteX7" fmla="*/ 170747 w 442678"/>
                <a:gd name="connsiteY7" fmla="*/ 526720 h 590237"/>
                <a:gd name="connsiteX8" fmla="*/ 189719 w 442678"/>
                <a:gd name="connsiteY8" fmla="*/ 558340 h 590237"/>
                <a:gd name="connsiteX9" fmla="*/ 146857 w 442678"/>
                <a:gd name="connsiteY9" fmla="*/ 591365 h 590237"/>
                <a:gd name="connsiteX10" fmla="*/ 15458 w 442678"/>
                <a:gd name="connsiteY10" fmla="*/ 592068 h 590237"/>
                <a:gd name="connsiteX11" fmla="*/ 702 w 442678"/>
                <a:gd name="connsiteY11" fmla="*/ 576610 h 590237"/>
                <a:gd name="connsiteX12" fmla="*/ 702 w 442678"/>
                <a:gd name="connsiteY12" fmla="*/ 448022 h 590237"/>
                <a:gd name="connsiteX13" fmla="*/ 26701 w 442678"/>
                <a:gd name="connsiteY13" fmla="*/ 405862 h 590237"/>
                <a:gd name="connsiteX14" fmla="*/ 55510 w 442678"/>
                <a:gd name="connsiteY14" fmla="*/ 410078 h 590237"/>
                <a:gd name="connsiteX15" fmla="*/ 127885 w 442678"/>
                <a:gd name="connsiteY15" fmla="*/ 424834 h 590237"/>
                <a:gd name="connsiteX16" fmla="*/ 132803 w 442678"/>
                <a:gd name="connsiteY16" fmla="*/ 322948 h 590237"/>
                <a:gd name="connsiteX17" fmla="*/ 63240 w 442678"/>
                <a:gd name="connsiteY17" fmla="*/ 322245 h 590237"/>
                <a:gd name="connsiteX18" fmla="*/ 33025 w 442678"/>
                <a:gd name="connsiteY18" fmla="*/ 338406 h 590237"/>
                <a:gd name="connsiteX19" fmla="*/ 1405 w 442678"/>
                <a:gd name="connsiteY19" fmla="*/ 301165 h 590237"/>
                <a:gd name="connsiteX20" fmla="*/ 0 w 442678"/>
                <a:gd name="connsiteY20" fmla="*/ 161335 h 590237"/>
                <a:gd name="connsiteX21" fmla="*/ 16161 w 442678"/>
                <a:gd name="connsiteY21" fmla="*/ 150093 h 590237"/>
                <a:gd name="connsiteX22" fmla="*/ 131398 w 442678"/>
                <a:gd name="connsiteY22" fmla="*/ 150093 h 590237"/>
                <a:gd name="connsiteX23" fmla="*/ 158099 w 442678"/>
                <a:gd name="connsiteY23" fmla="*/ 145877 h 590237"/>
                <a:gd name="connsiteX24" fmla="*/ 163018 w 442678"/>
                <a:gd name="connsiteY24" fmla="*/ 107230 h 590237"/>
                <a:gd name="connsiteX25" fmla="*/ 160910 w 442678"/>
                <a:gd name="connsiteY25" fmla="*/ 22208 h 590237"/>
                <a:gd name="connsiteX26" fmla="*/ 289497 w 442678"/>
                <a:gd name="connsiteY26" fmla="*/ 32748 h 590237"/>
                <a:gd name="connsiteX27" fmla="*/ 283876 w 442678"/>
                <a:gd name="connsiteY27" fmla="*/ 103014 h 590237"/>
                <a:gd name="connsiteX28" fmla="*/ 267012 w 442678"/>
                <a:gd name="connsiteY28" fmla="*/ 129013 h 590237"/>
                <a:gd name="connsiteX29" fmla="*/ 304956 w 442678"/>
                <a:gd name="connsiteY29" fmla="*/ 150795 h 590237"/>
                <a:gd name="connsiteX30" fmla="*/ 420193 w 442678"/>
                <a:gd name="connsiteY30" fmla="*/ 150093 h 590237"/>
                <a:gd name="connsiteX31" fmla="*/ 443381 w 442678"/>
                <a:gd name="connsiteY31" fmla="*/ 172578 h 590237"/>
                <a:gd name="connsiteX32" fmla="*/ 442678 w 442678"/>
                <a:gd name="connsiteY32" fmla="*/ 285004 h 590237"/>
                <a:gd name="connsiteX33" fmla="*/ 427220 w 442678"/>
                <a:gd name="connsiteY33" fmla="*/ 327164 h 590237"/>
                <a:gd name="connsiteX34" fmla="*/ 380844 w 442678"/>
                <a:gd name="connsiteY34" fmla="*/ 325056 h 590237"/>
                <a:gd name="connsiteX35" fmla="*/ 338684 w 442678"/>
                <a:gd name="connsiteY35" fmla="*/ 302571 h 590237"/>
                <a:gd name="connsiteX36" fmla="*/ 295821 w 442678"/>
                <a:gd name="connsiteY36" fmla="*/ 351054 h 590237"/>
                <a:gd name="connsiteX37" fmla="*/ 320415 w 442678"/>
                <a:gd name="connsiteY37" fmla="*/ 429753 h 590237"/>
                <a:gd name="connsiteX38" fmla="*/ 374520 w 442678"/>
                <a:gd name="connsiteY38" fmla="*/ 424834 h 590237"/>
                <a:gd name="connsiteX39" fmla="*/ 410356 w 442678"/>
                <a:gd name="connsiteY39" fmla="*/ 403754 h 590237"/>
                <a:gd name="connsiteX40" fmla="*/ 442678 w 442678"/>
                <a:gd name="connsiteY40" fmla="*/ 450130 h 590237"/>
                <a:gd name="connsiteX41" fmla="*/ 443381 w 442678"/>
                <a:gd name="connsiteY41" fmla="*/ 575907 h 590237"/>
                <a:gd name="connsiteX42" fmla="*/ 427922 w 442678"/>
                <a:gd name="connsiteY42" fmla="*/ 591365 h 590237"/>
                <a:gd name="connsiteX43" fmla="*/ 363277 w 442678"/>
                <a:gd name="connsiteY43" fmla="*/ 590663 h 590237"/>
                <a:gd name="connsiteX44" fmla="*/ 363277 w 442678"/>
                <a:gd name="connsiteY44" fmla="*/ 590663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590237">
                  <a:moveTo>
                    <a:pt x="363277" y="590663"/>
                  </a:moveTo>
                  <a:cubicBezTo>
                    <a:pt x="342197" y="590663"/>
                    <a:pt x="321117" y="590663"/>
                    <a:pt x="300037" y="590663"/>
                  </a:cubicBezTo>
                  <a:cubicBezTo>
                    <a:pt x="283876" y="590663"/>
                    <a:pt x="271931" y="583636"/>
                    <a:pt x="262094" y="572393"/>
                  </a:cubicBezTo>
                  <a:cubicBezTo>
                    <a:pt x="249446" y="556935"/>
                    <a:pt x="248743" y="543584"/>
                    <a:pt x="266310" y="530937"/>
                  </a:cubicBezTo>
                  <a:cubicBezTo>
                    <a:pt x="281066" y="520397"/>
                    <a:pt x="298632" y="508451"/>
                    <a:pt x="290200" y="486669"/>
                  </a:cubicBezTo>
                  <a:cubicBezTo>
                    <a:pt x="281768" y="464886"/>
                    <a:pt x="266310" y="448022"/>
                    <a:pt x="241014" y="444509"/>
                  </a:cubicBezTo>
                  <a:cubicBezTo>
                    <a:pt x="214313" y="440996"/>
                    <a:pt x="188314" y="440996"/>
                    <a:pt x="167937" y="464183"/>
                  </a:cubicBezTo>
                  <a:cubicBezTo>
                    <a:pt x="146154" y="488777"/>
                    <a:pt x="146857" y="504235"/>
                    <a:pt x="170747" y="526720"/>
                  </a:cubicBezTo>
                  <a:cubicBezTo>
                    <a:pt x="179882" y="535152"/>
                    <a:pt x="197448" y="540071"/>
                    <a:pt x="189719" y="558340"/>
                  </a:cubicBezTo>
                  <a:cubicBezTo>
                    <a:pt x="181990" y="577312"/>
                    <a:pt x="169342" y="591365"/>
                    <a:pt x="146857" y="591365"/>
                  </a:cubicBezTo>
                  <a:cubicBezTo>
                    <a:pt x="103291" y="592068"/>
                    <a:pt x="59024" y="591365"/>
                    <a:pt x="15458" y="592068"/>
                  </a:cubicBezTo>
                  <a:cubicBezTo>
                    <a:pt x="2811" y="592068"/>
                    <a:pt x="0" y="587852"/>
                    <a:pt x="702" y="576610"/>
                  </a:cubicBezTo>
                  <a:cubicBezTo>
                    <a:pt x="1405" y="533747"/>
                    <a:pt x="1405" y="490885"/>
                    <a:pt x="702" y="448022"/>
                  </a:cubicBezTo>
                  <a:cubicBezTo>
                    <a:pt x="702" y="428347"/>
                    <a:pt x="11945" y="415699"/>
                    <a:pt x="26701" y="405862"/>
                  </a:cubicBezTo>
                  <a:cubicBezTo>
                    <a:pt x="36538" y="399538"/>
                    <a:pt x="45673" y="400241"/>
                    <a:pt x="55510" y="410078"/>
                  </a:cubicBezTo>
                  <a:cubicBezTo>
                    <a:pt x="93454" y="448022"/>
                    <a:pt x="101886" y="449427"/>
                    <a:pt x="127885" y="424834"/>
                  </a:cubicBezTo>
                  <a:cubicBezTo>
                    <a:pt x="154586" y="399538"/>
                    <a:pt x="157397" y="350352"/>
                    <a:pt x="132803" y="322948"/>
                  </a:cubicBezTo>
                  <a:cubicBezTo>
                    <a:pt x="106805" y="293436"/>
                    <a:pt x="89238" y="293436"/>
                    <a:pt x="63240" y="322245"/>
                  </a:cubicBezTo>
                  <a:cubicBezTo>
                    <a:pt x="55510" y="330677"/>
                    <a:pt x="50592" y="345433"/>
                    <a:pt x="33025" y="338406"/>
                  </a:cubicBezTo>
                  <a:cubicBezTo>
                    <a:pt x="15458" y="331380"/>
                    <a:pt x="2108" y="320137"/>
                    <a:pt x="1405" y="301165"/>
                  </a:cubicBezTo>
                  <a:cubicBezTo>
                    <a:pt x="0" y="254790"/>
                    <a:pt x="702" y="208414"/>
                    <a:pt x="0" y="161335"/>
                  </a:cubicBezTo>
                  <a:cubicBezTo>
                    <a:pt x="0" y="147985"/>
                    <a:pt x="8432" y="150093"/>
                    <a:pt x="16161" y="150093"/>
                  </a:cubicBezTo>
                  <a:cubicBezTo>
                    <a:pt x="54808" y="150093"/>
                    <a:pt x="92752" y="150093"/>
                    <a:pt x="131398" y="150093"/>
                  </a:cubicBezTo>
                  <a:cubicBezTo>
                    <a:pt x="140533" y="150093"/>
                    <a:pt x="149667" y="150795"/>
                    <a:pt x="158099" y="145877"/>
                  </a:cubicBezTo>
                  <a:cubicBezTo>
                    <a:pt x="179179" y="133931"/>
                    <a:pt x="180585" y="122689"/>
                    <a:pt x="163018" y="107230"/>
                  </a:cubicBezTo>
                  <a:cubicBezTo>
                    <a:pt x="129993" y="77718"/>
                    <a:pt x="129290" y="52422"/>
                    <a:pt x="160910" y="22208"/>
                  </a:cubicBezTo>
                  <a:cubicBezTo>
                    <a:pt x="196043" y="-11520"/>
                    <a:pt x="260688" y="-5899"/>
                    <a:pt x="289497" y="32748"/>
                  </a:cubicBezTo>
                  <a:cubicBezTo>
                    <a:pt x="309172" y="58746"/>
                    <a:pt x="306361" y="80529"/>
                    <a:pt x="283876" y="103014"/>
                  </a:cubicBezTo>
                  <a:cubicBezTo>
                    <a:pt x="276850" y="110041"/>
                    <a:pt x="257878" y="112149"/>
                    <a:pt x="267012" y="129013"/>
                  </a:cubicBezTo>
                  <a:cubicBezTo>
                    <a:pt x="274741" y="143769"/>
                    <a:pt x="287390" y="150795"/>
                    <a:pt x="304956" y="150795"/>
                  </a:cubicBezTo>
                  <a:cubicBezTo>
                    <a:pt x="343603" y="150093"/>
                    <a:pt x="381546" y="151498"/>
                    <a:pt x="420193" y="150093"/>
                  </a:cubicBezTo>
                  <a:cubicBezTo>
                    <a:pt x="437760" y="149390"/>
                    <a:pt x="444083" y="153606"/>
                    <a:pt x="443381" y="172578"/>
                  </a:cubicBezTo>
                  <a:cubicBezTo>
                    <a:pt x="441976" y="209819"/>
                    <a:pt x="442678" y="247763"/>
                    <a:pt x="442678" y="285004"/>
                  </a:cubicBezTo>
                  <a:cubicBezTo>
                    <a:pt x="442678" y="301165"/>
                    <a:pt x="439165" y="315219"/>
                    <a:pt x="427220" y="327164"/>
                  </a:cubicBezTo>
                  <a:cubicBezTo>
                    <a:pt x="408950" y="345433"/>
                    <a:pt x="397708" y="344731"/>
                    <a:pt x="380844" y="325056"/>
                  </a:cubicBezTo>
                  <a:cubicBezTo>
                    <a:pt x="369601" y="312408"/>
                    <a:pt x="359061" y="294841"/>
                    <a:pt x="338684" y="302571"/>
                  </a:cubicBezTo>
                  <a:cubicBezTo>
                    <a:pt x="316199" y="311003"/>
                    <a:pt x="299335" y="325759"/>
                    <a:pt x="295821" y="351054"/>
                  </a:cubicBezTo>
                  <a:cubicBezTo>
                    <a:pt x="291606" y="381269"/>
                    <a:pt x="293011" y="409376"/>
                    <a:pt x="320415" y="429753"/>
                  </a:cubicBezTo>
                  <a:cubicBezTo>
                    <a:pt x="342900" y="446617"/>
                    <a:pt x="355548" y="445211"/>
                    <a:pt x="374520" y="424834"/>
                  </a:cubicBezTo>
                  <a:cubicBezTo>
                    <a:pt x="384357" y="414294"/>
                    <a:pt x="389978" y="394620"/>
                    <a:pt x="410356" y="403754"/>
                  </a:cubicBezTo>
                  <a:cubicBezTo>
                    <a:pt x="430030" y="412186"/>
                    <a:pt x="441976" y="428347"/>
                    <a:pt x="442678" y="450130"/>
                  </a:cubicBezTo>
                  <a:cubicBezTo>
                    <a:pt x="443381" y="492290"/>
                    <a:pt x="442678" y="534450"/>
                    <a:pt x="443381" y="575907"/>
                  </a:cubicBezTo>
                  <a:cubicBezTo>
                    <a:pt x="443381" y="587852"/>
                    <a:pt x="439867" y="592068"/>
                    <a:pt x="427922" y="591365"/>
                  </a:cubicBezTo>
                  <a:cubicBezTo>
                    <a:pt x="406842" y="589960"/>
                    <a:pt x="385060" y="590663"/>
                    <a:pt x="363277" y="590663"/>
                  </a:cubicBezTo>
                  <a:cubicBezTo>
                    <a:pt x="363277" y="590663"/>
                    <a:pt x="363277" y="590663"/>
                    <a:pt x="363277" y="59066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57">
              <a:extLst>
                <a:ext uri="{FF2B5EF4-FFF2-40B4-BE49-F238E27FC236}">
                  <a16:creationId xmlns:a16="http://schemas.microsoft.com/office/drawing/2014/main" id="{C64407FC-1517-4DB2-941C-3AD1109B629F}"/>
                </a:ext>
              </a:extLst>
            </p:cNvPr>
            <p:cNvSpPr/>
            <p:nvPr/>
          </p:nvSpPr>
          <p:spPr>
            <a:xfrm>
              <a:off x="7723694" y="3936248"/>
              <a:ext cx="334216" cy="334216"/>
            </a:xfrm>
            <a:custGeom>
              <a:avLst/>
              <a:gdLst>
                <a:gd name="connsiteX0" fmla="*/ 220637 w 442678"/>
                <a:gd name="connsiteY0" fmla="*/ 443137 h 442678"/>
                <a:gd name="connsiteX1" fmla="*/ 21080 w 442678"/>
                <a:gd name="connsiteY1" fmla="*/ 443840 h 442678"/>
                <a:gd name="connsiteX2" fmla="*/ 0 w 442678"/>
                <a:gd name="connsiteY2" fmla="*/ 422760 h 442678"/>
                <a:gd name="connsiteX3" fmla="*/ 0 w 442678"/>
                <a:gd name="connsiteY3" fmla="*/ 22944 h 442678"/>
                <a:gd name="connsiteX4" fmla="*/ 23188 w 442678"/>
                <a:gd name="connsiteY4" fmla="*/ 459 h 442678"/>
                <a:gd name="connsiteX5" fmla="*/ 141236 w 442678"/>
                <a:gd name="connsiteY5" fmla="*/ 459 h 442678"/>
                <a:gd name="connsiteX6" fmla="*/ 183396 w 442678"/>
                <a:gd name="connsiteY6" fmla="*/ 20836 h 442678"/>
                <a:gd name="connsiteX7" fmla="*/ 179882 w 442678"/>
                <a:gd name="connsiteY7" fmla="*/ 60185 h 442678"/>
                <a:gd name="connsiteX8" fmla="*/ 155289 w 442678"/>
                <a:gd name="connsiteY8" fmla="*/ 106561 h 442678"/>
                <a:gd name="connsiteX9" fmla="*/ 213610 w 442678"/>
                <a:gd name="connsiteY9" fmla="*/ 148721 h 442678"/>
                <a:gd name="connsiteX10" fmla="*/ 276147 w 442678"/>
                <a:gd name="connsiteY10" fmla="*/ 129046 h 442678"/>
                <a:gd name="connsiteX11" fmla="*/ 272634 w 442678"/>
                <a:gd name="connsiteY11" fmla="*/ 65104 h 442678"/>
                <a:gd name="connsiteX12" fmla="*/ 254364 w 442678"/>
                <a:gd name="connsiteY12" fmla="*/ 35592 h 442678"/>
                <a:gd name="connsiteX13" fmla="*/ 293011 w 442678"/>
                <a:gd name="connsiteY13" fmla="*/ 1162 h 442678"/>
                <a:gd name="connsiteX14" fmla="*/ 432841 w 442678"/>
                <a:gd name="connsiteY14" fmla="*/ 459 h 442678"/>
                <a:gd name="connsiteX15" fmla="*/ 444084 w 442678"/>
                <a:gd name="connsiteY15" fmla="*/ 14512 h 442678"/>
                <a:gd name="connsiteX16" fmla="*/ 444084 w 442678"/>
                <a:gd name="connsiteY16" fmla="*/ 148721 h 442678"/>
                <a:gd name="connsiteX17" fmla="*/ 412464 w 442678"/>
                <a:gd name="connsiteY17" fmla="*/ 189475 h 442678"/>
                <a:gd name="connsiteX18" fmla="*/ 380141 w 442678"/>
                <a:gd name="connsiteY18" fmla="*/ 171909 h 442678"/>
                <a:gd name="connsiteX19" fmla="*/ 316199 w 442678"/>
                <a:gd name="connsiteY19" fmla="*/ 169098 h 442678"/>
                <a:gd name="connsiteX20" fmla="*/ 319712 w 442678"/>
                <a:gd name="connsiteY20" fmla="*/ 278714 h 442678"/>
                <a:gd name="connsiteX21" fmla="*/ 378033 w 442678"/>
                <a:gd name="connsiteY21" fmla="*/ 273795 h 442678"/>
                <a:gd name="connsiteX22" fmla="*/ 412464 w 442678"/>
                <a:gd name="connsiteY22" fmla="*/ 254121 h 442678"/>
                <a:gd name="connsiteX23" fmla="*/ 444084 w 442678"/>
                <a:gd name="connsiteY23" fmla="*/ 300496 h 442678"/>
                <a:gd name="connsiteX24" fmla="*/ 444084 w 442678"/>
                <a:gd name="connsiteY24" fmla="*/ 423463 h 442678"/>
                <a:gd name="connsiteX25" fmla="*/ 424409 w 442678"/>
                <a:gd name="connsiteY25" fmla="*/ 443137 h 442678"/>
                <a:gd name="connsiteX26" fmla="*/ 220637 w 442678"/>
                <a:gd name="connsiteY26" fmla="*/ 443137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2678" h="442678">
                  <a:moveTo>
                    <a:pt x="220637" y="443137"/>
                  </a:moveTo>
                  <a:cubicBezTo>
                    <a:pt x="153884" y="443137"/>
                    <a:pt x="87131" y="442435"/>
                    <a:pt x="21080" y="443840"/>
                  </a:cubicBezTo>
                  <a:cubicBezTo>
                    <a:pt x="4216" y="443840"/>
                    <a:pt x="0" y="439624"/>
                    <a:pt x="0" y="422760"/>
                  </a:cubicBezTo>
                  <a:cubicBezTo>
                    <a:pt x="703" y="289254"/>
                    <a:pt x="703" y="156450"/>
                    <a:pt x="0" y="22944"/>
                  </a:cubicBezTo>
                  <a:cubicBezTo>
                    <a:pt x="0" y="4675"/>
                    <a:pt x="4919" y="-244"/>
                    <a:pt x="23188" y="459"/>
                  </a:cubicBezTo>
                  <a:cubicBezTo>
                    <a:pt x="62537" y="1864"/>
                    <a:pt x="101886" y="1162"/>
                    <a:pt x="141236" y="459"/>
                  </a:cubicBezTo>
                  <a:cubicBezTo>
                    <a:pt x="159505" y="-244"/>
                    <a:pt x="172856" y="7486"/>
                    <a:pt x="183396" y="20836"/>
                  </a:cubicBezTo>
                  <a:cubicBezTo>
                    <a:pt x="195340" y="35592"/>
                    <a:pt x="195340" y="47537"/>
                    <a:pt x="179882" y="60185"/>
                  </a:cubicBezTo>
                  <a:cubicBezTo>
                    <a:pt x="165126" y="71428"/>
                    <a:pt x="145452" y="83373"/>
                    <a:pt x="155289" y="106561"/>
                  </a:cubicBezTo>
                  <a:cubicBezTo>
                    <a:pt x="165829" y="131154"/>
                    <a:pt x="184098" y="148018"/>
                    <a:pt x="213610" y="148721"/>
                  </a:cubicBezTo>
                  <a:cubicBezTo>
                    <a:pt x="236798" y="149424"/>
                    <a:pt x="258580" y="148018"/>
                    <a:pt x="276147" y="129046"/>
                  </a:cubicBezTo>
                  <a:cubicBezTo>
                    <a:pt x="299335" y="103750"/>
                    <a:pt x="298632" y="88292"/>
                    <a:pt x="272634" y="65104"/>
                  </a:cubicBezTo>
                  <a:cubicBezTo>
                    <a:pt x="264202" y="57375"/>
                    <a:pt x="248040" y="52456"/>
                    <a:pt x="254364" y="35592"/>
                  </a:cubicBezTo>
                  <a:cubicBezTo>
                    <a:pt x="260689" y="17323"/>
                    <a:pt x="273336" y="1864"/>
                    <a:pt x="293011" y="1162"/>
                  </a:cubicBezTo>
                  <a:cubicBezTo>
                    <a:pt x="339387" y="-946"/>
                    <a:pt x="385763" y="459"/>
                    <a:pt x="432841" y="459"/>
                  </a:cubicBezTo>
                  <a:cubicBezTo>
                    <a:pt x="444084" y="459"/>
                    <a:pt x="444084" y="6783"/>
                    <a:pt x="444084" y="14512"/>
                  </a:cubicBezTo>
                  <a:cubicBezTo>
                    <a:pt x="444084" y="59483"/>
                    <a:pt x="444084" y="103750"/>
                    <a:pt x="444084" y="148721"/>
                  </a:cubicBezTo>
                  <a:cubicBezTo>
                    <a:pt x="444084" y="169801"/>
                    <a:pt x="429328" y="181746"/>
                    <a:pt x="412464" y="189475"/>
                  </a:cubicBezTo>
                  <a:cubicBezTo>
                    <a:pt x="394897" y="197907"/>
                    <a:pt x="388573" y="181746"/>
                    <a:pt x="380141" y="171909"/>
                  </a:cubicBezTo>
                  <a:cubicBezTo>
                    <a:pt x="357656" y="146613"/>
                    <a:pt x="340792" y="145208"/>
                    <a:pt x="316199" y="169098"/>
                  </a:cubicBezTo>
                  <a:cubicBezTo>
                    <a:pt x="285984" y="197907"/>
                    <a:pt x="288092" y="252013"/>
                    <a:pt x="319712" y="278714"/>
                  </a:cubicBezTo>
                  <a:cubicBezTo>
                    <a:pt x="342197" y="297686"/>
                    <a:pt x="358359" y="296280"/>
                    <a:pt x="378033" y="273795"/>
                  </a:cubicBezTo>
                  <a:cubicBezTo>
                    <a:pt x="387168" y="263958"/>
                    <a:pt x="393492" y="245689"/>
                    <a:pt x="412464" y="254121"/>
                  </a:cubicBezTo>
                  <a:cubicBezTo>
                    <a:pt x="431436" y="263255"/>
                    <a:pt x="444084" y="277308"/>
                    <a:pt x="444084" y="300496"/>
                  </a:cubicBezTo>
                  <a:cubicBezTo>
                    <a:pt x="443381" y="341251"/>
                    <a:pt x="443381" y="382708"/>
                    <a:pt x="444084" y="423463"/>
                  </a:cubicBezTo>
                  <a:cubicBezTo>
                    <a:pt x="444786" y="439624"/>
                    <a:pt x="439165" y="443137"/>
                    <a:pt x="424409" y="443137"/>
                  </a:cubicBezTo>
                  <a:cubicBezTo>
                    <a:pt x="355548" y="443137"/>
                    <a:pt x="288092" y="443137"/>
                    <a:pt x="220637" y="44313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58">
              <a:extLst>
                <a:ext uri="{FF2B5EF4-FFF2-40B4-BE49-F238E27FC236}">
                  <a16:creationId xmlns:a16="http://schemas.microsoft.com/office/drawing/2014/main" id="{B00A2458-61EE-460C-AB7E-B0E0E88BE78E}"/>
                </a:ext>
              </a:extLst>
            </p:cNvPr>
            <p:cNvSpPr/>
            <p:nvPr/>
          </p:nvSpPr>
          <p:spPr>
            <a:xfrm>
              <a:off x="9367090" y="3613229"/>
              <a:ext cx="334216" cy="334216"/>
            </a:xfrm>
            <a:custGeom>
              <a:avLst/>
              <a:gdLst>
                <a:gd name="connsiteX0" fmla="*/ 443557 w 442678"/>
                <a:gd name="connsiteY0" fmla="*/ 221372 h 442678"/>
                <a:gd name="connsiteX1" fmla="*/ 444259 w 442678"/>
                <a:gd name="connsiteY1" fmla="*/ 421632 h 442678"/>
                <a:gd name="connsiteX2" fmla="*/ 421774 w 442678"/>
                <a:gd name="connsiteY2" fmla="*/ 444117 h 442678"/>
                <a:gd name="connsiteX3" fmla="*/ 309348 w 442678"/>
                <a:gd name="connsiteY3" fmla="*/ 444117 h 442678"/>
                <a:gd name="connsiteX4" fmla="*/ 267188 w 442678"/>
                <a:gd name="connsiteY4" fmla="*/ 428658 h 442678"/>
                <a:gd name="connsiteX5" fmla="*/ 268593 w 442678"/>
                <a:gd name="connsiteY5" fmla="*/ 381580 h 442678"/>
                <a:gd name="connsiteX6" fmla="*/ 289673 w 442678"/>
                <a:gd name="connsiteY6" fmla="*/ 335907 h 442678"/>
                <a:gd name="connsiteX7" fmla="*/ 241892 w 442678"/>
                <a:gd name="connsiteY7" fmla="*/ 295855 h 442678"/>
                <a:gd name="connsiteX8" fmla="*/ 164599 w 442678"/>
                <a:gd name="connsiteY8" fmla="*/ 318340 h 442678"/>
                <a:gd name="connsiteX9" fmla="*/ 168815 w 442678"/>
                <a:gd name="connsiteY9" fmla="*/ 375256 h 442678"/>
                <a:gd name="connsiteX10" fmla="*/ 190598 w 442678"/>
                <a:gd name="connsiteY10" fmla="*/ 408984 h 442678"/>
                <a:gd name="connsiteX11" fmla="*/ 144924 w 442678"/>
                <a:gd name="connsiteY11" fmla="*/ 442712 h 442678"/>
                <a:gd name="connsiteX12" fmla="*/ 13526 w 442678"/>
                <a:gd name="connsiteY12" fmla="*/ 443414 h 442678"/>
                <a:gd name="connsiteX13" fmla="*/ 176 w 442678"/>
                <a:gd name="connsiteY13" fmla="*/ 427956 h 442678"/>
                <a:gd name="connsiteX14" fmla="*/ 878 w 442678"/>
                <a:gd name="connsiteY14" fmla="*/ 296558 h 442678"/>
                <a:gd name="connsiteX15" fmla="*/ 33904 w 442678"/>
                <a:gd name="connsiteY15" fmla="*/ 253695 h 442678"/>
                <a:gd name="connsiteX16" fmla="*/ 66226 w 442678"/>
                <a:gd name="connsiteY16" fmla="*/ 271964 h 442678"/>
                <a:gd name="connsiteX17" fmla="*/ 130871 w 442678"/>
                <a:gd name="connsiteY17" fmla="*/ 273370 h 442678"/>
                <a:gd name="connsiteX18" fmla="*/ 129466 w 442678"/>
                <a:gd name="connsiteY18" fmla="*/ 167267 h 442678"/>
                <a:gd name="connsiteX19" fmla="*/ 66929 w 442678"/>
                <a:gd name="connsiteY19" fmla="*/ 170078 h 442678"/>
                <a:gd name="connsiteX20" fmla="*/ 36011 w 442678"/>
                <a:gd name="connsiteY20" fmla="*/ 189050 h 442678"/>
                <a:gd name="connsiteX21" fmla="*/ 2284 w 442678"/>
                <a:gd name="connsiteY21" fmla="*/ 146890 h 442678"/>
                <a:gd name="connsiteX22" fmla="*/ 1581 w 442678"/>
                <a:gd name="connsiteY22" fmla="*/ 12681 h 442678"/>
                <a:gd name="connsiteX23" fmla="*/ 16337 w 442678"/>
                <a:gd name="connsiteY23" fmla="*/ 33 h 442678"/>
                <a:gd name="connsiteX24" fmla="*/ 144924 w 442678"/>
                <a:gd name="connsiteY24" fmla="*/ 33 h 442678"/>
                <a:gd name="connsiteX25" fmla="*/ 191300 w 442678"/>
                <a:gd name="connsiteY25" fmla="*/ 32356 h 442678"/>
                <a:gd name="connsiteX26" fmla="*/ 170923 w 442678"/>
                <a:gd name="connsiteY26" fmla="*/ 66084 h 442678"/>
                <a:gd name="connsiteX27" fmla="*/ 167410 w 442678"/>
                <a:gd name="connsiteY27" fmla="*/ 124405 h 442678"/>
                <a:gd name="connsiteX28" fmla="*/ 279133 w 442678"/>
                <a:gd name="connsiteY28" fmla="*/ 125810 h 442678"/>
                <a:gd name="connsiteX29" fmla="*/ 274917 w 442678"/>
                <a:gd name="connsiteY29" fmla="*/ 65381 h 442678"/>
                <a:gd name="connsiteX30" fmla="*/ 255243 w 442678"/>
                <a:gd name="connsiteY30" fmla="*/ 33761 h 442678"/>
                <a:gd name="connsiteX31" fmla="*/ 298105 w 442678"/>
                <a:gd name="connsiteY31" fmla="*/ 736 h 442678"/>
                <a:gd name="connsiteX32" fmla="*/ 429503 w 442678"/>
                <a:gd name="connsiteY32" fmla="*/ 33 h 442678"/>
                <a:gd name="connsiteX33" fmla="*/ 444962 w 442678"/>
                <a:gd name="connsiteY33" fmla="*/ 21113 h 442678"/>
                <a:gd name="connsiteX34" fmla="*/ 443557 w 442678"/>
                <a:gd name="connsiteY34" fmla="*/ 221372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442678">
                  <a:moveTo>
                    <a:pt x="443557" y="221372"/>
                  </a:moveTo>
                  <a:cubicBezTo>
                    <a:pt x="443557" y="288125"/>
                    <a:pt x="442854" y="354879"/>
                    <a:pt x="444259" y="421632"/>
                  </a:cubicBezTo>
                  <a:cubicBezTo>
                    <a:pt x="444259" y="439901"/>
                    <a:pt x="439341" y="444820"/>
                    <a:pt x="421774" y="444117"/>
                  </a:cubicBezTo>
                  <a:cubicBezTo>
                    <a:pt x="384533" y="442712"/>
                    <a:pt x="346589" y="443414"/>
                    <a:pt x="309348" y="444117"/>
                  </a:cubicBezTo>
                  <a:cubicBezTo>
                    <a:pt x="293186" y="444117"/>
                    <a:pt x="278431" y="440604"/>
                    <a:pt x="267188" y="428658"/>
                  </a:cubicBezTo>
                  <a:cubicBezTo>
                    <a:pt x="248216" y="409686"/>
                    <a:pt x="248216" y="399147"/>
                    <a:pt x="268593" y="381580"/>
                  </a:cubicBezTo>
                  <a:cubicBezTo>
                    <a:pt x="282646" y="369635"/>
                    <a:pt x="298808" y="356987"/>
                    <a:pt x="289673" y="335907"/>
                  </a:cubicBezTo>
                  <a:cubicBezTo>
                    <a:pt x="280538" y="315529"/>
                    <a:pt x="266485" y="298665"/>
                    <a:pt x="241892" y="295855"/>
                  </a:cubicBezTo>
                  <a:cubicBezTo>
                    <a:pt x="213083" y="292342"/>
                    <a:pt x="185679" y="292342"/>
                    <a:pt x="164599" y="318340"/>
                  </a:cubicBezTo>
                  <a:cubicBezTo>
                    <a:pt x="147032" y="340825"/>
                    <a:pt x="148438" y="355581"/>
                    <a:pt x="168815" y="375256"/>
                  </a:cubicBezTo>
                  <a:cubicBezTo>
                    <a:pt x="178652" y="384391"/>
                    <a:pt x="197624" y="389309"/>
                    <a:pt x="190598" y="408984"/>
                  </a:cubicBezTo>
                  <a:cubicBezTo>
                    <a:pt x="182868" y="429361"/>
                    <a:pt x="167410" y="442009"/>
                    <a:pt x="144924" y="442712"/>
                  </a:cubicBezTo>
                  <a:cubicBezTo>
                    <a:pt x="101359" y="444117"/>
                    <a:pt x="57091" y="442712"/>
                    <a:pt x="13526" y="443414"/>
                  </a:cubicBezTo>
                  <a:cubicBezTo>
                    <a:pt x="1581" y="443414"/>
                    <a:pt x="176" y="437793"/>
                    <a:pt x="176" y="427956"/>
                  </a:cubicBezTo>
                  <a:cubicBezTo>
                    <a:pt x="176" y="384391"/>
                    <a:pt x="-527" y="340123"/>
                    <a:pt x="878" y="296558"/>
                  </a:cubicBezTo>
                  <a:cubicBezTo>
                    <a:pt x="1581" y="274775"/>
                    <a:pt x="14932" y="261424"/>
                    <a:pt x="33904" y="253695"/>
                  </a:cubicBezTo>
                  <a:cubicBezTo>
                    <a:pt x="51470" y="246668"/>
                    <a:pt x="57794" y="262830"/>
                    <a:pt x="66226" y="271964"/>
                  </a:cubicBezTo>
                  <a:cubicBezTo>
                    <a:pt x="88711" y="297260"/>
                    <a:pt x="106278" y="297963"/>
                    <a:pt x="130871" y="273370"/>
                  </a:cubicBezTo>
                  <a:cubicBezTo>
                    <a:pt x="158275" y="246668"/>
                    <a:pt x="157572" y="193266"/>
                    <a:pt x="129466" y="167267"/>
                  </a:cubicBezTo>
                  <a:cubicBezTo>
                    <a:pt x="105575" y="144782"/>
                    <a:pt x="88711" y="146187"/>
                    <a:pt x="66929" y="170078"/>
                  </a:cubicBezTo>
                  <a:cubicBezTo>
                    <a:pt x="58497" y="179213"/>
                    <a:pt x="54281" y="196779"/>
                    <a:pt x="36011" y="189050"/>
                  </a:cubicBezTo>
                  <a:cubicBezTo>
                    <a:pt x="17039" y="181321"/>
                    <a:pt x="2986" y="167970"/>
                    <a:pt x="2284" y="146890"/>
                  </a:cubicBezTo>
                  <a:cubicBezTo>
                    <a:pt x="878" y="101920"/>
                    <a:pt x="2284" y="57652"/>
                    <a:pt x="1581" y="12681"/>
                  </a:cubicBezTo>
                  <a:cubicBezTo>
                    <a:pt x="1581" y="736"/>
                    <a:pt x="7202" y="33"/>
                    <a:pt x="16337" y="33"/>
                  </a:cubicBezTo>
                  <a:cubicBezTo>
                    <a:pt x="59199" y="33"/>
                    <a:pt x="102062" y="736"/>
                    <a:pt x="144924" y="33"/>
                  </a:cubicBezTo>
                  <a:cubicBezTo>
                    <a:pt x="168112" y="33"/>
                    <a:pt x="182868" y="13384"/>
                    <a:pt x="191300" y="32356"/>
                  </a:cubicBezTo>
                  <a:cubicBezTo>
                    <a:pt x="199732" y="51328"/>
                    <a:pt x="180760" y="56949"/>
                    <a:pt x="170923" y="66084"/>
                  </a:cubicBezTo>
                  <a:cubicBezTo>
                    <a:pt x="149140" y="86461"/>
                    <a:pt x="147735" y="101920"/>
                    <a:pt x="167410" y="124405"/>
                  </a:cubicBezTo>
                  <a:cubicBezTo>
                    <a:pt x="195516" y="157430"/>
                    <a:pt x="251026" y="158133"/>
                    <a:pt x="279133" y="125810"/>
                  </a:cubicBezTo>
                  <a:cubicBezTo>
                    <a:pt x="299510" y="102622"/>
                    <a:pt x="298105" y="85758"/>
                    <a:pt x="274917" y="65381"/>
                  </a:cubicBezTo>
                  <a:cubicBezTo>
                    <a:pt x="265080" y="56949"/>
                    <a:pt x="248216" y="50625"/>
                    <a:pt x="255243" y="33761"/>
                  </a:cubicBezTo>
                  <a:cubicBezTo>
                    <a:pt x="262972" y="15492"/>
                    <a:pt x="275620" y="736"/>
                    <a:pt x="298105" y="736"/>
                  </a:cubicBezTo>
                  <a:cubicBezTo>
                    <a:pt x="341670" y="33"/>
                    <a:pt x="385938" y="1439"/>
                    <a:pt x="429503" y="33"/>
                  </a:cubicBezTo>
                  <a:cubicBezTo>
                    <a:pt x="447772" y="-669"/>
                    <a:pt x="444962" y="9871"/>
                    <a:pt x="444962" y="21113"/>
                  </a:cubicBezTo>
                  <a:cubicBezTo>
                    <a:pt x="443557" y="87866"/>
                    <a:pt x="443557" y="154619"/>
                    <a:pt x="443557" y="22137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59">
              <a:extLst>
                <a:ext uri="{FF2B5EF4-FFF2-40B4-BE49-F238E27FC236}">
                  <a16:creationId xmlns:a16="http://schemas.microsoft.com/office/drawing/2014/main" id="{486ABE6E-0FB3-4A50-9863-B374D35A992F}"/>
                </a:ext>
              </a:extLst>
            </p:cNvPr>
            <p:cNvSpPr/>
            <p:nvPr/>
          </p:nvSpPr>
          <p:spPr>
            <a:xfrm>
              <a:off x="7723694" y="2935131"/>
              <a:ext cx="334216" cy="334216"/>
            </a:xfrm>
            <a:custGeom>
              <a:avLst/>
              <a:gdLst>
                <a:gd name="connsiteX0" fmla="*/ 703 w 442678"/>
                <a:gd name="connsiteY0" fmla="*/ 221404 h 442678"/>
                <a:gd name="connsiteX1" fmla="*/ 0 w 442678"/>
                <a:gd name="connsiteY1" fmla="*/ 21144 h 442678"/>
                <a:gd name="connsiteX2" fmla="*/ 21080 w 442678"/>
                <a:gd name="connsiteY2" fmla="*/ 64 h 442678"/>
                <a:gd name="connsiteX3" fmla="*/ 139127 w 442678"/>
                <a:gd name="connsiteY3" fmla="*/ 64 h 442678"/>
                <a:gd name="connsiteX4" fmla="*/ 179882 w 442678"/>
                <a:gd name="connsiteY4" fmla="*/ 17631 h 442678"/>
                <a:gd name="connsiteX5" fmla="*/ 177071 w 442678"/>
                <a:gd name="connsiteY5" fmla="*/ 60494 h 442678"/>
                <a:gd name="connsiteX6" fmla="*/ 153181 w 442678"/>
                <a:gd name="connsiteY6" fmla="*/ 104761 h 442678"/>
                <a:gd name="connsiteX7" fmla="*/ 205178 w 442678"/>
                <a:gd name="connsiteY7" fmla="*/ 147624 h 442678"/>
                <a:gd name="connsiteX8" fmla="*/ 275444 w 442678"/>
                <a:gd name="connsiteY8" fmla="*/ 127949 h 442678"/>
                <a:gd name="connsiteX9" fmla="*/ 271931 w 442678"/>
                <a:gd name="connsiteY9" fmla="*/ 65412 h 442678"/>
                <a:gd name="connsiteX10" fmla="*/ 252959 w 442678"/>
                <a:gd name="connsiteY10" fmla="*/ 33090 h 442678"/>
                <a:gd name="connsiteX11" fmla="*/ 293713 w 442678"/>
                <a:gd name="connsiteY11" fmla="*/ 767 h 442678"/>
                <a:gd name="connsiteX12" fmla="*/ 430733 w 442678"/>
                <a:gd name="connsiteY12" fmla="*/ 64 h 442678"/>
                <a:gd name="connsiteX13" fmla="*/ 443381 w 442678"/>
                <a:gd name="connsiteY13" fmla="*/ 16226 h 442678"/>
                <a:gd name="connsiteX14" fmla="*/ 443381 w 442678"/>
                <a:gd name="connsiteY14" fmla="*/ 144813 h 442678"/>
                <a:gd name="connsiteX15" fmla="*/ 423004 w 442678"/>
                <a:gd name="connsiteY15" fmla="*/ 182054 h 442678"/>
                <a:gd name="connsiteX16" fmla="*/ 383655 w 442678"/>
                <a:gd name="connsiteY16" fmla="*/ 178541 h 442678"/>
                <a:gd name="connsiteX17" fmla="*/ 335171 w 442678"/>
                <a:gd name="connsiteY17" fmla="*/ 153948 h 442678"/>
                <a:gd name="connsiteX18" fmla="*/ 295119 w 442678"/>
                <a:gd name="connsiteY18" fmla="*/ 213674 h 442678"/>
                <a:gd name="connsiteX19" fmla="*/ 318307 w 442678"/>
                <a:gd name="connsiteY19" fmla="*/ 277617 h 442678"/>
                <a:gd name="connsiteX20" fmla="*/ 376628 w 442678"/>
                <a:gd name="connsiteY20" fmla="*/ 273401 h 442678"/>
                <a:gd name="connsiteX21" fmla="*/ 411058 w 442678"/>
                <a:gd name="connsiteY21" fmla="*/ 253726 h 442678"/>
                <a:gd name="connsiteX22" fmla="*/ 443381 w 442678"/>
                <a:gd name="connsiteY22" fmla="*/ 300102 h 442678"/>
                <a:gd name="connsiteX23" fmla="*/ 443381 w 442678"/>
                <a:gd name="connsiteY23" fmla="*/ 425879 h 442678"/>
                <a:gd name="connsiteX24" fmla="*/ 423706 w 442678"/>
                <a:gd name="connsiteY24" fmla="*/ 443445 h 442678"/>
                <a:gd name="connsiteX25" fmla="*/ 303551 w 442678"/>
                <a:gd name="connsiteY25" fmla="*/ 443445 h 442678"/>
                <a:gd name="connsiteX26" fmla="*/ 260689 w 442678"/>
                <a:gd name="connsiteY26" fmla="*/ 423068 h 442678"/>
                <a:gd name="connsiteX27" fmla="*/ 264202 w 442678"/>
                <a:gd name="connsiteY27" fmla="*/ 383719 h 442678"/>
                <a:gd name="connsiteX28" fmla="*/ 289498 w 442678"/>
                <a:gd name="connsiteY28" fmla="*/ 337343 h 442678"/>
                <a:gd name="connsiteX29" fmla="*/ 231879 w 442678"/>
                <a:gd name="connsiteY29" fmla="*/ 295183 h 442678"/>
                <a:gd name="connsiteX30" fmla="*/ 165126 w 442678"/>
                <a:gd name="connsiteY30" fmla="*/ 317669 h 442678"/>
                <a:gd name="connsiteX31" fmla="*/ 169342 w 442678"/>
                <a:gd name="connsiteY31" fmla="*/ 376692 h 442678"/>
                <a:gd name="connsiteX32" fmla="*/ 189017 w 442678"/>
                <a:gd name="connsiteY32" fmla="*/ 410420 h 442678"/>
                <a:gd name="connsiteX33" fmla="*/ 146154 w 442678"/>
                <a:gd name="connsiteY33" fmla="*/ 443445 h 442678"/>
                <a:gd name="connsiteX34" fmla="*/ 14756 w 442678"/>
                <a:gd name="connsiteY34" fmla="*/ 444148 h 442678"/>
                <a:gd name="connsiteX35" fmla="*/ 703 w 442678"/>
                <a:gd name="connsiteY35" fmla="*/ 424473 h 442678"/>
                <a:gd name="connsiteX36" fmla="*/ 703 w 442678"/>
                <a:gd name="connsiteY36" fmla="*/ 221404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442678">
                  <a:moveTo>
                    <a:pt x="703" y="221404"/>
                  </a:moveTo>
                  <a:cubicBezTo>
                    <a:pt x="703" y="154650"/>
                    <a:pt x="1405" y="87897"/>
                    <a:pt x="0" y="21144"/>
                  </a:cubicBezTo>
                  <a:cubicBezTo>
                    <a:pt x="0" y="4280"/>
                    <a:pt x="3513" y="-638"/>
                    <a:pt x="21080" y="64"/>
                  </a:cubicBezTo>
                  <a:cubicBezTo>
                    <a:pt x="60429" y="1470"/>
                    <a:pt x="99778" y="767"/>
                    <a:pt x="139127" y="64"/>
                  </a:cubicBezTo>
                  <a:cubicBezTo>
                    <a:pt x="155991" y="64"/>
                    <a:pt x="169342" y="4983"/>
                    <a:pt x="179882" y="17631"/>
                  </a:cubicBezTo>
                  <a:cubicBezTo>
                    <a:pt x="193233" y="32387"/>
                    <a:pt x="197449" y="46440"/>
                    <a:pt x="177071" y="60494"/>
                  </a:cubicBezTo>
                  <a:cubicBezTo>
                    <a:pt x="162316" y="71033"/>
                    <a:pt x="145452" y="82276"/>
                    <a:pt x="153181" y="104761"/>
                  </a:cubicBezTo>
                  <a:cubicBezTo>
                    <a:pt x="161613" y="128652"/>
                    <a:pt x="178477" y="144813"/>
                    <a:pt x="205178" y="147624"/>
                  </a:cubicBezTo>
                  <a:cubicBezTo>
                    <a:pt x="231177" y="150434"/>
                    <a:pt x="256472" y="149732"/>
                    <a:pt x="275444" y="127949"/>
                  </a:cubicBezTo>
                  <a:cubicBezTo>
                    <a:pt x="297227" y="103356"/>
                    <a:pt x="296524" y="87897"/>
                    <a:pt x="271931" y="65412"/>
                  </a:cubicBezTo>
                  <a:cubicBezTo>
                    <a:pt x="262094" y="56980"/>
                    <a:pt x="245932" y="50656"/>
                    <a:pt x="252959" y="33090"/>
                  </a:cubicBezTo>
                  <a:cubicBezTo>
                    <a:pt x="259986" y="15523"/>
                    <a:pt x="273336" y="1470"/>
                    <a:pt x="293713" y="767"/>
                  </a:cubicBezTo>
                  <a:cubicBezTo>
                    <a:pt x="339387" y="-638"/>
                    <a:pt x="385060" y="767"/>
                    <a:pt x="430733" y="64"/>
                  </a:cubicBezTo>
                  <a:cubicBezTo>
                    <a:pt x="443381" y="64"/>
                    <a:pt x="443381" y="7091"/>
                    <a:pt x="443381" y="16226"/>
                  </a:cubicBezTo>
                  <a:cubicBezTo>
                    <a:pt x="443381" y="59088"/>
                    <a:pt x="443381" y="101951"/>
                    <a:pt x="443381" y="144813"/>
                  </a:cubicBezTo>
                  <a:cubicBezTo>
                    <a:pt x="443381" y="160272"/>
                    <a:pt x="434949" y="172217"/>
                    <a:pt x="423004" y="182054"/>
                  </a:cubicBezTo>
                  <a:cubicBezTo>
                    <a:pt x="408951" y="193297"/>
                    <a:pt x="396303" y="195405"/>
                    <a:pt x="383655" y="178541"/>
                  </a:cubicBezTo>
                  <a:cubicBezTo>
                    <a:pt x="371709" y="163082"/>
                    <a:pt x="359764" y="143408"/>
                    <a:pt x="335171" y="153948"/>
                  </a:cubicBezTo>
                  <a:cubicBezTo>
                    <a:pt x="310578" y="165190"/>
                    <a:pt x="295119" y="183460"/>
                    <a:pt x="295119" y="213674"/>
                  </a:cubicBezTo>
                  <a:cubicBezTo>
                    <a:pt x="295119" y="238267"/>
                    <a:pt x="297227" y="260753"/>
                    <a:pt x="318307" y="277617"/>
                  </a:cubicBezTo>
                  <a:cubicBezTo>
                    <a:pt x="341495" y="296589"/>
                    <a:pt x="356251" y="295183"/>
                    <a:pt x="376628" y="273401"/>
                  </a:cubicBezTo>
                  <a:cubicBezTo>
                    <a:pt x="385763" y="263563"/>
                    <a:pt x="392789" y="245294"/>
                    <a:pt x="411058" y="253726"/>
                  </a:cubicBezTo>
                  <a:cubicBezTo>
                    <a:pt x="430030" y="262158"/>
                    <a:pt x="443381" y="276914"/>
                    <a:pt x="443381" y="300102"/>
                  </a:cubicBezTo>
                  <a:cubicBezTo>
                    <a:pt x="443381" y="342262"/>
                    <a:pt x="442678" y="384422"/>
                    <a:pt x="443381" y="425879"/>
                  </a:cubicBezTo>
                  <a:cubicBezTo>
                    <a:pt x="444084" y="441337"/>
                    <a:pt x="437057" y="443445"/>
                    <a:pt x="423706" y="443445"/>
                  </a:cubicBezTo>
                  <a:cubicBezTo>
                    <a:pt x="383655" y="442743"/>
                    <a:pt x="343603" y="442743"/>
                    <a:pt x="303551" y="443445"/>
                  </a:cubicBezTo>
                  <a:cubicBezTo>
                    <a:pt x="285984" y="443445"/>
                    <a:pt x="271931" y="436419"/>
                    <a:pt x="260689" y="423068"/>
                  </a:cubicBezTo>
                  <a:cubicBezTo>
                    <a:pt x="248743" y="409015"/>
                    <a:pt x="247338" y="396367"/>
                    <a:pt x="264202" y="383719"/>
                  </a:cubicBezTo>
                  <a:cubicBezTo>
                    <a:pt x="279660" y="372476"/>
                    <a:pt x="298632" y="359828"/>
                    <a:pt x="289498" y="337343"/>
                  </a:cubicBezTo>
                  <a:cubicBezTo>
                    <a:pt x="279660" y="312750"/>
                    <a:pt x="261391" y="295886"/>
                    <a:pt x="231879" y="295183"/>
                  </a:cubicBezTo>
                  <a:cubicBezTo>
                    <a:pt x="206583" y="294481"/>
                    <a:pt x="182693" y="295886"/>
                    <a:pt x="165126" y="317669"/>
                  </a:cubicBezTo>
                  <a:cubicBezTo>
                    <a:pt x="146154" y="340856"/>
                    <a:pt x="147559" y="355612"/>
                    <a:pt x="169342" y="376692"/>
                  </a:cubicBezTo>
                  <a:cubicBezTo>
                    <a:pt x="178477" y="385827"/>
                    <a:pt x="197449" y="390043"/>
                    <a:pt x="189017" y="410420"/>
                  </a:cubicBezTo>
                  <a:cubicBezTo>
                    <a:pt x="180585" y="430095"/>
                    <a:pt x="166531" y="442743"/>
                    <a:pt x="146154" y="443445"/>
                  </a:cubicBezTo>
                  <a:cubicBezTo>
                    <a:pt x="102589" y="444851"/>
                    <a:pt x="58321" y="443445"/>
                    <a:pt x="14756" y="444148"/>
                  </a:cubicBezTo>
                  <a:cubicBezTo>
                    <a:pt x="-2108" y="444148"/>
                    <a:pt x="703" y="434311"/>
                    <a:pt x="703" y="424473"/>
                  </a:cubicBezTo>
                  <a:cubicBezTo>
                    <a:pt x="703" y="356315"/>
                    <a:pt x="703" y="288859"/>
                    <a:pt x="703" y="22140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60">
              <a:extLst>
                <a:ext uri="{FF2B5EF4-FFF2-40B4-BE49-F238E27FC236}">
                  <a16:creationId xmlns:a16="http://schemas.microsoft.com/office/drawing/2014/main" id="{5A2A2FDC-7509-4DA8-AACB-2997BA10CC7C}"/>
                </a:ext>
              </a:extLst>
            </p:cNvPr>
            <p:cNvSpPr/>
            <p:nvPr/>
          </p:nvSpPr>
          <p:spPr>
            <a:xfrm>
              <a:off x="8054426" y="1997845"/>
              <a:ext cx="328911" cy="334216"/>
            </a:xfrm>
            <a:custGeom>
              <a:avLst/>
              <a:gdLst>
                <a:gd name="connsiteX0" fmla="*/ 222042 w 435651"/>
                <a:gd name="connsiteY0" fmla="*/ 755 h 442678"/>
                <a:gd name="connsiteX1" fmla="*/ 418788 w 435651"/>
                <a:gd name="connsiteY1" fmla="*/ 52 h 442678"/>
                <a:gd name="connsiteX2" fmla="*/ 441976 w 435651"/>
                <a:gd name="connsiteY2" fmla="*/ 24645 h 442678"/>
                <a:gd name="connsiteX3" fmla="*/ 441976 w 435651"/>
                <a:gd name="connsiteY3" fmla="*/ 139882 h 442678"/>
                <a:gd name="connsiteX4" fmla="*/ 423706 w 435651"/>
                <a:gd name="connsiteY4" fmla="*/ 180637 h 442678"/>
                <a:gd name="connsiteX5" fmla="*/ 380844 w 435651"/>
                <a:gd name="connsiteY5" fmla="*/ 177123 h 442678"/>
                <a:gd name="connsiteX6" fmla="*/ 339387 w 435651"/>
                <a:gd name="connsiteY6" fmla="*/ 153233 h 442678"/>
                <a:gd name="connsiteX7" fmla="*/ 296524 w 435651"/>
                <a:gd name="connsiteY7" fmla="*/ 195393 h 442678"/>
                <a:gd name="connsiteX8" fmla="*/ 318307 w 435651"/>
                <a:gd name="connsiteY8" fmla="*/ 279712 h 442678"/>
                <a:gd name="connsiteX9" fmla="*/ 374520 w 435651"/>
                <a:gd name="connsiteY9" fmla="*/ 274794 h 442678"/>
                <a:gd name="connsiteX10" fmla="*/ 411058 w 435651"/>
                <a:gd name="connsiteY10" fmla="*/ 254416 h 442678"/>
                <a:gd name="connsiteX11" fmla="*/ 441976 w 435651"/>
                <a:gd name="connsiteY11" fmla="*/ 302198 h 442678"/>
                <a:gd name="connsiteX12" fmla="*/ 441976 w 435651"/>
                <a:gd name="connsiteY12" fmla="*/ 425164 h 442678"/>
                <a:gd name="connsiteX13" fmla="*/ 423706 w 435651"/>
                <a:gd name="connsiteY13" fmla="*/ 444136 h 442678"/>
                <a:gd name="connsiteX14" fmla="*/ 300740 w 435651"/>
                <a:gd name="connsiteY14" fmla="*/ 444136 h 442678"/>
                <a:gd name="connsiteX15" fmla="*/ 262796 w 435651"/>
                <a:gd name="connsiteY15" fmla="*/ 426569 h 442678"/>
                <a:gd name="connsiteX16" fmla="*/ 265607 w 435651"/>
                <a:gd name="connsiteY16" fmla="*/ 383707 h 442678"/>
                <a:gd name="connsiteX17" fmla="*/ 288795 w 435651"/>
                <a:gd name="connsiteY17" fmla="*/ 336628 h 442678"/>
                <a:gd name="connsiteX18" fmla="*/ 235392 w 435651"/>
                <a:gd name="connsiteY18" fmla="*/ 296576 h 442678"/>
                <a:gd name="connsiteX19" fmla="*/ 167937 w 435651"/>
                <a:gd name="connsiteY19" fmla="*/ 316251 h 442678"/>
                <a:gd name="connsiteX20" fmla="*/ 171450 w 435651"/>
                <a:gd name="connsiteY20" fmla="*/ 378788 h 442678"/>
                <a:gd name="connsiteX21" fmla="*/ 190422 w 435651"/>
                <a:gd name="connsiteY21" fmla="*/ 411110 h 442678"/>
                <a:gd name="connsiteX22" fmla="*/ 150370 w 435651"/>
                <a:gd name="connsiteY22" fmla="*/ 444136 h 442678"/>
                <a:gd name="connsiteX23" fmla="*/ 13351 w 435651"/>
                <a:gd name="connsiteY23" fmla="*/ 444838 h 442678"/>
                <a:gd name="connsiteX24" fmla="*/ 703 w 435651"/>
                <a:gd name="connsiteY24" fmla="*/ 429380 h 442678"/>
                <a:gd name="connsiteX25" fmla="*/ 703 w 435651"/>
                <a:gd name="connsiteY25" fmla="*/ 300792 h 442678"/>
                <a:gd name="connsiteX26" fmla="*/ 18269 w 435651"/>
                <a:gd name="connsiteY26" fmla="*/ 264956 h 442678"/>
                <a:gd name="connsiteX27" fmla="*/ 61835 w 435651"/>
                <a:gd name="connsiteY27" fmla="*/ 267064 h 442678"/>
                <a:gd name="connsiteX28" fmla="*/ 108210 w 435651"/>
                <a:gd name="connsiteY28" fmla="*/ 290252 h 442678"/>
                <a:gd name="connsiteX29" fmla="*/ 148965 w 435651"/>
                <a:gd name="connsiteY29" fmla="*/ 234039 h 442678"/>
                <a:gd name="connsiteX30" fmla="*/ 127182 w 435651"/>
                <a:gd name="connsiteY30" fmla="*/ 167286 h 442678"/>
                <a:gd name="connsiteX31" fmla="*/ 66753 w 435651"/>
                <a:gd name="connsiteY31" fmla="*/ 171502 h 442678"/>
                <a:gd name="connsiteX32" fmla="*/ 35133 w 435651"/>
                <a:gd name="connsiteY32" fmla="*/ 191177 h 442678"/>
                <a:gd name="connsiteX33" fmla="*/ 703 w 435651"/>
                <a:gd name="connsiteY33" fmla="*/ 149017 h 442678"/>
                <a:gd name="connsiteX34" fmla="*/ 0 w 435651"/>
                <a:gd name="connsiteY34" fmla="*/ 14808 h 442678"/>
                <a:gd name="connsiteX35" fmla="*/ 21080 w 435651"/>
                <a:gd name="connsiteY35" fmla="*/ 2160 h 442678"/>
                <a:gd name="connsiteX36" fmla="*/ 222042 w 435651"/>
                <a:gd name="connsiteY36" fmla="*/ 755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651" h="442678">
                  <a:moveTo>
                    <a:pt x="222042" y="755"/>
                  </a:moveTo>
                  <a:cubicBezTo>
                    <a:pt x="287390" y="755"/>
                    <a:pt x="353440" y="1457"/>
                    <a:pt x="418788" y="52"/>
                  </a:cubicBezTo>
                  <a:cubicBezTo>
                    <a:pt x="438462" y="-651"/>
                    <a:pt x="442678" y="5673"/>
                    <a:pt x="441976" y="24645"/>
                  </a:cubicBezTo>
                  <a:cubicBezTo>
                    <a:pt x="440570" y="62589"/>
                    <a:pt x="441273" y="101236"/>
                    <a:pt x="441976" y="139882"/>
                  </a:cubicBezTo>
                  <a:cubicBezTo>
                    <a:pt x="441976" y="156746"/>
                    <a:pt x="436354" y="170097"/>
                    <a:pt x="423706" y="180637"/>
                  </a:cubicBezTo>
                  <a:cubicBezTo>
                    <a:pt x="408248" y="193987"/>
                    <a:pt x="394195" y="196798"/>
                    <a:pt x="380844" y="177123"/>
                  </a:cubicBezTo>
                  <a:cubicBezTo>
                    <a:pt x="371007" y="163070"/>
                    <a:pt x="359764" y="147611"/>
                    <a:pt x="339387" y="153233"/>
                  </a:cubicBezTo>
                  <a:cubicBezTo>
                    <a:pt x="318307" y="159557"/>
                    <a:pt x="303551" y="173610"/>
                    <a:pt x="296524" y="195393"/>
                  </a:cubicBezTo>
                  <a:cubicBezTo>
                    <a:pt x="285984" y="227715"/>
                    <a:pt x="294416" y="260740"/>
                    <a:pt x="318307" y="279712"/>
                  </a:cubicBezTo>
                  <a:cubicBezTo>
                    <a:pt x="340792" y="297981"/>
                    <a:pt x="354845" y="296576"/>
                    <a:pt x="374520" y="274794"/>
                  </a:cubicBezTo>
                  <a:cubicBezTo>
                    <a:pt x="384357" y="264254"/>
                    <a:pt x="391384" y="244579"/>
                    <a:pt x="411058" y="254416"/>
                  </a:cubicBezTo>
                  <a:cubicBezTo>
                    <a:pt x="430030" y="263551"/>
                    <a:pt x="441976" y="279010"/>
                    <a:pt x="441976" y="302198"/>
                  </a:cubicBezTo>
                  <a:cubicBezTo>
                    <a:pt x="441273" y="342952"/>
                    <a:pt x="441273" y="384409"/>
                    <a:pt x="441976" y="425164"/>
                  </a:cubicBezTo>
                  <a:cubicBezTo>
                    <a:pt x="441976" y="439217"/>
                    <a:pt x="438462" y="444136"/>
                    <a:pt x="423706" y="444136"/>
                  </a:cubicBezTo>
                  <a:cubicBezTo>
                    <a:pt x="382952" y="443433"/>
                    <a:pt x="341495" y="443433"/>
                    <a:pt x="300740" y="444136"/>
                  </a:cubicBezTo>
                  <a:cubicBezTo>
                    <a:pt x="285282" y="444136"/>
                    <a:pt x="272634" y="437812"/>
                    <a:pt x="262796" y="426569"/>
                  </a:cubicBezTo>
                  <a:cubicBezTo>
                    <a:pt x="250148" y="411813"/>
                    <a:pt x="245230" y="397760"/>
                    <a:pt x="265607" y="383707"/>
                  </a:cubicBezTo>
                  <a:cubicBezTo>
                    <a:pt x="281066" y="372464"/>
                    <a:pt x="298632" y="359816"/>
                    <a:pt x="288795" y="336628"/>
                  </a:cubicBezTo>
                  <a:cubicBezTo>
                    <a:pt x="278958" y="314143"/>
                    <a:pt x="262094" y="297981"/>
                    <a:pt x="235392" y="296576"/>
                  </a:cubicBezTo>
                  <a:cubicBezTo>
                    <a:pt x="210096" y="295171"/>
                    <a:pt x="186206" y="295171"/>
                    <a:pt x="167937" y="316251"/>
                  </a:cubicBezTo>
                  <a:cubicBezTo>
                    <a:pt x="146154" y="340844"/>
                    <a:pt x="146857" y="357005"/>
                    <a:pt x="171450" y="378788"/>
                  </a:cubicBezTo>
                  <a:cubicBezTo>
                    <a:pt x="181287" y="387220"/>
                    <a:pt x="196746" y="393544"/>
                    <a:pt x="190422" y="411110"/>
                  </a:cubicBezTo>
                  <a:cubicBezTo>
                    <a:pt x="183395" y="429380"/>
                    <a:pt x="169342" y="443433"/>
                    <a:pt x="150370" y="444136"/>
                  </a:cubicBezTo>
                  <a:cubicBezTo>
                    <a:pt x="104697" y="446244"/>
                    <a:pt x="59024" y="444838"/>
                    <a:pt x="13351" y="444838"/>
                  </a:cubicBezTo>
                  <a:cubicBezTo>
                    <a:pt x="1405" y="444838"/>
                    <a:pt x="703" y="438514"/>
                    <a:pt x="703" y="429380"/>
                  </a:cubicBezTo>
                  <a:cubicBezTo>
                    <a:pt x="703" y="386517"/>
                    <a:pt x="703" y="343655"/>
                    <a:pt x="703" y="300792"/>
                  </a:cubicBezTo>
                  <a:cubicBezTo>
                    <a:pt x="703" y="286739"/>
                    <a:pt x="7729" y="274794"/>
                    <a:pt x="18269" y="264956"/>
                  </a:cubicBezTo>
                  <a:cubicBezTo>
                    <a:pt x="33728" y="250903"/>
                    <a:pt x="47079" y="248093"/>
                    <a:pt x="61835" y="267064"/>
                  </a:cubicBezTo>
                  <a:cubicBezTo>
                    <a:pt x="73077" y="282523"/>
                    <a:pt x="85725" y="300792"/>
                    <a:pt x="108210" y="290252"/>
                  </a:cubicBezTo>
                  <a:cubicBezTo>
                    <a:pt x="131398" y="279712"/>
                    <a:pt x="148262" y="262848"/>
                    <a:pt x="148965" y="234039"/>
                  </a:cubicBezTo>
                  <a:cubicBezTo>
                    <a:pt x="149668" y="208743"/>
                    <a:pt x="149668" y="184853"/>
                    <a:pt x="127182" y="167286"/>
                  </a:cubicBezTo>
                  <a:cubicBezTo>
                    <a:pt x="102589" y="146909"/>
                    <a:pt x="88536" y="148314"/>
                    <a:pt x="66753" y="171502"/>
                  </a:cubicBezTo>
                  <a:cubicBezTo>
                    <a:pt x="58321" y="180637"/>
                    <a:pt x="53403" y="197501"/>
                    <a:pt x="35133" y="191177"/>
                  </a:cubicBezTo>
                  <a:cubicBezTo>
                    <a:pt x="15459" y="184150"/>
                    <a:pt x="1405" y="170097"/>
                    <a:pt x="703" y="149017"/>
                  </a:cubicBezTo>
                  <a:cubicBezTo>
                    <a:pt x="-703" y="104046"/>
                    <a:pt x="703" y="59778"/>
                    <a:pt x="0" y="14808"/>
                  </a:cubicBezTo>
                  <a:cubicBezTo>
                    <a:pt x="0" y="-2759"/>
                    <a:pt x="11945" y="2160"/>
                    <a:pt x="21080" y="2160"/>
                  </a:cubicBezTo>
                  <a:cubicBezTo>
                    <a:pt x="87130" y="755"/>
                    <a:pt x="154586" y="755"/>
                    <a:pt x="222042" y="75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61">
              <a:extLst>
                <a:ext uri="{FF2B5EF4-FFF2-40B4-BE49-F238E27FC236}">
                  <a16:creationId xmlns:a16="http://schemas.microsoft.com/office/drawing/2014/main" id="{BC2D6E39-9A6B-4669-B59F-EE6AFDB8995F}"/>
                </a:ext>
              </a:extLst>
            </p:cNvPr>
            <p:cNvSpPr/>
            <p:nvPr/>
          </p:nvSpPr>
          <p:spPr>
            <a:xfrm>
              <a:off x="9050513" y="2961974"/>
              <a:ext cx="334216" cy="334216"/>
            </a:xfrm>
            <a:custGeom>
              <a:avLst/>
              <a:gdLst>
                <a:gd name="connsiteX0" fmla="*/ 441372 w 442678"/>
                <a:gd name="connsiteY0" fmla="*/ 81509 h 442678"/>
                <a:gd name="connsiteX1" fmla="*/ 441372 w 442678"/>
                <a:gd name="connsiteY1" fmla="*/ 144749 h 442678"/>
                <a:gd name="connsiteX2" fmla="*/ 422400 w 442678"/>
                <a:gd name="connsiteY2" fmla="*/ 181990 h 442678"/>
                <a:gd name="connsiteX3" fmla="*/ 380943 w 442678"/>
                <a:gd name="connsiteY3" fmla="*/ 179179 h 442678"/>
                <a:gd name="connsiteX4" fmla="*/ 334567 w 442678"/>
                <a:gd name="connsiteY4" fmla="*/ 155289 h 442678"/>
                <a:gd name="connsiteX5" fmla="*/ 293110 w 442678"/>
                <a:gd name="connsiteY5" fmla="*/ 211502 h 442678"/>
                <a:gd name="connsiteX6" fmla="*/ 315595 w 442678"/>
                <a:gd name="connsiteY6" fmla="*/ 278255 h 442678"/>
                <a:gd name="connsiteX7" fmla="*/ 376024 w 442678"/>
                <a:gd name="connsiteY7" fmla="*/ 274741 h 442678"/>
                <a:gd name="connsiteX8" fmla="*/ 409752 w 442678"/>
                <a:gd name="connsiteY8" fmla="*/ 255770 h 442678"/>
                <a:gd name="connsiteX9" fmla="*/ 441372 w 442678"/>
                <a:gd name="connsiteY9" fmla="*/ 299335 h 442678"/>
                <a:gd name="connsiteX10" fmla="*/ 442074 w 442678"/>
                <a:gd name="connsiteY10" fmla="*/ 427922 h 442678"/>
                <a:gd name="connsiteX11" fmla="*/ 424508 w 442678"/>
                <a:gd name="connsiteY11" fmla="*/ 444083 h 442678"/>
                <a:gd name="connsiteX12" fmla="*/ 298731 w 442678"/>
                <a:gd name="connsiteY12" fmla="*/ 444083 h 442678"/>
                <a:gd name="connsiteX13" fmla="*/ 261490 w 442678"/>
                <a:gd name="connsiteY13" fmla="*/ 425112 h 442678"/>
                <a:gd name="connsiteX14" fmla="*/ 265003 w 442678"/>
                <a:gd name="connsiteY14" fmla="*/ 384357 h 442678"/>
                <a:gd name="connsiteX15" fmla="*/ 288191 w 442678"/>
                <a:gd name="connsiteY15" fmla="*/ 337981 h 442678"/>
                <a:gd name="connsiteX16" fmla="*/ 235491 w 442678"/>
                <a:gd name="connsiteY16" fmla="*/ 296524 h 442678"/>
                <a:gd name="connsiteX17" fmla="*/ 165927 w 442678"/>
                <a:gd name="connsiteY17" fmla="*/ 318307 h 442678"/>
                <a:gd name="connsiteX18" fmla="*/ 170143 w 442678"/>
                <a:gd name="connsiteY18" fmla="*/ 378736 h 442678"/>
                <a:gd name="connsiteX19" fmla="*/ 189115 w 442678"/>
                <a:gd name="connsiteY19" fmla="*/ 413166 h 442678"/>
                <a:gd name="connsiteX20" fmla="*/ 144848 w 442678"/>
                <a:gd name="connsiteY20" fmla="*/ 444083 h 442678"/>
                <a:gd name="connsiteX21" fmla="*/ 16260 w 442678"/>
                <a:gd name="connsiteY21" fmla="*/ 444083 h 442678"/>
                <a:gd name="connsiteX22" fmla="*/ 99 w 442678"/>
                <a:gd name="connsiteY22" fmla="*/ 426517 h 442678"/>
                <a:gd name="connsiteX23" fmla="*/ 99 w 442678"/>
                <a:gd name="connsiteY23" fmla="*/ 303551 h 442678"/>
                <a:gd name="connsiteX24" fmla="*/ 19773 w 442678"/>
                <a:gd name="connsiteY24" fmla="*/ 263499 h 442678"/>
                <a:gd name="connsiteX25" fmla="*/ 61231 w 442678"/>
                <a:gd name="connsiteY25" fmla="*/ 267012 h 442678"/>
                <a:gd name="connsiteX26" fmla="*/ 107606 w 442678"/>
                <a:gd name="connsiteY26" fmla="*/ 290200 h 442678"/>
                <a:gd name="connsiteX27" fmla="*/ 148361 w 442678"/>
                <a:gd name="connsiteY27" fmla="*/ 234690 h 442678"/>
                <a:gd name="connsiteX28" fmla="*/ 127281 w 442678"/>
                <a:gd name="connsiteY28" fmla="*/ 167234 h 442678"/>
                <a:gd name="connsiteX29" fmla="*/ 66852 w 442678"/>
                <a:gd name="connsiteY29" fmla="*/ 171450 h 442678"/>
                <a:gd name="connsiteX30" fmla="*/ 31719 w 442678"/>
                <a:gd name="connsiteY30" fmla="*/ 189719 h 442678"/>
                <a:gd name="connsiteX31" fmla="*/ 801 w 442678"/>
                <a:gd name="connsiteY31" fmla="*/ 148262 h 442678"/>
                <a:gd name="connsiteX32" fmla="*/ 99 w 442678"/>
                <a:gd name="connsiteY32" fmla="*/ 14053 h 442678"/>
                <a:gd name="connsiteX33" fmla="*/ 14855 w 442678"/>
                <a:gd name="connsiteY33" fmla="*/ 702 h 442678"/>
                <a:gd name="connsiteX34" fmla="*/ 143442 w 442678"/>
                <a:gd name="connsiteY34" fmla="*/ 702 h 442678"/>
                <a:gd name="connsiteX35" fmla="*/ 181386 w 442678"/>
                <a:gd name="connsiteY35" fmla="*/ 19675 h 442678"/>
                <a:gd name="connsiteX36" fmla="*/ 177873 w 442678"/>
                <a:gd name="connsiteY36" fmla="*/ 61132 h 442678"/>
                <a:gd name="connsiteX37" fmla="*/ 153982 w 442678"/>
                <a:gd name="connsiteY37" fmla="*/ 107508 h 442678"/>
                <a:gd name="connsiteX38" fmla="*/ 207385 w 442678"/>
                <a:gd name="connsiteY38" fmla="*/ 148262 h 442678"/>
                <a:gd name="connsiteX39" fmla="*/ 280462 w 442678"/>
                <a:gd name="connsiteY39" fmla="*/ 122966 h 442678"/>
                <a:gd name="connsiteX40" fmla="*/ 275543 w 442678"/>
                <a:gd name="connsiteY40" fmla="*/ 68158 h 442678"/>
                <a:gd name="connsiteX41" fmla="*/ 253760 w 442678"/>
                <a:gd name="connsiteY41" fmla="*/ 35133 h 442678"/>
                <a:gd name="connsiteX42" fmla="*/ 298028 w 442678"/>
                <a:gd name="connsiteY42" fmla="*/ 702 h 442678"/>
                <a:gd name="connsiteX43" fmla="*/ 429426 w 442678"/>
                <a:gd name="connsiteY43" fmla="*/ 0 h 442678"/>
                <a:gd name="connsiteX44" fmla="*/ 442777 w 442678"/>
                <a:gd name="connsiteY44" fmla="*/ 14756 h 442678"/>
                <a:gd name="connsiteX45" fmla="*/ 441372 w 442678"/>
                <a:gd name="connsiteY45" fmla="*/ 81509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2678" h="442678">
                  <a:moveTo>
                    <a:pt x="441372" y="81509"/>
                  </a:moveTo>
                  <a:cubicBezTo>
                    <a:pt x="441372" y="102589"/>
                    <a:pt x="440669" y="123669"/>
                    <a:pt x="441372" y="144749"/>
                  </a:cubicBezTo>
                  <a:cubicBezTo>
                    <a:pt x="442074" y="160910"/>
                    <a:pt x="434345" y="172153"/>
                    <a:pt x="422400" y="181990"/>
                  </a:cubicBezTo>
                  <a:cubicBezTo>
                    <a:pt x="407644" y="194638"/>
                    <a:pt x="394293" y="196746"/>
                    <a:pt x="380943" y="179179"/>
                  </a:cubicBezTo>
                  <a:cubicBezTo>
                    <a:pt x="369700" y="164423"/>
                    <a:pt x="357755" y="145451"/>
                    <a:pt x="334567" y="155289"/>
                  </a:cubicBezTo>
                  <a:cubicBezTo>
                    <a:pt x="310676" y="165829"/>
                    <a:pt x="294515" y="183395"/>
                    <a:pt x="293110" y="211502"/>
                  </a:cubicBezTo>
                  <a:cubicBezTo>
                    <a:pt x="291704" y="236798"/>
                    <a:pt x="293812" y="260688"/>
                    <a:pt x="315595" y="278255"/>
                  </a:cubicBezTo>
                  <a:cubicBezTo>
                    <a:pt x="339485" y="298632"/>
                    <a:pt x="354944" y="297227"/>
                    <a:pt x="376024" y="274741"/>
                  </a:cubicBezTo>
                  <a:cubicBezTo>
                    <a:pt x="385158" y="264904"/>
                    <a:pt x="390077" y="245932"/>
                    <a:pt x="409752" y="255770"/>
                  </a:cubicBezTo>
                  <a:cubicBezTo>
                    <a:pt x="428021" y="264904"/>
                    <a:pt x="441372" y="277552"/>
                    <a:pt x="441372" y="299335"/>
                  </a:cubicBezTo>
                  <a:cubicBezTo>
                    <a:pt x="441372" y="342197"/>
                    <a:pt x="440669" y="385060"/>
                    <a:pt x="442074" y="427922"/>
                  </a:cubicBezTo>
                  <a:cubicBezTo>
                    <a:pt x="442074" y="441976"/>
                    <a:pt x="436453" y="444083"/>
                    <a:pt x="424508" y="444083"/>
                  </a:cubicBezTo>
                  <a:cubicBezTo>
                    <a:pt x="382348" y="443381"/>
                    <a:pt x="340891" y="443381"/>
                    <a:pt x="298731" y="444083"/>
                  </a:cubicBezTo>
                  <a:cubicBezTo>
                    <a:pt x="282570" y="444083"/>
                    <a:pt x="270624" y="437057"/>
                    <a:pt x="261490" y="425112"/>
                  </a:cubicBezTo>
                  <a:cubicBezTo>
                    <a:pt x="249544" y="410356"/>
                    <a:pt x="246734" y="397005"/>
                    <a:pt x="265003" y="384357"/>
                  </a:cubicBezTo>
                  <a:cubicBezTo>
                    <a:pt x="280462" y="373114"/>
                    <a:pt x="298028" y="361169"/>
                    <a:pt x="288191" y="337981"/>
                  </a:cubicBezTo>
                  <a:cubicBezTo>
                    <a:pt x="279056" y="314793"/>
                    <a:pt x="261490" y="299335"/>
                    <a:pt x="235491" y="296524"/>
                  </a:cubicBezTo>
                  <a:cubicBezTo>
                    <a:pt x="209493" y="294416"/>
                    <a:pt x="184197" y="295821"/>
                    <a:pt x="165927" y="318307"/>
                  </a:cubicBezTo>
                  <a:cubicBezTo>
                    <a:pt x="145550" y="342197"/>
                    <a:pt x="146955" y="357656"/>
                    <a:pt x="170143" y="378736"/>
                  </a:cubicBezTo>
                  <a:cubicBezTo>
                    <a:pt x="180683" y="387870"/>
                    <a:pt x="197547" y="394897"/>
                    <a:pt x="189115" y="413166"/>
                  </a:cubicBezTo>
                  <a:cubicBezTo>
                    <a:pt x="180683" y="430733"/>
                    <a:pt x="166630" y="444083"/>
                    <a:pt x="144848" y="444083"/>
                  </a:cubicBezTo>
                  <a:cubicBezTo>
                    <a:pt x="101985" y="444083"/>
                    <a:pt x="59122" y="443381"/>
                    <a:pt x="16260" y="444083"/>
                  </a:cubicBezTo>
                  <a:cubicBezTo>
                    <a:pt x="2207" y="444083"/>
                    <a:pt x="-604" y="439165"/>
                    <a:pt x="99" y="426517"/>
                  </a:cubicBezTo>
                  <a:cubicBezTo>
                    <a:pt x="801" y="385762"/>
                    <a:pt x="801" y="344305"/>
                    <a:pt x="99" y="303551"/>
                  </a:cubicBezTo>
                  <a:cubicBezTo>
                    <a:pt x="99" y="286687"/>
                    <a:pt x="7125" y="274039"/>
                    <a:pt x="19773" y="263499"/>
                  </a:cubicBezTo>
                  <a:cubicBezTo>
                    <a:pt x="34529" y="251554"/>
                    <a:pt x="47880" y="248743"/>
                    <a:pt x="61231" y="267012"/>
                  </a:cubicBezTo>
                  <a:cubicBezTo>
                    <a:pt x="72473" y="282471"/>
                    <a:pt x="84418" y="300740"/>
                    <a:pt x="107606" y="290200"/>
                  </a:cubicBezTo>
                  <a:cubicBezTo>
                    <a:pt x="131497" y="279660"/>
                    <a:pt x="147658" y="262796"/>
                    <a:pt x="148361" y="234690"/>
                  </a:cubicBezTo>
                  <a:cubicBezTo>
                    <a:pt x="149064" y="209394"/>
                    <a:pt x="149064" y="185503"/>
                    <a:pt x="127281" y="167234"/>
                  </a:cubicBezTo>
                  <a:cubicBezTo>
                    <a:pt x="103390" y="147559"/>
                    <a:pt x="87932" y="147559"/>
                    <a:pt x="66852" y="171450"/>
                  </a:cubicBezTo>
                  <a:cubicBezTo>
                    <a:pt x="57717" y="181990"/>
                    <a:pt x="50691" y="198854"/>
                    <a:pt x="31719" y="189719"/>
                  </a:cubicBezTo>
                  <a:cubicBezTo>
                    <a:pt x="14855" y="181990"/>
                    <a:pt x="801" y="167937"/>
                    <a:pt x="801" y="148262"/>
                  </a:cubicBezTo>
                  <a:cubicBezTo>
                    <a:pt x="99" y="103291"/>
                    <a:pt x="801" y="59024"/>
                    <a:pt x="99" y="14053"/>
                  </a:cubicBezTo>
                  <a:cubicBezTo>
                    <a:pt x="99" y="2811"/>
                    <a:pt x="5017" y="702"/>
                    <a:pt x="14855" y="702"/>
                  </a:cubicBezTo>
                  <a:cubicBezTo>
                    <a:pt x="57717" y="1405"/>
                    <a:pt x="100580" y="702"/>
                    <a:pt x="143442" y="702"/>
                  </a:cubicBezTo>
                  <a:cubicBezTo>
                    <a:pt x="158901" y="702"/>
                    <a:pt x="170846" y="7729"/>
                    <a:pt x="181386" y="19675"/>
                  </a:cubicBezTo>
                  <a:cubicBezTo>
                    <a:pt x="194034" y="34430"/>
                    <a:pt x="196142" y="47781"/>
                    <a:pt x="177873" y="61132"/>
                  </a:cubicBezTo>
                  <a:cubicBezTo>
                    <a:pt x="162414" y="72374"/>
                    <a:pt x="144145" y="85022"/>
                    <a:pt x="153982" y="107508"/>
                  </a:cubicBezTo>
                  <a:cubicBezTo>
                    <a:pt x="163819" y="129993"/>
                    <a:pt x="179981" y="146154"/>
                    <a:pt x="207385" y="148262"/>
                  </a:cubicBezTo>
                  <a:cubicBezTo>
                    <a:pt x="236194" y="150370"/>
                    <a:pt x="262192" y="148262"/>
                    <a:pt x="280462" y="122966"/>
                  </a:cubicBezTo>
                  <a:cubicBezTo>
                    <a:pt x="295218" y="102589"/>
                    <a:pt x="295218" y="85725"/>
                    <a:pt x="275543" y="68158"/>
                  </a:cubicBezTo>
                  <a:cubicBezTo>
                    <a:pt x="265706" y="59726"/>
                    <a:pt x="246734" y="54808"/>
                    <a:pt x="253760" y="35133"/>
                  </a:cubicBezTo>
                  <a:cubicBezTo>
                    <a:pt x="260787" y="14053"/>
                    <a:pt x="276246" y="1405"/>
                    <a:pt x="298028" y="702"/>
                  </a:cubicBezTo>
                  <a:cubicBezTo>
                    <a:pt x="341593" y="-703"/>
                    <a:pt x="385861" y="702"/>
                    <a:pt x="429426" y="0"/>
                  </a:cubicBezTo>
                  <a:cubicBezTo>
                    <a:pt x="441372" y="0"/>
                    <a:pt x="442777" y="5621"/>
                    <a:pt x="442777" y="14756"/>
                  </a:cubicBezTo>
                  <a:cubicBezTo>
                    <a:pt x="441372" y="37241"/>
                    <a:pt x="441372" y="59024"/>
                    <a:pt x="441372" y="8150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62">
              <a:extLst>
                <a:ext uri="{FF2B5EF4-FFF2-40B4-BE49-F238E27FC236}">
                  <a16:creationId xmlns:a16="http://schemas.microsoft.com/office/drawing/2014/main" id="{6144917B-15BF-4930-9363-7497435C8A90}"/>
                </a:ext>
              </a:extLst>
            </p:cNvPr>
            <p:cNvSpPr/>
            <p:nvPr/>
          </p:nvSpPr>
          <p:spPr>
            <a:xfrm>
              <a:off x="9040047" y="2521122"/>
              <a:ext cx="334216" cy="557026"/>
            </a:xfrm>
            <a:custGeom>
              <a:avLst/>
              <a:gdLst>
                <a:gd name="connsiteX0" fmla="*/ 443445 w 442678"/>
                <a:gd name="connsiteY0" fmla="*/ 516659 h 737797"/>
                <a:gd name="connsiteX1" fmla="*/ 438526 w 442678"/>
                <a:gd name="connsiteY1" fmla="*/ 588331 h 737797"/>
                <a:gd name="connsiteX2" fmla="*/ 364746 w 442678"/>
                <a:gd name="connsiteY2" fmla="*/ 591844 h 737797"/>
                <a:gd name="connsiteX3" fmla="*/ 301506 w 442678"/>
                <a:gd name="connsiteY3" fmla="*/ 591844 h 737797"/>
                <a:gd name="connsiteX4" fmla="*/ 269184 w 442678"/>
                <a:gd name="connsiteY4" fmla="*/ 612924 h 737797"/>
                <a:gd name="connsiteX5" fmla="*/ 285345 w 442678"/>
                <a:gd name="connsiteY5" fmla="*/ 637517 h 737797"/>
                <a:gd name="connsiteX6" fmla="*/ 264968 w 442678"/>
                <a:gd name="connsiteY6" fmla="*/ 732377 h 737797"/>
                <a:gd name="connsiteX7" fmla="*/ 153947 w 442678"/>
                <a:gd name="connsiteY7" fmla="*/ 708486 h 737797"/>
                <a:gd name="connsiteX8" fmla="*/ 159569 w 442678"/>
                <a:gd name="connsiteY8" fmla="*/ 638220 h 737797"/>
                <a:gd name="connsiteX9" fmla="*/ 177135 w 442678"/>
                <a:gd name="connsiteY9" fmla="*/ 612221 h 737797"/>
                <a:gd name="connsiteX10" fmla="*/ 139191 w 442678"/>
                <a:gd name="connsiteY10" fmla="*/ 591141 h 737797"/>
                <a:gd name="connsiteX11" fmla="*/ 23954 w 442678"/>
                <a:gd name="connsiteY11" fmla="*/ 591844 h 737797"/>
                <a:gd name="connsiteX12" fmla="*/ 64 w 442678"/>
                <a:gd name="connsiteY12" fmla="*/ 567251 h 737797"/>
                <a:gd name="connsiteX13" fmla="*/ 64 w 442678"/>
                <a:gd name="connsiteY13" fmla="*/ 454824 h 737797"/>
                <a:gd name="connsiteX14" fmla="*/ 20441 w 442678"/>
                <a:gd name="connsiteY14" fmla="*/ 409151 h 737797"/>
                <a:gd name="connsiteX15" fmla="*/ 59790 w 442678"/>
                <a:gd name="connsiteY15" fmla="*/ 412665 h 737797"/>
                <a:gd name="connsiteX16" fmla="*/ 106166 w 442678"/>
                <a:gd name="connsiteY16" fmla="*/ 437258 h 737797"/>
                <a:gd name="connsiteX17" fmla="*/ 149029 w 442678"/>
                <a:gd name="connsiteY17" fmla="*/ 382450 h 737797"/>
                <a:gd name="connsiteX18" fmla="*/ 125840 w 442678"/>
                <a:gd name="connsiteY18" fmla="*/ 313589 h 737797"/>
                <a:gd name="connsiteX19" fmla="*/ 67519 w 442678"/>
                <a:gd name="connsiteY19" fmla="*/ 317102 h 737797"/>
                <a:gd name="connsiteX20" fmla="*/ 34494 w 442678"/>
                <a:gd name="connsiteY20" fmla="*/ 337480 h 737797"/>
                <a:gd name="connsiteX21" fmla="*/ 766 w 442678"/>
                <a:gd name="connsiteY21" fmla="*/ 292509 h 737797"/>
                <a:gd name="connsiteX22" fmla="*/ 64 w 442678"/>
                <a:gd name="connsiteY22" fmla="*/ 163921 h 737797"/>
                <a:gd name="connsiteX23" fmla="*/ 19036 w 442678"/>
                <a:gd name="connsiteY23" fmla="*/ 149166 h 737797"/>
                <a:gd name="connsiteX24" fmla="*/ 137083 w 442678"/>
                <a:gd name="connsiteY24" fmla="*/ 149166 h 737797"/>
                <a:gd name="connsiteX25" fmla="*/ 167298 w 442678"/>
                <a:gd name="connsiteY25" fmla="*/ 139328 h 737797"/>
                <a:gd name="connsiteX26" fmla="*/ 167298 w 442678"/>
                <a:gd name="connsiteY26" fmla="*/ 107708 h 737797"/>
                <a:gd name="connsiteX27" fmla="*/ 142705 w 442678"/>
                <a:gd name="connsiteY27" fmla="*/ 52198 h 737797"/>
                <a:gd name="connsiteX28" fmla="*/ 201728 w 442678"/>
                <a:gd name="connsiteY28" fmla="*/ 1606 h 737797"/>
                <a:gd name="connsiteX29" fmla="*/ 292372 w 442678"/>
                <a:gd name="connsiteY29" fmla="*/ 32523 h 737797"/>
                <a:gd name="connsiteX30" fmla="*/ 286048 w 442678"/>
                <a:gd name="connsiteY30" fmla="*/ 102087 h 737797"/>
                <a:gd name="connsiteX31" fmla="*/ 269887 w 442678"/>
                <a:gd name="connsiteY31" fmla="*/ 128788 h 737797"/>
                <a:gd name="connsiteX32" fmla="*/ 305723 w 442678"/>
                <a:gd name="connsiteY32" fmla="*/ 149166 h 737797"/>
                <a:gd name="connsiteX33" fmla="*/ 420959 w 442678"/>
                <a:gd name="connsiteY33" fmla="*/ 148463 h 737797"/>
                <a:gd name="connsiteX34" fmla="*/ 444148 w 442678"/>
                <a:gd name="connsiteY34" fmla="*/ 173056 h 737797"/>
                <a:gd name="connsiteX35" fmla="*/ 444148 w 442678"/>
                <a:gd name="connsiteY35" fmla="*/ 291104 h 737797"/>
                <a:gd name="connsiteX36" fmla="*/ 424473 w 442678"/>
                <a:gd name="connsiteY36" fmla="*/ 331155 h 737797"/>
                <a:gd name="connsiteX37" fmla="*/ 385826 w 442678"/>
                <a:gd name="connsiteY37" fmla="*/ 327642 h 737797"/>
                <a:gd name="connsiteX38" fmla="*/ 340153 w 442678"/>
                <a:gd name="connsiteY38" fmla="*/ 302346 h 737797"/>
                <a:gd name="connsiteX39" fmla="*/ 296588 w 442678"/>
                <a:gd name="connsiteY39" fmla="*/ 359965 h 737797"/>
                <a:gd name="connsiteX40" fmla="*/ 321884 w 442678"/>
                <a:gd name="connsiteY40" fmla="*/ 428123 h 737797"/>
                <a:gd name="connsiteX41" fmla="*/ 378097 w 442678"/>
                <a:gd name="connsiteY41" fmla="*/ 423205 h 737797"/>
                <a:gd name="connsiteX42" fmla="*/ 414636 w 442678"/>
                <a:gd name="connsiteY42" fmla="*/ 403530 h 737797"/>
                <a:gd name="connsiteX43" fmla="*/ 444850 w 442678"/>
                <a:gd name="connsiteY43" fmla="*/ 451311 h 737797"/>
                <a:gd name="connsiteX44" fmla="*/ 443445 w 442678"/>
                <a:gd name="connsiteY44" fmla="*/ 516659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678" h="737797">
                  <a:moveTo>
                    <a:pt x="443445" y="516659"/>
                  </a:moveTo>
                  <a:cubicBezTo>
                    <a:pt x="441337" y="538441"/>
                    <a:pt x="454688" y="573574"/>
                    <a:pt x="438526" y="588331"/>
                  </a:cubicBezTo>
                  <a:cubicBezTo>
                    <a:pt x="424473" y="600979"/>
                    <a:pt x="390042" y="591844"/>
                    <a:pt x="364746" y="591844"/>
                  </a:cubicBezTo>
                  <a:cubicBezTo>
                    <a:pt x="343666" y="591844"/>
                    <a:pt x="322586" y="591844"/>
                    <a:pt x="301506" y="591844"/>
                  </a:cubicBezTo>
                  <a:cubicBezTo>
                    <a:pt x="286751" y="591844"/>
                    <a:pt x="274805" y="599573"/>
                    <a:pt x="269184" y="612924"/>
                  </a:cubicBezTo>
                  <a:cubicBezTo>
                    <a:pt x="262860" y="627680"/>
                    <a:pt x="278319" y="630490"/>
                    <a:pt x="285345" y="637517"/>
                  </a:cubicBezTo>
                  <a:cubicBezTo>
                    <a:pt x="317668" y="667732"/>
                    <a:pt x="309236" y="708486"/>
                    <a:pt x="264968" y="732377"/>
                  </a:cubicBezTo>
                  <a:cubicBezTo>
                    <a:pt x="229835" y="751349"/>
                    <a:pt x="177838" y="740106"/>
                    <a:pt x="153947" y="708486"/>
                  </a:cubicBezTo>
                  <a:cubicBezTo>
                    <a:pt x="134272" y="683190"/>
                    <a:pt x="137083" y="661407"/>
                    <a:pt x="159569" y="638220"/>
                  </a:cubicBezTo>
                  <a:cubicBezTo>
                    <a:pt x="166595" y="631193"/>
                    <a:pt x="184864" y="629085"/>
                    <a:pt x="177135" y="612221"/>
                  </a:cubicBezTo>
                  <a:cubicBezTo>
                    <a:pt x="170109" y="596763"/>
                    <a:pt x="156055" y="590439"/>
                    <a:pt x="139191" y="591141"/>
                  </a:cubicBezTo>
                  <a:cubicBezTo>
                    <a:pt x="100545" y="591844"/>
                    <a:pt x="62601" y="589736"/>
                    <a:pt x="23954" y="591844"/>
                  </a:cubicBezTo>
                  <a:cubicBezTo>
                    <a:pt x="4280" y="592546"/>
                    <a:pt x="-639" y="586223"/>
                    <a:pt x="64" y="567251"/>
                  </a:cubicBezTo>
                  <a:cubicBezTo>
                    <a:pt x="1469" y="530010"/>
                    <a:pt x="766" y="492768"/>
                    <a:pt x="64" y="454824"/>
                  </a:cubicBezTo>
                  <a:cubicBezTo>
                    <a:pt x="64" y="435852"/>
                    <a:pt x="6388" y="421097"/>
                    <a:pt x="20441" y="409151"/>
                  </a:cubicBezTo>
                  <a:cubicBezTo>
                    <a:pt x="34494" y="397908"/>
                    <a:pt x="47142" y="396503"/>
                    <a:pt x="59790" y="412665"/>
                  </a:cubicBezTo>
                  <a:cubicBezTo>
                    <a:pt x="71033" y="427420"/>
                    <a:pt x="82978" y="447095"/>
                    <a:pt x="106166" y="437258"/>
                  </a:cubicBezTo>
                  <a:cubicBezTo>
                    <a:pt x="130057" y="427420"/>
                    <a:pt x="146920" y="410557"/>
                    <a:pt x="149029" y="382450"/>
                  </a:cubicBezTo>
                  <a:cubicBezTo>
                    <a:pt x="151137" y="355749"/>
                    <a:pt x="148326" y="331858"/>
                    <a:pt x="125840" y="313589"/>
                  </a:cubicBezTo>
                  <a:cubicBezTo>
                    <a:pt x="101950" y="293914"/>
                    <a:pt x="88599" y="295320"/>
                    <a:pt x="67519" y="317102"/>
                  </a:cubicBezTo>
                  <a:cubicBezTo>
                    <a:pt x="58385" y="326237"/>
                    <a:pt x="54169" y="345209"/>
                    <a:pt x="34494" y="337480"/>
                  </a:cubicBezTo>
                  <a:cubicBezTo>
                    <a:pt x="14117" y="329750"/>
                    <a:pt x="1469" y="314292"/>
                    <a:pt x="766" y="292509"/>
                  </a:cubicBezTo>
                  <a:cubicBezTo>
                    <a:pt x="-639" y="249647"/>
                    <a:pt x="766" y="206784"/>
                    <a:pt x="64" y="163921"/>
                  </a:cubicBezTo>
                  <a:cubicBezTo>
                    <a:pt x="-639" y="147760"/>
                    <a:pt x="8496" y="149166"/>
                    <a:pt x="19036" y="149166"/>
                  </a:cubicBezTo>
                  <a:cubicBezTo>
                    <a:pt x="58385" y="149166"/>
                    <a:pt x="97734" y="149166"/>
                    <a:pt x="137083" y="149166"/>
                  </a:cubicBezTo>
                  <a:cubicBezTo>
                    <a:pt x="148326" y="149166"/>
                    <a:pt x="158163" y="147760"/>
                    <a:pt x="167298" y="139328"/>
                  </a:cubicBezTo>
                  <a:cubicBezTo>
                    <a:pt x="179243" y="128086"/>
                    <a:pt x="184162" y="118951"/>
                    <a:pt x="167298" y="107708"/>
                  </a:cubicBezTo>
                  <a:cubicBezTo>
                    <a:pt x="148326" y="94358"/>
                    <a:pt x="133570" y="76791"/>
                    <a:pt x="142705" y="52198"/>
                  </a:cubicBezTo>
                  <a:cubicBezTo>
                    <a:pt x="152542" y="25497"/>
                    <a:pt x="171514" y="5120"/>
                    <a:pt x="201728" y="1606"/>
                  </a:cubicBezTo>
                  <a:cubicBezTo>
                    <a:pt x="236159" y="-2610"/>
                    <a:pt x="269184" y="-502"/>
                    <a:pt x="292372" y="32523"/>
                  </a:cubicBezTo>
                  <a:cubicBezTo>
                    <a:pt x="312046" y="59927"/>
                    <a:pt x="309938" y="78899"/>
                    <a:pt x="286048" y="102087"/>
                  </a:cubicBezTo>
                  <a:cubicBezTo>
                    <a:pt x="278319" y="109114"/>
                    <a:pt x="261455" y="113330"/>
                    <a:pt x="269887" y="128788"/>
                  </a:cubicBezTo>
                  <a:cubicBezTo>
                    <a:pt x="276913" y="142139"/>
                    <a:pt x="289561" y="149166"/>
                    <a:pt x="305723" y="149166"/>
                  </a:cubicBezTo>
                  <a:cubicBezTo>
                    <a:pt x="344369" y="148463"/>
                    <a:pt x="382313" y="150571"/>
                    <a:pt x="420959" y="148463"/>
                  </a:cubicBezTo>
                  <a:cubicBezTo>
                    <a:pt x="441337" y="147760"/>
                    <a:pt x="444850" y="154084"/>
                    <a:pt x="444148" y="173056"/>
                  </a:cubicBezTo>
                  <a:cubicBezTo>
                    <a:pt x="442742" y="212405"/>
                    <a:pt x="443445" y="251754"/>
                    <a:pt x="444148" y="291104"/>
                  </a:cubicBezTo>
                  <a:cubicBezTo>
                    <a:pt x="444148" y="308670"/>
                    <a:pt x="437121" y="320615"/>
                    <a:pt x="424473" y="331155"/>
                  </a:cubicBezTo>
                  <a:cubicBezTo>
                    <a:pt x="410419" y="342398"/>
                    <a:pt x="397771" y="344506"/>
                    <a:pt x="385826" y="327642"/>
                  </a:cubicBezTo>
                  <a:cubicBezTo>
                    <a:pt x="374584" y="312886"/>
                    <a:pt x="363341" y="293212"/>
                    <a:pt x="340153" y="302346"/>
                  </a:cubicBezTo>
                  <a:cubicBezTo>
                    <a:pt x="314857" y="312184"/>
                    <a:pt x="298696" y="331155"/>
                    <a:pt x="296588" y="359965"/>
                  </a:cubicBezTo>
                  <a:cubicBezTo>
                    <a:pt x="294480" y="386666"/>
                    <a:pt x="298696" y="410557"/>
                    <a:pt x="321884" y="428123"/>
                  </a:cubicBezTo>
                  <a:cubicBezTo>
                    <a:pt x="345072" y="445690"/>
                    <a:pt x="357720" y="444987"/>
                    <a:pt x="378097" y="423205"/>
                  </a:cubicBezTo>
                  <a:cubicBezTo>
                    <a:pt x="387934" y="412665"/>
                    <a:pt x="394961" y="393693"/>
                    <a:pt x="414636" y="403530"/>
                  </a:cubicBezTo>
                  <a:cubicBezTo>
                    <a:pt x="433608" y="412665"/>
                    <a:pt x="445553" y="428123"/>
                    <a:pt x="444850" y="451311"/>
                  </a:cubicBezTo>
                  <a:cubicBezTo>
                    <a:pt x="442742" y="472391"/>
                    <a:pt x="443445" y="492066"/>
                    <a:pt x="443445" y="51665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63">
              <a:extLst>
                <a:ext uri="{FF2B5EF4-FFF2-40B4-BE49-F238E27FC236}">
                  <a16:creationId xmlns:a16="http://schemas.microsoft.com/office/drawing/2014/main" id="{6B690FA1-0C73-42ED-A6CD-F3241D79B49A}"/>
                </a:ext>
              </a:extLst>
            </p:cNvPr>
            <p:cNvSpPr/>
            <p:nvPr/>
          </p:nvSpPr>
          <p:spPr>
            <a:xfrm>
              <a:off x="8942303" y="3608416"/>
              <a:ext cx="557026" cy="445621"/>
            </a:xfrm>
            <a:custGeom>
              <a:avLst/>
              <a:gdLst>
                <a:gd name="connsiteX0" fmla="*/ 230901 w 737797"/>
                <a:gd name="connsiteY0" fmla="*/ 1565 h 590237"/>
                <a:gd name="connsiteX1" fmla="*/ 291330 w 737797"/>
                <a:gd name="connsiteY1" fmla="*/ 1565 h 590237"/>
                <a:gd name="connsiteX2" fmla="*/ 336300 w 737797"/>
                <a:gd name="connsiteY2" fmla="*/ 31077 h 590237"/>
                <a:gd name="connsiteX3" fmla="*/ 317328 w 737797"/>
                <a:gd name="connsiteY3" fmla="*/ 68318 h 590237"/>
                <a:gd name="connsiteX4" fmla="*/ 313815 w 737797"/>
                <a:gd name="connsiteY4" fmla="*/ 126639 h 590237"/>
                <a:gd name="connsiteX5" fmla="*/ 417107 w 737797"/>
                <a:gd name="connsiteY5" fmla="*/ 135071 h 590237"/>
                <a:gd name="connsiteX6" fmla="*/ 417809 w 737797"/>
                <a:gd name="connsiteY6" fmla="*/ 64102 h 590237"/>
                <a:gd name="connsiteX7" fmla="*/ 401648 w 737797"/>
                <a:gd name="connsiteY7" fmla="*/ 36698 h 590237"/>
                <a:gd name="connsiteX8" fmla="*/ 437484 w 737797"/>
                <a:gd name="connsiteY8" fmla="*/ 3673 h 590237"/>
                <a:gd name="connsiteX9" fmla="*/ 579422 w 737797"/>
                <a:gd name="connsiteY9" fmla="*/ 2268 h 590237"/>
                <a:gd name="connsiteX10" fmla="*/ 589962 w 737797"/>
                <a:gd name="connsiteY10" fmla="*/ 19132 h 590237"/>
                <a:gd name="connsiteX11" fmla="*/ 589962 w 737797"/>
                <a:gd name="connsiteY11" fmla="*/ 134369 h 590237"/>
                <a:gd name="connsiteX12" fmla="*/ 599799 w 737797"/>
                <a:gd name="connsiteY12" fmla="*/ 167394 h 590237"/>
                <a:gd name="connsiteX13" fmla="*/ 632122 w 737797"/>
                <a:gd name="connsiteY13" fmla="*/ 167394 h 590237"/>
                <a:gd name="connsiteX14" fmla="*/ 729089 w 737797"/>
                <a:gd name="connsiteY14" fmla="*/ 176528 h 590237"/>
                <a:gd name="connsiteX15" fmla="*/ 708009 w 737797"/>
                <a:gd name="connsiteY15" fmla="*/ 292468 h 590237"/>
                <a:gd name="connsiteX16" fmla="*/ 638446 w 737797"/>
                <a:gd name="connsiteY16" fmla="*/ 286144 h 590237"/>
                <a:gd name="connsiteX17" fmla="*/ 612447 w 737797"/>
                <a:gd name="connsiteY17" fmla="*/ 269280 h 590237"/>
                <a:gd name="connsiteX18" fmla="*/ 591367 w 737797"/>
                <a:gd name="connsiteY18" fmla="*/ 305116 h 590237"/>
                <a:gd name="connsiteX19" fmla="*/ 592070 w 737797"/>
                <a:gd name="connsiteY19" fmla="*/ 420353 h 590237"/>
                <a:gd name="connsiteX20" fmla="*/ 568882 w 737797"/>
                <a:gd name="connsiteY20" fmla="*/ 444243 h 590237"/>
                <a:gd name="connsiteX21" fmla="*/ 459267 w 737797"/>
                <a:gd name="connsiteY21" fmla="*/ 443541 h 590237"/>
                <a:gd name="connsiteX22" fmla="*/ 428349 w 737797"/>
                <a:gd name="connsiteY22" fmla="*/ 451270 h 590237"/>
                <a:gd name="connsiteX23" fmla="*/ 426944 w 737797"/>
                <a:gd name="connsiteY23" fmla="*/ 484998 h 590237"/>
                <a:gd name="connsiteX24" fmla="*/ 425539 w 737797"/>
                <a:gd name="connsiteY24" fmla="*/ 574939 h 590237"/>
                <a:gd name="connsiteX25" fmla="*/ 302573 w 737797"/>
                <a:gd name="connsiteY25" fmla="*/ 561588 h 590237"/>
                <a:gd name="connsiteX26" fmla="*/ 308194 w 737797"/>
                <a:gd name="connsiteY26" fmla="*/ 489214 h 590237"/>
                <a:gd name="connsiteX27" fmla="*/ 325760 w 737797"/>
                <a:gd name="connsiteY27" fmla="*/ 465323 h 590237"/>
                <a:gd name="connsiteX28" fmla="*/ 288519 w 737797"/>
                <a:gd name="connsiteY28" fmla="*/ 442838 h 590237"/>
                <a:gd name="connsiteX29" fmla="*/ 173282 w 737797"/>
                <a:gd name="connsiteY29" fmla="*/ 443541 h 590237"/>
                <a:gd name="connsiteX30" fmla="*/ 150094 w 737797"/>
                <a:gd name="connsiteY30" fmla="*/ 418947 h 590237"/>
                <a:gd name="connsiteX31" fmla="*/ 150797 w 737797"/>
                <a:gd name="connsiteY31" fmla="*/ 309332 h 590237"/>
                <a:gd name="connsiteX32" fmla="*/ 143770 w 737797"/>
                <a:gd name="connsiteY32" fmla="*/ 280523 h 590237"/>
                <a:gd name="connsiteX33" fmla="*/ 107935 w 737797"/>
                <a:gd name="connsiteY33" fmla="*/ 278415 h 590237"/>
                <a:gd name="connsiteX34" fmla="*/ 10967 w 737797"/>
                <a:gd name="connsiteY34" fmla="*/ 267172 h 590237"/>
                <a:gd name="connsiteX35" fmla="*/ 32047 w 737797"/>
                <a:gd name="connsiteY35" fmla="*/ 153341 h 590237"/>
                <a:gd name="connsiteX36" fmla="*/ 103718 w 737797"/>
                <a:gd name="connsiteY36" fmla="*/ 159664 h 590237"/>
                <a:gd name="connsiteX37" fmla="*/ 127609 w 737797"/>
                <a:gd name="connsiteY37" fmla="*/ 176528 h 590237"/>
                <a:gd name="connsiteX38" fmla="*/ 149391 w 737797"/>
                <a:gd name="connsiteY38" fmla="*/ 141395 h 590237"/>
                <a:gd name="connsiteX39" fmla="*/ 148689 w 737797"/>
                <a:gd name="connsiteY39" fmla="*/ 34590 h 590237"/>
                <a:gd name="connsiteX40" fmla="*/ 181714 w 737797"/>
                <a:gd name="connsiteY40" fmla="*/ 862 h 590237"/>
                <a:gd name="connsiteX41" fmla="*/ 230901 w 737797"/>
                <a:gd name="connsiteY41" fmla="*/ 156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37797" h="590237">
                  <a:moveTo>
                    <a:pt x="230901" y="1565"/>
                  </a:moveTo>
                  <a:cubicBezTo>
                    <a:pt x="251278" y="1565"/>
                    <a:pt x="270953" y="2268"/>
                    <a:pt x="291330" y="1565"/>
                  </a:cubicBezTo>
                  <a:cubicBezTo>
                    <a:pt x="313113" y="862"/>
                    <a:pt x="327868" y="12808"/>
                    <a:pt x="336300" y="31077"/>
                  </a:cubicBezTo>
                  <a:cubicBezTo>
                    <a:pt x="346137" y="50751"/>
                    <a:pt x="327868" y="57778"/>
                    <a:pt x="317328" y="68318"/>
                  </a:cubicBezTo>
                  <a:cubicBezTo>
                    <a:pt x="294843" y="89398"/>
                    <a:pt x="293438" y="102749"/>
                    <a:pt x="313815" y="126639"/>
                  </a:cubicBezTo>
                  <a:cubicBezTo>
                    <a:pt x="338408" y="155449"/>
                    <a:pt x="389703" y="159664"/>
                    <a:pt x="417107" y="135071"/>
                  </a:cubicBezTo>
                  <a:cubicBezTo>
                    <a:pt x="448024" y="108370"/>
                    <a:pt x="448024" y="90803"/>
                    <a:pt x="417809" y="64102"/>
                  </a:cubicBezTo>
                  <a:cubicBezTo>
                    <a:pt x="410080" y="57076"/>
                    <a:pt x="396027" y="52157"/>
                    <a:pt x="401648" y="36698"/>
                  </a:cubicBezTo>
                  <a:cubicBezTo>
                    <a:pt x="407972" y="19132"/>
                    <a:pt x="419215" y="4376"/>
                    <a:pt x="437484" y="3673"/>
                  </a:cubicBezTo>
                  <a:cubicBezTo>
                    <a:pt x="484562" y="1565"/>
                    <a:pt x="532343" y="2970"/>
                    <a:pt x="579422" y="2268"/>
                  </a:cubicBezTo>
                  <a:cubicBezTo>
                    <a:pt x="593475" y="2268"/>
                    <a:pt x="589962" y="12105"/>
                    <a:pt x="589962" y="19132"/>
                  </a:cubicBezTo>
                  <a:cubicBezTo>
                    <a:pt x="589962" y="57778"/>
                    <a:pt x="589962" y="95722"/>
                    <a:pt x="589962" y="134369"/>
                  </a:cubicBezTo>
                  <a:cubicBezTo>
                    <a:pt x="589962" y="146314"/>
                    <a:pt x="591367" y="157556"/>
                    <a:pt x="599799" y="167394"/>
                  </a:cubicBezTo>
                  <a:cubicBezTo>
                    <a:pt x="611042" y="180042"/>
                    <a:pt x="619474" y="182852"/>
                    <a:pt x="632122" y="167394"/>
                  </a:cubicBezTo>
                  <a:cubicBezTo>
                    <a:pt x="665147" y="128747"/>
                    <a:pt x="700983" y="132261"/>
                    <a:pt x="729089" y="176528"/>
                  </a:cubicBezTo>
                  <a:cubicBezTo>
                    <a:pt x="750872" y="210959"/>
                    <a:pt x="740332" y="268577"/>
                    <a:pt x="708009" y="292468"/>
                  </a:cubicBezTo>
                  <a:cubicBezTo>
                    <a:pt x="681308" y="312142"/>
                    <a:pt x="661634" y="309332"/>
                    <a:pt x="638446" y="286144"/>
                  </a:cubicBezTo>
                  <a:cubicBezTo>
                    <a:pt x="631419" y="279117"/>
                    <a:pt x="628608" y="260848"/>
                    <a:pt x="612447" y="269280"/>
                  </a:cubicBezTo>
                  <a:cubicBezTo>
                    <a:pt x="599096" y="276307"/>
                    <a:pt x="591367" y="288252"/>
                    <a:pt x="591367" y="305116"/>
                  </a:cubicBezTo>
                  <a:cubicBezTo>
                    <a:pt x="592070" y="343762"/>
                    <a:pt x="590665" y="381706"/>
                    <a:pt x="592070" y="420353"/>
                  </a:cubicBezTo>
                  <a:cubicBezTo>
                    <a:pt x="592773" y="438622"/>
                    <a:pt x="589259" y="445649"/>
                    <a:pt x="568882" y="444243"/>
                  </a:cubicBezTo>
                  <a:cubicBezTo>
                    <a:pt x="532343" y="442135"/>
                    <a:pt x="495805" y="443541"/>
                    <a:pt x="459267" y="443541"/>
                  </a:cubicBezTo>
                  <a:cubicBezTo>
                    <a:pt x="448024" y="443541"/>
                    <a:pt x="437484" y="444243"/>
                    <a:pt x="428349" y="451270"/>
                  </a:cubicBezTo>
                  <a:cubicBezTo>
                    <a:pt x="414999" y="462513"/>
                    <a:pt x="410080" y="470944"/>
                    <a:pt x="426944" y="484998"/>
                  </a:cubicBezTo>
                  <a:cubicBezTo>
                    <a:pt x="463482" y="515213"/>
                    <a:pt x="462077" y="544724"/>
                    <a:pt x="425539" y="574939"/>
                  </a:cubicBezTo>
                  <a:cubicBezTo>
                    <a:pt x="391811" y="602343"/>
                    <a:pt x="329274" y="596019"/>
                    <a:pt x="302573" y="561588"/>
                  </a:cubicBezTo>
                  <a:cubicBezTo>
                    <a:pt x="281493" y="534887"/>
                    <a:pt x="283601" y="513104"/>
                    <a:pt x="308194" y="489214"/>
                  </a:cubicBezTo>
                  <a:cubicBezTo>
                    <a:pt x="315220" y="482187"/>
                    <a:pt x="331382" y="479376"/>
                    <a:pt x="325760" y="465323"/>
                  </a:cubicBezTo>
                  <a:cubicBezTo>
                    <a:pt x="319436" y="450567"/>
                    <a:pt x="306086" y="442135"/>
                    <a:pt x="288519" y="442838"/>
                  </a:cubicBezTo>
                  <a:cubicBezTo>
                    <a:pt x="249873" y="443541"/>
                    <a:pt x="211929" y="441433"/>
                    <a:pt x="173282" y="443541"/>
                  </a:cubicBezTo>
                  <a:cubicBezTo>
                    <a:pt x="153608" y="444243"/>
                    <a:pt x="149391" y="437920"/>
                    <a:pt x="150094" y="418947"/>
                  </a:cubicBezTo>
                  <a:cubicBezTo>
                    <a:pt x="151500" y="382409"/>
                    <a:pt x="150797" y="345870"/>
                    <a:pt x="150797" y="309332"/>
                  </a:cubicBezTo>
                  <a:cubicBezTo>
                    <a:pt x="150797" y="299495"/>
                    <a:pt x="150797" y="288955"/>
                    <a:pt x="143770" y="280523"/>
                  </a:cubicBezTo>
                  <a:cubicBezTo>
                    <a:pt x="133230" y="267172"/>
                    <a:pt x="124096" y="258740"/>
                    <a:pt x="107935" y="278415"/>
                  </a:cubicBezTo>
                  <a:cubicBezTo>
                    <a:pt x="76315" y="317061"/>
                    <a:pt x="37668" y="311440"/>
                    <a:pt x="10967" y="267172"/>
                  </a:cubicBezTo>
                  <a:cubicBezTo>
                    <a:pt x="-10113" y="232742"/>
                    <a:pt x="427" y="177934"/>
                    <a:pt x="32047" y="153341"/>
                  </a:cubicBezTo>
                  <a:cubicBezTo>
                    <a:pt x="59451" y="132261"/>
                    <a:pt x="79828" y="135071"/>
                    <a:pt x="103718" y="159664"/>
                  </a:cubicBezTo>
                  <a:cubicBezTo>
                    <a:pt x="110745" y="166691"/>
                    <a:pt x="113556" y="182852"/>
                    <a:pt x="127609" y="176528"/>
                  </a:cubicBezTo>
                  <a:cubicBezTo>
                    <a:pt x="141662" y="170204"/>
                    <a:pt x="149391" y="157556"/>
                    <a:pt x="149391" y="141395"/>
                  </a:cubicBezTo>
                  <a:cubicBezTo>
                    <a:pt x="149391" y="105559"/>
                    <a:pt x="151500" y="70426"/>
                    <a:pt x="148689" y="34590"/>
                  </a:cubicBezTo>
                  <a:cubicBezTo>
                    <a:pt x="146581" y="7889"/>
                    <a:pt x="153608" y="-3354"/>
                    <a:pt x="181714" y="862"/>
                  </a:cubicBezTo>
                  <a:cubicBezTo>
                    <a:pt x="197875" y="3673"/>
                    <a:pt x="214037" y="1565"/>
                    <a:pt x="230901" y="156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64">
              <a:extLst>
                <a:ext uri="{FF2B5EF4-FFF2-40B4-BE49-F238E27FC236}">
                  <a16:creationId xmlns:a16="http://schemas.microsoft.com/office/drawing/2014/main" id="{6FDDEE77-1039-405E-8F73-6492CECC0BB6}"/>
                </a:ext>
              </a:extLst>
            </p:cNvPr>
            <p:cNvSpPr/>
            <p:nvPr/>
          </p:nvSpPr>
          <p:spPr>
            <a:xfrm>
              <a:off x="7945496" y="3605256"/>
              <a:ext cx="445621" cy="328911"/>
            </a:xfrm>
            <a:custGeom>
              <a:avLst/>
              <a:gdLst>
                <a:gd name="connsiteX0" fmla="*/ 593135 w 590237"/>
                <a:gd name="connsiteY0" fmla="*/ 360467 h 435651"/>
                <a:gd name="connsiteX1" fmla="*/ 593135 w 590237"/>
                <a:gd name="connsiteY1" fmla="*/ 426517 h 435651"/>
                <a:gd name="connsiteX2" fmla="*/ 577676 w 590237"/>
                <a:gd name="connsiteY2" fmla="*/ 441976 h 435651"/>
                <a:gd name="connsiteX3" fmla="*/ 446278 w 590237"/>
                <a:gd name="connsiteY3" fmla="*/ 441273 h 435651"/>
                <a:gd name="connsiteX4" fmla="*/ 403415 w 590237"/>
                <a:gd name="connsiteY4" fmla="*/ 408248 h 435651"/>
                <a:gd name="connsiteX5" fmla="*/ 422387 w 590237"/>
                <a:gd name="connsiteY5" fmla="*/ 376628 h 435651"/>
                <a:gd name="connsiteX6" fmla="*/ 425198 w 590237"/>
                <a:gd name="connsiteY6" fmla="*/ 314091 h 435651"/>
                <a:gd name="connsiteX7" fmla="*/ 316988 w 590237"/>
                <a:gd name="connsiteY7" fmla="*/ 314091 h 435651"/>
                <a:gd name="connsiteX8" fmla="*/ 320501 w 590237"/>
                <a:gd name="connsiteY8" fmla="*/ 376628 h 435651"/>
                <a:gd name="connsiteX9" fmla="*/ 339473 w 590237"/>
                <a:gd name="connsiteY9" fmla="*/ 408951 h 435651"/>
                <a:gd name="connsiteX10" fmla="*/ 301529 w 590237"/>
                <a:gd name="connsiteY10" fmla="*/ 440570 h 435651"/>
                <a:gd name="connsiteX11" fmla="*/ 161699 w 590237"/>
                <a:gd name="connsiteY11" fmla="*/ 441273 h 435651"/>
                <a:gd name="connsiteX12" fmla="*/ 149754 w 590237"/>
                <a:gd name="connsiteY12" fmla="*/ 423004 h 435651"/>
                <a:gd name="connsiteX13" fmla="*/ 149754 w 590237"/>
                <a:gd name="connsiteY13" fmla="*/ 304956 h 435651"/>
                <a:gd name="connsiteX14" fmla="*/ 140619 w 590237"/>
                <a:gd name="connsiteY14" fmla="*/ 274742 h 435651"/>
                <a:gd name="connsiteX15" fmla="*/ 109702 w 590237"/>
                <a:gd name="connsiteY15" fmla="*/ 274742 h 435651"/>
                <a:gd name="connsiteX16" fmla="*/ 5708 w 590237"/>
                <a:gd name="connsiteY16" fmla="*/ 252959 h 435651"/>
                <a:gd name="connsiteX17" fmla="*/ 32409 w 590237"/>
                <a:gd name="connsiteY17" fmla="*/ 151776 h 435651"/>
                <a:gd name="connsiteX18" fmla="*/ 104081 w 590237"/>
                <a:gd name="connsiteY18" fmla="*/ 158099 h 435651"/>
                <a:gd name="connsiteX19" fmla="*/ 127971 w 590237"/>
                <a:gd name="connsiteY19" fmla="*/ 174963 h 435651"/>
                <a:gd name="connsiteX20" fmla="*/ 149051 w 590237"/>
                <a:gd name="connsiteY20" fmla="*/ 139830 h 435651"/>
                <a:gd name="connsiteX21" fmla="*/ 148348 w 590237"/>
                <a:gd name="connsiteY21" fmla="*/ 19675 h 435651"/>
                <a:gd name="connsiteX22" fmla="*/ 168023 w 590237"/>
                <a:gd name="connsiteY22" fmla="*/ 0 h 435651"/>
                <a:gd name="connsiteX23" fmla="*/ 290989 w 590237"/>
                <a:gd name="connsiteY23" fmla="*/ 0 h 435651"/>
                <a:gd name="connsiteX24" fmla="*/ 328933 w 590237"/>
                <a:gd name="connsiteY24" fmla="*/ 17567 h 435651"/>
                <a:gd name="connsiteX25" fmla="*/ 326122 w 590237"/>
                <a:gd name="connsiteY25" fmla="*/ 59024 h 435651"/>
                <a:gd name="connsiteX26" fmla="*/ 301529 w 590237"/>
                <a:gd name="connsiteY26" fmla="*/ 103292 h 435651"/>
                <a:gd name="connsiteX27" fmla="*/ 352824 w 590237"/>
                <a:gd name="connsiteY27" fmla="*/ 146857 h 435651"/>
                <a:gd name="connsiteX28" fmla="*/ 421685 w 590237"/>
                <a:gd name="connsiteY28" fmla="*/ 129993 h 435651"/>
                <a:gd name="connsiteX29" fmla="*/ 419577 w 590237"/>
                <a:gd name="connsiteY29" fmla="*/ 63943 h 435651"/>
                <a:gd name="connsiteX30" fmla="*/ 402010 w 590237"/>
                <a:gd name="connsiteY30" fmla="*/ 34431 h 435651"/>
                <a:gd name="connsiteX31" fmla="*/ 436441 w 590237"/>
                <a:gd name="connsiteY31" fmla="*/ 2811 h 435651"/>
                <a:gd name="connsiteX32" fmla="*/ 581190 w 590237"/>
                <a:gd name="connsiteY32" fmla="*/ 703 h 435651"/>
                <a:gd name="connsiteX33" fmla="*/ 591027 w 590237"/>
                <a:gd name="connsiteY33" fmla="*/ 15459 h 435651"/>
                <a:gd name="connsiteX34" fmla="*/ 591027 w 590237"/>
                <a:gd name="connsiteY34" fmla="*/ 146857 h 435651"/>
                <a:gd name="connsiteX35" fmla="*/ 560110 w 590237"/>
                <a:gd name="connsiteY35" fmla="*/ 188314 h 435651"/>
                <a:gd name="connsiteX36" fmla="*/ 525679 w 590237"/>
                <a:gd name="connsiteY36" fmla="*/ 170045 h 435651"/>
                <a:gd name="connsiteX37" fmla="*/ 465953 w 590237"/>
                <a:gd name="connsiteY37" fmla="*/ 165126 h 435651"/>
                <a:gd name="connsiteX38" fmla="*/ 463845 w 590237"/>
                <a:gd name="connsiteY38" fmla="*/ 274742 h 435651"/>
                <a:gd name="connsiteX39" fmla="*/ 526382 w 590237"/>
                <a:gd name="connsiteY39" fmla="*/ 271931 h 435651"/>
                <a:gd name="connsiteX40" fmla="*/ 560812 w 590237"/>
                <a:gd name="connsiteY40" fmla="*/ 253662 h 435651"/>
                <a:gd name="connsiteX41" fmla="*/ 591729 w 590237"/>
                <a:gd name="connsiteY41" fmla="*/ 297930 h 435651"/>
                <a:gd name="connsiteX42" fmla="*/ 593135 w 590237"/>
                <a:gd name="connsiteY42" fmla="*/ 360467 h 43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90237" h="435651">
                  <a:moveTo>
                    <a:pt x="593135" y="360467"/>
                  </a:moveTo>
                  <a:cubicBezTo>
                    <a:pt x="593135" y="382249"/>
                    <a:pt x="592432" y="404032"/>
                    <a:pt x="593135" y="426517"/>
                  </a:cubicBezTo>
                  <a:cubicBezTo>
                    <a:pt x="593837" y="438462"/>
                    <a:pt x="589621" y="441976"/>
                    <a:pt x="577676" y="441976"/>
                  </a:cubicBezTo>
                  <a:cubicBezTo>
                    <a:pt x="534111" y="441273"/>
                    <a:pt x="489843" y="441976"/>
                    <a:pt x="446278" y="441273"/>
                  </a:cubicBezTo>
                  <a:cubicBezTo>
                    <a:pt x="424495" y="441273"/>
                    <a:pt x="411145" y="427220"/>
                    <a:pt x="403415" y="408248"/>
                  </a:cubicBezTo>
                  <a:cubicBezTo>
                    <a:pt x="395686" y="389978"/>
                    <a:pt x="413253" y="385060"/>
                    <a:pt x="422387" y="376628"/>
                  </a:cubicBezTo>
                  <a:cubicBezTo>
                    <a:pt x="446278" y="354143"/>
                    <a:pt x="447683" y="337279"/>
                    <a:pt x="425198" y="314091"/>
                  </a:cubicBezTo>
                  <a:cubicBezTo>
                    <a:pt x="397794" y="285282"/>
                    <a:pt x="344392" y="285282"/>
                    <a:pt x="316988" y="314091"/>
                  </a:cubicBezTo>
                  <a:cubicBezTo>
                    <a:pt x="295205" y="337982"/>
                    <a:pt x="295908" y="355548"/>
                    <a:pt x="320501" y="376628"/>
                  </a:cubicBezTo>
                  <a:cubicBezTo>
                    <a:pt x="330338" y="385060"/>
                    <a:pt x="346500" y="391384"/>
                    <a:pt x="339473" y="408951"/>
                  </a:cubicBezTo>
                  <a:cubicBezTo>
                    <a:pt x="332447" y="425815"/>
                    <a:pt x="321204" y="439868"/>
                    <a:pt x="301529" y="440570"/>
                  </a:cubicBezTo>
                  <a:cubicBezTo>
                    <a:pt x="255153" y="441976"/>
                    <a:pt x="208778" y="441273"/>
                    <a:pt x="161699" y="441273"/>
                  </a:cubicBezTo>
                  <a:cubicBezTo>
                    <a:pt x="146241" y="441273"/>
                    <a:pt x="149754" y="431436"/>
                    <a:pt x="149754" y="423004"/>
                  </a:cubicBezTo>
                  <a:cubicBezTo>
                    <a:pt x="149754" y="383655"/>
                    <a:pt x="149754" y="344305"/>
                    <a:pt x="149754" y="304956"/>
                  </a:cubicBezTo>
                  <a:cubicBezTo>
                    <a:pt x="149754" y="293713"/>
                    <a:pt x="149051" y="283173"/>
                    <a:pt x="140619" y="274742"/>
                  </a:cubicBezTo>
                  <a:cubicBezTo>
                    <a:pt x="130079" y="264904"/>
                    <a:pt x="122350" y="259986"/>
                    <a:pt x="109702" y="274742"/>
                  </a:cubicBezTo>
                  <a:cubicBezTo>
                    <a:pt x="74569" y="316902"/>
                    <a:pt x="23977" y="305659"/>
                    <a:pt x="5708" y="252959"/>
                  </a:cubicBezTo>
                  <a:cubicBezTo>
                    <a:pt x="-7643" y="214313"/>
                    <a:pt x="2897" y="174963"/>
                    <a:pt x="32409" y="151776"/>
                  </a:cubicBezTo>
                  <a:cubicBezTo>
                    <a:pt x="59110" y="130696"/>
                    <a:pt x="81595" y="132804"/>
                    <a:pt x="104081" y="158099"/>
                  </a:cubicBezTo>
                  <a:cubicBezTo>
                    <a:pt x="111107" y="165126"/>
                    <a:pt x="113918" y="181287"/>
                    <a:pt x="127971" y="174963"/>
                  </a:cubicBezTo>
                  <a:cubicBezTo>
                    <a:pt x="142025" y="168639"/>
                    <a:pt x="149754" y="156694"/>
                    <a:pt x="149051" y="139830"/>
                  </a:cubicBezTo>
                  <a:cubicBezTo>
                    <a:pt x="148348" y="99778"/>
                    <a:pt x="149754" y="59726"/>
                    <a:pt x="148348" y="19675"/>
                  </a:cubicBezTo>
                  <a:cubicBezTo>
                    <a:pt x="147646" y="3513"/>
                    <a:pt x="152564" y="0"/>
                    <a:pt x="168023" y="0"/>
                  </a:cubicBezTo>
                  <a:cubicBezTo>
                    <a:pt x="208778" y="703"/>
                    <a:pt x="250235" y="703"/>
                    <a:pt x="290989" y="0"/>
                  </a:cubicBezTo>
                  <a:cubicBezTo>
                    <a:pt x="307151" y="0"/>
                    <a:pt x="319096" y="5621"/>
                    <a:pt x="328933" y="17567"/>
                  </a:cubicBezTo>
                  <a:cubicBezTo>
                    <a:pt x="341581" y="32323"/>
                    <a:pt x="344392" y="45673"/>
                    <a:pt x="326122" y="59024"/>
                  </a:cubicBezTo>
                  <a:cubicBezTo>
                    <a:pt x="311367" y="69564"/>
                    <a:pt x="294502" y="81509"/>
                    <a:pt x="301529" y="103292"/>
                  </a:cubicBezTo>
                  <a:cubicBezTo>
                    <a:pt x="309258" y="127182"/>
                    <a:pt x="326825" y="143344"/>
                    <a:pt x="352824" y="146857"/>
                  </a:cubicBezTo>
                  <a:cubicBezTo>
                    <a:pt x="378120" y="150370"/>
                    <a:pt x="402010" y="148965"/>
                    <a:pt x="421685" y="129993"/>
                  </a:cubicBezTo>
                  <a:cubicBezTo>
                    <a:pt x="446278" y="105400"/>
                    <a:pt x="445575" y="86428"/>
                    <a:pt x="419577" y="63943"/>
                  </a:cubicBezTo>
                  <a:cubicBezTo>
                    <a:pt x="410442" y="56213"/>
                    <a:pt x="394984" y="51294"/>
                    <a:pt x="402010" y="34431"/>
                  </a:cubicBezTo>
                  <a:cubicBezTo>
                    <a:pt x="408334" y="18972"/>
                    <a:pt x="418874" y="3513"/>
                    <a:pt x="436441" y="2811"/>
                  </a:cubicBezTo>
                  <a:cubicBezTo>
                    <a:pt x="484924" y="703"/>
                    <a:pt x="533408" y="1405"/>
                    <a:pt x="581190" y="703"/>
                  </a:cubicBezTo>
                  <a:cubicBezTo>
                    <a:pt x="593135" y="703"/>
                    <a:pt x="591027" y="8432"/>
                    <a:pt x="591027" y="15459"/>
                  </a:cubicBezTo>
                  <a:cubicBezTo>
                    <a:pt x="591027" y="59024"/>
                    <a:pt x="591729" y="103292"/>
                    <a:pt x="591027" y="146857"/>
                  </a:cubicBezTo>
                  <a:cubicBezTo>
                    <a:pt x="591027" y="167234"/>
                    <a:pt x="577676" y="179882"/>
                    <a:pt x="560110" y="188314"/>
                  </a:cubicBezTo>
                  <a:cubicBezTo>
                    <a:pt x="541138" y="197449"/>
                    <a:pt x="534814" y="179882"/>
                    <a:pt x="525679" y="170045"/>
                  </a:cubicBezTo>
                  <a:cubicBezTo>
                    <a:pt x="503896" y="145452"/>
                    <a:pt x="490546" y="144749"/>
                    <a:pt x="465953" y="165126"/>
                  </a:cubicBezTo>
                  <a:cubicBezTo>
                    <a:pt x="434333" y="191827"/>
                    <a:pt x="432927" y="246635"/>
                    <a:pt x="463845" y="274742"/>
                  </a:cubicBezTo>
                  <a:cubicBezTo>
                    <a:pt x="488438" y="297227"/>
                    <a:pt x="503896" y="296524"/>
                    <a:pt x="526382" y="271931"/>
                  </a:cubicBezTo>
                  <a:cubicBezTo>
                    <a:pt x="535516" y="262094"/>
                    <a:pt x="541840" y="244527"/>
                    <a:pt x="560812" y="253662"/>
                  </a:cubicBezTo>
                  <a:cubicBezTo>
                    <a:pt x="579081" y="262094"/>
                    <a:pt x="591729" y="275444"/>
                    <a:pt x="591729" y="297930"/>
                  </a:cubicBezTo>
                  <a:cubicBezTo>
                    <a:pt x="593135" y="318307"/>
                    <a:pt x="593135" y="339387"/>
                    <a:pt x="593135" y="36046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65">
              <a:extLst>
                <a:ext uri="{FF2B5EF4-FFF2-40B4-BE49-F238E27FC236}">
                  <a16:creationId xmlns:a16="http://schemas.microsoft.com/office/drawing/2014/main" id="{8D33B694-9C9B-4417-8110-CC6DC970B80A}"/>
                </a:ext>
              </a:extLst>
            </p:cNvPr>
            <p:cNvSpPr/>
            <p:nvPr/>
          </p:nvSpPr>
          <p:spPr>
            <a:xfrm>
              <a:off x="8719431" y="2846092"/>
              <a:ext cx="445621" cy="557026"/>
            </a:xfrm>
            <a:custGeom>
              <a:avLst/>
              <a:gdLst>
                <a:gd name="connsiteX0" fmla="*/ 592346 w 590237"/>
                <a:gd name="connsiteY0" fmla="*/ 398251 h 737797"/>
                <a:gd name="connsiteX1" fmla="*/ 562131 w 590237"/>
                <a:gd name="connsiteY1" fmla="*/ 439005 h 737797"/>
                <a:gd name="connsiteX2" fmla="*/ 487649 w 590237"/>
                <a:gd name="connsiteY2" fmla="*/ 433384 h 737797"/>
                <a:gd name="connsiteX3" fmla="*/ 463758 w 590237"/>
                <a:gd name="connsiteY3" fmla="*/ 417926 h 737797"/>
                <a:gd name="connsiteX4" fmla="*/ 443381 w 590237"/>
                <a:gd name="connsiteY4" fmla="*/ 450950 h 737797"/>
                <a:gd name="connsiteX5" fmla="*/ 444084 w 590237"/>
                <a:gd name="connsiteY5" fmla="*/ 571106 h 737797"/>
                <a:gd name="connsiteX6" fmla="*/ 420896 w 590237"/>
                <a:gd name="connsiteY6" fmla="*/ 592889 h 737797"/>
                <a:gd name="connsiteX7" fmla="*/ 308470 w 590237"/>
                <a:gd name="connsiteY7" fmla="*/ 592186 h 737797"/>
                <a:gd name="connsiteX8" fmla="*/ 277552 w 590237"/>
                <a:gd name="connsiteY8" fmla="*/ 600618 h 737797"/>
                <a:gd name="connsiteX9" fmla="*/ 276850 w 590237"/>
                <a:gd name="connsiteY9" fmla="*/ 632941 h 737797"/>
                <a:gd name="connsiteX10" fmla="*/ 302848 w 590237"/>
                <a:gd name="connsiteY10" fmla="*/ 684938 h 737797"/>
                <a:gd name="connsiteX11" fmla="*/ 246635 w 590237"/>
                <a:gd name="connsiteY11" fmla="*/ 738340 h 737797"/>
                <a:gd name="connsiteX12" fmla="*/ 148965 w 590237"/>
                <a:gd name="connsiteY12" fmla="*/ 702504 h 737797"/>
                <a:gd name="connsiteX13" fmla="*/ 160207 w 590237"/>
                <a:gd name="connsiteY13" fmla="*/ 637859 h 737797"/>
                <a:gd name="connsiteX14" fmla="*/ 176369 w 590237"/>
                <a:gd name="connsiteY14" fmla="*/ 613969 h 737797"/>
                <a:gd name="connsiteX15" fmla="*/ 144046 w 590237"/>
                <a:gd name="connsiteY15" fmla="*/ 592186 h 737797"/>
                <a:gd name="connsiteX16" fmla="*/ 61834 w 590237"/>
                <a:gd name="connsiteY16" fmla="*/ 592186 h 737797"/>
                <a:gd name="connsiteX17" fmla="*/ 703 w 590237"/>
                <a:gd name="connsiteY17" fmla="*/ 530352 h 737797"/>
                <a:gd name="connsiteX18" fmla="*/ 703 w 590237"/>
                <a:gd name="connsiteY18" fmla="*/ 453761 h 737797"/>
                <a:gd name="connsiteX19" fmla="*/ 18972 w 590237"/>
                <a:gd name="connsiteY19" fmla="*/ 413007 h 737797"/>
                <a:gd name="connsiteX20" fmla="*/ 60429 w 590237"/>
                <a:gd name="connsiteY20" fmla="*/ 415115 h 737797"/>
                <a:gd name="connsiteX21" fmla="*/ 106805 w 590237"/>
                <a:gd name="connsiteY21" fmla="*/ 439708 h 737797"/>
                <a:gd name="connsiteX22" fmla="*/ 148965 w 590237"/>
                <a:gd name="connsiteY22" fmla="*/ 378576 h 737797"/>
                <a:gd name="connsiteX23" fmla="*/ 123669 w 590237"/>
                <a:gd name="connsiteY23" fmla="*/ 313228 h 737797"/>
                <a:gd name="connsiteX24" fmla="*/ 67456 w 590237"/>
                <a:gd name="connsiteY24" fmla="*/ 318850 h 737797"/>
                <a:gd name="connsiteX25" fmla="*/ 34431 w 590237"/>
                <a:gd name="connsiteY25" fmla="*/ 339227 h 737797"/>
                <a:gd name="connsiteX26" fmla="*/ 703 w 590237"/>
                <a:gd name="connsiteY26" fmla="*/ 294256 h 737797"/>
                <a:gd name="connsiteX27" fmla="*/ 0 w 590237"/>
                <a:gd name="connsiteY27" fmla="*/ 165669 h 737797"/>
                <a:gd name="connsiteX28" fmla="*/ 16161 w 590237"/>
                <a:gd name="connsiteY28" fmla="*/ 150913 h 737797"/>
                <a:gd name="connsiteX29" fmla="*/ 134209 w 590237"/>
                <a:gd name="connsiteY29" fmla="*/ 150913 h 737797"/>
                <a:gd name="connsiteX30" fmla="*/ 165126 w 590237"/>
                <a:gd name="connsiteY30" fmla="*/ 142481 h 737797"/>
                <a:gd name="connsiteX31" fmla="*/ 165829 w 590237"/>
                <a:gd name="connsiteY31" fmla="*/ 108050 h 737797"/>
                <a:gd name="connsiteX32" fmla="*/ 163018 w 590237"/>
                <a:gd name="connsiteY32" fmla="*/ 21623 h 737797"/>
                <a:gd name="connsiteX33" fmla="*/ 294416 w 590237"/>
                <a:gd name="connsiteY33" fmla="*/ 38487 h 737797"/>
                <a:gd name="connsiteX34" fmla="*/ 285984 w 590237"/>
                <a:gd name="connsiteY34" fmla="*/ 101727 h 737797"/>
                <a:gd name="connsiteX35" fmla="*/ 267012 w 590237"/>
                <a:gd name="connsiteY35" fmla="*/ 127022 h 737797"/>
                <a:gd name="connsiteX36" fmla="*/ 306362 w 590237"/>
                <a:gd name="connsiteY36" fmla="*/ 150210 h 737797"/>
                <a:gd name="connsiteX37" fmla="*/ 413166 w 590237"/>
                <a:gd name="connsiteY37" fmla="*/ 149508 h 737797"/>
                <a:gd name="connsiteX38" fmla="*/ 443381 w 590237"/>
                <a:gd name="connsiteY38" fmla="*/ 178317 h 737797"/>
                <a:gd name="connsiteX39" fmla="*/ 442678 w 590237"/>
                <a:gd name="connsiteY39" fmla="*/ 287933 h 737797"/>
                <a:gd name="connsiteX40" fmla="*/ 459542 w 590237"/>
                <a:gd name="connsiteY40" fmla="*/ 323066 h 737797"/>
                <a:gd name="connsiteX41" fmla="*/ 478514 w 590237"/>
                <a:gd name="connsiteY41" fmla="*/ 320958 h 737797"/>
                <a:gd name="connsiteX42" fmla="*/ 591643 w 590237"/>
                <a:gd name="connsiteY42" fmla="*/ 342740 h 737797"/>
                <a:gd name="connsiteX43" fmla="*/ 592346 w 590237"/>
                <a:gd name="connsiteY43" fmla="*/ 398251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0237" h="737797">
                  <a:moveTo>
                    <a:pt x="592346" y="398251"/>
                  </a:moveTo>
                  <a:cubicBezTo>
                    <a:pt x="583914" y="413007"/>
                    <a:pt x="576887" y="428466"/>
                    <a:pt x="562131" y="439005"/>
                  </a:cubicBezTo>
                  <a:cubicBezTo>
                    <a:pt x="534025" y="460788"/>
                    <a:pt x="511539" y="458680"/>
                    <a:pt x="487649" y="433384"/>
                  </a:cubicBezTo>
                  <a:cubicBezTo>
                    <a:pt x="481325" y="426357"/>
                    <a:pt x="478514" y="410196"/>
                    <a:pt x="463758" y="417926"/>
                  </a:cubicBezTo>
                  <a:cubicBezTo>
                    <a:pt x="451110" y="424249"/>
                    <a:pt x="443381" y="434789"/>
                    <a:pt x="443381" y="450950"/>
                  </a:cubicBezTo>
                  <a:cubicBezTo>
                    <a:pt x="444084" y="491002"/>
                    <a:pt x="442678" y="531054"/>
                    <a:pt x="444084" y="571106"/>
                  </a:cubicBezTo>
                  <a:cubicBezTo>
                    <a:pt x="444786" y="590078"/>
                    <a:pt x="438462" y="593592"/>
                    <a:pt x="420896" y="592889"/>
                  </a:cubicBezTo>
                  <a:cubicBezTo>
                    <a:pt x="383655" y="591483"/>
                    <a:pt x="345711" y="592186"/>
                    <a:pt x="308470" y="592186"/>
                  </a:cubicBezTo>
                  <a:cubicBezTo>
                    <a:pt x="297227" y="592186"/>
                    <a:pt x="286687" y="592889"/>
                    <a:pt x="277552" y="600618"/>
                  </a:cubicBezTo>
                  <a:cubicBezTo>
                    <a:pt x="266310" y="611158"/>
                    <a:pt x="259986" y="620995"/>
                    <a:pt x="276850" y="632941"/>
                  </a:cubicBezTo>
                  <a:cubicBezTo>
                    <a:pt x="294416" y="645588"/>
                    <a:pt x="309875" y="661047"/>
                    <a:pt x="302848" y="684938"/>
                  </a:cubicBezTo>
                  <a:cubicBezTo>
                    <a:pt x="294416" y="712341"/>
                    <a:pt x="276147" y="732016"/>
                    <a:pt x="246635" y="738340"/>
                  </a:cubicBezTo>
                  <a:cubicBezTo>
                    <a:pt x="202367" y="747475"/>
                    <a:pt x="168639" y="734827"/>
                    <a:pt x="148965" y="702504"/>
                  </a:cubicBezTo>
                  <a:cubicBezTo>
                    <a:pt x="133506" y="677208"/>
                    <a:pt x="137019" y="659642"/>
                    <a:pt x="160207" y="637859"/>
                  </a:cubicBezTo>
                  <a:cubicBezTo>
                    <a:pt x="167234" y="631535"/>
                    <a:pt x="182693" y="628725"/>
                    <a:pt x="176369" y="613969"/>
                  </a:cubicBezTo>
                  <a:cubicBezTo>
                    <a:pt x="170747" y="599915"/>
                    <a:pt x="158802" y="592889"/>
                    <a:pt x="144046" y="592186"/>
                  </a:cubicBezTo>
                  <a:cubicBezTo>
                    <a:pt x="116642" y="591483"/>
                    <a:pt x="89238" y="592186"/>
                    <a:pt x="61834" y="592186"/>
                  </a:cubicBezTo>
                  <a:cubicBezTo>
                    <a:pt x="703" y="592186"/>
                    <a:pt x="703" y="592186"/>
                    <a:pt x="703" y="530352"/>
                  </a:cubicBezTo>
                  <a:cubicBezTo>
                    <a:pt x="703" y="505056"/>
                    <a:pt x="1405" y="479057"/>
                    <a:pt x="703" y="453761"/>
                  </a:cubicBezTo>
                  <a:cubicBezTo>
                    <a:pt x="0" y="436897"/>
                    <a:pt x="7027" y="423547"/>
                    <a:pt x="18972" y="413007"/>
                  </a:cubicBezTo>
                  <a:cubicBezTo>
                    <a:pt x="33025" y="400359"/>
                    <a:pt x="46376" y="397548"/>
                    <a:pt x="60429" y="415115"/>
                  </a:cubicBezTo>
                  <a:cubicBezTo>
                    <a:pt x="71672" y="429870"/>
                    <a:pt x="82914" y="448140"/>
                    <a:pt x="106805" y="439708"/>
                  </a:cubicBezTo>
                  <a:cubicBezTo>
                    <a:pt x="132101" y="431276"/>
                    <a:pt x="147559" y="407386"/>
                    <a:pt x="148965" y="378576"/>
                  </a:cubicBezTo>
                  <a:cubicBezTo>
                    <a:pt x="150370" y="352577"/>
                    <a:pt x="146154" y="330093"/>
                    <a:pt x="123669" y="313228"/>
                  </a:cubicBezTo>
                  <a:cubicBezTo>
                    <a:pt x="100481" y="295662"/>
                    <a:pt x="87833" y="297067"/>
                    <a:pt x="67456" y="318850"/>
                  </a:cubicBezTo>
                  <a:cubicBezTo>
                    <a:pt x="58321" y="328687"/>
                    <a:pt x="54808" y="346956"/>
                    <a:pt x="34431" y="339227"/>
                  </a:cubicBezTo>
                  <a:cubicBezTo>
                    <a:pt x="14053" y="330795"/>
                    <a:pt x="1405" y="316039"/>
                    <a:pt x="703" y="294256"/>
                  </a:cubicBezTo>
                  <a:cubicBezTo>
                    <a:pt x="0" y="251394"/>
                    <a:pt x="703" y="208531"/>
                    <a:pt x="0" y="165669"/>
                  </a:cubicBezTo>
                  <a:cubicBezTo>
                    <a:pt x="0" y="152318"/>
                    <a:pt x="5621" y="150913"/>
                    <a:pt x="16161" y="150913"/>
                  </a:cubicBezTo>
                  <a:cubicBezTo>
                    <a:pt x="55511" y="151616"/>
                    <a:pt x="94860" y="150913"/>
                    <a:pt x="134209" y="150913"/>
                  </a:cubicBezTo>
                  <a:cubicBezTo>
                    <a:pt x="145452" y="150913"/>
                    <a:pt x="155991" y="150210"/>
                    <a:pt x="165126" y="142481"/>
                  </a:cubicBezTo>
                  <a:cubicBezTo>
                    <a:pt x="177774" y="131239"/>
                    <a:pt x="183396" y="122104"/>
                    <a:pt x="165829" y="108050"/>
                  </a:cubicBezTo>
                  <a:cubicBezTo>
                    <a:pt x="129290" y="78539"/>
                    <a:pt x="129993" y="53243"/>
                    <a:pt x="163018" y="21623"/>
                  </a:cubicBezTo>
                  <a:cubicBezTo>
                    <a:pt x="199557" y="-13510"/>
                    <a:pt x="267012" y="-4376"/>
                    <a:pt x="294416" y="38487"/>
                  </a:cubicBezTo>
                  <a:cubicBezTo>
                    <a:pt x="309875" y="62377"/>
                    <a:pt x="306362" y="81349"/>
                    <a:pt x="285984" y="101727"/>
                  </a:cubicBezTo>
                  <a:cubicBezTo>
                    <a:pt x="278255" y="109456"/>
                    <a:pt x="261391" y="111564"/>
                    <a:pt x="267012" y="127022"/>
                  </a:cubicBezTo>
                  <a:cubicBezTo>
                    <a:pt x="273336" y="143886"/>
                    <a:pt x="288092" y="150210"/>
                    <a:pt x="306362" y="150210"/>
                  </a:cubicBezTo>
                  <a:cubicBezTo>
                    <a:pt x="342197" y="149508"/>
                    <a:pt x="377331" y="151616"/>
                    <a:pt x="413166" y="149508"/>
                  </a:cubicBezTo>
                  <a:cubicBezTo>
                    <a:pt x="435652" y="148102"/>
                    <a:pt x="445489" y="152318"/>
                    <a:pt x="443381" y="178317"/>
                  </a:cubicBezTo>
                  <a:cubicBezTo>
                    <a:pt x="440570" y="214855"/>
                    <a:pt x="443381" y="251394"/>
                    <a:pt x="442678" y="287933"/>
                  </a:cubicBezTo>
                  <a:cubicBezTo>
                    <a:pt x="442678" y="303391"/>
                    <a:pt x="447597" y="313931"/>
                    <a:pt x="459542" y="323066"/>
                  </a:cubicBezTo>
                  <a:cubicBezTo>
                    <a:pt x="466569" y="327984"/>
                    <a:pt x="471488" y="327282"/>
                    <a:pt x="478514" y="320958"/>
                  </a:cubicBezTo>
                  <a:cubicBezTo>
                    <a:pt x="528403" y="275284"/>
                    <a:pt x="556510" y="280203"/>
                    <a:pt x="591643" y="342740"/>
                  </a:cubicBezTo>
                  <a:cubicBezTo>
                    <a:pt x="592346" y="361712"/>
                    <a:pt x="592346" y="379982"/>
                    <a:pt x="592346" y="39825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66">
              <a:extLst>
                <a:ext uri="{FF2B5EF4-FFF2-40B4-BE49-F238E27FC236}">
                  <a16:creationId xmlns:a16="http://schemas.microsoft.com/office/drawing/2014/main" id="{78BD4838-022F-4BA0-9081-72E65CB95A03}"/>
                </a:ext>
              </a:extLst>
            </p:cNvPr>
            <p:cNvSpPr/>
            <p:nvPr/>
          </p:nvSpPr>
          <p:spPr>
            <a:xfrm>
              <a:off x="8058350" y="3275955"/>
              <a:ext cx="445621" cy="445621"/>
            </a:xfrm>
            <a:custGeom>
              <a:avLst/>
              <a:gdLst>
                <a:gd name="connsiteX0" fmla="*/ 527 w 590237"/>
                <a:gd name="connsiteY0" fmla="*/ 78746 h 590237"/>
                <a:gd name="connsiteX1" fmla="*/ 527 w 590237"/>
                <a:gd name="connsiteY1" fmla="*/ 21128 h 590237"/>
                <a:gd name="connsiteX2" fmla="*/ 19499 w 590237"/>
                <a:gd name="connsiteY2" fmla="*/ 751 h 590237"/>
                <a:gd name="connsiteX3" fmla="*/ 139654 w 590237"/>
                <a:gd name="connsiteY3" fmla="*/ 751 h 590237"/>
                <a:gd name="connsiteX4" fmla="*/ 181814 w 590237"/>
                <a:gd name="connsiteY4" fmla="*/ 21128 h 590237"/>
                <a:gd name="connsiteX5" fmla="*/ 179004 w 590237"/>
                <a:gd name="connsiteY5" fmla="*/ 60477 h 590237"/>
                <a:gd name="connsiteX6" fmla="*/ 153708 w 590237"/>
                <a:gd name="connsiteY6" fmla="*/ 106150 h 590237"/>
                <a:gd name="connsiteX7" fmla="*/ 211326 w 590237"/>
                <a:gd name="connsiteY7" fmla="*/ 149013 h 590237"/>
                <a:gd name="connsiteX8" fmla="*/ 278079 w 590237"/>
                <a:gd name="connsiteY8" fmla="*/ 126528 h 590237"/>
                <a:gd name="connsiteX9" fmla="*/ 274566 w 590237"/>
                <a:gd name="connsiteY9" fmla="*/ 68206 h 590237"/>
                <a:gd name="connsiteX10" fmla="*/ 254188 w 590237"/>
                <a:gd name="connsiteY10" fmla="*/ 34479 h 590237"/>
                <a:gd name="connsiteX11" fmla="*/ 301970 w 590237"/>
                <a:gd name="connsiteY11" fmla="*/ 751 h 590237"/>
                <a:gd name="connsiteX12" fmla="*/ 424936 w 590237"/>
                <a:gd name="connsiteY12" fmla="*/ 48 h 590237"/>
                <a:gd name="connsiteX13" fmla="*/ 442503 w 590237"/>
                <a:gd name="connsiteY13" fmla="*/ 19723 h 590237"/>
                <a:gd name="connsiteX14" fmla="*/ 442503 w 590237"/>
                <a:gd name="connsiteY14" fmla="*/ 134959 h 590237"/>
                <a:gd name="connsiteX15" fmla="*/ 450934 w 590237"/>
                <a:gd name="connsiteY15" fmla="*/ 165877 h 590237"/>
                <a:gd name="connsiteX16" fmla="*/ 484663 w 590237"/>
                <a:gd name="connsiteY16" fmla="*/ 167282 h 590237"/>
                <a:gd name="connsiteX17" fmla="*/ 574603 w 590237"/>
                <a:gd name="connsiteY17" fmla="*/ 167985 h 590237"/>
                <a:gd name="connsiteX18" fmla="*/ 559145 w 590237"/>
                <a:gd name="connsiteY18" fmla="*/ 292356 h 590237"/>
                <a:gd name="connsiteX19" fmla="*/ 489581 w 590237"/>
                <a:gd name="connsiteY19" fmla="*/ 286032 h 590237"/>
                <a:gd name="connsiteX20" fmla="*/ 462880 w 590237"/>
                <a:gd name="connsiteY20" fmla="*/ 269168 h 590237"/>
                <a:gd name="connsiteX21" fmla="*/ 442503 w 590237"/>
                <a:gd name="connsiteY21" fmla="*/ 305004 h 590237"/>
                <a:gd name="connsiteX22" fmla="*/ 442503 w 590237"/>
                <a:gd name="connsiteY22" fmla="*/ 406188 h 590237"/>
                <a:gd name="connsiteX23" fmla="*/ 404559 w 590237"/>
                <a:gd name="connsiteY23" fmla="*/ 442726 h 590237"/>
                <a:gd name="connsiteX24" fmla="*/ 308997 w 590237"/>
                <a:gd name="connsiteY24" fmla="*/ 442726 h 590237"/>
                <a:gd name="connsiteX25" fmla="*/ 278079 w 590237"/>
                <a:gd name="connsiteY25" fmla="*/ 451158 h 590237"/>
                <a:gd name="connsiteX26" fmla="*/ 276674 w 590237"/>
                <a:gd name="connsiteY26" fmla="*/ 483481 h 590237"/>
                <a:gd name="connsiteX27" fmla="*/ 301267 w 590237"/>
                <a:gd name="connsiteY27" fmla="*/ 541099 h 590237"/>
                <a:gd name="connsiteX28" fmla="*/ 235919 w 590237"/>
                <a:gd name="connsiteY28" fmla="*/ 590988 h 590237"/>
                <a:gd name="connsiteX29" fmla="*/ 153005 w 590237"/>
                <a:gd name="connsiteY29" fmla="*/ 560774 h 590237"/>
                <a:gd name="connsiteX30" fmla="*/ 160032 w 590237"/>
                <a:gd name="connsiteY30" fmla="*/ 489102 h 590237"/>
                <a:gd name="connsiteX31" fmla="*/ 176193 w 590237"/>
                <a:gd name="connsiteY31" fmla="*/ 465211 h 590237"/>
                <a:gd name="connsiteX32" fmla="*/ 141060 w 590237"/>
                <a:gd name="connsiteY32" fmla="*/ 443429 h 590237"/>
                <a:gd name="connsiteX33" fmla="*/ 20904 w 590237"/>
                <a:gd name="connsiteY33" fmla="*/ 444132 h 590237"/>
                <a:gd name="connsiteX34" fmla="*/ 527 w 590237"/>
                <a:gd name="connsiteY34" fmla="*/ 423052 h 590237"/>
                <a:gd name="connsiteX35" fmla="*/ 527 w 590237"/>
                <a:gd name="connsiteY35" fmla="*/ 307815 h 590237"/>
                <a:gd name="connsiteX36" fmla="*/ 14580 w 590237"/>
                <a:gd name="connsiteY36" fmla="*/ 267763 h 590237"/>
                <a:gd name="connsiteX37" fmla="*/ 61659 w 590237"/>
                <a:gd name="connsiteY37" fmla="*/ 268466 h 590237"/>
                <a:gd name="connsiteX38" fmla="*/ 103819 w 590237"/>
                <a:gd name="connsiteY38" fmla="*/ 291654 h 590237"/>
                <a:gd name="connsiteX39" fmla="*/ 147384 w 590237"/>
                <a:gd name="connsiteY39" fmla="*/ 243872 h 590237"/>
                <a:gd name="connsiteX40" fmla="*/ 123493 w 590237"/>
                <a:gd name="connsiteY40" fmla="*/ 165174 h 590237"/>
                <a:gd name="connsiteX41" fmla="*/ 67280 w 590237"/>
                <a:gd name="connsiteY41" fmla="*/ 170795 h 590237"/>
                <a:gd name="connsiteX42" fmla="*/ 32849 w 590237"/>
                <a:gd name="connsiteY42" fmla="*/ 191173 h 590237"/>
                <a:gd name="connsiteX43" fmla="*/ 527 w 590237"/>
                <a:gd name="connsiteY43" fmla="*/ 147607 h 590237"/>
                <a:gd name="connsiteX44" fmla="*/ 527 w 590237"/>
                <a:gd name="connsiteY44" fmla="*/ 111772 h 590237"/>
                <a:gd name="connsiteX45" fmla="*/ 527 w 590237"/>
                <a:gd name="connsiteY45" fmla="*/ 78746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0237" h="590237">
                  <a:moveTo>
                    <a:pt x="527" y="78746"/>
                  </a:moveTo>
                  <a:cubicBezTo>
                    <a:pt x="527" y="59774"/>
                    <a:pt x="1229" y="40100"/>
                    <a:pt x="527" y="21128"/>
                  </a:cubicBezTo>
                  <a:cubicBezTo>
                    <a:pt x="-176" y="7075"/>
                    <a:pt x="2635" y="48"/>
                    <a:pt x="19499" y="751"/>
                  </a:cubicBezTo>
                  <a:cubicBezTo>
                    <a:pt x="59551" y="2156"/>
                    <a:pt x="99602" y="1453"/>
                    <a:pt x="139654" y="751"/>
                  </a:cubicBezTo>
                  <a:cubicBezTo>
                    <a:pt x="157924" y="751"/>
                    <a:pt x="171274" y="7777"/>
                    <a:pt x="181814" y="21128"/>
                  </a:cubicBezTo>
                  <a:cubicBezTo>
                    <a:pt x="193057" y="35181"/>
                    <a:pt x="195165" y="47829"/>
                    <a:pt x="179004" y="60477"/>
                  </a:cubicBezTo>
                  <a:cubicBezTo>
                    <a:pt x="164247" y="71720"/>
                    <a:pt x="144573" y="82962"/>
                    <a:pt x="153708" y="106150"/>
                  </a:cubicBezTo>
                  <a:cubicBezTo>
                    <a:pt x="163545" y="131446"/>
                    <a:pt x="181814" y="147607"/>
                    <a:pt x="211326" y="149013"/>
                  </a:cubicBezTo>
                  <a:cubicBezTo>
                    <a:pt x="236622" y="149715"/>
                    <a:pt x="260513" y="148310"/>
                    <a:pt x="278079" y="126528"/>
                  </a:cubicBezTo>
                  <a:cubicBezTo>
                    <a:pt x="297051" y="102637"/>
                    <a:pt x="296348" y="88584"/>
                    <a:pt x="274566" y="68206"/>
                  </a:cubicBezTo>
                  <a:cubicBezTo>
                    <a:pt x="264728" y="59072"/>
                    <a:pt x="246459" y="54153"/>
                    <a:pt x="254188" y="34479"/>
                  </a:cubicBezTo>
                  <a:cubicBezTo>
                    <a:pt x="262620" y="13399"/>
                    <a:pt x="278079" y="751"/>
                    <a:pt x="301970" y="751"/>
                  </a:cubicBezTo>
                  <a:cubicBezTo>
                    <a:pt x="342724" y="751"/>
                    <a:pt x="384181" y="1453"/>
                    <a:pt x="424936" y="48"/>
                  </a:cubicBezTo>
                  <a:cubicBezTo>
                    <a:pt x="441097" y="-655"/>
                    <a:pt x="442503" y="6372"/>
                    <a:pt x="442503" y="19723"/>
                  </a:cubicBezTo>
                  <a:cubicBezTo>
                    <a:pt x="441800" y="58369"/>
                    <a:pt x="442503" y="96313"/>
                    <a:pt x="442503" y="134959"/>
                  </a:cubicBezTo>
                  <a:cubicBezTo>
                    <a:pt x="442503" y="146202"/>
                    <a:pt x="443205" y="156742"/>
                    <a:pt x="450934" y="165877"/>
                  </a:cubicBezTo>
                  <a:cubicBezTo>
                    <a:pt x="461474" y="179227"/>
                    <a:pt x="470609" y="184849"/>
                    <a:pt x="484663" y="167282"/>
                  </a:cubicBezTo>
                  <a:cubicBezTo>
                    <a:pt x="513472" y="131446"/>
                    <a:pt x="545091" y="132149"/>
                    <a:pt x="574603" y="167985"/>
                  </a:cubicBezTo>
                  <a:cubicBezTo>
                    <a:pt x="604115" y="203118"/>
                    <a:pt x="595683" y="265655"/>
                    <a:pt x="559145" y="292356"/>
                  </a:cubicBezTo>
                  <a:cubicBezTo>
                    <a:pt x="531741" y="312031"/>
                    <a:pt x="512769" y="309923"/>
                    <a:pt x="489581" y="286032"/>
                  </a:cubicBezTo>
                  <a:cubicBezTo>
                    <a:pt x="482554" y="278303"/>
                    <a:pt x="479041" y="260736"/>
                    <a:pt x="462880" y="269168"/>
                  </a:cubicBezTo>
                  <a:cubicBezTo>
                    <a:pt x="449529" y="276195"/>
                    <a:pt x="442503" y="288843"/>
                    <a:pt x="442503" y="305004"/>
                  </a:cubicBezTo>
                  <a:cubicBezTo>
                    <a:pt x="442503" y="338732"/>
                    <a:pt x="442503" y="372460"/>
                    <a:pt x="442503" y="406188"/>
                  </a:cubicBezTo>
                  <a:cubicBezTo>
                    <a:pt x="442503" y="442726"/>
                    <a:pt x="442503" y="442726"/>
                    <a:pt x="404559" y="442726"/>
                  </a:cubicBezTo>
                  <a:cubicBezTo>
                    <a:pt x="372939" y="442726"/>
                    <a:pt x="340616" y="442726"/>
                    <a:pt x="308997" y="442726"/>
                  </a:cubicBezTo>
                  <a:cubicBezTo>
                    <a:pt x="297754" y="442726"/>
                    <a:pt x="287214" y="443429"/>
                    <a:pt x="278079" y="451158"/>
                  </a:cubicBezTo>
                  <a:cubicBezTo>
                    <a:pt x="266837" y="460995"/>
                    <a:pt x="259107" y="470130"/>
                    <a:pt x="276674" y="483481"/>
                  </a:cubicBezTo>
                  <a:cubicBezTo>
                    <a:pt x="295646" y="497534"/>
                    <a:pt x="312510" y="514398"/>
                    <a:pt x="301267" y="541099"/>
                  </a:cubicBezTo>
                  <a:cubicBezTo>
                    <a:pt x="289322" y="569206"/>
                    <a:pt x="268945" y="588880"/>
                    <a:pt x="235919" y="590988"/>
                  </a:cubicBezTo>
                  <a:cubicBezTo>
                    <a:pt x="203597" y="593096"/>
                    <a:pt x="174085" y="588880"/>
                    <a:pt x="153005" y="560774"/>
                  </a:cubicBezTo>
                  <a:cubicBezTo>
                    <a:pt x="132628" y="533370"/>
                    <a:pt x="134736" y="512290"/>
                    <a:pt x="160032" y="489102"/>
                  </a:cubicBezTo>
                  <a:cubicBezTo>
                    <a:pt x="167058" y="482778"/>
                    <a:pt x="183219" y="479967"/>
                    <a:pt x="176193" y="465211"/>
                  </a:cubicBezTo>
                  <a:cubicBezTo>
                    <a:pt x="169869" y="451861"/>
                    <a:pt x="157924" y="443429"/>
                    <a:pt x="141060" y="443429"/>
                  </a:cubicBezTo>
                  <a:cubicBezTo>
                    <a:pt x="101008" y="443429"/>
                    <a:pt x="60956" y="442726"/>
                    <a:pt x="20904" y="444132"/>
                  </a:cubicBezTo>
                  <a:cubicBezTo>
                    <a:pt x="3338" y="444834"/>
                    <a:pt x="-176" y="439213"/>
                    <a:pt x="527" y="423052"/>
                  </a:cubicBezTo>
                  <a:cubicBezTo>
                    <a:pt x="1932" y="385108"/>
                    <a:pt x="1229" y="346461"/>
                    <a:pt x="527" y="307815"/>
                  </a:cubicBezTo>
                  <a:cubicBezTo>
                    <a:pt x="527" y="292356"/>
                    <a:pt x="3338" y="279006"/>
                    <a:pt x="14580" y="267763"/>
                  </a:cubicBezTo>
                  <a:cubicBezTo>
                    <a:pt x="33552" y="249494"/>
                    <a:pt x="44092" y="249494"/>
                    <a:pt x="61659" y="268466"/>
                  </a:cubicBezTo>
                  <a:cubicBezTo>
                    <a:pt x="72901" y="281114"/>
                    <a:pt x="82739" y="297978"/>
                    <a:pt x="103819" y="291654"/>
                  </a:cubicBezTo>
                  <a:cubicBezTo>
                    <a:pt x="126304" y="283924"/>
                    <a:pt x="143168" y="269168"/>
                    <a:pt x="147384" y="243872"/>
                  </a:cubicBezTo>
                  <a:cubicBezTo>
                    <a:pt x="153005" y="213658"/>
                    <a:pt x="150897" y="185551"/>
                    <a:pt x="123493" y="165174"/>
                  </a:cubicBezTo>
                  <a:cubicBezTo>
                    <a:pt x="101008" y="147607"/>
                    <a:pt x="86954" y="149013"/>
                    <a:pt x="67280" y="170795"/>
                  </a:cubicBezTo>
                  <a:cubicBezTo>
                    <a:pt x="58145" y="181335"/>
                    <a:pt x="51821" y="198902"/>
                    <a:pt x="32849" y="191173"/>
                  </a:cubicBezTo>
                  <a:cubicBezTo>
                    <a:pt x="13878" y="183443"/>
                    <a:pt x="1932" y="168687"/>
                    <a:pt x="527" y="147607"/>
                  </a:cubicBezTo>
                  <a:cubicBezTo>
                    <a:pt x="-176" y="135662"/>
                    <a:pt x="527" y="123717"/>
                    <a:pt x="527" y="111772"/>
                  </a:cubicBezTo>
                  <a:cubicBezTo>
                    <a:pt x="-176" y="100529"/>
                    <a:pt x="-176" y="89989"/>
                    <a:pt x="527" y="7874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0" y="2810450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6000" dirty="0" smtClean="0">
                <a:latin typeface="Arial Black" pitchFamily="34" charset="0"/>
                <a:cs typeface="Arial" pitchFamily="34" charset="0"/>
              </a:rPr>
              <a:t>HVALA!</a:t>
            </a:r>
            <a:endParaRPr lang="ko-KR" altLang="en-US" sz="6000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1162400" y="1323711"/>
            <a:ext cx="380706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4800" b="1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+mj-lt"/>
                <a:cs typeface="Arial" pitchFamily="34" charset="0"/>
              </a:defRPr>
            </a:lvl1pPr>
          </a:lstStyle>
          <a:p>
            <a:pPr algn="r"/>
            <a:r>
              <a:rPr lang="hr-HR" altLang="ko-KR" sz="7200" dirty="0" smtClean="0">
                <a:solidFill>
                  <a:schemeClr val="tx1"/>
                </a:solidFill>
                <a:latin typeface="Calibri Light" pitchFamily="34" charset="0"/>
              </a:rPr>
              <a:t>Sadržaj</a:t>
            </a:r>
            <a:endParaRPr lang="ko-KR" altLang="en-US" sz="72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3F24E8-45A3-4924-A003-288F30497EBE}"/>
              </a:ext>
            </a:extLst>
          </p:cNvPr>
          <p:cNvSpPr txBox="1"/>
          <p:nvPr/>
        </p:nvSpPr>
        <p:spPr>
          <a:xfrm>
            <a:off x="6614503" y="295540"/>
            <a:ext cx="3488745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hr-HR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itchFamily="34" charset="0"/>
                <a:cs typeface="Arial" pitchFamily="34" charset="0"/>
              </a:rPr>
              <a:t>Ciljevi i struktura incijalne seanse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03CDB2-CE3F-4010-AC14-F00B6E1FF049}"/>
              </a:ext>
            </a:extLst>
          </p:cNvPr>
          <p:cNvCxnSpPr>
            <a:cxnSpLocks/>
          </p:cNvCxnSpPr>
          <p:nvPr/>
        </p:nvCxnSpPr>
        <p:spPr>
          <a:xfrm flipV="1">
            <a:off x="6429308" y="627797"/>
            <a:ext cx="4734561" cy="24733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BFED855-6F48-41D9-B0D2-D691F56D852E}"/>
              </a:ext>
            </a:extLst>
          </p:cNvPr>
          <p:cNvSpPr/>
          <p:nvPr/>
        </p:nvSpPr>
        <p:spPr>
          <a:xfrm>
            <a:off x="5790190" y="264769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9C16D-3D41-4840-A60D-52E7B1E94B78}"/>
              </a:ext>
            </a:extLst>
          </p:cNvPr>
          <p:cNvSpPr txBox="1"/>
          <p:nvPr/>
        </p:nvSpPr>
        <p:spPr>
          <a:xfrm>
            <a:off x="5829919" y="390383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681D34-0E05-45D7-911D-3394E94171BE}"/>
              </a:ext>
            </a:extLst>
          </p:cNvPr>
          <p:cNvSpPr txBox="1"/>
          <p:nvPr/>
        </p:nvSpPr>
        <p:spPr>
          <a:xfrm>
            <a:off x="6600855" y="1021989"/>
            <a:ext cx="3488745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hr-HR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itchFamily="34" charset="0"/>
                <a:cs typeface="Arial" pitchFamily="34" charset="0"/>
              </a:rPr>
              <a:t>Sastavljanje dnevnog reda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8215D2-BAF6-4493-ABCA-4F0EBAF0E035}"/>
              </a:ext>
            </a:extLst>
          </p:cNvPr>
          <p:cNvCxnSpPr>
            <a:cxnSpLocks/>
          </p:cNvCxnSpPr>
          <p:nvPr/>
        </p:nvCxnSpPr>
        <p:spPr>
          <a:xfrm flipV="1">
            <a:off x="6429308" y="1405719"/>
            <a:ext cx="4775504" cy="14202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0E17FBE-7D1C-48B3-B0D9-6B0DA2A91441}"/>
              </a:ext>
            </a:extLst>
          </p:cNvPr>
          <p:cNvSpPr/>
          <p:nvPr/>
        </p:nvSpPr>
        <p:spPr>
          <a:xfrm>
            <a:off x="5790190" y="1086751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8D30A2-DC8D-4076-AD6B-50356C9CC4BB}"/>
              </a:ext>
            </a:extLst>
          </p:cNvPr>
          <p:cNvSpPr txBox="1"/>
          <p:nvPr/>
        </p:nvSpPr>
        <p:spPr>
          <a:xfrm>
            <a:off x="5816270" y="1185071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73EA6B-DC86-4383-B7AA-A8A1324174E9}"/>
              </a:ext>
            </a:extLst>
          </p:cNvPr>
          <p:cNvSpPr txBox="1"/>
          <p:nvPr/>
        </p:nvSpPr>
        <p:spPr>
          <a:xfrm>
            <a:off x="6641797" y="1871268"/>
            <a:ext cx="3488745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hr-HR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itchFamily="34" charset="0"/>
                <a:cs typeface="Arial" pitchFamily="34" charset="0"/>
              </a:rPr>
              <a:t>Provjera raspoloženja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F5D44E-6C4E-4F0D-8635-04D8B9510A61}"/>
              </a:ext>
            </a:extLst>
          </p:cNvPr>
          <p:cNvCxnSpPr>
            <a:cxnSpLocks/>
          </p:cNvCxnSpPr>
          <p:nvPr/>
        </p:nvCxnSpPr>
        <p:spPr>
          <a:xfrm flipV="1">
            <a:off x="6470252" y="2224585"/>
            <a:ext cx="4775503" cy="1732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6FBECFC-D70E-40B6-BBE9-64B1EFF72164}"/>
              </a:ext>
            </a:extLst>
          </p:cNvPr>
          <p:cNvSpPr/>
          <p:nvPr/>
        </p:nvSpPr>
        <p:spPr>
          <a:xfrm>
            <a:off x="5817485" y="1908736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4DA8BF-A5B1-4A36-833F-3165BB8570C7}"/>
              </a:ext>
            </a:extLst>
          </p:cNvPr>
          <p:cNvSpPr txBox="1"/>
          <p:nvPr/>
        </p:nvSpPr>
        <p:spPr>
          <a:xfrm>
            <a:off x="5843567" y="1979757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D3EDCC-FE4E-470F-B499-59956048BEAF}"/>
              </a:ext>
            </a:extLst>
          </p:cNvPr>
          <p:cNvSpPr txBox="1"/>
          <p:nvPr/>
        </p:nvSpPr>
        <p:spPr>
          <a:xfrm>
            <a:off x="6628152" y="2474885"/>
            <a:ext cx="438559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hr-HR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itchFamily="34" charset="0"/>
                <a:cs typeface="Arial" pitchFamily="34" charset="0"/>
              </a:rPr>
              <a:t>Iznošenje i identifikacija problema i određivanje ciljeva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1AA5AAD-9B43-46C8-AB76-BEEE714273CC}"/>
              </a:ext>
            </a:extLst>
          </p:cNvPr>
          <p:cNvCxnSpPr>
            <a:cxnSpLocks/>
          </p:cNvCxnSpPr>
          <p:nvPr/>
        </p:nvCxnSpPr>
        <p:spPr>
          <a:xfrm flipV="1">
            <a:off x="6497546" y="3903260"/>
            <a:ext cx="4707266" cy="20435"/>
          </a:xfrm>
          <a:prstGeom prst="line">
            <a:avLst/>
          </a:pr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D728B6D-EA65-4A37-B4CA-FF4E86FBF028}"/>
              </a:ext>
            </a:extLst>
          </p:cNvPr>
          <p:cNvSpPr/>
          <p:nvPr/>
        </p:nvSpPr>
        <p:spPr>
          <a:xfrm>
            <a:off x="5831133" y="2689773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71B31A-021B-496F-A7D6-AB46E97A51F7}"/>
              </a:ext>
            </a:extLst>
          </p:cNvPr>
          <p:cNvSpPr txBox="1"/>
          <p:nvPr/>
        </p:nvSpPr>
        <p:spPr>
          <a:xfrm>
            <a:off x="5870861" y="2815385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D728B6D-EA65-4A37-B4CA-FF4E86FBF028}"/>
              </a:ext>
            </a:extLst>
          </p:cNvPr>
          <p:cNvSpPr/>
          <p:nvPr/>
        </p:nvSpPr>
        <p:spPr>
          <a:xfrm>
            <a:off x="5797641" y="3510913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1AA5AAD-9B43-46C8-AB76-BEEE714273CC}"/>
              </a:ext>
            </a:extLst>
          </p:cNvPr>
          <p:cNvCxnSpPr>
            <a:cxnSpLocks/>
          </p:cNvCxnSpPr>
          <p:nvPr/>
        </p:nvCxnSpPr>
        <p:spPr>
          <a:xfrm flipV="1">
            <a:off x="6472525" y="5322627"/>
            <a:ext cx="4677696" cy="22709"/>
          </a:xfrm>
          <a:prstGeom prst="line">
            <a:avLst/>
          </a:pr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FD728B6D-EA65-4A37-B4CA-FF4E86FBF028}"/>
              </a:ext>
            </a:extLst>
          </p:cNvPr>
          <p:cNvSpPr/>
          <p:nvPr/>
        </p:nvSpPr>
        <p:spPr>
          <a:xfrm>
            <a:off x="5849329" y="4291110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D728B6D-EA65-4A37-B4CA-FF4E86FBF028}"/>
              </a:ext>
            </a:extLst>
          </p:cNvPr>
          <p:cNvSpPr/>
          <p:nvPr/>
        </p:nvSpPr>
        <p:spPr>
          <a:xfrm>
            <a:off x="5837957" y="5071307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D728B6D-EA65-4A37-B4CA-FF4E86FBF028}"/>
              </a:ext>
            </a:extLst>
          </p:cNvPr>
          <p:cNvSpPr/>
          <p:nvPr/>
        </p:nvSpPr>
        <p:spPr>
          <a:xfrm>
            <a:off x="5826583" y="5809450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71B31A-021B-496F-A7D6-AB46E97A51F7}"/>
              </a:ext>
            </a:extLst>
          </p:cNvPr>
          <p:cNvSpPr txBox="1"/>
          <p:nvPr/>
        </p:nvSpPr>
        <p:spPr>
          <a:xfrm>
            <a:off x="5845842" y="3564052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hr-HR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71B31A-021B-496F-A7D6-AB46E97A51F7}"/>
              </a:ext>
            </a:extLst>
          </p:cNvPr>
          <p:cNvSpPr txBox="1"/>
          <p:nvPr/>
        </p:nvSpPr>
        <p:spPr>
          <a:xfrm>
            <a:off x="5834468" y="4348485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hr-HR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6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71B31A-021B-496F-A7D6-AB46E97A51F7}"/>
              </a:ext>
            </a:extLst>
          </p:cNvPr>
          <p:cNvSpPr txBox="1"/>
          <p:nvPr/>
        </p:nvSpPr>
        <p:spPr>
          <a:xfrm>
            <a:off x="5864038" y="5155977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hr-HR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7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71B31A-021B-496F-A7D6-AB46E97A51F7}"/>
              </a:ext>
            </a:extLst>
          </p:cNvPr>
          <p:cNvSpPr txBox="1"/>
          <p:nvPr/>
        </p:nvSpPr>
        <p:spPr>
          <a:xfrm>
            <a:off x="5852665" y="5867935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hr-HR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8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1AA5AAD-9B43-46C8-AB76-BEEE714273CC}"/>
              </a:ext>
            </a:extLst>
          </p:cNvPr>
          <p:cNvCxnSpPr>
            <a:cxnSpLocks/>
          </p:cNvCxnSpPr>
          <p:nvPr/>
        </p:nvCxnSpPr>
        <p:spPr>
          <a:xfrm flipV="1">
            <a:off x="6488448" y="4585648"/>
            <a:ext cx="4675421" cy="11336"/>
          </a:xfrm>
          <a:prstGeom prst="line">
            <a:avLst/>
          </a:pr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1AA5AAD-9B43-46C8-AB76-BEEE714273CC}"/>
              </a:ext>
            </a:extLst>
          </p:cNvPr>
          <p:cNvCxnSpPr>
            <a:cxnSpLocks/>
          </p:cNvCxnSpPr>
          <p:nvPr/>
        </p:nvCxnSpPr>
        <p:spPr>
          <a:xfrm flipV="1">
            <a:off x="6463427" y="6086901"/>
            <a:ext cx="4755033" cy="40906"/>
          </a:xfrm>
          <a:prstGeom prst="line">
            <a:avLst/>
          </a:pr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AF5D44E-6C4E-4F0D-8635-04D8B9510A61}"/>
              </a:ext>
            </a:extLst>
          </p:cNvPr>
          <p:cNvCxnSpPr>
            <a:cxnSpLocks/>
          </p:cNvCxnSpPr>
          <p:nvPr/>
        </p:nvCxnSpPr>
        <p:spPr>
          <a:xfrm flipV="1">
            <a:off x="6472526" y="3016155"/>
            <a:ext cx="4745934" cy="33242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373EA6B-DC86-4383-B7AA-A8A1324174E9}"/>
              </a:ext>
            </a:extLst>
          </p:cNvPr>
          <p:cNvSpPr txBox="1"/>
          <p:nvPr/>
        </p:nvSpPr>
        <p:spPr>
          <a:xfrm>
            <a:off x="6575833" y="3524922"/>
            <a:ext cx="4478853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hr-HR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itchFamily="34" charset="0"/>
                <a:cs typeface="Arial" pitchFamily="34" charset="0"/>
              </a:rPr>
              <a:t>Educiranje pacijenta o kognitivnom modelu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373EA6B-DC86-4383-B7AA-A8A1324174E9}"/>
              </a:ext>
            </a:extLst>
          </p:cNvPr>
          <p:cNvSpPr txBox="1"/>
          <p:nvPr/>
        </p:nvSpPr>
        <p:spPr>
          <a:xfrm>
            <a:off x="6619051" y="4223232"/>
            <a:ext cx="462670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hr-HR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itchFamily="34" charset="0"/>
                <a:cs typeface="Arial" pitchFamily="34" charset="0"/>
              </a:rPr>
              <a:t>Očekivanja od terapije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73EA6B-DC86-4383-B7AA-A8A1324174E9}"/>
              </a:ext>
            </a:extLst>
          </p:cNvPr>
          <p:cNvSpPr txBox="1"/>
          <p:nvPr/>
        </p:nvSpPr>
        <p:spPr>
          <a:xfrm>
            <a:off x="6578108" y="4960212"/>
            <a:ext cx="4722239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hr-HR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itchFamily="34" charset="0"/>
                <a:cs typeface="Arial" pitchFamily="34" charset="0"/>
              </a:rPr>
              <a:t>Educiranje pacijenta o njegovu poremećaju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373EA6B-DC86-4383-B7AA-A8A1324174E9}"/>
              </a:ext>
            </a:extLst>
          </p:cNvPr>
          <p:cNvSpPr txBox="1"/>
          <p:nvPr/>
        </p:nvSpPr>
        <p:spPr>
          <a:xfrm>
            <a:off x="6646347" y="5738133"/>
            <a:ext cx="4478853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hr-HR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itchFamily="34" charset="0"/>
                <a:cs typeface="Arial" pitchFamily="34" charset="0"/>
              </a:rPr>
              <a:t>Povratna informacija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6001955" y="826163"/>
            <a:ext cx="5404513" cy="12146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Sally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3200" b="1" dirty="0" smtClean="0">
                <a:latin typeface="Bodoni MT Black" pitchFamily="18" charset="0"/>
              </a:rPr>
              <a:t>18 godina, studentica</a:t>
            </a:r>
            <a:endParaRPr kumimoji="0" lang="hr-H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 Blac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4657" y="2327178"/>
            <a:ext cx="55273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Calibri Light" pitchFamily="34" charset="0"/>
              </a:rPr>
              <a:t>Uključuje se u terapiju zbog:</a:t>
            </a:r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Calibri Light" pitchFamily="34" charset="0"/>
              </a:rPr>
              <a:t> osjećaji tuge, anksioznosti i usamljenosti</a:t>
            </a:r>
          </a:p>
          <a:p>
            <a:pPr>
              <a:buFont typeface="Arial" pitchFamily="34" charset="0"/>
              <a:buChar char="•"/>
            </a:pPr>
            <a:r>
              <a:rPr lang="hr-HR" b="1" dirty="0" smtClean="0">
                <a:latin typeface="Calibri Light" pitchFamily="34" charset="0"/>
              </a:rPr>
              <a:t> </a:t>
            </a:r>
            <a:r>
              <a:rPr lang="hr-HR" dirty="0" smtClean="0">
                <a:latin typeface="Calibri Light" pitchFamily="34" charset="0"/>
              </a:rPr>
              <a:t>dijagnoza velike depresivne epizode umjerenog </a:t>
            </a:r>
          </a:p>
          <a:p>
            <a:r>
              <a:rPr lang="hr-HR" dirty="0" smtClean="0">
                <a:latin typeface="Calibri Light" pitchFamily="34" charset="0"/>
              </a:rPr>
              <a:t>  intenziteta, započela 4 mjeseca prije 1.seanse</a:t>
            </a:r>
          </a:p>
          <a:p>
            <a:endParaRPr lang="hr-HR" b="1" dirty="0" smtClean="0"/>
          </a:p>
          <a:p>
            <a:r>
              <a:rPr lang="hr-HR" b="1" dirty="0" smtClean="0">
                <a:latin typeface="Calibri Light" pitchFamily="34" charset="0"/>
              </a:rPr>
              <a:t>Problemi koje iznosi na inicijalnoj seansi: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Calibri Light" pitchFamily="34" charset="0"/>
              </a:rPr>
              <a:t> loš uspjeh u školi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Calibri Light" pitchFamily="34" charset="0"/>
              </a:rPr>
              <a:t>  osjeća potištenost i umor cijelo vrijeme</a:t>
            </a:r>
          </a:p>
          <a:p>
            <a:endParaRPr lang="hr-HR" dirty="0" smtClean="0">
              <a:latin typeface="Calibri Light" pitchFamily="34" charset="0"/>
            </a:endParaRPr>
          </a:p>
          <a:p>
            <a:endParaRPr lang="hr-HR" b="1" dirty="0" smtClean="0"/>
          </a:p>
        </p:txBody>
      </p:sp>
      <p:pic>
        <p:nvPicPr>
          <p:cNvPr id="8" name="Picture Placeholder 7" descr="mind.jp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8453" r="184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91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140756198-depressed-woman-on-psychotherapy-psychology-mental-health-concept-illustration-can-use-for-landing-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0812" y="2415653"/>
            <a:ext cx="2115404" cy="2115404"/>
          </a:xfrm>
          <a:prstGeom prst="rect">
            <a:avLst/>
          </a:prstGeom>
        </p:spPr>
      </p:pic>
      <p:sp>
        <p:nvSpPr>
          <p:cNvPr id="3" name="자유형: 도형 40">
            <a:extLst>
              <a:ext uri="{FF2B5EF4-FFF2-40B4-BE49-F238E27FC236}">
                <a16:creationId xmlns:a16="http://schemas.microsoft.com/office/drawing/2014/main" id="{A8D24F6D-60E5-4EB6-8EEF-E5D8961CC315}"/>
              </a:ext>
            </a:extLst>
          </p:cNvPr>
          <p:cNvSpPr/>
          <p:nvPr/>
        </p:nvSpPr>
        <p:spPr>
          <a:xfrm>
            <a:off x="4694831" y="1569493"/>
            <a:ext cx="6810232" cy="1191282"/>
          </a:xfrm>
          <a:custGeom>
            <a:avLst/>
            <a:gdLst>
              <a:gd name="connsiteX0" fmla="*/ 5292079 w 6516079"/>
              <a:gd name="connsiteY0" fmla="*/ 0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15" fmla="*/ 5292079 w 6516079"/>
              <a:gd name="connsiteY15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15" fmla="*/ 5292079 w 6516079"/>
              <a:gd name="connsiteY15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32903 w 6516079"/>
              <a:gd name="connsiteY4" fmla="*/ 874800 h 874800"/>
              <a:gd name="connsiteX5" fmla="*/ 509661 w 6516079"/>
              <a:gd name="connsiteY5" fmla="*/ 775877 h 874800"/>
              <a:gd name="connsiteX6" fmla="*/ 462893 w 6516079"/>
              <a:gd name="connsiteY6" fmla="*/ 660067 h 874800"/>
              <a:gd name="connsiteX7" fmla="*/ 406772 w 6516079"/>
              <a:gd name="connsiteY7" fmla="*/ 552529 h 874800"/>
              <a:gd name="connsiteX8" fmla="*/ 341297 w 6516079"/>
              <a:gd name="connsiteY8" fmla="*/ 451885 h 874800"/>
              <a:gd name="connsiteX9" fmla="*/ 266469 w 6516079"/>
              <a:gd name="connsiteY9" fmla="*/ 356755 h 874800"/>
              <a:gd name="connsiteX10" fmla="*/ 183624 w 6516079"/>
              <a:gd name="connsiteY10" fmla="*/ 269898 h 874800"/>
              <a:gd name="connsiteX11" fmla="*/ 94097 w 6516079"/>
              <a:gd name="connsiteY11" fmla="*/ 189934 h 874800"/>
              <a:gd name="connsiteX12" fmla="*/ 0 w 6516079"/>
              <a:gd name="connsiteY12" fmla="*/ 119445 h 874800"/>
              <a:gd name="connsiteX13" fmla="*/ 0 w 6516079"/>
              <a:gd name="connsiteY13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32903 w 6516079"/>
              <a:gd name="connsiteY3" fmla="*/ 874800 h 874800"/>
              <a:gd name="connsiteX4" fmla="*/ 509661 w 6516079"/>
              <a:gd name="connsiteY4" fmla="*/ 775877 h 874800"/>
              <a:gd name="connsiteX5" fmla="*/ 462893 w 6516079"/>
              <a:gd name="connsiteY5" fmla="*/ 660067 h 874800"/>
              <a:gd name="connsiteX6" fmla="*/ 406772 w 6516079"/>
              <a:gd name="connsiteY6" fmla="*/ 552529 h 874800"/>
              <a:gd name="connsiteX7" fmla="*/ 341297 w 6516079"/>
              <a:gd name="connsiteY7" fmla="*/ 451885 h 874800"/>
              <a:gd name="connsiteX8" fmla="*/ 266469 w 6516079"/>
              <a:gd name="connsiteY8" fmla="*/ 356755 h 874800"/>
              <a:gd name="connsiteX9" fmla="*/ 183624 w 6516079"/>
              <a:gd name="connsiteY9" fmla="*/ 269898 h 874800"/>
              <a:gd name="connsiteX10" fmla="*/ 94097 w 6516079"/>
              <a:gd name="connsiteY10" fmla="*/ 189934 h 874800"/>
              <a:gd name="connsiteX11" fmla="*/ 0 w 6516079"/>
              <a:gd name="connsiteY11" fmla="*/ 119445 h 874800"/>
              <a:gd name="connsiteX12" fmla="*/ 0 w 6516079"/>
              <a:gd name="connsiteY12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16079" h="874800">
                <a:moveTo>
                  <a:pt x="0" y="207"/>
                </a:moveTo>
                <a:lnTo>
                  <a:pt x="6516079" y="0"/>
                </a:lnTo>
                <a:lnTo>
                  <a:pt x="6516079" y="874800"/>
                </a:lnTo>
                <a:lnTo>
                  <a:pt x="532903" y="874800"/>
                </a:lnTo>
                <a:lnTo>
                  <a:pt x="509661" y="775877"/>
                </a:lnTo>
                <a:lnTo>
                  <a:pt x="462893" y="660067"/>
                </a:lnTo>
                <a:lnTo>
                  <a:pt x="406772" y="552529"/>
                </a:lnTo>
                <a:lnTo>
                  <a:pt x="341297" y="451885"/>
                </a:lnTo>
                <a:lnTo>
                  <a:pt x="266469" y="356755"/>
                </a:lnTo>
                <a:lnTo>
                  <a:pt x="183624" y="269898"/>
                </a:lnTo>
                <a:lnTo>
                  <a:pt x="94097" y="189934"/>
                </a:lnTo>
                <a:lnTo>
                  <a:pt x="0" y="119445"/>
                </a:lnTo>
                <a:lnTo>
                  <a:pt x="0" y="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" name="자유형: 도형 41">
            <a:extLst>
              <a:ext uri="{FF2B5EF4-FFF2-40B4-BE49-F238E27FC236}">
                <a16:creationId xmlns:a16="http://schemas.microsoft.com/office/drawing/2014/main" id="{5A5436A6-F749-4DDC-AA8D-85827AAA93AF}"/>
              </a:ext>
            </a:extLst>
          </p:cNvPr>
          <p:cNvSpPr/>
          <p:nvPr/>
        </p:nvSpPr>
        <p:spPr>
          <a:xfrm>
            <a:off x="5358023" y="2888983"/>
            <a:ext cx="6166570" cy="989334"/>
          </a:xfrm>
          <a:custGeom>
            <a:avLst/>
            <a:gdLst>
              <a:gd name="connsiteX0" fmla="*/ 4728955 w 5952955"/>
              <a:gd name="connsiteY0" fmla="*/ 0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19" fmla="*/ 4728955 w 5952955"/>
              <a:gd name="connsiteY19" fmla="*/ 207 h 874800"/>
              <a:gd name="connsiteX0" fmla="*/ 4728955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19" fmla="*/ 4728955 w 5952955"/>
              <a:gd name="connsiteY19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285146 w 5952955"/>
              <a:gd name="connsiteY4" fmla="*/ 874800 h 874800"/>
              <a:gd name="connsiteX5" fmla="*/ 232487 w 5952955"/>
              <a:gd name="connsiteY5" fmla="*/ 820467 h 874800"/>
              <a:gd name="connsiteX6" fmla="*/ 181711 w 5952955"/>
              <a:gd name="connsiteY6" fmla="*/ 759805 h 874800"/>
              <a:gd name="connsiteX7" fmla="*/ 133607 w 5952955"/>
              <a:gd name="connsiteY7" fmla="*/ 700521 h 874800"/>
              <a:gd name="connsiteX8" fmla="*/ 89512 w 5952955"/>
              <a:gd name="connsiteY8" fmla="*/ 632965 h 874800"/>
              <a:gd name="connsiteX9" fmla="*/ 53434 w 5952955"/>
              <a:gd name="connsiteY9" fmla="*/ 559895 h 874800"/>
              <a:gd name="connsiteX10" fmla="*/ 33391 w 5952955"/>
              <a:gd name="connsiteY10" fmla="*/ 499232 h 874800"/>
              <a:gd name="connsiteX11" fmla="*/ 26710 w 5952955"/>
              <a:gd name="connsiteY11" fmla="*/ 439949 h 874800"/>
              <a:gd name="connsiteX12" fmla="*/ 26710 w 5952955"/>
              <a:gd name="connsiteY12" fmla="*/ 376529 h 874800"/>
              <a:gd name="connsiteX13" fmla="*/ 28046 w 5952955"/>
              <a:gd name="connsiteY13" fmla="*/ 308973 h 874800"/>
              <a:gd name="connsiteX14" fmla="*/ 30718 w 5952955"/>
              <a:gd name="connsiteY14" fmla="*/ 241417 h 874800"/>
              <a:gd name="connsiteX15" fmla="*/ 28046 w 5952955"/>
              <a:gd name="connsiteY15" fmla="*/ 168346 h 874800"/>
              <a:gd name="connsiteX16" fmla="*/ 21365 w 5952955"/>
              <a:gd name="connsiteY16" fmla="*/ 91140 h 874800"/>
              <a:gd name="connsiteX17" fmla="*/ 0 w 5952955"/>
              <a:gd name="connsiteY17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285146 w 5952955"/>
              <a:gd name="connsiteY3" fmla="*/ 874800 h 874800"/>
              <a:gd name="connsiteX4" fmla="*/ 232487 w 5952955"/>
              <a:gd name="connsiteY4" fmla="*/ 820467 h 874800"/>
              <a:gd name="connsiteX5" fmla="*/ 181711 w 5952955"/>
              <a:gd name="connsiteY5" fmla="*/ 759805 h 874800"/>
              <a:gd name="connsiteX6" fmla="*/ 133607 w 5952955"/>
              <a:gd name="connsiteY6" fmla="*/ 700521 h 874800"/>
              <a:gd name="connsiteX7" fmla="*/ 89512 w 5952955"/>
              <a:gd name="connsiteY7" fmla="*/ 632965 h 874800"/>
              <a:gd name="connsiteX8" fmla="*/ 53434 w 5952955"/>
              <a:gd name="connsiteY8" fmla="*/ 559895 h 874800"/>
              <a:gd name="connsiteX9" fmla="*/ 33391 w 5952955"/>
              <a:gd name="connsiteY9" fmla="*/ 499232 h 874800"/>
              <a:gd name="connsiteX10" fmla="*/ 26710 w 5952955"/>
              <a:gd name="connsiteY10" fmla="*/ 439949 h 874800"/>
              <a:gd name="connsiteX11" fmla="*/ 26710 w 5952955"/>
              <a:gd name="connsiteY11" fmla="*/ 376529 h 874800"/>
              <a:gd name="connsiteX12" fmla="*/ 28046 w 5952955"/>
              <a:gd name="connsiteY12" fmla="*/ 308973 h 874800"/>
              <a:gd name="connsiteX13" fmla="*/ 30718 w 5952955"/>
              <a:gd name="connsiteY13" fmla="*/ 241417 h 874800"/>
              <a:gd name="connsiteX14" fmla="*/ 28046 w 5952955"/>
              <a:gd name="connsiteY14" fmla="*/ 168346 h 874800"/>
              <a:gd name="connsiteX15" fmla="*/ 21365 w 5952955"/>
              <a:gd name="connsiteY15" fmla="*/ 91140 h 874800"/>
              <a:gd name="connsiteX16" fmla="*/ 0 w 5952955"/>
              <a:gd name="connsiteY16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52955" h="874800">
                <a:moveTo>
                  <a:pt x="0" y="207"/>
                </a:moveTo>
                <a:lnTo>
                  <a:pt x="5952955" y="0"/>
                </a:lnTo>
                <a:lnTo>
                  <a:pt x="5952955" y="874800"/>
                </a:lnTo>
                <a:lnTo>
                  <a:pt x="285146" y="874800"/>
                </a:lnTo>
                <a:lnTo>
                  <a:pt x="232487" y="820467"/>
                </a:lnTo>
                <a:lnTo>
                  <a:pt x="181711" y="759805"/>
                </a:lnTo>
                <a:lnTo>
                  <a:pt x="133607" y="700521"/>
                </a:lnTo>
                <a:lnTo>
                  <a:pt x="89512" y="632965"/>
                </a:lnTo>
                <a:lnTo>
                  <a:pt x="53434" y="559895"/>
                </a:lnTo>
                <a:lnTo>
                  <a:pt x="33391" y="499232"/>
                </a:lnTo>
                <a:lnTo>
                  <a:pt x="26710" y="439949"/>
                </a:lnTo>
                <a:lnTo>
                  <a:pt x="26710" y="376529"/>
                </a:lnTo>
                <a:cubicBezTo>
                  <a:pt x="27155" y="354010"/>
                  <a:pt x="27601" y="331492"/>
                  <a:pt x="28046" y="308973"/>
                </a:cubicBezTo>
                <a:lnTo>
                  <a:pt x="30718" y="241417"/>
                </a:lnTo>
                <a:cubicBezTo>
                  <a:pt x="29827" y="217060"/>
                  <a:pt x="28937" y="192703"/>
                  <a:pt x="28046" y="168346"/>
                </a:cubicBezTo>
                <a:lnTo>
                  <a:pt x="21365" y="91140"/>
                </a:lnTo>
                <a:lnTo>
                  <a:pt x="0" y="2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hr-HR" altLang="ko-KR" dirty="0" smtClean="0">
                <a:solidFill>
                  <a:schemeClr val="tx1"/>
                </a:solidFill>
                <a:latin typeface="Calibri Light" pitchFamily="34" charset="0"/>
              </a:rPr>
              <a:t> Educiranje klijenta o njegovu poremećaju, kognitivnom modelu i terapijskom procesu</a:t>
            </a:r>
          </a:p>
          <a:p>
            <a:pPr algn="ctr">
              <a:buFont typeface="Arial" pitchFamily="34" charset="0"/>
              <a:buChar char="•"/>
            </a:pPr>
            <a:r>
              <a:rPr lang="hr-HR" altLang="ko-KR" dirty="0" smtClean="0">
                <a:solidFill>
                  <a:schemeClr val="tx1"/>
                </a:solidFill>
                <a:latin typeface="Calibri Light" pitchFamily="34" charset="0"/>
                <a:cs typeface="Arial" pitchFamily="34" charset="0"/>
              </a:rPr>
              <a:t> Dorađivanje konceptualizacije</a:t>
            </a:r>
            <a:endParaRPr lang="ko-KR" altLang="en-US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5" name="자유형: 도형 42">
            <a:extLst>
              <a:ext uri="{FF2B5EF4-FFF2-40B4-BE49-F238E27FC236}">
                <a16:creationId xmlns:a16="http://schemas.microsoft.com/office/drawing/2014/main" id="{91D982B5-84DD-42FF-BC72-008F56F3EF9E}"/>
              </a:ext>
            </a:extLst>
          </p:cNvPr>
          <p:cNvSpPr/>
          <p:nvPr/>
        </p:nvSpPr>
        <p:spPr>
          <a:xfrm>
            <a:off x="5474135" y="3892198"/>
            <a:ext cx="6017280" cy="1007348"/>
          </a:xfrm>
          <a:custGeom>
            <a:avLst/>
            <a:gdLst>
              <a:gd name="connsiteX0" fmla="*/ 4612840 w 5836840"/>
              <a:gd name="connsiteY0" fmla="*/ 0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42" fmla="*/ 4612840 w 5836840"/>
              <a:gd name="connsiteY42" fmla="*/ 207 h 874800"/>
              <a:gd name="connsiteX0" fmla="*/ 4612840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42" fmla="*/ 4612840 w 5836840"/>
              <a:gd name="connsiteY42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0 w 5836840"/>
              <a:gd name="connsiteY4" fmla="*/ 874800 h 874800"/>
              <a:gd name="connsiteX5" fmla="*/ 123 w 5836840"/>
              <a:gd name="connsiteY5" fmla="*/ 874708 h 874800"/>
              <a:gd name="connsiteX6" fmla="*/ 18830 w 5836840"/>
              <a:gd name="connsiteY6" fmla="*/ 855406 h 874800"/>
              <a:gd name="connsiteX7" fmla="*/ 33529 w 5836840"/>
              <a:gd name="connsiteY7" fmla="*/ 830590 h 874800"/>
              <a:gd name="connsiteX8" fmla="*/ 38873 w 5836840"/>
              <a:gd name="connsiteY8" fmla="*/ 803016 h 874800"/>
              <a:gd name="connsiteX9" fmla="*/ 36201 w 5836840"/>
              <a:gd name="connsiteY9" fmla="*/ 775442 h 874800"/>
              <a:gd name="connsiteX10" fmla="*/ 26847 w 5836840"/>
              <a:gd name="connsiteY10" fmla="*/ 749247 h 874800"/>
              <a:gd name="connsiteX11" fmla="*/ 14822 w 5836840"/>
              <a:gd name="connsiteY11" fmla="*/ 727188 h 874800"/>
              <a:gd name="connsiteX12" fmla="*/ 6804 w 5836840"/>
              <a:gd name="connsiteY12" fmla="*/ 705129 h 874800"/>
              <a:gd name="connsiteX13" fmla="*/ 45554 w 5836840"/>
              <a:gd name="connsiteY13" fmla="*/ 677555 h 874800"/>
              <a:gd name="connsiteX14" fmla="*/ 72279 w 5836840"/>
              <a:gd name="connsiteY14" fmla="*/ 649981 h 874800"/>
              <a:gd name="connsiteX15" fmla="*/ 86977 w 5836840"/>
              <a:gd name="connsiteY15" fmla="*/ 622408 h 874800"/>
              <a:gd name="connsiteX16" fmla="*/ 89650 w 5836840"/>
              <a:gd name="connsiteY16" fmla="*/ 592076 h 874800"/>
              <a:gd name="connsiteX17" fmla="*/ 85641 w 5836840"/>
              <a:gd name="connsiteY17" fmla="*/ 564503 h 874800"/>
              <a:gd name="connsiteX18" fmla="*/ 74951 w 5836840"/>
              <a:gd name="connsiteY18" fmla="*/ 534171 h 874800"/>
              <a:gd name="connsiteX19" fmla="*/ 60253 w 5836840"/>
              <a:gd name="connsiteY19" fmla="*/ 503840 h 874800"/>
              <a:gd name="connsiteX20" fmla="*/ 44218 w 5836840"/>
              <a:gd name="connsiteY20" fmla="*/ 473509 h 874800"/>
              <a:gd name="connsiteX21" fmla="*/ 29520 w 5836840"/>
              <a:gd name="connsiteY21" fmla="*/ 441799 h 874800"/>
              <a:gd name="connsiteX22" fmla="*/ 14822 w 5836840"/>
              <a:gd name="connsiteY22" fmla="*/ 411468 h 874800"/>
              <a:gd name="connsiteX23" fmla="*/ 6804 w 5836840"/>
              <a:gd name="connsiteY23" fmla="*/ 378379 h 874800"/>
              <a:gd name="connsiteX24" fmla="*/ 33529 w 5836840"/>
              <a:gd name="connsiteY24" fmla="*/ 353563 h 874800"/>
              <a:gd name="connsiteX25" fmla="*/ 70943 w 5836840"/>
              <a:gd name="connsiteY25" fmla="*/ 334261 h 874800"/>
              <a:gd name="connsiteX26" fmla="*/ 112365 w 5836840"/>
              <a:gd name="connsiteY26" fmla="*/ 316338 h 874800"/>
              <a:gd name="connsiteX27" fmla="*/ 155124 w 5836840"/>
              <a:gd name="connsiteY27" fmla="*/ 301173 h 874800"/>
              <a:gd name="connsiteX28" fmla="*/ 199219 w 5836840"/>
              <a:gd name="connsiteY28" fmla="*/ 286007 h 874800"/>
              <a:gd name="connsiteX29" fmla="*/ 243314 w 5836840"/>
              <a:gd name="connsiteY29" fmla="*/ 270841 h 874800"/>
              <a:gd name="connsiteX30" fmla="*/ 284737 w 5836840"/>
              <a:gd name="connsiteY30" fmla="*/ 252918 h 874800"/>
              <a:gd name="connsiteX31" fmla="*/ 318143 w 5836840"/>
              <a:gd name="connsiteY31" fmla="*/ 233617 h 874800"/>
              <a:gd name="connsiteX32" fmla="*/ 347539 w 5836840"/>
              <a:gd name="connsiteY32" fmla="*/ 206043 h 874800"/>
              <a:gd name="connsiteX33" fmla="*/ 364910 w 5836840"/>
              <a:gd name="connsiteY33" fmla="*/ 172954 h 874800"/>
              <a:gd name="connsiteX34" fmla="*/ 371591 w 5836840"/>
              <a:gd name="connsiteY34" fmla="*/ 138487 h 874800"/>
              <a:gd name="connsiteX35" fmla="*/ 366246 w 5836840"/>
              <a:gd name="connsiteY35" fmla="*/ 105399 h 874800"/>
              <a:gd name="connsiteX36" fmla="*/ 354220 w 5836840"/>
              <a:gd name="connsiteY36" fmla="*/ 75067 h 874800"/>
              <a:gd name="connsiteX37" fmla="*/ 335513 w 5836840"/>
              <a:gd name="connsiteY37" fmla="*/ 50251 h 874800"/>
              <a:gd name="connsiteX38" fmla="*/ 312798 w 5836840"/>
              <a:gd name="connsiteY38" fmla="*/ 25434 h 874800"/>
              <a:gd name="connsiteX39" fmla="*/ 291418 w 5836840"/>
              <a:gd name="connsiteY39" fmla="*/ 4754 h 874800"/>
              <a:gd name="connsiteX40" fmla="*/ 286644 w 5836840"/>
              <a:gd name="connsiteY40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0 w 5836840"/>
              <a:gd name="connsiteY3" fmla="*/ 874800 h 874800"/>
              <a:gd name="connsiteX4" fmla="*/ 123 w 5836840"/>
              <a:gd name="connsiteY4" fmla="*/ 874708 h 874800"/>
              <a:gd name="connsiteX5" fmla="*/ 18830 w 5836840"/>
              <a:gd name="connsiteY5" fmla="*/ 855406 h 874800"/>
              <a:gd name="connsiteX6" fmla="*/ 33529 w 5836840"/>
              <a:gd name="connsiteY6" fmla="*/ 830590 h 874800"/>
              <a:gd name="connsiteX7" fmla="*/ 38873 w 5836840"/>
              <a:gd name="connsiteY7" fmla="*/ 803016 h 874800"/>
              <a:gd name="connsiteX8" fmla="*/ 36201 w 5836840"/>
              <a:gd name="connsiteY8" fmla="*/ 775442 h 874800"/>
              <a:gd name="connsiteX9" fmla="*/ 26847 w 5836840"/>
              <a:gd name="connsiteY9" fmla="*/ 749247 h 874800"/>
              <a:gd name="connsiteX10" fmla="*/ 14822 w 5836840"/>
              <a:gd name="connsiteY10" fmla="*/ 727188 h 874800"/>
              <a:gd name="connsiteX11" fmla="*/ 6804 w 5836840"/>
              <a:gd name="connsiteY11" fmla="*/ 705129 h 874800"/>
              <a:gd name="connsiteX12" fmla="*/ 45554 w 5836840"/>
              <a:gd name="connsiteY12" fmla="*/ 677555 h 874800"/>
              <a:gd name="connsiteX13" fmla="*/ 72279 w 5836840"/>
              <a:gd name="connsiteY13" fmla="*/ 649981 h 874800"/>
              <a:gd name="connsiteX14" fmla="*/ 86977 w 5836840"/>
              <a:gd name="connsiteY14" fmla="*/ 622408 h 874800"/>
              <a:gd name="connsiteX15" fmla="*/ 89650 w 5836840"/>
              <a:gd name="connsiteY15" fmla="*/ 592076 h 874800"/>
              <a:gd name="connsiteX16" fmla="*/ 85641 w 5836840"/>
              <a:gd name="connsiteY16" fmla="*/ 564503 h 874800"/>
              <a:gd name="connsiteX17" fmla="*/ 74951 w 5836840"/>
              <a:gd name="connsiteY17" fmla="*/ 534171 h 874800"/>
              <a:gd name="connsiteX18" fmla="*/ 60253 w 5836840"/>
              <a:gd name="connsiteY18" fmla="*/ 503840 h 874800"/>
              <a:gd name="connsiteX19" fmla="*/ 44218 w 5836840"/>
              <a:gd name="connsiteY19" fmla="*/ 473509 h 874800"/>
              <a:gd name="connsiteX20" fmla="*/ 29520 w 5836840"/>
              <a:gd name="connsiteY20" fmla="*/ 441799 h 874800"/>
              <a:gd name="connsiteX21" fmla="*/ 14822 w 5836840"/>
              <a:gd name="connsiteY21" fmla="*/ 411468 h 874800"/>
              <a:gd name="connsiteX22" fmla="*/ 6804 w 5836840"/>
              <a:gd name="connsiteY22" fmla="*/ 378379 h 874800"/>
              <a:gd name="connsiteX23" fmla="*/ 33529 w 5836840"/>
              <a:gd name="connsiteY23" fmla="*/ 353563 h 874800"/>
              <a:gd name="connsiteX24" fmla="*/ 70943 w 5836840"/>
              <a:gd name="connsiteY24" fmla="*/ 334261 h 874800"/>
              <a:gd name="connsiteX25" fmla="*/ 112365 w 5836840"/>
              <a:gd name="connsiteY25" fmla="*/ 316338 h 874800"/>
              <a:gd name="connsiteX26" fmla="*/ 155124 w 5836840"/>
              <a:gd name="connsiteY26" fmla="*/ 301173 h 874800"/>
              <a:gd name="connsiteX27" fmla="*/ 199219 w 5836840"/>
              <a:gd name="connsiteY27" fmla="*/ 286007 h 874800"/>
              <a:gd name="connsiteX28" fmla="*/ 243314 w 5836840"/>
              <a:gd name="connsiteY28" fmla="*/ 270841 h 874800"/>
              <a:gd name="connsiteX29" fmla="*/ 284737 w 5836840"/>
              <a:gd name="connsiteY29" fmla="*/ 252918 h 874800"/>
              <a:gd name="connsiteX30" fmla="*/ 318143 w 5836840"/>
              <a:gd name="connsiteY30" fmla="*/ 233617 h 874800"/>
              <a:gd name="connsiteX31" fmla="*/ 347539 w 5836840"/>
              <a:gd name="connsiteY31" fmla="*/ 206043 h 874800"/>
              <a:gd name="connsiteX32" fmla="*/ 364910 w 5836840"/>
              <a:gd name="connsiteY32" fmla="*/ 172954 h 874800"/>
              <a:gd name="connsiteX33" fmla="*/ 371591 w 5836840"/>
              <a:gd name="connsiteY33" fmla="*/ 138487 h 874800"/>
              <a:gd name="connsiteX34" fmla="*/ 366246 w 5836840"/>
              <a:gd name="connsiteY34" fmla="*/ 105399 h 874800"/>
              <a:gd name="connsiteX35" fmla="*/ 354220 w 5836840"/>
              <a:gd name="connsiteY35" fmla="*/ 75067 h 874800"/>
              <a:gd name="connsiteX36" fmla="*/ 335513 w 5836840"/>
              <a:gd name="connsiteY36" fmla="*/ 50251 h 874800"/>
              <a:gd name="connsiteX37" fmla="*/ 312798 w 5836840"/>
              <a:gd name="connsiteY37" fmla="*/ 25434 h 874800"/>
              <a:gd name="connsiteX38" fmla="*/ 291418 w 5836840"/>
              <a:gd name="connsiteY38" fmla="*/ 4754 h 874800"/>
              <a:gd name="connsiteX39" fmla="*/ 286644 w 5836840"/>
              <a:gd name="connsiteY39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36840" h="874800">
                <a:moveTo>
                  <a:pt x="286644" y="207"/>
                </a:moveTo>
                <a:lnTo>
                  <a:pt x="5836840" y="0"/>
                </a:lnTo>
                <a:lnTo>
                  <a:pt x="5836840" y="874800"/>
                </a:lnTo>
                <a:lnTo>
                  <a:pt x="0" y="874800"/>
                </a:lnTo>
                <a:lnTo>
                  <a:pt x="123" y="874708"/>
                </a:lnTo>
                <a:lnTo>
                  <a:pt x="18830" y="855406"/>
                </a:lnTo>
                <a:lnTo>
                  <a:pt x="33529" y="830590"/>
                </a:lnTo>
                <a:lnTo>
                  <a:pt x="38873" y="803016"/>
                </a:lnTo>
                <a:lnTo>
                  <a:pt x="36201" y="775442"/>
                </a:lnTo>
                <a:lnTo>
                  <a:pt x="26847" y="749247"/>
                </a:lnTo>
                <a:lnTo>
                  <a:pt x="14822" y="727188"/>
                </a:lnTo>
                <a:lnTo>
                  <a:pt x="6804" y="705129"/>
                </a:lnTo>
                <a:lnTo>
                  <a:pt x="45554" y="677555"/>
                </a:lnTo>
                <a:lnTo>
                  <a:pt x="72279" y="649981"/>
                </a:lnTo>
                <a:lnTo>
                  <a:pt x="86977" y="622408"/>
                </a:lnTo>
                <a:lnTo>
                  <a:pt x="89650" y="592076"/>
                </a:lnTo>
                <a:lnTo>
                  <a:pt x="85641" y="564503"/>
                </a:lnTo>
                <a:lnTo>
                  <a:pt x="74951" y="534171"/>
                </a:lnTo>
                <a:lnTo>
                  <a:pt x="60253" y="503840"/>
                </a:lnTo>
                <a:lnTo>
                  <a:pt x="44218" y="473509"/>
                </a:lnTo>
                <a:lnTo>
                  <a:pt x="29520" y="441799"/>
                </a:lnTo>
                <a:lnTo>
                  <a:pt x="14822" y="411468"/>
                </a:lnTo>
                <a:lnTo>
                  <a:pt x="6804" y="378379"/>
                </a:lnTo>
                <a:lnTo>
                  <a:pt x="33529" y="353563"/>
                </a:lnTo>
                <a:lnTo>
                  <a:pt x="70943" y="334261"/>
                </a:lnTo>
                <a:lnTo>
                  <a:pt x="112365" y="316338"/>
                </a:lnTo>
                <a:lnTo>
                  <a:pt x="155124" y="301173"/>
                </a:lnTo>
                <a:lnTo>
                  <a:pt x="199219" y="286007"/>
                </a:lnTo>
                <a:lnTo>
                  <a:pt x="243314" y="270841"/>
                </a:lnTo>
                <a:lnTo>
                  <a:pt x="284737" y="252918"/>
                </a:lnTo>
                <a:lnTo>
                  <a:pt x="318143" y="233617"/>
                </a:lnTo>
                <a:lnTo>
                  <a:pt x="347539" y="206043"/>
                </a:lnTo>
                <a:lnTo>
                  <a:pt x="364910" y="172954"/>
                </a:lnTo>
                <a:lnTo>
                  <a:pt x="371591" y="138487"/>
                </a:lnTo>
                <a:lnTo>
                  <a:pt x="366246" y="105399"/>
                </a:lnTo>
                <a:lnTo>
                  <a:pt x="354220" y="75067"/>
                </a:lnTo>
                <a:lnTo>
                  <a:pt x="335513" y="50251"/>
                </a:lnTo>
                <a:lnTo>
                  <a:pt x="312798" y="25434"/>
                </a:lnTo>
                <a:lnTo>
                  <a:pt x="291418" y="4754"/>
                </a:lnTo>
                <a:lnTo>
                  <a:pt x="286644" y="2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" name="자유형: 도형 43">
            <a:extLst>
              <a:ext uri="{FF2B5EF4-FFF2-40B4-BE49-F238E27FC236}">
                <a16:creationId xmlns:a16="http://schemas.microsoft.com/office/drawing/2014/main" id="{975AF688-11FA-4CF2-96A3-8567EB014DF5}"/>
              </a:ext>
            </a:extLst>
          </p:cNvPr>
          <p:cNvSpPr/>
          <p:nvPr/>
        </p:nvSpPr>
        <p:spPr>
          <a:xfrm>
            <a:off x="4849490" y="5045539"/>
            <a:ext cx="6682868" cy="1314317"/>
          </a:xfrm>
          <a:custGeom>
            <a:avLst/>
            <a:gdLst>
              <a:gd name="connsiteX0" fmla="*/ 5292079 w 6516079"/>
              <a:gd name="connsiteY0" fmla="*/ 0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0 w 6516079"/>
              <a:gd name="connsiteY5" fmla="*/ 874800 h 874800"/>
              <a:gd name="connsiteX6" fmla="*/ 0 w 6516079"/>
              <a:gd name="connsiteY6" fmla="*/ 539778 h 874800"/>
              <a:gd name="connsiteX7" fmla="*/ 47330 w 6516079"/>
              <a:gd name="connsiteY7" fmla="*/ 545672 h 874800"/>
              <a:gd name="connsiteX8" fmla="*/ 124830 w 6516079"/>
              <a:gd name="connsiteY8" fmla="*/ 553944 h 874800"/>
              <a:gd name="connsiteX9" fmla="*/ 203667 w 6516079"/>
              <a:gd name="connsiteY9" fmla="*/ 556701 h 874800"/>
              <a:gd name="connsiteX10" fmla="*/ 278495 w 6516079"/>
              <a:gd name="connsiteY10" fmla="*/ 551187 h 874800"/>
              <a:gd name="connsiteX11" fmla="*/ 349315 w 6516079"/>
              <a:gd name="connsiteY11" fmla="*/ 538778 h 874800"/>
              <a:gd name="connsiteX12" fmla="*/ 388065 w 6516079"/>
              <a:gd name="connsiteY12" fmla="*/ 529127 h 874800"/>
              <a:gd name="connsiteX13" fmla="*/ 426815 w 6516079"/>
              <a:gd name="connsiteY13" fmla="*/ 511205 h 874800"/>
              <a:gd name="connsiteX14" fmla="*/ 465566 w 6516079"/>
              <a:gd name="connsiteY14" fmla="*/ 490524 h 874800"/>
              <a:gd name="connsiteX15" fmla="*/ 498971 w 6516079"/>
              <a:gd name="connsiteY15" fmla="*/ 465708 h 874800"/>
              <a:gd name="connsiteX16" fmla="*/ 533713 w 6516079"/>
              <a:gd name="connsiteY16" fmla="*/ 435377 h 874800"/>
              <a:gd name="connsiteX17" fmla="*/ 560437 w 6516079"/>
              <a:gd name="connsiteY17" fmla="*/ 403667 h 874800"/>
              <a:gd name="connsiteX18" fmla="*/ 579144 w 6516079"/>
              <a:gd name="connsiteY18" fmla="*/ 363685 h 874800"/>
              <a:gd name="connsiteX19" fmla="*/ 593842 w 6516079"/>
              <a:gd name="connsiteY19" fmla="*/ 318188 h 874800"/>
              <a:gd name="connsiteX20" fmla="*/ 599187 w 6516079"/>
              <a:gd name="connsiteY20" fmla="*/ 268555 h 874800"/>
              <a:gd name="connsiteX21" fmla="*/ 593842 w 6516079"/>
              <a:gd name="connsiteY21" fmla="*/ 213407 h 874800"/>
              <a:gd name="connsiteX22" fmla="*/ 587161 w 6516079"/>
              <a:gd name="connsiteY22" fmla="*/ 174804 h 874800"/>
              <a:gd name="connsiteX23" fmla="*/ 577808 w 6516079"/>
              <a:gd name="connsiteY23" fmla="*/ 132065 h 874800"/>
              <a:gd name="connsiteX24" fmla="*/ 567118 w 6516079"/>
              <a:gd name="connsiteY24" fmla="*/ 87946 h 874800"/>
              <a:gd name="connsiteX25" fmla="*/ 563109 w 6516079"/>
              <a:gd name="connsiteY25" fmla="*/ 45207 h 874800"/>
              <a:gd name="connsiteX26" fmla="*/ 563109 w 6516079"/>
              <a:gd name="connsiteY26" fmla="*/ 207 h 874800"/>
              <a:gd name="connsiteX27" fmla="*/ 5292079 w 6516079"/>
              <a:gd name="connsiteY27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0 w 6516079"/>
              <a:gd name="connsiteY5" fmla="*/ 874800 h 874800"/>
              <a:gd name="connsiteX6" fmla="*/ 0 w 6516079"/>
              <a:gd name="connsiteY6" fmla="*/ 539778 h 874800"/>
              <a:gd name="connsiteX7" fmla="*/ 47330 w 6516079"/>
              <a:gd name="connsiteY7" fmla="*/ 545672 h 874800"/>
              <a:gd name="connsiteX8" fmla="*/ 124830 w 6516079"/>
              <a:gd name="connsiteY8" fmla="*/ 553944 h 874800"/>
              <a:gd name="connsiteX9" fmla="*/ 203667 w 6516079"/>
              <a:gd name="connsiteY9" fmla="*/ 556701 h 874800"/>
              <a:gd name="connsiteX10" fmla="*/ 278495 w 6516079"/>
              <a:gd name="connsiteY10" fmla="*/ 551187 h 874800"/>
              <a:gd name="connsiteX11" fmla="*/ 349315 w 6516079"/>
              <a:gd name="connsiteY11" fmla="*/ 538778 h 874800"/>
              <a:gd name="connsiteX12" fmla="*/ 388065 w 6516079"/>
              <a:gd name="connsiteY12" fmla="*/ 529127 h 874800"/>
              <a:gd name="connsiteX13" fmla="*/ 426815 w 6516079"/>
              <a:gd name="connsiteY13" fmla="*/ 511205 h 874800"/>
              <a:gd name="connsiteX14" fmla="*/ 465566 w 6516079"/>
              <a:gd name="connsiteY14" fmla="*/ 490524 h 874800"/>
              <a:gd name="connsiteX15" fmla="*/ 498971 w 6516079"/>
              <a:gd name="connsiteY15" fmla="*/ 465708 h 874800"/>
              <a:gd name="connsiteX16" fmla="*/ 533713 w 6516079"/>
              <a:gd name="connsiteY16" fmla="*/ 435377 h 874800"/>
              <a:gd name="connsiteX17" fmla="*/ 560437 w 6516079"/>
              <a:gd name="connsiteY17" fmla="*/ 403667 h 874800"/>
              <a:gd name="connsiteX18" fmla="*/ 579144 w 6516079"/>
              <a:gd name="connsiteY18" fmla="*/ 363685 h 874800"/>
              <a:gd name="connsiteX19" fmla="*/ 593842 w 6516079"/>
              <a:gd name="connsiteY19" fmla="*/ 318188 h 874800"/>
              <a:gd name="connsiteX20" fmla="*/ 599187 w 6516079"/>
              <a:gd name="connsiteY20" fmla="*/ 268555 h 874800"/>
              <a:gd name="connsiteX21" fmla="*/ 593842 w 6516079"/>
              <a:gd name="connsiteY21" fmla="*/ 213407 h 874800"/>
              <a:gd name="connsiteX22" fmla="*/ 587161 w 6516079"/>
              <a:gd name="connsiteY22" fmla="*/ 174804 h 874800"/>
              <a:gd name="connsiteX23" fmla="*/ 577808 w 6516079"/>
              <a:gd name="connsiteY23" fmla="*/ 132065 h 874800"/>
              <a:gd name="connsiteX24" fmla="*/ 567118 w 6516079"/>
              <a:gd name="connsiteY24" fmla="*/ 87946 h 874800"/>
              <a:gd name="connsiteX25" fmla="*/ 563109 w 6516079"/>
              <a:gd name="connsiteY25" fmla="*/ 45207 h 874800"/>
              <a:gd name="connsiteX26" fmla="*/ 563109 w 6516079"/>
              <a:gd name="connsiteY26" fmla="*/ 207 h 874800"/>
              <a:gd name="connsiteX27" fmla="*/ 5292079 w 6516079"/>
              <a:gd name="connsiteY27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0 w 6516079"/>
              <a:gd name="connsiteY4" fmla="*/ 874800 h 874800"/>
              <a:gd name="connsiteX5" fmla="*/ 0 w 6516079"/>
              <a:gd name="connsiteY5" fmla="*/ 539778 h 874800"/>
              <a:gd name="connsiteX6" fmla="*/ 47330 w 6516079"/>
              <a:gd name="connsiteY6" fmla="*/ 545672 h 874800"/>
              <a:gd name="connsiteX7" fmla="*/ 124830 w 6516079"/>
              <a:gd name="connsiteY7" fmla="*/ 553944 h 874800"/>
              <a:gd name="connsiteX8" fmla="*/ 203667 w 6516079"/>
              <a:gd name="connsiteY8" fmla="*/ 556701 h 874800"/>
              <a:gd name="connsiteX9" fmla="*/ 278495 w 6516079"/>
              <a:gd name="connsiteY9" fmla="*/ 551187 h 874800"/>
              <a:gd name="connsiteX10" fmla="*/ 349315 w 6516079"/>
              <a:gd name="connsiteY10" fmla="*/ 538778 h 874800"/>
              <a:gd name="connsiteX11" fmla="*/ 388065 w 6516079"/>
              <a:gd name="connsiteY11" fmla="*/ 529127 h 874800"/>
              <a:gd name="connsiteX12" fmla="*/ 426815 w 6516079"/>
              <a:gd name="connsiteY12" fmla="*/ 511205 h 874800"/>
              <a:gd name="connsiteX13" fmla="*/ 465566 w 6516079"/>
              <a:gd name="connsiteY13" fmla="*/ 490524 h 874800"/>
              <a:gd name="connsiteX14" fmla="*/ 498971 w 6516079"/>
              <a:gd name="connsiteY14" fmla="*/ 465708 h 874800"/>
              <a:gd name="connsiteX15" fmla="*/ 533713 w 6516079"/>
              <a:gd name="connsiteY15" fmla="*/ 435377 h 874800"/>
              <a:gd name="connsiteX16" fmla="*/ 560437 w 6516079"/>
              <a:gd name="connsiteY16" fmla="*/ 403667 h 874800"/>
              <a:gd name="connsiteX17" fmla="*/ 579144 w 6516079"/>
              <a:gd name="connsiteY17" fmla="*/ 363685 h 874800"/>
              <a:gd name="connsiteX18" fmla="*/ 593842 w 6516079"/>
              <a:gd name="connsiteY18" fmla="*/ 318188 h 874800"/>
              <a:gd name="connsiteX19" fmla="*/ 599187 w 6516079"/>
              <a:gd name="connsiteY19" fmla="*/ 268555 h 874800"/>
              <a:gd name="connsiteX20" fmla="*/ 593842 w 6516079"/>
              <a:gd name="connsiteY20" fmla="*/ 213407 h 874800"/>
              <a:gd name="connsiteX21" fmla="*/ 587161 w 6516079"/>
              <a:gd name="connsiteY21" fmla="*/ 174804 h 874800"/>
              <a:gd name="connsiteX22" fmla="*/ 577808 w 6516079"/>
              <a:gd name="connsiteY22" fmla="*/ 132065 h 874800"/>
              <a:gd name="connsiteX23" fmla="*/ 567118 w 6516079"/>
              <a:gd name="connsiteY23" fmla="*/ 87946 h 874800"/>
              <a:gd name="connsiteX24" fmla="*/ 563109 w 6516079"/>
              <a:gd name="connsiteY24" fmla="*/ 45207 h 874800"/>
              <a:gd name="connsiteX25" fmla="*/ 563109 w 6516079"/>
              <a:gd name="connsiteY25" fmla="*/ 207 h 874800"/>
              <a:gd name="connsiteX26" fmla="*/ 5292079 w 6516079"/>
              <a:gd name="connsiteY26" fmla="*/ 207 h 874800"/>
              <a:gd name="connsiteX0" fmla="*/ 56310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0 w 6516079"/>
              <a:gd name="connsiteY4" fmla="*/ 874800 h 874800"/>
              <a:gd name="connsiteX5" fmla="*/ 0 w 6516079"/>
              <a:gd name="connsiteY5" fmla="*/ 539778 h 874800"/>
              <a:gd name="connsiteX6" fmla="*/ 47330 w 6516079"/>
              <a:gd name="connsiteY6" fmla="*/ 545672 h 874800"/>
              <a:gd name="connsiteX7" fmla="*/ 124830 w 6516079"/>
              <a:gd name="connsiteY7" fmla="*/ 553944 h 874800"/>
              <a:gd name="connsiteX8" fmla="*/ 203667 w 6516079"/>
              <a:gd name="connsiteY8" fmla="*/ 556701 h 874800"/>
              <a:gd name="connsiteX9" fmla="*/ 278495 w 6516079"/>
              <a:gd name="connsiteY9" fmla="*/ 551187 h 874800"/>
              <a:gd name="connsiteX10" fmla="*/ 349315 w 6516079"/>
              <a:gd name="connsiteY10" fmla="*/ 538778 h 874800"/>
              <a:gd name="connsiteX11" fmla="*/ 388065 w 6516079"/>
              <a:gd name="connsiteY11" fmla="*/ 529127 h 874800"/>
              <a:gd name="connsiteX12" fmla="*/ 426815 w 6516079"/>
              <a:gd name="connsiteY12" fmla="*/ 511205 h 874800"/>
              <a:gd name="connsiteX13" fmla="*/ 465566 w 6516079"/>
              <a:gd name="connsiteY13" fmla="*/ 490524 h 874800"/>
              <a:gd name="connsiteX14" fmla="*/ 498971 w 6516079"/>
              <a:gd name="connsiteY14" fmla="*/ 465708 h 874800"/>
              <a:gd name="connsiteX15" fmla="*/ 533713 w 6516079"/>
              <a:gd name="connsiteY15" fmla="*/ 435377 h 874800"/>
              <a:gd name="connsiteX16" fmla="*/ 560437 w 6516079"/>
              <a:gd name="connsiteY16" fmla="*/ 403667 h 874800"/>
              <a:gd name="connsiteX17" fmla="*/ 579144 w 6516079"/>
              <a:gd name="connsiteY17" fmla="*/ 363685 h 874800"/>
              <a:gd name="connsiteX18" fmla="*/ 593842 w 6516079"/>
              <a:gd name="connsiteY18" fmla="*/ 318188 h 874800"/>
              <a:gd name="connsiteX19" fmla="*/ 599187 w 6516079"/>
              <a:gd name="connsiteY19" fmla="*/ 268555 h 874800"/>
              <a:gd name="connsiteX20" fmla="*/ 593842 w 6516079"/>
              <a:gd name="connsiteY20" fmla="*/ 213407 h 874800"/>
              <a:gd name="connsiteX21" fmla="*/ 587161 w 6516079"/>
              <a:gd name="connsiteY21" fmla="*/ 174804 h 874800"/>
              <a:gd name="connsiteX22" fmla="*/ 577808 w 6516079"/>
              <a:gd name="connsiteY22" fmla="*/ 132065 h 874800"/>
              <a:gd name="connsiteX23" fmla="*/ 567118 w 6516079"/>
              <a:gd name="connsiteY23" fmla="*/ 87946 h 874800"/>
              <a:gd name="connsiteX24" fmla="*/ 563109 w 6516079"/>
              <a:gd name="connsiteY24" fmla="*/ 45207 h 874800"/>
              <a:gd name="connsiteX25" fmla="*/ 563109 w 6516079"/>
              <a:gd name="connsiteY25" fmla="*/ 207 h 874800"/>
              <a:gd name="connsiteX0" fmla="*/ 56310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0 w 6516079"/>
              <a:gd name="connsiteY3" fmla="*/ 874800 h 874800"/>
              <a:gd name="connsiteX4" fmla="*/ 0 w 6516079"/>
              <a:gd name="connsiteY4" fmla="*/ 539778 h 874800"/>
              <a:gd name="connsiteX5" fmla="*/ 47330 w 6516079"/>
              <a:gd name="connsiteY5" fmla="*/ 545672 h 874800"/>
              <a:gd name="connsiteX6" fmla="*/ 124830 w 6516079"/>
              <a:gd name="connsiteY6" fmla="*/ 553944 h 874800"/>
              <a:gd name="connsiteX7" fmla="*/ 203667 w 6516079"/>
              <a:gd name="connsiteY7" fmla="*/ 556701 h 874800"/>
              <a:gd name="connsiteX8" fmla="*/ 278495 w 6516079"/>
              <a:gd name="connsiteY8" fmla="*/ 551187 h 874800"/>
              <a:gd name="connsiteX9" fmla="*/ 349315 w 6516079"/>
              <a:gd name="connsiteY9" fmla="*/ 538778 h 874800"/>
              <a:gd name="connsiteX10" fmla="*/ 388065 w 6516079"/>
              <a:gd name="connsiteY10" fmla="*/ 529127 h 874800"/>
              <a:gd name="connsiteX11" fmla="*/ 426815 w 6516079"/>
              <a:gd name="connsiteY11" fmla="*/ 511205 h 874800"/>
              <a:gd name="connsiteX12" fmla="*/ 465566 w 6516079"/>
              <a:gd name="connsiteY12" fmla="*/ 490524 h 874800"/>
              <a:gd name="connsiteX13" fmla="*/ 498971 w 6516079"/>
              <a:gd name="connsiteY13" fmla="*/ 465708 h 874800"/>
              <a:gd name="connsiteX14" fmla="*/ 533713 w 6516079"/>
              <a:gd name="connsiteY14" fmla="*/ 435377 h 874800"/>
              <a:gd name="connsiteX15" fmla="*/ 560437 w 6516079"/>
              <a:gd name="connsiteY15" fmla="*/ 403667 h 874800"/>
              <a:gd name="connsiteX16" fmla="*/ 579144 w 6516079"/>
              <a:gd name="connsiteY16" fmla="*/ 363685 h 874800"/>
              <a:gd name="connsiteX17" fmla="*/ 593842 w 6516079"/>
              <a:gd name="connsiteY17" fmla="*/ 318188 h 874800"/>
              <a:gd name="connsiteX18" fmla="*/ 599187 w 6516079"/>
              <a:gd name="connsiteY18" fmla="*/ 268555 h 874800"/>
              <a:gd name="connsiteX19" fmla="*/ 593842 w 6516079"/>
              <a:gd name="connsiteY19" fmla="*/ 213407 h 874800"/>
              <a:gd name="connsiteX20" fmla="*/ 587161 w 6516079"/>
              <a:gd name="connsiteY20" fmla="*/ 174804 h 874800"/>
              <a:gd name="connsiteX21" fmla="*/ 577808 w 6516079"/>
              <a:gd name="connsiteY21" fmla="*/ 132065 h 874800"/>
              <a:gd name="connsiteX22" fmla="*/ 567118 w 6516079"/>
              <a:gd name="connsiteY22" fmla="*/ 87946 h 874800"/>
              <a:gd name="connsiteX23" fmla="*/ 563109 w 6516079"/>
              <a:gd name="connsiteY23" fmla="*/ 45207 h 874800"/>
              <a:gd name="connsiteX24" fmla="*/ 563109 w 6516079"/>
              <a:gd name="connsiteY24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16079" h="874800">
                <a:moveTo>
                  <a:pt x="563109" y="207"/>
                </a:moveTo>
                <a:lnTo>
                  <a:pt x="6516079" y="0"/>
                </a:lnTo>
                <a:lnTo>
                  <a:pt x="6516079" y="874800"/>
                </a:lnTo>
                <a:lnTo>
                  <a:pt x="0" y="874800"/>
                </a:lnTo>
                <a:lnTo>
                  <a:pt x="0" y="539778"/>
                </a:lnTo>
                <a:lnTo>
                  <a:pt x="47330" y="545672"/>
                </a:lnTo>
                <a:lnTo>
                  <a:pt x="124830" y="553944"/>
                </a:lnTo>
                <a:lnTo>
                  <a:pt x="203667" y="556701"/>
                </a:lnTo>
                <a:lnTo>
                  <a:pt x="278495" y="551187"/>
                </a:lnTo>
                <a:lnTo>
                  <a:pt x="349315" y="538778"/>
                </a:lnTo>
                <a:lnTo>
                  <a:pt x="388065" y="529127"/>
                </a:lnTo>
                <a:lnTo>
                  <a:pt x="426815" y="511205"/>
                </a:lnTo>
                <a:lnTo>
                  <a:pt x="465566" y="490524"/>
                </a:lnTo>
                <a:lnTo>
                  <a:pt x="498971" y="465708"/>
                </a:lnTo>
                <a:lnTo>
                  <a:pt x="533713" y="435377"/>
                </a:lnTo>
                <a:lnTo>
                  <a:pt x="560437" y="403667"/>
                </a:lnTo>
                <a:lnTo>
                  <a:pt x="579144" y="363685"/>
                </a:lnTo>
                <a:lnTo>
                  <a:pt x="593842" y="318188"/>
                </a:lnTo>
                <a:lnTo>
                  <a:pt x="599187" y="268555"/>
                </a:lnTo>
                <a:lnTo>
                  <a:pt x="593842" y="213407"/>
                </a:lnTo>
                <a:lnTo>
                  <a:pt x="587161" y="174804"/>
                </a:lnTo>
                <a:lnTo>
                  <a:pt x="577808" y="132065"/>
                </a:lnTo>
                <a:lnTo>
                  <a:pt x="567118" y="87946"/>
                </a:lnTo>
                <a:lnTo>
                  <a:pt x="563109" y="45207"/>
                </a:lnTo>
                <a:lnTo>
                  <a:pt x="563109" y="2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ED4FC3-419C-4D2F-B148-B4BCBD72D5A1}"/>
              </a:ext>
            </a:extLst>
          </p:cNvPr>
          <p:cNvGrpSpPr/>
          <p:nvPr/>
        </p:nvGrpSpPr>
        <p:grpSpPr>
          <a:xfrm>
            <a:off x="937764" y="1826004"/>
            <a:ext cx="4193197" cy="4732973"/>
            <a:chOff x="2139373" y="1568826"/>
            <a:chExt cx="4193197" cy="4732973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48B993E4-FC77-4F43-B0F1-E27D34C4822F}"/>
                </a:ext>
              </a:extLst>
            </p:cNvPr>
            <p:cNvSpPr/>
            <p:nvPr/>
          </p:nvSpPr>
          <p:spPr>
            <a:xfrm>
              <a:off x="2139373" y="1568826"/>
              <a:ext cx="4193197" cy="4732973"/>
            </a:xfrm>
            <a:custGeom>
              <a:avLst/>
              <a:gdLst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33775 w 4000500"/>
                <a:gd name="connsiteY2" fmla="*/ 3314700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31427 w 4000500"/>
                <a:gd name="connsiteY4" fmla="*/ 2800019 h 4600575"/>
                <a:gd name="connsiteX5" fmla="*/ 3724275 w 4000500"/>
                <a:gd name="connsiteY5" fmla="*/ 2705100 h 4600575"/>
                <a:gd name="connsiteX6" fmla="*/ 3629025 w 4000500"/>
                <a:gd name="connsiteY6" fmla="*/ 2600325 h 4600575"/>
                <a:gd name="connsiteX7" fmla="*/ 3752850 w 4000500"/>
                <a:gd name="connsiteY7" fmla="*/ 2524125 h 4600575"/>
                <a:gd name="connsiteX8" fmla="*/ 3686175 w 4000500"/>
                <a:gd name="connsiteY8" fmla="*/ 2295525 h 4600575"/>
                <a:gd name="connsiteX9" fmla="*/ 4000500 w 4000500"/>
                <a:gd name="connsiteY9" fmla="*/ 2085975 h 4600575"/>
                <a:gd name="connsiteX10" fmla="*/ 3552825 w 4000500"/>
                <a:gd name="connsiteY10" fmla="*/ 1457325 h 4600575"/>
                <a:gd name="connsiteX11" fmla="*/ 2028825 w 4000500"/>
                <a:gd name="connsiteY11" fmla="*/ 0 h 4600575"/>
                <a:gd name="connsiteX12" fmla="*/ 533400 w 4000500"/>
                <a:gd name="connsiteY12" fmla="*/ 933450 h 4600575"/>
                <a:gd name="connsiteX13" fmla="*/ 1028700 w 4000500"/>
                <a:gd name="connsiteY13" fmla="*/ 2838450 h 4600575"/>
                <a:gd name="connsiteX14" fmla="*/ 0 w 4000500"/>
                <a:gd name="connsiteY14" fmla="*/ 4600575 h 4600575"/>
                <a:gd name="connsiteX15" fmla="*/ 0 w 4000500"/>
                <a:gd name="connsiteY15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12427"/>
                <a:gd name="connsiteY0" fmla="*/ 3952875 h 4600575"/>
                <a:gd name="connsiteX1" fmla="*/ 2632875 w 4012427"/>
                <a:gd name="connsiteY1" fmla="*/ 3281404 h 4600575"/>
                <a:gd name="connsiteX2" fmla="*/ 3509921 w 4012427"/>
                <a:gd name="connsiteY2" fmla="*/ 3306749 h 4600575"/>
                <a:gd name="connsiteX3" fmla="*/ 3555226 w 4012427"/>
                <a:gd name="connsiteY3" fmla="*/ 2851950 h 4600575"/>
                <a:gd name="connsiteX4" fmla="*/ 3696446 w 4012427"/>
                <a:gd name="connsiteY4" fmla="*/ 2701124 h 4600575"/>
                <a:gd name="connsiteX5" fmla="*/ 3664806 w 4012427"/>
                <a:gd name="connsiteY5" fmla="*/ 2620203 h 4600575"/>
                <a:gd name="connsiteX6" fmla="*/ 3752850 w 4012427"/>
                <a:gd name="connsiteY6" fmla="*/ 2524125 h 4600575"/>
                <a:gd name="connsiteX7" fmla="*/ 3666297 w 4012427"/>
                <a:gd name="connsiteY7" fmla="*/ 2291549 h 4600575"/>
                <a:gd name="connsiteX8" fmla="*/ 4012427 w 4012427"/>
                <a:gd name="connsiteY8" fmla="*/ 2157537 h 4600575"/>
                <a:gd name="connsiteX9" fmla="*/ 3552825 w 4012427"/>
                <a:gd name="connsiteY9" fmla="*/ 1457325 h 4600575"/>
                <a:gd name="connsiteX10" fmla="*/ 2028825 w 4012427"/>
                <a:gd name="connsiteY10" fmla="*/ 0 h 4600575"/>
                <a:gd name="connsiteX11" fmla="*/ 533400 w 4012427"/>
                <a:gd name="connsiteY11" fmla="*/ 933450 h 4600575"/>
                <a:gd name="connsiteX12" fmla="*/ 1028700 w 4012427"/>
                <a:gd name="connsiteY12" fmla="*/ 2838450 h 4600575"/>
                <a:gd name="connsiteX13" fmla="*/ 0 w 4012427"/>
                <a:gd name="connsiteY13" fmla="*/ 4600575 h 4600575"/>
                <a:gd name="connsiteX14" fmla="*/ 0 w 4012427"/>
                <a:gd name="connsiteY14" fmla="*/ 4600575 h 4600575"/>
                <a:gd name="connsiteX0" fmla="*/ 2428875 w 4012427"/>
                <a:gd name="connsiteY0" fmla="*/ 3952875 h 4600575"/>
                <a:gd name="connsiteX1" fmla="*/ 2632875 w 4012427"/>
                <a:gd name="connsiteY1" fmla="*/ 3281404 h 4600575"/>
                <a:gd name="connsiteX2" fmla="*/ 3509921 w 4012427"/>
                <a:gd name="connsiteY2" fmla="*/ 3306749 h 4600575"/>
                <a:gd name="connsiteX3" fmla="*/ 3555226 w 4012427"/>
                <a:gd name="connsiteY3" fmla="*/ 2851950 h 4600575"/>
                <a:gd name="connsiteX4" fmla="*/ 3696446 w 4012427"/>
                <a:gd name="connsiteY4" fmla="*/ 2701124 h 4600575"/>
                <a:gd name="connsiteX5" fmla="*/ 3664806 w 4012427"/>
                <a:gd name="connsiteY5" fmla="*/ 2620203 h 4600575"/>
                <a:gd name="connsiteX6" fmla="*/ 3752850 w 4012427"/>
                <a:gd name="connsiteY6" fmla="*/ 2524125 h 4600575"/>
                <a:gd name="connsiteX7" fmla="*/ 3666297 w 4012427"/>
                <a:gd name="connsiteY7" fmla="*/ 2291549 h 4600575"/>
                <a:gd name="connsiteX8" fmla="*/ 4012427 w 4012427"/>
                <a:gd name="connsiteY8" fmla="*/ 2157537 h 4600575"/>
                <a:gd name="connsiteX9" fmla="*/ 3552825 w 4012427"/>
                <a:gd name="connsiteY9" fmla="*/ 1457325 h 4600575"/>
                <a:gd name="connsiteX10" fmla="*/ 2028825 w 4012427"/>
                <a:gd name="connsiteY10" fmla="*/ 0 h 4600575"/>
                <a:gd name="connsiteX11" fmla="*/ 533400 w 4012427"/>
                <a:gd name="connsiteY11" fmla="*/ 933450 h 4600575"/>
                <a:gd name="connsiteX12" fmla="*/ 1028700 w 4012427"/>
                <a:gd name="connsiteY12" fmla="*/ 2838450 h 4600575"/>
                <a:gd name="connsiteX13" fmla="*/ 0 w 4012427"/>
                <a:gd name="connsiteY13" fmla="*/ 4600575 h 4600575"/>
                <a:gd name="connsiteX14" fmla="*/ 0 w 4012427"/>
                <a:gd name="connsiteY14" fmla="*/ 4600575 h 4600575"/>
                <a:gd name="connsiteX0" fmla="*/ 2428875 w 4024354"/>
                <a:gd name="connsiteY0" fmla="*/ 3952875 h 4600575"/>
                <a:gd name="connsiteX1" fmla="*/ 2632875 w 4024354"/>
                <a:gd name="connsiteY1" fmla="*/ 3281404 h 4600575"/>
                <a:gd name="connsiteX2" fmla="*/ 3509921 w 4024354"/>
                <a:gd name="connsiteY2" fmla="*/ 3306749 h 4600575"/>
                <a:gd name="connsiteX3" fmla="*/ 3555226 w 4024354"/>
                <a:gd name="connsiteY3" fmla="*/ 2851950 h 4600575"/>
                <a:gd name="connsiteX4" fmla="*/ 3696446 w 4024354"/>
                <a:gd name="connsiteY4" fmla="*/ 2701124 h 4600575"/>
                <a:gd name="connsiteX5" fmla="*/ 3664806 w 4024354"/>
                <a:gd name="connsiteY5" fmla="*/ 2620203 h 4600575"/>
                <a:gd name="connsiteX6" fmla="*/ 3752850 w 4024354"/>
                <a:gd name="connsiteY6" fmla="*/ 2524125 h 4600575"/>
                <a:gd name="connsiteX7" fmla="*/ 3666297 w 4024354"/>
                <a:gd name="connsiteY7" fmla="*/ 2291549 h 4600575"/>
                <a:gd name="connsiteX8" fmla="*/ 4024354 w 4024354"/>
                <a:gd name="connsiteY8" fmla="*/ 2097902 h 4600575"/>
                <a:gd name="connsiteX9" fmla="*/ 3552825 w 4024354"/>
                <a:gd name="connsiteY9" fmla="*/ 1457325 h 4600575"/>
                <a:gd name="connsiteX10" fmla="*/ 2028825 w 4024354"/>
                <a:gd name="connsiteY10" fmla="*/ 0 h 4600575"/>
                <a:gd name="connsiteX11" fmla="*/ 533400 w 4024354"/>
                <a:gd name="connsiteY11" fmla="*/ 933450 h 4600575"/>
                <a:gd name="connsiteX12" fmla="*/ 1028700 w 4024354"/>
                <a:gd name="connsiteY12" fmla="*/ 2838450 h 4600575"/>
                <a:gd name="connsiteX13" fmla="*/ 0 w 4024354"/>
                <a:gd name="connsiteY13" fmla="*/ 4600575 h 4600575"/>
                <a:gd name="connsiteX14" fmla="*/ 0 w 4024354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66297 w 4008452"/>
                <a:gd name="connsiteY7" fmla="*/ 2291549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66297 w 4008452"/>
                <a:gd name="connsiteY7" fmla="*/ 2291549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92581 w 4008452"/>
                <a:gd name="connsiteY9" fmla="*/ 1489130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92581 w 4008452"/>
                <a:gd name="connsiteY9" fmla="*/ 1489130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809 h 4628509"/>
                <a:gd name="connsiteX1" fmla="*/ 2632875 w 4008470"/>
                <a:gd name="connsiteY1" fmla="*/ 3309338 h 4628509"/>
                <a:gd name="connsiteX2" fmla="*/ 3509921 w 4008470"/>
                <a:gd name="connsiteY2" fmla="*/ 3334683 h 4628509"/>
                <a:gd name="connsiteX3" fmla="*/ 3555226 w 4008470"/>
                <a:gd name="connsiteY3" fmla="*/ 2879884 h 4628509"/>
                <a:gd name="connsiteX4" fmla="*/ 3696446 w 4008470"/>
                <a:gd name="connsiteY4" fmla="*/ 2729058 h 4628509"/>
                <a:gd name="connsiteX5" fmla="*/ 3664806 w 4008470"/>
                <a:gd name="connsiteY5" fmla="*/ 2648137 h 4628509"/>
                <a:gd name="connsiteX6" fmla="*/ 3752850 w 4008470"/>
                <a:gd name="connsiteY6" fmla="*/ 2552059 h 4628509"/>
                <a:gd name="connsiteX7" fmla="*/ 3686175 w 4008470"/>
                <a:gd name="connsiteY7" fmla="*/ 2343337 h 4628509"/>
                <a:gd name="connsiteX8" fmla="*/ 4008452 w 4008470"/>
                <a:gd name="connsiteY8" fmla="*/ 2133788 h 4628509"/>
                <a:gd name="connsiteX9" fmla="*/ 3592581 w 4008470"/>
                <a:gd name="connsiteY9" fmla="*/ 1517064 h 4628509"/>
                <a:gd name="connsiteX10" fmla="*/ 2000996 w 4008470"/>
                <a:gd name="connsiteY10" fmla="*/ 104 h 4628509"/>
                <a:gd name="connsiteX11" fmla="*/ 533400 w 4008470"/>
                <a:gd name="connsiteY11" fmla="*/ 961384 h 4628509"/>
                <a:gd name="connsiteX12" fmla="*/ 1028700 w 4008470"/>
                <a:gd name="connsiteY12" fmla="*/ 2866384 h 4628509"/>
                <a:gd name="connsiteX13" fmla="*/ 0 w 4008470"/>
                <a:gd name="connsiteY13" fmla="*/ 4628509 h 4628509"/>
                <a:gd name="connsiteX14" fmla="*/ 0 w 4008470"/>
                <a:gd name="connsiteY14" fmla="*/ 4628509 h 4628509"/>
                <a:gd name="connsiteX0" fmla="*/ 2428875 w 4008470"/>
                <a:gd name="connsiteY0" fmla="*/ 3980809 h 4628509"/>
                <a:gd name="connsiteX1" fmla="*/ 2632875 w 4008470"/>
                <a:gd name="connsiteY1" fmla="*/ 3309338 h 4628509"/>
                <a:gd name="connsiteX2" fmla="*/ 3509921 w 4008470"/>
                <a:gd name="connsiteY2" fmla="*/ 3334683 h 4628509"/>
                <a:gd name="connsiteX3" fmla="*/ 3555226 w 4008470"/>
                <a:gd name="connsiteY3" fmla="*/ 2879884 h 4628509"/>
                <a:gd name="connsiteX4" fmla="*/ 3696446 w 4008470"/>
                <a:gd name="connsiteY4" fmla="*/ 2729058 h 4628509"/>
                <a:gd name="connsiteX5" fmla="*/ 3664806 w 4008470"/>
                <a:gd name="connsiteY5" fmla="*/ 2648137 h 4628509"/>
                <a:gd name="connsiteX6" fmla="*/ 3752850 w 4008470"/>
                <a:gd name="connsiteY6" fmla="*/ 2552059 h 4628509"/>
                <a:gd name="connsiteX7" fmla="*/ 3686175 w 4008470"/>
                <a:gd name="connsiteY7" fmla="*/ 2343337 h 4628509"/>
                <a:gd name="connsiteX8" fmla="*/ 4008452 w 4008470"/>
                <a:gd name="connsiteY8" fmla="*/ 2133788 h 4628509"/>
                <a:gd name="connsiteX9" fmla="*/ 3592581 w 4008470"/>
                <a:gd name="connsiteY9" fmla="*/ 1517064 h 4628509"/>
                <a:gd name="connsiteX10" fmla="*/ 2000996 w 4008470"/>
                <a:gd name="connsiteY10" fmla="*/ 104 h 4628509"/>
                <a:gd name="connsiteX11" fmla="*/ 549303 w 4008470"/>
                <a:gd name="connsiteY11" fmla="*/ 965360 h 4628509"/>
                <a:gd name="connsiteX12" fmla="*/ 1028700 w 4008470"/>
                <a:gd name="connsiteY12" fmla="*/ 2866384 h 4628509"/>
                <a:gd name="connsiteX13" fmla="*/ 0 w 4008470"/>
                <a:gd name="connsiteY13" fmla="*/ 4628509 h 4628509"/>
                <a:gd name="connsiteX14" fmla="*/ 0 w 4008470"/>
                <a:gd name="connsiteY14" fmla="*/ 4628509 h 4628509"/>
                <a:gd name="connsiteX0" fmla="*/ 2428875 w 4008470"/>
                <a:gd name="connsiteY0" fmla="*/ 3980953 h 4628653"/>
                <a:gd name="connsiteX1" fmla="*/ 2632875 w 4008470"/>
                <a:gd name="connsiteY1" fmla="*/ 3309482 h 4628653"/>
                <a:gd name="connsiteX2" fmla="*/ 3509921 w 4008470"/>
                <a:gd name="connsiteY2" fmla="*/ 3334827 h 4628653"/>
                <a:gd name="connsiteX3" fmla="*/ 3555226 w 4008470"/>
                <a:gd name="connsiteY3" fmla="*/ 2880028 h 4628653"/>
                <a:gd name="connsiteX4" fmla="*/ 3696446 w 4008470"/>
                <a:gd name="connsiteY4" fmla="*/ 2729202 h 4628653"/>
                <a:gd name="connsiteX5" fmla="*/ 3664806 w 4008470"/>
                <a:gd name="connsiteY5" fmla="*/ 2648281 h 4628653"/>
                <a:gd name="connsiteX6" fmla="*/ 3752850 w 4008470"/>
                <a:gd name="connsiteY6" fmla="*/ 2552203 h 4628653"/>
                <a:gd name="connsiteX7" fmla="*/ 3686175 w 4008470"/>
                <a:gd name="connsiteY7" fmla="*/ 2343481 h 4628653"/>
                <a:gd name="connsiteX8" fmla="*/ 4008452 w 4008470"/>
                <a:gd name="connsiteY8" fmla="*/ 2133932 h 4628653"/>
                <a:gd name="connsiteX9" fmla="*/ 3592581 w 4008470"/>
                <a:gd name="connsiteY9" fmla="*/ 1517208 h 4628653"/>
                <a:gd name="connsiteX10" fmla="*/ 2000996 w 4008470"/>
                <a:gd name="connsiteY10" fmla="*/ 248 h 4628653"/>
                <a:gd name="connsiteX11" fmla="*/ 549303 w 4008470"/>
                <a:gd name="connsiteY11" fmla="*/ 965504 h 4628653"/>
                <a:gd name="connsiteX12" fmla="*/ 1028700 w 4008470"/>
                <a:gd name="connsiteY12" fmla="*/ 2866528 h 4628653"/>
                <a:gd name="connsiteX13" fmla="*/ 0 w 4008470"/>
                <a:gd name="connsiteY13" fmla="*/ 4628653 h 4628653"/>
                <a:gd name="connsiteX14" fmla="*/ 0 w 4008470"/>
                <a:gd name="connsiteY14" fmla="*/ 4628653 h 4628653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28700 w 4008470"/>
                <a:gd name="connsiteY12" fmla="*/ 2850641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28700 w 4008470"/>
                <a:gd name="connsiteY12" fmla="*/ 2850641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17859 w 4008470"/>
                <a:gd name="connsiteY0" fmla="*/ 3005448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17859 w 4008470"/>
                <a:gd name="connsiteY0" fmla="*/ 3005448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27424 w 4008470"/>
                <a:gd name="connsiteY0" fmla="*/ 2809506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27424 w 4008470"/>
                <a:gd name="connsiteY0" fmla="*/ 2769313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02304 w 4008470"/>
                <a:gd name="connsiteY0" fmla="*/ 2759264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094989 w 4008470"/>
                <a:gd name="connsiteY0" fmla="*/ 2810471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094989 w 4008470"/>
                <a:gd name="connsiteY0" fmla="*/ 2810454 h 4612749"/>
                <a:gd name="connsiteX1" fmla="*/ 2172536 w 4008470"/>
                <a:gd name="connsiteY1" fmla="*/ 3138676 h 4612749"/>
                <a:gd name="connsiteX2" fmla="*/ 2632875 w 4008470"/>
                <a:gd name="connsiteY2" fmla="*/ 3293578 h 4612749"/>
                <a:gd name="connsiteX3" fmla="*/ 3509921 w 4008470"/>
                <a:gd name="connsiteY3" fmla="*/ 3318923 h 4612749"/>
                <a:gd name="connsiteX4" fmla="*/ 3555226 w 4008470"/>
                <a:gd name="connsiteY4" fmla="*/ 2864124 h 4612749"/>
                <a:gd name="connsiteX5" fmla="*/ 3710053 w 4008470"/>
                <a:gd name="connsiteY5" fmla="*/ 2718741 h 4612749"/>
                <a:gd name="connsiteX6" fmla="*/ 3664806 w 4008470"/>
                <a:gd name="connsiteY6" fmla="*/ 2632377 h 4612749"/>
                <a:gd name="connsiteX7" fmla="*/ 3752850 w 4008470"/>
                <a:gd name="connsiteY7" fmla="*/ 2536299 h 4612749"/>
                <a:gd name="connsiteX8" fmla="*/ 3686175 w 4008470"/>
                <a:gd name="connsiteY8" fmla="*/ 2327577 h 4612749"/>
                <a:gd name="connsiteX9" fmla="*/ 4008452 w 4008470"/>
                <a:gd name="connsiteY9" fmla="*/ 2118028 h 4612749"/>
                <a:gd name="connsiteX10" fmla="*/ 3592581 w 4008470"/>
                <a:gd name="connsiteY10" fmla="*/ 1501304 h 4612749"/>
                <a:gd name="connsiteX11" fmla="*/ 2000996 w 4008470"/>
                <a:gd name="connsiteY11" fmla="*/ 247 h 4612749"/>
                <a:gd name="connsiteX12" fmla="*/ 549303 w 4008470"/>
                <a:gd name="connsiteY12" fmla="*/ 949600 h 4612749"/>
                <a:gd name="connsiteX13" fmla="*/ 1016773 w 4008470"/>
                <a:gd name="connsiteY13" fmla="*/ 2874478 h 4612749"/>
                <a:gd name="connsiteX14" fmla="*/ 0 w 4008470"/>
                <a:gd name="connsiteY14" fmla="*/ 4612749 h 4612749"/>
                <a:gd name="connsiteX15" fmla="*/ 0 w 4008470"/>
                <a:gd name="connsiteY15" fmla="*/ 4612749 h 4612749"/>
                <a:gd name="connsiteX0" fmla="*/ 2279716 w 4193197"/>
                <a:gd name="connsiteY0" fmla="*/ 2810454 h 4802265"/>
                <a:gd name="connsiteX1" fmla="*/ 2357263 w 4193197"/>
                <a:gd name="connsiteY1" fmla="*/ 3138676 h 4802265"/>
                <a:gd name="connsiteX2" fmla="*/ 2817602 w 4193197"/>
                <a:gd name="connsiteY2" fmla="*/ 3293578 h 4802265"/>
                <a:gd name="connsiteX3" fmla="*/ 3694648 w 4193197"/>
                <a:gd name="connsiteY3" fmla="*/ 3318923 h 4802265"/>
                <a:gd name="connsiteX4" fmla="*/ 3739953 w 4193197"/>
                <a:gd name="connsiteY4" fmla="*/ 2864124 h 4802265"/>
                <a:gd name="connsiteX5" fmla="*/ 3894780 w 4193197"/>
                <a:gd name="connsiteY5" fmla="*/ 2718741 h 4802265"/>
                <a:gd name="connsiteX6" fmla="*/ 3849533 w 4193197"/>
                <a:gd name="connsiteY6" fmla="*/ 2632377 h 4802265"/>
                <a:gd name="connsiteX7" fmla="*/ 3937577 w 4193197"/>
                <a:gd name="connsiteY7" fmla="*/ 2536299 h 4802265"/>
                <a:gd name="connsiteX8" fmla="*/ 3870902 w 4193197"/>
                <a:gd name="connsiteY8" fmla="*/ 2327577 h 4802265"/>
                <a:gd name="connsiteX9" fmla="*/ 4193179 w 4193197"/>
                <a:gd name="connsiteY9" fmla="*/ 2118028 h 4802265"/>
                <a:gd name="connsiteX10" fmla="*/ 3777308 w 4193197"/>
                <a:gd name="connsiteY10" fmla="*/ 1501304 h 4802265"/>
                <a:gd name="connsiteX11" fmla="*/ 2185723 w 4193197"/>
                <a:gd name="connsiteY11" fmla="*/ 247 h 4802265"/>
                <a:gd name="connsiteX12" fmla="*/ 734030 w 4193197"/>
                <a:gd name="connsiteY12" fmla="*/ 949600 h 4802265"/>
                <a:gd name="connsiteX13" fmla="*/ 1201500 w 4193197"/>
                <a:gd name="connsiteY13" fmla="*/ 2874478 h 4802265"/>
                <a:gd name="connsiteX14" fmla="*/ 184727 w 4193197"/>
                <a:gd name="connsiteY14" fmla="*/ 4612749 h 4802265"/>
                <a:gd name="connsiteX15" fmla="*/ 0 w 4193197"/>
                <a:gd name="connsiteY15" fmla="*/ 4797476 h 4802265"/>
                <a:gd name="connsiteX0" fmla="*/ 2094989 w 4008470"/>
                <a:gd name="connsiteY0" fmla="*/ 2810454 h 4612749"/>
                <a:gd name="connsiteX1" fmla="*/ 2172536 w 4008470"/>
                <a:gd name="connsiteY1" fmla="*/ 3138676 h 4612749"/>
                <a:gd name="connsiteX2" fmla="*/ 2632875 w 4008470"/>
                <a:gd name="connsiteY2" fmla="*/ 3293578 h 4612749"/>
                <a:gd name="connsiteX3" fmla="*/ 3509921 w 4008470"/>
                <a:gd name="connsiteY3" fmla="*/ 3318923 h 4612749"/>
                <a:gd name="connsiteX4" fmla="*/ 3555226 w 4008470"/>
                <a:gd name="connsiteY4" fmla="*/ 2864124 h 4612749"/>
                <a:gd name="connsiteX5" fmla="*/ 3710053 w 4008470"/>
                <a:gd name="connsiteY5" fmla="*/ 2718741 h 4612749"/>
                <a:gd name="connsiteX6" fmla="*/ 3664806 w 4008470"/>
                <a:gd name="connsiteY6" fmla="*/ 2632377 h 4612749"/>
                <a:gd name="connsiteX7" fmla="*/ 3752850 w 4008470"/>
                <a:gd name="connsiteY7" fmla="*/ 2536299 h 4612749"/>
                <a:gd name="connsiteX8" fmla="*/ 3686175 w 4008470"/>
                <a:gd name="connsiteY8" fmla="*/ 2327577 h 4612749"/>
                <a:gd name="connsiteX9" fmla="*/ 4008452 w 4008470"/>
                <a:gd name="connsiteY9" fmla="*/ 2118028 h 4612749"/>
                <a:gd name="connsiteX10" fmla="*/ 3592581 w 4008470"/>
                <a:gd name="connsiteY10" fmla="*/ 1501304 h 4612749"/>
                <a:gd name="connsiteX11" fmla="*/ 2000996 w 4008470"/>
                <a:gd name="connsiteY11" fmla="*/ 247 h 4612749"/>
                <a:gd name="connsiteX12" fmla="*/ 549303 w 4008470"/>
                <a:gd name="connsiteY12" fmla="*/ 949600 h 4612749"/>
                <a:gd name="connsiteX13" fmla="*/ 1016773 w 4008470"/>
                <a:gd name="connsiteY13" fmla="*/ 2874478 h 4612749"/>
                <a:gd name="connsiteX14" fmla="*/ 0 w 4008470"/>
                <a:gd name="connsiteY14" fmla="*/ 4612749 h 4612749"/>
                <a:gd name="connsiteX0" fmla="*/ 2279716 w 4193197"/>
                <a:gd name="connsiteY0" fmla="*/ 2810454 h 4732822"/>
                <a:gd name="connsiteX1" fmla="*/ 2357263 w 4193197"/>
                <a:gd name="connsiteY1" fmla="*/ 3138676 h 4732822"/>
                <a:gd name="connsiteX2" fmla="*/ 2817602 w 4193197"/>
                <a:gd name="connsiteY2" fmla="*/ 3293578 h 4732822"/>
                <a:gd name="connsiteX3" fmla="*/ 3694648 w 4193197"/>
                <a:gd name="connsiteY3" fmla="*/ 3318923 h 4732822"/>
                <a:gd name="connsiteX4" fmla="*/ 3739953 w 4193197"/>
                <a:gd name="connsiteY4" fmla="*/ 2864124 h 4732822"/>
                <a:gd name="connsiteX5" fmla="*/ 3894780 w 4193197"/>
                <a:gd name="connsiteY5" fmla="*/ 2718741 h 4732822"/>
                <a:gd name="connsiteX6" fmla="*/ 3849533 w 4193197"/>
                <a:gd name="connsiteY6" fmla="*/ 2632377 h 4732822"/>
                <a:gd name="connsiteX7" fmla="*/ 3937577 w 4193197"/>
                <a:gd name="connsiteY7" fmla="*/ 2536299 h 4732822"/>
                <a:gd name="connsiteX8" fmla="*/ 3870902 w 4193197"/>
                <a:gd name="connsiteY8" fmla="*/ 2327577 h 4732822"/>
                <a:gd name="connsiteX9" fmla="*/ 4193179 w 4193197"/>
                <a:gd name="connsiteY9" fmla="*/ 2118028 h 4732822"/>
                <a:gd name="connsiteX10" fmla="*/ 3777308 w 4193197"/>
                <a:gd name="connsiteY10" fmla="*/ 1501304 h 4732822"/>
                <a:gd name="connsiteX11" fmla="*/ 2185723 w 4193197"/>
                <a:gd name="connsiteY11" fmla="*/ 247 h 4732822"/>
                <a:gd name="connsiteX12" fmla="*/ 734030 w 4193197"/>
                <a:gd name="connsiteY12" fmla="*/ 949600 h 4732822"/>
                <a:gd name="connsiteX13" fmla="*/ 1201500 w 4193197"/>
                <a:gd name="connsiteY13" fmla="*/ 2874478 h 4732822"/>
                <a:gd name="connsiteX14" fmla="*/ 0 w 4193197"/>
                <a:gd name="connsiteY14" fmla="*/ 4732822 h 4732822"/>
                <a:gd name="connsiteX0" fmla="*/ 2279716 w 4193197"/>
                <a:gd name="connsiteY0" fmla="*/ 2810222 h 4732590"/>
                <a:gd name="connsiteX1" fmla="*/ 2357263 w 4193197"/>
                <a:gd name="connsiteY1" fmla="*/ 3138444 h 4732590"/>
                <a:gd name="connsiteX2" fmla="*/ 2817602 w 4193197"/>
                <a:gd name="connsiteY2" fmla="*/ 3293346 h 4732590"/>
                <a:gd name="connsiteX3" fmla="*/ 3694648 w 4193197"/>
                <a:gd name="connsiteY3" fmla="*/ 3318691 h 4732590"/>
                <a:gd name="connsiteX4" fmla="*/ 3739953 w 4193197"/>
                <a:gd name="connsiteY4" fmla="*/ 2863892 h 4732590"/>
                <a:gd name="connsiteX5" fmla="*/ 3894780 w 4193197"/>
                <a:gd name="connsiteY5" fmla="*/ 2718509 h 4732590"/>
                <a:gd name="connsiteX6" fmla="*/ 3849533 w 4193197"/>
                <a:gd name="connsiteY6" fmla="*/ 2632145 h 4732590"/>
                <a:gd name="connsiteX7" fmla="*/ 3937577 w 4193197"/>
                <a:gd name="connsiteY7" fmla="*/ 2536067 h 4732590"/>
                <a:gd name="connsiteX8" fmla="*/ 3870902 w 4193197"/>
                <a:gd name="connsiteY8" fmla="*/ 2327345 h 4732590"/>
                <a:gd name="connsiteX9" fmla="*/ 4193179 w 4193197"/>
                <a:gd name="connsiteY9" fmla="*/ 2117796 h 4732590"/>
                <a:gd name="connsiteX10" fmla="*/ 3777308 w 4193197"/>
                <a:gd name="connsiteY10" fmla="*/ 1501072 h 4732590"/>
                <a:gd name="connsiteX11" fmla="*/ 2185723 w 4193197"/>
                <a:gd name="connsiteY11" fmla="*/ 15 h 4732590"/>
                <a:gd name="connsiteX12" fmla="*/ 734030 w 4193197"/>
                <a:gd name="connsiteY12" fmla="*/ 949368 h 4732590"/>
                <a:gd name="connsiteX13" fmla="*/ 1201500 w 4193197"/>
                <a:gd name="connsiteY13" fmla="*/ 2874246 h 4732590"/>
                <a:gd name="connsiteX14" fmla="*/ 0 w 4193197"/>
                <a:gd name="connsiteY14" fmla="*/ 4732590 h 4732590"/>
                <a:gd name="connsiteX0" fmla="*/ 2279716 w 4193197"/>
                <a:gd name="connsiteY0" fmla="*/ 2810579 h 4732947"/>
                <a:gd name="connsiteX1" fmla="*/ 2357263 w 4193197"/>
                <a:gd name="connsiteY1" fmla="*/ 3138801 h 4732947"/>
                <a:gd name="connsiteX2" fmla="*/ 2817602 w 4193197"/>
                <a:gd name="connsiteY2" fmla="*/ 3293703 h 4732947"/>
                <a:gd name="connsiteX3" fmla="*/ 3694648 w 4193197"/>
                <a:gd name="connsiteY3" fmla="*/ 3319048 h 4732947"/>
                <a:gd name="connsiteX4" fmla="*/ 3739953 w 4193197"/>
                <a:gd name="connsiteY4" fmla="*/ 2864249 h 4732947"/>
                <a:gd name="connsiteX5" fmla="*/ 3894780 w 4193197"/>
                <a:gd name="connsiteY5" fmla="*/ 2718866 h 4732947"/>
                <a:gd name="connsiteX6" fmla="*/ 3849533 w 4193197"/>
                <a:gd name="connsiteY6" fmla="*/ 2632502 h 4732947"/>
                <a:gd name="connsiteX7" fmla="*/ 3937577 w 4193197"/>
                <a:gd name="connsiteY7" fmla="*/ 2536424 h 4732947"/>
                <a:gd name="connsiteX8" fmla="*/ 3870902 w 4193197"/>
                <a:gd name="connsiteY8" fmla="*/ 2327702 h 4732947"/>
                <a:gd name="connsiteX9" fmla="*/ 4193179 w 4193197"/>
                <a:gd name="connsiteY9" fmla="*/ 2118153 h 4732947"/>
                <a:gd name="connsiteX10" fmla="*/ 3777308 w 4193197"/>
                <a:gd name="connsiteY10" fmla="*/ 1501429 h 4732947"/>
                <a:gd name="connsiteX11" fmla="*/ 2185723 w 4193197"/>
                <a:gd name="connsiteY11" fmla="*/ 372 h 4732947"/>
                <a:gd name="connsiteX12" fmla="*/ 734030 w 4193197"/>
                <a:gd name="connsiteY12" fmla="*/ 949725 h 4732947"/>
                <a:gd name="connsiteX13" fmla="*/ 1201500 w 4193197"/>
                <a:gd name="connsiteY13" fmla="*/ 2874603 h 4732947"/>
                <a:gd name="connsiteX14" fmla="*/ 0 w 4193197"/>
                <a:gd name="connsiteY14" fmla="*/ 4732947 h 4732947"/>
                <a:gd name="connsiteX0" fmla="*/ 2279716 w 4193197"/>
                <a:gd name="connsiteY0" fmla="*/ 2810605 h 4732973"/>
                <a:gd name="connsiteX1" fmla="*/ 2357263 w 4193197"/>
                <a:gd name="connsiteY1" fmla="*/ 3138827 h 4732973"/>
                <a:gd name="connsiteX2" fmla="*/ 2817602 w 4193197"/>
                <a:gd name="connsiteY2" fmla="*/ 3293729 h 4732973"/>
                <a:gd name="connsiteX3" fmla="*/ 3694648 w 4193197"/>
                <a:gd name="connsiteY3" fmla="*/ 3319074 h 4732973"/>
                <a:gd name="connsiteX4" fmla="*/ 3739953 w 4193197"/>
                <a:gd name="connsiteY4" fmla="*/ 2864275 h 4732973"/>
                <a:gd name="connsiteX5" fmla="*/ 3894780 w 4193197"/>
                <a:gd name="connsiteY5" fmla="*/ 2718892 h 4732973"/>
                <a:gd name="connsiteX6" fmla="*/ 3849533 w 4193197"/>
                <a:gd name="connsiteY6" fmla="*/ 2632528 h 4732973"/>
                <a:gd name="connsiteX7" fmla="*/ 3937577 w 4193197"/>
                <a:gd name="connsiteY7" fmla="*/ 2536450 h 4732973"/>
                <a:gd name="connsiteX8" fmla="*/ 3870902 w 4193197"/>
                <a:gd name="connsiteY8" fmla="*/ 2327728 h 4732973"/>
                <a:gd name="connsiteX9" fmla="*/ 4193179 w 4193197"/>
                <a:gd name="connsiteY9" fmla="*/ 2118179 h 4732973"/>
                <a:gd name="connsiteX10" fmla="*/ 3777308 w 4193197"/>
                <a:gd name="connsiteY10" fmla="*/ 1501455 h 4732973"/>
                <a:gd name="connsiteX11" fmla="*/ 2185723 w 4193197"/>
                <a:gd name="connsiteY11" fmla="*/ 398 h 4732973"/>
                <a:gd name="connsiteX12" fmla="*/ 734030 w 4193197"/>
                <a:gd name="connsiteY12" fmla="*/ 949751 h 4732973"/>
                <a:gd name="connsiteX13" fmla="*/ 1201500 w 4193197"/>
                <a:gd name="connsiteY13" fmla="*/ 2874629 h 4732973"/>
                <a:gd name="connsiteX14" fmla="*/ 0 w 4193197"/>
                <a:gd name="connsiteY14" fmla="*/ 4732973 h 4732973"/>
                <a:gd name="connsiteX0" fmla="*/ 2279716 w 4193197"/>
                <a:gd name="connsiteY0" fmla="*/ 2810605 h 4732973"/>
                <a:gd name="connsiteX1" fmla="*/ 2357263 w 4193197"/>
                <a:gd name="connsiteY1" fmla="*/ 3138827 h 4732973"/>
                <a:gd name="connsiteX2" fmla="*/ 2817602 w 4193197"/>
                <a:gd name="connsiteY2" fmla="*/ 3293729 h 4732973"/>
                <a:gd name="connsiteX3" fmla="*/ 3694648 w 4193197"/>
                <a:gd name="connsiteY3" fmla="*/ 3319074 h 4732973"/>
                <a:gd name="connsiteX4" fmla="*/ 3739953 w 4193197"/>
                <a:gd name="connsiteY4" fmla="*/ 2864275 h 4732973"/>
                <a:gd name="connsiteX5" fmla="*/ 3894780 w 4193197"/>
                <a:gd name="connsiteY5" fmla="*/ 2718892 h 4732973"/>
                <a:gd name="connsiteX6" fmla="*/ 3849533 w 4193197"/>
                <a:gd name="connsiteY6" fmla="*/ 2632528 h 4732973"/>
                <a:gd name="connsiteX7" fmla="*/ 3937577 w 4193197"/>
                <a:gd name="connsiteY7" fmla="*/ 2536450 h 4732973"/>
                <a:gd name="connsiteX8" fmla="*/ 3870902 w 4193197"/>
                <a:gd name="connsiteY8" fmla="*/ 2327728 h 4732973"/>
                <a:gd name="connsiteX9" fmla="*/ 4193179 w 4193197"/>
                <a:gd name="connsiteY9" fmla="*/ 2118179 h 4732973"/>
                <a:gd name="connsiteX10" fmla="*/ 3777308 w 4193197"/>
                <a:gd name="connsiteY10" fmla="*/ 1501455 h 4732973"/>
                <a:gd name="connsiteX11" fmla="*/ 2185723 w 4193197"/>
                <a:gd name="connsiteY11" fmla="*/ 398 h 4732973"/>
                <a:gd name="connsiteX12" fmla="*/ 734030 w 4193197"/>
                <a:gd name="connsiteY12" fmla="*/ 949751 h 4732973"/>
                <a:gd name="connsiteX13" fmla="*/ 1201500 w 4193197"/>
                <a:gd name="connsiteY13" fmla="*/ 2874629 h 4732973"/>
                <a:gd name="connsiteX14" fmla="*/ 0 w 4193197"/>
                <a:gd name="connsiteY14" fmla="*/ 4732973 h 47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93197" h="4732973">
                  <a:moveTo>
                    <a:pt x="2279716" y="2810605"/>
                  </a:moveTo>
                  <a:cubicBezTo>
                    <a:pt x="2279699" y="2813553"/>
                    <a:pt x="2293118" y="3074893"/>
                    <a:pt x="2357263" y="3138827"/>
                  </a:cubicBezTo>
                  <a:cubicBezTo>
                    <a:pt x="2421408" y="3202761"/>
                    <a:pt x="2602241" y="3253640"/>
                    <a:pt x="2817602" y="3293729"/>
                  </a:cubicBezTo>
                  <a:cubicBezTo>
                    <a:pt x="3120276" y="3327299"/>
                    <a:pt x="3353266" y="3509408"/>
                    <a:pt x="3694648" y="3319074"/>
                  </a:cubicBezTo>
                  <a:cubicBezTo>
                    <a:pt x="3836971" y="3193980"/>
                    <a:pt x="3740754" y="3068884"/>
                    <a:pt x="3739953" y="2864275"/>
                  </a:cubicBezTo>
                  <a:cubicBezTo>
                    <a:pt x="3775679" y="2764000"/>
                    <a:pt x="3886456" y="2820251"/>
                    <a:pt x="3894780" y="2718892"/>
                  </a:cubicBezTo>
                  <a:cubicBezTo>
                    <a:pt x="3894481" y="2664585"/>
                    <a:pt x="3872007" y="2666128"/>
                    <a:pt x="3849533" y="2632528"/>
                  </a:cubicBezTo>
                  <a:cubicBezTo>
                    <a:pt x="3878881" y="2600502"/>
                    <a:pt x="3931042" y="2591288"/>
                    <a:pt x="3937577" y="2536450"/>
                  </a:cubicBezTo>
                  <a:cubicBezTo>
                    <a:pt x="3940460" y="2477004"/>
                    <a:pt x="3869273" y="2411880"/>
                    <a:pt x="3870902" y="2327728"/>
                  </a:cubicBezTo>
                  <a:cubicBezTo>
                    <a:pt x="3906766" y="2247276"/>
                    <a:pt x="4161291" y="2258266"/>
                    <a:pt x="4193179" y="2118179"/>
                  </a:cubicBezTo>
                  <a:cubicBezTo>
                    <a:pt x="4196354" y="1985492"/>
                    <a:pt x="3794012" y="1785217"/>
                    <a:pt x="3777308" y="1501455"/>
                  </a:cubicBezTo>
                  <a:cubicBezTo>
                    <a:pt x="3788793" y="-20640"/>
                    <a:pt x="2469409" y="9939"/>
                    <a:pt x="2185723" y="398"/>
                  </a:cubicBezTo>
                  <a:cubicBezTo>
                    <a:pt x="1833552" y="-11446"/>
                    <a:pt x="986143" y="239133"/>
                    <a:pt x="734030" y="949751"/>
                  </a:cubicBezTo>
                  <a:cubicBezTo>
                    <a:pt x="415922" y="2117157"/>
                    <a:pt x="1089409" y="2189270"/>
                    <a:pt x="1201500" y="2874629"/>
                  </a:cubicBezTo>
                  <a:cubicBezTo>
                    <a:pt x="1152798" y="3891375"/>
                    <a:pt x="200250" y="4412473"/>
                    <a:pt x="0" y="4732973"/>
                  </a:cubicBezTo>
                </a:path>
              </a:pathLst>
            </a:custGeom>
            <a:ln w="38100"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ound Same Side Corner Rectangle 9">
              <a:extLst>
                <a:ext uri="{FF2B5EF4-FFF2-40B4-BE49-F238E27FC236}">
                  <a16:creationId xmlns:a16="http://schemas.microsoft.com/office/drawing/2014/main" id="{1B07C22F-15EE-4DC9-8029-DE016BC26505}"/>
                </a:ext>
              </a:extLst>
            </p:cNvPr>
            <p:cNvSpPr/>
            <p:nvPr/>
          </p:nvSpPr>
          <p:spPr>
            <a:xfrm rot="10800000">
              <a:off x="4326391" y="4080639"/>
              <a:ext cx="198721" cy="334249"/>
            </a:xfrm>
            <a:custGeom>
              <a:avLst/>
              <a:gdLst/>
              <a:ahLst/>
              <a:cxnLst/>
              <a:rect l="l" t="t" r="r" b="b"/>
              <a:pathLst>
                <a:path w="198721" h="334249">
                  <a:moveTo>
                    <a:pt x="198721" y="334249"/>
                  </a:moveTo>
                  <a:lnTo>
                    <a:pt x="0" y="334249"/>
                  </a:lnTo>
                  <a:lnTo>
                    <a:pt x="0" y="111716"/>
                  </a:lnTo>
                  <a:cubicBezTo>
                    <a:pt x="0" y="93424"/>
                    <a:pt x="14829" y="78595"/>
                    <a:pt x="33121" y="78595"/>
                  </a:cubicBezTo>
                  <a:lnTo>
                    <a:pt x="45876" y="78595"/>
                  </a:lnTo>
                  <a:lnTo>
                    <a:pt x="45876" y="17828"/>
                  </a:lnTo>
                  <a:cubicBezTo>
                    <a:pt x="45876" y="7982"/>
                    <a:pt x="53858" y="0"/>
                    <a:pt x="63704" y="0"/>
                  </a:cubicBezTo>
                  <a:lnTo>
                    <a:pt x="135016" y="0"/>
                  </a:lnTo>
                  <a:cubicBezTo>
                    <a:pt x="144862" y="0"/>
                    <a:pt x="152844" y="7982"/>
                    <a:pt x="152844" y="17828"/>
                  </a:cubicBezTo>
                  <a:lnTo>
                    <a:pt x="152844" y="78595"/>
                  </a:lnTo>
                  <a:lnTo>
                    <a:pt x="165600" y="78595"/>
                  </a:lnTo>
                  <a:cubicBezTo>
                    <a:pt x="183892" y="78595"/>
                    <a:pt x="198721" y="93424"/>
                    <a:pt x="198721" y="111716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8BB44E-DC7C-4595-8DC0-51F2C42D4383}"/>
              </a:ext>
            </a:extLst>
          </p:cNvPr>
          <p:cNvSpPr txBox="1"/>
          <p:nvPr/>
        </p:nvSpPr>
        <p:spPr>
          <a:xfrm>
            <a:off x="5553146" y="1831390"/>
            <a:ext cx="464401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hr-HR" altLang="ko-K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altLang="ko-KR" dirty="0" smtClean="0">
                <a:latin typeface="Calibri Light" pitchFamily="34" charset="0"/>
                <a:cs typeface="Arial" pitchFamily="34" charset="0"/>
              </a:rPr>
              <a:t>Uspostavljanje povjerenja i suradnje</a:t>
            </a:r>
            <a:endParaRPr lang="ko-KR" altLang="en-US" dirty="0"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D54192-21E7-4269-9E02-97486A1D8AC6}"/>
              </a:ext>
            </a:extLst>
          </p:cNvPr>
          <p:cNvSpPr txBox="1"/>
          <p:nvPr/>
        </p:nvSpPr>
        <p:spPr>
          <a:xfrm>
            <a:off x="5964071" y="4001455"/>
            <a:ext cx="551369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hr-HR" altLang="ko-K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altLang="ko-KR" dirty="0" smtClean="0">
                <a:latin typeface="Calibri Light" pitchFamily="34" charset="0"/>
                <a:cs typeface="Arial" pitchFamily="34" charset="0"/>
              </a:rPr>
              <a:t>Normaliziranje klijentovih poteškoća i ulijevanje nade</a:t>
            </a:r>
          </a:p>
          <a:p>
            <a:pPr algn="ctr">
              <a:buFont typeface="Arial" pitchFamily="34" charset="0"/>
              <a:buChar char="•"/>
            </a:pPr>
            <a:r>
              <a:rPr lang="hr-HR" altLang="ko-KR" dirty="0" smtClean="0">
                <a:latin typeface="Calibri Light" pitchFamily="34" charset="0"/>
                <a:cs typeface="Arial" pitchFamily="34" charset="0"/>
              </a:rPr>
              <a:t> Otkrivanje klijentovih očekivanja od terapije</a:t>
            </a:r>
            <a:endParaRPr lang="ko-KR" altLang="en-US" dirty="0"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E50945-409B-496E-AF5D-CCD60EF55195}"/>
              </a:ext>
            </a:extLst>
          </p:cNvPr>
          <p:cNvSpPr txBox="1"/>
          <p:nvPr/>
        </p:nvSpPr>
        <p:spPr>
          <a:xfrm>
            <a:off x="5718413" y="5250261"/>
            <a:ext cx="56774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hr-HR" altLang="ko-KR" dirty="0" smtClean="0">
                <a:latin typeface="Calibri Light" pitchFamily="34" charset="0"/>
                <a:cs typeface="Arial" pitchFamily="34" charset="0"/>
              </a:rPr>
              <a:t> Prikupljanje dodatnih informacija o klijentovim poteškoćama</a:t>
            </a:r>
          </a:p>
          <a:p>
            <a:pPr algn="ctr">
              <a:buFont typeface="Arial" pitchFamily="34" charset="0"/>
              <a:buChar char="•"/>
            </a:pPr>
            <a:r>
              <a:rPr lang="hr-HR" altLang="ko-KR" dirty="0" smtClean="0">
                <a:latin typeface="Calibri Light" pitchFamily="34" charset="0"/>
                <a:cs typeface="Arial" pitchFamily="34" charset="0"/>
              </a:rPr>
              <a:t> Upotreba tih informacija radi sastavljanja liste ciljeva</a:t>
            </a:r>
            <a:endParaRPr lang="ko-KR" altLang="en-US" dirty="0"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8BB44E-DC7C-4595-8DC0-51F2C42D4383}"/>
              </a:ext>
            </a:extLst>
          </p:cNvPr>
          <p:cNvSpPr txBox="1"/>
          <p:nvPr/>
        </p:nvSpPr>
        <p:spPr>
          <a:xfrm>
            <a:off x="5610011" y="2106620"/>
            <a:ext cx="49942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altLang="ko-K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altLang="ko-KR" dirty="0" smtClean="0">
                <a:latin typeface="Calibri Light" pitchFamily="34" charset="0"/>
                <a:cs typeface="Arial" pitchFamily="34" charset="0"/>
              </a:rPr>
              <a:t>Upoznavanje klijenta s kognitivnom terapijom</a:t>
            </a:r>
            <a:endParaRPr lang="hr-HR" altLang="ko-KR" sz="1400" dirty="0" smtClean="0"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1187356" y="218365"/>
            <a:ext cx="7042243" cy="11873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3600" b="1" dirty="0" smtClean="0">
                <a:latin typeface="Bodoni MT Black" pitchFamily="18" charset="0"/>
              </a:rPr>
              <a:t>Ciljevi inicijalne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3600" b="1" dirty="0" smtClean="0">
                <a:latin typeface="Bodoni MT Black" pitchFamily="18" charset="0"/>
              </a:rPr>
              <a:t>seanse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390756-1AD5-4344-A022-C91DAFE669B6}"/>
              </a:ext>
            </a:extLst>
          </p:cNvPr>
          <p:cNvCxnSpPr>
            <a:cxnSpLocks/>
          </p:cNvCxnSpPr>
          <p:nvPr/>
        </p:nvCxnSpPr>
        <p:spPr>
          <a:xfrm rot="10800000">
            <a:off x="2" y="3138987"/>
            <a:ext cx="12191998" cy="27294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2E2B4C-53D5-480A-94F2-7F61A93EB936}"/>
              </a:ext>
            </a:extLst>
          </p:cNvPr>
          <p:cNvCxnSpPr>
            <a:cxnSpLocks/>
          </p:cNvCxnSpPr>
          <p:nvPr/>
        </p:nvCxnSpPr>
        <p:spPr>
          <a:xfrm>
            <a:off x="691814" y="2764096"/>
            <a:ext cx="0" cy="1371600"/>
          </a:xfrm>
          <a:prstGeom prst="line">
            <a:avLst/>
          </a:prstGeom>
          <a:ln w="2540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177CC10-032D-42EF-BD8B-26E9F68DBA03}"/>
              </a:ext>
            </a:extLst>
          </p:cNvPr>
          <p:cNvSpPr/>
          <p:nvPr/>
        </p:nvSpPr>
        <p:spPr>
          <a:xfrm>
            <a:off x="379080" y="2134832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7343E3-2473-4BDF-9F3A-CD2C9840C1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9585" y="3925048"/>
            <a:ext cx="2326520" cy="4614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D5C93AE-6A8F-4120-9462-CB4AD319F54C}"/>
              </a:ext>
            </a:extLst>
          </p:cNvPr>
          <p:cNvSpPr/>
          <p:nvPr/>
        </p:nvSpPr>
        <p:spPr>
          <a:xfrm>
            <a:off x="1511450" y="2134833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E5F56B-331B-4752-B095-BCE87F7E69A2}"/>
              </a:ext>
            </a:extLst>
          </p:cNvPr>
          <p:cNvCxnSpPr>
            <a:cxnSpLocks/>
          </p:cNvCxnSpPr>
          <p:nvPr/>
        </p:nvCxnSpPr>
        <p:spPr>
          <a:xfrm>
            <a:off x="2901966" y="2764096"/>
            <a:ext cx="0" cy="1371600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34254F6-6892-423F-A3AE-10D3779F67DD}"/>
              </a:ext>
            </a:extLst>
          </p:cNvPr>
          <p:cNvSpPr/>
          <p:nvPr/>
        </p:nvSpPr>
        <p:spPr>
          <a:xfrm>
            <a:off x="2616527" y="2134833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D4D1990-8BC5-4869-AA15-05AF12815051}"/>
              </a:ext>
            </a:extLst>
          </p:cNvPr>
          <p:cNvCxnSpPr>
            <a:cxnSpLocks/>
          </p:cNvCxnSpPr>
          <p:nvPr/>
        </p:nvCxnSpPr>
        <p:spPr>
          <a:xfrm rot="5400000">
            <a:off x="2607646" y="4168891"/>
            <a:ext cx="2749600" cy="4919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707B082-7550-4D7E-A29C-5FAFCE7A049E}"/>
              </a:ext>
            </a:extLst>
          </p:cNvPr>
          <p:cNvSpPr/>
          <p:nvPr/>
        </p:nvSpPr>
        <p:spPr>
          <a:xfrm>
            <a:off x="3721602" y="2134833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861650F-4DBD-43B7-9919-914203EC58D2}"/>
              </a:ext>
            </a:extLst>
          </p:cNvPr>
          <p:cNvCxnSpPr>
            <a:cxnSpLocks/>
          </p:cNvCxnSpPr>
          <p:nvPr/>
        </p:nvCxnSpPr>
        <p:spPr>
          <a:xfrm>
            <a:off x="5139412" y="2777743"/>
            <a:ext cx="0" cy="1371600"/>
          </a:xfrm>
          <a:prstGeom prst="line">
            <a:avLst/>
          </a:prstGeom>
          <a:ln w="2540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76F20CF-DA22-426F-A9D2-078C9EB47DC8}"/>
              </a:ext>
            </a:extLst>
          </p:cNvPr>
          <p:cNvSpPr/>
          <p:nvPr/>
        </p:nvSpPr>
        <p:spPr>
          <a:xfrm>
            <a:off x="4799382" y="2134833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82E2B4C-53D5-480A-94F2-7F61A93EB936}"/>
              </a:ext>
            </a:extLst>
          </p:cNvPr>
          <p:cNvCxnSpPr>
            <a:cxnSpLocks/>
          </p:cNvCxnSpPr>
          <p:nvPr/>
        </p:nvCxnSpPr>
        <p:spPr>
          <a:xfrm>
            <a:off x="10165634" y="2766371"/>
            <a:ext cx="0" cy="1371600"/>
          </a:xfrm>
          <a:prstGeom prst="line">
            <a:avLst/>
          </a:prstGeom>
          <a:ln w="2540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7343E3-2473-4BDF-9F3A-CD2C9840C111}"/>
              </a:ext>
            </a:extLst>
          </p:cNvPr>
          <p:cNvCxnSpPr>
            <a:cxnSpLocks/>
          </p:cNvCxnSpPr>
          <p:nvPr/>
        </p:nvCxnSpPr>
        <p:spPr>
          <a:xfrm>
            <a:off x="7517577" y="2780017"/>
            <a:ext cx="0" cy="137160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D4D1990-8BC5-4869-AA15-05AF1281505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61700" y="4172589"/>
            <a:ext cx="2706382" cy="3126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F7343E3-2473-4BDF-9F3A-CD2C9840C1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12116" y="4084271"/>
            <a:ext cx="2597201" cy="15987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4D1990-8BC5-4869-AA15-05AF12815051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59694" y="4117998"/>
            <a:ext cx="2597200" cy="3126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BD5C93AE-6A8F-4120-9462-CB4AD319F54C}"/>
              </a:ext>
            </a:extLst>
          </p:cNvPr>
          <p:cNvSpPr/>
          <p:nvPr/>
        </p:nvSpPr>
        <p:spPr>
          <a:xfrm>
            <a:off x="6003838" y="2164403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34254F6-6892-423F-A3AE-10D3779F67DD}"/>
              </a:ext>
            </a:extLst>
          </p:cNvPr>
          <p:cNvSpPr/>
          <p:nvPr/>
        </p:nvSpPr>
        <p:spPr>
          <a:xfrm>
            <a:off x="7204450" y="2164404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07B082-7550-4D7E-A29C-5FAFCE7A049E}"/>
              </a:ext>
            </a:extLst>
          </p:cNvPr>
          <p:cNvSpPr/>
          <p:nvPr/>
        </p:nvSpPr>
        <p:spPr>
          <a:xfrm>
            <a:off x="8459649" y="2178051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76F20CF-DA22-426F-A9D2-078C9EB47DC8}"/>
              </a:ext>
            </a:extLst>
          </p:cNvPr>
          <p:cNvSpPr/>
          <p:nvPr/>
        </p:nvSpPr>
        <p:spPr>
          <a:xfrm>
            <a:off x="9824032" y="2150756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D5C93AE-6A8F-4120-9462-CB4AD319F54C}"/>
              </a:ext>
            </a:extLst>
          </p:cNvPr>
          <p:cNvSpPr/>
          <p:nvPr/>
        </p:nvSpPr>
        <p:spPr>
          <a:xfrm>
            <a:off x="11176340" y="2150756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6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1543788" y="2180533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459391" y="2222142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2830108" y="2091837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3740087" y="2135203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0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4838306" y="221226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7226678" y="2166708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8522798" y="2235062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953496" y="220331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1248832" y="2294798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5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6155140" y="2251881"/>
            <a:ext cx="427569" cy="54572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TextBox 75"/>
          <p:cNvSpPr txBox="1"/>
          <p:nvPr/>
        </p:nvSpPr>
        <p:spPr>
          <a:xfrm>
            <a:off x="0" y="4299045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Calibri Light" pitchFamily="34" charset="0"/>
              </a:rPr>
              <a:t>Dnevni red</a:t>
            </a:r>
            <a:endParaRPr lang="hr-HR" dirty="0">
              <a:latin typeface="Calibri Light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12209" y="5283958"/>
            <a:ext cx="154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Calibri Light" pitchFamily="34" charset="0"/>
              </a:rPr>
              <a:t>Provjera raspoloženja</a:t>
            </a:r>
            <a:endParaRPr lang="hr-HR" dirty="0">
              <a:latin typeface="Calibri Light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201839" y="4208059"/>
            <a:ext cx="1542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Calibri Light" pitchFamily="34" charset="0"/>
              </a:rPr>
              <a:t>Pregled problema i sređivanje podataka</a:t>
            </a:r>
            <a:endParaRPr lang="hr-HR" dirty="0">
              <a:latin typeface="Calibri Light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25422" y="5657671"/>
            <a:ext cx="1542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Calibri Light" pitchFamily="34" charset="0"/>
              </a:rPr>
              <a:t>Identificiranje problema i postavljanje ciljeva</a:t>
            </a:r>
            <a:endParaRPr lang="hr-HR" dirty="0">
              <a:latin typeface="Calibri Light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383206" y="4355911"/>
            <a:ext cx="1542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Calibri Light" pitchFamily="34" charset="0"/>
              </a:rPr>
              <a:t>Educiranje o kognitivnom modelu</a:t>
            </a:r>
            <a:endParaRPr lang="hr-HR" dirty="0">
              <a:latin typeface="Calibri Light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572836" y="5545541"/>
            <a:ext cx="1542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Calibri Light" pitchFamily="34" charset="0"/>
              </a:rPr>
              <a:t>Očekivanja pacijenta od terapije</a:t>
            </a:r>
            <a:endParaRPr lang="hr-HR" dirty="0">
              <a:latin typeface="Calibri Light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80579" y="4387756"/>
            <a:ext cx="154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Calibri Light" pitchFamily="34" charset="0"/>
              </a:rPr>
              <a:t>Educiranje o poremećaju</a:t>
            </a:r>
            <a:endParaRPr lang="hr-HR" dirty="0">
              <a:latin typeface="Calibri Light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045355" y="5670646"/>
            <a:ext cx="1542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Calibri Light" pitchFamily="34" charset="0"/>
              </a:rPr>
              <a:t>Zadavanje domaće zadaće</a:t>
            </a:r>
            <a:endParaRPr lang="hr-HR" dirty="0">
              <a:latin typeface="Calibri Light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303224" y="4376383"/>
            <a:ext cx="154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Calibri Light" pitchFamily="34" charset="0"/>
              </a:rPr>
              <a:t>Osiguravanje sažetka</a:t>
            </a:r>
            <a:endParaRPr lang="hr-HR" dirty="0">
              <a:latin typeface="Calibri Light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649803" y="5645625"/>
            <a:ext cx="154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Calibri Light" pitchFamily="34" charset="0"/>
              </a:rPr>
              <a:t>Povratna informacija</a:t>
            </a:r>
            <a:endParaRPr lang="hr-HR" dirty="0">
              <a:latin typeface="Calibri Light" pitchFamily="34" charset="0"/>
            </a:endParaRPr>
          </a:p>
        </p:txBody>
      </p: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2006223" y="327547"/>
            <a:ext cx="8138616" cy="1296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Struktura</a:t>
            </a:r>
            <a:r>
              <a:rPr kumimoji="0" lang="hr-H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 inicijalne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seanse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E75FCF7-AF4B-42AF-B16E-A23B01A44B88}"/>
              </a:ext>
            </a:extLst>
          </p:cNvPr>
          <p:cNvSpPr txBox="1">
            <a:spLocks/>
          </p:cNvSpPr>
          <p:nvPr/>
        </p:nvSpPr>
        <p:spPr>
          <a:xfrm>
            <a:off x="4405044" y="5699238"/>
            <a:ext cx="3077210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altLang="ko-KR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7369792" y="382139"/>
            <a:ext cx="4385481" cy="136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Sastavljanje</a:t>
            </a:r>
            <a:r>
              <a:rPr kumimoji="0" lang="hr-H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dnevnog reda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 Blac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6017" y="2374710"/>
            <a:ext cx="46675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 </a:t>
            </a:r>
            <a:r>
              <a:rPr lang="hr-HR" sz="2000" dirty="0" smtClean="0">
                <a:latin typeface="Calibri Light" pitchFamily="34" charset="0"/>
              </a:rPr>
              <a:t>radi se na početku </a:t>
            </a:r>
            <a:r>
              <a:rPr lang="hr-HR" sz="2000" b="1" dirty="0" smtClean="0">
                <a:latin typeface="Calibri Light" pitchFamily="34" charset="0"/>
              </a:rPr>
              <a:t>svake seanse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alibri Light" pitchFamily="34" charset="0"/>
              </a:rPr>
              <a:t>  u idealnim uvjetima  - brzo i potpuno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alibri Light" pitchFamily="34" charset="0"/>
              </a:rPr>
              <a:t>  kratko upoznavanje klijenta s  </a:t>
            </a:r>
          </a:p>
          <a:p>
            <a:r>
              <a:rPr lang="hr-HR" sz="2000" dirty="0" smtClean="0">
                <a:latin typeface="Calibri Light" pitchFamily="34" charset="0"/>
              </a:rPr>
              <a:t>   točkama dnevnog reda (opis terapijskog </a:t>
            </a:r>
          </a:p>
          <a:p>
            <a:r>
              <a:rPr lang="hr-HR" sz="2000" dirty="0" smtClean="0">
                <a:latin typeface="Calibri Light" pitchFamily="34" charset="0"/>
              </a:rPr>
              <a:t>   procesa, sadržaji, domaće zadaće, itd.)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alibri Light" pitchFamily="34" charset="0"/>
              </a:rPr>
              <a:t>   </a:t>
            </a:r>
            <a:r>
              <a:rPr lang="hr-HR" sz="2000" b="1" dirty="0" smtClean="0">
                <a:latin typeface="Calibri Light" pitchFamily="34" charset="0"/>
              </a:rPr>
              <a:t>aktivno uključivanje </a:t>
            </a:r>
            <a:r>
              <a:rPr lang="hr-HR" sz="2000" dirty="0" smtClean="0">
                <a:latin typeface="Calibri Light" pitchFamily="34" charset="0"/>
              </a:rPr>
              <a:t>klijenta u </a:t>
            </a:r>
          </a:p>
          <a:p>
            <a:r>
              <a:rPr lang="hr-HR" sz="2000" dirty="0" smtClean="0">
                <a:latin typeface="Calibri Light" pitchFamily="34" charset="0"/>
              </a:rPr>
              <a:t>    definiranje dnevnog reda iduće  </a:t>
            </a:r>
          </a:p>
          <a:p>
            <a:r>
              <a:rPr lang="hr-HR" sz="2000" dirty="0" smtClean="0">
                <a:latin typeface="Calibri Light" pitchFamily="34" charset="0"/>
              </a:rPr>
              <a:t>    seanse → problem/situacija na </a:t>
            </a:r>
          </a:p>
          <a:p>
            <a:r>
              <a:rPr lang="hr-HR" sz="2000" dirty="0" smtClean="0">
                <a:latin typeface="Calibri Light" pitchFamily="34" charset="0"/>
              </a:rPr>
              <a:t>    kojima želi raditi</a:t>
            </a:r>
          </a:p>
          <a:p>
            <a:pPr>
              <a:buFont typeface="Arial" pitchFamily="34" charset="0"/>
              <a:buChar char="•"/>
            </a:pPr>
            <a:endParaRPr lang="hr-HR" sz="2000" dirty="0">
              <a:latin typeface="Calibri Light" pitchFamily="34" charset="0"/>
            </a:endParaRPr>
          </a:p>
        </p:txBody>
      </p:sp>
      <p:pic>
        <p:nvPicPr>
          <p:cNvPr id="14" name="Picture Placeholder 13" descr="top-view-man-s-hand-writing-check-list-paper-white-wooden-table-background-125796412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2714" r="12714" b="10647"/>
          <a:stretch>
            <a:fillRect/>
          </a:stretch>
        </p:blipFill>
        <p:spPr>
          <a:xfrm>
            <a:off x="2" y="0"/>
            <a:ext cx="7072972" cy="6127845"/>
          </a:xfrm>
        </p:spPr>
      </p:pic>
    </p:spTree>
    <p:extLst>
      <p:ext uri="{BB962C8B-B14F-4D97-AF65-F5344CB8AC3E}">
        <p14:creationId xmlns:p14="http://schemas.microsoft.com/office/powerpoint/2010/main" val="17429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ular Callout 19"/>
          <p:cNvSpPr/>
          <p:nvPr/>
        </p:nvSpPr>
        <p:spPr>
          <a:xfrm>
            <a:off x="191069" y="4203511"/>
            <a:ext cx="4940489" cy="154219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BDEF75B-11FD-4DDB-8459-241DD6C69CB9}"/>
              </a:ext>
            </a:extLst>
          </p:cNvPr>
          <p:cNvSpPr/>
          <p:nvPr/>
        </p:nvSpPr>
        <p:spPr>
          <a:xfrm>
            <a:off x="2162767" y="-4270"/>
            <a:ext cx="3158515" cy="1717370"/>
          </a:xfrm>
          <a:custGeom>
            <a:avLst/>
            <a:gdLst>
              <a:gd name="connsiteX0" fmla="*/ 300530 w 2825140"/>
              <a:gd name="connsiteY0" fmla="*/ 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  <a:gd name="connsiteX0" fmla="*/ 0 w 2825140"/>
              <a:gd name="connsiteY0" fmla="*/ 30053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  <a:gd name="connsiteX0" fmla="*/ 0 w 3158515"/>
              <a:gd name="connsiteY0" fmla="*/ 0 h 1745945"/>
              <a:gd name="connsiteX1" fmla="*/ 2857985 w 3158515"/>
              <a:gd name="connsiteY1" fmla="*/ 32845 h 1745945"/>
              <a:gd name="connsiteX2" fmla="*/ 3158515 w 3158515"/>
              <a:gd name="connsiteY2" fmla="*/ 333375 h 1745945"/>
              <a:gd name="connsiteX3" fmla="*/ 1745945 w 3158515"/>
              <a:gd name="connsiteY3" fmla="*/ 1745945 h 1745945"/>
              <a:gd name="connsiteX4" fmla="*/ 0 w 3158515"/>
              <a:gd name="connsiteY4" fmla="*/ 0 h 1745945"/>
              <a:gd name="connsiteX0" fmla="*/ 0 w 3158515"/>
              <a:gd name="connsiteY0" fmla="*/ 0 h 1717370"/>
              <a:gd name="connsiteX1" fmla="*/ 2857985 w 3158515"/>
              <a:gd name="connsiteY1" fmla="*/ 4270 h 1717370"/>
              <a:gd name="connsiteX2" fmla="*/ 3158515 w 3158515"/>
              <a:gd name="connsiteY2" fmla="*/ 304800 h 1717370"/>
              <a:gd name="connsiteX3" fmla="*/ 1745945 w 3158515"/>
              <a:gd name="connsiteY3" fmla="*/ 1717370 h 1717370"/>
              <a:gd name="connsiteX4" fmla="*/ 0 w 3158515"/>
              <a:gd name="connsiteY4" fmla="*/ 0 h 171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8515" h="1717370">
                <a:moveTo>
                  <a:pt x="0" y="0"/>
                </a:moveTo>
                <a:lnTo>
                  <a:pt x="2857985" y="4270"/>
                </a:lnTo>
                <a:lnTo>
                  <a:pt x="3158515" y="304800"/>
                </a:lnTo>
                <a:lnTo>
                  <a:pt x="1745945" y="17173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>
            <a:extLst>
              <a:ext uri="{FF2B5EF4-FFF2-40B4-BE49-F238E27FC236}">
                <a16:creationId xmlns:a16="http://schemas.microsoft.com/office/drawing/2014/main" id="{A579E2BE-2FBC-4F23-BF88-43CDD523F4A6}"/>
              </a:ext>
            </a:extLst>
          </p:cNvPr>
          <p:cNvSpPr/>
          <p:nvPr/>
        </p:nvSpPr>
        <p:spPr>
          <a:xfrm>
            <a:off x="6529822" y="640118"/>
            <a:ext cx="1072982" cy="107298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iamond 75">
            <a:extLst>
              <a:ext uri="{FF2B5EF4-FFF2-40B4-BE49-F238E27FC236}">
                <a16:creationId xmlns:a16="http://schemas.microsoft.com/office/drawing/2014/main" id="{C61FB616-EFC8-4738-A305-97A0762290F8}"/>
              </a:ext>
            </a:extLst>
          </p:cNvPr>
          <p:cNvSpPr/>
          <p:nvPr/>
        </p:nvSpPr>
        <p:spPr>
          <a:xfrm>
            <a:off x="6259268" y="4636845"/>
            <a:ext cx="691262" cy="69126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0EFF72F-EBC5-4630-8A50-1EEE0D3ABFF0}"/>
              </a:ext>
            </a:extLst>
          </p:cNvPr>
          <p:cNvSpPr/>
          <p:nvPr/>
        </p:nvSpPr>
        <p:spPr>
          <a:xfrm>
            <a:off x="8775866" y="5134885"/>
            <a:ext cx="3158515" cy="1736420"/>
          </a:xfrm>
          <a:custGeom>
            <a:avLst/>
            <a:gdLst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2514593 w 2825140"/>
              <a:gd name="connsiteY2" fmla="*/ 1723117 h 1723117"/>
              <a:gd name="connsiteX3" fmla="*/ 310547 w 2825140"/>
              <a:gd name="connsiteY3" fmla="*/ 1723117 h 1723117"/>
              <a:gd name="connsiteX4" fmla="*/ 0 w 2825140"/>
              <a:gd name="connsiteY4" fmla="*/ 1412570 h 1723117"/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310547 w 2825140"/>
              <a:gd name="connsiteY2" fmla="*/ 1723117 h 1723117"/>
              <a:gd name="connsiteX3" fmla="*/ 0 w 2825140"/>
              <a:gd name="connsiteY3" fmla="*/ 1412570 h 1723117"/>
              <a:gd name="connsiteX4" fmla="*/ 1412570 w 2825140"/>
              <a:gd name="connsiteY4" fmla="*/ 0 h 1723117"/>
              <a:gd name="connsiteX0" fmla="*/ 1412570 w 3158515"/>
              <a:gd name="connsiteY0" fmla="*/ 0 h 1736420"/>
              <a:gd name="connsiteX1" fmla="*/ 3158515 w 3158515"/>
              <a:gd name="connsiteY1" fmla="*/ 1736420 h 1736420"/>
              <a:gd name="connsiteX2" fmla="*/ 310547 w 3158515"/>
              <a:gd name="connsiteY2" fmla="*/ 1723117 h 1736420"/>
              <a:gd name="connsiteX3" fmla="*/ 0 w 3158515"/>
              <a:gd name="connsiteY3" fmla="*/ 1412570 h 1736420"/>
              <a:gd name="connsiteX4" fmla="*/ 1412570 w 3158515"/>
              <a:gd name="connsiteY4" fmla="*/ 0 h 173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8515" h="1736420">
                <a:moveTo>
                  <a:pt x="1412570" y="0"/>
                </a:moveTo>
                <a:lnTo>
                  <a:pt x="3158515" y="1736420"/>
                </a:lnTo>
                <a:lnTo>
                  <a:pt x="310547" y="1723117"/>
                </a:lnTo>
                <a:lnTo>
                  <a:pt x="0" y="1412570"/>
                </a:lnTo>
                <a:lnTo>
                  <a:pt x="141257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11C00B26-4C88-4705-A717-8F1556662064}"/>
              </a:ext>
            </a:extLst>
          </p:cNvPr>
          <p:cNvSpPr/>
          <p:nvPr/>
        </p:nvSpPr>
        <p:spPr>
          <a:xfrm>
            <a:off x="9789755" y="1032763"/>
            <a:ext cx="691262" cy="69126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6D17EB-C042-42F1-92A2-FED0B30BD8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1C3B51-912E-401A-94E2-F5E3B53EA3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7" name="Picture Placeholder 16" descr="medium-shot-happy-man-smiling_23-2148221808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675" r="16675"/>
          <a:stretch>
            <a:fillRect/>
          </a:stretch>
        </p:blipFill>
        <p:spPr/>
      </p:pic>
      <p:pic>
        <p:nvPicPr>
          <p:cNvPr id="21" name="Picture Placeholder 20" descr="mind.jpg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34371" r="34371"/>
          <a:stretch>
            <a:fillRect/>
          </a:stretch>
        </p:blipFill>
        <p:spPr/>
      </p:pic>
      <p:pic>
        <p:nvPicPr>
          <p:cNvPr id="18" name="Picture Placeholder 17" descr="preuzmi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14454" r="14454"/>
          <a:stretch>
            <a:fillRect/>
          </a:stretch>
        </p:blipFill>
        <p:spPr/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409433" y="641446"/>
            <a:ext cx="4385481" cy="136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Provjera</a:t>
            </a:r>
            <a:r>
              <a:rPr kumimoji="0" lang="hr-H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 raspoloženja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 Black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080" y="2374710"/>
            <a:ext cx="41898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 </a:t>
            </a:r>
            <a:r>
              <a:rPr lang="hr-HR" b="1" dirty="0" smtClean="0">
                <a:latin typeface="Calibri Light" pitchFamily="34" charset="0"/>
              </a:rPr>
              <a:t>Objektivni upitnici:</a:t>
            </a:r>
          </a:p>
          <a:p>
            <a:r>
              <a:rPr lang="hr-HR" dirty="0" smtClean="0">
                <a:latin typeface="Calibri Light" pitchFamily="34" charset="0"/>
              </a:rPr>
              <a:t>   Beckova skala depresije</a:t>
            </a:r>
          </a:p>
          <a:p>
            <a:r>
              <a:rPr lang="hr-HR" dirty="0" smtClean="0">
                <a:latin typeface="Calibri Light" pitchFamily="34" charset="0"/>
              </a:rPr>
              <a:t>   Beckova skala anksioznosti</a:t>
            </a:r>
          </a:p>
          <a:p>
            <a:r>
              <a:rPr lang="hr-HR" dirty="0" smtClean="0">
                <a:latin typeface="Calibri Light" pitchFamily="34" charset="0"/>
              </a:rPr>
              <a:t>   Beckova skala beznađa</a:t>
            </a:r>
          </a:p>
          <a:p>
            <a:endParaRPr lang="hr-HR" dirty="0" smtClean="0">
              <a:latin typeface="Calibri Ligh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b="1" dirty="0" smtClean="0">
                <a:latin typeface="Calibri Light" pitchFamily="34" charset="0"/>
              </a:rPr>
              <a:t> Subjektivno klijentovo izvješće:</a:t>
            </a:r>
          </a:p>
          <a:p>
            <a:r>
              <a:rPr lang="hr-HR" dirty="0" smtClean="0"/>
              <a:t> </a:t>
            </a:r>
          </a:p>
          <a:p>
            <a:endParaRPr lang="hr-HR" dirty="0" smtClean="0"/>
          </a:p>
          <a:p>
            <a:pPr algn="ctr"/>
            <a:r>
              <a:rPr lang="hr-HR" b="1" dirty="0" smtClean="0">
                <a:latin typeface="Calibri Light" pitchFamily="34" charset="0"/>
              </a:rPr>
              <a:t>“ Razmislite malo o proteklom tjednu, pa mi pokušajte reći kakva je bila vaša anksioznost na skali od 0 do 100.”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C296C56C-B1E8-40D1-ACF6-03B10C4A8D9A}"/>
              </a:ext>
            </a:extLst>
          </p:cNvPr>
          <p:cNvSpPr txBox="1"/>
          <p:nvPr/>
        </p:nvSpPr>
        <p:spPr>
          <a:xfrm>
            <a:off x="7453218" y="2477790"/>
            <a:ext cx="1213265" cy="1122089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4F5C41-1361-4CA0-8000-8FA098711C36}"/>
              </a:ext>
            </a:extLst>
          </p:cNvPr>
          <p:cNvSpPr/>
          <p:nvPr/>
        </p:nvSpPr>
        <p:spPr>
          <a:xfrm>
            <a:off x="4718701" y="-4185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ED6298-8F45-4873-8F57-55BCFBD4EE53}"/>
              </a:ext>
            </a:extLst>
          </p:cNvPr>
          <p:cNvSpPr/>
          <p:nvPr/>
        </p:nvSpPr>
        <p:spPr>
          <a:xfrm>
            <a:off x="-1" y="2325029"/>
            <a:ext cx="2241395" cy="453297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172CA1-DE5C-4156-B629-F53425F3B652}"/>
              </a:ext>
            </a:extLst>
          </p:cNvPr>
          <p:cNvSpPr/>
          <p:nvPr/>
        </p:nvSpPr>
        <p:spPr>
          <a:xfrm>
            <a:off x="2359350" y="0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86D379-7328-4445-9DCC-010ED189A738}"/>
              </a:ext>
            </a:extLst>
          </p:cNvPr>
          <p:cNvSpPr/>
          <p:nvPr/>
        </p:nvSpPr>
        <p:spPr>
          <a:xfrm>
            <a:off x="-1" y="4185"/>
            <a:ext cx="2241395" cy="220794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13205" t="23815" r="13730" b="8082"/>
          <a:stretch>
            <a:fillRect/>
          </a:stretch>
        </p:blipFill>
        <p:spPr bwMode="auto">
          <a:xfrm>
            <a:off x="1213944" y="331077"/>
            <a:ext cx="9717197" cy="5092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6069724" y="583324"/>
            <a:ext cx="5896303" cy="1560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r-HR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cs typeface="Arial" pitchFamily="34" charset="0"/>
              </a:rPr>
              <a:t>Pažljivom analizom</a:t>
            </a:r>
            <a:r>
              <a:rPr kumimoji="0" lang="hr-HR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cs typeface="Arial" pitchFamily="34" charset="0"/>
              </a:rPr>
              <a:t> možemo otkriti: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cs typeface="Arial" pitchFamily="34" charset="0"/>
              </a:rPr>
              <a:t>poteškoće spavanja, osjećaj neuspjeha, povećanu razdražljivost, suicidalnost, osjećaj beznađa...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5186" y="5565228"/>
            <a:ext cx="733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hr-HR" sz="2000" b="1" dirty="0" smtClean="0">
                <a:latin typeface="Calibri Light" pitchFamily="34" charset="0"/>
                <a:cs typeface="Arial" pitchFamily="34" charset="0"/>
              </a:rPr>
              <a:t>Primjer 1. </a:t>
            </a:r>
            <a:r>
              <a:rPr lang="hr-HR" sz="2000" dirty="0" smtClean="0">
                <a:latin typeface="Calibri Light" pitchFamily="34" charset="0"/>
                <a:cs typeface="Arial" pitchFamily="34" charset="0"/>
              </a:rPr>
              <a:t>Grafički prikaz objektivnih testovnih rezultata</a:t>
            </a:r>
            <a:endParaRPr lang="en-US" sz="2000" dirty="0">
              <a:latin typeface="Calibri Ligh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1146411" y="491321"/>
            <a:ext cx="10112992" cy="1119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Pregled</a:t>
            </a:r>
            <a:r>
              <a:rPr kumimoji="0" lang="hr-H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</a:rPr>
              <a:t> iznošenja problema, identifikacije problema i određivanje ciljeva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 Black" pitchFamily="18" charset="0"/>
            </a:endParaRPr>
          </a:p>
        </p:txBody>
      </p:sp>
      <p:graphicFrame>
        <p:nvGraphicFramePr>
          <p:cNvPr id="49" name="Diagram 48"/>
          <p:cNvGraphicFramePr/>
          <p:nvPr/>
        </p:nvGraphicFramePr>
        <p:xfrm>
          <a:off x="926530" y="2084443"/>
          <a:ext cx="7002819" cy="422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1" name="Group 50"/>
          <p:cNvGrpSpPr/>
          <p:nvPr/>
        </p:nvGrpSpPr>
        <p:grpSpPr>
          <a:xfrm rot="16200000">
            <a:off x="7808411" y="5321151"/>
            <a:ext cx="603577" cy="1030376"/>
            <a:chOff x="5930052" y="2906036"/>
            <a:chExt cx="603577" cy="603577"/>
          </a:xfrm>
        </p:grpSpPr>
        <p:sp>
          <p:nvSpPr>
            <p:cNvPr id="52" name="Down Arrow 51"/>
            <p:cNvSpPr/>
            <p:nvPr/>
          </p:nvSpPr>
          <p:spPr>
            <a:xfrm>
              <a:off x="5930052" y="2906036"/>
              <a:ext cx="603577" cy="603577"/>
            </a:xfrm>
            <a:prstGeom prst="downArrow">
              <a:avLst>
                <a:gd name="adj1" fmla="val 55000"/>
                <a:gd name="adj2" fmla="val 45000"/>
              </a:avLst>
            </a:prstGeom>
            <a:ln>
              <a:solidFill>
                <a:schemeClr val="tx1">
                  <a:alpha val="90000"/>
                </a:schemeClr>
              </a:solidFill>
            </a:ln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Down Arrow 4"/>
            <p:cNvSpPr/>
            <p:nvPr/>
          </p:nvSpPr>
          <p:spPr>
            <a:xfrm>
              <a:off x="6065857" y="2906036"/>
              <a:ext cx="331967" cy="45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2800" kern="1200"/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8857397" y="5527344"/>
            <a:ext cx="2497540" cy="68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latin typeface="Calibri Light" pitchFamily="34" charset="0"/>
              </a:rPr>
              <a:t>REZIMIRANJE </a:t>
            </a:r>
            <a:endParaRPr lang="hr-HR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pic>
        <p:nvPicPr>
          <p:cNvPr id="55" name="Picture 54" descr="b477e5f061d25461aa337f7c2c1552cf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2040" y="2571940"/>
            <a:ext cx="2676489" cy="2286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1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1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1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1229</Words>
  <Application>Microsoft Office PowerPoint</Application>
  <PresentationFormat>Widescreen</PresentationFormat>
  <Paragraphs>211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맑은 고딕</vt:lpstr>
      <vt:lpstr>Arial</vt:lpstr>
      <vt:lpstr>Arial Black</vt:lpstr>
      <vt:lpstr>Arial Unicode MS</vt:lpstr>
      <vt:lpstr>Bodoni MT Black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hubikotvr@outlook.com</cp:lastModifiedBy>
  <cp:revision>203</cp:revision>
  <dcterms:created xsi:type="dcterms:W3CDTF">2020-01-20T05:08:25Z</dcterms:created>
  <dcterms:modified xsi:type="dcterms:W3CDTF">2020-11-20T12:25:10Z</dcterms:modified>
</cp:coreProperties>
</file>