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17"/>
  </p:notesMasterIdLst>
  <p:sldIdLst>
    <p:sldId id="256" r:id="rId2"/>
    <p:sldId id="257" r:id="rId3"/>
    <p:sldId id="258" r:id="rId4"/>
    <p:sldId id="310" r:id="rId5"/>
    <p:sldId id="261" r:id="rId6"/>
    <p:sldId id="311" r:id="rId7"/>
    <p:sldId id="312" r:id="rId8"/>
    <p:sldId id="313" r:id="rId9"/>
    <p:sldId id="314" r:id="rId10"/>
    <p:sldId id="279" r:id="rId11"/>
    <p:sldId id="320" r:id="rId12"/>
    <p:sldId id="315" r:id="rId13"/>
    <p:sldId id="322" r:id="rId14"/>
    <p:sldId id="319" r:id="rId15"/>
    <p:sldId id="321" r:id="rId1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32">
          <p15:clr>
            <a:srgbClr val="0000FF"/>
          </p15:clr>
        </p15:guide>
        <p15:guide id="2" pos="452">
          <p15:clr>
            <a:srgbClr val="9AA0A6"/>
          </p15:clr>
        </p15:guide>
        <p15:guide id="3" pos="53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641A6CB-A6CF-4A4A-A9D8-16058BC92DF3}">
  <a:tblStyle styleId="{C641A6CB-A6CF-4A4A-A9D8-16058BC92D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8785BAA-457B-42FF-B205-63BB2AB4D7E3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9" d="100"/>
          <a:sy n="139" d="100"/>
        </p:scale>
        <p:origin x="726" y="126"/>
      </p:cViewPr>
      <p:guideLst>
        <p:guide orient="horz" pos="532"/>
        <p:guide pos="452"/>
        <p:guide pos="53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" name="Google Shape;3502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3" name="Google Shape;3503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" name="Google Shape;4044;g8d2374ed23_0_1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5" name="Google Shape;4045;g8d2374ed23_0_1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" name="Google Shape;4044;g8d2374ed23_0_1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5" name="Google Shape;4045;g8d2374ed23_0_1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" name="Google Shape;4044;g8d2374ed23_0_13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45" name="Google Shape;4045;g8d2374ed23_0_13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8" name="Google Shape;3508;g8b56e95e80_0_18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9" name="Google Shape;3509;g8b56e95e80_0_18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4" name="Google Shape;3514;g8b56e95e80_0_29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5" name="Google Shape;3515;g8b56e95e80_0_29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4" name="Google Shape;3514;g8b56e95e80_0_29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15" name="Google Shape;3515;g8b56e95e80_0_29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9" name="Google Shape;3549;g8b56e95e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0" name="Google Shape;3550;g8b56e95e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9" name="Google Shape;3549;g8b56e95e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0" name="Google Shape;3550;g8b56e95e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9" name="Google Shape;3549;g8b56e95e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0" name="Google Shape;3550;g8b56e95e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9" name="Google Shape;3549;g8b56e95e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0" name="Google Shape;3550;g8b56e95e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9" name="Google Shape;3549;g8b56e95e8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50" name="Google Shape;3550;g8b56e95e8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456689" y="609783"/>
            <a:ext cx="4055896" cy="4533715"/>
            <a:chOff x="-479839" y="609783"/>
            <a:chExt cx="4055896" cy="4533715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23401" y="1832595"/>
              <a:ext cx="231688" cy="912511"/>
              <a:chOff x="466156" y="1895400"/>
              <a:chExt cx="231688" cy="912511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466156" y="1895400"/>
                <a:ext cx="231688" cy="912511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48377" extrusionOk="0">
                    <a:moveTo>
                      <a:pt x="1" y="1"/>
                    </a:moveTo>
                    <a:lnTo>
                      <a:pt x="1" y="48376"/>
                    </a:lnTo>
                    <a:lnTo>
                      <a:pt x="12283" y="48376"/>
                    </a:lnTo>
                    <a:lnTo>
                      <a:pt x="1228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12;p2"/>
              <p:cNvSpPr/>
              <p:nvPr/>
            </p:nvSpPr>
            <p:spPr>
              <a:xfrm>
                <a:off x="500505" y="1931579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6" y="1"/>
                    </a:moveTo>
                    <a:cubicBezTo>
                      <a:pt x="2125" y="1"/>
                      <a:pt x="35" y="1680"/>
                      <a:pt x="21" y="4234"/>
                    </a:cubicBezTo>
                    <a:cubicBezTo>
                      <a:pt x="0" y="6578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1" y="392"/>
                      <a:pt x="5358" y="1"/>
                      <a:pt x="4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500505" y="2594632"/>
                <a:ext cx="187871" cy="160803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5" extrusionOk="0">
                    <a:moveTo>
                      <a:pt x="4303" y="1"/>
                    </a:moveTo>
                    <a:cubicBezTo>
                      <a:pt x="2123" y="1"/>
                      <a:pt x="35" y="1675"/>
                      <a:pt x="21" y="4214"/>
                    </a:cubicBezTo>
                    <a:cubicBezTo>
                      <a:pt x="0" y="6578"/>
                      <a:pt x="1904" y="8503"/>
                      <a:pt x="4269" y="8524"/>
                    </a:cubicBezTo>
                    <a:cubicBezTo>
                      <a:pt x="8056" y="8524"/>
                      <a:pt x="9960" y="3963"/>
                      <a:pt x="7302" y="1264"/>
                    </a:cubicBezTo>
                    <a:cubicBezTo>
                      <a:pt x="6430" y="391"/>
                      <a:pt x="5356" y="1"/>
                      <a:pt x="430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500505" y="2143523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3" y="0"/>
                    </a:moveTo>
                    <a:cubicBezTo>
                      <a:pt x="2123" y="0"/>
                      <a:pt x="35" y="1674"/>
                      <a:pt x="21" y="4213"/>
                    </a:cubicBezTo>
                    <a:cubicBezTo>
                      <a:pt x="0" y="6578"/>
                      <a:pt x="1904" y="8503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0" y="391"/>
                      <a:pt x="5356" y="0"/>
                      <a:pt x="4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500505" y="2375331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8"/>
                      <a:pt x="21" y="4227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" name="Google Shape;16;p2"/>
            <p:cNvGrpSpPr/>
            <p:nvPr/>
          </p:nvGrpSpPr>
          <p:grpSpPr>
            <a:xfrm>
              <a:off x="-25393" y="1589009"/>
              <a:ext cx="233650" cy="233669"/>
              <a:chOff x="464194" y="1672798"/>
              <a:chExt cx="233650" cy="233669"/>
            </a:xfrm>
          </p:grpSpPr>
          <p:sp>
            <p:nvSpPr>
              <p:cNvPr id="17" name="Google Shape;17;p2"/>
              <p:cNvSpPr/>
              <p:nvPr/>
            </p:nvSpPr>
            <p:spPr>
              <a:xfrm>
                <a:off x="464194" y="1672798"/>
                <a:ext cx="23365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87" h="12388" extrusionOk="0">
                    <a:moveTo>
                      <a:pt x="0" y="1"/>
                    </a:moveTo>
                    <a:lnTo>
                      <a:pt x="0" y="12388"/>
                    </a:lnTo>
                    <a:lnTo>
                      <a:pt x="12387" y="12388"/>
                    </a:lnTo>
                    <a:lnTo>
                      <a:pt x="12387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505636" y="1715164"/>
                <a:ext cx="175648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87" extrusionOk="0">
                    <a:moveTo>
                      <a:pt x="4020" y="0"/>
                    </a:moveTo>
                    <a:cubicBezTo>
                      <a:pt x="1987" y="0"/>
                      <a:pt x="35" y="1566"/>
                      <a:pt x="21" y="3948"/>
                    </a:cubicBezTo>
                    <a:cubicBezTo>
                      <a:pt x="0" y="6166"/>
                      <a:pt x="1779" y="7966"/>
                      <a:pt x="3997" y="7986"/>
                    </a:cubicBezTo>
                    <a:cubicBezTo>
                      <a:pt x="7533" y="7986"/>
                      <a:pt x="9311" y="3718"/>
                      <a:pt x="6821" y="1186"/>
                    </a:cubicBezTo>
                    <a:cubicBezTo>
                      <a:pt x="6009" y="367"/>
                      <a:pt x="5005" y="0"/>
                      <a:pt x="4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" name="Google Shape;19;p2"/>
            <p:cNvGrpSpPr/>
            <p:nvPr/>
          </p:nvGrpSpPr>
          <p:grpSpPr>
            <a:xfrm>
              <a:off x="221402" y="1055566"/>
              <a:ext cx="231699" cy="952148"/>
              <a:chOff x="697830" y="1196432"/>
              <a:chExt cx="226180" cy="929469"/>
            </a:xfrm>
          </p:grpSpPr>
          <p:sp>
            <p:nvSpPr>
              <p:cNvPr id="20" name="Google Shape;20;p2"/>
              <p:cNvSpPr/>
              <p:nvPr/>
            </p:nvSpPr>
            <p:spPr>
              <a:xfrm>
                <a:off x="697830" y="1196432"/>
                <a:ext cx="226180" cy="929469"/>
              </a:xfrm>
              <a:custGeom>
                <a:avLst/>
                <a:gdLst/>
                <a:ahLst/>
                <a:cxnLst/>
                <a:rect l="l" t="t" r="r" b="b"/>
                <a:pathLst>
                  <a:path w="11991" h="49276" extrusionOk="0">
                    <a:moveTo>
                      <a:pt x="1" y="0"/>
                    </a:moveTo>
                    <a:lnTo>
                      <a:pt x="1" y="49275"/>
                    </a:lnTo>
                    <a:lnTo>
                      <a:pt x="11990" y="49275"/>
                    </a:lnTo>
                    <a:lnTo>
                      <a:pt x="119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724276" y="1249965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1"/>
                    </a:moveTo>
                    <a:cubicBezTo>
                      <a:pt x="2144" y="1"/>
                      <a:pt x="50" y="1679"/>
                      <a:pt x="22" y="4234"/>
                    </a:cubicBezTo>
                    <a:cubicBezTo>
                      <a:pt x="1" y="6578"/>
                      <a:pt x="1905" y="8524"/>
                      <a:pt x="4269" y="8524"/>
                    </a:cubicBezTo>
                    <a:cubicBezTo>
                      <a:pt x="8056" y="8524"/>
                      <a:pt x="9960" y="3962"/>
                      <a:pt x="7303" y="1263"/>
                    </a:cubicBezTo>
                    <a:cubicBezTo>
                      <a:pt x="6438" y="391"/>
                      <a:pt x="5370" y="1"/>
                      <a:pt x="43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724276" y="1913150"/>
                <a:ext cx="187889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18" extrusionOk="0">
                    <a:moveTo>
                      <a:pt x="4308" y="1"/>
                    </a:moveTo>
                    <a:cubicBezTo>
                      <a:pt x="2136" y="1"/>
                      <a:pt x="50" y="1678"/>
                      <a:pt x="22" y="4228"/>
                    </a:cubicBezTo>
                    <a:cubicBezTo>
                      <a:pt x="1" y="6592"/>
                      <a:pt x="1905" y="8517"/>
                      <a:pt x="4269" y="8517"/>
                    </a:cubicBezTo>
                    <a:cubicBezTo>
                      <a:pt x="8056" y="8517"/>
                      <a:pt x="9960" y="3956"/>
                      <a:pt x="7303" y="1278"/>
                    </a:cubicBezTo>
                    <a:cubicBezTo>
                      <a:pt x="6435" y="396"/>
                      <a:pt x="5361" y="1"/>
                      <a:pt x="43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724276" y="1462042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8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7"/>
                    </a:cubicBezTo>
                    <a:cubicBezTo>
                      <a:pt x="8056" y="8517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724276" y="1693981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1"/>
                    </a:moveTo>
                    <a:cubicBezTo>
                      <a:pt x="2144" y="1"/>
                      <a:pt x="50" y="1680"/>
                      <a:pt x="22" y="4234"/>
                    </a:cubicBezTo>
                    <a:cubicBezTo>
                      <a:pt x="1" y="6578"/>
                      <a:pt x="1905" y="8524"/>
                      <a:pt x="4269" y="8524"/>
                    </a:cubicBezTo>
                    <a:cubicBezTo>
                      <a:pt x="8056" y="8524"/>
                      <a:pt x="9960" y="3962"/>
                      <a:pt x="7303" y="1263"/>
                    </a:cubicBezTo>
                    <a:cubicBezTo>
                      <a:pt x="6438" y="392"/>
                      <a:pt x="5370" y="1"/>
                      <a:pt x="43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" name="Google Shape;25;p2"/>
            <p:cNvGrpSpPr/>
            <p:nvPr/>
          </p:nvGrpSpPr>
          <p:grpSpPr>
            <a:xfrm>
              <a:off x="-22076" y="2755636"/>
              <a:ext cx="229726" cy="695027"/>
              <a:chOff x="466156" y="2807915"/>
              <a:chExt cx="229726" cy="695027"/>
            </a:xfrm>
          </p:grpSpPr>
          <p:sp>
            <p:nvSpPr>
              <p:cNvPr id="26" name="Google Shape;26;p2"/>
              <p:cNvSpPr/>
              <p:nvPr/>
            </p:nvSpPr>
            <p:spPr>
              <a:xfrm>
                <a:off x="466156" y="2807915"/>
                <a:ext cx="229726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79" h="36847" extrusionOk="0">
                    <a:moveTo>
                      <a:pt x="1" y="0"/>
                    </a:moveTo>
                    <a:lnTo>
                      <a:pt x="1" y="36847"/>
                    </a:lnTo>
                    <a:lnTo>
                      <a:pt x="12178" y="36847"/>
                    </a:lnTo>
                    <a:lnTo>
                      <a:pt x="1217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500505" y="2831362"/>
                <a:ext cx="187871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9" extrusionOk="0">
                    <a:moveTo>
                      <a:pt x="4307" y="0"/>
                    </a:moveTo>
                    <a:cubicBezTo>
                      <a:pt x="2136" y="0"/>
                      <a:pt x="49" y="1668"/>
                      <a:pt x="21" y="4218"/>
                    </a:cubicBezTo>
                    <a:cubicBezTo>
                      <a:pt x="0" y="6583"/>
                      <a:pt x="1904" y="8508"/>
                      <a:pt x="4269" y="8528"/>
                    </a:cubicBezTo>
                    <a:cubicBezTo>
                      <a:pt x="8056" y="8528"/>
                      <a:pt x="9960" y="3967"/>
                      <a:pt x="7302" y="1268"/>
                    </a:cubicBezTo>
                    <a:cubicBezTo>
                      <a:pt x="6434" y="393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500505" y="3069186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16"/>
                    </a:cubicBezTo>
                    <a:cubicBezTo>
                      <a:pt x="8056" y="8516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500505" y="3307181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37"/>
                    </a:cubicBezTo>
                    <a:cubicBezTo>
                      <a:pt x="8056" y="853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" name="Google Shape;30;p2"/>
            <p:cNvGrpSpPr/>
            <p:nvPr/>
          </p:nvGrpSpPr>
          <p:grpSpPr>
            <a:xfrm>
              <a:off x="-260478" y="1099130"/>
              <a:ext cx="468121" cy="478779"/>
              <a:chOff x="226372" y="1293347"/>
              <a:chExt cx="456614" cy="467010"/>
            </a:xfrm>
          </p:grpSpPr>
          <p:sp>
            <p:nvSpPr>
              <p:cNvPr id="31" name="Google Shape;31;p2"/>
              <p:cNvSpPr/>
              <p:nvPr/>
            </p:nvSpPr>
            <p:spPr>
              <a:xfrm>
                <a:off x="226372" y="1293347"/>
                <a:ext cx="456614" cy="467010"/>
              </a:xfrm>
              <a:custGeom>
                <a:avLst/>
                <a:gdLst/>
                <a:ahLst/>
                <a:cxnLst/>
                <a:rect l="l" t="t" r="r" b="b"/>
                <a:pathLst>
                  <a:path w="24816" h="25381" extrusionOk="0">
                    <a:moveTo>
                      <a:pt x="0" y="0"/>
                    </a:moveTo>
                    <a:lnTo>
                      <a:pt x="0" y="25380"/>
                    </a:lnTo>
                    <a:lnTo>
                      <a:pt x="24815" y="25380"/>
                    </a:lnTo>
                    <a:lnTo>
                      <a:pt x="2481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469286" y="1574385"/>
                <a:ext cx="182510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88" extrusionOk="0">
                    <a:moveTo>
                      <a:pt x="5671" y="0"/>
                    </a:moveTo>
                    <a:cubicBezTo>
                      <a:pt x="1905" y="0"/>
                      <a:pt x="1" y="4541"/>
                      <a:pt x="2658" y="7219"/>
                    </a:cubicBezTo>
                    <a:cubicBezTo>
                      <a:pt x="3520" y="8095"/>
                      <a:pt x="4588" y="8487"/>
                      <a:pt x="5637" y="8487"/>
                    </a:cubicBezTo>
                    <a:cubicBezTo>
                      <a:pt x="7794" y="8487"/>
                      <a:pt x="9870" y="6824"/>
                      <a:pt x="9898" y="4290"/>
                    </a:cubicBezTo>
                    <a:cubicBezTo>
                      <a:pt x="9919" y="1925"/>
                      <a:pt x="8015" y="21"/>
                      <a:pt x="5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31763" y="1574385"/>
                <a:ext cx="182491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8" h="8488" extrusionOk="0">
                    <a:moveTo>
                      <a:pt x="5670" y="0"/>
                    </a:moveTo>
                    <a:cubicBezTo>
                      <a:pt x="1904" y="0"/>
                      <a:pt x="0" y="4541"/>
                      <a:pt x="2636" y="7219"/>
                    </a:cubicBezTo>
                    <a:cubicBezTo>
                      <a:pt x="3505" y="8095"/>
                      <a:pt x="4578" y="8487"/>
                      <a:pt x="5629" y="8487"/>
                    </a:cubicBezTo>
                    <a:cubicBezTo>
                      <a:pt x="7793" y="8487"/>
                      <a:pt x="9869" y="6824"/>
                      <a:pt x="9897" y="4290"/>
                    </a:cubicBezTo>
                    <a:cubicBezTo>
                      <a:pt x="9918" y="1946"/>
                      <a:pt x="8014" y="21"/>
                      <a:pt x="56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469286" y="1338390"/>
                <a:ext cx="182510" cy="155793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67" extrusionOk="0">
                    <a:moveTo>
                      <a:pt x="5671" y="0"/>
                    </a:moveTo>
                    <a:cubicBezTo>
                      <a:pt x="1905" y="0"/>
                      <a:pt x="1" y="4540"/>
                      <a:pt x="2658" y="7198"/>
                    </a:cubicBezTo>
                    <a:cubicBezTo>
                      <a:pt x="3520" y="8074"/>
                      <a:pt x="4588" y="8466"/>
                      <a:pt x="5637" y="8466"/>
                    </a:cubicBezTo>
                    <a:cubicBezTo>
                      <a:pt x="7794" y="8466"/>
                      <a:pt x="9870" y="6803"/>
                      <a:pt x="9898" y="4268"/>
                    </a:cubicBezTo>
                    <a:cubicBezTo>
                      <a:pt x="9919" y="1925"/>
                      <a:pt x="8015" y="0"/>
                      <a:pt x="5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31874" y="1338371"/>
                <a:ext cx="182381" cy="155811"/>
              </a:xfrm>
              <a:custGeom>
                <a:avLst/>
                <a:gdLst/>
                <a:ahLst/>
                <a:cxnLst/>
                <a:rect l="l" t="t" r="r" b="b"/>
                <a:pathLst>
                  <a:path w="9912" h="8468" extrusionOk="0">
                    <a:moveTo>
                      <a:pt x="5638" y="1"/>
                    </a:moveTo>
                    <a:cubicBezTo>
                      <a:pt x="1889" y="1"/>
                      <a:pt x="0" y="4527"/>
                      <a:pt x="2630" y="7199"/>
                    </a:cubicBezTo>
                    <a:cubicBezTo>
                      <a:pt x="3499" y="8075"/>
                      <a:pt x="4572" y="8467"/>
                      <a:pt x="5623" y="8467"/>
                    </a:cubicBezTo>
                    <a:cubicBezTo>
                      <a:pt x="7787" y="8467"/>
                      <a:pt x="9863" y="6804"/>
                      <a:pt x="9891" y="4269"/>
                    </a:cubicBezTo>
                    <a:cubicBezTo>
                      <a:pt x="9912" y="1926"/>
                      <a:pt x="8008" y="1"/>
                      <a:pt x="5664" y="1"/>
                    </a:cubicBezTo>
                    <a:cubicBezTo>
                      <a:pt x="5656" y="1"/>
                      <a:pt x="5647" y="1"/>
                      <a:pt x="56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36;p2"/>
            <p:cNvGrpSpPr/>
            <p:nvPr/>
          </p:nvGrpSpPr>
          <p:grpSpPr>
            <a:xfrm>
              <a:off x="-24820" y="609783"/>
              <a:ext cx="232496" cy="478233"/>
              <a:chOff x="1791550" y="3336545"/>
              <a:chExt cx="221024" cy="464755"/>
            </a:xfrm>
          </p:grpSpPr>
          <p:sp>
            <p:nvSpPr>
              <p:cNvPr id="37" name="Google Shape;37;p2"/>
              <p:cNvSpPr/>
              <p:nvPr/>
            </p:nvSpPr>
            <p:spPr>
              <a:xfrm>
                <a:off x="1791550" y="3336545"/>
                <a:ext cx="221024" cy="464755"/>
              </a:xfrm>
              <a:custGeom>
                <a:avLst/>
                <a:gdLst/>
                <a:ahLst/>
                <a:cxnLst/>
                <a:rect l="l" t="t" r="r" b="b"/>
                <a:pathLst>
                  <a:path w="11613" h="24419" extrusionOk="0">
                    <a:moveTo>
                      <a:pt x="0" y="0"/>
                    </a:moveTo>
                    <a:lnTo>
                      <a:pt x="0" y="24418"/>
                    </a:lnTo>
                    <a:lnTo>
                      <a:pt x="11613" y="24418"/>
                    </a:lnTo>
                    <a:lnTo>
                      <a:pt x="116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1803503" y="3389314"/>
                <a:ext cx="172434" cy="147883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70" extrusionOk="0">
                    <a:moveTo>
                      <a:pt x="5189" y="1"/>
                    </a:moveTo>
                    <a:cubicBezTo>
                      <a:pt x="1737" y="1"/>
                      <a:pt x="0" y="4164"/>
                      <a:pt x="2427" y="6612"/>
                    </a:cubicBezTo>
                    <a:cubicBezTo>
                      <a:pt x="3213" y="7411"/>
                      <a:pt x="4187" y="7769"/>
                      <a:pt x="5146" y="7769"/>
                    </a:cubicBezTo>
                    <a:cubicBezTo>
                      <a:pt x="7124" y="7769"/>
                      <a:pt x="9032" y="6246"/>
                      <a:pt x="9060" y="3934"/>
                    </a:cubicBezTo>
                    <a:cubicBezTo>
                      <a:pt x="9060" y="1779"/>
                      <a:pt x="7344" y="22"/>
                      <a:pt x="51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1803503" y="3599182"/>
                <a:ext cx="172434" cy="147464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48" extrusionOk="0">
                    <a:moveTo>
                      <a:pt x="5189" y="0"/>
                    </a:moveTo>
                    <a:cubicBezTo>
                      <a:pt x="1737" y="0"/>
                      <a:pt x="0" y="4143"/>
                      <a:pt x="2427" y="6591"/>
                    </a:cubicBezTo>
                    <a:cubicBezTo>
                      <a:pt x="3213" y="7390"/>
                      <a:pt x="4187" y="7748"/>
                      <a:pt x="5146" y="7748"/>
                    </a:cubicBezTo>
                    <a:cubicBezTo>
                      <a:pt x="7124" y="7748"/>
                      <a:pt x="9032" y="6225"/>
                      <a:pt x="9060" y="3913"/>
                    </a:cubicBezTo>
                    <a:cubicBezTo>
                      <a:pt x="9060" y="1758"/>
                      <a:pt x="7344" y="0"/>
                      <a:pt x="51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" name="Google Shape;40;p2"/>
            <p:cNvGrpSpPr/>
            <p:nvPr/>
          </p:nvGrpSpPr>
          <p:grpSpPr>
            <a:xfrm rot="10800000">
              <a:off x="708474" y="4182471"/>
              <a:ext cx="219463" cy="219462"/>
              <a:chOff x="7759356" y="714196"/>
              <a:chExt cx="233273" cy="233669"/>
            </a:xfrm>
          </p:grpSpPr>
          <p:sp>
            <p:nvSpPr>
              <p:cNvPr id="41" name="Google Shape;41;p2"/>
              <p:cNvSpPr/>
              <p:nvPr/>
            </p:nvSpPr>
            <p:spPr>
              <a:xfrm rot="10800000">
                <a:off x="7759356" y="714196"/>
                <a:ext cx="233273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67" h="12388" extrusionOk="0">
                    <a:moveTo>
                      <a:pt x="0" y="1"/>
                    </a:moveTo>
                    <a:lnTo>
                      <a:pt x="0" y="12387"/>
                    </a:lnTo>
                    <a:lnTo>
                      <a:pt x="12366" y="12387"/>
                    </a:lnTo>
                    <a:lnTo>
                      <a:pt x="1236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 rot="10800000">
                <a:off x="7775539" y="755240"/>
                <a:ext cx="175648" cy="150447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76" extrusionOk="0">
                    <a:moveTo>
                      <a:pt x="4019" y="1"/>
                    </a:moveTo>
                    <a:cubicBezTo>
                      <a:pt x="1985" y="1"/>
                      <a:pt x="28" y="1576"/>
                      <a:pt x="0" y="3958"/>
                    </a:cubicBezTo>
                    <a:cubicBezTo>
                      <a:pt x="0" y="6176"/>
                      <a:pt x="1779" y="7975"/>
                      <a:pt x="3997" y="7975"/>
                    </a:cubicBezTo>
                    <a:cubicBezTo>
                      <a:pt x="7533" y="7975"/>
                      <a:pt x="9311" y="3707"/>
                      <a:pt x="6821" y="1196"/>
                    </a:cubicBezTo>
                    <a:cubicBezTo>
                      <a:pt x="6009" y="370"/>
                      <a:pt x="5005" y="1"/>
                      <a:pt x="40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 rot="10800000">
              <a:off x="1181719" y="3266902"/>
              <a:ext cx="218784" cy="651124"/>
              <a:chOff x="7305872" y="1180727"/>
              <a:chExt cx="233669" cy="695423"/>
            </a:xfrm>
          </p:grpSpPr>
          <p:grpSp>
            <p:nvGrpSpPr>
              <p:cNvPr id="44" name="Google Shape;44;p2"/>
              <p:cNvGrpSpPr/>
              <p:nvPr/>
            </p:nvGrpSpPr>
            <p:grpSpPr>
              <a:xfrm>
                <a:off x="7305872" y="1180727"/>
                <a:ext cx="233669" cy="695423"/>
                <a:chOff x="7305872" y="1180727"/>
                <a:chExt cx="233669" cy="695423"/>
              </a:xfrm>
            </p:grpSpPr>
            <p:sp>
              <p:nvSpPr>
                <p:cNvPr id="45" name="Google Shape;45;p2"/>
                <p:cNvSpPr/>
                <p:nvPr/>
              </p:nvSpPr>
              <p:spPr>
                <a:xfrm rot="10800000">
                  <a:off x="7305872" y="1180727"/>
                  <a:ext cx="233669" cy="695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88" h="36868" extrusionOk="0">
                      <a:moveTo>
                        <a:pt x="1" y="0"/>
                      </a:moveTo>
                      <a:lnTo>
                        <a:pt x="1" y="36868"/>
                      </a:lnTo>
                      <a:lnTo>
                        <a:pt x="12387" y="36868"/>
                      </a:lnTo>
                      <a:lnTo>
                        <a:pt x="12387" y="0"/>
                      </a:lnTo>
                      <a:close/>
                    </a:path>
                  </a:pathLst>
                </a:custGeom>
                <a:solidFill>
                  <a:srgbClr val="FCB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6" name="Google Shape;46;p2"/>
                <p:cNvSpPr/>
                <p:nvPr/>
              </p:nvSpPr>
              <p:spPr>
                <a:xfrm rot="10800000">
                  <a:off x="7315340" y="1685109"/>
                  <a:ext cx="187889" cy="1608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61" h="8529" extrusionOk="0">
                      <a:moveTo>
                        <a:pt x="4308" y="0"/>
                      </a:moveTo>
                      <a:cubicBezTo>
                        <a:pt x="2136" y="0"/>
                        <a:pt x="50" y="1668"/>
                        <a:pt x="21" y="4218"/>
                      </a:cubicBezTo>
                      <a:cubicBezTo>
                        <a:pt x="1" y="6582"/>
                        <a:pt x="1905" y="8507"/>
                        <a:pt x="4269" y="8528"/>
                      </a:cubicBezTo>
                      <a:cubicBezTo>
                        <a:pt x="8056" y="8528"/>
                        <a:pt x="9960" y="3967"/>
                        <a:pt x="7303" y="1268"/>
                      </a:cubicBezTo>
                      <a:cubicBezTo>
                        <a:pt x="6435" y="393"/>
                        <a:pt x="5361" y="0"/>
                        <a:pt x="4308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47" name="Google Shape;47;p2"/>
                <p:cNvSpPr/>
                <p:nvPr/>
              </p:nvSpPr>
              <p:spPr>
                <a:xfrm rot="10800000">
                  <a:off x="7315340" y="1447115"/>
                  <a:ext cx="187889" cy="161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61" h="8539" extrusionOk="0">
                      <a:moveTo>
                        <a:pt x="4307" y="1"/>
                      </a:moveTo>
                      <a:cubicBezTo>
                        <a:pt x="2136" y="1"/>
                        <a:pt x="50" y="1678"/>
                        <a:pt x="21" y="4228"/>
                      </a:cubicBezTo>
                      <a:cubicBezTo>
                        <a:pt x="1" y="6592"/>
                        <a:pt x="1905" y="8517"/>
                        <a:pt x="4269" y="8538"/>
                      </a:cubicBezTo>
                      <a:cubicBezTo>
                        <a:pt x="8056" y="8517"/>
                        <a:pt x="9960" y="3956"/>
                        <a:pt x="7303" y="1278"/>
                      </a:cubicBezTo>
                      <a:cubicBezTo>
                        <a:pt x="6435" y="396"/>
                        <a:pt x="5361" y="1"/>
                        <a:pt x="430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48" name="Google Shape;48;p2"/>
              <p:cNvSpPr/>
              <p:nvPr/>
            </p:nvSpPr>
            <p:spPr>
              <a:xfrm rot="10800000">
                <a:off x="7315340" y="1209517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0"/>
                    </a:moveTo>
                    <a:cubicBezTo>
                      <a:pt x="2144" y="0"/>
                      <a:pt x="50" y="1679"/>
                      <a:pt x="21" y="4234"/>
                    </a:cubicBezTo>
                    <a:cubicBezTo>
                      <a:pt x="1" y="6577"/>
                      <a:pt x="1905" y="8523"/>
                      <a:pt x="4269" y="8523"/>
                    </a:cubicBezTo>
                    <a:cubicBezTo>
                      <a:pt x="8056" y="8523"/>
                      <a:pt x="9960" y="3962"/>
                      <a:pt x="7303" y="1263"/>
                    </a:cubicBezTo>
                    <a:cubicBezTo>
                      <a:pt x="6438" y="391"/>
                      <a:pt x="5369" y="0"/>
                      <a:pt x="43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" name="Google Shape;49;p2"/>
            <p:cNvGrpSpPr/>
            <p:nvPr/>
          </p:nvGrpSpPr>
          <p:grpSpPr>
            <a:xfrm rot="10800000">
              <a:off x="1181392" y="3929592"/>
              <a:ext cx="921584" cy="469676"/>
              <a:chOff x="6617957" y="714202"/>
              <a:chExt cx="921584" cy="469676"/>
            </a:xfrm>
          </p:grpSpPr>
          <p:sp>
            <p:nvSpPr>
              <p:cNvPr id="50" name="Google Shape;50;p2"/>
              <p:cNvSpPr/>
              <p:nvPr/>
            </p:nvSpPr>
            <p:spPr>
              <a:xfrm rot="10800000">
                <a:off x="6617957" y="714202"/>
                <a:ext cx="921584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858" h="24900" extrusionOk="0">
                    <a:moveTo>
                      <a:pt x="1" y="0"/>
                    </a:moveTo>
                    <a:lnTo>
                      <a:pt x="1" y="24899"/>
                    </a:lnTo>
                    <a:lnTo>
                      <a:pt x="48857" y="24899"/>
                    </a:lnTo>
                    <a:lnTo>
                      <a:pt x="488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 rot="10800000">
                <a:off x="7098266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53" y="1"/>
                    </a:moveTo>
                    <a:cubicBezTo>
                      <a:pt x="2104" y="1"/>
                      <a:pt x="35" y="1658"/>
                      <a:pt x="21" y="4178"/>
                    </a:cubicBezTo>
                    <a:cubicBezTo>
                      <a:pt x="0" y="6521"/>
                      <a:pt x="1883" y="8425"/>
                      <a:pt x="4227" y="8446"/>
                    </a:cubicBezTo>
                    <a:cubicBezTo>
                      <a:pt x="7972" y="8446"/>
                      <a:pt x="9855" y="3927"/>
                      <a:pt x="7219" y="1270"/>
                    </a:cubicBezTo>
                    <a:cubicBezTo>
                      <a:pt x="6363" y="393"/>
                      <a:pt x="5298" y="1"/>
                      <a:pt x="42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 rot="10800000">
                <a:off x="7333109" y="996384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7" y="0"/>
                    </a:moveTo>
                    <a:cubicBezTo>
                      <a:pt x="2097" y="0"/>
                      <a:pt x="36" y="1654"/>
                      <a:pt x="22" y="4189"/>
                    </a:cubicBezTo>
                    <a:cubicBezTo>
                      <a:pt x="1" y="6511"/>
                      <a:pt x="1884" y="8415"/>
                      <a:pt x="4227" y="8436"/>
                    </a:cubicBezTo>
                    <a:cubicBezTo>
                      <a:pt x="7973" y="8436"/>
                      <a:pt x="9856" y="3917"/>
                      <a:pt x="7219" y="1259"/>
                    </a:cubicBezTo>
                    <a:cubicBezTo>
                      <a:pt x="6357" y="390"/>
                      <a:pt x="5292" y="0"/>
                      <a:pt x="424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 rot="10800000">
                <a:off x="7098266" y="996384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6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21"/>
                      <a:pt x="1883" y="8425"/>
                      <a:pt x="4227" y="8446"/>
                    </a:cubicBezTo>
                    <a:cubicBezTo>
                      <a:pt x="7972" y="8446"/>
                      <a:pt x="9855" y="3927"/>
                      <a:pt x="7219" y="1269"/>
                    </a:cubicBezTo>
                    <a:cubicBezTo>
                      <a:pt x="6357" y="393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 rot="10800000">
                <a:off x="6863441" y="996384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6" y="1"/>
                    </a:moveTo>
                    <a:cubicBezTo>
                      <a:pt x="2095" y="1"/>
                      <a:pt x="29" y="1664"/>
                      <a:pt x="1" y="4199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69"/>
                    </a:cubicBezTo>
                    <a:cubicBezTo>
                      <a:pt x="6357" y="393"/>
                      <a:pt x="5292" y="1"/>
                      <a:pt x="424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 rot="10800000">
                <a:off x="6636105" y="996384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59" y="1"/>
                    </a:moveTo>
                    <a:cubicBezTo>
                      <a:pt x="2103" y="1"/>
                      <a:pt x="29" y="1665"/>
                      <a:pt x="1" y="4205"/>
                    </a:cubicBezTo>
                    <a:cubicBezTo>
                      <a:pt x="1" y="6527"/>
                      <a:pt x="1884" y="8431"/>
                      <a:pt x="4227" y="8452"/>
                    </a:cubicBezTo>
                    <a:cubicBezTo>
                      <a:pt x="7973" y="8452"/>
                      <a:pt x="9856" y="3933"/>
                      <a:pt x="7219" y="1254"/>
                    </a:cubicBezTo>
                    <a:cubicBezTo>
                      <a:pt x="6361" y="389"/>
                      <a:pt x="5300" y="1"/>
                      <a:pt x="425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 rot="10800000">
                <a:off x="7333109" y="755240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4" y="1"/>
                    </a:moveTo>
                    <a:cubicBezTo>
                      <a:pt x="2095" y="1"/>
                      <a:pt x="36" y="1649"/>
                      <a:pt x="22" y="4169"/>
                    </a:cubicBezTo>
                    <a:cubicBezTo>
                      <a:pt x="1" y="6512"/>
                      <a:pt x="1884" y="8416"/>
                      <a:pt x="4227" y="8437"/>
                    </a:cubicBezTo>
                    <a:cubicBezTo>
                      <a:pt x="7973" y="8437"/>
                      <a:pt x="9856" y="3918"/>
                      <a:pt x="7219" y="1261"/>
                    </a:cubicBezTo>
                    <a:cubicBezTo>
                      <a:pt x="6356" y="391"/>
                      <a:pt x="5290" y="1"/>
                      <a:pt x="42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 rot="10800000">
                <a:off x="6863441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1"/>
                    </a:moveTo>
                    <a:cubicBezTo>
                      <a:pt x="2093" y="1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70"/>
                    </a:cubicBezTo>
                    <a:cubicBezTo>
                      <a:pt x="6356" y="393"/>
                      <a:pt x="5290" y="1"/>
                      <a:pt x="42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 rot="10800000">
                <a:off x="6636105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1"/>
                    </a:moveTo>
                    <a:cubicBezTo>
                      <a:pt x="2093" y="1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70"/>
                    </a:cubicBezTo>
                    <a:cubicBezTo>
                      <a:pt x="6356" y="393"/>
                      <a:pt x="5290" y="1"/>
                      <a:pt x="42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59;p2"/>
            <p:cNvGrpSpPr/>
            <p:nvPr/>
          </p:nvGrpSpPr>
          <p:grpSpPr>
            <a:xfrm rot="10800000">
              <a:off x="940500" y="3704833"/>
              <a:ext cx="229330" cy="695045"/>
              <a:chOff x="7539527" y="714208"/>
              <a:chExt cx="229330" cy="695045"/>
            </a:xfrm>
          </p:grpSpPr>
          <p:sp>
            <p:nvSpPr>
              <p:cNvPr id="60" name="Google Shape;60;p2"/>
              <p:cNvSpPr/>
              <p:nvPr/>
            </p:nvSpPr>
            <p:spPr>
              <a:xfrm rot="10800000">
                <a:off x="7539527" y="714208"/>
                <a:ext cx="229330" cy="69504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6848" extrusionOk="0">
                    <a:moveTo>
                      <a:pt x="1" y="1"/>
                    </a:moveTo>
                    <a:lnTo>
                      <a:pt x="1" y="36847"/>
                    </a:lnTo>
                    <a:lnTo>
                      <a:pt x="12158" y="36847"/>
                    </a:lnTo>
                    <a:lnTo>
                      <a:pt x="1215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 rot="10800000">
                <a:off x="7546638" y="1218213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38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 rot="10800000">
                <a:off x="7546638" y="980615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 rot="10800000">
                <a:off x="7546638" y="742621"/>
                <a:ext cx="187871" cy="160765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3" extrusionOk="0">
                    <a:moveTo>
                      <a:pt x="4299" y="0"/>
                    </a:moveTo>
                    <a:cubicBezTo>
                      <a:pt x="2123" y="0"/>
                      <a:pt x="29" y="1679"/>
                      <a:pt x="0" y="4234"/>
                    </a:cubicBezTo>
                    <a:cubicBezTo>
                      <a:pt x="0" y="6577"/>
                      <a:pt x="1904" y="8523"/>
                      <a:pt x="4269" y="8523"/>
                    </a:cubicBezTo>
                    <a:cubicBezTo>
                      <a:pt x="8056" y="8523"/>
                      <a:pt x="9960" y="3962"/>
                      <a:pt x="7282" y="1262"/>
                    </a:cubicBezTo>
                    <a:cubicBezTo>
                      <a:pt x="6417" y="391"/>
                      <a:pt x="5348" y="0"/>
                      <a:pt x="42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" name="Google Shape;64;p2"/>
            <p:cNvGrpSpPr/>
            <p:nvPr/>
          </p:nvGrpSpPr>
          <p:grpSpPr>
            <a:xfrm rot="10800000">
              <a:off x="2603353" y="4652901"/>
              <a:ext cx="485860" cy="489821"/>
              <a:chOff x="5669934" y="-176"/>
              <a:chExt cx="485860" cy="489821"/>
            </a:xfrm>
          </p:grpSpPr>
          <p:sp>
            <p:nvSpPr>
              <p:cNvPr id="65" name="Google Shape;65;p2"/>
              <p:cNvSpPr/>
              <p:nvPr/>
            </p:nvSpPr>
            <p:spPr>
              <a:xfrm rot="10800000">
                <a:off x="5669934" y="-176"/>
                <a:ext cx="485860" cy="489821"/>
              </a:xfrm>
              <a:custGeom>
                <a:avLst/>
                <a:gdLst/>
                <a:ahLst/>
                <a:cxnLst/>
                <a:rect l="l" t="t" r="r" b="b"/>
                <a:pathLst>
                  <a:path w="25758" h="25968" extrusionOk="0">
                    <a:moveTo>
                      <a:pt x="1" y="1"/>
                    </a:moveTo>
                    <a:lnTo>
                      <a:pt x="1" y="25967"/>
                    </a:lnTo>
                    <a:lnTo>
                      <a:pt x="25758" y="25967"/>
                    </a:lnTo>
                    <a:lnTo>
                      <a:pt x="2575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 rot="10800000">
                <a:off x="5928443" y="285967"/>
                <a:ext cx="193793" cy="166103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06" extrusionOk="0">
                    <a:moveTo>
                      <a:pt x="4441" y="0"/>
                    </a:moveTo>
                    <a:cubicBezTo>
                      <a:pt x="2193" y="0"/>
                      <a:pt x="28" y="1734"/>
                      <a:pt x="0" y="4370"/>
                    </a:cubicBezTo>
                    <a:cubicBezTo>
                      <a:pt x="0" y="6797"/>
                      <a:pt x="1967" y="8785"/>
                      <a:pt x="4394" y="8806"/>
                    </a:cubicBezTo>
                    <a:cubicBezTo>
                      <a:pt x="8307" y="8806"/>
                      <a:pt x="10274" y="4098"/>
                      <a:pt x="7533" y="1315"/>
                    </a:cubicBezTo>
                    <a:cubicBezTo>
                      <a:pt x="6638" y="407"/>
                      <a:pt x="5530" y="0"/>
                      <a:pt x="44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 rot="10800000">
                <a:off x="5675850" y="285967"/>
                <a:ext cx="193793" cy="166103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06" extrusionOk="0">
                    <a:moveTo>
                      <a:pt x="4447" y="0"/>
                    </a:moveTo>
                    <a:cubicBezTo>
                      <a:pt x="2205" y="0"/>
                      <a:pt x="50" y="1734"/>
                      <a:pt x="21" y="4370"/>
                    </a:cubicBezTo>
                    <a:cubicBezTo>
                      <a:pt x="0" y="6797"/>
                      <a:pt x="1967" y="8785"/>
                      <a:pt x="4415" y="8806"/>
                    </a:cubicBezTo>
                    <a:cubicBezTo>
                      <a:pt x="8307" y="8806"/>
                      <a:pt x="10274" y="4098"/>
                      <a:pt x="7533" y="1315"/>
                    </a:cubicBezTo>
                    <a:cubicBezTo>
                      <a:pt x="6638" y="407"/>
                      <a:pt x="5532" y="0"/>
                      <a:pt x="44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 rot="10800000">
                <a:off x="5675850" y="34165"/>
                <a:ext cx="193793" cy="166197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11" extrusionOk="0">
                    <a:moveTo>
                      <a:pt x="4434" y="0"/>
                    </a:moveTo>
                    <a:cubicBezTo>
                      <a:pt x="2197" y="0"/>
                      <a:pt x="49" y="1723"/>
                      <a:pt x="21" y="4354"/>
                    </a:cubicBezTo>
                    <a:cubicBezTo>
                      <a:pt x="0" y="6802"/>
                      <a:pt x="1967" y="8790"/>
                      <a:pt x="4415" y="8811"/>
                    </a:cubicBezTo>
                    <a:cubicBezTo>
                      <a:pt x="8307" y="8790"/>
                      <a:pt x="10274" y="4082"/>
                      <a:pt x="7533" y="1320"/>
                    </a:cubicBezTo>
                    <a:cubicBezTo>
                      <a:pt x="6635" y="409"/>
                      <a:pt x="5524" y="0"/>
                      <a:pt x="4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 rot="10800000">
                <a:off x="5928443" y="34165"/>
                <a:ext cx="193793" cy="166197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11" extrusionOk="0">
                    <a:moveTo>
                      <a:pt x="4429" y="0"/>
                    </a:moveTo>
                    <a:cubicBezTo>
                      <a:pt x="2186" y="0"/>
                      <a:pt x="28" y="1723"/>
                      <a:pt x="0" y="4354"/>
                    </a:cubicBezTo>
                    <a:cubicBezTo>
                      <a:pt x="0" y="6802"/>
                      <a:pt x="1967" y="8790"/>
                      <a:pt x="4394" y="8811"/>
                    </a:cubicBezTo>
                    <a:cubicBezTo>
                      <a:pt x="8307" y="8790"/>
                      <a:pt x="10274" y="4082"/>
                      <a:pt x="7533" y="1320"/>
                    </a:cubicBezTo>
                    <a:cubicBezTo>
                      <a:pt x="6635" y="409"/>
                      <a:pt x="5522" y="0"/>
                      <a:pt x="44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" name="Google Shape;70;p2"/>
            <p:cNvGrpSpPr/>
            <p:nvPr/>
          </p:nvGrpSpPr>
          <p:grpSpPr>
            <a:xfrm rot="10800000">
              <a:off x="3102816" y="4652903"/>
              <a:ext cx="473241" cy="490595"/>
              <a:chOff x="5196700" y="-176"/>
              <a:chExt cx="473241" cy="490595"/>
            </a:xfrm>
          </p:grpSpPr>
          <p:sp>
            <p:nvSpPr>
              <p:cNvPr id="71" name="Google Shape;71;p2"/>
              <p:cNvSpPr/>
              <p:nvPr/>
            </p:nvSpPr>
            <p:spPr>
              <a:xfrm rot="10800000">
                <a:off x="5196700" y="-176"/>
                <a:ext cx="473241" cy="490595"/>
              </a:xfrm>
              <a:custGeom>
                <a:avLst/>
                <a:gdLst/>
                <a:ahLst/>
                <a:cxnLst/>
                <a:rect l="l" t="t" r="r" b="b"/>
                <a:pathLst>
                  <a:path w="25089" h="26009" extrusionOk="0">
                    <a:moveTo>
                      <a:pt x="1" y="0"/>
                    </a:moveTo>
                    <a:lnTo>
                      <a:pt x="1" y="26008"/>
                    </a:lnTo>
                    <a:lnTo>
                      <a:pt x="25088" y="26008"/>
                    </a:lnTo>
                    <a:lnTo>
                      <a:pt x="2508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 rot="10800000">
                <a:off x="5450476" y="286363"/>
                <a:ext cx="193812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8807" extrusionOk="0">
                    <a:moveTo>
                      <a:pt x="4444" y="0"/>
                    </a:moveTo>
                    <a:cubicBezTo>
                      <a:pt x="2203" y="0"/>
                      <a:pt x="50" y="1729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07" y="8807"/>
                      <a:pt x="10274" y="4099"/>
                      <a:pt x="7533" y="1316"/>
                    </a:cubicBezTo>
                    <a:cubicBezTo>
                      <a:pt x="6638" y="407"/>
                      <a:pt x="5531" y="0"/>
                      <a:pt x="44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 rot="10800000">
                <a:off x="5197486" y="286363"/>
                <a:ext cx="194208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96" h="8807" extrusionOk="0">
                    <a:moveTo>
                      <a:pt x="4444" y="0"/>
                    </a:moveTo>
                    <a:cubicBezTo>
                      <a:pt x="2203" y="0"/>
                      <a:pt x="50" y="1729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28" y="8807"/>
                      <a:pt x="10295" y="4099"/>
                      <a:pt x="7533" y="1316"/>
                    </a:cubicBezTo>
                    <a:cubicBezTo>
                      <a:pt x="6638" y="407"/>
                      <a:pt x="5531" y="0"/>
                      <a:pt x="44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 rot="10800000">
                <a:off x="5197486" y="34957"/>
                <a:ext cx="194208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96" h="8807" extrusionOk="0">
                    <a:moveTo>
                      <a:pt x="4444" y="1"/>
                    </a:moveTo>
                    <a:cubicBezTo>
                      <a:pt x="2203" y="1"/>
                      <a:pt x="50" y="1730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28" y="8807"/>
                      <a:pt x="10295" y="4099"/>
                      <a:pt x="7533" y="1316"/>
                    </a:cubicBezTo>
                    <a:cubicBezTo>
                      <a:pt x="6638" y="407"/>
                      <a:pt x="5531" y="1"/>
                      <a:pt x="44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 rot="10800000">
                <a:off x="5450476" y="34957"/>
                <a:ext cx="193812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8807" extrusionOk="0">
                    <a:moveTo>
                      <a:pt x="4444" y="1"/>
                    </a:moveTo>
                    <a:cubicBezTo>
                      <a:pt x="2203" y="1"/>
                      <a:pt x="50" y="1730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07" y="8807"/>
                      <a:pt x="10274" y="4099"/>
                      <a:pt x="7533" y="1316"/>
                    </a:cubicBezTo>
                    <a:cubicBezTo>
                      <a:pt x="6638" y="407"/>
                      <a:pt x="5531" y="1"/>
                      <a:pt x="44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6" name="Google Shape;76;p2"/>
            <p:cNvGrpSpPr/>
            <p:nvPr/>
          </p:nvGrpSpPr>
          <p:grpSpPr>
            <a:xfrm rot="10800000">
              <a:off x="1169072" y="4891253"/>
              <a:ext cx="932284" cy="251833"/>
              <a:chOff x="6611261" y="-182"/>
              <a:chExt cx="934995" cy="251833"/>
            </a:xfrm>
          </p:grpSpPr>
          <p:sp>
            <p:nvSpPr>
              <p:cNvPr id="77" name="Google Shape;77;p2"/>
              <p:cNvSpPr/>
              <p:nvPr/>
            </p:nvSpPr>
            <p:spPr>
              <a:xfrm rot="10800000">
                <a:off x="6611261" y="-182"/>
                <a:ext cx="934995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49569" h="13351" extrusionOk="0">
                    <a:moveTo>
                      <a:pt x="1" y="1"/>
                    </a:moveTo>
                    <a:lnTo>
                      <a:pt x="1" y="13350"/>
                    </a:lnTo>
                    <a:lnTo>
                      <a:pt x="49569" y="13350"/>
                    </a:lnTo>
                    <a:lnTo>
                      <a:pt x="495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 rot="10800000">
                <a:off x="7350859" y="49934"/>
                <a:ext cx="190040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3996"/>
                      <a:pt x="1938" y="8612"/>
                      <a:pt x="5754" y="8612"/>
                    </a:cubicBezTo>
                    <a:cubicBezTo>
                      <a:pt x="5771" y="8612"/>
                      <a:pt x="5788" y="8612"/>
                      <a:pt x="5806" y="8612"/>
                    </a:cubicBezTo>
                    <a:cubicBezTo>
                      <a:pt x="8149" y="8612"/>
                      <a:pt x="10074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 rot="10800000">
                <a:off x="664517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7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52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 rot="10800000">
                <a:off x="712195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4017"/>
                      <a:pt x="1938" y="8612"/>
                      <a:pt x="5733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9" y="8612"/>
                      <a:pt x="10053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 rot="10800000">
                <a:off x="6892245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07" y="1"/>
                    </a:moveTo>
                    <a:cubicBezTo>
                      <a:pt x="4645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49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38" y="1723"/>
                      <a:pt x="7915" y="1"/>
                      <a:pt x="57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2" name="Google Shape;82;p2"/>
            <p:cNvGrpSpPr/>
            <p:nvPr/>
          </p:nvGrpSpPr>
          <p:grpSpPr>
            <a:xfrm rot="10800000">
              <a:off x="1625995" y="4410428"/>
              <a:ext cx="474807" cy="469683"/>
              <a:chOff x="6615985" y="244929"/>
              <a:chExt cx="474807" cy="468092"/>
            </a:xfrm>
          </p:grpSpPr>
          <p:sp>
            <p:nvSpPr>
              <p:cNvPr id="83" name="Google Shape;83;p2"/>
              <p:cNvSpPr/>
              <p:nvPr/>
            </p:nvSpPr>
            <p:spPr>
              <a:xfrm rot="10800000">
                <a:off x="6615985" y="244929"/>
                <a:ext cx="474807" cy="468092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4816" extrusionOk="0">
                    <a:moveTo>
                      <a:pt x="1" y="0"/>
                    </a:moveTo>
                    <a:lnTo>
                      <a:pt x="1" y="24816"/>
                    </a:lnTo>
                    <a:lnTo>
                      <a:pt x="25172" y="24816"/>
                    </a:lnTo>
                    <a:lnTo>
                      <a:pt x="2517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 rot="10800000">
                <a:off x="6868572" y="520019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4" y="0"/>
                    </a:moveTo>
                    <a:cubicBezTo>
                      <a:pt x="2138" y="0"/>
                      <a:pt x="35" y="1692"/>
                      <a:pt x="21" y="4257"/>
                    </a:cubicBezTo>
                    <a:cubicBezTo>
                      <a:pt x="0" y="6642"/>
                      <a:pt x="1925" y="8588"/>
                      <a:pt x="4311" y="8609"/>
                    </a:cubicBezTo>
                    <a:cubicBezTo>
                      <a:pt x="8119" y="8609"/>
                      <a:pt x="10044" y="3985"/>
                      <a:pt x="7365" y="1286"/>
                    </a:cubicBezTo>
                    <a:cubicBezTo>
                      <a:pt x="6484" y="398"/>
                      <a:pt x="5398" y="0"/>
                      <a:pt x="43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 rot="10800000">
                <a:off x="6621505" y="520019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3" y="0"/>
                    </a:moveTo>
                    <a:cubicBezTo>
                      <a:pt x="2136" y="0"/>
                      <a:pt x="29" y="1692"/>
                      <a:pt x="1" y="4257"/>
                    </a:cubicBezTo>
                    <a:cubicBezTo>
                      <a:pt x="1" y="6642"/>
                      <a:pt x="1926" y="8588"/>
                      <a:pt x="4311" y="8609"/>
                    </a:cubicBezTo>
                    <a:cubicBezTo>
                      <a:pt x="8119" y="8609"/>
                      <a:pt x="10044" y="3985"/>
                      <a:pt x="7366" y="1286"/>
                    </a:cubicBezTo>
                    <a:cubicBezTo>
                      <a:pt x="6485" y="398"/>
                      <a:pt x="5398" y="0"/>
                      <a:pt x="4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 rot="10800000">
                <a:off x="6621505" y="274517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6" y="0"/>
                    </a:moveTo>
                    <a:cubicBezTo>
                      <a:pt x="2138" y="0"/>
                      <a:pt x="29" y="1697"/>
                      <a:pt x="1" y="4277"/>
                    </a:cubicBezTo>
                    <a:cubicBezTo>
                      <a:pt x="1" y="6662"/>
                      <a:pt x="1926" y="8608"/>
                      <a:pt x="4311" y="8608"/>
                    </a:cubicBezTo>
                    <a:cubicBezTo>
                      <a:pt x="8119" y="8608"/>
                      <a:pt x="10044" y="4005"/>
                      <a:pt x="7366" y="1285"/>
                    </a:cubicBezTo>
                    <a:cubicBezTo>
                      <a:pt x="6485" y="398"/>
                      <a:pt x="5400" y="0"/>
                      <a:pt x="43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 rot="10800000">
                <a:off x="6868572" y="274517"/>
                <a:ext cx="189455" cy="162218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0" extrusionOk="0">
                    <a:moveTo>
                      <a:pt x="4337" y="1"/>
                    </a:moveTo>
                    <a:cubicBezTo>
                      <a:pt x="2140" y="1"/>
                      <a:pt x="35" y="1688"/>
                      <a:pt x="21" y="4268"/>
                    </a:cubicBezTo>
                    <a:cubicBezTo>
                      <a:pt x="0" y="6653"/>
                      <a:pt x="1925" y="8599"/>
                      <a:pt x="4311" y="8599"/>
                    </a:cubicBezTo>
                    <a:cubicBezTo>
                      <a:pt x="8119" y="8599"/>
                      <a:pt x="10044" y="3996"/>
                      <a:pt x="7365" y="1276"/>
                    </a:cubicBezTo>
                    <a:cubicBezTo>
                      <a:pt x="6485" y="396"/>
                      <a:pt x="5400" y="1"/>
                      <a:pt x="433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88" name="Google Shape;88;p2"/>
            <p:cNvGrpSpPr/>
            <p:nvPr/>
          </p:nvGrpSpPr>
          <p:grpSpPr>
            <a:xfrm rot="10800000">
              <a:off x="465816" y="2262531"/>
              <a:ext cx="229330" cy="233669"/>
              <a:chOff x="7992219" y="2560523"/>
              <a:chExt cx="229330" cy="233669"/>
            </a:xfrm>
          </p:grpSpPr>
          <p:sp>
            <p:nvSpPr>
              <p:cNvPr id="89" name="Google Shape;89;p2"/>
              <p:cNvSpPr/>
              <p:nvPr/>
            </p:nvSpPr>
            <p:spPr>
              <a:xfrm rot="10800000">
                <a:off x="7992219" y="2560523"/>
                <a:ext cx="22933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12388" extrusionOk="0">
                    <a:moveTo>
                      <a:pt x="1" y="1"/>
                    </a:moveTo>
                    <a:lnTo>
                      <a:pt x="1" y="12388"/>
                    </a:lnTo>
                    <a:lnTo>
                      <a:pt x="12157" y="12388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 rot="10800000">
                <a:off x="8004459" y="2601171"/>
                <a:ext cx="176044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33" h="7987" extrusionOk="0">
                    <a:moveTo>
                      <a:pt x="4041" y="0"/>
                    </a:moveTo>
                    <a:cubicBezTo>
                      <a:pt x="2006" y="0"/>
                      <a:pt x="50" y="1566"/>
                      <a:pt x="22" y="3948"/>
                    </a:cubicBezTo>
                    <a:cubicBezTo>
                      <a:pt x="1" y="6166"/>
                      <a:pt x="1800" y="7966"/>
                      <a:pt x="3997" y="7987"/>
                    </a:cubicBezTo>
                    <a:cubicBezTo>
                      <a:pt x="7554" y="7987"/>
                      <a:pt x="9333" y="3718"/>
                      <a:pt x="6843" y="1186"/>
                    </a:cubicBezTo>
                    <a:cubicBezTo>
                      <a:pt x="6030" y="367"/>
                      <a:pt x="5027" y="0"/>
                      <a:pt x="40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1" name="Google Shape;91;p2"/>
            <p:cNvGrpSpPr/>
            <p:nvPr/>
          </p:nvGrpSpPr>
          <p:grpSpPr>
            <a:xfrm rot="10800000">
              <a:off x="1180955" y="3022606"/>
              <a:ext cx="233669" cy="233669"/>
              <a:chOff x="7305872" y="1876137"/>
              <a:chExt cx="233669" cy="233669"/>
            </a:xfrm>
          </p:grpSpPr>
          <p:sp>
            <p:nvSpPr>
              <p:cNvPr id="92" name="Google Shape;92;p2"/>
              <p:cNvSpPr/>
              <p:nvPr/>
            </p:nvSpPr>
            <p:spPr>
              <a:xfrm rot="10800000">
                <a:off x="7305872" y="1876137"/>
                <a:ext cx="233669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88" h="12388" extrusionOk="0">
                    <a:moveTo>
                      <a:pt x="1" y="1"/>
                    </a:moveTo>
                    <a:lnTo>
                      <a:pt x="1" y="12387"/>
                    </a:lnTo>
                    <a:lnTo>
                      <a:pt x="12387" y="12387"/>
                    </a:lnTo>
                    <a:lnTo>
                      <a:pt x="1238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 rot="10800000">
                <a:off x="7322451" y="1917180"/>
                <a:ext cx="175648" cy="150278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67" extrusionOk="0">
                    <a:moveTo>
                      <a:pt x="4025" y="1"/>
                    </a:moveTo>
                    <a:cubicBezTo>
                      <a:pt x="1997" y="1"/>
                      <a:pt x="50" y="1566"/>
                      <a:pt x="21" y="3949"/>
                    </a:cubicBezTo>
                    <a:cubicBezTo>
                      <a:pt x="1" y="6167"/>
                      <a:pt x="1779" y="7966"/>
                      <a:pt x="3997" y="7966"/>
                    </a:cubicBezTo>
                    <a:cubicBezTo>
                      <a:pt x="7533" y="7966"/>
                      <a:pt x="9312" y="3698"/>
                      <a:pt x="6822" y="1187"/>
                    </a:cubicBezTo>
                    <a:cubicBezTo>
                      <a:pt x="6009" y="368"/>
                      <a:pt x="5008" y="1"/>
                      <a:pt x="402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4" name="Google Shape;94;p2"/>
            <p:cNvGrpSpPr/>
            <p:nvPr/>
          </p:nvGrpSpPr>
          <p:grpSpPr>
            <a:xfrm rot="10800000">
              <a:off x="940101" y="2737899"/>
              <a:ext cx="234838" cy="233669"/>
              <a:chOff x="7539527" y="2110189"/>
              <a:chExt cx="234838" cy="233669"/>
            </a:xfrm>
          </p:grpSpPr>
          <p:sp>
            <p:nvSpPr>
              <p:cNvPr id="95" name="Google Shape;95;p2"/>
              <p:cNvSpPr/>
              <p:nvPr/>
            </p:nvSpPr>
            <p:spPr>
              <a:xfrm rot="10800000">
                <a:off x="7539527" y="2110189"/>
                <a:ext cx="234838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450" h="12388" extrusionOk="0">
                    <a:moveTo>
                      <a:pt x="0" y="1"/>
                    </a:moveTo>
                    <a:lnTo>
                      <a:pt x="0" y="12388"/>
                    </a:lnTo>
                    <a:lnTo>
                      <a:pt x="12450" y="12388"/>
                    </a:lnTo>
                    <a:lnTo>
                      <a:pt x="1245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 rot="10800000">
                <a:off x="7557295" y="2151232"/>
                <a:ext cx="175629" cy="150259"/>
              </a:xfrm>
              <a:custGeom>
                <a:avLst/>
                <a:gdLst/>
                <a:ahLst/>
                <a:cxnLst/>
                <a:rect l="l" t="t" r="r" b="b"/>
                <a:pathLst>
                  <a:path w="9311" h="7966" extrusionOk="0">
                    <a:moveTo>
                      <a:pt x="4020" y="0"/>
                    </a:moveTo>
                    <a:cubicBezTo>
                      <a:pt x="1985" y="0"/>
                      <a:pt x="28" y="1566"/>
                      <a:pt x="0" y="3948"/>
                    </a:cubicBezTo>
                    <a:cubicBezTo>
                      <a:pt x="0" y="6145"/>
                      <a:pt x="1779" y="7966"/>
                      <a:pt x="3996" y="7966"/>
                    </a:cubicBezTo>
                    <a:cubicBezTo>
                      <a:pt x="7533" y="7966"/>
                      <a:pt x="9311" y="3697"/>
                      <a:pt x="6821" y="1186"/>
                    </a:cubicBezTo>
                    <a:cubicBezTo>
                      <a:pt x="6009" y="367"/>
                      <a:pt x="5005" y="0"/>
                      <a:pt x="40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7" name="Google Shape;97;p2"/>
            <p:cNvGrpSpPr/>
            <p:nvPr/>
          </p:nvGrpSpPr>
          <p:grpSpPr>
            <a:xfrm rot="10800000">
              <a:off x="1625560" y="3461929"/>
              <a:ext cx="233273" cy="233669"/>
              <a:chOff x="6853181" y="1415540"/>
              <a:chExt cx="233273" cy="233669"/>
            </a:xfrm>
          </p:grpSpPr>
          <p:sp>
            <p:nvSpPr>
              <p:cNvPr id="98" name="Google Shape;98;p2"/>
              <p:cNvSpPr/>
              <p:nvPr/>
            </p:nvSpPr>
            <p:spPr>
              <a:xfrm rot="10800000">
                <a:off x="6853181" y="1415540"/>
                <a:ext cx="233273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67" h="12388" extrusionOk="0">
                    <a:moveTo>
                      <a:pt x="1" y="0"/>
                    </a:moveTo>
                    <a:lnTo>
                      <a:pt x="1" y="12387"/>
                    </a:lnTo>
                    <a:lnTo>
                      <a:pt x="12367" y="12387"/>
                    </a:lnTo>
                    <a:lnTo>
                      <a:pt x="123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2"/>
              <p:cNvSpPr/>
              <p:nvPr/>
            </p:nvSpPr>
            <p:spPr>
              <a:xfrm rot="10800000">
                <a:off x="6869760" y="1456584"/>
                <a:ext cx="175648" cy="150542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81" extrusionOk="0">
                    <a:moveTo>
                      <a:pt x="4016" y="1"/>
                    </a:moveTo>
                    <a:cubicBezTo>
                      <a:pt x="1991" y="1"/>
                      <a:pt x="50" y="1570"/>
                      <a:pt x="22" y="3963"/>
                    </a:cubicBezTo>
                    <a:cubicBezTo>
                      <a:pt x="1" y="6160"/>
                      <a:pt x="1779" y="7959"/>
                      <a:pt x="3997" y="7980"/>
                    </a:cubicBezTo>
                    <a:cubicBezTo>
                      <a:pt x="7533" y="7980"/>
                      <a:pt x="9312" y="3712"/>
                      <a:pt x="6822" y="1201"/>
                    </a:cubicBezTo>
                    <a:cubicBezTo>
                      <a:pt x="6007" y="372"/>
                      <a:pt x="5002" y="1"/>
                      <a:pt x="401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2"/>
            <p:cNvGrpSpPr/>
            <p:nvPr/>
          </p:nvGrpSpPr>
          <p:grpSpPr>
            <a:xfrm rot="10800000">
              <a:off x="2357215" y="4164117"/>
              <a:ext cx="232876" cy="237215"/>
              <a:chOff x="6155780" y="729984"/>
              <a:chExt cx="232876" cy="237215"/>
            </a:xfrm>
          </p:grpSpPr>
          <p:sp>
            <p:nvSpPr>
              <p:cNvPr id="101" name="Google Shape;101;p2"/>
              <p:cNvSpPr/>
              <p:nvPr/>
            </p:nvSpPr>
            <p:spPr>
              <a:xfrm rot="10800000">
                <a:off x="6155780" y="729984"/>
                <a:ext cx="232876" cy="237215"/>
              </a:xfrm>
              <a:custGeom>
                <a:avLst/>
                <a:gdLst/>
                <a:ahLst/>
                <a:cxnLst/>
                <a:rect l="l" t="t" r="r" b="b"/>
                <a:pathLst>
                  <a:path w="12346" h="12576" extrusionOk="0">
                    <a:moveTo>
                      <a:pt x="1" y="0"/>
                    </a:moveTo>
                    <a:lnTo>
                      <a:pt x="1" y="12575"/>
                    </a:lnTo>
                    <a:lnTo>
                      <a:pt x="12346" y="12575"/>
                    </a:lnTo>
                    <a:lnTo>
                      <a:pt x="123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2"/>
              <p:cNvSpPr/>
              <p:nvPr/>
            </p:nvSpPr>
            <p:spPr>
              <a:xfrm rot="10800000">
                <a:off x="6168002" y="771424"/>
                <a:ext cx="178420" cy="152956"/>
              </a:xfrm>
              <a:custGeom>
                <a:avLst/>
                <a:gdLst/>
                <a:ahLst/>
                <a:cxnLst/>
                <a:rect l="l" t="t" r="r" b="b"/>
                <a:pathLst>
                  <a:path w="9459" h="8109" extrusionOk="0">
                    <a:moveTo>
                      <a:pt x="4086" y="0"/>
                    </a:moveTo>
                    <a:cubicBezTo>
                      <a:pt x="2019" y="0"/>
                      <a:pt x="36" y="1595"/>
                      <a:pt x="22" y="4007"/>
                    </a:cubicBezTo>
                    <a:cubicBezTo>
                      <a:pt x="1" y="6267"/>
                      <a:pt x="1800" y="8088"/>
                      <a:pt x="4060" y="8108"/>
                    </a:cubicBezTo>
                    <a:cubicBezTo>
                      <a:pt x="7638" y="8108"/>
                      <a:pt x="9458" y="3777"/>
                      <a:pt x="6926" y="1204"/>
                    </a:cubicBezTo>
                    <a:cubicBezTo>
                      <a:pt x="6102" y="372"/>
                      <a:pt x="5084" y="0"/>
                      <a:pt x="408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3" name="Google Shape;103;p2"/>
            <p:cNvGrpSpPr/>
            <p:nvPr/>
          </p:nvGrpSpPr>
          <p:grpSpPr>
            <a:xfrm rot="10800000">
              <a:off x="708058" y="2505931"/>
              <a:ext cx="219446" cy="466649"/>
              <a:chOff x="7772786" y="2109798"/>
              <a:chExt cx="219446" cy="450738"/>
            </a:xfrm>
          </p:grpSpPr>
          <p:sp>
            <p:nvSpPr>
              <p:cNvPr id="104" name="Google Shape;104;p2"/>
              <p:cNvSpPr/>
              <p:nvPr/>
            </p:nvSpPr>
            <p:spPr>
              <a:xfrm rot="10800000">
                <a:off x="7772786" y="2109798"/>
                <a:ext cx="219446" cy="450738"/>
              </a:xfrm>
              <a:custGeom>
                <a:avLst/>
                <a:gdLst/>
                <a:ahLst/>
                <a:cxnLst/>
                <a:rect l="l" t="t" r="r" b="b"/>
                <a:pathLst>
                  <a:path w="11634" h="23896" extrusionOk="0">
                    <a:moveTo>
                      <a:pt x="0" y="1"/>
                    </a:moveTo>
                    <a:lnTo>
                      <a:pt x="0" y="23896"/>
                    </a:lnTo>
                    <a:lnTo>
                      <a:pt x="11634" y="23896"/>
                    </a:lnTo>
                    <a:lnTo>
                      <a:pt x="11634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2"/>
              <p:cNvSpPr/>
              <p:nvPr/>
            </p:nvSpPr>
            <p:spPr>
              <a:xfrm rot="10800000">
                <a:off x="7809492" y="2162286"/>
                <a:ext cx="146033" cy="147618"/>
              </a:xfrm>
              <a:custGeom>
                <a:avLst/>
                <a:gdLst/>
                <a:ahLst/>
                <a:cxnLst/>
                <a:rect l="l" t="t" r="r" b="b"/>
                <a:pathLst>
                  <a:path w="7742" h="7826" extrusionOk="0">
                    <a:moveTo>
                      <a:pt x="3871" y="0"/>
                    </a:moveTo>
                    <a:cubicBezTo>
                      <a:pt x="1737" y="0"/>
                      <a:pt x="0" y="1737"/>
                      <a:pt x="0" y="3913"/>
                    </a:cubicBezTo>
                    <a:cubicBezTo>
                      <a:pt x="0" y="6068"/>
                      <a:pt x="1737" y="7826"/>
                      <a:pt x="3871" y="7826"/>
                    </a:cubicBezTo>
                    <a:cubicBezTo>
                      <a:pt x="6005" y="7826"/>
                      <a:pt x="7742" y="6068"/>
                      <a:pt x="7742" y="3913"/>
                    </a:cubicBezTo>
                    <a:cubicBezTo>
                      <a:pt x="7742" y="1737"/>
                      <a:pt x="6005" y="0"/>
                      <a:pt x="38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2"/>
              <p:cNvSpPr/>
              <p:nvPr/>
            </p:nvSpPr>
            <p:spPr>
              <a:xfrm rot="10800000">
                <a:off x="7785008" y="2369496"/>
                <a:ext cx="170913" cy="146543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7769" extrusionOk="0">
                    <a:moveTo>
                      <a:pt x="3926" y="0"/>
                    </a:moveTo>
                    <a:cubicBezTo>
                      <a:pt x="1948" y="0"/>
                      <a:pt x="49" y="1524"/>
                      <a:pt x="21" y="3835"/>
                    </a:cubicBezTo>
                    <a:cubicBezTo>
                      <a:pt x="0" y="5990"/>
                      <a:pt x="1737" y="7748"/>
                      <a:pt x="3892" y="7769"/>
                    </a:cubicBezTo>
                    <a:cubicBezTo>
                      <a:pt x="7344" y="7769"/>
                      <a:pt x="9060" y="3605"/>
                      <a:pt x="6654" y="1157"/>
                    </a:cubicBezTo>
                    <a:cubicBezTo>
                      <a:pt x="5862" y="358"/>
                      <a:pt x="4884" y="0"/>
                      <a:pt x="39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7" name="Google Shape;107;p2"/>
            <p:cNvGrpSpPr/>
            <p:nvPr/>
          </p:nvGrpSpPr>
          <p:grpSpPr>
            <a:xfrm>
              <a:off x="1413698" y="3267280"/>
              <a:ext cx="197797" cy="427664"/>
              <a:chOff x="1792512" y="3300681"/>
              <a:chExt cx="213650" cy="461641"/>
            </a:xfrm>
          </p:grpSpPr>
          <p:sp>
            <p:nvSpPr>
              <p:cNvPr id="108" name="Google Shape;108;p2"/>
              <p:cNvSpPr/>
              <p:nvPr/>
            </p:nvSpPr>
            <p:spPr>
              <a:xfrm>
                <a:off x="1792512" y="3300681"/>
                <a:ext cx="213650" cy="461641"/>
              </a:xfrm>
              <a:custGeom>
                <a:avLst/>
                <a:gdLst/>
                <a:ahLst/>
                <a:cxnLst/>
                <a:rect l="l" t="t" r="r" b="b"/>
                <a:pathLst>
                  <a:path w="11613" h="24419" extrusionOk="0">
                    <a:moveTo>
                      <a:pt x="0" y="0"/>
                    </a:moveTo>
                    <a:lnTo>
                      <a:pt x="0" y="24418"/>
                    </a:lnTo>
                    <a:lnTo>
                      <a:pt x="11613" y="24418"/>
                    </a:lnTo>
                    <a:lnTo>
                      <a:pt x="1161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2"/>
              <p:cNvSpPr/>
              <p:nvPr/>
            </p:nvSpPr>
            <p:spPr>
              <a:xfrm>
                <a:off x="1804059" y="3366889"/>
                <a:ext cx="166704" cy="142968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70" extrusionOk="0">
                    <a:moveTo>
                      <a:pt x="5189" y="1"/>
                    </a:moveTo>
                    <a:cubicBezTo>
                      <a:pt x="1737" y="1"/>
                      <a:pt x="0" y="4164"/>
                      <a:pt x="2427" y="6612"/>
                    </a:cubicBezTo>
                    <a:cubicBezTo>
                      <a:pt x="3213" y="7411"/>
                      <a:pt x="4187" y="7769"/>
                      <a:pt x="5146" y="7769"/>
                    </a:cubicBezTo>
                    <a:cubicBezTo>
                      <a:pt x="7124" y="7769"/>
                      <a:pt x="9032" y="6246"/>
                      <a:pt x="9060" y="3934"/>
                    </a:cubicBezTo>
                    <a:cubicBezTo>
                      <a:pt x="9060" y="1779"/>
                      <a:pt x="7344" y="22"/>
                      <a:pt x="51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2"/>
              <p:cNvSpPr/>
              <p:nvPr/>
            </p:nvSpPr>
            <p:spPr>
              <a:xfrm>
                <a:off x="1804059" y="3569783"/>
                <a:ext cx="166704" cy="142563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48" extrusionOk="0">
                    <a:moveTo>
                      <a:pt x="5189" y="0"/>
                    </a:moveTo>
                    <a:cubicBezTo>
                      <a:pt x="1737" y="0"/>
                      <a:pt x="0" y="4143"/>
                      <a:pt x="2427" y="6591"/>
                    </a:cubicBezTo>
                    <a:cubicBezTo>
                      <a:pt x="3213" y="7390"/>
                      <a:pt x="4187" y="7748"/>
                      <a:pt x="5146" y="7748"/>
                    </a:cubicBezTo>
                    <a:cubicBezTo>
                      <a:pt x="7124" y="7748"/>
                      <a:pt x="9032" y="6225"/>
                      <a:pt x="9060" y="3913"/>
                    </a:cubicBezTo>
                    <a:cubicBezTo>
                      <a:pt x="9060" y="1758"/>
                      <a:pt x="7344" y="0"/>
                      <a:pt x="51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1" name="Google Shape;111;p2"/>
            <p:cNvGrpSpPr/>
            <p:nvPr/>
          </p:nvGrpSpPr>
          <p:grpSpPr>
            <a:xfrm rot="10800000">
              <a:off x="2114622" y="4653289"/>
              <a:ext cx="229311" cy="489821"/>
              <a:chOff x="6388643" y="-176"/>
              <a:chExt cx="229311" cy="489821"/>
            </a:xfrm>
          </p:grpSpPr>
          <p:sp>
            <p:nvSpPr>
              <p:cNvPr id="112" name="Google Shape;112;p2"/>
              <p:cNvSpPr/>
              <p:nvPr/>
            </p:nvSpPr>
            <p:spPr>
              <a:xfrm rot="10800000">
                <a:off x="6388643" y="-176"/>
                <a:ext cx="229311" cy="489821"/>
              </a:xfrm>
              <a:custGeom>
                <a:avLst/>
                <a:gdLst/>
                <a:ahLst/>
                <a:cxnLst/>
                <a:rect l="l" t="t" r="r" b="b"/>
                <a:pathLst>
                  <a:path w="12157" h="25968" extrusionOk="0">
                    <a:moveTo>
                      <a:pt x="0" y="1"/>
                    </a:moveTo>
                    <a:lnTo>
                      <a:pt x="0" y="25967"/>
                    </a:lnTo>
                    <a:lnTo>
                      <a:pt x="12157" y="25967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2"/>
              <p:cNvSpPr/>
              <p:nvPr/>
            </p:nvSpPr>
            <p:spPr>
              <a:xfrm rot="10800000">
                <a:off x="6423369" y="283741"/>
                <a:ext cx="185909" cy="15893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26" extrusionOk="0">
                    <a:moveTo>
                      <a:pt x="5629" y="1"/>
                    </a:moveTo>
                    <a:cubicBezTo>
                      <a:pt x="1884" y="1"/>
                      <a:pt x="1" y="4499"/>
                      <a:pt x="2637" y="7157"/>
                    </a:cubicBezTo>
                    <a:cubicBezTo>
                      <a:pt x="3493" y="8033"/>
                      <a:pt x="4555" y="8426"/>
                      <a:pt x="5598" y="8426"/>
                    </a:cubicBezTo>
                    <a:cubicBezTo>
                      <a:pt x="7743" y="8426"/>
                      <a:pt x="9806" y="6768"/>
                      <a:pt x="9835" y="4248"/>
                    </a:cubicBezTo>
                    <a:cubicBezTo>
                      <a:pt x="9856" y="1905"/>
                      <a:pt x="7972" y="1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 rot="10800000">
                <a:off x="6423369" y="58555"/>
                <a:ext cx="185796" cy="158747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8416" extrusionOk="0">
                    <a:moveTo>
                      <a:pt x="5597" y="0"/>
                    </a:moveTo>
                    <a:cubicBezTo>
                      <a:pt x="1869" y="0"/>
                      <a:pt x="1" y="4505"/>
                      <a:pt x="2631" y="7156"/>
                    </a:cubicBezTo>
                    <a:cubicBezTo>
                      <a:pt x="3494" y="8026"/>
                      <a:pt x="4558" y="8416"/>
                      <a:pt x="5601" y="8416"/>
                    </a:cubicBezTo>
                    <a:cubicBezTo>
                      <a:pt x="7746" y="8416"/>
                      <a:pt x="9800" y="6767"/>
                      <a:pt x="9829" y="4248"/>
                    </a:cubicBezTo>
                    <a:cubicBezTo>
                      <a:pt x="9850" y="1904"/>
                      <a:pt x="7966" y="0"/>
                      <a:pt x="5623" y="0"/>
                    </a:cubicBezTo>
                    <a:cubicBezTo>
                      <a:pt x="5614" y="0"/>
                      <a:pt x="5606" y="0"/>
                      <a:pt x="559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5" name="Google Shape;115;p2"/>
            <p:cNvGrpSpPr/>
            <p:nvPr/>
          </p:nvGrpSpPr>
          <p:grpSpPr>
            <a:xfrm rot="10800000">
              <a:off x="-22673" y="4665135"/>
              <a:ext cx="474807" cy="477976"/>
              <a:chOff x="8210487" y="-177"/>
              <a:chExt cx="474807" cy="477976"/>
            </a:xfrm>
          </p:grpSpPr>
          <p:sp>
            <p:nvSpPr>
              <p:cNvPr id="116" name="Google Shape;116;p2"/>
              <p:cNvSpPr/>
              <p:nvPr/>
            </p:nvSpPr>
            <p:spPr>
              <a:xfrm rot="10800000">
                <a:off x="8210487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117;p2"/>
              <p:cNvSpPr/>
              <p:nvPr/>
            </p:nvSpPr>
            <p:spPr>
              <a:xfrm rot="10800000">
                <a:off x="8240473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118;p2"/>
              <p:cNvSpPr/>
              <p:nvPr/>
            </p:nvSpPr>
            <p:spPr>
              <a:xfrm rot="10800000">
                <a:off x="848044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119;p2"/>
              <p:cNvSpPr/>
              <p:nvPr/>
            </p:nvSpPr>
            <p:spPr>
              <a:xfrm rot="10800000">
                <a:off x="8480051" y="272555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120;p2"/>
              <p:cNvSpPr/>
              <p:nvPr/>
            </p:nvSpPr>
            <p:spPr>
              <a:xfrm rot="10800000">
                <a:off x="8240473" y="272555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1" name="Google Shape;121;p2"/>
            <p:cNvGrpSpPr/>
            <p:nvPr/>
          </p:nvGrpSpPr>
          <p:grpSpPr>
            <a:xfrm rot="10800000">
              <a:off x="1413445" y="3705299"/>
              <a:ext cx="630960" cy="213918"/>
              <a:chOff x="6617951" y="1183865"/>
              <a:chExt cx="688896" cy="231688"/>
            </a:xfrm>
          </p:grpSpPr>
          <p:sp>
            <p:nvSpPr>
              <p:cNvPr id="122" name="Google Shape;122;p2"/>
              <p:cNvSpPr/>
              <p:nvPr/>
            </p:nvSpPr>
            <p:spPr>
              <a:xfrm rot="10800000">
                <a:off x="6617951" y="1183865"/>
                <a:ext cx="687934" cy="231688"/>
              </a:xfrm>
              <a:custGeom>
                <a:avLst/>
                <a:gdLst/>
                <a:ahLst/>
                <a:cxnLst/>
                <a:rect l="l" t="t" r="r" b="b"/>
                <a:pathLst>
                  <a:path w="36471" h="12283" extrusionOk="0">
                    <a:moveTo>
                      <a:pt x="0" y="0"/>
                    </a:moveTo>
                    <a:lnTo>
                      <a:pt x="0" y="12282"/>
                    </a:lnTo>
                    <a:lnTo>
                      <a:pt x="36470" y="12282"/>
                    </a:lnTo>
                    <a:lnTo>
                      <a:pt x="3647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 rot="10800000">
                <a:off x="7116827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8" y="1"/>
                    </a:moveTo>
                    <a:cubicBezTo>
                      <a:pt x="4660" y="1"/>
                      <a:pt x="3582" y="394"/>
                      <a:pt x="2709" y="1275"/>
                    </a:cubicBezTo>
                    <a:cubicBezTo>
                      <a:pt x="1" y="4004"/>
                      <a:pt x="1938" y="8619"/>
                      <a:pt x="5754" y="8619"/>
                    </a:cubicBezTo>
                    <a:cubicBezTo>
                      <a:pt x="5771" y="8619"/>
                      <a:pt x="5788" y="8619"/>
                      <a:pt x="5805" y="8619"/>
                    </a:cubicBezTo>
                    <a:cubicBezTo>
                      <a:pt x="8170" y="8598"/>
                      <a:pt x="10074" y="6673"/>
                      <a:pt x="10053" y="4309"/>
                    </a:cubicBezTo>
                    <a:cubicBezTo>
                      <a:pt x="10053" y="1719"/>
                      <a:pt x="792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 rot="10800000">
                <a:off x="6887114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1" y="1"/>
                    </a:moveTo>
                    <a:cubicBezTo>
                      <a:pt x="4650" y="1"/>
                      <a:pt x="3568" y="394"/>
                      <a:pt x="2687" y="1275"/>
                    </a:cubicBezTo>
                    <a:cubicBezTo>
                      <a:pt x="0" y="4004"/>
                      <a:pt x="1937" y="8619"/>
                      <a:pt x="5753" y="8619"/>
                    </a:cubicBezTo>
                    <a:cubicBezTo>
                      <a:pt x="5770" y="8619"/>
                      <a:pt x="5788" y="8619"/>
                      <a:pt x="5805" y="8619"/>
                    </a:cubicBezTo>
                    <a:cubicBezTo>
                      <a:pt x="8148" y="8598"/>
                      <a:pt x="10073" y="6673"/>
                      <a:pt x="10052" y="4309"/>
                    </a:cubicBezTo>
                    <a:cubicBezTo>
                      <a:pt x="10052" y="1719"/>
                      <a:pt x="7928" y="1"/>
                      <a:pt x="571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2"/>
              <p:cNvSpPr/>
              <p:nvPr/>
            </p:nvSpPr>
            <p:spPr>
              <a:xfrm rot="10800000">
                <a:off x="6657816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2" y="1"/>
                    </a:moveTo>
                    <a:cubicBezTo>
                      <a:pt x="4651" y="1"/>
                      <a:pt x="3568" y="394"/>
                      <a:pt x="2688" y="1275"/>
                    </a:cubicBezTo>
                    <a:cubicBezTo>
                      <a:pt x="1" y="4004"/>
                      <a:pt x="1938" y="8619"/>
                      <a:pt x="5754" y="8619"/>
                    </a:cubicBezTo>
                    <a:cubicBezTo>
                      <a:pt x="5771" y="8619"/>
                      <a:pt x="5788" y="8619"/>
                      <a:pt x="5806" y="8619"/>
                    </a:cubicBezTo>
                    <a:cubicBezTo>
                      <a:pt x="8149" y="8598"/>
                      <a:pt x="10074" y="6673"/>
                      <a:pt x="10053" y="4309"/>
                    </a:cubicBezTo>
                    <a:cubicBezTo>
                      <a:pt x="10053" y="1719"/>
                      <a:pt x="7929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6" name="Google Shape;126;p2"/>
            <p:cNvGrpSpPr/>
            <p:nvPr/>
          </p:nvGrpSpPr>
          <p:grpSpPr>
            <a:xfrm rot="10800000">
              <a:off x="2114542" y="3947368"/>
              <a:ext cx="229311" cy="695027"/>
              <a:chOff x="6388643" y="489644"/>
              <a:chExt cx="229311" cy="695027"/>
            </a:xfrm>
          </p:grpSpPr>
          <p:sp>
            <p:nvSpPr>
              <p:cNvPr id="127" name="Google Shape;127;p2"/>
              <p:cNvSpPr/>
              <p:nvPr/>
            </p:nvSpPr>
            <p:spPr>
              <a:xfrm rot="10800000">
                <a:off x="6388643" y="489644"/>
                <a:ext cx="229311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57" h="36847" extrusionOk="0">
                    <a:moveTo>
                      <a:pt x="0" y="0"/>
                    </a:moveTo>
                    <a:lnTo>
                      <a:pt x="0" y="36847"/>
                    </a:lnTo>
                    <a:lnTo>
                      <a:pt x="12157" y="36847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128;p2"/>
              <p:cNvSpPr/>
              <p:nvPr/>
            </p:nvSpPr>
            <p:spPr>
              <a:xfrm rot="10800000">
                <a:off x="6396131" y="994026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7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8"/>
                    </a:cubicBezTo>
                    <a:cubicBezTo>
                      <a:pt x="8056" y="8538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129;p2"/>
              <p:cNvSpPr/>
              <p:nvPr/>
            </p:nvSpPr>
            <p:spPr>
              <a:xfrm rot="10800000">
                <a:off x="6396131" y="756032"/>
                <a:ext cx="187889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9" extrusionOk="0">
                    <a:moveTo>
                      <a:pt x="4308" y="0"/>
                    </a:moveTo>
                    <a:cubicBezTo>
                      <a:pt x="2136" y="0"/>
                      <a:pt x="50" y="1668"/>
                      <a:pt x="22" y="4218"/>
                    </a:cubicBezTo>
                    <a:cubicBezTo>
                      <a:pt x="1" y="6583"/>
                      <a:pt x="1905" y="8508"/>
                      <a:pt x="4269" y="8529"/>
                    </a:cubicBezTo>
                    <a:cubicBezTo>
                      <a:pt x="8056" y="8529"/>
                      <a:pt x="9960" y="3967"/>
                      <a:pt x="7303" y="1268"/>
                    </a:cubicBezTo>
                    <a:cubicBezTo>
                      <a:pt x="6435" y="393"/>
                      <a:pt x="5361" y="0"/>
                      <a:pt x="43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130;p2"/>
              <p:cNvSpPr/>
              <p:nvPr/>
            </p:nvSpPr>
            <p:spPr>
              <a:xfrm rot="10800000">
                <a:off x="6396131" y="518038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7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7"/>
                    </a:cubicBezTo>
                    <a:cubicBezTo>
                      <a:pt x="8056" y="8517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1" name="Google Shape;131;p2"/>
            <p:cNvGrpSpPr/>
            <p:nvPr/>
          </p:nvGrpSpPr>
          <p:grpSpPr>
            <a:xfrm rot="10800000">
              <a:off x="221091" y="2018886"/>
              <a:ext cx="231699" cy="476286"/>
              <a:chOff x="8219555" y="2552230"/>
              <a:chExt cx="226180" cy="464942"/>
            </a:xfrm>
          </p:grpSpPr>
          <p:sp>
            <p:nvSpPr>
              <p:cNvPr id="132" name="Google Shape;132;p2"/>
              <p:cNvSpPr/>
              <p:nvPr/>
            </p:nvSpPr>
            <p:spPr>
              <a:xfrm rot="10800000">
                <a:off x="8219555" y="2552230"/>
                <a:ext cx="226180" cy="464942"/>
              </a:xfrm>
              <a:custGeom>
                <a:avLst/>
                <a:gdLst/>
                <a:ahLst/>
                <a:cxnLst/>
                <a:rect l="l" t="t" r="r" b="b"/>
                <a:pathLst>
                  <a:path w="11991" h="24649" extrusionOk="0">
                    <a:moveTo>
                      <a:pt x="1" y="0"/>
                    </a:moveTo>
                    <a:lnTo>
                      <a:pt x="1" y="24648"/>
                    </a:lnTo>
                    <a:lnTo>
                      <a:pt x="11990" y="24648"/>
                    </a:lnTo>
                    <a:lnTo>
                      <a:pt x="119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2"/>
              <p:cNvSpPr/>
              <p:nvPr/>
            </p:nvSpPr>
            <p:spPr>
              <a:xfrm rot="10800000">
                <a:off x="8256657" y="2835475"/>
                <a:ext cx="185513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2" extrusionOk="0">
                    <a:moveTo>
                      <a:pt x="5608" y="0"/>
                    </a:moveTo>
                    <a:cubicBezTo>
                      <a:pt x="1883" y="0"/>
                      <a:pt x="0" y="4499"/>
                      <a:pt x="2616" y="7177"/>
                    </a:cubicBezTo>
                    <a:cubicBezTo>
                      <a:pt x="3475" y="8043"/>
                      <a:pt x="4537" y="8432"/>
                      <a:pt x="5579" y="8432"/>
                    </a:cubicBezTo>
                    <a:cubicBezTo>
                      <a:pt x="7734" y="8432"/>
                      <a:pt x="9806" y="6772"/>
                      <a:pt x="9834" y="4248"/>
                    </a:cubicBezTo>
                    <a:cubicBezTo>
                      <a:pt x="9834" y="1925"/>
                      <a:pt x="7951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2"/>
              <p:cNvSpPr/>
              <p:nvPr/>
            </p:nvSpPr>
            <p:spPr>
              <a:xfrm rot="10800000">
                <a:off x="8256657" y="2597774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08" y="1"/>
                    </a:moveTo>
                    <a:cubicBezTo>
                      <a:pt x="1883" y="1"/>
                      <a:pt x="0" y="4499"/>
                      <a:pt x="2616" y="7178"/>
                    </a:cubicBezTo>
                    <a:cubicBezTo>
                      <a:pt x="3475" y="8044"/>
                      <a:pt x="4537" y="8432"/>
                      <a:pt x="5579" y="8432"/>
                    </a:cubicBezTo>
                    <a:cubicBezTo>
                      <a:pt x="7734" y="8432"/>
                      <a:pt x="9806" y="6773"/>
                      <a:pt x="9834" y="4248"/>
                    </a:cubicBezTo>
                    <a:cubicBezTo>
                      <a:pt x="9834" y="1905"/>
                      <a:pt x="7951" y="1"/>
                      <a:pt x="56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5" name="Google Shape;135;p2"/>
            <p:cNvGrpSpPr/>
            <p:nvPr/>
          </p:nvGrpSpPr>
          <p:grpSpPr>
            <a:xfrm rot="10800000">
              <a:off x="465651" y="4891276"/>
              <a:ext cx="704106" cy="251833"/>
              <a:chOff x="7536387" y="-182"/>
              <a:chExt cx="674108" cy="251833"/>
            </a:xfrm>
          </p:grpSpPr>
          <p:sp>
            <p:nvSpPr>
              <p:cNvPr id="136" name="Google Shape;136;p2"/>
              <p:cNvSpPr/>
              <p:nvPr/>
            </p:nvSpPr>
            <p:spPr>
              <a:xfrm rot="10800000">
                <a:off x="7536387" y="-182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2"/>
              <p:cNvSpPr/>
              <p:nvPr/>
            </p:nvSpPr>
            <p:spPr>
              <a:xfrm rot="10800000">
                <a:off x="8017871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2"/>
              <p:cNvSpPr/>
              <p:nvPr/>
            </p:nvSpPr>
            <p:spPr>
              <a:xfrm rot="10800000">
                <a:off x="7788177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2"/>
              <p:cNvSpPr/>
              <p:nvPr/>
            </p:nvSpPr>
            <p:spPr>
              <a:xfrm rot="10800000">
                <a:off x="7564388" y="40861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0" name="Google Shape;140;p2"/>
            <p:cNvGrpSpPr/>
            <p:nvPr/>
          </p:nvGrpSpPr>
          <p:grpSpPr>
            <a:xfrm rot="10800000">
              <a:off x="2357215" y="4412937"/>
              <a:ext cx="232876" cy="730167"/>
              <a:chOff x="6155780" y="-170"/>
              <a:chExt cx="232876" cy="730167"/>
            </a:xfrm>
          </p:grpSpPr>
          <p:sp>
            <p:nvSpPr>
              <p:cNvPr id="141" name="Google Shape;141;p2"/>
              <p:cNvSpPr/>
              <p:nvPr/>
            </p:nvSpPr>
            <p:spPr>
              <a:xfrm rot="10800000">
                <a:off x="6155780" y="-170"/>
                <a:ext cx="232876" cy="730167"/>
              </a:xfrm>
              <a:custGeom>
                <a:avLst/>
                <a:gdLst/>
                <a:ahLst/>
                <a:cxnLst/>
                <a:rect l="l" t="t" r="r" b="b"/>
                <a:pathLst>
                  <a:path w="12346" h="38710" extrusionOk="0">
                    <a:moveTo>
                      <a:pt x="1" y="0"/>
                    </a:moveTo>
                    <a:lnTo>
                      <a:pt x="1" y="38709"/>
                    </a:lnTo>
                    <a:lnTo>
                      <a:pt x="12346" y="38709"/>
                    </a:lnTo>
                    <a:lnTo>
                      <a:pt x="1234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2"/>
              <p:cNvSpPr/>
              <p:nvPr/>
            </p:nvSpPr>
            <p:spPr>
              <a:xfrm rot="10800000">
                <a:off x="6163268" y="523961"/>
                <a:ext cx="190643" cy="163425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4" extrusionOk="0">
                    <a:moveTo>
                      <a:pt x="4363" y="0"/>
                    </a:moveTo>
                    <a:cubicBezTo>
                      <a:pt x="2161" y="0"/>
                      <a:pt x="49" y="1700"/>
                      <a:pt x="21" y="4291"/>
                    </a:cubicBezTo>
                    <a:cubicBezTo>
                      <a:pt x="0" y="6676"/>
                      <a:pt x="1925" y="8643"/>
                      <a:pt x="4331" y="8664"/>
                    </a:cubicBezTo>
                    <a:cubicBezTo>
                      <a:pt x="8160" y="8664"/>
                      <a:pt x="10106" y="4039"/>
                      <a:pt x="7407" y="1298"/>
                    </a:cubicBezTo>
                    <a:cubicBezTo>
                      <a:pt x="6524" y="402"/>
                      <a:pt x="5433" y="0"/>
                      <a:pt x="436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2"/>
              <p:cNvSpPr/>
              <p:nvPr/>
            </p:nvSpPr>
            <p:spPr>
              <a:xfrm rot="10800000">
                <a:off x="6163268" y="282421"/>
                <a:ext cx="190643" cy="163425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4" extrusionOk="0">
                    <a:moveTo>
                      <a:pt x="4358" y="0"/>
                    </a:moveTo>
                    <a:cubicBezTo>
                      <a:pt x="2152" y="0"/>
                      <a:pt x="35" y="1700"/>
                      <a:pt x="21" y="4291"/>
                    </a:cubicBezTo>
                    <a:cubicBezTo>
                      <a:pt x="0" y="6697"/>
                      <a:pt x="1925" y="8643"/>
                      <a:pt x="4331" y="8664"/>
                    </a:cubicBezTo>
                    <a:cubicBezTo>
                      <a:pt x="8181" y="8664"/>
                      <a:pt x="10106" y="4019"/>
                      <a:pt x="7407" y="1299"/>
                    </a:cubicBezTo>
                    <a:cubicBezTo>
                      <a:pt x="6524" y="402"/>
                      <a:pt x="5431" y="0"/>
                      <a:pt x="43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2"/>
              <p:cNvSpPr/>
              <p:nvPr/>
            </p:nvSpPr>
            <p:spPr>
              <a:xfrm rot="10800000">
                <a:off x="6163268" y="40861"/>
                <a:ext cx="190643" cy="163444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5" extrusionOk="0">
                    <a:moveTo>
                      <a:pt x="4358" y="1"/>
                    </a:moveTo>
                    <a:cubicBezTo>
                      <a:pt x="2152" y="1"/>
                      <a:pt x="35" y="1701"/>
                      <a:pt x="21" y="4291"/>
                    </a:cubicBezTo>
                    <a:cubicBezTo>
                      <a:pt x="0" y="6676"/>
                      <a:pt x="1925" y="8643"/>
                      <a:pt x="4331" y="8664"/>
                    </a:cubicBezTo>
                    <a:cubicBezTo>
                      <a:pt x="8181" y="8664"/>
                      <a:pt x="10106" y="4019"/>
                      <a:pt x="7407" y="1299"/>
                    </a:cubicBezTo>
                    <a:cubicBezTo>
                      <a:pt x="6524" y="402"/>
                      <a:pt x="5431" y="1"/>
                      <a:pt x="43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5" name="Google Shape;145;p2"/>
            <p:cNvGrpSpPr/>
            <p:nvPr/>
          </p:nvGrpSpPr>
          <p:grpSpPr>
            <a:xfrm rot="10800000">
              <a:off x="465806" y="4182051"/>
              <a:ext cx="229330" cy="698195"/>
              <a:chOff x="7981165" y="243746"/>
              <a:chExt cx="229330" cy="698195"/>
            </a:xfrm>
          </p:grpSpPr>
          <p:sp>
            <p:nvSpPr>
              <p:cNvPr id="146" name="Google Shape;146;p2"/>
              <p:cNvSpPr/>
              <p:nvPr/>
            </p:nvSpPr>
            <p:spPr>
              <a:xfrm rot="10800000">
                <a:off x="7981165" y="243746"/>
                <a:ext cx="229330" cy="69819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7015" extrusionOk="0">
                    <a:moveTo>
                      <a:pt x="0" y="0"/>
                    </a:moveTo>
                    <a:lnTo>
                      <a:pt x="0" y="37014"/>
                    </a:lnTo>
                    <a:lnTo>
                      <a:pt x="12157" y="37014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2"/>
              <p:cNvSpPr/>
              <p:nvPr/>
            </p:nvSpPr>
            <p:spPr>
              <a:xfrm rot="10800000">
                <a:off x="7994594" y="756428"/>
                <a:ext cx="181967" cy="155710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5" extrusionOk="0">
                    <a:moveTo>
                      <a:pt x="4181" y="0"/>
                    </a:moveTo>
                    <a:cubicBezTo>
                      <a:pt x="2075" y="0"/>
                      <a:pt x="50" y="1622"/>
                      <a:pt x="22" y="4091"/>
                    </a:cubicBezTo>
                    <a:cubicBezTo>
                      <a:pt x="1" y="6371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4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"/>
              <p:cNvSpPr/>
              <p:nvPr/>
            </p:nvSpPr>
            <p:spPr>
              <a:xfrm rot="10800000">
                <a:off x="7994594" y="526319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0"/>
                    </a:moveTo>
                    <a:cubicBezTo>
                      <a:pt x="2075" y="0"/>
                      <a:pt x="50" y="1623"/>
                      <a:pt x="22" y="4091"/>
                    </a:cubicBezTo>
                    <a:cubicBezTo>
                      <a:pt x="1" y="6372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5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"/>
              <p:cNvSpPr/>
              <p:nvPr/>
            </p:nvSpPr>
            <p:spPr>
              <a:xfrm rot="10800000">
                <a:off x="7994594" y="296228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1"/>
                    </a:moveTo>
                    <a:cubicBezTo>
                      <a:pt x="2075" y="1"/>
                      <a:pt x="50" y="1623"/>
                      <a:pt x="22" y="4092"/>
                    </a:cubicBezTo>
                    <a:cubicBezTo>
                      <a:pt x="1" y="6372"/>
                      <a:pt x="1842" y="8235"/>
                      <a:pt x="4144" y="8256"/>
                    </a:cubicBezTo>
                    <a:cubicBezTo>
                      <a:pt x="7805" y="8256"/>
                      <a:pt x="9647" y="3841"/>
                      <a:pt x="7073" y="1225"/>
                    </a:cubicBezTo>
                    <a:cubicBezTo>
                      <a:pt x="6235" y="380"/>
                      <a:pt x="5198" y="1"/>
                      <a:pt x="41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" name="Google Shape;150;p2"/>
            <p:cNvGrpSpPr/>
            <p:nvPr/>
          </p:nvGrpSpPr>
          <p:grpSpPr>
            <a:xfrm rot="10800000">
              <a:off x="466105" y="3461203"/>
              <a:ext cx="704358" cy="233273"/>
              <a:chOff x="7539142" y="1408052"/>
              <a:chExt cx="700157" cy="233273"/>
            </a:xfrm>
          </p:grpSpPr>
          <p:sp>
            <p:nvSpPr>
              <p:cNvPr id="151" name="Google Shape;151;p2"/>
              <p:cNvSpPr/>
              <p:nvPr/>
            </p:nvSpPr>
            <p:spPr>
              <a:xfrm rot="10800000">
                <a:off x="7539142" y="1408052"/>
                <a:ext cx="700157" cy="233273"/>
              </a:xfrm>
              <a:custGeom>
                <a:avLst/>
                <a:gdLst/>
                <a:ahLst/>
                <a:cxnLst/>
                <a:rect l="l" t="t" r="r" b="b"/>
                <a:pathLst>
                  <a:path w="37119" h="12367" extrusionOk="0">
                    <a:moveTo>
                      <a:pt x="0" y="1"/>
                    </a:moveTo>
                    <a:lnTo>
                      <a:pt x="0" y="12367"/>
                    </a:lnTo>
                    <a:lnTo>
                      <a:pt x="37119" y="12367"/>
                    </a:lnTo>
                    <a:lnTo>
                      <a:pt x="3711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"/>
              <p:cNvSpPr/>
              <p:nvPr/>
            </p:nvSpPr>
            <p:spPr>
              <a:xfrm rot="10800000">
                <a:off x="8035244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24" y="0"/>
                    </a:moveTo>
                    <a:cubicBezTo>
                      <a:pt x="4659" y="0"/>
                      <a:pt x="3571" y="398"/>
                      <a:pt x="2687" y="1289"/>
                    </a:cubicBezTo>
                    <a:cubicBezTo>
                      <a:pt x="0" y="3997"/>
                      <a:pt x="1938" y="8613"/>
                      <a:pt x="5753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69" y="8591"/>
                      <a:pt x="10074" y="6667"/>
                      <a:pt x="10053" y="4302"/>
                    </a:cubicBezTo>
                    <a:cubicBezTo>
                      <a:pt x="10053" y="1717"/>
                      <a:pt x="7936" y="0"/>
                      <a:pt x="57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"/>
              <p:cNvSpPr/>
              <p:nvPr/>
            </p:nvSpPr>
            <p:spPr>
              <a:xfrm rot="10800000">
                <a:off x="7800023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31" y="0"/>
                    </a:moveTo>
                    <a:cubicBezTo>
                      <a:pt x="4669" y="0"/>
                      <a:pt x="3586" y="398"/>
                      <a:pt x="2709" y="1289"/>
                    </a:cubicBezTo>
                    <a:cubicBezTo>
                      <a:pt x="1" y="3997"/>
                      <a:pt x="1938" y="8613"/>
                      <a:pt x="5754" y="8613"/>
                    </a:cubicBezTo>
                    <a:cubicBezTo>
                      <a:pt x="5771" y="8613"/>
                      <a:pt x="5788" y="8613"/>
                      <a:pt x="5806" y="8612"/>
                    </a:cubicBezTo>
                    <a:cubicBezTo>
                      <a:pt x="8170" y="8591"/>
                      <a:pt x="10074" y="6667"/>
                      <a:pt x="10053" y="4302"/>
                    </a:cubicBezTo>
                    <a:cubicBezTo>
                      <a:pt x="10053" y="1717"/>
                      <a:pt x="7937" y="0"/>
                      <a:pt x="57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2"/>
              <p:cNvSpPr/>
              <p:nvPr/>
            </p:nvSpPr>
            <p:spPr>
              <a:xfrm rot="10800000">
                <a:off x="7564388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14" y="0"/>
                    </a:moveTo>
                    <a:cubicBezTo>
                      <a:pt x="4649" y="0"/>
                      <a:pt x="3565" y="398"/>
                      <a:pt x="2687" y="1289"/>
                    </a:cubicBezTo>
                    <a:cubicBezTo>
                      <a:pt x="0" y="3997"/>
                      <a:pt x="1938" y="8613"/>
                      <a:pt x="5753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69" y="8591"/>
                      <a:pt x="10073" y="6667"/>
                      <a:pt x="10052" y="4302"/>
                    </a:cubicBezTo>
                    <a:cubicBezTo>
                      <a:pt x="10052" y="1717"/>
                      <a:pt x="7926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5" name="Google Shape;155;p2"/>
            <p:cNvGrpSpPr/>
            <p:nvPr/>
          </p:nvGrpSpPr>
          <p:grpSpPr>
            <a:xfrm rot="10800000">
              <a:off x="2603377" y="4412055"/>
              <a:ext cx="972318" cy="228651"/>
              <a:chOff x="5196711" y="489236"/>
              <a:chExt cx="959083" cy="240761"/>
            </a:xfrm>
          </p:grpSpPr>
          <p:sp>
            <p:nvSpPr>
              <p:cNvPr id="156" name="Google Shape;156;p2"/>
              <p:cNvSpPr/>
              <p:nvPr/>
            </p:nvSpPr>
            <p:spPr>
              <a:xfrm rot="10800000">
                <a:off x="5196711" y="489236"/>
                <a:ext cx="959083" cy="240761"/>
              </a:xfrm>
              <a:custGeom>
                <a:avLst/>
                <a:gdLst/>
                <a:ahLst/>
                <a:cxnLst/>
                <a:rect l="l" t="t" r="r" b="b"/>
                <a:pathLst>
                  <a:path w="50846" h="12764" extrusionOk="0">
                    <a:moveTo>
                      <a:pt x="1" y="0"/>
                    </a:moveTo>
                    <a:lnTo>
                      <a:pt x="1" y="12764"/>
                    </a:lnTo>
                    <a:lnTo>
                      <a:pt x="50845" y="12764"/>
                    </a:lnTo>
                    <a:lnTo>
                      <a:pt x="5084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"/>
              <p:cNvSpPr/>
              <p:nvPr/>
            </p:nvSpPr>
            <p:spPr>
              <a:xfrm rot="10800000">
                <a:off x="5955285" y="529884"/>
                <a:ext cx="194472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10" h="8821" extrusionOk="0">
                    <a:moveTo>
                      <a:pt x="5851" y="0"/>
                    </a:moveTo>
                    <a:cubicBezTo>
                      <a:pt x="4763" y="0"/>
                      <a:pt x="3654" y="405"/>
                      <a:pt x="2757" y="1309"/>
                    </a:cubicBezTo>
                    <a:cubicBezTo>
                      <a:pt x="1" y="4107"/>
                      <a:pt x="1994" y="8821"/>
                      <a:pt x="5911" y="8821"/>
                    </a:cubicBezTo>
                    <a:cubicBezTo>
                      <a:pt x="5920" y="8821"/>
                      <a:pt x="5928" y="8821"/>
                      <a:pt x="5937" y="8821"/>
                    </a:cubicBezTo>
                    <a:cubicBezTo>
                      <a:pt x="8343" y="8800"/>
                      <a:pt x="10310" y="6833"/>
                      <a:pt x="10289" y="4406"/>
                    </a:cubicBezTo>
                    <a:cubicBezTo>
                      <a:pt x="10289" y="1750"/>
                      <a:pt x="8114" y="0"/>
                      <a:pt x="585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2"/>
              <p:cNvSpPr/>
              <p:nvPr/>
            </p:nvSpPr>
            <p:spPr>
              <a:xfrm rot="10800000">
                <a:off x="5233005" y="529884"/>
                <a:ext cx="194491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11" h="8821" extrusionOk="0">
                    <a:moveTo>
                      <a:pt x="5868" y="0"/>
                    </a:moveTo>
                    <a:cubicBezTo>
                      <a:pt x="4782" y="0"/>
                      <a:pt x="3675" y="405"/>
                      <a:pt x="2778" y="1309"/>
                    </a:cubicBezTo>
                    <a:cubicBezTo>
                      <a:pt x="1" y="4107"/>
                      <a:pt x="1995" y="8821"/>
                      <a:pt x="5911" y="8821"/>
                    </a:cubicBezTo>
                    <a:cubicBezTo>
                      <a:pt x="5920" y="8821"/>
                      <a:pt x="5928" y="8821"/>
                      <a:pt x="5937" y="8821"/>
                    </a:cubicBezTo>
                    <a:cubicBezTo>
                      <a:pt x="8364" y="8800"/>
                      <a:pt x="10310" y="6833"/>
                      <a:pt x="10310" y="4406"/>
                    </a:cubicBezTo>
                    <a:cubicBezTo>
                      <a:pt x="10296" y="1750"/>
                      <a:pt x="8126" y="0"/>
                      <a:pt x="58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2"/>
              <p:cNvSpPr/>
              <p:nvPr/>
            </p:nvSpPr>
            <p:spPr>
              <a:xfrm rot="10800000">
                <a:off x="5720838" y="529884"/>
                <a:ext cx="193963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283" h="8821" extrusionOk="0">
                    <a:moveTo>
                      <a:pt x="5845" y="0"/>
                    </a:moveTo>
                    <a:cubicBezTo>
                      <a:pt x="4756" y="0"/>
                      <a:pt x="3647" y="405"/>
                      <a:pt x="2750" y="1309"/>
                    </a:cubicBezTo>
                    <a:cubicBezTo>
                      <a:pt x="0" y="4101"/>
                      <a:pt x="1979" y="8821"/>
                      <a:pt x="5879" y="8821"/>
                    </a:cubicBezTo>
                    <a:cubicBezTo>
                      <a:pt x="5896" y="8821"/>
                      <a:pt x="5913" y="8821"/>
                      <a:pt x="5930" y="8821"/>
                    </a:cubicBezTo>
                    <a:cubicBezTo>
                      <a:pt x="8337" y="8800"/>
                      <a:pt x="10283" y="6833"/>
                      <a:pt x="10283" y="4406"/>
                    </a:cubicBezTo>
                    <a:cubicBezTo>
                      <a:pt x="10283" y="1750"/>
                      <a:pt x="8108" y="0"/>
                      <a:pt x="58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2"/>
              <p:cNvSpPr/>
              <p:nvPr/>
            </p:nvSpPr>
            <p:spPr>
              <a:xfrm rot="10800000">
                <a:off x="5485994" y="529884"/>
                <a:ext cx="194378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05" h="8821" extrusionOk="0">
                    <a:moveTo>
                      <a:pt x="5862" y="0"/>
                    </a:moveTo>
                    <a:cubicBezTo>
                      <a:pt x="4776" y="0"/>
                      <a:pt x="3669" y="405"/>
                      <a:pt x="2772" y="1309"/>
                    </a:cubicBezTo>
                    <a:cubicBezTo>
                      <a:pt x="1" y="4101"/>
                      <a:pt x="1980" y="8821"/>
                      <a:pt x="5880" y="8821"/>
                    </a:cubicBezTo>
                    <a:cubicBezTo>
                      <a:pt x="5897" y="8821"/>
                      <a:pt x="5914" y="8821"/>
                      <a:pt x="5931" y="8821"/>
                    </a:cubicBezTo>
                    <a:cubicBezTo>
                      <a:pt x="8358" y="8800"/>
                      <a:pt x="10304" y="6833"/>
                      <a:pt x="10304" y="4406"/>
                    </a:cubicBezTo>
                    <a:cubicBezTo>
                      <a:pt x="10290" y="1750"/>
                      <a:pt x="8120" y="0"/>
                      <a:pt x="586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1" name="Google Shape;161;p2"/>
            <p:cNvGrpSpPr/>
            <p:nvPr/>
          </p:nvGrpSpPr>
          <p:grpSpPr>
            <a:xfrm rot="10800000">
              <a:off x="-450258" y="3461187"/>
              <a:ext cx="903023" cy="233273"/>
              <a:chOff x="8239320" y="1408052"/>
              <a:chExt cx="903023" cy="233273"/>
            </a:xfrm>
          </p:grpSpPr>
          <p:sp>
            <p:nvSpPr>
              <p:cNvPr id="162" name="Google Shape;162;p2"/>
              <p:cNvSpPr/>
              <p:nvPr/>
            </p:nvSpPr>
            <p:spPr>
              <a:xfrm rot="10800000">
                <a:off x="8239320" y="1408052"/>
                <a:ext cx="903023" cy="233273"/>
              </a:xfrm>
              <a:custGeom>
                <a:avLst/>
                <a:gdLst/>
                <a:ahLst/>
                <a:cxnLst/>
                <a:rect l="l" t="t" r="r" b="b"/>
                <a:pathLst>
                  <a:path w="47874" h="12367" extrusionOk="0">
                    <a:moveTo>
                      <a:pt x="1" y="1"/>
                    </a:moveTo>
                    <a:lnTo>
                      <a:pt x="1" y="12367"/>
                    </a:lnTo>
                    <a:lnTo>
                      <a:pt x="47874" y="12367"/>
                    </a:lnTo>
                    <a:lnTo>
                      <a:pt x="4787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2"/>
              <p:cNvSpPr/>
              <p:nvPr/>
            </p:nvSpPr>
            <p:spPr>
              <a:xfrm rot="10800000">
                <a:off x="8946173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24" y="0"/>
                    </a:moveTo>
                    <a:cubicBezTo>
                      <a:pt x="4659" y="0"/>
                      <a:pt x="3572" y="398"/>
                      <a:pt x="2688" y="1289"/>
                    </a:cubicBezTo>
                    <a:cubicBezTo>
                      <a:pt x="1" y="3997"/>
                      <a:pt x="1938" y="8613"/>
                      <a:pt x="5754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70" y="8591"/>
                      <a:pt x="10074" y="6667"/>
                      <a:pt x="10053" y="4302"/>
                    </a:cubicBezTo>
                    <a:cubicBezTo>
                      <a:pt x="10053" y="1717"/>
                      <a:pt x="7936" y="0"/>
                      <a:pt x="572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2"/>
              <p:cNvSpPr/>
              <p:nvPr/>
            </p:nvSpPr>
            <p:spPr>
              <a:xfrm rot="10800000">
                <a:off x="8290214" y="144277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0" y="0"/>
                    </a:moveTo>
                    <a:cubicBezTo>
                      <a:pt x="4648" y="0"/>
                      <a:pt x="3565" y="398"/>
                      <a:pt x="2688" y="1289"/>
                    </a:cubicBezTo>
                    <a:cubicBezTo>
                      <a:pt x="1" y="3997"/>
                      <a:pt x="1917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39" y="1717"/>
                      <a:pt x="7918" y="0"/>
                      <a:pt x="57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2"/>
              <p:cNvSpPr/>
              <p:nvPr/>
            </p:nvSpPr>
            <p:spPr>
              <a:xfrm rot="10800000">
                <a:off x="8736587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30" y="0"/>
                    </a:moveTo>
                    <a:cubicBezTo>
                      <a:pt x="4668" y="0"/>
                      <a:pt x="3585" y="398"/>
                      <a:pt x="2708" y="1289"/>
                    </a:cubicBezTo>
                    <a:cubicBezTo>
                      <a:pt x="0" y="3997"/>
                      <a:pt x="1937" y="8613"/>
                      <a:pt x="5753" y="8613"/>
                    </a:cubicBezTo>
                    <a:cubicBezTo>
                      <a:pt x="5770" y="8613"/>
                      <a:pt x="5788" y="8613"/>
                      <a:pt x="5805" y="8612"/>
                    </a:cubicBezTo>
                    <a:cubicBezTo>
                      <a:pt x="8169" y="8591"/>
                      <a:pt x="10073" y="6667"/>
                      <a:pt x="10052" y="4302"/>
                    </a:cubicBezTo>
                    <a:cubicBezTo>
                      <a:pt x="10052" y="1717"/>
                      <a:pt x="7936" y="0"/>
                      <a:pt x="57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2"/>
              <p:cNvSpPr/>
              <p:nvPr/>
            </p:nvSpPr>
            <p:spPr>
              <a:xfrm rot="10800000">
                <a:off x="8507289" y="144277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5" y="0"/>
                    </a:moveTo>
                    <a:cubicBezTo>
                      <a:pt x="4650" y="0"/>
                      <a:pt x="3565" y="398"/>
                      <a:pt x="2688" y="1289"/>
                    </a:cubicBezTo>
                    <a:cubicBezTo>
                      <a:pt x="1" y="3997"/>
                      <a:pt x="1938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53" y="1717"/>
                      <a:pt x="7927" y="0"/>
                      <a:pt x="571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7" name="Google Shape;167;p2"/>
            <p:cNvGrpSpPr/>
            <p:nvPr/>
          </p:nvGrpSpPr>
          <p:grpSpPr>
            <a:xfrm rot="10800000" flipH="1">
              <a:off x="220418" y="2505770"/>
              <a:ext cx="475471" cy="465959"/>
              <a:chOff x="-5926" y="2110986"/>
              <a:chExt cx="455869" cy="449550"/>
            </a:xfrm>
          </p:grpSpPr>
          <p:sp>
            <p:nvSpPr>
              <p:cNvPr id="168" name="Google Shape;168;p2"/>
              <p:cNvSpPr/>
              <p:nvPr/>
            </p:nvSpPr>
            <p:spPr>
              <a:xfrm rot="10800000" flipH="1">
                <a:off x="-5926" y="2110986"/>
                <a:ext cx="455869" cy="449550"/>
              </a:xfrm>
              <a:custGeom>
                <a:avLst/>
                <a:gdLst/>
                <a:ahLst/>
                <a:cxnLst/>
                <a:rect l="l" t="t" r="r" b="b"/>
                <a:pathLst>
                  <a:path w="24168" h="23833" extrusionOk="0">
                    <a:moveTo>
                      <a:pt x="0" y="1"/>
                    </a:moveTo>
                    <a:lnTo>
                      <a:pt x="0" y="23833"/>
                    </a:lnTo>
                    <a:lnTo>
                      <a:pt x="24167" y="23833"/>
                    </a:lnTo>
                    <a:lnTo>
                      <a:pt x="241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169;p2"/>
              <p:cNvSpPr/>
              <p:nvPr/>
            </p:nvSpPr>
            <p:spPr>
              <a:xfrm rot="10800000" flipH="1">
                <a:off x="25679" y="2375023"/>
                <a:ext cx="182363" cy="155899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65" extrusionOk="0">
                    <a:moveTo>
                      <a:pt x="4180" y="1"/>
                    </a:moveTo>
                    <a:cubicBezTo>
                      <a:pt x="2075" y="1"/>
                      <a:pt x="50" y="1633"/>
                      <a:pt x="21" y="4101"/>
                    </a:cubicBezTo>
                    <a:cubicBezTo>
                      <a:pt x="0" y="6382"/>
                      <a:pt x="1863" y="8244"/>
                      <a:pt x="4143" y="8265"/>
                    </a:cubicBezTo>
                    <a:cubicBezTo>
                      <a:pt x="7826" y="8265"/>
                      <a:pt x="9667" y="3850"/>
                      <a:pt x="7073" y="1235"/>
                    </a:cubicBezTo>
                    <a:cubicBezTo>
                      <a:pt x="6234" y="382"/>
                      <a:pt x="5198" y="1"/>
                      <a:pt x="41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170;p2"/>
              <p:cNvSpPr/>
              <p:nvPr/>
            </p:nvSpPr>
            <p:spPr>
              <a:xfrm rot="10800000" flipH="1">
                <a:off x="263277" y="2375023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56" y="0"/>
                    </a:moveTo>
                    <a:cubicBezTo>
                      <a:pt x="2048" y="0"/>
                      <a:pt x="29" y="1626"/>
                      <a:pt x="0" y="4105"/>
                    </a:cubicBezTo>
                    <a:cubicBezTo>
                      <a:pt x="0" y="6386"/>
                      <a:pt x="1842" y="8248"/>
                      <a:pt x="4122" y="8269"/>
                    </a:cubicBezTo>
                    <a:cubicBezTo>
                      <a:pt x="7805" y="8269"/>
                      <a:pt x="9646" y="3854"/>
                      <a:pt x="7073" y="1239"/>
                    </a:cubicBezTo>
                    <a:cubicBezTo>
                      <a:pt x="6225" y="384"/>
                      <a:pt x="5180" y="0"/>
                      <a:pt x="41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2"/>
              <p:cNvSpPr/>
              <p:nvPr/>
            </p:nvSpPr>
            <p:spPr>
              <a:xfrm rot="10800000" flipH="1">
                <a:off x="263277" y="2138990"/>
                <a:ext cx="181967" cy="155993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70" extrusionOk="0">
                    <a:moveTo>
                      <a:pt x="4156" y="1"/>
                    </a:moveTo>
                    <a:cubicBezTo>
                      <a:pt x="2048" y="1"/>
                      <a:pt x="29" y="1626"/>
                      <a:pt x="0" y="4105"/>
                    </a:cubicBezTo>
                    <a:cubicBezTo>
                      <a:pt x="0" y="6386"/>
                      <a:pt x="1842" y="8248"/>
                      <a:pt x="4122" y="8269"/>
                    </a:cubicBezTo>
                    <a:cubicBezTo>
                      <a:pt x="7805" y="8269"/>
                      <a:pt x="9646" y="3854"/>
                      <a:pt x="7073" y="1239"/>
                    </a:cubicBezTo>
                    <a:cubicBezTo>
                      <a:pt x="6225" y="384"/>
                      <a:pt x="5180" y="1"/>
                      <a:pt x="41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172;p2"/>
              <p:cNvSpPr/>
              <p:nvPr/>
            </p:nvSpPr>
            <p:spPr>
              <a:xfrm rot="10800000" flipH="1">
                <a:off x="25679" y="2138990"/>
                <a:ext cx="182363" cy="155993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70" extrusionOk="0">
                    <a:moveTo>
                      <a:pt x="4171" y="1"/>
                    </a:moveTo>
                    <a:cubicBezTo>
                      <a:pt x="2069" y="1"/>
                      <a:pt x="49" y="1626"/>
                      <a:pt x="21" y="4105"/>
                    </a:cubicBezTo>
                    <a:cubicBezTo>
                      <a:pt x="0" y="6386"/>
                      <a:pt x="1863" y="8248"/>
                      <a:pt x="4143" y="8269"/>
                    </a:cubicBezTo>
                    <a:cubicBezTo>
                      <a:pt x="7826" y="8269"/>
                      <a:pt x="9667" y="3833"/>
                      <a:pt x="7073" y="1239"/>
                    </a:cubicBezTo>
                    <a:cubicBezTo>
                      <a:pt x="6231" y="384"/>
                      <a:pt x="5191" y="1"/>
                      <a:pt x="417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3" name="Google Shape;173;p2"/>
            <p:cNvGrpSpPr/>
            <p:nvPr/>
          </p:nvGrpSpPr>
          <p:grpSpPr>
            <a:xfrm rot="10800000">
              <a:off x="221246" y="2982035"/>
              <a:ext cx="946891" cy="469676"/>
              <a:chOff x="7539147" y="1641317"/>
              <a:chExt cx="908550" cy="469676"/>
            </a:xfrm>
          </p:grpSpPr>
          <p:sp>
            <p:nvSpPr>
              <p:cNvPr id="174" name="Google Shape;174;p2"/>
              <p:cNvSpPr/>
              <p:nvPr/>
            </p:nvSpPr>
            <p:spPr>
              <a:xfrm rot="10800000">
                <a:off x="7539147" y="1641317"/>
                <a:ext cx="908550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167" h="24900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8167" y="24900"/>
                    </a:lnTo>
                    <a:lnTo>
                      <a:pt x="481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2"/>
              <p:cNvSpPr/>
              <p:nvPr/>
            </p:nvSpPr>
            <p:spPr>
              <a:xfrm rot="10800000">
                <a:off x="8241265" y="1923500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0"/>
                    </a:moveTo>
                    <a:cubicBezTo>
                      <a:pt x="2115" y="0"/>
                      <a:pt x="50" y="1663"/>
                      <a:pt x="21" y="4198"/>
                    </a:cubicBezTo>
                    <a:cubicBezTo>
                      <a:pt x="0" y="6541"/>
                      <a:pt x="1884" y="8445"/>
                      <a:pt x="4227" y="8445"/>
                    </a:cubicBezTo>
                    <a:cubicBezTo>
                      <a:pt x="7993" y="8445"/>
                      <a:pt x="9876" y="3926"/>
                      <a:pt x="7240" y="1269"/>
                    </a:cubicBezTo>
                    <a:cubicBezTo>
                      <a:pt x="6378" y="393"/>
                      <a:pt x="5312" y="0"/>
                      <a:pt x="426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2"/>
              <p:cNvSpPr/>
              <p:nvPr/>
            </p:nvSpPr>
            <p:spPr>
              <a:xfrm rot="10800000">
                <a:off x="8006818" y="1923500"/>
                <a:ext cx="185928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7" h="8432" extrusionOk="0">
                    <a:moveTo>
                      <a:pt x="4271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6"/>
                      <a:pt x="1884" y="8431"/>
                      <a:pt x="4228" y="8431"/>
                    </a:cubicBezTo>
                    <a:cubicBezTo>
                      <a:pt x="7973" y="8431"/>
                      <a:pt x="9856" y="3912"/>
                      <a:pt x="7220" y="1255"/>
                    </a:cubicBezTo>
                    <a:cubicBezTo>
                      <a:pt x="6367" y="388"/>
                      <a:pt x="5310" y="0"/>
                      <a:pt x="42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2"/>
              <p:cNvSpPr/>
              <p:nvPr/>
            </p:nvSpPr>
            <p:spPr>
              <a:xfrm rot="10800000">
                <a:off x="7771993" y="1923500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1" y="4184"/>
                    </a:cubicBezTo>
                    <a:cubicBezTo>
                      <a:pt x="1" y="6527"/>
                      <a:pt x="1884" y="8431"/>
                      <a:pt x="4227" y="8431"/>
                    </a:cubicBezTo>
                    <a:cubicBezTo>
                      <a:pt x="7972" y="8431"/>
                      <a:pt x="9856" y="3912"/>
                      <a:pt x="7219" y="1255"/>
                    </a:cubicBezTo>
                    <a:cubicBezTo>
                      <a:pt x="6367" y="388"/>
                      <a:pt x="5309" y="0"/>
                      <a:pt x="42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2"/>
              <p:cNvSpPr/>
              <p:nvPr/>
            </p:nvSpPr>
            <p:spPr>
              <a:xfrm rot="10800000">
                <a:off x="7544657" y="1923500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56" y="0"/>
                    </a:moveTo>
                    <a:cubicBezTo>
                      <a:pt x="2103" y="0"/>
                      <a:pt x="36" y="1660"/>
                      <a:pt x="21" y="4184"/>
                    </a:cubicBezTo>
                    <a:cubicBezTo>
                      <a:pt x="1" y="6506"/>
                      <a:pt x="1884" y="8431"/>
                      <a:pt x="4227" y="8431"/>
                    </a:cubicBezTo>
                    <a:cubicBezTo>
                      <a:pt x="7972" y="8431"/>
                      <a:pt x="9856" y="3912"/>
                      <a:pt x="7219" y="1255"/>
                    </a:cubicBezTo>
                    <a:cubicBezTo>
                      <a:pt x="6360" y="388"/>
                      <a:pt x="5298" y="0"/>
                      <a:pt x="42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2"/>
              <p:cNvSpPr/>
              <p:nvPr/>
            </p:nvSpPr>
            <p:spPr>
              <a:xfrm rot="10800000">
                <a:off x="8268106" y="1682355"/>
                <a:ext cx="159067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7" extrusionOk="0">
                    <a:moveTo>
                      <a:pt x="4206" y="1"/>
                    </a:moveTo>
                    <a:cubicBezTo>
                      <a:pt x="1883" y="1"/>
                      <a:pt x="0" y="1905"/>
                      <a:pt x="0" y="4248"/>
                    </a:cubicBezTo>
                    <a:cubicBezTo>
                      <a:pt x="0" y="6613"/>
                      <a:pt x="1883" y="8517"/>
                      <a:pt x="4206" y="8517"/>
                    </a:cubicBezTo>
                    <a:cubicBezTo>
                      <a:pt x="6549" y="8517"/>
                      <a:pt x="8433" y="6613"/>
                      <a:pt x="8433" y="4248"/>
                    </a:cubicBezTo>
                    <a:cubicBezTo>
                      <a:pt x="8433" y="1905"/>
                      <a:pt x="6549" y="1"/>
                      <a:pt x="420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2"/>
              <p:cNvSpPr/>
              <p:nvPr/>
            </p:nvSpPr>
            <p:spPr>
              <a:xfrm rot="10800000">
                <a:off x="8006818" y="1681959"/>
                <a:ext cx="185928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7" h="8453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4"/>
                    </a:cubicBezTo>
                    <a:cubicBezTo>
                      <a:pt x="1" y="6528"/>
                      <a:pt x="1884" y="8432"/>
                      <a:pt x="4228" y="8453"/>
                    </a:cubicBezTo>
                    <a:cubicBezTo>
                      <a:pt x="7973" y="8432"/>
                      <a:pt x="9856" y="3933"/>
                      <a:pt x="7241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"/>
              <p:cNvSpPr/>
              <p:nvPr/>
            </p:nvSpPr>
            <p:spPr>
              <a:xfrm rot="10800000">
                <a:off x="7771993" y="1681959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1" y="4184"/>
                    </a:cubicBezTo>
                    <a:cubicBezTo>
                      <a:pt x="1" y="6528"/>
                      <a:pt x="1884" y="8432"/>
                      <a:pt x="4227" y="8453"/>
                    </a:cubicBezTo>
                    <a:cubicBezTo>
                      <a:pt x="7972" y="8432"/>
                      <a:pt x="9856" y="3933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"/>
              <p:cNvSpPr/>
              <p:nvPr/>
            </p:nvSpPr>
            <p:spPr>
              <a:xfrm rot="10800000">
                <a:off x="7544657" y="1681959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1" y="4184"/>
                    </a:cubicBezTo>
                    <a:cubicBezTo>
                      <a:pt x="1" y="6528"/>
                      <a:pt x="1884" y="8432"/>
                      <a:pt x="4227" y="8453"/>
                    </a:cubicBezTo>
                    <a:cubicBezTo>
                      <a:pt x="7972" y="8432"/>
                      <a:pt x="9856" y="3933"/>
                      <a:pt x="7219" y="1255"/>
                    </a:cubicBezTo>
                    <a:cubicBezTo>
                      <a:pt x="6367" y="389"/>
                      <a:pt x="5309" y="1"/>
                      <a:pt x="427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3" name="Google Shape;183;p2"/>
            <p:cNvGrpSpPr/>
            <p:nvPr/>
          </p:nvGrpSpPr>
          <p:grpSpPr>
            <a:xfrm rot="10800000">
              <a:off x="-25400" y="3704975"/>
              <a:ext cx="952877" cy="469676"/>
              <a:chOff x="7768817" y="938383"/>
              <a:chExt cx="952877" cy="469676"/>
            </a:xfrm>
          </p:grpSpPr>
          <p:sp>
            <p:nvSpPr>
              <p:cNvPr id="184" name="Google Shape;184;p2"/>
              <p:cNvSpPr/>
              <p:nvPr/>
            </p:nvSpPr>
            <p:spPr>
              <a:xfrm rot="10800000">
                <a:off x="7768817" y="938383"/>
                <a:ext cx="952877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878" h="24900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8878" y="24900"/>
                    </a:lnTo>
                    <a:lnTo>
                      <a:pt x="4887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"/>
              <p:cNvSpPr/>
              <p:nvPr/>
            </p:nvSpPr>
            <p:spPr>
              <a:xfrm rot="10800000">
                <a:off x="8486364" y="1220571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0"/>
                    </a:moveTo>
                    <a:cubicBezTo>
                      <a:pt x="2116" y="0"/>
                      <a:pt x="50" y="1663"/>
                      <a:pt x="22" y="4198"/>
                    </a:cubicBezTo>
                    <a:cubicBezTo>
                      <a:pt x="1" y="6520"/>
                      <a:pt x="1905" y="8445"/>
                      <a:pt x="4248" y="8445"/>
                    </a:cubicBezTo>
                    <a:cubicBezTo>
                      <a:pt x="7993" y="8445"/>
                      <a:pt x="9877" y="3926"/>
                      <a:pt x="7240" y="1269"/>
                    </a:cubicBezTo>
                    <a:cubicBezTo>
                      <a:pt x="6378" y="393"/>
                      <a:pt x="5313" y="0"/>
                      <a:pt x="42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"/>
              <p:cNvSpPr/>
              <p:nvPr/>
            </p:nvSpPr>
            <p:spPr>
              <a:xfrm rot="10800000">
                <a:off x="8262178" y="1220571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6" y="1"/>
                    </a:moveTo>
                    <a:cubicBezTo>
                      <a:pt x="2094" y="1"/>
                      <a:pt x="28" y="1654"/>
                      <a:pt x="0" y="4189"/>
                    </a:cubicBezTo>
                    <a:cubicBezTo>
                      <a:pt x="0" y="6511"/>
                      <a:pt x="1883" y="8436"/>
                      <a:pt x="4227" y="8436"/>
                    </a:cubicBezTo>
                    <a:cubicBezTo>
                      <a:pt x="7972" y="8436"/>
                      <a:pt x="9855" y="3917"/>
                      <a:pt x="7219" y="1260"/>
                    </a:cubicBezTo>
                    <a:cubicBezTo>
                      <a:pt x="6357" y="391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2"/>
              <p:cNvSpPr/>
              <p:nvPr/>
            </p:nvSpPr>
            <p:spPr>
              <a:xfrm rot="10800000">
                <a:off x="8010773" y="1220571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61" y="1"/>
                    </a:moveTo>
                    <a:cubicBezTo>
                      <a:pt x="2116" y="1"/>
                      <a:pt x="50" y="1654"/>
                      <a:pt x="21" y="4189"/>
                    </a:cubicBezTo>
                    <a:cubicBezTo>
                      <a:pt x="1" y="6511"/>
                      <a:pt x="1884" y="8436"/>
                      <a:pt x="4227" y="8436"/>
                    </a:cubicBezTo>
                    <a:cubicBezTo>
                      <a:pt x="7972" y="8436"/>
                      <a:pt x="9856" y="3917"/>
                      <a:pt x="7219" y="1260"/>
                    </a:cubicBezTo>
                    <a:cubicBezTo>
                      <a:pt x="6364" y="391"/>
                      <a:pt x="5303" y="1"/>
                      <a:pt x="42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2"/>
              <p:cNvSpPr/>
              <p:nvPr/>
            </p:nvSpPr>
            <p:spPr>
              <a:xfrm rot="10800000">
                <a:off x="7783437" y="1220571"/>
                <a:ext cx="185909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6" extrusionOk="0">
                    <a:moveTo>
                      <a:pt x="4247" y="0"/>
                    </a:moveTo>
                    <a:cubicBezTo>
                      <a:pt x="2097" y="0"/>
                      <a:pt x="36" y="1663"/>
                      <a:pt x="21" y="4198"/>
                    </a:cubicBezTo>
                    <a:cubicBezTo>
                      <a:pt x="1" y="6520"/>
                      <a:pt x="1884" y="8445"/>
                      <a:pt x="4227" y="8445"/>
                    </a:cubicBezTo>
                    <a:cubicBezTo>
                      <a:pt x="7972" y="8445"/>
                      <a:pt x="9856" y="3926"/>
                      <a:pt x="7219" y="1269"/>
                    </a:cubicBezTo>
                    <a:cubicBezTo>
                      <a:pt x="6357" y="393"/>
                      <a:pt x="5291" y="0"/>
                      <a:pt x="42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"/>
              <p:cNvSpPr/>
              <p:nvPr/>
            </p:nvSpPr>
            <p:spPr>
              <a:xfrm rot="10800000">
                <a:off x="8486364" y="979426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1"/>
                    </a:moveTo>
                    <a:cubicBezTo>
                      <a:pt x="2116" y="1"/>
                      <a:pt x="50" y="1664"/>
                      <a:pt x="22" y="4198"/>
                    </a:cubicBezTo>
                    <a:cubicBezTo>
                      <a:pt x="1" y="6521"/>
                      <a:pt x="1905" y="8446"/>
                      <a:pt x="4248" y="8446"/>
                    </a:cubicBezTo>
                    <a:cubicBezTo>
                      <a:pt x="7993" y="8446"/>
                      <a:pt x="9877" y="3926"/>
                      <a:pt x="7240" y="1269"/>
                    </a:cubicBezTo>
                    <a:cubicBezTo>
                      <a:pt x="6378" y="393"/>
                      <a:pt x="5313" y="1"/>
                      <a:pt x="4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"/>
              <p:cNvSpPr/>
              <p:nvPr/>
            </p:nvSpPr>
            <p:spPr>
              <a:xfrm rot="10800000">
                <a:off x="8262178" y="979426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6" y="1"/>
                    </a:moveTo>
                    <a:cubicBezTo>
                      <a:pt x="2094" y="1"/>
                      <a:pt x="28" y="1654"/>
                      <a:pt x="0" y="4189"/>
                    </a:cubicBezTo>
                    <a:cubicBezTo>
                      <a:pt x="0" y="6512"/>
                      <a:pt x="1883" y="8437"/>
                      <a:pt x="4227" y="8437"/>
                    </a:cubicBezTo>
                    <a:cubicBezTo>
                      <a:pt x="7972" y="8437"/>
                      <a:pt x="9855" y="3917"/>
                      <a:pt x="7219" y="1260"/>
                    </a:cubicBezTo>
                    <a:cubicBezTo>
                      <a:pt x="6357" y="391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2"/>
              <p:cNvSpPr/>
              <p:nvPr/>
            </p:nvSpPr>
            <p:spPr>
              <a:xfrm rot="10800000">
                <a:off x="8010773" y="979426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61" y="1"/>
                    </a:moveTo>
                    <a:cubicBezTo>
                      <a:pt x="2116" y="1"/>
                      <a:pt x="50" y="1654"/>
                      <a:pt x="21" y="4189"/>
                    </a:cubicBezTo>
                    <a:cubicBezTo>
                      <a:pt x="1" y="6512"/>
                      <a:pt x="1884" y="8437"/>
                      <a:pt x="4227" y="8437"/>
                    </a:cubicBezTo>
                    <a:cubicBezTo>
                      <a:pt x="7972" y="8437"/>
                      <a:pt x="9856" y="3917"/>
                      <a:pt x="7219" y="1260"/>
                    </a:cubicBezTo>
                    <a:cubicBezTo>
                      <a:pt x="6364" y="391"/>
                      <a:pt x="5303" y="1"/>
                      <a:pt x="42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2"/>
              <p:cNvSpPr/>
              <p:nvPr/>
            </p:nvSpPr>
            <p:spPr>
              <a:xfrm rot="10800000">
                <a:off x="7783437" y="979426"/>
                <a:ext cx="185909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6" extrusionOk="0">
                    <a:moveTo>
                      <a:pt x="4247" y="1"/>
                    </a:moveTo>
                    <a:cubicBezTo>
                      <a:pt x="2097" y="1"/>
                      <a:pt x="36" y="1664"/>
                      <a:pt x="21" y="4198"/>
                    </a:cubicBezTo>
                    <a:cubicBezTo>
                      <a:pt x="1" y="6521"/>
                      <a:pt x="1884" y="8446"/>
                      <a:pt x="4227" y="8446"/>
                    </a:cubicBezTo>
                    <a:cubicBezTo>
                      <a:pt x="7972" y="8446"/>
                      <a:pt x="9856" y="3926"/>
                      <a:pt x="7219" y="1269"/>
                    </a:cubicBezTo>
                    <a:cubicBezTo>
                      <a:pt x="6357" y="393"/>
                      <a:pt x="5291" y="1"/>
                      <a:pt x="424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3" name="Google Shape;193;p2"/>
            <p:cNvGrpSpPr/>
            <p:nvPr/>
          </p:nvGrpSpPr>
          <p:grpSpPr>
            <a:xfrm rot="10800000">
              <a:off x="708979" y="4409768"/>
              <a:ext cx="902627" cy="470072"/>
              <a:chOff x="7078551" y="244136"/>
              <a:chExt cx="902627" cy="470072"/>
            </a:xfrm>
          </p:grpSpPr>
          <p:sp>
            <p:nvSpPr>
              <p:cNvPr id="194" name="Google Shape;194;p2"/>
              <p:cNvSpPr/>
              <p:nvPr/>
            </p:nvSpPr>
            <p:spPr>
              <a:xfrm rot="10800000">
                <a:off x="7078551" y="244136"/>
                <a:ext cx="902627" cy="470072"/>
              </a:xfrm>
              <a:custGeom>
                <a:avLst/>
                <a:gdLst/>
                <a:ahLst/>
                <a:cxnLst/>
                <a:rect l="l" t="t" r="r" b="b"/>
                <a:pathLst>
                  <a:path w="47853" h="24921" extrusionOk="0">
                    <a:moveTo>
                      <a:pt x="0" y="0"/>
                    </a:moveTo>
                    <a:lnTo>
                      <a:pt x="0" y="24920"/>
                    </a:lnTo>
                    <a:lnTo>
                      <a:pt x="47852" y="24920"/>
                    </a:lnTo>
                    <a:lnTo>
                      <a:pt x="4785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2"/>
              <p:cNvSpPr/>
              <p:nvPr/>
            </p:nvSpPr>
            <p:spPr>
              <a:xfrm rot="10800000">
                <a:off x="7762524" y="526319"/>
                <a:ext cx="186305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7" extrusionOk="0">
                    <a:moveTo>
                      <a:pt x="4267" y="1"/>
                    </a:moveTo>
                    <a:cubicBezTo>
                      <a:pt x="2116" y="1"/>
                      <a:pt x="50" y="1664"/>
                      <a:pt x="22" y="4199"/>
                    </a:cubicBezTo>
                    <a:cubicBezTo>
                      <a:pt x="1" y="6521"/>
                      <a:pt x="1905" y="8446"/>
                      <a:pt x="4248" y="8446"/>
                    </a:cubicBezTo>
                    <a:cubicBezTo>
                      <a:pt x="7994" y="8446"/>
                      <a:pt x="9877" y="3927"/>
                      <a:pt x="7240" y="1269"/>
                    </a:cubicBezTo>
                    <a:cubicBezTo>
                      <a:pt x="6378" y="394"/>
                      <a:pt x="5313" y="1"/>
                      <a:pt x="4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2"/>
              <p:cNvSpPr/>
              <p:nvPr/>
            </p:nvSpPr>
            <p:spPr>
              <a:xfrm rot="10800000">
                <a:off x="7542676" y="522376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8" y="1"/>
                    </a:moveTo>
                    <a:cubicBezTo>
                      <a:pt x="2104" y="1"/>
                      <a:pt x="49" y="1649"/>
                      <a:pt x="21" y="4169"/>
                    </a:cubicBezTo>
                    <a:cubicBezTo>
                      <a:pt x="0" y="6512"/>
                      <a:pt x="1883" y="8437"/>
                      <a:pt x="4248" y="8437"/>
                    </a:cubicBezTo>
                    <a:cubicBezTo>
                      <a:pt x="7972" y="8437"/>
                      <a:pt x="9855" y="3918"/>
                      <a:pt x="7219" y="1260"/>
                    </a:cubicBezTo>
                    <a:cubicBezTo>
                      <a:pt x="6356" y="391"/>
                      <a:pt x="5292" y="1"/>
                      <a:pt x="424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2"/>
              <p:cNvSpPr/>
              <p:nvPr/>
            </p:nvSpPr>
            <p:spPr>
              <a:xfrm rot="10800000">
                <a:off x="7313378" y="522376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4" y="1"/>
                    </a:moveTo>
                    <a:cubicBezTo>
                      <a:pt x="2093" y="1"/>
                      <a:pt x="29" y="1649"/>
                      <a:pt x="1" y="4169"/>
                    </a:cubicBezTo>
                    <a:cubicBezTo>
                      <a:pt x="1" y="6512"/>
                      <a:pt x="1884" y="8416"/>
                      <a:pt x="4227" y="8437"/>
                    </a:cubicBezTo>
                    <a:cubicBezTo>
                      <a:pt x="7973" y="8437"/>
                      <a:pt x="9856" y="3918"/>
                      <a:pt x="7219" y="1260"/>
                    </a:cubicBezTo>
                    <a:cubicBezTo>
                      <a:pt x="6357" y="391"/>
                      <a:pt x="5290" y="1"/>
                      <a:pt x="42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198;p2"/>
              <p:cNvSpPr/>
              <p:nvPr/>
            </p:nvSpPr>
            <p:spPr>
              <a:xfrm rot="10800000">
                <a:off x="7086042" y="522376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0"/>
                    </a:moveTo>
                    <a:cubicBezTo>
                      <a:pt x="2093" y="0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69"/>
                    </a:cubicBezTo>
                    <a:cubicBezTo>
                      <a:pt x="6357" y="393"/>
                      <a:pt x="5290" y="0"/>
                      <a:pt x="424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2"/>
              <p:cNvSpPr/>
              <p:nvPr/>
            </p:nvSpPr>
            <p:spPr>
              <a:xfrm rot="10800000">
                <a:off x="7762524" y="285571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27"/>
                      <a:pt x="1905" y="8431"/>
                      <a:pt x="4248" y="8431"/>
                    </a:cubicBezTo>
                    <a:cubicBezTo>
                      <a:pt x="7994" y="8431"/>
                      <a:pt x="9877" y="3912"/>
                      <a:pt x="7240" y="1255"/>
                    </a:cubicBezTo>
                    <a:cubicBezTo>
                      <a:pt x="6381" y="388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2"/>
              <p:cNvSpPr/>
              <p:nvPr/>
            </p:nvSpPr>
            <p:spPr>
              <a:xfrm rot="10800000">
                <a:off x="7542676" y="280836"/>
                <a:ext cx="185909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8" extrusionOk="0">
                    <a:moveTo>
                      <a:pt x="4258" y="0"/>
                    </a:moveTo>
                    <a:cubicBezTo>
                      <a:pt x="2113" y="0"/>
                      <a:pt x="49" y="1649"/>
                      <a:pt x="21" y="4168"/>
                    </a:cubicBezTo>
                    <a:cubicBezTo>
                      <a:pt x="0" y="6512"/>
                      <a:pt x="1883" y="8437"/>
                      <a:pt x="4248" y="8458"/>
                    </a:cubicBezTo>
                    <a:cubicBezTo>
                      <a:pt x="7972" y="8437"/>
                      <a:pt x="9855" y="3917"/>
                      <a:pt x="7219" y="1260"/>
                    </a:cubicBezTo>
                    <a:cubicBezTo>
                      <a:pt x="6363" y="390"/>
                      <a:pt x="5301" y="0"/>
                      <a:pt x="42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2"/>
              <p:cNvSpPr/>
              <p:nvPr/>
            </p:nvSpPr>
            <p:spPr>
              <a:xfrm rot="10800000">
                <a:off x="7313378" y="280836"/>
                <a:ext cx="186305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58" extrusionOk="0">
                    <a:moveTo>
                      <a:pt x="4279" y="0"/>
                    </a:moveTo>
                    <a:cubicBezTo>
                      <a:pt x="2133" y="0"/>
                      <a:pt x="64" y="1649"/>
                      <a:pt x="22" y="4168"/>
                    </a:cubicBezTo>
                    <a:cubicBezTo>
                      <a:pt x="1" y="6512"/>
                      <a:pt x="1905" y="8437"/>
                      <a:pt x="4248" y="8458"/>
                    </a:cubicBezTo>
                    <a:cubicBezTo>
                      <a:pt x="7994" y="8437"/>
                      <a:pt x="9877" y="3938"/>
                      <a:pt x="7240" y="1260"/>
                    </a:cubicBezTo>
                    <a:cubicBezTo>
                      <a:pt x="6385" y="390"/>
                      <a:pt x="5322" y="0"/>
                      <a:pt x="42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2"/>
              <p:cNvSpPr/>
              <p:nvPr/>
            </p:nvSpPr>
            <p:spPr>
              <a:xfrm rot="10800000">
                <a:off x="7086042" y="280836"/>
                <a:ext cx="186305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58" extrusionOk="0">
                    <a:moveTo>
                      <a:pt x="4274" y="0"/>
                    </a:moveTo>
                    <a:cubicBezTo>
                      <a:pt x="2124" y="0"/>
                      <a:pt x="50" y="1649"/>
                      <a:pt x="22" y="4168"/>
                    </a:cubicBezTo>
                    <a:cubicBezTo>
                      <a:pt x="1" y="6512"/>
                      <a:pt x="1905" y="8437"/>
                      <a:pt x="4248" y="8458"/>
                    </a:cubicBezTo>
                    <a:cubicBezTo>
                      <a:pt x="7994" y="8458"/>
                      <a:pt x="9877" y="3938"/>
                      <a:pt x="7240" y="1260"/>
                    </a:cubicBezTo>
                    <a:cubicBezTo>
                      <a:pt x="6385" y="390"/>
                      <a:pt x="5320" y="0"/>
                      <a:pt x="42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03" name="Google Shape;203;p2"/>
            <p:cNvGrpSpPr/>
            <p:nvPr/>
          </p:nvGrpSpPr>
          <p:grpSpPr>
            <a:xfrm rot="10800000">
              <a:off x="-479839" y="4184805"/>
              <a:ext cx="933015" cy="469695"/>
              <a:chOff x="8210498" y="469492"/>
              <a:chExt cx="933015" cy="469695"/>
            </a:xfrm>
          </p:grpSpPr>
          <p:sp>
            <p:nvSpPr>
              <p:cNvPr id="204" name="Google Shape;204;p2"/>
              <p:cNvSpPr/>
              <p:nvPr/>
            </p:nvSpPr>
            <p:spPr>
              <a:xfrm rot="10800000">
                <a:off x="8210498" y="469492"/>
                <a:ext cx="93301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2"/>
              <p:cNvSpPr/>
              <p:nvPr/>
            </p:nvSpPr>
            <p:spPr>
              <a:xfrm rot="10800000">
                <a:off x="8921689" y="751694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2"/>
              <p:cNvSpPr/>
              <p:nvPr/>
            </p:nvSpPr>
            <p:spPr>
              <a:xfrm rot="10800000">
                <a:off x="8697918" y="75169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2"/>
              <p:cNvSpPr/>
              <p:nvPr/>
            </p:nvSpPr>
            <p:spPr>
              <a:xfrm rot="10800000">
                <a:off x="8480051" y="75169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2"/>
              <p:cNvSpPr/>
              <p:nvPr/>
            </p:nvSpPr>
            <p:spPr>
              <a:xfrm rot="10800000">
                <a:off x="8252715" y="751694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2"/>
              <p:cNvSpPr/>
              <p:nvPr/>
            </p:nvSpPr>
            <p:spPr>
              <a:xfrm rot="10800000">
                <a:off x="8921689" y="510549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2"/>
              <p:cNvSpPr/>
              <p:nvPr/>
            </p:nvSpPr>
            <p:spPr>
              <a:xfrm rot="10800000">
                <a:off x="8697918" y="51054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2"/>
              <p:cNvSpPr/>
              <p:nvPr/>
            </p:nvSpPr>
            <p:spPr>
              <a:xfrm rot="10800000">
                <a:off x="8480051" y="51054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2"/>
              <p:cNvSpPr/>
              <p:nvPr/>
            </p:nvSpPr>
            <p:spPr>
              <a:xfrm rot="10800000">
                <a:off x="8279556" y="510549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13" name="Google Shape;213;p2"/>
          <p:cNvGrpSpPr/>
          <p:nvPr/>
        </p:nvGrpSpPr>
        <p:grpSpPr>
          <a:xfrm rot="10800000">
            <a:off x="5542554" y="2112"/>
            <a:ext cx="4055896" cy="4533715"/>
            <a:chOff x="-479839" y="609783"/>
            <a:chExt cx="4055896" cy="4533715"/>
          </a:xfrm>
        </p:grpSpPr>
        <p:grpSp>
          <p:nvGrpSpPr>
            <p:cNvPr id="214" name="Google Shape;214;p2"/>
            <p:cNvGrpSpPr/>
            <p:nvPr/>
          </p:nvGrpSpPr>
          <p:grpSpPr>
            <a:xfrm>
              <a:off x="-23401" y="1832595"/>
              <a:ext cx="231688" cy="912511"/>
              <a:chOff x="466156" y="1895400"/>
              <a:chExt cx="231688" cy="912511"/>
            </a:xfrm>
          </p:grpSpPr>
          <p:sp>
            <p:nvSpPr>
              <p:cNvPr id="215" name="Google Shape;215;p2"/>
              <p:cNvSpPr/>
              <p:nvPr/>
            </p:nvSpPr>
            <p:spPr>
              <a:xfrm>
                <a:off x="466156" y="1895400"/>
                <a:ext cx="231688" cy="912511"/>
              </a:xfrm>
              <a:custGeom>
                <a:avLst/>
                <a:gdLst/>
                <a:ahLst/>
                <a:cxnLst/>
                <a:rect l="l" t="t" r="r" b="b"/>
                <a:pathLst>
                  <a:path w="12283" h="48377" extrusionOk="0">
                    <a:moveTo>
                      <a:pt x="1" y="1"/>
                    </a:moveTo>
                    <a:lnTo>
                      <a:pt x="1" y="48376"/>
                    </a:lnTo>
                    <a:lnTo>
                      <a:pt x="12283" y="48376"/>
                    </a:lnTo>
                    <a:lnTo>
                      <a:pt x="1228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2"/>
              <p:cNvSpPr/>
              <p:nvPr/>
            </p:nvSpPr>
            <p:spPr>
              <a:xfrm>
                <a:off x="500505" y="1931579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6" y="1"/>
                    </a:moveTo>
                    <a:cubicBezTo>
                      <a:pt x="2125" y="1"/>
                      <a:pt x="35" y="1680"/>
                      <a:pt x="21" y="4234"/>
                    </a:cubicBezTo>
                    <a:cubicBezTo>
                      <a:pt x="0" y="6578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1" y="392"/>
                      <a:pt x="5358" y="1"/>
                      <a:pt x="4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2"/>
              <p:cNvSpPr/>
              <p:nvPr/>
            </p:nvSpPr>
            <p:spPr>
              <a:xfrm>
                <a:off x="500505" y="2594632"/>
                <a:ext cx="187871" cy="160803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5" extrusionOk="0">
                    <a:moveTo>
                      <a:pt x="4303" y="1"/>
                    </a:moveTo>
                    <a:cubicBezTo>
                      <a:pt x="2123" y="1"/>
                      <a:pt x="35" y="1675"/>
                      <a:pt x="21" y="4214"/>
                    </a:cubicBezTo>
                    <a:cubicBezTo>
                      <a:pt x="0" y="6578"/>
                      <a:pt x="1904" y="8503"/>
                      <a:pt x="4269" y="8524"/>
                    </a:cubicBezTo>
                    <a:cubicBezTo>
                      <a:pt x="8056" y="8524"/>
                      <a:pt x="9960" y="3963"/>
                      <a:pt x="7302" y="1264"/>
                    </a:cubicBezTo>
                    <a:cubicBezTo>
                      <a:pt x="6430" y="391"/>
                      <a:pt x="5356" y="1"/>
                      <a:pt x="430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2"/>
              <p:cNvSpPr/>
              <p:nvPr/>
            </p:nvSpPr>
            <p:spPr>
              <a:xfrm>
                <a:off x="500505" y="2143523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3" y="0"/>
                    </a:moveTo>
                    <a:cubicBezTo>
                      <a:pt x="2123" y="0"/>
                      <a:pt x="35" y="1674"/>
                      <a:pt x="21" y="4213"/>
                    </a:cubicBezTo>
                    <a:cubicBezTo>
                      <a:pt x="0" y="6578"/>
                      <a:pt x="1904" y="8503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0" y="391"/>
                      <a:pt x="5356" y="0"/>
                      <a:pt x="430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2"/>
              <p:cNvSpPr/>
              <p:nvPr/>
            </p:nvSpPr>
            <p:spPr>
              <a:xfrm>
                <a:off x="500505" y="2375331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8"/>
                      <a:pt x="21" y="4227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0" name="Google Shape;220;p2"/>
            <p:cNvGrpSpPr/>
            <p:nvPr/>
          </p:nvGrpSpPr>
          <p:grpSpPr>
            <a:xfrm>
              <a:off x="-25393" y="1589009"/>
              <a:ext cx="233650" cy="233669"/>
              <a:chOff x="464194" y="1672798"/>
              <a:chExt cx="233650" cy="233669"/>
            </a:xfrm>
          </p:grpSpPr>
          <p:sp>
            <p:nvSpPr>
              <p:cNvPr id="221" name="Google Shape;221;p2"/>
              <p:cNvSpPr/>
              <p:nvPr/>
            </p:nvSpPr>
            <p:spPr>
              <a:xfrm>
                <a:off x="464194" y="1672798"/>
                <a:ext cx="23365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87" h="12388" extrusionOk="0">
                    <a:moveTo>
                      <a:pt x="0" y="1"/>
                    </a:moveTo>
                    <a:lnTo>
                      <a:pt x="0" y="12388"/>
                    </a:lnTo>
                    <a:lnTo>
                      <a:pt x="12387" y="12388"/>
                    </a:lnTo>
                    <a:lnTo>
                      <a:pt x="12387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2"/>
              <p:cNvSpPr/>
              <p:nvPr/>
            </p:nvSpPr>
            <p:spPr>
              <a:xfrm>
                <a:off x="505636" y="1715164"/>
                <a:ext cx="175648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87" extrusionOk="0">
                    <a:moveTo>
                      <a:pt x="4020" y="0"/>
                    </a:moveTo>
                    <a:cubicBezTo>
                      <a:pt x="1987" y="0"/>
                      <a:pt x="35" y="1566"/>
                      <a:pt x="21" y="3948"/>
                    </a:cubicBezTo>
                    <a:cubicBezTo>
                      <a:pt x="0" y="6166"/>
                      <a:pt x="1779" y="7966"/>
                      <a:pt x="3997" y="7986"/>
                    </a:cubicBezTo>
                    <a:cubicBezTo>
                      <a:pt x="7533" y="7986"/>
                      <a:pt x="9311" y="3718"/>
                      <a:pt x="6821" y="1186"/>
                    </a:cubicBezTo>
                    <a:cubicBezTo>
                      <a:pt x="6009" y="367"/>
                      <a:pt x="5005" y="0"/>
                      <a:pt x="40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3" name="Google Shape;223;p2"/>
            <p:cNvGrpSpPr/>
            <p:nvPr/>
          </p:nvGrpSpPr>
          <p:grpSpPr>
            <a:xfrm>
              <a:off x="221402" y="1055566"/>
              <a:ext cx="231699" cy="952148"/>
              <a:chOff x="697830" y="1196432"/>
              <a:chExt cx="226180" cy="929469"/>
            </a:xfrm>
          </p:grpSpPr>
          <p:sp>
            <p:nvSpPr>
              <p:cNvPr id="224" name="Google Shape;224;p2"/>
              <p:cNvSpPr/>
              <p:nvPr/>
            </p:nvSpPr>
            <p:spPr>
              <a:xfrm>
                <a:off x="697830" y="1196432"/>
                <a:ext cx="226180" cy="929469"/>
              </a:xfrm>
              <a:custGeom>
                <a:avLst/>
                <a:gdLst/>
                <a:ahLst/>
                <a:cxnLst/>
                <a:rect l="l" t="t" r="r" b="b"/>
                <a:pathLst>
                  <a:path w="11991" h="49276" extrusionOk="0">
                    <a:moveTo>
                      <a:pt x="1" y="0"/>
                    </a:moveTo>
                    <a:lnTo>
                      <a:pt x="1" y="49275"/>
                    </a:lnTo>
                    <a:lnTo>
                      <a:pt x="11990" y="49275"/>
                    </a:lnTo>
                    <a:lnTo>
                      <a:pt x="119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2"/>
              <p:cNvSpPr/>
              <p:nvPr/>
            </p:nvSpPr>
            <p:spPr>
              <a:xfrm>
                <a:off x="724276" y="1249965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1"/>
                    </a:moveTo>
                    <a:cubicBezTo>
                      <a:pt x="2144" y="1"/>
                      <a:pt x="50" y="1679"/>
                      <a:pt x="22" y="4234"/>
                    </a:cubicBezTo>
                    <a:cubicBezTo>
                      <a:pt x="1" y="6578"/>
                      <a:pt x="1905" y="8524"/>
                      <a:pt x="4269" y="8524"/>
                    </a:cubicBezTo>
                    <a:cubicBezTo>
                      <a:pt x="8056" y="8524"/>
                      <a:pt x="9960" y="3962"/>
                      <a:pt x="7303" y="1263"/>
                    </a:cubicBezTo>
                    <a:cubicBezTo>
                      <a:pt x="6438" y="391"/>
                      <a:pt x="5370" y="1"/>
                      <a:pt x="43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2"/>
              <p:cNvSpPr/>
              <p:nvPr/>
            </p:nvSpPr>
            <p:spPr>
              <a:xfrm>
                <a:off x="724276" y="1913150"/>
                <a:ext cx="187889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18" extrusionOk="0">
                    <a:moveTo>
                      <a:pt x="4308" y="1"/>
                    </a:moveTo>
                    <a:cubicBezTo>
                      <a:pt x="2136" y="1"/>
                      <a:pt x="50" y="1678"/>
                      <a:pt x="22" y="4228"/>
                    </a:cubicBezTo>
                    <a:cubicBezTo>
                      <a:pt x="1" y="6592"/>
                      <a:pt x="1905" y="8517"/>
                      <a:pt x="4269" y="8517"/>
                    </a:cubicBezTo>
                    <a:cubicBezTo>
                      <a:pt x="8056" y="8517"/>
                      <a:pt x="9960" y="3956"/>
                      <a:pt x="7303" y="1278"/>
                    </a:cubicBezTo>
                    <a:cubicBezTo>
                      <a:pt x="6435" y="396"/>
                      <a:pt x="5361" y="1"/>
                      <a:pt x="43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2"/>
              <p:cNvSpPr/>
              <p:nvPr/>
            </p:nvSpPr>
            <p:spPr>
              <a:xfrm>
                <a:off x="724276" y="1462042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8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7"/>
                    </a:cubicBezTo>
                    <a:cubicBezTo>
                      <a:pt x="8056" y="8517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2"/>
              <p:cNvSpPr/>
              <p:nvPr/>
            </p:nvSpPr>
            <p:spPr>
              <a:xfrm>
                <a:off x="724276" y="1693981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1"/>
                    </a:moveTo>
                    <a:cubicBezTo>
                      <a:pt x="2144" y="1"/>
                      <a:pt x="50" y="1680"/>
                      <a:pt x="22" y="4234"/>
                    </a:cubicBezTo>
                    <a:cubicBezTo>
                      <a:pt x="1" y="6578"/>
                      <a:pt x="1905" y="8524"/>
                      <a:pt x="4269" y="8524"/>
                    </a:cubicBezTo>
                    <a:cubicBezTo>
                      <a:pt x="8056" y="8524"/>
                      <a:pt x="9960" y="3962"/>
                      <a:pt x="7303" y="1263"/>
                    </a:cubicBezTo>
                    <a:cubicBezTo>
                      <a:pt x="6438" y="392"/>
                      <a:pt x="5370" y="1"/>
                      <a:pt x="432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9" name="Google Shape;229;p2"/>
            <p:cNvGrpSpPr/>
            <p:nvPr/>
          </p:nvGrpSpPr>
          <p:grpSpPr>
            <a:xfrm>
              <a:off x="-22076" y="2755636"/>
              <a:ext cx="229726" cy="695027"/>
              <a:chOff x="466156" y="2807915"/>
              <a:chExt cx="229726" cy="695027"/>
            </a:xfrm>
          </p:grpSpPr>
          <p:sp>
            <p:nvSpPr>
              <p:cNvPr id="230" name="Google Shape;230;p2"/>
              <p:cNvSpPr/>
              <p:nvPr/>
            </p:nvSpPr>
            <p:spPr>
              <a:xfrm>
                <a:off x="466156" y="2807915"/>
                <a:ext cx="229726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79" h="36847" extrusionOk="0">
                    <a:moveTo>
                      <a:pt x="1" y="0"/>
                    </a:moveTo>
                    <a:lnTo>
                      <a:pt x="1" y="36847"/>
                    </a:lnTo>
                    <a:lnTo>
                      <a:pt x="12178" y="36847"/>
                    </a:lnTo>
                    <a:lnTo>
                      <a:pt x="1217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2"/>
              <p:cNvSpPr/>
              <p:nvPr/>
            </p:nvSpPr>
            <p:spPr>
              <a:xfrm>
                <a:off x="500505" y="2831362"/>
                <a:ext cx="187871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9" extrusionOk="0">
                    <a:moveTo>
                      <a:pt x="4307" y="0"/>
                    </a:moveTo>
                    <a:cubicBezTo>
                      <a:pt x="2136" y="0"/>
                      <a:pt x="49" y="1668"/>
                      <a:pt x="21" y="4218"/>
                    </a:cubicBezTo>
                    <a:cubicBezTo>
                      <a:pt x="0" y="6583"/>
                      <a:pt x="1904" y="8508"/>
                      <a:pt x="4269" y="8528"/>
                    </a:cubicBezTo>
                    <a:cubicBezTo>
                      <a:pt x="8056" y="8528"/>
                      <a:pt x="9960" y="3967"/>
                      <a:pt x="7302" y="1268"/>
                    </a:cubicBezTo>
                    <a:cubicBezTo>
                      <a:pt x="6434" y="393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2"/>
              <p:cNvSpPr/>
              <p:nvPr/>
            </p:nvSpPr>
            <p:spPr>
              <a:xfrm>
                <a:off x="500505" y="3069186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16"/>
                    </a:cubicBezTo>
                    <a:cubicBezTo>
                      <a:pt x="8056" y="8516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233;p2"/>
              <p:cNvSpPr/>
              <p:nvPr/>
            </p:nvSpPr>
            <p:spPr>
              <a:xfrm>
                <a:off x="500505" y="3307181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37"/>
                    </a:cubicBezTo>
                    <a:cubicBezTo>
                      <a:pt x="8056" y="853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" name="Google Shape;234;p2"/>
            <p:cNvGrpSpPr/>
            <p:nvPr/>
          </p:nvGrpSpPr>
          <p:grpSpPr>
            <a:xfrm>
              <a:off x="-260478" y="1099130"/>
              <a:ext cx="468121" cy="478779"/>
              <a:chOff x="226372" y="1293347"/>
              <a:chExt cx="456614" cy="467010"/>
            </a:xfrm>
          </p:grpSpPr>
          <p:sp>
            <p:nvSpPr>
              <p:cNvPr id="235" name="Google Shape;235;p2"/>
              <p:cNvSpPr/>
              <p:nvPr/>
            </p:nvSpPr>
            <p:spPr>
              <a:xfrm>
                <a:off x="226372" y="1293347"/>
                <a:ext cx="456614" cy="467010"/>
              </a:xfrm>
              <a:custGeom>
                <a:avLst/>
                <a:gdLst/>
                <a:ahLst/>
                <a:cxnLst/>
                <a:rect l="l" t="t" r="r" b="b"/>
                <a:pathLst>
                  <a:path w="24816" h="25381" extrusionOk="0">
                    <a:moveTo>
                      <a:pt x="0" y="0"/>
                    </a:moveTo>
                    <a:lnTo>
                      <a:pt x="0" y="25380"/>
                    </a:lnTo>
                    <a:lnTo>
                      <a:pt x="24815" y="25380"/>
                    </a:lnTo>
                    <a:lnTo>
                      <a:pt x="2481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2"/>
              <p:cNvSpPr/>
              <p:nvPr/>
            </p:nvSpPr>
            <p:spPr>
              <a:xfrm>
                <a:off x="469286" y="1574385"/>
                <a:ext cx="182510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88" extrusionOk="0">
                    <a:moveTo>
                      <a:pt x="5671" y="0"/>
                    </a:moveTo>
                    <a:cubicBezTo>
                      <a:pt x="1905" y="0"/>
                      <a:pt x="1" y="4541"/>
                      <a:pt x="2658" y="7219"/>
                    </a:cubicBezTo>
                    <a:cubicBezTo>
                      <a:pt x="3520" y="8095"/>
                      <a:pt x="4588" y="8487"/>
                      <a:pt x="5637" y="8487"/>
                    </a:cubicBezTo>
                    <a:cubicBezTo>
                      <a:pt x="7794" y="8487"/>
                      <a:pt x="9870" y="6824"/>
                      <a:pt x="9898" y="4290"/>
                    </a:cubicBezTo>
                    <a:cubicBezTo>
                      <a:pt x="9919" y="1925"/>
                      <a:pt x="8015" y="21"/>
                      <a:pt x="5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2"/>
              <p:cNvSpPr/>
              <p:nvPr/>
            </p:nvSpPr>
            <p:spPr>
              <a:xfrm>
                <a:off x="231763" y="1574385"/>
                <a:ext cx="182491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8" h="8488" extrusionOk="0">
                    <a:moveTo>
                      <a:pt x="5670" y="0"/>
                    </a:moveTo>
                    <a:cubicBezTo>
                      <a:pt x="1904" y="0"/>
                      <a:pt x="0" y="4541"/>
                      <a:pt x="2636" y="7219"/>
                    </a:cubicBezTo>
                    <a:cubicBezTo>
                      <a:pt x="3505" y="8095"/>
                      <a:pt x="4578" y="8487"/>
                      <a:pt x="5629" y="8487"/>
                    </a:cubicBezTo>
                    <a:cubicBezTo>
                      <a:pt x="7793" y="8487"/>
                      <a:pt x="9869" y="6824"/>
                      <a:pt x="9897" y="4290"/>
                    </a:cubicBezTo>
                    <a:cubicBezTo>
                      <a:pt x="9918" y="1946"/>
                      <a:pt x="8014" y="21"/>
                      <a:pt x="56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2"/>
              <p:cNvSpPr/>
              <p:nvPr/>
            </p:nvSpPr>
            <p:spPr>
              <a:xfrm>
                <a:off x="469286" y="1338390"/>
                <a:ext cx="182510" cy="155793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67" extrusionOk="0">
                    <a:moveTo>
                      <a:pt x="5671" y="0"/>
                    </a:moveTo>
                    <a:cubicBezTo>
                      <a:pt x="1905" y="0"/>
                      <a:pt x="1" y="4540"/>
                      <a:pt x="2658" y="7198"/>
                    </a:cubicBezTo>
                    <a:cubicBezTo>
                      <a:pt x="3520" y="8074"/>
                      <a:pt x="4588" y="8466"/>
                      <a:pt x="5637" y="8466"/>
                    </a:cubicBezTo>
                    <a:cubicBezTo>
                      <a:pt x="7794" y="8466"/>
                      <a:pt x="9870" y="6803"/>
                      <a:pt x="9898" y="4268"/>
                    </a:cubicBezTo>
                    <a:cubicBezTo>
                      <a:pt x="9919" y="1925"/>
                      <a:pt x="8015" y="0"/>
                      <a:pt x="56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2"/>
              <p:cNvSpPr/>
              <p:nvPr/>
            </p:nvSpPr>
            <p:spPr>
              <a:xfrm>
                <a:off x="231874" y="1338371"/>
                <a:ext cx="182381" cy="155811"/>
              </a:xfrm>
              <a:custGeom>
                <a:avLst/>
                <a:gdLst/>
                <a:ahLst/>
                <a:cxnLst/>
                <a:rect l="l" t="t" r="r" b="b"/>
                <a:pathLst>
                  <a:path w="9912" h="8468" extrusionOk="0">
                    <a:moveTo>
                      <a:pt x="5638" y="1"/>
                    </a:moveTo>
                    <a:cubicBezTo>
                      <a:pt x="1889" y="1"/>
                      <a:pt x="0" y="4527"/>
                      <a:pt x="2630" y="7199"/>
                    </a:cubicBezTo>
                    <a:cubicBezTo>
                      <a:pt x="3499" y="8075"/>
                      <a:pt x="4572" y="8467"/>
                      <a:pt x="5623" y="8467"/>
                    </a:cubicBezTo>
                    <a:cubicBezTo>
                      <a:pt x="7787" y="8467"/>
                      <a:pt x="9863" y="6804"/>
                      <a:pt x="9891" y="4269"/>
                    </a:cubicBezTo>
                    <a:cubicBezTo>
                      <a:pt x="9912" y="1926"/>
                      <a:pt x="8008" y="1"/>
                      <a:pt x="5664" y="1"/>
                    </a:cubicBezTo>
                    <a:cubicBezTo>
                      <a:pt x="5656" y="1"/>
                      <a:pt x="5647" y="1"/>
                      <a:pt x="5638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0" name="Google Shape;240;p2"/>
            <p:cNvGrpSpPr/>
            <p:nvPr/>
          </p:nvGrpSpPr>
          <p:grpSpPr>
            <a:xfrm>
              <a:off x="-24820" y="609783"/>
              <a:ext cx="232496" cy="478233"/>
              <a:chOff x="1791550" y="3336545"/>
              <a:chExt cx="221024" cy="464755"/>
            </a:xfrm>
          </p:grpSpPr>
          <p:sp>
            <p:nvSpPr>
              <p:cNvPr id="241" name="Google Shape;241;p2"/>
              <p:cNvSpPr/>
              <p:nvPr/>
            </p:nvSpPr>
            <p:spPr>
              <a:xfrm>
                <a:off x="1791550" y="3336545"/>
                <a:ext cx="221024" cy="464755"/>
              </a:xfrm>
              <a:custGeom>
                <a:avLst/>
                <a:gdLst/>
                <a:ahLst/>
                <a:cxnLst/>
                <a:rect l="l" t="t" r="r" b="b"/>
                <a:pathLst>
                  <a:path w="11613" h="24419" extrusionOk="0">
                    <a:moveTo>
                      <a:pt x="0" y="0"/>
                    </a:moveTo>
                    <a:lnTo>
                      <a:pt x="0" y="24418"/>
                    </a:lnTo>
                    <a:lnTo>
                      <a:pt x="11613" y="24418"/>
                    </a:lnTo>
                    <a:lnTo>
                      <a:pt x="1161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2"/>
              <p:cNvSpPr/>
              <p:nvPr/>
            </p:nvSpPr>
            <p:spPr>
              <a:xfrm>
                <a:off x="1803503" y="3389314"/>
                <a:ext cx="172434" cy="147883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70" extrusionOk="0">
                    <a:moveTo>
                      <a:pt x="5189" y="1"/>
                    </a:moveTo>
                    <a:cubicBezTo>
                      <a:pt x="1737" y="1"/>
                      <a:pt x="0" y="4164"/>
                      <a:pt x="2427" y="6612"/>
                    </a:cubicBezTo>
                    <a:cubicBezTo>
                      <a:pt x="3213" y="7411"/>
                      <a:pt x="4187" y="7769"/>
                      <a:pt x="5146" y="7769"/>
                    </a:cubicBezTo>
                    <a:cubicBezTo>
                      <a:pt x="7124" y="7769"/>
                      <a:pt x="9032" y="6246"/>
                      <a:pt x="9060" y="3934"/>
                    </a:cubicBezTo>
                    <a:cubicBezTo>
                      <a:pt x="9060" y="1779"/>
                      <a:pt x="7344" y="22"/>
                      <a:pt x="518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2"/>
              <p:cNvSpPr/>
              <p:nvPr/>
            </p:nvSpPr>
            <p:spPr>
              <a:xfrm>
                <a:off x="1803503" y="3599182"/>
                <a:ext cx="172434" cy="147464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48" extrusionOk="0">
                    <a:moveTo>
                      <a:pt x="5189" y="0"/>
                    </a:moveTo>
                    <a:cubicBezTo>
                      <a:pt x="1737" y="0"/>
                      <a:pt x="0" y="4143"/>
                      <a:pt x="2427" y="6591"/>
                    </a:cubicBezTo>
                    <a:cubicBezTo>
                      <a:pt x="3213" y="7390"/>
                      <a:pt x="4187" y="7748"/>
                      <a:pt x="5146" y="7748"/>
                    </a:cubicBezTo>
                    <a:cubicBezTo>
                      <a:pt x="7124" y="7748"/>
                      <a:pt x="9032" y="6225"/>
                      <a:pt x="9060" y="3913"/>
                    </a:cubicBezTo>
                    <a:cubicBezTo>
                      <a:pt x="9060" y="1758"/>
                      <a:pt x="7344" y="0"/>
                      <a:pt x="518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4" name="Google Shape;244;p2"/>
            <p:cNvGrpSpPr/>
            <p:nvPr/>
          </p:nvGrpSpPr>
          <p:grpSpPr>
            <a:xfrm rot="10800000">
              <a:off x="708474" y="4182471"/>
              <a:ext cx="219463" cy="219462"/>
              <a:chOff x="7759356" y="714196"/>
              <a:chExt cx="233273" cy="233669"/>
            </a:xfrm>
          </p:grpSpPr>
          <p:sp>
            <p:nvSpPr>
              <p:cNvPr id="245" name="Google Shape;245;p2"/>
              <p:cNvSpPr/>
              <p:nvPr/>
            </p:nvSpPr>
            <p:spPr>
              <a:xfrm rot="10800000">
                <a:off x="7759356" y="714196"/>
                <a:ext cx="233273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67" h="12388" extrusionOk="0">
                    <a:moveTo>
                      <a:pt x="0" y="1"/>
                    </a:moveTo>
                    <a:lnTo>
                      <a:pt x="0" y="12387"/>
                    </a:lnTo>
                    <a:lnTo>
                      <a:pt x="12366" y="12387"/>
                    </a:lnTo>
                    <a:lnTo>
                      <a:pt x="1236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2"/>
              <p:cNvSpPr/>
              <p:nvPr/>
            </p:nvSpPr>
            <p:spPr>
              <a:xfrm rot="10800000">
                <a:off x="7775539" y="755240"/>
                <a:ext cx="175648" cy="150447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76" extrusionOk="0">
                    <a:moveTo>
                      <a:pt x="4019" y="1"/>
                    </a:moveTo>
                    <a:cubicBezTo>
                      <a:pt x="1985" y="1"/>
                      <a:pt x="28" y="1576"/>
                      <a:pt x="0" y="3958"/>
                    </a:cubicBezTo>
                    <a:cubicBezTo>
                      <a:pt x="0" y="6176"/>
                      <a:pt x="1779" y="7975"/>
                      <a:pt x="3997" y="7975"/>
                    </a:cubicBezTo>
                    <a:cubicBezTo>
                      <a:pt x="7533" y="7975"/>
                      <a:pt x="9311" y="3707"/>
                      <a:pt x="6821" y="1196"/>
                    </a:cubicBezTo>
                    <a:cubicBezTo>
                      <a:pt x="6009" y="370"/>
                      <a:pt x="5005" y="1"/>
                      <a:pt x="401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7" name="Google Shape;247;p2"/>
            <p:cNvGrpSpPr/>
            <p:nvPr/>
          </p:nvGrpSpPr>
          <p:grpSpPr>
            <a:xfrm rot="10800000">
              <a:off x="1181719" y="3266902"/>
              <a:ext cx="218784" cy="651124"/>
              <a:chOff x="7305872" y="1180727"/>
              <a:chExt cx="233669" cy="695423"/>
            </a:xfrm>
          </p:grpSpPr>
          <p:grpSp>
            <p:nvGrpSpPr>
              <p:cNvPr id="248" name="Google Shape;248;p2"/>
              <p:cNvGrpSpPr/>
              <p:nvPr/>
            </p:nvGrpSpPr>
            <p:grpSpPr>
              <a:xfrm>
                <a:off x="7305872" y="1180727"/>
                <a:ext cx="233669" cy="695423"/>
                <a:chOff x="7305872" y="1180727"/>
                <a:chExt cx="233669" cy="695423"/>
              </a:xfrm>
            </p:grpSpPr>
            <p:sp>
              <p:nvSpPr>
                <p:cNvPr id="249" name="Google Shape;249;p2"/>
                <p:cNvSpPr/>
                <p:nvPr/>
              </p:nvSpPr>
              <p:spPr>
                <a:xfrm rot="10800000">
                  <a:off x="7305872" y="1180727"/>
                  <a:ext cx="233669" cy="6954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388" h="36868" extrusionOk="0">
                      <a:moveTo>
                        <a:pt x="1" y="0"/>
                      </a:moveTo>
                      <a:lnTo>
                        <a:pt x="1" y="36868"/>
                      </a:lnTo>
                      <a:lnTo>
                        <a:pt x="12387" y="36868"/>
                      </a:lnTo>
                      <a:lnTo>
                        <a:pt x="12387" y="0"/>
                      </a:lnTo>
                      <a:close/>
                    </a:path>
                  </a:pathLst>
                </a:custGeom>
                <a:solidFill>
                  <a:srgbClr val="FCB40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0" name="Google Shape;250;p2"/>
                <p:cNvSpPr/>
                <p:nvPr/>
              </p:nvSpPr>
              <p:spPr>
                <a:xfrm rot="10800000">
                  <a:off x="7315340" y="1685109"/>
                  <a:ext cx="187889" cy="1608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61" h="8529" extrusionOk="0">
                      <a:moveTo>
                        <a:pt x="4308" y="0"/>
                      </a:moveTo>
                      <a:cubicBezTo>
                        <a:pt x="2136" y="0"/>
                        <a:pt x="50" y="1668"/>
                        <a:pt x="21" y="4218"/>
                      </a:cubicBezTo>
                      <a:cubicBezTo>
                        <a:pt x="1" y="6582"/>
                        <a:pt x="1905" y="8507"/>
                        <a:pt x="4269" y="8528"/>
                      </a:cubicBezTo>
                      <a:cubicBezTo>
                        <a:pt x="8056" y="8528"/>
                        <a:pt x="9960" y="3967"/>
                        <a:pt x="7303" y="1268"/>
                      </a:cubicBezTo>
                      <a:cubicBezTo>
                        <a:pt x="6435" y="393"/>
                        <a:pt x="5361" y="0"/>
                        <a:pt x="4308" y="0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51" name="Google Shape;251;p2"/>
                <p:cNvSpPr/>
                <p:nvPr/>
              </p:nvSpPr>
              <p:spPr>
                <a:xfrm rot="10800000">
                  <a:off x="7315340" y="1447115"/>
                  <a:ext cx="187889" cy="16106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61" h="8539" extrusionOk="0">
                      <a:moveTo>
                        <a:pt x="4307" y="1"/>
                      </a:moveTo>
                      <a:cubicBezTo>
                        <a:pt x="2136" y="1"/>
                        <a:pt x="50" y="1678"/>
                        <a:pt x="21" y="4228"/>
                      </a:cubicBezTo>
                      <a:cubicBezTo>
                        <a:pt x="1" y="6592"/>
                        <a:pt x="1905" y="8517"/>
                        <a:pt x="4269" y="8538"/>
                      </a:cubicBezTo>
                      <a:cubicBezTo>
                        <a:pt x="8056" y="8517"/>
                        <a:pt x="9960" y="3956"/>
                        <a:pt x="7303" y="1278"/>
                      </a:cubicBezTo>
                      <a:cubicBezTo>
                        <a:pt x="6435" y="396"/>
                        <a:pt x="5361" y="1"/>
                        <a:pt x="4307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52" name="Google Shape;252;p2"/>
              <p:cNvSpPr/>
              <p:nvPr/>
            </p:nvSpPr>
            <p:spPr>
              <a:xfrm rot="10800000">
                <a:off x="7315340" y="1209517"/>
                <a:ext cx="187889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4" extrusionOk="0">
                    <a:moveTo>
                      <a:pt x="4320" y="0"/>
                    </a:moveTo>
                    <a:cubicBezTo>
                      <a:pt x="2144" y="0"/>
                      <a:pt x="50" y="1679"/>
                      <a:pt x="21" y="4234"/>
                    </a:cubicBezTo>
                    <a:cubicBezTo>
                      <a:pt x="1" y="6577"/>
                      <a:pt x="1905" y="8523"/>
                      <a:pt x="4269" y="8523"/>
                    </a:cubicBezTo>
                    <a:cubicBezTo>
                      <a:pt x="8056" y="8523"/>
                      <a:pt x="9960" y="3962"/>
                      <a:pt x="7303" y="1263"/>
                    </a:cubicBezTo>
                    <a:cubicBezTo>
                      <a:pt x="6438" y="391"/>
                      <a:pt x="5369" y="0"/>
                      <a:pt x="432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3" name="Google Shape;253;p2"/>
            <p:cNvGrpSpPr/>
            <p:nvPr/>
          </p:nvGrpSpPr>
          <p:grpSpPr>
            <a:xfrm rot="10800000">
              <a:off x="1181392" y="3929592"/>
              <a:ext cx="921584" cy="469676"/>
              <a:chOff x="6617957" y="714202"/>
              <a:chExt cx="921584" cy="469676"/>
            </a:xfrm>
          </p:grpSpPr>
          <p:sp>
            <p:nvSpPr>
              <p:cNvPr id="254" name="Google Shape;254;p2"/>
              <p:cNvSpPr/>
              <p:nvPr/>
            </p:nvSpPr>
            <p:spPr>
              <a:xfrm rot="10800000">
                <a:off x="6617957" y="714202"/>
                <a:ext cx="921584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858" h="24900" extrusionOk="0">
                    <a:moveTo>
                      <a:pt x="1" y="0"/>
                    </a:moveTo>
                    <a:lnTo>
                      <a:pt x="1" y="24899"/>
                    </a:lnTo>
                    <a:lnTo>
                      <a:pt x="48857" y="24899"/>
                    </a:lnTo>
                    <a:lnTo>
                      <a:pt x="488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2"/>
              <p:cNvSpPr/>
              <p:nvPr/>
            </p:nvSpPr>
            <p:spPr>
              <a:xfrm rot="10800000">
                <a:off x="7098266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53" y="1"/>
                    </a:moveTo>
                    <a:cubicBezTo>
                      <a:pt x="2104" y="1"/>
                      <a:pt x="35" y="1658"/>
                      <a:pt x="21" y="4178"/>
                    </a:cubicBezTo>
                    <a:cubicBezTo>
                      <a:pt x="0" y="6521"/>
                      <a:pt x="1883" y="8425"/>
                      <a:pt x="4227" y="8446"/>
                    </a:cubicBezTo>
                    <a:cubicBezTo>
                      <a:pt x="7972" y="8446"/>
                      <a:pt x="9855" y="3927"/>
                      <a:pt x="7219" y="1270"/>
                    </a:cubicBezTo>
                    <a:cubicBezTo>
                      <a:pt x="6363" y="393"/>
                      <a:pt x="5298" y="1"/>
                      <a:pt x="42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2"/>
              <p:cNvSpPr/>
              <p:nvPr/>
            </p:nvSpPr>
            <p:spPr>
              <a:xfrm rot="10800000">
                <a:off x="7333109" y="996384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7" y="0"/>
                    </a:moveTo>
                    <a:cubicBezTo>
                      <a:pt x="2097" y="0"/>
                      <a:pt x="36" y="1654"/>
                      <a:pt x="22" y="4189"/>
                    </a:cubicBezTo>
                    <a:cubicBezTo>
                      <a:pt x="1" y="6511"/>
                      <a:pt x="1884" y="8415"/>
                      <a:pt x="4227" y="8436"/>
                    </a:cubicBezTo>
                    <a:cubicBezTo>
                      <a:pt x="7973" y="8436"/>
                      <a:pt x="9856" y="3917"/>
                      <a:pt x="7219" y="1259"/>
                    </a:cubicBezTo>
                    <a:cubicBezTo>
                      <a:pt x="6357" y="390"/>
                      <a:pt x="5292" y="0"/>
                      <a:pt x="424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2"/>
              <p:cNvSpPr/>
              <p:nvPr/>
            </p:nvSpPr>
            <p:spPr>
              <a:xfrm rot="10800000">
                <a:off x="7098266" y="996384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6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21"/>
                      <a:pt x="1883" y="8425"/>
                      <a:pt x="4227" y="8446"/>
                    </a:cubicBezTo>
                    <a:cubicBezTo>
                      <a:pt x="7972" y="8446"/>
                      <a:pt x="9855" y="3927"/>
                      <a:pt x="7219" y="1269"/>
                    </a:cubicBezTo>
                    <a:cubicBezTo>
                      <a:pt x="6357" y="393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2"/>
              <p:cNvSpPr/>
              <p:nvPr/>
            </p:nvSpPr>
            <p:spPr>
              <a:xfrm rot="10800000">
                <a:off x="6863441" y="996384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6" y="1"/>
                    </a:moveTo>
                    <a:cubicBezTo>
                      <a:pt x="2095" y="1"/>
                      <a:pt x="29" y="1664"/>
                      <a:pt x="1" y="4199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69"/>
                    </a:cubicBezTo>
                    <a:cubicBezTo>
                      <a:pt x="6357" y="393"/>
                      <a:pt x="5292" y="1"/>
                      <a:pt x="424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2"/>
              <p:cNvSpPr/>
              <p:nvPr/>
            </p:nvSpPr>
            <p:spPr>
              <a:xfrm rot="10800000">
                <a:off x="6636105" y="996384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59" y="1"/>
                    </a:moveTo>
                    <a:cubicBezTo>
                      <a:pt x="2103" y="1"/>
                      <a:pt x="29" y="1665"/>
                      <a:pt x="1" y="4205"/>
                    </a:cubicBezTo>
                    <a:cubicBezTo>
                      <a:pt x="1" y="6527"/>
                      <a:pt x="1884" y="8431"/>
                      <a:pt x="4227" y="8452"/>
                    </a:cubicBezTo>
                    <a:cubicBezTo>
                      <a:pt x="7973" y="8452"/>
                      <a:pt x="9856" y="3933"/>
                      <a:pt x="7219" y="1254"/>
                    </a:cubicBezTo>
                    <a:cubicBezTo>
                      <a:pt x="6361" y="389"/>
                      <a:pt x="5300" y="1"/>
                      <a:pt x="425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2"/>
              <p:cNvSpPr/>
              <p:nvPr/>
            </p:nvSpPr>
            <p:spPr>
              <a:xfrm rot="10800000">
                <a:off x="7333109" y="755240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4" y="1"/>
                    </a:moveTo>
                    <a:cubicBezTo>
                      <a:pt x="2095" y="1"/>
                      <a:pt x="36" y="1649"/>
                      <a:pt x="22" y="4169"/>
                    </a:cubicBezTo>
                    <a:cubicBezTo>
                      <a:pt x="1" y="6512"/>
                      <a:pt x="1884" y="8416"/>
                      <a:pt x="4227" y="8437"/>
                    </a:cubicBezTo>
                    <a:cubicBezTo>
                      <a:pt x="7973" y="8437"/>
                      <a:pt x="9856" y="3918"/>
                      <a:pt x="7219" y="1261"/>
                    </a:cubicBezTo>
                    <a:cubicBezTo>
                      <a:pt x="6356" y="391"/>
                      <a:pt x="5290" y="1"/>
                      <a:pt x="42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2"/>
              <p:cNvSpPr/>
              <p:nvPr/>
            </p:nvSpPr>
            <p:spPr>
              <a:xfrm rot="10800000">
                <a:off x="6863441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1"/>
                    </a:moveTo>
                    <a:cubicBezTo>
                      <a:pt x="2093" y="1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70"/>
                    </a:cubicBezTo>
                    <a:cubicBezTo>
                      <a:pt x="6356" y="393"/>
                      <a:pt x="5290" y="1"/>
                      <a:pt x="42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2"/>
              <p:cNvSpPr/>
              <p:nvPr/>
            </p:nvSpPr>
            <p:spPr>
              <a:xfrm rot="10800000">
                <a:off x="6636105" y="755240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1"/>
                    </a:moveTo>
                    <a:cubicBezTo>
                      <a:pt x="2093" y="1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70"/>
                    </a:cubicBezTo>
                    <a:cubicBezTo>
                      <a:pt x="6356" y="393"/>
                      <a:pt x="5290" y="1"/>
                      <a:pt x="42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3" name="Google Shape;263;p2"/>
            <p:cNvGrpSpPr/>
            <p:nvPr/>
          </p:nvGrpSpPr>
          <p:grpSpPr>
            <a:xfrm rot="10800000">
              <a:off x="940500" y="3704833"/>
              <a:ext cx="229330" cy="695045"/>
              <a:chOff x="7539527" y="714208"/>
              <a:chExt cx="229330" cy="695045"/>
            </a:xfrm>
          </p:grpSpPr>
          <p:sp>
            <p:nvSpPr>
              <p:cNvPr id="264" name="Google Shape;264;p2"/>
              <p:cNvSpPr/>
              <p:nvPr/>
            </p:nvSpPr>
            <p:spPr>
              <a:xfrm rot="10800000">
                <a:off x="7539527" y="714208"/>
                <a:ext cx="229330" cy="69504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6848" extrusionOk="0">
                    <a:moveTo>
                      <a:pt x="1" y="1"/>
                    </a:moveTo>
                    <a:lnTo>
                      <a:pt x="1" y="36847"/>
                    </a:lnTo>
                    <a:lnTo>
                      <a:pt x="12158" y="36847"/>
                    </a:lnTo>
                    <a:lnTo>
                      <a:pt x="12158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2"/>
              <p:cNvSpPr/>
              <p:nvPr/>
            </p:nvSpPr>
            <p:spPr>
              <a:xfrm rot="10800000">
                <a:off x="7546638" y="1218213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38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2"/>
              <p:cNvSpPr/>
              <p:nvPr/>
            </p:nvSpPr>
            <p:spPr>
              <a:xfrm rot="10800000">
                <a:off x="7546638" y="980615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2"/>
              <p:cNvSpPr/>
              <p:nvPr/>
            </p:nvSpPr>
            <p:spPr>
              <a:xfrm rot="10800000">
                <a:off x="7546638" y="742621"/>
                <a:ext cx="187871" cy="160765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3" extrusionOk="0">
                    <a:moveTo>
                      <a:pt x="4299" y="0"/>
                    </a:moveTo>
                    <a:cubicBezTo>
                      <a:pt x="2123" y="0"/>
                      <a:pt x="29" y="1679"/>
                      <a:pt x="0" y="4234"/>
                    </a:cubicBezTo>
                    <a:cubicBezTo>
                      <a:pt x="0" y="6577"/>
                      <a:pt x="1904" y="8523"/>
                      <a:pt x="4269" y="8523"/>
                    </a:cubicBezTo>
                    <a:cubicBezTo>
                      <a:pt x="8056" y="8523"/>
                      <a:pt x="9960" y="3962"/>
                      <a:pt x="7282" y="1262"/>
                    </a:cubicBezTo>
                    <a:cubicBezTo>
                      <a:pt x="6417" y="391"/>
                      <a:pt x="5348" y="0"/>
                      <a:pt x="429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" name="Google Shape;268;p2"/>
            <p:cNvGrpSpPr/>
            <p:nvPr/>
          </p:nvGrpSpPr>
          <p:grpSpPr>
            <a:xfrm rot="10800000">
              <a:off x="2603353" y="4652901"/>
              <a:ext cx="485860" cy="489821"/>
              <a:chOff x="5669934" y="-176"/>
              <a:chExt cx="485860" cy="489821"/>
            </a:xfrm>
          </p:grpSpPr>
          <p:sp>
            <p:nvSpPr>
              <p:cNvPr id="269" name="Google Shape;269;p2"/>
              <p:cNvSpPr/>
              <p:nvPr/>
            </p:nvSpPr>
            <p:spPr>
              <a:xfrm rot="10800000">
                <a:off x="5669934" y="-176"/>
                <a:ext cx="485860" cy="489821"/>
              </a:xfrm>
              <a:custGeom>
                <a:avLst/>
                <a:gdLst/>
                <a:ahLst/>
                <a:cxnLst/>
                <a:rect l="l" t="t" r="r" b="b"/>
                <a:pathLst>
                  <a:path w="25758" h="25968" extrusionOk="0">
                    <a:moveTo>
                      <a:pt x="1" y="1"/>
                    </a:moveTo>
                    <a:lnTo>
                      <a:pt x="1" y="25967"/>
                    </a:lnTo>
                    <a:lnTo>
                      <a:pt x="25758" y="25967"/>
                    </a:lnTo>
                    <a:lnTo>
                      <a:pt x="2575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2"/>
              <p:cNvSpPr/>
              <p:nvPr/>
            </p:nvSpPr>
            <p:spPr>
              <a:xfrm rot="10800000">
                <a:off x="5928443" y="285967"/>
                <a:ext cx="193793" cy="166103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06" extrusionOk="0">
                    <a:moveTo>
                      <a:pt x="4441" y="0"/>
                    </a:moveTo>
                    <a:cubicBezTo>
                      <a:pt x="2193" y="0"/>
                      <a:pt x="28" y="1734"/>
                      <a:pt x="0" y="4370"/>
                    </a:cubicBezTo>
                    <a:cubicBezTo>
                      <a:pt x="0" y="6797"/>
                      <a:pt x="1967" y="8785"/>
                      <a:pt x="4394" y="8806"/>
                    </a:cubicBezTo>
                    <a:cubicBezTo>
                      <a:pt x="8307" y="8806"/>
                      <a:pt x="10274" y="4098"/>
                      <a:pt x="7533" y="1315"/>
                    </a:cubicBezTo>
                    <a:cubicBezTo>
                      <a:pt x="6638" y="407"/>
                      <a:pt x="5530" y="0"/>
                      <a:pt x="44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2"/>
              <p:cNvSpPr/>
              <p:nvPr/>
            </p:nvSpPr>
            <p:spPr>
              <a:xfrm rot="10800000">
                <a:off x="5675850" y="285967"/>
                <a:ext cx="193793" cy="166103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06" extrusionOk="0">
                    <a:moveTo>
                      <a:pt x="4447" y="0"/>
                    </a:moveTo>
                    <a:cubicBezTo>
                      <a:pt x="2205" y="0"/>
                      <a:pt x="50" y="1734"/>
                      <a:pt x="21" y="4370"/>
                    </a:cubicBezTo>
                    <a:cubicBezTo>
                      <a:pt x="0" y="6797"/>
                      <a:pt x="1967" y="8785"/>
                      <a:pt x="4415" y="8806"/>
                    </a:cubicBezTo>
                    <a:cubicBezTo>
                      <a:pt x="8307" y="8806"/>
                      <a:pt x="10274" y="4098"/>
                      <a:pt x="7533" y="1315"/>
                    </a:cubicBezTo>
                    <a:cubicBezTo>
                      <a:pt x="6638" y="407"/>
                      <a:pt x="5532" y="0"/>
                      <a:pt x="444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2"/>
              <p:cNvSpPr/>
              <p:nvPr/>
            </p:nvSpPr>
            <p:spPr>
              <a:xfrm rot="10800000">
                <a:off x="5675850" y="34165"/>
                <a:ext cx="193793" cy="166197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11" extrusionOk="0">
                    <a:moveTo>
                      <a:pt x="4434" y="0"/>
                    </a:moveTo>
                    <a:cubicBezTo>
                      <a:pt x="2197" y="0"/>
                      <a:pt x="49" y="1723"/>
                      <a:pt x="21" y="4354"/>
                    </a:cubicBezTo>
                    <a:cubicBezTo>
                      <a:pt x="0" y="6802"/>
                      <a:pt x="1967" y="8790"/>
                      <a:pt x="4415" y="8811"/>
                    </a:cubicBezTo>
                    <a:cubicBezTo>
                      <a:pt x="8307" y="8790"/>
                      <a:pt x="10274" y="4082"/>
                      <a:pt x="7533" y="1320"/>
                    </a:cubicBezTo>
                    <a:cubicBezTo>
                      <a:pt x="6635" y="409"/>
                      <a:pt x="5524" y="0"/>
                      <a:pt x="44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2"/>
              <p:cNvSpPr/>
              <p:nvPr/>
            </p:nvSpPr>
            <p:spPr>
              <a:xfrm rot="10800000">
                <a:off x="5928443" y="34165"/>
                <a:ext cx="193793" cy="166197"/>
              </a:xfrm>
              <a:custGeom>
                <a:avLst/>
                <a:gdLst/>
                <a:ahLst/>
                <a:cxnLst/>
                <a:rect l="l" t="t" r="r" b="b"/>
                <a:pathLst>
                  <a:path w="10274" h="8811" extrusionOk="0">
                    <a:moveTo>
                      <a:pt x="4429" y="0"/>
                    </a:moveTo>
                    <a:cubicBezTo>
                      <a:pt x="2186" y="0"/>
                      <a:pt x="28" y="1723"/>
                      <a:pt x="0" y="4354"/>
                    </a:cubicBezTo>
                    <a:cubicBezTo>
                      <a:pt x="0" y="6802"/>
                      <a:pt x="1967" y="8790"/>
                      <a:pt x="4394" y="8811"/>
                    </a:cubicBezTo>
                    <a:cubicBezTo>
                      <a:pt x="8307" y="8790"/>
                      <a:pt x="10274" y="4082"/>
                      <a:pt x="7533" y="1320"/>
                    </a:cubicBezTo>
                    <a:cubicBezTo>
                      <a:pt x="6635" y="409"/>
                      <a:pt x="5522" y="0"/>
                      <a:pt x="442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4" name="Google Shape;274;p2"/>
            <p:cNvGrpSpPr/>
            <p:nvPr/>
          </p:nvGrpSpPr>
          <p:grpSpPr>
            <a:xfrm rot="10800000">
              <a:off x="3102816" y="4652903"/>
              <a:ext cx="473241" cy="490595"/>
              <a:chOff x="5196700" y="-176"/>
              <a:chExt cx="473241" cy="490595"/>
            </a:xfrm>
          </p:grpSpPr>
          <p:sp>
            <p:nvSpPr>
              <p:cNvPr id="275" name="Google Shape;275;p2"/>
              <p:cNvSpPr/>
              <p:nvPr/>
            </p:nvSpPr>
            <p:spPr>
              <a:xfrm rot="10800000">
                <a:off x="5196700" y="-176"/>
                <a:ext cx="473241" cy="490595"/>
              </a:xfrm>
              <a:custGeom>
                <a:avLst/>
                <a:gdLst/>
                <a:ahLst/>
                <a:cxnLst/>
                <a:rect l="l" t="t" r="r" b="b"/>
                <a:pathLst>
                  <a:path w="25089" h="26009" extrusionOk="0">
                    <a:moveTo>
                      <a:pt x="1" y="0"/>
                    </a:moveTo>
                    <a:lnTo>
                      <a:pt x="1" y="26008"/>
                    </a:lnTo>
                    <a:lnTo>
                      <a:pt x="25088" y="26008"/>
                    </a:lnTo>
                    <a:lnTo>
                      <a:pt x="2508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2"/>
              <p:cNvSpPr/>
              <p:nvPr/>
            </p:nvSpPr>
            <p:spPr>
              <a:xfrm rot="10800000">
                <a:off x="5450476" y="286363"/>
                <a:ext cx="193812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8807" extrusionOk="0">
                    <a:moveTo>
                      <a:pt x="4444" y="0"/>
                    </a:moveTo>
                    <a:cubicBezTo>
                      <a:pt x="2203" y="0"/>
                      <a:pt x="50" y="1729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07" y="8807"/>
                      <a:pt x="10274" y="4099"/>
                      <a:pt x="7533" y="1316"/>
                    </a:cubicBezTo>
                    <a:cubicBezTo>
                      <a:pt x="6638" y="407"/>
                      <a:pt x="5531" y="0"/>
                      <a:pt x="44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2"/>
              <p:cNvSpPr/>
              <p:nvPr/>
            </p:nvSpPr>
            <p:spPr>
              <a:xfrm rot="10800000">
                <a:off x="5197486" y="286363"/>
                <a:ext cx="194208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96" h="8807" extrusionOk="0">
                    <a:moveTo>
                      <a:pt x="4444" y="0"/>
                    </a:moveTo>
                    <a:cubicBezTo>
                      <a:pt x="2203" y="0"/>
                      <a:pt x="50" y="1729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28" y="8807"/>
                      <a:pt x="10295" y="4099"/>
                      <a:pt x="7533" y="1316"/>
                    </a:cubicBezTo>
                    <a:cubicBezTo>
                      <a:pt x="6638" y="407"/>
                      <a:pt x="5531" y="0"/>
                      <a:pt x="4444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2"/>
              <p:cNvSpPr/>
              <p:nvPr/>
            </p:nvSpPr>
            <p:spPr>
              <a:xfrm rot="10800000">
                <a:off x="5197486" y="34957"/>
                <a:ext cx="194208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96" h="8807" extrusionOk="0">
                    <a:moveTo>
                      <a:pt x="4444" y="1"/>
                    </a:moveTo>
                    <a:cubicBezTo>
                      <a:pt x="2203" y="1"/>
                      <a:pt x="50" y="1730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28" y="8807"/>
                      <a:pt x="10295" y="4099"/>
                      <a:pt x="7533" y="1316"/>
                    </a:cubicBezTo>
                    <a:cubicBezTo>
                      <a:pt x="6638" y="407"/>
                      <a:pt x="5531" y="1"/>
                      <a:pt x="44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2"/>
              <p:cNvSpPr/>
              <p:nvPr/>
            </p:nvSpPr>
            <p:spPr>
              <a:xfrm rot="10800000">
                <a:off x="5450476" y="34957"/>
                <a:ext cx="193812" cy="166122"/>
              </a:xfrm>
              <a:custGeom>
                <a:avLst/>
                <a:gdLst/>
                <a:ahLst/>
                <a:cxnLst/>
                <a:rect l="l" t="t" r="r" b="b"/>
                <a:pathLst>
                  <a:path w="10275" h="8807" extrusionOk="0">
                    <a:moveTo>
                      <a:pt x="4444" y="1"/>
                    </a:moveTo>
                    <a:cubicBezTo>
                      <a:pt x="2203" y="1"/>
                      <a:pt x="50" y="1730"/>
                      <a:pt x="22" y="4350"/>
                    </a:cubicBezTo>
                    <a:cubicBezTo>
                      <a:pt x="1" y="6798"/>
                      <a:pt x="1968" y="8786"/>
                      <a:pt x="4416" y="8807"/>
                    </a:cubicBezTo>
                    <a:cubicBezTo>
                      <a:pt x="8307" y="8807"/>
                      <a:pt x="10274" y="4099"/>
                      <a:pt x="7533" y="1316"/>
                    </a:cubicBezTo>
                    <a:cubicBezTo>
                      <a:pt x="6638" y="407"/>
                      <a:pt x="5531" y="1"/>
                      <a:pt x="444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0" name="Google Shape;280;p2"/>
            <p:cNvGrpSpPr/>
            <p:nvPr/>
          </p:nvGrpSpPr>
          <p:grpSpPr>
            <a:xfrm rot="10800000">
              <a:off x="1169072" y="4891253"/>
              <a:ext cx="932284" cy="251833"/>
              <a:chOff x="6611261" y="-182"/>
              <a:chExt cx="934995" cy="251833"/>
            </a:xfrm>
          </p:grpSpPr>
          <p:sp>
            <p:nvSpPr>
              <p:cNvPr id="281" name="Google Shape;281;p2"/>
              <p:cNvSpPr/>
              <p:nvPr/>
            </p:nvSpPr>
            <p:spPr>
              <a:xfrm rot="10800000">
                <a:off x="6611261" y="-182"/>
                <a:ext cx="934995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49569" h="13351" extrusionOk="0">
                    <a:moveTo>
                      <a:pt x="1" y="1"/>
                    </a:moveTo>
                    <a:lnTo>
                      <a:pt x="1" y="13350"/>
                    </a:lnTo>
                    <a:lnTo>
                      <a:pt x="49569" y="13350"/>
                    </a:lnTo>
                    <a:lnTo>
                      <a:pt x="49569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2"/>
              <p:cNvSpPr/>
              <p:nvPr/>
            </p:nvSpPr>
            <p:spPr>
              <a:xfrm rot="10800000">
                <a:off x="7350859" y="49934"/>
                <a:ext cx="190040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3996"/>
                      <a:pt x="1938" y="8612"/>
                      <a:pt x="5754" y="8612"/>
                    </a:cubicBezTo>
                    <a:cubicBezTo>
                      <a:pt x="5771" y="8612"/>
                      <a:pt x="5788" y="8612"/>
                      <a:pt x="5806" y="8612"/>
                    </a:cubicBezTo>
                    <a:cubicBezTo>
                      <a:pt x="8149" y="8612"/>
                      <a:pt x="10074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2"/>
              <p:cNvSpPr/>
              <p:nvPr/>
            </p:nvSpPr>
            <p:spPr>
              <a:xfrm rot="10800000">
                <a:off x="664517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7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52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2"/>
              <p:cNvSpPr/>
              <p:nvPr/>
            </p:nvSpPr>
            <p:spPr>
              <a:xfrm rot="10800000">
                <a:off x="712195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4017"/>
                      <a:pt x="1938" y="8612"/>
                      <a:pt x="5733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9" y="8612"/>
                      <a:pt x="10053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2"/>
              <p:cNvSpPr/>
              <p:nvPr/>
            </p:nvSpPr>
            <p:spPr>
              <a:xfrm rot="10800000">
                <a:off x="6892245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07" y="1"/>
                    </a:moveTo>
                    <a:cubicBezTo>
                      <a:pt x="4645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49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38" y="1723"/>
                      <a:pt x="7915" y="1"/>
                      <a:pt x="57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86" name="Google Shape;286;p2"/>
            <p:cNvGrpSpPr/>
            <p:nvPr/>
          </p:nvGrpSpPr>
          <p:grpSpPr>
            <a:xfrm rot="10800000">
              <a:off x="1625995" y="4410428"/>
              <a:ext cx="474807" cy="469683"/>
              <a:chOff x="6615985" y="244929"/>
              <a:chExt cx="474807" cy="468092"/>
            </a:xfrm>
          </p:grpSpPr>
          <p:sp>
            <p:nvSpPr>
              <p:cNvPr id="287" name="Google Shape;287;p2"/>
              <p:cNvSpPr/>
              <p:nvPr/>
            </p:nvSpPr>
            <p:spPr>
              <a:xfrm rot="10800000">
                <a:off x="6615985" y="244929"/>
                <a:ext cx="474807" cy="468092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4816" extrusionOk="0">
                    <a:moveTo>
                      <a:pt x="1" y="0"/>
                    </a:moveTo>
                    <a:lnTo>
                      <a:pt x="1" y="24816"/>
                    </a:lnTo>
                    <a:lnTo>
                      <a:pt x="25172" y="24816"/>
                    </a:lnTo>
                    <a:lnTo>
                      <a:pt x="25172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2"/>
              <p:cNvSpPr/>
              <p:nvPr/>
            </p:nvSpPr>
            <p:spPr>
              <a:xfrm rot="10800000">
                <a:off x="6868572" y="520019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4" y="0"/>
                    </a:moveTo>
                    <a:cubicBezTo>
                      <a:pt x="2138" y="0"/>
                      <a:pt x="35" y="1692"/>
                      <a:pt x="21" y="4257"/>
                    </a:cubicBezTo>
                    <a:cubicBezTo>
                      <a:pt x="0" y="6642"/>
                      <a:pt x="1925" y="8588"/>
                      <a:pt x="4311" y="8609"/>
                    </a:cubicBezTo>
                    <a:cubicBezTo>
                      <a:pt x="8119" y="8609"/>
                      <a:pt x="10044" y="3985"/>
                      <a:pt x="7365" y="1286"/>
                    </a:cubicBezTo>
                    <a:cubicBezTo>
                      <a:pt x="6484" y="398"/>
                      <a:pt x="5398" y="0"/>
                      <a:pt x="433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2"/>
              <p:cNvSpPr/>
              <p:nvPr/>
            </p:nvSpPr>
            <p:spPr>
              <a:xfrm rot="10800000">
                <a:off x="6621505" y="520019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3" y="0"/>
                    </a:moveTo>
                    <a:cubicBezTo>
                      <a:pt x="2136" y="0"/>
                      <a:pt x="29" y="1692"/>
                      <a:pt x="1" y="4257"/>
                    </a:cubicBezTo>
                    <a:cubicBezTo>
                      <a:pt x="1" y="6642"/>
                      <a:pt x="1926" y="8588"/>
                      <a:pt x="4311" y="8609"/>
                    </a:cubicBezTo>
                    <a:cubicBezTo>
                      <a:pt x="8119" y="8609"/>
                      <a:pt x="10044" y="3985"/>
                      <a:pt x="7366" y="1286"/>
                    </a:cubicBezTo>
                    <a:cubicBezTo>
                      <a:pt x="6485" y="398"/>
                      <a:pt x="5398" y="0"/>
                      <a:pt x="433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2"/>
              <p:cNvSpPr/>
              <p:nvPr/>
            </p:nvSpPr>
            <p:spPr>
              <a:xfrm rot="10800000">
                <a:off x="6621505" y="274517"/>
                <a:ext cx="189455" cy="162387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9" extrusionOk="0">
                    <a:moveTo>
                      <a:pt x="4336" y="0"/>
                    </a:moveTo>
                    <a:cubicBezTo>
                      <a:pt x="2138" y="0"/>
                      <a:pt x="29" y="1697"/>
                      <a:pt x="1" y="4277"/>
                    </a:cubicBezTo>
                    <a:cubicBezTo>
                      <a:pt x="1" y="6662"/>
                      <a:pt x="1926" y="8608"/>
                      <a:pt x="4311" y="8608"/>
                    </a:cubicBezTo>
                    <a:cubicBezTo>
                      <a:pt x="8119" y="8608"/>
                      <a:pt x="10044" y="4005"/>
                      <a:pt x="7366" y="1285"/>
                    </a:cubicBezTo>
                    <a:cubicBezTo>
                      <a:pt x="6485" y="398"/>
                      <a:pt x="5400" y="0"/>
                      <a:pt x="433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2"/>
              <p:cNvSpPr/>
              <p:nvPr/>
            </p:nvSpPr>
            <p:spPr>
              <a:xfrm rot="10800000">
                <a:off x="6868572" y="274517"/>
                <a:ext cx="189455" cy="162218"/>
              </a:xfrm>
              <a:custGeom>
                <a:avLst/>
                <a:gdLst/>
                <a:ahLst/>
                <a:cxnLst/>
                <a:rect l="l" t="t" r="r" b="b"/>
                <a:pathLst>
                  <a:path w="10044" h="8600" extrusionOk="0">
                    <a:moveTo>
                      <a:pt x="4337" y="1"/>
                    </a:moveTo>
                    <a:cubicBezTo>
                      <a:pt x="2140" y="1"/>
                      <a:pt x="35" y="1688"/>
                      <a:pt x="21" y="4268"/>
                    </a:cubicBezTo>
                    <a:cubicBezTo>
                      <a:pt x="0" y="6653"/>
                      <a:pt x="1925" y="8599"/>
                      <a:pt x="4311" y="8599"/>
                    </a:cubicBezTo>
                    <a:cubicBezTo>
                      <a:pt x="8119" y="8599"/>
                      <a:pt x="10044" y="3996"/>
                      <a:pt x="7365" y="1276"/>
                    </a:cubicBezTo>
                    <a:cubicBezTo>
                      <a:pt x="6485" y="396"/>
                      <a:pt x="5400" y="1"/>
                      <a:pt x="4337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" name="Google Shape;292;p2"/>
            <p:cNvGrpSpPr/>
            <p:nvPr/>
          </p:nvGrpSpPr>
          <p:grpSpPr>
            <a:xfrm rot="10800000">
              <a:off x="465816" y="2262531"/>
              <a:ext cx="229330" cy="233669"/>
              <a:chOff x="7992219" y="2560523"/>
              <a:chExt cx="229330" cy="233669"/>
            </a:xfrm>
          </p:grpSpPr>
          <p:sp>
            <p:nvSpPr>
              <p:cNvPr id="293" name="Google Shape;293;p2"/>
              <p:cNvSpPr/>
              <p:nvPr/>
            </p:nvSpPr>
            <p:spPr>
              <a:xfrm rot="10800000">
                <a:off x="7992219" y="2560523"/>
                <a:ext cx="22933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12388" extrusionOk="0">
                    <a:moveTo>
                      <a:pt x="1" y="1"/>
                    </a:moveTo>
                    <a:lnTo>
                      <a:pt x="1" y="12388"/>
                    </a:lnTo>
                    <a:lnTo>
                      <a:pt x="12157" y="12388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2"/>
              <p:cNvSpPr/>
              <p:nvPr/>
            </p:nvSpPr>
            <p:spPr>
              <a:xfrm rot="10800000">
                <a:off x="8004459" y="2601171"/>
                <a:ext cx="176044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33" h="7987" extrusionOk="0">
                    <a:moveTo>
                      <a:pt x="4041" y="0"/>
                    </a:moveTo>
                    <a:cubicBezTo>
                      <a:pt x="2006" y="0"/>
                      <a:pt x="50" y="1566"/>
                      <a:pt x="22" y="3948"/>
                    </a:cubicBezTo>
                    <a:cubicBezTo>
                      <a:pt x="1" y="6166"/>
                      <a:pt x="1800" y="7966"/>
                      <a:pt x="3997" y="7987"/>
                    </a:cubicBezTo>
                    <a:cubicBezTo>
                      <a:pt x="7554" y="7987"/>
                      <a:pt x="9333" y="3718"/>
                      <a:pt x="6843" y="1186"/>
                    </a:cubicBezTo>
                    <a:cubicBezTo>
                      <a:pt x="6030" y="367"/>
                      <a:pt x="5027" y="0"/>
                      <a:pt x="404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5" name="Google Shape;295;p2"/>
            <p:cNvGrpSpPr/>
            <p:nvPr/>
          </p:nvGrpSpPr>
          <p:grpSpPr>
            <a:xfrm rot="10800000">
              <a:off x="1180955" y="3022606"/>
              <a:ext cx="233669" cy="233669"/>
              <a:chOff x="7305872" y="1876137"/>
              <a:chExt cx="233669" cy="233669"/>
            </a:xfrm>
          </p:grpSpPr>
          <p:sp>
            <p:nvSpPr>
              <p:cNvPr id="296" name="Google Shape;296;p2"/>
              <p:cNvSpPr/>
              <p:nvPr/>
            </p:nvSpPr>
            <p:spPr>
              <a:xfrm rot="10800000">
                <a:off x="7305872" y="1876137"/>
                <a:ext cx="233669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88" h="12388" extrusionOk="0">
                    <a:moveTo>
                      <a:pt x="1" y="1"/>
                    </a:moveTo>
                    <a:lnTo>
                      <a:pt x="1" y="12387"/>
                    </a:lnTo>
                    <a:lnTo>
                      <a:pt x="12387" y="12387"/>
                    </a:lnTo>
                    <a:lnTo>
                      <a:pt x="1238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2"/>
              <p:cNvSpPr/>
              <p:nvPr/>
            </p:nvSpPr>
            <p:spPr>
              <a:xfrm rot="10800000">
                <a:off x="7322451" y="1917180"/>
                <a:ext cx="175648" cy="150278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67" extrusionOk="0">
                    <a:moveTo>
                      <a:pt x="4025" y="1"/>
                    </a:moveTo>
                    <a:cubicBezTo>
                      <a:pt x="1997" y="1"/>
                      <a:pt x="50" y="1566"/>
                      <a:pt x="21" y="3949"/>
                    </a:cubicBezTo>
                    <a:cubicBezTo>
                      <a:pt x="1" y="6167"/>
                      <a:pt x="1779" y="7966"/>
                      <a:pt x="3997" y="7966"/>
                    </a:cubicBezTo>
                    <a:cubicBezTo>
                      <a:pt x="7533" y="7966"/>
                      <a:pt x="9312" y="3698"/>
                      <a:pt x="6822" y="1187"/>
                    </a:cubicBezTo>
                    <a:cubicBezTo>
                      <a:pt x="6009" y="368"/>
                      <a:pt x="5008" y="1"/>
                      <a:pt x="4025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8" name="Google Shape;298;p2"/>
            <p:cNvGrpSpPr/>
            <p:nvPr/>
          </p:nvGrpSpPr>
          <p:grpSpPr>
            <a:xfrm rot="10800000">
              <a:off x="940101" y="2737899"/>
              <a:ext cx="234838" cy="233669"/>
              <a:chOff x="7539527" y="2110189"/>
              <a:chExt cx="234838" cy="233669"/>
            </a:xfrm>
          </p:grpSpPr>
          <p:sp>
            <p:nvSpPr>
              <p:cNvPr id="299" name="Google Shape;299;p2"/>
              <p:cNvSpPr/>
              <p:nvPr/>
            </p:nvSpPr>
            <p:spPr>
              <a:xfrm rot="10800000">
                <a:off x="7539527" y="2110189"/>
                <a:ext cx="234838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450" h="12388" extrusionOk="0">
                    <a:moveTo>
                      <a:pt x="0" y="1"/>
                    </a:moveTo>
                    <a:lnTo>
                      <a:pt x="0" y="12388"/>
                    </a:lnTo>
                    <a:lnTo>
                      <a:pt x="12450" y="12388"/>
                    </a:lnTo>
                    <a:lnTo>
                      <a:pt x="12450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2"/>
              <p:cNvSpPr/>
              <p:nvPr/>
            </p:nvSpPr>
            <p:spPr>
              <a:xfrm rot="10800000">
                <a:off x="7557295" y="2151232"/>
                <a:ext cx="175629" cy="150259"/>
              </a:xfrm>
              <a:custGeom>
                <a:avLst/>
                <a:gdLst/>
                <a:ahLst/>
                <a:cxnLst/>
                <a:rect l="l" t="t" r="r" b="b"/>
                <a:pathLst>
                  <a:path w="9311" h="7966" extrusionOk="0">
                    <a:moveTo>
                      <a:pt x="4020" y="0"/>
                    </a:moveTo>
                    <a:cubicBezTo>
                      <a:pt x="1985" y="0"/>
                      <a:pt x="28" y="1566"/>
                      <a:pt x="0" y="3948"/>
                    </a:cubicBezTo>
                    <a:cubicBezTo>
                      <a:pt x="0" y="6145"/>
                      <a:pt x="1779" y="7966"/>
                      <a:pt x="3996" y="7966"/>
                    </a:cubicBezTo>
                    <a:cubicBezTo>
                      <a:pt x="7533" y="7966"/>
                      <a:pt x="9311" y="3697"/>
                      <a:pt x="6821" y="1186"/>
                    </a:cubicBezTo>
                    <a:cubicBezTo>
                      <a:pt x="6009" y="367"/>
                      <a:pt x="5005" y="0"/>
                      <a:pt x="40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1" name="Google Shape;301;p2"/>
            <p:cNvGrpSpPr/>
            <p:nvPr/>
          </p:nvGrpSpPr>
          <p:grpSpPr>
            <a:xfrm rot="10800000">
              <a:off x="1625560" y="3461929"/>
              <a:ext cx="233273" cy="233669"/>
              <a:chOff x="6853181" y="1415540"/>
              <a:chExt cx="233273" cy="233669"/>
            </a:xfrm>
          </p:grpSpPr>
          <p:sp>
            <p:nvSpPr>
              <p:cNvPr id="302" name="Google Shape;302;p2"/>
              <p:cNvSpPr/>
              <p:nvPr/>
            </p:nvSpPr>
            <p:spPr>
              <a:xfrm rot="10800000">
                <a:off x="6853181" y="1415540"/>
                <a:ext cx="233273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367" h="12388" extrusionOk="0">
                    <a:moveTo>
                      <a:pt x="1" y="0"/>
                    </a:moveTo>
                    <a:lnTo>
                      <a:pt x="1" y="12387"/>
                    </a:lnTo>
                    <a:lnTo>
                      <a:pt x="12367" y="12387"/>
                    </a:lnTo>
                    <a:lnTo>
                      <a:pt x="12367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2"/>
              <p:cNvSpPr/>
              <p:nvPr/>
            </p:nvSpPr>
            <p:spPr>
              <a:xfrm rot="10800000">
                <a:off x="6869760" y="1456584"/>
                <a:ext cx="175648" cy="150542"/>
              </a:xfrm>
              <a:custGeom>
                <a:avLst/>
                <a:gdLst/>
                <a:ahLst/>
                <a:cxnLst/>
                <a:rect l="l" t="t" r="r" b="b"/>
                <a:pathLst>
                  <a:path w="9312" h="7981" extrusionOk="0">
                    <a:moveTo>
                      <a:pt x="4016" y="1"/>
                    </a:moveTo>
                    <a:cubicBezTo>
                      <a:pt x="1991" y="1"/>
                      <a:pt x="50" y="1570"/>
                      <a:pt x="22" y="3963"/>
                    </a:cubicBezTo>
                    <a:cubicBezTo>
                      <a:pt x="1" y="6160"/>
                      <a:pt x="1779" y="7959"/>
                      <a:pt x="3997" y="7980"/>
                    </a:cubicBezTo>
                    <a:cubicBezTo>
                      <a:pt x="7533" y="7980"/>
                      <a:pt x="9312" y="3712"/>
                      <a:pt x="6822" y="1201"/>
                    </a:cubicBezTo>
                    <a:cubicBezTo>
                      <a:pt x="6007" y="372"/>
                      <a:pt x="5002" y="1"/>
                      <a:pt x="401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4" name="Google Shape;304;p2"/>
            <p:cNvGrpSpPr/>
            <p:nvPr/>
          </p:nvGrpSpPr>
          <p:grpSpPr>
            <a:xfrm rot="10800000">
              <a:off x="2357215" y="4164117"/>
              <a:ext cx="232876" cy="237215"/>
              <a:chOff x="6155780" y="729984"/>
              <a:chExt cx="232876" cy="237215"/>
            </a:xfrm>
          </p:grpSpPr>
          <p:sp>
            <p:nvSpPr>
              <p:cNvPr id="305" name="Google Shape;305;p2"/>
              <p:cNvSpPr/>
              <p:nvPr/>
            </p:nvSpPr>
            <p:spPr>
              <a:xfrm rot="10800000">
                <a:off x="6155780" y="729984"/>
                <a:ext cx="232876" cy="237215"/>
              </a:xfrm>
              <a:custGeom>
                <a:avLst/>
                <a:gdLst/>
                <a:ahLst/>
                <a:cxnLst/>
                <a:rect l="l" t="t" r="r" b="b"/>
                <a:pathLst>
                  <a:path w="12346" h="12576" extrusionOk="0">
                    <a:moveTo>
                      <a:pt x="1" y="0"/>
                    </a:moveTo>
                    <a:lnTo>
                      <a:pt x="1" y="12575"/>
                    </a:lnTo>
                    <a:lnTo>
                      <a:pt x="12346" y="12575"/>
                    </a:lnTo>
                    <a:lnTo>
                      <a:pt x="123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6" name="Google Shape;306;p2"/>
              <p:cNvSpPr/>
              <p:nvPr/>
            </p:nvSpPr>
            <p:spPr>
              <a:xfrm rot="10800000">
                <a:off x="6168002" y="771424"/>
                <a:ext cx="178420" cy="152956"/>
              </a:xfrm>
              <a:custGeom>
                <a:avLst/>
                <a:gdLst/>
                <a:ahLst/>
                <a:cxnLst/>
                <a:rect l="l" t="t" r="r" b="b"/>
                <a:pathLst>
                  <a:path w="9459" h="8109" extrusionOk="0">
                    <a:moveTo>
                      <a:pt x="4086" y="0"/>
                    </a:moveTo>
                    <a:cubicBezTo>
                      <a:pt x="2019" y="0"/>
                      <a:pt x="36" y="1595"/>
                      <a:pt x="22" y="4007"/>
                    </a:cubicBezTo>
                    <a:cubicBezTo>
                      <a:pt x="1" y="6267"/>
                      <a:pt x="1800" y="8088"/>
                      <a:pt x="4060" y="8108"/>
                    </a:cubicBezTo>
                    <a:cubicBezTo>
                      <a:pt x="7638" y="8108"/>
                      <a:pt x="9458" y="3777"/>
                      <a:pt x="6926" y="1204"/>
                    </a:cubicBezTo>
                    <a:cubicBezTo>
                      <a:pt x="6102" y="372"/>
                      <a:pt x="5084" y="0"/>
                      <a:pt x="408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07" name="Google Shape;307;p2"/>
            <p:cNvGrpSpPr/>
            <p:nvPr/>
          </p:nvGrpSpPr>
          <p:grpSpPr>
            <a:xfrm rot="10800000">
              <a:off x="708058" y="2505931"/>
              <a:ext cx="219446" cy="466649"/>
              <a:chOff x="7772786" y="2109798"/>
              <a:chExt cx="219446" cy="450738"/>
            </a:xfrm>
          </p:grpSpPr>
          <p:sp>
            <p:nvSpPr>
              <p:cNvPr id="308" name="Google Shape;308;p2"/>
              <p:cNvSpPr/>
              <p:nvPr/>
            </p:nvSpPr>
            <p:spPr>
              <a:xfrm rot="10800000">
                <a:off x="7772786" y="2109798"/>
                <a:ext cx="219446" cy="450738"/>
              </a:xfrm>
              <a:custGeom>
                <a:avLst/>
                <a:gdLst/>
                <a:ahLst/>
                <a:cxnLst/>
                <a:rect l="l" t="t" r="r" b="b"/>
                <a:pathLst>
                  <a:path w="11634" h="23896" extrusionOk="0">
                    <a:moveTo>
                      <a:pt x="0" y="1"/>
                    </a:moveTo>
                    <a:lnTo>
                      <a:pt x="0" y="23896"/>
                    </a:lnTo>
                    <a:lnTo>
                      <a:pt x="11634" y="23896"/>
                    </a:lnTo>
                    <a:lnTo>
                      <a:pt x="11634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9" name="Google Shape;309;p2"/>
              <p:cNvSpPr/>
              <p:nvPr/>
            </p:nvSpPr>
            <p:spPr>
              <a:xfrm rot="10800000">
                <a:off x="7809492" y="2162286"/>
                <a:ext cx="146033" cy="147618"/>
              </a:xfrm>
              <a:custGeom>
                <a:avLst/>
                <a:gdLst/>
                <a:ahLst/>
                <a:cxnLst/>
                <a:rect l="l" t="t" r="r" b="b"/>
                <a:pathLst>
                  <a:path w="7742" h="7826" extrusionOk="0">
                    <a:moveTo>
                      <a:pt x="3871" y="0"/>
                    </a:moveTo>
                    <a:cubicBezTo>
                      <a:pt x="1737" y="0"/>
                      <a:pt x="0" y="1737"/>
                      <a:pt x="0" y="3913"/>
                    </a:cubicBezTo>
                    <a:cubicBezTo>
                      <a:pt x="0" y="6068"/>
                      <a:pt x="1737" y="7826"/>
                      <a:pt x="3871" y="7826"/>
                    </a:cubicBezTo>
                    <a:cubicBezTo>
                      <a:pt x="6005" y="7826"/>
                      <a:pt x="7742" y="6068"/>
                      <a:pt x="7742" y="3913"/>
                    </a:cubicBezTo>
                    <a:cubicBezTo>
                      <a:pt x="7742" y="1737"/>
                      <a:pt x="6005" y="0"/>
                      <a:pt x="38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0" name="Google Shape;310;p2"/>
              <p:cNvSpPr/>
              <p:nvPr/>
            </p:nvSpPr>
            <p:spPr>
              <a:xfrm rot="10800000">
                <a:off x="7785008" y="2369496"/>
                <a:ext cx="170913" cy="146543"/>
              </a:xfrm>
              <a:custGeom>
                <a:avLst/>
                <a:gdLst/>
                <a:ahLst/>
                <a:cxnLst/>
                <a:rect l="l" t="t" r="r" b="b"/>
                <a:pathLst>
                  <a:path w="9061" h="7769" extrusionOk="0">
                    <a:moveTo>
                      <a:pt x="3926" y="0"/>
                    </a:moveTo>
                    <a:cubicBezTo>
                      <a:pt x="1948" y="0"/>
                      <a:pt x="49" y="1524"/>
                      <a:pt x="21" y="3835"/>
                    </a:cubicBezTo>
                    <a:cubicBezTo>
                      <a:pt x="0" y="5990"/>
                      <a:pt x="1737" y="7748"/>
                      <a:pt x="3892" y="7769"/>
                    </a:cubicBezTo>
                    <a:cubicBezTo>
                      <a:pt x="7344" y="7769"/>
                      <a:pt x="9060" y="3605"/>
                      <a:pt x="6654" y="1157"/>
                    </a:cubicBezTo>
                    <a:cubicBezTo>
                      <a:pt x="5862" y="358"/>
                      <a:pt x="4884" y="0"/>
                      <a:pt x="39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1" name="Google Shape;311;p2"/>
            <p:cNvGrpSpPr/>
            <p:nvPr/>
          </p:nvGrpSpPr>
          <p:grpSpPr>
            <a:xfrm>
              <a:off x="1413698" y="3267280"/>
              <a:ext cx="197797" cy="427664"/>
              <a:chOff x="1792512" y="3300681"/>
              <a:chExt cx="213650" cy="461641"/>
            </a:xfrm>
          </p:grpSpPr>
          <p:sp>
            <p:nvSpPr>
              <p:cNvPr id="312" name="Google Shape;312;p2"/>
              <p:cNvSpPr/>
              <p:nvPr/>
            </p:nvSpPr>
            <p:spPr>
              <a:xfrm>
                <a:off x="1792512" y="3300681"/>
                <a:ext cx="213650" cy="461641"/>
              </a:xfrm>
              <a:custGeom>
                <a:avLst/>
                <a:gdLst/>
                <a:ahLst/>
                <a:cxnLst/>
                <a:rect l="l" t="t" r="r" b="b"/>
                <a:pathLst>
                  <a:path w="11613" h="24419" extrusionOk="0">
                    <a:moveTo>
                      <a:pt x="0" y="0"/>
                    </a:moveTo>
                    <a:lnTo>
                      <a:pt x="0" y="24418"/>
                    </a:lnTo>
                    <a:lnTo>
                      <a:pt x="11613" y="24418"/>
                    </a:lnTo>
                    <a:lnTo>
                      <a:pt x="11613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3" name="Google Shape;313;p2"/>
              <p:cNvSpPr/>
              <p:nvPr/>
            </p:nvSpPr>
            <p:spPr>
              <a:xfrm>
                <a:off x="1804059" y="3366889"/>
                <a:ext cx="166704" cy="142968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70" extrusionOk="0">
                    <a:moveTo>
                      <a:pt x="5189" y="1"/>
                    </a:moveTo>
                    <a:cubicBezTo>
                      <a:pt x="1737" y="1"/>
                      <a:pt x="0" y="4164"/>
                      <a:pt x="2427" y="6612"/>
                    </a:cubicBezTo>
                    <a:cubicBezTo>
                      <a:pt x="3213" y="7411"/>
                      <a:pt x="4187" y="7769"/>
                      <a:pt x="5146" y="7769"/>
                    </a:cubicBezTo>
                    <a:cubicBezTo>
                      <a:pt x="7124" y="7769"/>
                      <a:pt x="9032" y="6246"/>
                      <a:pt x="9060" y="3934"/>
                    </a:cubicBezTo>
                    <a:cubicBezTo>
                      <a:pt x="9060" y="1779"/>
                      <a:pt x="7344" y="22"/>
                      <a:pt x="518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2"/>
              <p:cNvSpPr/>
              <p:nvPr/>
            </p:nvSpPr>
            <p:spPr>
              <a:xfrm>
                <a:off x="1804059" y="3569783"/>
                <a:ext cx="166704" cy="142563"/>
              </a:xfrm>
              <a:custGeom>
                <a:avLst/>
                <a:gdLst/>
                <a:ahLst/>
                <a:cxnLst/>
                <a:rect l="l" t="t" r="r" b="b"/>
                <a:pathLst>
                  <a:path w="9060" h="7748" extrusionOk="0">
                    <a:moveTo>
                      <a:pt x="5189" y="0"/>
                    </a:moveTo>
                    <a:cubicBezTo>
                      <a:pt x="1737" y="0"/>
                      <a:pt x="0" y="4143"/>
                      <a:pt x="2427" y="6591"/>
                    </a:cubicBezTo>
                    <a:cubicBezTo>
                      <a:pt x="3213" y="7390"/>
                      <a:pt x="4187" y="7748"/>
                      <a:pt x="5146" y="7748"/>
                    </a:cubicBezTo>
                    <a:cubicBezTo>
                      <a:pt x="7124" y="7748"/>
                      <a:pt x="9032" y="6225"/>
                      <a:pt x="9060" y="3913"/>
                    </a:cubicBezTo>
                    <a:cubicBezTo>
                      <a:pt x="9060" y="1758"/>
                      <a:pt x="7344" y="0"/>
                      <a:pt x="518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5" name="Google Shape;315;p2"/>
            <p:cNvGrpSpPr/>
            <p:nvPr/>
          </p:nvGrpSpPr>
          <p:grpSpPr>
            <a:xfrm rot="10800000">
              <a:off x="2114622" y="4653289"/>
              <a:ext cx="229311" cy="489821"/>
              <a:chOff x="6388643" y="-176"/>
              <a:chExt cx="229311" cy="489821"/>
            </a:xfrm>
          </p:grpSpPr>
          <p:sp>
            <p:nvSpPr>
              <p:cNvPr id="316" name="Google Shape;316;p2"/>
              <p:cNvSpPr/>
              <p:nvPr/>
            </p:nvSpPr>
            <p:spPr>
              <a:xfrm rot="10800000">
                <a:off x="6388643" y="-176"/>
                <a:ext cx="229311" cy="489821"/>
              </a:xfrm>
              <a:custGeom>
                <a:avLst/>
                <a:gdLst/>
                <a:ahLst/>
                <a:cxnLst/>
                <a:rect l="l" t="t" r="r" b="b"/>
                <a:pathLst>
                  <a:path w="12157" h="25968" extrusionOk="0">
                    <a:moveTo>
                      <a:pt x="0" y="1"/>
                    </a:moveTo>
                    <a:lnTo>
                      <a:pt x="0" y="25967"/>
                    </a:lnTo>
                    <a:lnTo>
                      <a:pt x="12157" y="25967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7" name="Google Shape;317;p2"/>
              <p:cNvSpPr/>
              <p:nvPr/>
            </p:nvSpPr>
            <p:spPr>
              <a:xfrm rot="10800000">
                <a:off x="6423369" y="283741"/>
                <a:ext cx="185909" cy="15893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26" extrusionOk="0">
                    <a:moveTo>
                      <a:pt x="5629" y="1"/>
                    </a:moveTo>
                    <a:cubicBezTo>
                      <a:pt x="1884" y="1"/>
                      <a:pt x="1" y="4499"/>
                      <a:pt x="2637" y="7157"/>
                    </a:cubicBezTo>
                    <a:cubicBezTo>
                      <a:pt x="3493" y="8033"/>
                      <a:pt x="4555" y="8426"/>
                      <a:pt x="5598" y="8426"/>
                    </a:cubicBezTo>
                    <a:cubicBezTo>
                      <a:pt x="7743" y="8426"/>
                      <a:pt x="9806" y="6768"/>
                      <a:pt x="9835" y="4248"/>
                    </a:cubicBezTo>
                    <a:cubicBezTo>
                      <a:pt x="9856" y="1905"/>
                      <a:pt x="7972" y="1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8" name="Google Shape;318;p2"/>
              <p:cNvSpPr/>
              <p:nvPr/>
            </p:nvSpPr>
            <p:spPr>
              <a:xfrm rot="10800000">
                <a:off x="6423369" y="58555"/>
                <a:ext cx="185796" cy="158747"/>
              </a:xfrm>
              <a:custGeom>
                <a:avLst/>
                <a:gdLst/>
                <a:ahLst/>
                <a:cxnLst/>
                <a:rect l="l" t="t" r="r" b="b"/>
                <a:pathLst>
                  <a:path w="9850" h="8416" extrusionOk="0">
                    <a:moveTo>
                      <a:pt x="5597" y="0"/>
                    </a:moveTo>
                    <a:cubicBezTo>
                      <a:pt x="1869" y="0"/>
                      <a:pt x="1" y="4505"/>
                      <a:pt x="2631" y="7156"/>
                    </a:cubicBezTo>
                    <a:cubicBezTo>
                      <a:pt x="3494" y="8026"/>
                      <a:pt x="4558" y="8416"/>
                      <a:pt x="5601" y="8416"/>
                    </a:cubicBezTo>
                    <a:cubicBezTo>
                      <a:pt x="7746" y="8416"/>
                      <a:pt x="9800" y="6767"/>
                      <a:pt x="9829" y="4248"/>
                    </a:cubicBezTo>
                    <a:cubicBezTo>
                      <a:pt x="9850" y="1904"/>
                      <a:pt x="7966" y="0"/>
                      <a:pt x="5623" y="0"/>
                    </a:cubicBezTo>
                    <a:cubicBezTo>
                      <a:pt x="5614" y="0"/>
                      <a:pt x="5606" y="0"/>
                      <a:pt x="559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19" name="Google Shape;319;p2"/>
            <p:cNvGrpSpPr/>
            <p:nvPr/>
          </p:nvGrpSpPr>
          <p:grpSpPr>
            <a:xfrm rot="10800000">
              <a:off x="-22673" y="4665135"/>
              <a:ext cx="474807" cy="477976"/>
              <a:chOff x="8210487" y="-177"/>
              <a:chExt cx="474807" cy="477976"/>
            </a:xfrm>
          </p:grpSpPr>
          <p:sp>
            <p:nvSpPr>
              <p:cNvPr id="320" name="Google Shape;320;p2"/>
              <p:cNvSpPr/>
              <p:nvPr/>
            </p:nvSpPr>
            <p:spPr>
              <a:xfrm rot="10800000">
                <a:off x="8210487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1" name="Google Shape;321;p2"/>
              <p:cNvSpPr/>
              <p:nvPr/>
            </p:nvSpPr>
            <p:spPr>
              <a:xfrm rot="10800000">
                <a:off x="8240473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2" name="Google Shape;322;p2"/>
              <p:cNvSpPr/>
              <p:nvPr/>
            </p:nvSpPr>
            <p:spPr>
              <a:xfrm rot="10800000">
                <a:off x="848044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3" name="Google Shape;323;p2"/>
              <p:cNvSpPr/>
              <p:nvPr/>
            </p:nvSpPr>
            <p:spPr>
              <a:xfrm rot="10800000">
                <a:off x="8480051" y="272555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4" name="Google Shape;324;p2"/>
              <p:cNvSpPr/>
              <p:nvPr/>
            </p:nvSpPr>
            <p:spPr>
              <a:xfrm rot="10800000">
                <a:off x="8240473" y="272555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25" name="Google Shape;325;p2"/>
            <p:cNvGrpSpPr/>
            <p:nvPr/>
          </p:nvGrpSpPr>
          <p:grpSpPr>
            <a:xfrm rot="10800000">
              <a:off x="1413445" y="3705299"/>
              <a:ext cx="630960" cy="213918"/>
              <a:chOff x="6617951" y="1183865"/>
              <a:chExt cx="688896" cy="231688"/>
            </a:xfrm>
          </p:grpSpPr>
          <p:sp>
            <p:nvSpPr>
              <p:cNvPr id="326" name="Google Shape;326;p2"/>
              <p:cNvSpPr/>
              <p:nvPr/>
            </p:nvSpPr>
            <p:spPr>
              <a:xfrm rot="10800000">
                <a:off x="6617951" y="1183865"/>
                <a:ext cx="687934" cy="231688"/>
              </a:xfrm>
              <a:custGeom>
                <a:avLst/>
                <a:gdLst/>
                <a:ahLst/>
                <a:cxnLst/>
                <a:rect l="l" t="t" r="r" b="b"/>
                <a:pathLst>
                  <a:path w="36471" h="12283" extrusionOk="0">
                    <a:moveTo>
                      <a:pt x="0" y="0"/>
                    </a:moveTo>
                    <a:lnTo>
                      <a:pt x="0" y="12282"/>
                    </a:lnTo>
                    <a:lnTo>
                      <a:pt x="36470" y="12282"/>
                    </a:lnTo>
                    <a:lnTo>
                      <a:pt x="3647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7" name="Google Shape;327;p2"/>
              <p:cNvSpPr/>
              <p:nvPr/>
            </p:nvSpPr>
            <p:spPr>
              <a:xfrm rot="10800000">
                <a:off x="7116827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8" y="1"/>
                    </a:moveTo>
                    <a:cubicBezTo>
                      <a:pt x="4660" y="1"/>
                      <a:pt x="3582" y="394"/>
                      <a:pt x="2709" y="1275"/>
                    </a:cubicBezTo>
                    <a:cubicBezTo>
                      <a:pt x="1" y="4004"/>
                      <a:pt x="1938" y="8619"/>
                      <a:pt x="5754" y="8619"/>
                    </a:cubicBezTo>
                    <a:cubicBezTo>
                      <a:pt x="5771" y="8619"/>
                      <a:pt x="5788" y="8619"/>
                      <a:pt x="5805" y="8619"/>
                    </a:cubicBezTo>
                    <a:cubicBezTo>
                      <a:pt x="8170" y="8598"/>
                      <a:pt x="10074" y="6673"/>
                      <a:pt x="10053" y="4309"/>
                    </a:cubicBezTo>
                    <a:cubicBezTo>
                      <a:pt x="10053" y="1719"/>
                      <a:pt x="7928" y="1"/>
                      <a:pt x="571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8" name="Google Shape;328;p2"/>
              <p:cNvSpPr/>
              <p:nvPr/>
            </p:nvSpPr>
            <p:spPr>
              <a:xfrm rot="10800000">
                <a:off x="6887114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1" y="1"/>
                    </a:moveTo>
                    <a:cubicBezTo>
                      <a:pt x="4650" y="1"/>
                      <a:pt x="3568" y="394"/>
                      <a:pt x="2687" y="1275"/>
                    </a:cubicBezTo>
                    <a:cubicBezTo>
                      <a:pt x="0" y="4004"/>
                      <a:pt x="1937" y="8619"/>
                      <a:pt x="5753" y="8619"/>
                    </a:cubicBezTo>
                    <a:cubicBezTo>
                      <a:pt x="5770" y="8619"/>
                      <a:pt x="5788" y="8619"/>
                      <a:pt x="5805" y="8619"/>
                    </a:cubicBezTo>
                    <a:cubicBezTo>
                      <a:pt x="8148" y="8598"/>
                      <a:pt x="10073" y="6673"/>
                      <a:pt x="10052" y="4309"/>
                    </a:cubicBezTo>
                    <a:cubicBezTo>
                      <a:pt x="10052" y="1719"/>
                      <a:pt x="7928" y="1"/>
                      <a:pt x="571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9" name="Google Shape;329;p2"/>
              <p:cNvSpPr/>
              <p:nvPr/>
            </p:nvSpPr>
            <p:spPr>
              <a:xfrm rot="10800000">
                <a:off x="6657816" y="1218590"/>
                <a:ext cx="190021" cy="162595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0" extrusionOk="0">
                    <a:moveTo>
                      <a:pt x="5712" y="1"/>
                    </a:moveTo>
                    <a:cubicBezTo>
                      <a:pt x="4651" y="1"/>
                      <a:pt x="3568" y="394"/>
                      <a:pt x="2688" y="1275"/>
                    </a:cubicBezTo>
                    <a:cubicBezTo>
                      <a:pt x="1" y="4004"/>
                      <a:pt x="1938" y="8619"/>
                      <a:pt x="5754" y="8619"/>
                    </a:cubicBezTo>
                    <a:cubicBezTo>
                      <a:pt x="5771" y="8619"/>
                      <a:pt x="5788" y="8619"/>
                      <a:pt x="5806" y="8619"/>
                    </a:cubicBezTo>
                    <a:cubicBezTo>
                      <a:pt x="8149" y="8598"/>
                      <a:pt x="10074" y="6673"/>
                      <a:pt x="10053" y="4309"/>
                    </a:cubicBezTo>
                    <a:cubicBezTo>
                      <a:pt x="10053" y="1719"/>
                      <a:pt x="7929" y="1"/>
                      <a:pt x="5712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0" name="Google Shape;330;p2"/>
            <p:cNvGrpSpPr/>
            <p:nvPr/>
          </p:nvGrpSpPr>
          <p:grpSpPr>
            <a:xfrm rot="10800000">
              <a:off x="2114542" y="3947368"/>
              <a:ext cx="229311" cy="695027"/>
              <a:chOff x="6388643" y="489644"/>
              <a:chExt cx="229311" cy="695027"/>
            </a:xfrm>
          </p:grpSpPr>
          <p:sp>
            <p:nvSpPr>
              <p:cNvPr id="331" name="Google Shape;331;p2"/>
              <p:cNvSpPr/>
              <p:nvPr/>
            </p:nvSpPr>
            <p:spPr>
              <a:xfrm rot="10800000">
                <a:off x="6388643" y="489644"/>
                <a:ext cx="229311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57" h="36847" extrusionOk="0">
                    <a:moveTo>
                      <a:pt x="0" y="0"/>
                    </a:moveTo>
                    <a:lnTo>
                      <a:pt x="0" y="36847"/>
                    </a:lnTo>
                    <a:lnTo>
                      <a:pt x="12157" y="36847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2" name="Google Shape;332;p2"/>
              <p:cNvSpPr/>
              <p:nvPr/>
            </p:nvSpPr>
            <p:spPr>
              <a:xfrm rot="10800000">
                <a:off x="6396131" y="994026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7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8"/>
                    </a:cubicBezTo>
                    <a:cubicBezTo>
                      <a:pt x="8056" y="8538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3" name="Google Shape;333;p2"/>
              <p:cNvSpPr/>
              <p:nvPr/>
            </p:nvSpPr>
            <p:spPr>
              <a:xfrm rot="10800000">
                <a:off x="6396131" y="756032"/>
                <a:ext cx="187889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29" extrusionOk="0">
                    <a:moveTo>
                      <a:pt x="4308" y="0"/>
                    </a:moveTo>
                    <a:cubicBezTo>
                      <a:pt x="2136" y="0"/>
                      <a:pt x="50" y="1668"/>
                      <a:pt x="22" y="4218"/>
                    </a:cubicBezTo>
                    <a:cubicBezTo>
                      <a:pt x="1" y="6583"/>
                      <a:pt x="1905" y="8508"/>
                      <a:pt x="4269" y="8529"/>
                    </a:cubicBezTo>
                    <a:cubicBezTo>
                      <a:pt x="8056" y="8529"/>
                      <a:pt x="9960" y="3967"/>
                      <a:pt x="7303" y="1268"/>
                    </a:cubicBezTo>
                    <a:cubicBezTo>
                      <a:pt x="6435" y="393"/>
                      <a:pt x="5361" y="0"/>
                      <a:pt x="43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4" name="Google Shape;334;p2"/>
              <p:cNvSpPr/>
              <p:nvPr/>
            </p:nvSpPr>
            <p:spPr>
              <a:xfrm rot="10800000">
                <a:off x="6396131" y="518038"/>
                <a:ext cx="187889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1" h="8538" extrusionOk="0">
                    <a:moveTo>
                      <a:pt x="4307" y="0"/>
                    </a:moveTo>
                    <a:cubicBezTo>
                      <a:pt x="2136" y="0"/>
                      <a:pt x="50" y="1677"/>
                      <a:pt x="22" y="4227"/>
                    </a:cubicBezTo>
                    <a:cubicBezTo>
                      <a:pt x="1" y="6592"/>
                      <a:pt x="1905" y="8517"/>
                      <a:pt x="4269" y="8537"/>
                    </a:cubicBezTo>
                    <a:cubicBezTo>
                      <a:pt x="8056" y="8517"/>
                      <a:pt x="9960" y="3955"/>
                      <a:pt x="7303" y="1277"/>
                    </a:cubicBezTo>
                    <a:cubicBezTo>
                      <a:pt x="6435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5" name="Google Shape;335;p2"/>
            <p:cNvGrpSpPr/>
            <p:nvPr/>
          </p:nvGrpSpPr>
          <p:grpSpPr>
            <a:xfrm rot="10800000">
              <a:off x="221091" y="2018886"/>
              <a:ext cx="231699" cy="476286"/>
              <a:chOff x="8219555" y="2552230"/>
              <a:chExt cx="226180" cy="464942"/>
            </a:xfrm>
          </p:grpSpPr>
          <p:sp>
            <p:nvSpPr>
              <p:cNvPr id="336" name="Google Shape;336;p2"/>
              <p:cNvSpPr/>
              <p:nvPr/>
            </p:nvSpPr>
            <p:spPr>
              <a:xfrm rot="10800000">
                <a:off x="8219555" y="2552230"/>
                <a:ext cx="226180" cy="464942"/>
              </a:xfrm>
              <a:custGeom>
                <a:avLst/>
                <a:gdLst/>
                <a:ahLst/>
                <a:cxnLst/>
                <a:rect l="l" t="t" r="r" b="b"/>
                <a:pathLst>
                  <a:path w="11991" h="24649" extrusionOk="0">
                    <a:moveTo>
                      <a:pt x="1" y="0"/>
                    </a:moveTo>
                    <a:lnTo>
                      <a:pt x="1" y="24648"/>
                    </a:lnTo>
                    <a:lnTo>
                      <a:pt x="11990" y="24648"/>
                    </a:lnTo>
                    <a:lnTo>
                      <a:pt x="1199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" name="Google Shape;337;p2"/>
              <p:cNvSpPr/>
              <p:nvPr/>
            </p:nvSpPr>
            <p:spPr>
              <a:xfrm rot="10800000">
                <a:off x="8256657" y="2835475"/>
                <a:ext cx="185513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2" extrusionOk="0">
                    <a:moveTo>
                      <a:pt x="5608" y="0"/>
                    </a:moveTo>
                    <a:cubicBezTo>
                      <a:pt x="1883" y="0"/>
                      <a:pt x="0" y="4499"/>
                      <a:pt x="2616" y="7177"/>
                    </a:cubicBezTo>
                    <a:cubicBezTo>
                      <a:pt x="3475" y="8043"/>
                      <a:pt x="4537" y="8432"/>
                      <a:pt x="5579" y="8432"/>
                    </a:cubicBezTo>
                    <a:cubicBezTo>
                      <a:pt x="7734" y="8432"/>
                      <a:pt x="9806" y="6772"/>
                      <a:pt x="9834" y="4248"/>
                    </a:cubicBezTo>
                    <a:cubicBezTo>
                      <a:pt x="9834" y="1925"/>
                      <a:pt x="7951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2"/>
              <p:cNvSpPr/>
              <p:nvPr/>
            </p:nvSpPr>
            <p:spPr>
              <a:xfrm rot="10800000">
                <a:off x="8256657" y="2597774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08" y="1"/>
                    </a:moveTo>
                    <a:cubicBezTo>
                      <a:pt x="1883" y="1"/>
                      <a:pt x="0" y="4499"/>
                      <a:pt x="2616" y="7178"/>
                    </a:cubicBezTo>
                    <a:cubicBezTo>
                      <a:pt x="3475" y="8044"/>
                      <a:pt x="4537" y="8432"/>
                      <a:pt x="5579" y="8432"/>
                    </a:cubicBezTo>
                    <a:cubicBezTo>
                      <a:pt x="7734" y="8432"/>
                      <a:pt x="9806" y="6773"/>
                      <a:pt x="9834" y="4248"/>
                    </a:cubicBezTo>
                    <a:cubicBezTo>
                      <a:pt x="9834" y="1905"/>
                      <a:pt x="7951" y="1"/>
                      <a:pt x="560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9" name="Google Shape;339;p2"/>
            <p:cNvGrpSpPr/>
            <p:nvPr/>
          </p:nvGrpSpPr>
          <p:grpSpPr>
            <a:xfrm rot="10800000">
              <a:off x="465651" y="4891276"/>
              <a:ext cx="704106" cy="251833"/>
              <a:chOff x="7536387" y="-182"/>
              <a:chExt cx="674108" cy="251833"/>
            </a:xfrm>
          </p:grpSpPr>
          <p:sp>
            <p:nvSpPr>
              <p:cNvPr id="340" name="Google Shape;340;p2"/>
              <p:cNvSpPr/>
              <p:nvPr/>
            </p:nvSpPr>
            <p:spPr>
              <a:xfrm rot="10800000">
                <a:off x="7536387" y="-182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2"/>
              <p:cNvSpPr/>
              <p:nvPr/>
            </p:nvSpPr>
            <p:spPr>
              <a:xfrm rot="10800000">
                <a:off x="8017871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2"/>
              <p:cNvSpPr/>
              <p:nvPr/>
            </p:nvSpPr>
            <p:spPr>
              <a:xfrm rot="10800000">
                <a:off x="7788177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2"/>
              <p:cNvSpPr/>
              <p:nvPr/>
            </p:nvSpPr>
            <p:spPr>
              <a:xfrm rot="10800000">
                <a:off x="7564388" y="40861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4" name="Google Shape;344;p2"/>
            <p:cNvGrpSpPr/>
            <p:nvPr/>
          </p:nvGrpSpPr>
          <p:grpSpPr>
            <a:xfrm rot="10800000">
              <a:off x="2357215" y="4412937"/>
              <a:ext cx="232876" cy="730167"/>
              <a:chOff x="6155780" y="-170"/>
              <a:chExt cx="232876" cy="730167"/>
            </a:xfrm>
          </p:grpSpPr>
          <p:sp>
            <p:nvSpPr>
              <p:cNvPr id="345" name="Google Shape;345;p2"/>
              <p:cNvSpPr/>
              <p:nvPr/>
            </p:nvSpPr>
            <p:spPr>
              <a:xfrm rot="10800000">
                <a:off x="6155780" y="-170"/>
                <a:ext cx="232876" cy="730167"/>
              </a:xfrm>
              <a:custGeom>
                <a:avLst/>
                <a:gdLst/>
                <a:ahLst/>
                <a:cxnLst/>
                <a:rect l="l" t="t" r="r" b="b"/>
                <a:pathLst>
                  <a:path w="12346" h="38710" extrusionOk="0">
                    <a:moveTo>
                      <a:pt x="1" y="0"/>
                    </a:moveTo>
                    <a:lnTo>
                      <a:pt x="1" y="38709"/>
                    </a:lnTo>
                    <a:lnTo>
                      <a:pt x="12346" y="38709"/>
                    </a:lnTo>
                    <a:lnTo>
                      <a:pt x="12346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6" name="Google Shape;346;p2"/>
              <p:cNvSpPr/>
              <p:nvPr/>
            </p:nvSpPr>
            <p:spPr>
              <a:xfrm rot="10800000">
                <a:off x="6163268" y="523961"/>
                <a:ext cx="190643" cy="163425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4" extrusionOk="0">
                    <a:moveTo>
                      <a:pt x="4363" y="0"/>
                    </a:moveTo>
                    <a:cubicBezTo>
                      <a:pt x="2161" y="0"/>
                      <a:pt x="49" y="1700"/>
                      <a:pt x="21" y="4291"/>
                    </a:cubicBezTo>
                    <a:cubicBezTo>
                      <a:pt x="0" y="6676"/>
                      <a:pt x="1925" y="8643"/>
                      <a:pt x="4331" y="8664"/>
                    </a:cubicBezTo>
                    <a:cubicBezTo>
                      <a:pt x="8160" y="8664"/>
                      <a:pt x="10106" y="4039"/>
                      <a:pt x="7407" y="1298"/>
                    </a:cubicBezTo>
                    <a:cubicBezTo>
                      <a:pt x="6524" y="402"/>
                      <a:pt x="5433" y="0"/>
                      <a:pt x="436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7" name="Google Shape;347;p2"/>
              <p:cNvSpPr/>
              <p:nvPr/>
            </p:nvSpPr>
            <p:spPr>
              <a:xfrm rot="10800000">
                <a:off x="6163268" y="282421"/>
                <a:ext cx="190643" cy="163425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4" extrusionOk="0">
                    <a:moveTo>
                      <a:pt x="4358" y="0"/>
                    </a:moveTo>
                    <a:cubicBezTo>
                      <a:pt x="2152" y="0"/>
                      <a:pt x="35" y="1700"/>
                      <a:pt x="21" y="4291"/>
                    </a:cubicBezTo>
                    <a:cubicBezTo>
                      <a:pt x="0" y="6697"/>
                      <a:pt x="1925" y="8643"/>
                      <a:pt x="4331" y="8664"/>
                    </a:cubicBezTo>
                    <a:cubicBezTo>
                      <a:pt x="8181" y="8664"/>
                      <a:pt x="10106" y="4019"/>
                      <a:pt x="7407" y="1299"/>
                    </a:cubicBezTo>
                    <a:cubicBezTo>
                      <a:pt x="6524" y="402"/>
                      <a:pt x="5431" y="0"/>
                      <a:pt x="4358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8" name="Google Shape;348;p2"/>
              <p:cNvSpPr/>
              <p:nvPr/>
            </p:nvSpPr>
            <p:spPr>
              <a:xfrm rot="10800000">
                <a:off x="6163268" y="40861"/>
                <a:ext cx="190643" cy="163444"/>
              </a:xfrm>
              <a:custGeom>
                <a:avLst/>
                <a:gdLst/>
                <a:ahLst/>
                <a:cxnLst/>
                <a:rect l="l" t="t" r="r" b="b"/>
                <a:pathLst>
                  <a:path w="10107" h="8665" extrusionOk="0">
                    <a:moveTo>
                      <a:pt x="4358" y="1"/>
                    </a:moveTo>
                    <a:cubicBezTo>
                      <a:pt x="2152" y="1"/>
                      <a:pt x="35" y="1701"/>
                      <a:pt x="21" y="4291"/>
                    </a:cubicBezTo>
                    <a:cubicBezTo>
                      <a:pt x="0" y="6676"/>
                      <a:pt x="1925" y="8643"/>
                      <a:pt x="4331" y="8664"/>
                    </a:cubicBezTo>
                    <a:cubicBezTo>
                      <a:pt x="8181" y="8664"/>
                      <a:pt x="10106" y="4019"/>
                      <a:pt x="7407" y="1299"/>
                    </a:cubicBezTo>
                    <a:cubicBezTo>
                      <a:pt x="6524" y="402"/>
                      <a:pt x="5431" y="1"/>
                      <a:pt x="435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9" name="Google Shape;349;p2"/>
            <p:cNvGrpSpPr/>
            <p:nvPr/>
          </p:nvGrpSpPr>
          <p:grpSpPr>
            <a:xfrm rot="10800000">
              <a:off x="465806" y="4182051"/>
              <a:ext cx="229330" cy="698195"/>
              <a:chOff x="7981165" y="243746"/>
              <a:chExt cx="229330" cy="698195"/>
            </a:xfrm>
          </p:grpSpPr>
          <p:sp>
            <p:nvSpPr>
              <p:cNvPr id="350" name="Google Shape;350;p2"/>
              <p:cNvSpPr/>
              <p:nvPr/>
            </p:nvSpPr>
            <p:spPr>
              <a:xfrm rot="10800000">
                <a:off x="7981165" y="243746"/>
                <a:ext cx="229330" cy="69819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7015" extrusionOk="0">
                    <a:moveTo>
                      <a:pt x="0" y="0"/>
                    </a:moveTo>
                    <a:lnTo>
                      <a:pt x="0" y="37014"/>
                    </a:lnTo>
                    <a:lnTo>
                      <a:pt x="12157" y="37014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"/>
              <p:cNvSpPr/>
              <p:nvPr/>
            </p:nvSpPr>
            <p:spPr>
              <a:xfrm rot="10800000">
                <a:off x="7994594" y="756428"/>
                <a:ext cx="181967" cy="155710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5" extrusionOk="0">
                    <a:moveTo>
                      <a:pt x="4181" y="0"/>
                    </a:moveTo>
                    <a:cubicBezTo>
                      <a:pt x="2075" y="0"/>
                      <a:pt x="50" y="1622"/>
                      <a:pt x="22" y="4091"/>
                    </a:cubicBezTo>
                    <a:cubicBezTo>
                      <a:pt x="1" y="6371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4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"/>
              <p:cNvSpPr/>
              <p:nvPr/>
            </p:nvSpPr>
            <p:spPr>
              <a:xfrm rot="10800000">
                <a:off x="7994594" y="526319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0"/>
                    </a:moveTo>
                    <a:cubicBezTo>
                      <a:pt x="2075" y="0"/>
                      <a:pt x="50" y="1623"/>
                      <a:pt x="22" y="4091"/>
                    </a:cubicBezTo>
                    <a:cubicBezTo>
                      <a:pt x="1" y="6372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5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"/>
              <p:cNvSpPr/>
              <p:nvPr/>
            </p:nvSpPr>
            <p:spPr>
              <a:xfrm rot="10800000">
                <a:off x="7994594" y="296228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1"/>
                    </a:moveTo>
                    <a:cubicBezTo>
                      <a:pt x="2075" y="1"/>
                      <a:pt x="50" y="1623"/>
                      <a:pt x="22" y="4092"/>
                    </a:cubicBezTo>
                    <a:cubicBezTo>
                      <a:pt x="1" y="6372"/>
                      <a:pt x="1842" y="8235"/>
                      <a:pt x="4144" y="8256"/>
                    </a:cubicBezTo>
                    <a:cubicBezTo>
                      <a:pt x="7805" y="8256"/>
                      <a:pt x="9647" y="3841"/>
                      <a:pt x="7073" y="1225"/>
                    </a:cubicBezTo>
                    <a:cubicBezTo>
                      <a:pt x="6235" y="380"/>
                      <a:pt x="5198" y="1"/>
                      <a:pt x="41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4" name="Google Shape;354;p2"/>
            <p:cNvGrpSpPr/>
            <p:nvPr/>
          </p:nvGrpSpPr>
          <p:grpSpPr>
            <a:xfrm rot="10800000">
              <a:off x="466105" y="3461203"/>
              <a:ext cx="704358" cy="233273"/>
              <a:chOff x="7539142" y="1408052"/>
              <a:chExt cx="700157" cy="233273"/>
            </a:xfrm>
          </p:grpSpPr>
          <p:sp>
            <p:nvSpPr>
              <p:cNvPr id="355" name="Google Shape;355;p2"/>
              <p:cNvSpPr/>
              <p:nvPr/>
            </p:nvSpPr>
            <p:spPr>
              <a:xfrm rot="10800000">
                <a:off x="7539142" y="1408052"/>
                <a:ext cx="700157" cy="233273"/>
              </a:xfrm>
              <a:custGeom>
                <a:avLst/>
                <a:gdLst/>
                <a:ahLst/>
                <a:cxnLst/>
                <a:rect l="l" t="t" r="r" b="b"/>
                <a:pathLst>
                  <a:path w="37119" h="12367" extrusionOk="0">
                    <a:moveTo>
                      <a:pt x="0" y="1"/>
                    </a:moveTo>
                    <a:lnTo>
                      <a:pt x="0" y="12367"/>
                    </a:lnTo>
                    <a:lnTo>
                      <a:pt x="37119" y="12367"/>
                    </a:lnTo>
                    <a:lnTo>
                      <a:pt x="37119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6" name="Google Shape;356;p2"/>
              <p:cNvSpPr/>
              <p:nvPr/>
            </p:nvSpPr>
            <p:spPr>
              <a:xfrm rot="10800000">
                <a:off x="8035244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24" y="0"/>
                    </a:moveTo>
                    <a:cubicBezTo>
                      <a:pt x="4659" y="0"/>
                      <a:pt x="3571" y="398"/>
                      <a:pt x="2687" y="1289"/>
                    </a:cubicBezTo>
                    <a:cubicBezTo>
                      <a:pt x="0" y="3997"/>
                      <a:pt x="1938" y="8613"/>
                      <a:pt x="5753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69" y="8591"/>
                      <a:pt x="10074" y="6667"/>
                      <a:pt x="10053" y="4302"/>
                    </a:cubicBezTo>
                    <a:cubicBezTo>
                      <a:pt x="10053" y="1717"/>
                      <a:pt x="7936" y="0"/>
                      <a:pt x="572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7" name="Google Shape;357;p2"/>
              <p:cNvSpPr/>
              <p:nvPr/>
            </p:nvSpPr>
            <p:spPr>
              <a:xfrm rot="10800000">
                <a:off x="7800023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31" y="0"/>
                    </a:moveTo>
                    <a:cubicBezTo>
                      <a:pt x="4669" y="0"/>
                      <a:pt x="3586" y="398"/>
                      <a:pt x="2709" y="1289"/>
                    </a:cubicBezTo>
                    <a:cubicBezTo>
                      <a:pt x="1" y="3997"/>
                      <a:pt x="1938" y="8613"/>
                      <a:pt x="5754" y="8613"/>
                    </a:cubicBezTo>
                    <a:cubicBezTo>
                      <a:pt x="5771" y="8613"/>
                      <a:pt x="5788" y="8613"/>
                      <a:pt x="5806" y="8612"/>
                    </a:cubicBezTo>
                    <a:cubicBezTo>
                      <a:pt x="8170" y="8591"/>
                      <a:pt x="10074" y="6667"/>
                      <a:pt x="10053" y="4302"/>
                    </a:cubicBezTo>
                    <a:cubicBezTo>
                      <a:pt x="10053" y="1717"/>
                      <a:pt x="7937" y="0"/>
                      <a:pt x="573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8" name="Google Shape;358;p2"/>
              <p:cNvSpPr/>
              <p:nvPr/>
            </p:nvSpPr>
            <p:spPr>
              <a:xfrm rot="10800000">
                <a:off x="7564388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14" y="0"/>
                    </a:moveTo>
                    <a:cubicBezTo>
                      <a:pt x="4649" y="0"/>
                      <a:pt x="3565" y="398"/>
                      <a:pt x="2687" y="1289"/>
                    </a:cubicBezTo>
                    <a:cubicBezTo>
                      <a:pt x="0" y="3997"/>
                      <a:pt x="1938" y="8613"/>
                      <a:pt x="5753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69" y="8591"/>
                      <a:pt x="10073" y="6667"/>
                      <a:pt x="10052" y="4302"/>
                    </a:cubicBezTo>
                    <a:cubicBezTo>
                      <a:pt x="10052" y="1717"/>
                      <a:pt x="7926" y="0"/>
                      <a:pt x="5714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59" name="Google Shape;359;p2"/>
            <p:cNvGrpSpPr/>
            <p:nvPr/>
          </p:nvGrpSpPr>
          <p:grpSpPr>
            <a:xfrm rot="10800000">
              <a:off x="2603377" y="4412055"/>
              <a:ext cx="972318" cy="228651"/>
              <a:chOff x="5196711" y="489236"/>
              <a:chExt cx="959083" cy="240761"/>
            </a:xfrm>
          </p:grpSpPr>
          <p:sp>
            <p:nvSpPr>
              <p:cNvPr id="360" name="Google Shape;360;p2"/>
              <p:cNvSpPr/>
              <p:nvPr/>
            </p:nvSpPr>
            <p:spPr>
              <a:xfrm rot="10800000">
                <a:off x="5196711" y="489236"/>
                <a:ext cx="959083" cy="240761"/>
              </a:xfrm>
              <a:custGeom>
                <a:avLst/>
                <a:gdLst/>
                <a:ahLst/>
                <a:cxnLst/>
                <a:rect l="l" t="t" r="r" b="b"/>
                <a:pathLst>
                  <a:path w="50846" h="12764" extrusionOk="0">
                    <a:moveTo>
                      <a:pt x="1" y="0"/>
                    </a:moveTo>
                    <a:lnTo>
                      <a:pt x="1" y="12764"/>
                    </a:lnTo>
                    <a:lnTo>
                      <a:pt x="50845" y="12764"/>
                    </a:lnTo>
                    <a:lnTo>
                      <a:pt x="5084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1" name="Google Shape;361;p2"/>
              <p:cNvSpPr/>
              <p:nvPr/>
            </p:nvSpPr>
            <p:spPr>
              <a:xfrm rot="10800000">
                <a:off x="5955285" y="529884"/>
                <a:ext cx="194472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10" h="8821" extrusionOk="0">
                    <a:moveTo>
                      <a:pt x="5851" y="0"/>
                    </a:moveTo>
                    <a:cubicBezTo>
                      <a:pt x="4763" y="0"/>
                      <a:pt x="3654" y="405"/>
                      <a:pt x="2757" y="1309"/>
                    </a:cubicBezTo>
                    <a:cubicBezTo>
                      <a:pt x="1" y="4107"/>
                      <a:pt x="1994" y="8821"/>
                      <a:pt x="5911" y="8821"/>
                    </a:cubicBezTo>
                    <a:cubicBezTo>
                      <a:pt x="5920" y="8821"/>
                      <a:pt x="5928" y="8821"/>
                      <a:pt x="5937" y="8821"/>
                    </a:cubicBezTo>
                    <a:cubicBezTo>
                      <a:pt x="8343" y="8800"/>
                      <a:pt x="10310" y="6833"/>
                      <a:pt x="10289" y="4406"/>
                    </a:cubicBezTo>
                    <a:cubicBezTo>
                      <a:pt x="10289" y="1750"/>
                      <a:pt x="8114" y="0"/>
                      <a:pt x="585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2" name="Google Shape;362;p2"/>
              <p:cNvSpPr/>
              <p:nvPr/>
            </p:nvSpPr>
            <p:spPr>
              <a:xfrm rot="10800000">
                <a:off x="5233005" y="529884"/>
                <a:ext cx="194491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11" h="8821" extrusionOk="0">
                    <a:moveTo>
                      <a:pt x="5868" y="0"/>
                    </a:moveTo>
                    <a:cubicBezTo>
                      <a:pt x="4782" y="0"/>
                      <a:pt x="3675" y="405"/>
                      <a:pt x="2778" y="1309"/>
                    </a:cubicBezTo>
                    <a:cubicBezTo>
                      <a:pt x="1" y="4107"/>
                      <a:pt x="1995" y="8821"/>
                      <a:pt x="5911" y="8821"/>
                    </a:cubicBezTo>
                    <a:cubicBezTo>
                      <a:pt x="5920" y="8821"/>
                      <a:pt x="5928" y="8821"/>
                      <a:pt x="5937" y="8821"/>
                    </a:cubicBezTo>
                    <a:cubicBezTo>
                      <a:pt x="8364" y="8800"/>
                      <a:pt x="10310" y="6833"/>
                      <a:pt x="10310" y="4406"/>
                    </a:cubicBezTo>
                    <a:cubicBezTo>
                      <a:pt x="10296" y="1750"/>
                      <a:pt x="8126" y="0"/>
                      <a:pt x="586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3" name="Google Shape;363;p2"/>
              <p:cNvSpPr/>
              <p:nvPr/>
            </p:nvSpPr>
            <p:spPr>
              <a:xfrm rot="10800000">
                <a:off x="5720838" y="529884"/>
                <a:ext cx="193963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283" h="8821" extrusionOk="0">
                    <a:moveTo>
                      <a:pt x="5845" y="0"/>
                    </a:moveTo>
                    <a:cubicBezTo>
                      <a:pt x="4756" y="0"/>
                      <a:pt x="3647" y="405"/>
                      <a:pt x="2750" y="1309"/>
                    </a:cubicBezTo>
                    <a:cubicBezTo>
                      <a:pt x="0" y="4101"/>
                      <a:pt x="1979" y="8821"/>
                      <a:pt x="5879" y="8821"/>
                    </a:cubicBezTo>
                    <a:cubicBezTo>
                      <a:pt x="5896" y="8821"/>
                      <a:pt x="5913" y="8821"/>
                      <a:pt x="5930" y="8821"/>
                    </a:cubicBezTo>
                    <a:cubicBezTo>
                      <a:pt x="8337" y="8800"/>
                      <a:pt x="10283" y="6833"/>
                      <a:pt x="10283" y="4406"/>
                    </a:cubicBezTo>
                    <a:cubicBezTo>
                      <a:pt x="10283" y="1750"/>
                      <a:pt x="8108" y="0"/>
                      <a:pt x="58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4" name="Google Shape;364;p2"/>
              <p:cNvSpPr/>
              <p:nvPr/>
            </p:nvSpPr>
            <p:spPr>
              <a:xfrm rot="10800000">
                <a:off x="5485994" y="529884"/>
                <a:ext cx="194378" cy="166386"/>
              </a:xfrm>
              <a:custGeom>
                <a:avLst/>
                <a:gdLst/>
                <a:ahLst/>
                <a:cxnLst/>
                <a:rect l="l" t="t" r="r" b="b"/>
                <a:pathLst>
                  <a:path w="10305" h="8821" extrusionOk="0">
                    <a:moveTo>
                      <a:pt x="5862" y="0"/>
                    </a:moveTo>
                    <a:cubicBezTo>
                      <a:pt x="4776" y="0"/>
                      <a:pt x="3669" y="405"/>
                      <a:pt x="2772" y="1309"/>
                    </a:cubicBezTo>
                    <a:cubicBezTo>
                      <a:pt x="1" y="4101"/>
                      <a:pt x="1980" y="8821"/>
                      <a:pt x="5880" y="8821"/>
                    </a:cubicBezTo>
                    <a:cubicBezTo>
                      <a:pt x="5897" y="8821"/>
                      <a:pt x="5914" y="8821"/>
                      <a:pt x="5931" y="8821"/>
                    </a:cubicBezTo>
                    <a:cubicBezTo>
                      <a:pt x="8358" y="8800"/>
                      <a:pt x="10304" y="6833"/>
                      <a:pt x="10304" y="4406"/>
                    </a:cubicBezTo>
                    <a:cubicBezTo>
                      <a:pt x="10290" y="1750"/>
                      <a:pt x="8120" y="0"/>
                      <a:pt x="5862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5" name="Google Shape;365;p2"/>
            <p:cNvGrpSpPr/>
            <p:nvPr/>
          </p:nvGrpSpPr>
          <p:grpSpPr>
            <a:xfrm rot="10800000">
              <a:off x="-450258" y="3461187"/>
              <a:ext cx="903023" cy="233273"/>
              <a:chOff x="8239320" y="1408052"/>
              <a:chExt cx="903023" cy="233273"/>
            </a:xfrm>
          </p:grpSpPr>
          <p:sp>
            <p:nvSpPr>
              <p:cNvPr id="366" name="Google Shape;366;p2"/>
              <p:cNvSpPr/>
              <p:nvPr/>
            </p:nvSpPr>
            <p:spPr>
              <a:xfrm rot="10800000">
                <a:off x="8239320" y="1408052"/>
                <a:ext cx="903023" cy="233273"/>
              </a:xfrm>
              <a:custGeom>
                <a:avLst/>
                <a:gdLst/>
                <a:ahLst/>
                <a:cxnLst/>
                <a:rect l="l" t="t" r="r" b="b"/>
                <a:pathLst>
                  <a:path w="47874" h="12367" extrusionOk="0">
                    <a:moveTo>
                      <a:pt x="1" y="1"/>
                    </a:moveTo>
                    <a:lnTo>
                      <a:pt x="1" y="12367"/>
                    </a:lnTo>
                    <a:lnTo>
                      <a:pt x="47874" y="12367"/>
                    </a:lnTo>
                    <a:lnTo>
                      <a:pt x="4787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7" name="Google Shape;367;p2"/>
              <p:cNvSpPr/>
              <p:nvPr/>
            </p:nvSpPr>
            <p:spPr>
              <a:xfrm rot="10800000">
                <a:off x="8946173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24" y="0"/>
                    </a:moveTo>
                    <a:cubicBezTo>
                      <a:pt x="4659" y="0"/>
                      <a:pt x="3572" y="398"/>
                      <a:pt x="2688" y="1289"/>
                    </a:cubicBezTo>
                    <a:cubicBezTo>
                      <a:pt x="1" y="3997"/>
                      <a:pt x="1938" y="8613"/>
                      <a:pt x="5754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70" y="8591"/>
                      <a:pt x="10074" y="6667"/>
                      <a:pt x="10053" y="4302"/>
                    </a:cubicBezTo>
                    <a:cubicBezTo>
                      <a:pt x="10053" y="1717"/>
                      <a:pt x="7936" y="0"/>
                      <a:pt x="572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8" name="Google Shape;368;p2"/>
              <p:cNvSpPr/>
              <p:nvPr/>
            </p:nvSpPr>
            <p:spPr>
              <a:xfrm rot="10800000">
                <a:off x="8290214" y="144277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0" y="0"/>
                    </a:moveTo>
                    <a:cubicBezTo>
                      <a:pt x="4648" y="0"/>
                      <a:pt x="3565" y="398"/>
                      <a:pt x="2688" y="1289"/>
                    </a:cubicBezTo>
                    <a:cubicBezTo>
                      <a:pt x="1" y="3997"/>
                      <a:pt x="1917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39" y="1717"/>
                      <a:pt x="7918" y="0"/>
                      <a:pt x="57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9" name="Google Shape;369;p2"/>
              <p:cNvSpPr/>
              <p:nvPr/>
            </p:nvSpPr>
            <p:spPr>
              <a:xfrm rot="10800000">
                <a:off x="8736587" y="144277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30" y="0"/>
                    </a:moveTo>
                    <a:cubicBezTo>
                      <a:pt x="4668" y="0"/>
                      <a:pt x="3585" y="398"/>
                      <a:pt x="2708" y="1289"/>
                    </a:cubicBezTo>
                    <a:cubicBezTo>
                      <a:pt x="0" y="3997"/>
                      <a:pt x="1937" y="8613"/>
                      <a:pt x="5753" y="8613"/>
                    </a:cubicBezTo>
                    <a:cubicBezTo>
                      <a:pt x="5770" y="8613"/>
                      <a:pt x="5788" y="8613"/>
                      <a:pt x="5805" y="8612"/>
                    </a:cubicBezTo>
                    <a:cubicBezTo>
                      <a:pt x="8169" y="8591"/>
                      <a:pt x="10073" y="6667"/>
                      <a:pt x="10052" y="4302"/>
                    </a:cubicBezTo>
                    <a:cubicBezTo>
                      <a:pt x="10052" y="1717"/>
                      <a:pt x="7936" y="0"/>
                      <a:pt x="57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0" name="Google Shape;370;p2"/>
              <p:cNvSpPr/>
              <p:nvPr/>
            </p:nvSpPr>
            <p:spPr>
              <a:xfrm rot="10800000">
                <a:off x="8507289" y="144277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5" y="0"/>
                    </a:moveTo>
                    <a:cubicBezTo>
                      <a:pt x="4650" y="0"/>
                      <a:pt x="3565" y="398"/>
                      <a:pt x="2688" y="1289"/>
                    </a:cubicBezTo>
                    <a:cubicBezTo>
                      <a:pt x="1" y="3997"/>
                      <a:pt x="1938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53" y="1717"/>
                      <a:pt x="7927" y="0"/>
                      <a:pt x="571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1" name="Google Shape;371;p2"/>
            <p:cNvGrpSpPr/>
            <p:nvPr/>
          </p:nvGrpSpPr>
          <p:grpSpPr>
            <a:xfrm rot="10800000" flipH="1">
              <a:off x="220418" y="2505770"/>
              <a:ext cx="475471" cy="465959"/>
              <a:chOff x="-5926" y="2110986"/>
              <a:chExt cx="455869" cy="449550"/>
            </a:xfrm>
          </p:grpSpPr>
          <p:sp>
            <p:nvSpPr>
              <p:cNvPr id="372" name="Google Shape;372;p2"/>
              <p:cNvSpPr/>
              <p:nvPr/>
            </p:nvSpPr>
            <p:spPr>
              <a:xfrm rot="10800000" flipH="1">
                <a:off x="-5926" y="2110986"/>
                <a:ext cx="455869" cy="449550"/>
              </a:xfrm>
              <a:custGeom>
                <a:avLst/>
                <a:gdLst/>
                <a:ahLst/>
                <a:cxnLst/>
                <a:rect l="l" t="t" r="r" b="b"/>
                <a:pathLst>
                  <a:path w="24168" h="23833" extrusionOk="0">
                    <a:moveTo>
                      <a:pt x="0" y="1"/>
                    </a:moveTo>
                    <a:lnTo>
                      <a:pt x="0" y="23833"/>
                    </a:lnTo>
                    <a:lnTo>
                      <a:pt x="24167" y="23833"/>
                    </a:lnTo>
                    <a:lnTo>
                      <a:pt x="24167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" name="Google Shape;373;p2"/>
              <p:cNvSpPr/>
              <p:nvPr/>
            </p:nvSpPr>
            <p:spPr>
              <a:xfrm rot="10800000" flipH="1">
                <a:off x="25679" y="2375023"/>
                <a:ext cx="182363" cy="155899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65" extrusionOk="0">
                    <a:moveTo>
                      <a:pt x="4180" y="1"/>
                    </a:moveTo>
                    <a:cubicBezTo>
                      <a:pt x="2075" y="1"/>
                      <a:pt x="50" y="1633"/>
                      <a:pt x="21" y="4101"/>
                    </a:cubicBezTo>
                    <a:cubicBezTo>
                      <a:pt x="0" y="6382"/>
                      <a:pt x="1863" y="8244"/>
                      <a:pt x="4143" y="8265"/>
                    </a:cubicBezTo>
                    <a:cubicBezTo>
                      <a:pt x="7826" y="8265"/>
                      <a:pt x="9667" y="3850"/>
                      <a:pt x="7073" y="1235"/>
                    </a:cubicBezTo>
                    <a:cubicBezTo>
                      <a:pt x="6234" y="382"/>
                      <a:pt x="5198" y="1"/>
                      <a:pt x="418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" name="Google Shape;374;p2"/>
              <p:cNvSpPr/>
              <p:nvPr/>
            </p:nvSpPr>
            <p:spPr>
              <a:xfrm rot="10800000" flipH="1">
                <a:off x="263277" y="2375023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56" y="0"/>
                    </a:moveTo>
                    <a:cubicBezTo>
                      <a:pt x="2048" y="0"/>
                      <a:pt x="29" y="1626"/>
                      <a:pt x="0" y="4105"/>
                    </a:cubicBezTo>
                    <a:cubicBezTo>
                      <a:pt x="0" y="6386"/>
                      <a:pt x="1842" y="8248"/>
                      <a:pt x="4122" y="8269"/>
                    </a:cubicBezTo>
                    <a:cubicBezTo>
                      <a:pt x="7805" y="8269"/>
                      <a:pt x="9646" y="3854"/>
                      <a:pt x="7073" y="1239"/>
                    </a:cubicBezTo>
                    <a:cubicBezTo>
                      <a:pt x="6225" y="384"/>
                      <a:pt x="5180" y="0"/>
                      <a:pt x="415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" name="Google Shape;375;p2"/>
              <p:cNvSpPr/>
              <p:nvPr/>
            </p:nvSpPr>
            <p:spPr>
              <a:xfrm rot="10800000" flipH="1">
                <a:off x="263277" y="2138990"/>
                <a:ext cx="181967" cy="155993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70" extrusionOk="0">
                    <a:moveTo>
                      <a:pt x="4156" y="1"/>
                    </a:moveTo>
                    <a:cubicBezTo>
                      <a:pt x="2048" y="1"/>
                      <a:pt x="29" y="1626"/>
                      <a:pt x="0" y="4105"/>
                    </a:cubicBezTo>
                    <a:cubicBezTo>
                      <a:pt x="0" y="6386"/>
                      <a:pt x="1842" y="8248"/>
                      <a:pt x="4122" y="8269"/>
                    </a:cubicBezTo>
                    <a:cubicBezTo>
                      <a:pt x="7805" y="8269"/>
                      <a:pt x="9646" y="3854"/>
                      <a:pt x="7073" y="1239"/>
                    </a:cubicBezTo>
                    <a:cubicBezTo>
                      <a:pt x="6225" y="384"/>
                      <a:pt x="5180" y="1"/>
                      <a:pt x="415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" name="Google Shape;376;p2"/>
              <p:cNvSpPr/>
              <p:nvPr/>
            </p:nvSpPr>
            <p:spPr>
              <a:xfrm rot="10800000" flipH="1">
                <a:off x="25679" y="2138990"/>
                <a:ext cx="182363" cy="155993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70" extrusionOk="0">
                    <a:moveTo>
                      <a:pt x="4171" y="1"/>
                    </a:moveTo>
                    <a:cubicBezTo>
                      <a:pt x="2069" y="1"/>
                      <a:pt x="49" y="1626"/>
                      <a:pt x="21" y="4105"/>
                    </a:cubicBezTo>
                    <a:cubicBezTo>
                      <a:pt x="0" y="6386"/>
                      <a:pt x="1863" y="8248"/>
                      <a:pt x="4143" y="8269"/>
                    </a:cubicBezTo>
                    <a:cubicBezTo>
                      <a:pt x="7826" y="8269"/>
                      <a:pt x="9667" y="3833"/>
                      <a:pt x="7073" y="1239"/>
                    </a:cubicBezTo>
                    <a:cubicBezTo>
                      <a:pt x="6231" y="384"/>
                      <a:pt x="5191" y="1"/>
                      <a:pt x="4171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7" name="Google Shape;377;p2"/>
            <p:cNvGrpSpPr/>
            <p:nvPr/>
          </p:nvGrpSpPr>
          <p:grpSpPr>
            <a:xfrm rot="10800000">
              <a:off x="221246" y="2982035"/>
              <a:ext cx="946891" cy="469676"/>
              <a:chOff x="7539147" y="1641317"/>
              <a:chExt cx="908550" cy="469676"/>
            </a:xfrm>
          </p:grpSpPr>
          <p:sp>
            <p:nvSpPr>
              <p:cNvPr id="378" name="Google Shape;378;p2"/>
              <p:cNvSpPr/>
              <p:nvPr/>
            </p:nvSpPr>
            <p:spPr>
              <a:xfrm rot="10800000">
                <a:off x="7539147" y="1641317"/>
                <a:ext cx="908550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167" h="24900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8167" y="24900"/>
                    </a:lnTo>
                    <a:lnTo>
                      <a:pt x="481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"/>
              <p:cNvSpPr/>
              <p:nvPr/>
            </p:nvSpPr>
            <p:spPr>
              <a:xfrm rot="10800000">
                <a:off x="8241265" y="1923500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0"/>
                    </a:moveTo>
                    <a:cubicBezTo>
                      <a:pt x="2115" y="0"/>
                      <a:pt x="50" y="1663"/>
                      <a:pt x="21" y="4198"/>
                    </a:cubicBezTo>
                    <a:cubicBezTo>
                      <a:pt x="0" y="6541"/>
                      <a:pt x="1884" y="8445"/>
                      <a:pt x="4227" y="8445"/>
                    </a:cubicBezTo>
                    <a:cubicBezTo>
                      <a:pt x="7993" y="8445"/>
                      <a:pt x="9876" y="3926"/>
                      <a:pt x="7240" y="1269"/>
                    </a:cubicBezTo>
                    <a:cubicBezTo>
                      <a:pt x="6378" y="393"/>
                      <a:pt x="5312" y="0"/>
                      <a:pt x="426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"/>
              <p:cNvSpPr/>
              <p:nvPr/>
            </p:nvSpPr>
            <p:spPr>
              <a:xfrm rot="10800000">
                <a:off x="8006818" y="1923500"/>
                <a:ext cx="185928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7" h="8432" extrusionOk="0">
                    <a:moveTo>
                      <a:pt x="4271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6"/>
                      <a:pt x="1884" y="8431"/>
                      <a:pt x="4228" y="8431"/>
                    </a:cubicBezTo>
                    <a:cubicBezTo>
                      <a:pt x="7973" y="8431"/>
                      <a:pt x="9856" y="3912"/>
                      <a:pt x="7220" y="1255"/>
                    </a:cubicBezTo>
                    <a:cubicBezTo>
                      <a:pt x="6367" y="388"/>
                      <a:pt x="5310" y="0"/>
                      <a:pt x="42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"/>
              <p:cNvSpPr/>
              <p:nvPr/>
            </p:nvSpPr>
            <p:spPr>
              <a:xfrm rot="10800000">
                <a:off x="7771993" y="1923500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1" y="4184"/>
                    </a:cubicBezTo>
                    <a:cubicBezTo>
                      <a:pt x="1" y="6527"/>
                      <a:pt x="1884" y="8431"/>
                      <a:pt x="4227" y="8431"/>
                    </a:cubicBezTo>
                    <a:cubicBezTo>
                      <a:pt x="7972" y="8431"/>
                      <a:pt x="9856" y="3912"/>
                      <a:pt x="7219" y="1255"/>
                    </a:cubicBezTo>
                    <a:cubicBezTo>
                      <a:pt x="6367" y="388"/>
                      <a:pt x="5309" y="0"/>
                      <a:pt x="42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"/>
              <p:cNvSpPr/>
              <p:nvPr/>
            </p:nvSpPr>
            <p:spPr>
              <a:xfrm rot="10800000">
                <a:off x="7544657" y="1923500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56" y="0"/>
                    </a:moveTo>
                    <a:cubicBezTo>
                      <a:pt x="2103" y="0"/>
                      <a:pt x="36" y="1660"/>
                      <a:pt x="21" y="4184"/>
                    </a:cubicBezTo>
                    <a:cubicBezTo>
                      <a:pt x="1" y="6506"/>
                      <a:pt x="1884" y="8431"/>
                      <a:pt x="4227" y="8431"/>
                    </a:cubicBezTo>
                    <a:cubicBezTo>
                      <a:pt x="7972" y="8431"/>
                      <a:pt x="9856" y="3912"/>
                      <a:pt x="7219" y="1255"/>
                    </a:cubicBezTo>
                    <a:cubicBezTo>
                      <a:pt x="6360" y="388"/>
                      <a:pt x="5298" y="0"/>
                      <a:pt x="425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"/>
              <p:cNvSpPr/>
              <p:nvPr/>
            </p:nvSpPr>
            <p:spPr>
              <a:xfrm rot="10800000">
                <a:off x="8268106" y="1682355"/>
                <a:ext cx="159067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7" extrusionOk="0">
                    <a:moveTo>
                      <a:pt x="4206" y="1"/>
                    </a:moveTo>
                    <a:cubicBezTo>
                      <a:pt x="1883" y="1"/>
                      <a:pt x="0" y="1905"/>
                      <a:pt x="0" y="4248"/>
                    </a:cubicBezTo>
                    <a:cubicBezTo>
                      <a:pt x="0" y="6613"/>
                      <a:pt x="1883" y="8517"/>
                      <a:pt x="4206" y="8517"/>
                    </a:cubicBezTo>
                    <a:cubicBezTo>
                      <a:pt x="6549" y="8517"/>
                      <a:pt x="8433" y="6613"/>
                      <a:pt x="8433" y="4248"/>
                    </a:cubicBezTo>
                    <a:cubicBezTo>
                      <a:pt x="8433" y="1905"/>
                      <a:pt x="6549" y="1"/>
                      <a:pt x="420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4" name="Google Shape;384;p2"/>
              <p:cNvSpPr/>
              <p:nvPr/>
            </p:nvSpPr>
            <p:spPr>
              <a:xfrm rot="10800000">
                <a:off x="8006818" y="1681959"/>
                <a:ext cx="185928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7" h="8453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4"/>
                    </a:cubicBezTo>
                    <a:cubicBezTo>
                      <a:pt x="1" y="6528"/>
                      <a:pt x="1884" y="8432"/>
                      <a:pt x="4228" y="8453"/>
                    </a:cubicBezTo>
                    <a:cubicBezTo>
                      <a:pt x="7973" y="8432"/>
                      <a:pt x="9856" y="3933"/>
                      <a:pt x="7241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5" name="Google Shape;385;p2"/>
              <p:cNvSpPr/>
              <p:nvPr/>
            </p:nvSpPr>
            <p:spPr>
              <a:xfrm rot="10800000">
                <a:off x="7771993" y="1681959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1" y="4184"/>
                    </a:cubicBezTo>
                    <a:cubicBezTo>
                      <a:pt x="1" y="6528"/>
                      <a:pt x="1884" y="8432"/>
                      <a:pt x="4227" y="8453"/>
                    </a:cubicBezTo>
                    <a:cubicBezTo>
                      <a:pt x="7972" y="8432"/>
                      <a:pt x="9856" y="3933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6" name="Google Shape;386;p2"/>
              <p:cNvSpPr/>
              <p:nvPr/>
            </p:nvSpPr>
            <p:spPr>
              <a:xfrm rot="10800000">
                <a:off x="7544657" y="1681959"/>
                <a:ext cx="185909" cy="159445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3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1" y="4184"/>
                    </a:cubicBezTo>
                    <a:cubicBezTo>
                      <a:pt x="1" y="6528"/>
                      <a:pt x="1884" y="8432"/>
                      <a:pt x="4227" y="8453"/>
                    </a:cubicBezTo>
                    <a:cubicBezTo>
                      <a:pt x="7972" y="8432"/>
                      <a:pt x="9856" y="3933"/>
                      <a:pt x="7219" y="1255"/>
                    </a:cubicBezTo>
                    <a:cubicBezTo>
                      <a:pt x="6367" y="389"/>
                      <a:pt x="5309" y="1"/>
                      <a:pt x="427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87" name="Google Shape;387;p2"/>
            <p:cNvGrpSpPr/>
            <p:nvPr/>
          </p:nvGrpSpPr>
          <p:grpSpPr>
            <a:xfrm rot="10800000">
              <a:off x="-27718" y="3704960"/>
              <a:ext cx="955198" cy="469676"/>
              <a:chOff x="7768814" y="938398"/>
              <a:chExt cx="955198" cy="469676"/>
            </a:xfrm>
          </p:grpSpPr>
          <p:sp>
            <p:nvSpPr>
              <p:cNvPr id="388" name="Google Shape;388;p2"/>
              <p:cNvSpPr/>
              <p:nvPr/>
            </p:nvSpPr>
            <p:spPr>
              <a:xfrm rot="10800000">
                <a:off x="7768814" y="938398"/>
                <a:ext cx="955198" cy="469676"/>
              </a:xfrm>
              <a:custGeom>
                <a:avLst/>
                <a:gdLst/>
                <a:ahLst/>
                <a:cxnLst/>
                <a:rect l="l" t="t" r="r" b="b"/>
                <a:pathLst>
                  <a:path w="48878" h="24900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8878" y="24900"/>
                    </a:lnTo>
                    <a:lnTo>
                      <a:pt x="4887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9" name="Google Shape;389;p2"/>
              <p:cNvSpPr/>
              <p:nvPr/>
            </p:nvSpPr>
            <p:spPr>
              <a:xfrm rot="10800000">
                <a:off x="8501096" y="1220571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0"/>
                    </a:moveTo>
                    <a:cubicBezTo>
                      <a:pt x="2116" y="0"/>
                      <a:pt x="50" y="1663"/>
                      <a:pt x="22" y="4198"/>
                    </a:cubicBezTo>
                    <a:cubicBezTo>
                      <a:pt x="1" y="6520"/>
                      <a:pt x="1905" y="8445"/>
                      <a:pt x="4248" y="8445"/>
                    </a:cubicBezTo>
                    <a:cubicBezTo>
                      <a:pt x="7993" y="8445"/>
                      <a:pt x="9877" y="3926"/>
                      <a:pt x="7240" y="1269"/>
                    </a:cubicBezTo>
                    <a:cubicBezTo>
                      <a:pt x="6378" y="393"/>
                      <a:pt x="5313" y="0"/>
                      <a:pt x="42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0" name="Google Shape;390;p2"/>
              <p:cNvSpPr/>
              <p:nvPr/>
            </p:nvSpPr>
            <p:spPr>
              <a:xfrm rot="10800000">
                <a:off x="8276910" y="1220571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6" y="1"/>
                    </a:moveTo>
                    <a:cubicBezTo>
                      <a:pt x="2094" y="1"/>
                      <a:pt x="28" y="1654"/>
                      <a:pt x="0" y="4189"/>
                    </a:cubicBezTo>
                    <a:cubicBezTo>
                      <a:pt x="0" y="6511"/>
                      <a:pt x="1883" y="8436"/>
                      <a:pt x="4227" y="8436"/>
                    </a:cubicBezTo>
                    <a:cubicBezTo>
                      <a:pt x="7972" y="8436"/>
                      <a:pt x="9855" y="3917"/>
                      <a:pt x="7219" y="1260"/>
                    </a:cubicBezTo>
                    <a:cubicBezTo>
                      <a:pt x="6357" y="391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1" name="Google Shape;391;p2"/>
              <p:cNvSpPr/>
              <p:nvPr/>
            </p:nvSpPr>
            <p:spPr>
              <a:xfrm rot="10800000">
                <a:off x="8025505" y="1220571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61" y="1"/>
                    </a:moveTo>
                    <a:cubicBezTo>
                      <a:pt x="2116" y="1"/>
                      <a:pt x="50" y="1654"/>
                      <a:pt x="21" y="4189"/>
                    </a:cubicBezTo>
                    <a:cubicBezTo>
                      <a:pt x="1" y="6511"/>
                      <a:pt x="1884" y="8436"/>
                      <a:pt x="4227" y="8436"/>
                    </a:cubicBezTo>
                    <a:cubicBezTo>
                      <a:pt x="7972" y="8436"/>
                      <a:pt x="9856" y="3917"/>
                      <a:pt x="7219" y="1260"/>
                    </a:cubicBezTo>
                    <a:cubicBezTo>
                      <a:pt x="6364" y="391"/>
                      <a:pt x="5303" y="1"/>
                      <a:pt x="42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2" name="Google Shape;392;p2"/>
              <p:cNvSpPr/>
              <p:nvPr/>
            </p:nvSpPr>
            <p:spPr>
              <a:xfrm rot="10800000">
                <a:off x="7798169" y="1220571"/>
                <a:ext cx="185909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6" extrusionOk="0">
                    <a:moveTo>
                      <a:pt x="4247" y="0"/>
                    </a:moveTo>
                    <a:cubicBezTo>
                      <a:pt x="2097" y="0"/>
                      <a:pt x="36" y="1663"/>
                      <a:pt x="21" y="4198"/>
                    </a:cubicBezTo>
                    <a:cubicBezTo>
                      <a:pt x="1" y="6520"/>
                      <a:pt x="1884" y="8445"/>
                      <a:pt x="4227" y="8445"/>
                    </a:cubicBezTo>
                    <a:cubicBezTo>
                      <a:pt x="7972" y="8445"/>
                      <a:pt x="9856" y="3926"/>
                      <a:pt x="7219" y="1269"/>
                    </a:cubicBezTo>
                    <a:cubicBezTo>
                      <a:pt x="6357" y="393"/>
                      <a:pt x="5291" y="0"/>
                      <a:pt x="424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2"/>
              <p:cNvSpPr/>
              <p:nvPr/>
            </p:nvSpPr>
            <p:spPr>
              <a:xfrm rot="10800000">
                <a:off x="8501096" y="979426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67" y="1"/>
                    </a:moveTo>
                    <a:cubicBezTo>
                      <a:pt x="2116" y="1"/>
                      <a:pt x="50" y="1664"/>
                      <a:pt x="22" y="4198"/>
                    </a:cubicBezTo>
                    <a:cubicBezTo>
                      <a:pt x="1" y="6521"/>
                      <a:pt x="1905" y="8446"/>
                      <a:pt x="4248" y="8446"/>
                    </a:cubicBezTo>
                    <a:cubicBezTo>
                      <a:pt x="7993" y="8446"/>
                      <a:pt x="9877" y="3926"/>
                      <a:pt x="7240" y="1269"/>
                    </a:cubicBezTo>
                    <a:cubicBezTo>
                      <a:pt x="6378" y="393"/>
                      <a:pt x="5313" y="1"/>
                      <a:pt x="4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4" name="Google Shape;394;p2"/>
              <p:cNvSpPr/>
              <p:nvPr/>
            </p:nvSpPr>
            <p:spPr>
              <a:xfrm rot="10800000">
                <a:off x="8276910" y="979426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46" y="1"/>
                    </a:moveTo>
                    <a:cubicBezTo>
                      <a:pt x="2094" y="1"/>
                      <a:pt x="28" y="1654"/>
                      <a:pt x="0" y="4189"/>
                    </a:cubicBezTo>
                    <a:cubicBezTo>
                      <a:pt x="0" y="6512"/>
                      <a:pt x="1883" y="8437"/>
                      <a:pt x="4227" y="8437"/>
                    </a:cubicBezTo>
                    <a:cubicBezTo>
                      <a:pt x="7972" y="8437"/>
                      <a:pt x="9855" y="3917"/>
                      <a:pt x="7219" y="1260"/>
                    </a:cubicBezTo>
                    <a:cubicBezTo>
                      <a:pt x="6357" y="391"/>
                      <a:pt x="5291" y="1"/>
                      <a:pt x="42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5" name="Google Shape;395;p2"/>
              <p:cNvSpPr/>
              <p:nvPr/>
            </p:nvSpPr>
            <p:spPr>
              <a:xfrm rot="10800000">
                <a:off x="8025505" y="979426"/>
                <a:ext cx="185909" cy="15914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7" extrusionOk="0">
                    <a:moveTo>
                      <a:pt x="4261" y="1"/>
                    </a:moveTo>
                    <a:cubicBezTo>
                      <a:pt x="2116" y="1"/>
                      <a:pt x="50" y="1654"/>
                      <a:pt x="21" y="4189"/>
                    </a:cubicBezTo>
                    <a:cubicBezTo>
                      <a:pt x="1" y="6512"/>
                      <a:pt x="1884" y="8437"/>
                      <a:pt x="4227" y="8437"/>
                    </a:cubicBezTo>
                    <a:cubicBezTo>
                      <a:pt x="7972" y="8437"/>
                      <a:pt x="9856" y="3917"/>
                      <a:pt x="7219" y="1260"/>
                    </a:cubicBezTo>
                    <a:cubicBezTo>
                      <a:pt x="6364" y="391"/>
                      <a:pt x="5303" y="1"/>
                      <a:pt x="426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6" name="Google Shape;396;p2"/>
              <p:cNvSpPr/>
              <p:nvPr/>
            </p:nvSpPr>
            <p:spPr>
              <a:xfrm rot="10800000">
                <a:off x="7798169" y="979426"/>
                <a:ext cx="185909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6" extrusionOk="0">
                    <a:moveTo>
                      <a:pt x="4247" y="1"/>
                    </a:moveTo>
                    <a:cubicBezTo>
                      <a:pt x="2097" y="1"/>
                      <a:pt x="36" y="1664"/>
                      <a:pt x="21" y="4198"/>
                    </a:cubicBezTo>
                    <a:cubicBezTo>
                      <a:pt x="1" y="6521"/>
                      <a:pt x="1884" y="8446"/>
                      <a:pt x="4227" y="8446"/>
                    </a:cubicBezTo>
                    <a:cubicBezTo>
                      <a:pt x="7972" y="8446"/>
                      <a:pt x="9856" y="3926"/>
                      <a:pt x="7219" y="1269"/>
                    </a:cubicBezTo>
                    <a:cubicBezTo>
                      <a:pt x="6357" y="393"/>
                      <a:pt x="5291" y="1"/>
                      <a:pt x="424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97" name="Google Shape;397;p2"/>
            <p:cNvGrpSpPr/>
            <p:nvPr/>
          </p:nvGrpSpPr>
          <p:grpSpPr>
            <a:xfrm rot="10800000">
              <a:off x="708979" y="4409768"/>
              <a:ext cx="902627" cy="470072"/>
              <a:chOff x="7078551" y="244136"/>
              <a:chExt cx="902627" cy="470072"/>
            </a:xfrm>
          </p:grpSpPr>
          <p:sp>
            <p:nvSpPr>
              <p:cNvPr id="398" name="Google Shape;398;p2"/>
              <p:cNvSpPr/>
              <p:nvPr/>
            </p:nvSpPr>
            <p:spPr>
              <a:xfrm rot="10800000">
                <a:off x="7078551" y="244136"/>
                <a:ext cx="902627" cy="470072"/>
              </a:xfrm>
              <a:custGeom>
                <a:avLst/>
                <a:gdLst/>
                <a:ahLst/>
                <a:cxnLst/>
                <a:rect l="l" t="t" r="r" b="b"/>
                <a:pathLst>
                  <a:path w="47853" h="24921" extrusionOk="0">
                    <a:moveTo>
                      <a:pt x="0" y="0"/>
                    </a:moveTo>
                    <a:lnTo>
                      <a:pt x="0" y="24920"/>
                    </a:lnTo>
                    <a:lnTo>
                      <a:pt x="47852" y="24920"/>
                    </a:lnTo>
                    <a:lnTo>
                      <a:pt x="4785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9" name="Google Shape;399;p2"/>
              <p:cNvSpPr/>
              <p:nvPr/>
            </p:nvSpPr>
            <p:spPr>
              <a:xfrm rot="10800000">
                <a:off x="7762524" y="526319"/>
                <a:ext cx="186305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7" extrusionOk="0">
                    <a:moveTo>
                      <a:pt x="4267" y="1"/>
                    </a:moveTo>
                    <a:cubicBezTo>
                      <a:pt x="2116" y="1"/>
                      <a:pt x="50" y="1664"/>
                      <a:pt x="22" y="4199"/>
                    </a:cubicBezTo>
                    <a:cubicBezTo>
                      <a:pt x="1" y="6521"/>
                      <a:pt x="1905" y="8446"/>
                      <a:pt x="4248" y="8446"/>
                    </a:cubicBezTo>
                    <a:cubicBezTo>
                      <a:pt x="7994" y="8446"/>
                      <a:pt x="9877" y="3927"/>
                      <a:pt x="7240" y="1269"/>
                    </a:cubicBezTo>
                    <a:cubicBezTo>
                      <a:pt x="6378" y="394"/>
                      <a:pt x="5313" y="1"/>
                      <a:pt x="426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0" name="Google Shape;400;p2"/>
              <p:cNvSpPr/>
              <p:nvPr/>
            </p:nvSpPr>
            <p:spPr>
              <a:xfrm rot="10800000">
                <a:off x="7542676" y="522376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8" y="1"/>
                    </a:moveTo>
                    <a:cubicBezTo>
                      <a:pt x="2104" y="1"/>
                      <a:pt x="49" y="1649"/>
                      <a:pt x="21" y="4169"/>
                    </a:cubicBezTo>
                    <a:cubicBezTo>
                      <a:pt x="0" y="6512"/>
                      <a:pt x="1883" y="8437"/>
                      <a:pt x="4248" y="8437"/>
                    </a:cubicBezTo>
                    <a:cubicBezTo>
                      <a:pt x="7972" y="8437"/>
                      <a:pt x="9855" y="3918"/>
                      <a:pt x="7219" y="1260"/>
                    </a:cubicBezTo>
                    <a:cubicBezTo>
                      <a:pt x="6356" y="391"/>
                      <a:pt x="5292" y="1"/>
                      <a:pt x="4248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1" name="Google Shape;401;p2"/>
              <p:cNvSpPr/>
              <p:nvPr/>
            </p:nvSpPr>
            <p:spPr>
              <a:xfrm rot="10800000">
                <a:off x="7313378" y="522376"/>
                <a:ext cx="185909" cy="15916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8" extrusionOk="0">
                    <a:moveTo>
                      <a:pt x="4244" y="1"/>
                    </a:moveTo>
                    <a:cubicBezTo>
                      <a:pt x="2093" y="1"/>
                      <a:pt x="29" y="1649"/>
                      <a:pt x="1" y="4169"/>
                    </a:cubicBezTo>
                    <a:cubicBezTo>
                      <a:pt x="1" y="6512"/>
                      <a:pt x="1884" y="8416"/>
                      <a:pt x="4227" y="8437"/>
                    </a:cubicBezTo>
                    <a:cubicBezTo>
                      <a:pt x="7973" y="8437"/>
                      <a:pt x="9856" y="3918"/>
                      <a:pt x="7219" y="1260"/>
                    </a:cubicBezTo>
                    <a:cubicBezTo>
                      <a:pt x="6357" y="391"/>
                      <a:pt x="5290" y="1"/>
                      <a:pt x="4244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2" name="Google Shape;402;p2"/>
              <p:cNvSpPr/>
              <p:nvPr/>
            </p:nvSpPr>
            <p:spPr>
              <a:xfrm rot="10800000">
                <a:off x="7086042" y="522376"/>
                <a:ext cx="185909" cy="159332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47" extrusionOk="0">
                    <a:moveTo>
                      <a:pt x="4243" y="0"/>
                    </a:moveTo>
                    <a:cubicBezTo>
                      <a:pt x="2093" y="0"/>
                      <a:pt x="29" y="1658"/>
                      <a:pt x="1" y="4178"/>
                    </a:cubicBezTo>
                    <a:cubicBezTo>
                      <a:pt x="1" y="6521"/>
                      <a:pt x="1884" y="8425"/>
                      <a:pt x="4227" y="8446"/>
                    </a:cubicBezTo>
                    <a:cubicBezTo>
                      <a:pt x="7973" y="8446"/>
                      <a:pt x="9856" y="3927"/>
                      <a:pt x="7219" y="1269"/>
                    </a:cubicBezTo>
                    <a:cubicBezTo>
                      <a:pt x="6357" y="393"/>
                      <a:pt x="5290" y="0"/>
                      <a:pt x="4243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3" name="Google Shape;403;p2"/>
              <p:cNvSpPr/>
              <p:nvPr/>
            </p:nvSpPr>
            <p:spPr>
              <a:xfrm rot="10800000">
                <a:off x="7762524" y="285571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27"/>
                      <a:pt x="1905" y="8431"/>
                      <a:pt x="4248" y="8431"/>
                    </a:cubicBezTo>
                    <a:cubicBezTo>
                      <a:pt x="7994" y="8431"/>
                      <a:pt x="9877" y="3912"/>
                      <a:pt x="7240" y="1255"/>
                    </a:cubicBezTo>
                    <a:cubicBezTo>
                      <a:pt x="6381" y="388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4" name="Google Shape;404;p2"/>
              <p:cNvSpPr/>
              <p:nvPr/>
            </p:nvSpPr>
            <p:spPr>
              <a:xfrm rot="10800000">
                <a:off x="7542676" y="280836"/>
                <a:ext cx="185909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58" extrusionOk="0">
                    <a:moveTo>
                      <a:pt x="4258" y="0"/>
                    </a:moveTo>
                    <a:cubicBezTo>
                      <a:pt x="2113" y="0"/>
                      <a:pt x="49" y="1649"/>
                      <a:pt x="21" y="4168"/>
                    </a:cubicBezTo>
                    <a:cubicBezTo>
                      <a:pt x="0" y="6512"/>
                      <a:pt x="1883" y="8437"/>
                      <a:pt x="4248" y="8458"/>
                    </a:cubicBezTo>
                    <a:cubicBezTo>
                      <a:pt x="7972" y="8437"/>
                      <a:pt x="9855" y="3917"/>
                      <a:pt x="7219" y="1260"/>
                    </a:cubicBezTo>
                    <a:cubicBezTo>
                      <a:pt x="6363" y="390"/>
                      <a:pt x="5301" y="0"/>
                      <a:pt x="425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5" name="Google Shape;405;p2"/>
              <p:cNvSpPr/>
              <p:nvPr/>
            </p:nvSpPr>
            <p:spPr>
              <a:xfrm rot="10800000">
                <a:off x="7313378" y="280836"/>
                <a:ext cx="186305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58" extrusionOk="0">
                    <a:moveTo>
                      <a:pt x="4279" y="0"/>
                    </a:moveTo>
                    <a:cubicBezTo>
                      <a:pt x="2133" y="0"/>
                      <a:pt x="64" y="1649"/>
                      <a:pt x="22" y="4168"/>
                    </a:cubicBezTo>
                    <a:cubicBezTo>
                      <a:pt x="1" y="6512"/>
                      <a:pt x="1905" y="8437"/>
                      <a:pt x="4248" y="8458"/>
                    </a:cubicBezTo>
                    <a:cubicBezTo>
                      <a:pt x="7994" y="8437"/>
                      <a:pt x="9877" y="3938"/>
                      <a:pt x="7240" y="1260"/>
                    </a:cubicBezTo>
                    <a:cubicBezTo>
                      <a:pt x="6385" y="390"/>
                      <a:pt x="5322" y="0"/>
                      <a:pt x="42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6" name="Google Shape;406;p2"/>
              <p:cNvSpPr/>
              <p:nvPr/>
            </p:nvSpPr>
            <p:spPr>
              <a:xfrm rot="10800000">
                <a:off x="7086042" y="280836"/>
                <a:ext cx="186305" cy="15953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58" extrusionOk="0">
                    <a:moveTo>
                      <a:pt x="4274" y="0"/>
                    </a:moveTo>
                    <a:cubicBezTo>
                      <a:pt x="2124" y="0"/>
                      <a:pt x="50" y="1649"/>
                      <a:pt x="22" y="4168"/>
                    </a:cubicBezTo>
                    <a:cubicBezTo>
                      <a:pt x="1" y="6512"/>
                      <a:pt x="1905" y="8437"/>
                      <a:pt x="4248" y="8458"/>
                    </a:cubicBezTo>
                    <a:cubicBezTo>
                      <a:pt x="7994" y="8458"/>
                      <a:pt x="9877" y="3938"/>
                      <a:pt x="7240" y="1260"/>
                    </a:cubicBezTo>
                    <a:cubicBezTo>
                      <a:pt x="6385" y="390"/>
                      <a:pt x="5320" y="0"/>
                      <a:pt x="4274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07" name="Google Shape;407;p2"/>
            <p:cNvGrpSpPr/>
            <p:nvPr/>
          </p:nvGrpSpPr>
          <p:grpSpPr>
            <a:xfrm rot="10800000">
              <a:off x="-479839" y="4184805"/>
              <a:ext cx="933015" cy="469695"/>
              <a:chOff x="8210498" y="469492"/>
              <a:chExt cx="933015" cy="469695"/>
            </a:xfrm>
          </p:grpSpPr>
          <p:sp>
            <p:nvSpPr>
              <p:cNvPr id="408" name="Google Shape;408;p2"/>
              <p:cNvSpPr/>
              <p:nvPr/>
            </p:nvSpPr>
            <p:spPr>
              <a:xfrm rot="10800000">
                <a:off x="8210498" y="469492"/>
                <a:ext cx="93301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9" name="Google Shape;409;p2"/>
              <p:cNvSpPr/>
              <p:nvPr/>
            </p:nvSpPr>
            <p:spPr>
              <a:xfrm rot="10800000">
                <a:off x="8921689" y="751694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2"/>
              <p:cNvSpPr/>
              <p:nvPr/>
            </p:nvSpPr>
            <p:spPr>
              <a:xfrm rot="10800000">
                <a:off x="8697918" y="75169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2"/>
              <p:cNvSpPr/>
              <p:nvPr/>
            </p:nvSpPr>
            <p:spPr>
              <a:xfrm rot="10800000">
                <a:off x="8480051" y="75169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2"/>
              <p:cNvSpPr/>
              <p:nvPr/>
            </p:nvSpPr>
            <p:spPr>
              <a:xfrm rot="10800000">
                <a:off x="8252715" y="751694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2"/>
              <p:cNvSpPr/>
              <p:nvPr/>
            </p:nvSpPr>
            <p:spPr>
              <a:xfrm rot="10800000">
                <a:off x="8921689" y="510549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2"/>
              <p:cNvSpPr/>
              <p:nvPr/>
            </p:nvSpPr>
            <p:spPr>
              <a:xfrm rot="10800000">
                <a:off x="8697918" y="51054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2"/>
              <p:cNvSpPr/>
              <p:nvPr/>
            </p:nvSpPr>
            <p:spPr>
              <a:xfrm rot="10800000">
                <a:off x="8480051" y="51054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2"/>
              <p:cNvSpPr/>
              <p:nvPr/>
            </p:nvSpPr>
            <p:spPr>
              <a:xfrm rot="10800000">
                <a:off x="8279556" y="510549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7" name="Google Shape;417;p2"/>
          <p:cNvSpPr txBox="1">
            <a:spLocks noGrp="1"/>
          </p:cNvSpPr>
          <p:nvPr>
            <p:ph type="ctrTitle"/>
          </p:nvPr>
        </p:nvSpPr>
        <p:spPr>
          <a:xfrm>
            <a:off x="2233650" y="1473275"/>
            <a:ext cx="4676700" cy="1565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200"/>
              <a:buFont typeface="Nunito Sans Black"/>
              <a:buNone/>
              <a:defRPr sz="55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Font typeface="Nunito Sans Black"/>
              <a:buNone/>
              <a:defRPr sz="5200">
                <a:latin typeface="Nunito Sans Black"/>
                <a:ea typeface="Nunito Sans Black"/>
                <a:cs typeface="Nunito Sans Black"/>
                <a:sym typeface="Nunito Sans Black"/>
              </a:defRPr>
            </a:lvl9pPr>
          </a:lstStyle>
          <a:p>
            <a:endParaRPr/>
          </a:p>
        </p:txBody>
      </p:sp>
      <p:sp>
        <p:nvSpPr>
          <p:cNvPr id="418" name="Google Shape;418;p2"/>
          <p:cNvSpPr txBox="1">
            <a:spLocks noGrp="1"/>
          </p:cNvSpPr>
          <p:nvPr>
            <p:ph type="subTitle" idx="1"/>
          </p:nvPr>
        </p:nvSpPr>
        <p:spPr>
          <a:xfrm>
            <a:off x="3113850" y="3311438"/>
            <a:ext cx="2916300" cy="5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0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unito Sans"/>
              <a:buNone/>
              <a:defRPr sz="2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4"/>
          <p:cNvSpPr txBox="1">
            <a:spLocks noGrp="1"/>
          </p:cNvSpPr>
          <p:nvPr>
            <p:ph type="title"/>
          </p:nvPr>
        </p:nvSpPr>
        <p:spPr>
          <a:xfrm>
            <a:off x="621750" y="484543"/>
            <a:ext cx="3950100" cy="918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 sz="24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19" name="Google Shape;619;p4"/>
          <p:cNvSpPr txBox="1">
            <a:spLocks noGrp="1"/>
          </p:cNvSpPr>
          <p:nvPr>
            <p:ph type="body" idx="1"/>
          </p:nvPr>
        </p:nvSpPr>
        <p:spPr>
          <a:xfrm>
            <a:off x="1764750" y="1832725"/>
            <a:ext cx="5614500" cy="276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200"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200"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200"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200"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200"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200"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200"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 sz="1200"/>
            </a:lvl9pPr>
          </a:lstStyle>
          <a:p>
            <a:endParaRPr/>
          </a:p>
        </p:txBody>
      </p:sp>
      <p:grpSp>
        <p:nvGrpSpPr>
          <p:cNvPr id="620" name="Google Shape;620;p4"/>
          <p:cNvGrpSpPr/>
          <p:nvPr/>
        </p:nvGrpSpPr>
        <p:grpSpPr>
          <a:xfrm>
            <a:off x="6010139" y="-3"/>
            <a:ext cx="3133864" cy="1647011"/>
            <a:chOff x="6010139" y="-3"/>
            <a:chExt cx="3133864" cy="1647011"/>
          </a:xfrm>
        </p:grpSpPr>
        <p:grpSp>
          <p:nvGrpSpPr>
            <p:cNvPr id="621" name="Google Shape;621;p4"/>
            <p:cNvGrpSpPr/>
            <p:nvPr/>
          </p:nvGrpSpPr>
          <p:grpSpPr>
            <a:xfrm rot="-5400000" flipH="1">
              <a:off x="8667607" y="485206"/>
              <a:ext cx="474807" cy="477976"/>
              <a:chOff x="458271" y="4665278"/>
              <a:chExt cx="474807" cy="477976"/>
            </a:xfrm>
          </p:grpSpPr>
          <p:sp>
            <p:nvSpPr>
              <p:cNvPr id="622" name="Google Shape;622;p4"/>
              <p:cNvSpPr/>
              <p:nvPr/>
            </p:nvSpPr>
            <p:spPr>
              <a:xfrm>
                <a:off x="458271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4"/>
              <p:cNvSpPr/>
              <p:nvPr/>
            </p:nvSpPr>
            <p:spPr>
              <a:xfrm>
                <a:off x="718353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4"/>
              <p:cNvSpPr/>
              <p:nvPr/>
            </p:nvSpPr>
            <p:spPr>
              <a:xfrm>
                <a:off x="478398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4"/>
              <p:cNvSpPr/>
              <p:nvPr/>
            </p:nvSpPr>
            <p:spPr>
              <a:xfrm>
                <a:off x="478398" y="4712642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4"/>
              <p:cNvSpPr/>
              <p:nvPr/>
            </p:nvSpPr>
            <p:spPr>
              <a:xfrm>
                <a:off x="718353" y="4712642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7" name="Google Shape;627;p4"/>
            <p:cNvGrpSpPr/>
            <p:nvPr/>
          </p:nvGrpSpPr>
          <p:grpSpPr>
            <a:xfrm rot="-5400000" flipH="1">
              <a:off x="8667607" y="-889"/>
              <a:ext cx="474807" cy="477976"/>
              <a:chOff x="826" y="4665278"/>
              <a:chExt cx="474807" cy="477976"/>
            </a:xfrm>
          </p:grpSpPr>
          <p:sp>
            <p:nvSpPr>
              <p:cNvPr id="628" name="Google Shape;628;p4"/>
              <p:cNvSpPr/>
              <p:nvPr/>
            </p:nvSpPr>
            <p:spPr>
              <a:xfrm>
                <a:off x="826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9" name="Google Shape;629;p4"/>
              <p:cNvSpPr/>
              <p:nvPr/>
            </p:nvSpPr>
            <p:spPr>
              <a:xfrm>
                <a:off x="246327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4"/>
              <p:cNvSpPr/>
              <p:nvPr/>
            </p:nvSpPr>
            <p:spPr>
              <a:xfrm>
                <a:off x="21349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4"/>
              <p:cNvSpPr/>
              <p:nvPr/>
            </p:nvSpPr>
            <p:spPr>
              <a:xfrm>
                <a:off x="21462" y="4712642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4"/>
              <p:cNvSpPr/>
              <p:nvPr/>
            </p:nvSpPr>
            <p:spPr>
              <a:xfrm>
                <a:off x="246327" y="4712642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3" name="Google Shape;633;p4"/>
            <p:cNvGrpSpPr/>
            <p:nvPr/>
          </p:nvGrpSpPr>
          <p:grpSpPr>
            <a:xfrm rot="-5400000" flipH="1">
              <a:off x="7796975" y="-129992"/>
              <a:ext cx="241394" cy="502919"/>
              <a:chOff x="826" y="3727523"/>
              <a:chExt cx="226576" cy="485068"/>
            </a:xfrm>
          </p:grpSpPr>
          <p:sp>
            <p:nvSpPr>
              <p:cNvPr id="634" name="Google Shape;634;p4"/>
              <p:cNvSpPr/>
              <p:nvPr/>
            </p:nvSpPr>
            <p:spPr>
              <a:xfrm>
                <a:off x="826" y="3727523"/>
                <a:ext cx="226576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2012" h="25716" extrusionOk="0">
                    <a:moveTo>
                      <a:pt x="1" y="0"/>
                    </a:moveTo>
                    <a:lnTo>
                      <a:pt x="1" y="25715"/>
                    </a:lnTo>
                    <a:lnTo>
                      <a:pt x="12011" y="25715"/>
                    </a:lnTo>
                    <a:lnTo>
                      <a:pt x="120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4"/>
              <p:cNvSpPr/>
              <p:nvPr/>
            </p:nvSpPr>
            <p:spPr>
              <a:xfrm>
                <a:off x="7937" y="3766192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4" y="1"/>
                      <a:pt x="0" y="4520"/>
                      <a:pt x="2637" y="7177"/>
                    </a:cubicBezTo>
                    <a:cubicBezTo>
                      <a:pt x="3490" y="8045"/>
                      <a:pt x="4549" y="8433"/>
                      <a:pt x="5589" y="8433"/>
                    </a:cubicBezTo>
                    <a:cubicBezTo>
                      <a:pt x="7736" y="8433"/>
                      <a:pt x="9806" y="6778"/>
                      <a:pt x="9835" y="4269"/>
                    </a:cubicBezTo>
                    <a:cubicBezTo>
                      <a:pt x="983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4"/>
              <p:cNvSpPr/>
              <p:nvPr/>
            </p:nvSpPr>
            <p:spPr>
              <a:xfrm>
                <a:off x="7937" y="4002602"/>
                <a:ext cx="185513" cy="158973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28" extrusionOk="0">
                    <a:moveTo>
                      <a:pt x="5629" y="1"/>
                    </a:moveTo>
                    <a:cubicBezTo>
                      <a:pt x="1884" y="1"/>
                      <a:pt x="0" y="4499"/>
                      <a:pt x="2637" y="7178"/>
                    </a:cubicBezTo>
                    <a:cubicBezTo>
                      <a:pt x="3494" y="8041"/>
                      <a:pt x="4550" y="8428"/>
                      <a:pt x="5586" y="8428"/>
                    </a:cubicBezTo>
                    <a:cubicBezTo>
                      <a:pt x="7738" y="8428"/>
                      <a:pt x="9806" y="6762"/>
                      <a:pt x="9835" y="4248"/>
                    </a:cubicBezTo>
                    <a:cubicBezTo>
                      <a:pt x="9835" y="1905"/>
                      <a:pt x="7951" y="1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37" name="Google Shape;637;p4"/>
            <p:cNvGrpSpPr/>
            <p:nvPr/>
          </p:nvGrpSpPr>
          <p:grpSpPr>
            <a:xfrm rot="-5400000" flipH="1">
              <a:off x="7807034" y="113479"/>
              <a:ext cx="221276" cy="502919"/>
              <a:chOff x="226597" y="3727523"/>
              <a:chExt cx="226161" cy="485068"/>
            </a:xfrm>
          </p:grpSpPr>
          <p:sp>
            <p:nvSpPr>
              <p:cNvPr id="638" name="Google Shape;638;p4"/>
              <p:cNvSpPr/>
              <p:nvPr/>
            </p:nvSpPr>
            <p:spPr>
              <a:xfrm>
                <a:off x="226597" y="3727523"/>
                <a:ext cx="226161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1990" h="25716" extrusionOk="0">
                    <a:moveTo>
                      <a:pt x="0" y="0"/>
                    </a:moveTo>
                    <a:lnTo>
                      <a:pt x="0" y="25715"/>
                    </a:lnTo>
                    <a:lnTo>
                      <a:pt x="11989" y="25715"/>
                    </a:lnTo>
                    <a:lnTo>
                      <a:pt x="1198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4"/>
              <p:cNvSpPr/>
              <p:nvPr/>
            </p:nvSpPr>
            <p:spPr>
              <a:xfrm>
                <a:off x="232123" y="3766192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7"/>
                    </a:cubicBezTo>
                    <a:cubicBezTo>
                      <a:pt x="3497" y="8045"/>
                      <a:pt x="4557" y="8433"/>
                      <a:pt x="5598" y="8433"/>
                    </a:cubicBezTo>
                    <a:cubicBezTo>
                      <a:pt x="7746" y="8433"/>
                      <a:pt x="9806" y="6778"/>
                      <a:pt x="9834" y="4269"/>
                    </a:cubicBezTo>
                    <a:cubicBezTo>
                      <a:pt x="9834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4"/>
              <p:cNvSpPr/>
              <p:nvPr/>
            </p:nvSpPr>
            <p:spPr>
              <a:xfrm>
                <a:off x="232123" y="4002998"/>
                <a:ext cx="185909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8"/>
                    </a:cubicBezTo>
                    <a:cubicBezTo>
                      <a:pt x="3490" y="8045"/>
                      <a:pt x="4548" y="8433"/>
                      <a:pt x="5588" y="8433"/>
                    </a:cubicBezTo>
                    <a:cubicBezTo>
                      <a:pt x="7736" y="8433"/>
                      <a:pt x="9806" y="6778"/>
                      <a:pt x="9834" y="4269"/>
                    </a:cubicBezTo>
                    <a:cubicBezTo>
                      <a:pt x="985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1" name="Google Shape;641;p4"/>
            <p:cNvGrpSpPr/>
            <p:nvPr/>
          </p:nvGrpSpPr>
          <p:grpSpPr>
            <a:xfrm rot="-5400000" flipH="1">
              <a:off x="8681033" y="1184038"/>
              <a:ext cx="674108" cy="251833"/>
              <a:chOff x="933070" y="4891426"/>
              <a:chExt cx="674108" cy="251833"/>
            </a:xfrm>
          </p:grpSpPr>
          <p:sp>
            <p:nvSpPr>
              <p:cNvPr id="642" name="Google Shape;642;p4"/>
              <p:cNvSpPr/>
              <p:nvPr/>
            </p:nvSpPr>
            <p:spPr>
              <a:xfrm>
                <a:off x="933070" y="4891426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4"/>
              <p:cNvSpPr/>
              <p:nvPr/>
            </p:nvSpPr>
            <p:spPr>
              <a:xfrm>
                <a:off x="935560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4" name="Google Shape;644;p4"/>
              <p:cNvSpPr/>
              <p:nvPr/>
            </p:nvSpPr>
            <p:spPr>
              <a:xfrm>
                <a:off x="1165254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5" name="Google Shape;645;p4"/>
              <p:cNvSpPr/>
              <p:nvPr/>
            </p:nvSpPr>
            <p:spPr>
              <a:xfrm>
                <a:off x="1389157" y="4939545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46" name="Google Shape;646;p4"/>
            <p:cNvGrpSpPr/>
            <p:nvPr/>
          </p:nvGrpSpPr>
          <p:grpSpPr>
            <a:xfrm rot="-5400000" flipH="1">
              <a:off x="6358831" y="-348695"/>
              <a:ext cx="232084" cy="929469"/>
              <a:chOff x="53" y="1196432"/>
              <a:chExt cx="232084" cy="929469"/>
            </a:xfrm>
          </p:grpSpPr>
          <p:sp>
            <p:nvSpPr>
              <p:cNvPr id="647" name="Google Shape;647;p4"/>
              <p:cNvSpPr/>
              <p:nvPr/>
            </p:nvSpPr>
            <p:spPr>
              <a:xfrm>
                <a:off x="53" y="1196432"/>
                <a:ext cx="232084" cy="929469"/>
              </a:xfrm>
              <a:custGeom>
                <a:avLst/>
                <a:gdLst/>
                <a:ahLst/>
                <a:cxnLst/>
                <a:rect l="l" t="t" r="r" b="b"/>
                <a:pathLst>
                  <a:path w="12304" h="49276" extrusionOk="0">
                    <a:moveTo>
                      <a:pt x="0" y="0"/>
                    </a:moveTo>
                    <a:lnTo>
                      <a:pt x="0" y="49275"/>
                    </a:lnTo>
                    <a:lnTo>
                      <a:pt x="12303" y="49275"/>
                    </a:lnTo>
                    <a:lnTo>
                      <a:pt x="123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8" name="Google Shape;648;p4"/>
              <p:cNvSpPr/>
              <p:nvPr/>
            </p:nvSpPr>
            <p:spPr>
              <a:xfrm>
                <a:off x="35572" y="1250097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307" y="0"/>
                    </a:moveTo>
                    <a:cubicBezTo>
                      <a:pt x="2136" y="0"/>
                      <a:pt x="49" y="1677"/>
                      <a:pt x="21" y="4227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5"/>
                      <a:pt x="7302" y="1277"/>
                    </a:cubicBezTo>
                    <a:cubicBezTo>
                      <a:pt x="6434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9" name="Google Shape;649;p4"/>
              <p:cNvSpPr/>
              <p:nvPr/>
            </p:nvSpPr>
            <p:spPr>
              <a:xfrm>
                <a:off x="35572" y="1913150"/>
                <a:ext cx="187871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8" extrusionOk="0">
                    <a:moveTo>
                      <a:pt x="4307" y="1"/>
                    </a:moveTo>
                    <a:cubicBezTo>
                      <a:pt x="2136" y="1"/>
                      <a:pt x="49" y="1678"/>
                      <a:pt x="21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302" y="1278"/>
                    </a:cubicBezTo>
                    <a:cubicBezTo>
                      <a:pt x="6434" y="396"/>
                      <a:pt x="5361" y="1"/>
                      <a:pt x="43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0" name="Google Shape;650;p4"/>
              <p:cNvSpPr/>
              <p:nvPr/>
            </p:nvSpPr>
            <p:spPr>
              <a:xfrm>
                <a:off x="35572" y="1461910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6" y="1"/>
                    </a:moveTo>
                    <a:cubicBezTo>
                      <a:pt x="2125" y="1"/>
                      <a:pt x="35" y="1679"/>
                      <a:pt x="21" y="4234"/>
                    </a:cubicBezTo>
                    <a:cubicBezTo>
                      <a:pt x="0" y="6599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1" y="391"/>
                      <a:pt x="5358" y="1"/>
                      <a:pt x="4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1" name="Google Shape;651;p4"/>
              <p:cNvSpPr/>
              <p:nvPr/>
            </p:nvSpPr>
            <p:spPr>
              <a:xfrm>
                <a:off x="35572" y="1693981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19" y="1"/>
                    </a:moveTo>
                    <a:cubicBezTo>
                      <a:pt x="2144" y="1"/>
                      <a:pt x="49" y="1680"/>
                      <a:pt x="21" y="4234"/>
                    </a:cubicBezTo>
                    <a:cubicBezTo>
                      <a:pt x="0" y="6578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8" y="392"/>
                      <a:pt x="5369" y="1"/>
                      <a:pt x="431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2" name="Google Shape;652;p4"/>
            <p:cNvGrpSpPr/>
            <p:nvPr/>
          </p:nvGrpSpPr>
          <p:grpSpPr>
            <a:xfrm rot="-5400000" flipH="1">
              <a:off x="6946203" y="7099"/>
              <a:ext cx="466111" cy="451908"/>
              <a:chOff x="53" y="2125905"/>
              <a:chExt cx="466111" cy="451908"/>
            </a:xfrm>
          </p:grpSpPr>
          <p:sp>
            <p:nvSpPr>
              <p:cNvPr id="653" name="Google Shape;653;p4"/>
              <p:cNvSpPr/>
              <p:nvPr/>
            </p:nvSpPr>
            <p:spPr>
              <a:xfrm>
                <a:off x="53" y="2125905"/>
                <a:ext cx="466111" cy="451908"/>
              </a:xfrm>
              <a:custGeom>
                <a:avLst/>
                <a:gdLst/>
                <a:ahLst/>
                <a:cxnLst/>
                <a:rect l="l" t="t" r="r" b="b"/>
                <a:pathLst>
                  <a:path w="24711" h="23958" extrusionOk="0">
                    <a:moveTo>
                      <a:pt x="0" y="0"/>
                    </a:moveTo>
                    <a:lnTo>
                      <a:pt x="0" y="23958"/>
                    </a:lnTo>
                    <a:lnTo>
                      <a:pt x="24711" y="23958"/>
                    </a:lnTo>
                    <a:lnTo>
                      <a:pt x="247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4" name="Google Shape;654;p4"/>
              <p:cNvSpPr/>
              <p:nvPr/>
            </p:nvSpPr>
            <p:spPr>
              <a:xfrm>
                <a:off x="37930" y="2150578"/>
                <a:ext cx="181967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76" extrusionOk="0">
                    <a:moveTo>
                      <a:pt x="4170" y="0"/>
                    </a:moveTo>
                    <a:cubicBezTo>
                      <a:pt x="205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54"/>
                      <a:pt x="9646" y="3839"/>
                      <a:pt x="7073" y="1224"/>
                    </a:cubicBezTo>
                    <a:cubicBezTo>
                      <a:pt x="6228" y="379"/>
                      <a:pt x="5189" y="0"/>
                      <a:pt x="4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5" name="Google Shape;655;p4"/>
              <p:cNvSpPr/>
              <p:nvPr/>
            </p:nvSpPr>
            <p:spPr>
              <a:xfrm>
                <a:off x="275131" y="2150578"/>
                <a:ext cx="182363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76" extrusionOk="0">
                    <a:moveTo>
                      <a:pt x="4179" y="0"/>
                    </a:moveTo>
                    <a:cubicBezTo>
                      <a:pt x="206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75"/>
                      <a:pt x="9667" y="3839"/>
                      <a:pt x="7073" y="1224"/>
                    </a:cubicBezTo>
                    <a:cubicBezTo>
                      <a:pt x="6235" y="379"/>
                      <a:pt x="5198" y="0"/>
                      <a:pt x="41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6" name="Google Shape;656;p4"/>
              <p:cNvSpPr/>
              <p:nvPr/>
            </p:nvSpPr>
            <p:spPr>
              <a:xfrm>
                <a:off x="275131" y="2386724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71" y="0"/>
                    </a:moveTo>
                    <a:cubicBezTo>
                      <a:pt x="2069" y="0"/>
                      <a:pt x="50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7" y="3854"/>
                      <a:pt x="7073" y="1238"/>
                    </a:cubicBezTo>
                    <a:cubicBezTo>
                      <a:pt x="6232" y="383"/>
                      <a:pt x="5192" y="0"/>
                      <a:pt x="41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7" name="Google Shape;657;p4"/>
              <p:cNvSpPr/>
              <p:nvPr/>
            </p:nvSpPr>
            <p:spPr>
              <a:xfrm>
                <a:off x="37930" y="2386724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67" y="0"/>
                    </a:moveTo>
                    <a:cubicBezTo>
                      <a:pt x="2060" y="0"/>
                      <a:pt x="36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6" y="3833"/>
                      <a:pt x="7073" y="1238"/>
                    </a:cubicBezTo>
                    <a:cubicBezTo>
                      <a:pt x="6232" y="383"/>
                      <a:pt x="5189" y="0"/>
                      <a:pt x="4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58" name="Google Shape;658;p4"/>
            <p:cNvGrpSpPr/>
            <p:nvPr/>
          </p:nvGrpSpPr>
          <p:grpSpPr>
            <a:xfrm rot="-5400000" flipH="1">
              <a:off x="7937338" y="245858"/>
              <a:ext cx="960220" cy="469695"/>
              <a:chOff x="646" y="4203901"/>
              <a:chExt cx="960220" cy="469695"/>
            </a:xfrm>
          </p:grpSpPr>
          <p:sp>
            <p:nvSpPr>
              <p:cNvPr id="659" name="Google Shape;659;p4"/>
              <p:cNvSpPr/>
              <p:nvPr/>
            </p:nvSpPr>
            <p:spPr>
              <a:xfrm>
                <a:off x="646" y="4203901"/>
                <a:ext cx="960220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0" name="Google Shape;660;p4"/>
              <p:cNvSpPr/>
              <p:nvPr/>
            </p:nvSpPr>
            <p:spPr>
              <a:xfrm>
                <a:off x="35572" y="4232070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1" name="Google Shape;661;p4"/>
              <p:cNvSpPr/>
              <p:nvPr/>
            </p:nvSpPr>
            <p:spPr>
              <a:xfrm>
                <a:off x="259739" y="423233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4"/>
              <p:cNvSpPr/>
              <p:nvPr/>
            </p:nvSpPr>
            <p:spPr>
              <a:xfrm>
                <a:off x="477209" y="423233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4"/>
              <p:cNvSpPr/>
              <p:nvPr/>
            </p:nvSpPr>
            <p:spPr>
              <a:xfrm>
                <a:off x="704545" y="4232165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4"/>
              <p:cNvSpPr/>
              <p:nvPr/>
            </p:nvSpPr>
            <p:spPr>
              <a:xfrm>
                <a:off x="35572" y="4473215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4"/>
              <p:cNvSpPr/>
              <p:nvPr/>
            </p:nvSpPr>
            <p:spPr>
              <a:xfrm>
                <a:off x="259739" y="447347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4"/>
              <p:cNvSpPr/>
              <p:nvPr/>
            </p:nvSpPr>
            <p:spPr>
              <a:xfrm>
                <a:off x="477209" y="447347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4"/>
              <p:cNvSpPr/>
              <p:nvPr/>
            </p:nvSpPr>
            <p:spPr>
              <a:xfrm>
                <a:off x="704942" y="4471894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8" name="Google Shape;668;p4"/>
            <p:cNvGrpSpPr/>
            <p:nvPr/>
          </p:nvGrpSpPr>
          <p:grpSpPr>
            <a:xfrm rot="-5400000" flipH="1">
              <a:off x="7084278" y="336042"/>
              <a:ext cx="903023" cy="233273"/>
              <a:chOff x="1222" y="3501752"/>
              <a:chExt cx="903023" cy="233273"/>
            </a:xfrm>
          </p:grpSpPr>
          <p:sp>
            <p:nvSpPr>
              <p:cNvPr id="669" name="Google Shape;669;p4"/>
              <p:cNvSpPr/>
              <p:nvPr/>
            </p:nvSpPr>
            <p:spPr>
              <a:xfrm>
                <a:off x="1222" y="3501752"/>
                <a:ext cx="903023" cy="233273"/>
              </a:xfrm>
              <a:custGeom>
                <a:avLst/>
                <a:gdLst/>
                <a:ahLst/>
                <a:cxnLst/>
                <a:rect l="l" t="t" r="r" b="b"/>
                <a:pathLst>
                  <a:path w="47874" h="12367" extrusionOk="0">
                    <a:moveTo>
                      <a:pt x="1" y="1"/>
                    </a:moveTo>
                    <a:lnTo>
                      <a:pt x="1" y="12367"/>
                    </a:lnTo>
                    <a:lnTo>
                      <a:pt x="47874" y="12367"/>
                    </a:lnTo>
                    <a:lnTo>
                      <a:pt x="47874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4"/>
              <p:cNvSpPr/>
              <p:nvPr/>
            </p:nvSpPr>
            <p:spPr>
              <a:xfrm>
                <a:off x="7372" y="353783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24" y="0"/>
                    </a:moveTo>
                    <a:cubicBezTo>
                      <a:pt x="4659" y="0"/>
                      <a:pt x="3572" y="398"/>
                      <a:pt x="2688" y="1289"/>
                    </a:cubicBezTo>
                    <a:cubicBezTo>
                      <a:pt x="1" y="3997"/>
                      <a:pt x="1938" y="8613"/>
                      <a:pt x="5754" y="8613"/>
                    </a:cubicBezTo>
                    <a:cubicBezTo>
                      <a:pt x="5771" y="8613"/>
                      <a:pt x="5788" y="8613"/>
                      <a:pt x="5805" y="8612"/>
                    </a:cubicBezTo>
                    <a:cubicBezTo>
                      <a:pt x="8170" y="8591"/>
                      <a:pt x="10074" y="6667"/>
                      <a:pt x="10053" y="4302"/>
                    </a:cubicBezTo>
                    <a:cubicBezTo>
                      <a:pt x="10053" y="1717"/>
                      <a:pt x="7936" y="0"/>
                      <a:pt x="572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4"/>
              <p:cNvSpPr/>
              <p:nvPr/>
            </p:nvSpPr>
            <p:spPr>
              <a:xfrm>
                <a:off x="663726" y="353783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0" y="0"/>
                    </a:moveTo>
                    <a:cubicBezTo>
                      <a:pt x="4648" y="0"/>
                      <a:pt x="3565" y="398"/>
                      <a:pt x="2688" y="1289"/>
                    </a:cubicBezTo>
                    <a:cubicBezTo>
                      <a:pt x="1" y="3997"/>
                      <a:pt x="1917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39" y="1717"/>
                      <a:pt x="7918" y="0"/>
                      <a:pt x="57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4"/>
              <p:cNvSpPr/>
              <p:nvPr/>
            </p:nvSpPr>
            <p:spPr>
              <a:xfrm>
                <a:off x="216958" y="3537837"/>
                <a:ext cx="190021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13" extrusionOk="0">
                    <a:moveTo>
                      <a:pt x="5730" y="0"/>
                    </a:moveTo>
                    <a:cubicBezTo>
                      <a:pt x="4668" y="0"/>
                      <a:pt x="3585" y="398"/>
                      <a:pt x="2708" y="1289"/>
                    </a:cubicBezTo>
                    <a:cubicBezTo>
                      <a:pt x="0" y="3997"/>
                      <a:pt x="1937" y="8613"/>
                      <a:pt x="5753" y="8613"/>
                    </a:cubicBezTo>
                    <a:cubicBezTo>
                      <a:pt x="5770" y="8613"/>
                      <a:pt x="5788" y="8613"/>
                      <a:pt x="5805" y="8612"/>
                    </a:cubicBezTo>
                    <a:cubicBezTo>
                      <a:pt x="8169" y="8591"/>
                      <a:pt x="10073" y="6667"/>
                      <a:pt x="10052" y="4302"/>
                    </a:cubicBezTo>
                    <a:cubicBezTo>
                      <a:pt x="10052" y="1717"/>
                      <a:pt x="7936" y="0"/>
                      <a:pt x="573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4"/>
              <p:cNvSpPr/>
              <p:nvPr/>
            </p:nvSpPr>
            <p:spPr>
              <a:xfrm>
                <a:off x="446651" y="3537837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5" y="0"/>
                    </a:moveTo>
                    <a:cubicBezTo>
                      <a:pt x="4650" y="0"/>
                      <a:pt x="3565" y="398"/>
                      <a:pt x="2688" y="1289"/>
                    </a:cubicBezTo>
                    <a:cubicBezTo>
                      <a:pt x="1" y="3997"/>
                      <a:pt x="1938" y="8613"/>
                      <a:pt x="5733" y="8613"/>
                    </a:cubicBezTo>
                    <a:cubicBezTo>
                      <a:pt x="5750" y="8613"/>
                      <a:pt x="5767" y="8613"/>
                      <a:pt x="5784" y="8612"/>
                    </a:cubicBezTo>
                    <a:cubicBezTo>
                      <a:pt x="8149" y="8591"/>
                      <a:pt x="10053" y="6667"/>
                      <a:pt x="10053" y="4302"/>
                    </a:cubicBezTo>
                    <a:cubicBezTo>
                      <a:pt x="10053" y="1717"/>
                      <a:pt x="7927" y="0"/>
                      <a:pt x="5715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4" name="Google Shape;674;p4"/>
          <p:cNvGrpSpPr/>
          <p:nvPr/>
        </p:nvGrpSpPr>
        <p:grpSpPr>
          <a:xfrm>
            <a:off x="-3114" y="1245317"/>
            <a:ext cx="1413174" cy="3902496"/>
            <a:chOff x="-3114" y="1245317"/>
            <a:chExt cx="1413174" cy="3902496"/>
          </a:xfrm>
        </p:grpSpPr>
        <p:grpSp>
          <p:nvGrpSpPr>
            <p:cNvPr id="675" name="Google Shape;675;p4"/>
            <p:cNvGrpSpPr/>
            <p:nvPr/>
          </p:nvGrpSpPr>
          <p:grpSpPr>
            <a:xfrm flipH="1">
              <a:off x="85" y="4189048"/>
              <a:ext cx="474807" cy="477976"/>
              <a:chOff x="8210487" y="-177"/>
              <a:chExt cx="474807" cy="477976"/>
            </a:xfrm>
          </p:grpSpPr>
          <p:sp>
            <p:nvSpPr>
              <p:cNvPr id="676" name="Google Shape;676;p4"/>
              <p:cNvSpPr/>
              <p:nvPr/>
            </p:nvSpPr>
            <p:spPr>
              <a:xfrm rot="10800000">
                <a:off x="8210487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7" name="Google Shape;677;p4"/>
              <p:cNvSpPr/>
              <p:nvPr/>
            </p:nvSpPr>
            <p:spPr>
              <a:xfrm rot="10800000">
                <a:off x="8240473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4"/>
              <p:cNvSpPr/>
              <p:nvPr/>
            </p:nvSpPr>
            <p:spPr>
              <a:xfrm rot="10800000">
                <a:off x="848044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4"/>
              <p:cNvSpPr/>
              <p:nvPr/>
            </p:nvSpPr>
            <p:spPr>
              <a:xfrm rot="10800000">
                <a:off x="8480051" y="272555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4"/>
              <p:cNvSpPr/>
              <p:nvPr/>
            </p:nvSpPr>
            <p:spPr>
              <a:xfrm rot="10800000">
                <a:off x="8240473" y="272555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1" name="Google Shape;681;p4"/>
            <p:cNvGrpSpPr/>
            <p:nvPr/>
          </p:nvGrpSpPr>
          <p:grpSpPr>
            <a:xfrm flipH="1">
              <a:off x="943704" y="4678648"/>
              <a:ext cx="466355" cy="466361"/>
              <a:chOff x="8667932" y="-177"/>
              <a:chExt cx="474807" cy="477976"/>
            </a:xfrm>
          </p:grpSpPr>
          <p:sp>
            <p:nvSpPr>
              <p:cNvPr id="682" name="Google Shape;682;p4"/>
              <p:cNvSpPr/>
              <p:nvPr/>
            </p:nvSpPr>
            <p:spPr>
              <a:xfrm rot="10800000">
                <a:off x="8667932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4"/>
              <p:cNvSpPr/>
              <p:nvPr/>
            </p:nvSpPr>
            <p:spPr>
              <a:xfrm rot="10800000">
                <a:off x="871251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4"/>
              <p:cNvSpPr/>
              <p:nvPr/>
            </p:nvSpPr>
            <p:spPr>
              <a:xfrm rot="10800000">
                <a:off x="8937477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4"/>
              <p:cNvSpPr/>
              <p:nvPr/>
            </p:nvSpPr>
            <p:spPr>
              <a:xfrm rot="10800000">
                <a:off x="8937477" y="272555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4"/>
              <p:cNvSpPr/>
              <p:nvPr/>
            </p:nvSpPr>
            <p:spPr>
              <a:xfrm rot="10800000">
                <a:off x="8712517" y="272555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87" name="Google Shape;687;p4"/>
            <p:cNvGrpSpPr/>
            <p:nvPr/>
          </p:nvGrpSpPr>
          <p:grpSpPr>
            <a:xfrm flipH="1">
              <a:off x="253772" y="2230527"/>
              <a:ext cx="222118" cy="519023"/>
              <a:chOff x="8928865" y="930489"/>
              <a:chExt cx="215648" cy="485068"/>
            </a:xfrm>
          </p:grpSpPr>
          <p:sp>
            <p:nvSpPr>
              <p:cNvPr id="688" name="Google Shape;688;p4"/>
              <p:cNvSpPr/>
              <p:nvPr/>
            </p:nvSpPr>
            <p:spPr>
              <a:xfrm rot="10800000">
                <a:off x="8928865" y="930489"/>
                <a:ext cx="213874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2012" h="25716" extrusionOk="0">
                    <a:moveTo>
                      <a:pt x="1" y="0"/>
                    </a:moveTo>
                    <a:lnTo>
                      <a:pt x="1" y="25715"/>
                    </a:lnTo>
                    <a:lnTo>
                      <a:pt x="12011" y="25715"/>
                    </a:lnTo>
                    <a:lnTo>
                      <a:pt x="120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4"/>
              <p:cNvSpPr/>
              <p:nvPr/>
            </p:nvSpPr>
            <p:spPr>
              <a:xfrm rot="10800000">
                <a:off x="8959001" y="1217817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4" y="1"/>
                      <a:pt x="0" y="4520"/>
                      <a:pt x="2637" y="7177"/>
                    </a:cubicBezTo>
                    <a:cubicBezTo>
                      <a:pt x="3490" y="8045"/>
                      <a:pt x="4549" y="8433"/>
                      <a:pt x="5589" y="8433"/>
                    </a:cubicBezTo>
                    <a:cubicBezTo>
                      <a:pt x="7736" y="8433"/>
                      <a:pt x="9806" y="6778"/>
                      <a:pt x="9835" y="4269"/>
                    </a:cubicBezTo>
                    <a:cubicBezTo>
                      <a:pt x="983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4"/>
              <p:cNvSpPr/>
              <p:nvPr/>
            </p:nvSpPr>
            <p:spPr>
              <a:xfrm rot="10800000">
                <a:off x="8959001" y="981501"/>
                <a:ext cx="185513" cy="158973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28" extrusionOk="0">
                    <a:moveTo>
                      <a:pt x="5629" y="1"/>
                    </a:moveTo>
                    <a:cubicBezTo>
                      <a:pt x="1884" y="1"/>
                      <a:pt x="0" y="4499"/>
                      <a:pt x="2637" y="7178"/>
                    </a:cubicBezTo>
                    <a:cubicBezTo>
                      <a:pt x="3494" y="8041"/>
                      <a:pt x="4550" y="8428"/>
                      <a:pt x="5586" y="8428"/>
                    </a:cubicBezTo>
                    <a:cubicBezTo>
                      <a:pt x="7738" y="8428"/>
                      <a:pt x="9806" y="6762"/>
                      <a:pt x="9835" y="4248"/>
                    </a:cubicBezTo>
                    <a:cubicBezTo>
                      <a:pt x="9835" y="1905"/>
                      <a:pt x="7951" y="1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1" name="Google Shape;691;p4"/>
            <p:cNvGrpSpPr/>
            <p:nvPr/>
          </p:nvGrpSpPr>
          <p:grpSpPr>
            <a:xfrm flipH="1">
              <a:off x="10" y="2231053"/>
              <a:ext cx="241789" cy="518489"/>
              <a:chOff x="8690807" y="930485"/>
              <a:chExt cx="226161" cy="485068"/>
            </a:xfrm>
          </p:grpSpPr>
          <p:sp>
            <p:nvSpPr>
              <p:cNvPr id="692" name="Google Shape;692;p4"/>
              <p:cNvSpPr/>
              <p:nvPr/>
            </p:nvSpPr>
            <p:spPr>
              <a:xfrm rot="10800000">
                <a:off x="8690807" y="930485"/>
                <a:ext cx="226161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1990" h="25716" extrusionOk="0">
                    <a:moveTo>
                      <a:pt x="0" y="0"/>
                    </a:moveTo>
                    <a:lnTo>
                      <a:pt x="0" y="25715"/>
                    </a:lnTo>
                    <a:lnTo>
                      <a:pt x="11989" y="25715"/>
                    </a:lnTo>
                    <a:lnTo>
                      <a:pt x="11989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3" name="Google Shape;693;p4"/>
              <p:cNvSpPr/>
              <p:nvPr/>
            </p:nvSpPr>
            <p:spPr>
              <a:xfrm rot="10800000">
                <a:off x="8725929" y="1217817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7"/>
                    </a:cubicBezTo>
                    <a:cubicBezTo>
                      <a:pt x="3497" y="8045"/>
                      <a:pt x="4557" y="8433"/>
                      <a:pt x="5598" y="8433"/>
                    </a:cubicBezTo>
                    <a:cubicBezTo>
                      <a:pt x="7746" y="8433"/>
                      <a:pt x="9806" y="6778"/>
                      <a:pt x="9834" y="4269"/>
                    </a:cubicBezTo>
                    <a:cubicBezTo>
                      <a:pt x="9834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4" name="Google Shape;694;p4"/>
              <p:cNvSpPr/>
              <p:nvPr/>
            </p:nvSpPr>
            <p:spPr>
              <a:xfrm rot="10800000">
                <a:off x="8725533" y="981011"/>
                <a:ext cx="185909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8"/>
                    </a:cubicBezTo>
                    <a:cubicBezTo>
                      <a:pt x="3490" y="8045"/>
                      <a:pt x="4548" y="8433"/>
                      <a:pt x="5588" y="8433"/>
                    </a:cubicBezTo>
                    <a:cubicBezTo>
                      <a:pt x="7736" y="8433"/>
                      <a:pt x="9806" y="6778"/>
                      <a:pt x="9834" y="4269"/>
                    </a:cubicBezTo>
                    <a:cubicBezTo>
                      <a:pt x="985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95" name="Google Shape;695;p4"/>
            <p:cNvGrpSpPr/>
            <p:nvPr/>
          </p:nvGrpSpPr>
          <p:grpSpPr>
            <a:xfrm flipH="1">
              <a:off x="485507" y="3972004"/>
              <a:ext cx="229726" cy="695027"/>
              <a:chOff x="8447683" y="1640135"/>
              <a:chExt cx="229726" cy="695027"/>
            </a:xfrm>
          </p:grpSpPr>
          <p:sp>
            <p:nvSpPr>
              <p:cNvPr id="696" name="Google Shape;696;p4"/>
              <p:cNvSpPr/>
              <p:nvPr/>
            </p:nvSpPr>
            <p:spPr>
              <a:xfrm rot="10800000">
                <a:off x="8447683" y="1640135"/>
                <a:ext cx="229726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79" h="36847" extrusionOk="0">
                    <a:moveTo>
                      <a:pt x="1" y="0"/>
                    </a:moveTo>
                    <a:lnTo>
                      <a:pt x="1" y="36847"/>
                    </a:lnTo>
                    <a:lnTo>
                      <a:pt x="12178" y="36847"/>
                    </a:lnTo>
                    <a:lnTo>
                      <a:pt x="1217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7" name="Google Shape;697;p4"/>
              <p:cNvSpPr/>
              <p:nvPr/>
            </p:nvSpPr>
            <p:spPr>
              <a:xfrm rot="10800000">
                <a:off x="8455189" y="2150836"/>
                <a:ext cx="187871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9" extrusionOk="0">
                    <a:moveTo>
                      <a:pt x="4307" y="0"/>
                    </a:moveTo>
                    <a:cubicBezTo>
                      <a:pt x="2136" y="0"/>
                      <a:pt x="49" y="1668"/>
                      <a:pt x="21" y="4218"/>
                    </a:cubicBezTo>
                    <a:cubicBezTo>
                      <a:pt x="0" y="6583"/>
                      <a:pt x="1904" y="8508"/>
                      <a:pt x="4269" y="8528"/>
                    </a:cubicBezTo>
                    <a:cubicBezTo>
                      <a:pt x="8056" y="8528"/>
                      <a:pt x="9960" y="3967"/>
                      <a:pt x="7302" y="1268"/>
                    </a:cubicBezTo>
                    <a:cubicBezTo>
                      <a:pt x="6434" y="393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4"/>
              <p:cNvSpPr/>
              <p:nvPr/>
            </p:nvSpPr>
            <p:spPr>
              <a:xfrm rot="10800000">
                <a:off x="8455189" y="1913238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16"/>
                    </a:cubicBezTo>
                    <a:cubicBezTo>
                      <a:pt x="8056" y="8516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9" name="Google Shape;699;p4"/>
              <p:cNvSpPr/>
              <p:nvPr/>
            </p:nvSpPr>
            <p:spPr>
              <a:xfrm rot="10800000">
                <a:off x="8455189" y="1674848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37"/>
                    </a:cubicBezTo>
                    <a:cubicBezTo>
                      <a:pt x="8056" y="853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0" name="Google Shape;700;p4"/>
            <p:cNvGrpSpPr/>
            <p:nvPr/>
          </p:nvGrpSpPr>
          <p:grpSpPr>
            <a:xfrm flipH="1">
              <a:off x="7" y="1245317"/>
              <a:ext cx="241809" cy="974734"/>
              <a:chOff x="8911428" y="3017176"/>
              <a:chExt cx="232084" cy="929469"/>
            </a:xfrm>
          </p:grpSpPr>
          <p:sp>
            <p:nvSpPr>
              <p:cNvPr id="701" name="Google Shape;701;p4"/>
              <p:cNvSpPr/>
              <p:nvPr/>
            </p:nvSpPr>
            <p:spPr>
              <a:xfrm rot="10800000">
                <a:off x="8911428" y="3017176"/>
                <a:ext cx="232084" cy="929469"/>
              </a:xfrm>
              <a:custGeom>
                <a:avLst/>
                <a:gdLst/>
                <a:ahLst/>
                <a:cxnLst/>
                <a:rect l="l" t="t" r="r" b="b"/>
                <a:pathLst>
                  <a:path w="12304" h="49276" extrusionOk="0">
                    <a:moveTo>
                      <a:pt x="0" y="0"/>
                    </a:moveTo>
                    <a:lnTo>
                      <a:pt x="0" y="49275"/>
                    </a:lnTo>
                    <a:lnTo>
                      <a:pt x="12303" y="49275"/>
                    </a:lnTo>
                    <a:lnTo>
                      <a:pt x="12303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2" name="Google Shape;702;p4"/>
              <p:cNvSpPr/>
              <p:nvPr/>
            </p:nvSpPr>
            <p:spPr>
              <a:xfrm rot="10800000">
                <a:off x="8920123" y="3732328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307" y="0"/>
                    </a:moveTo>
                    <a:cubicBezTo>
                      <a:pt x="2136" y="0"/>
                      <a:pt x="49" y="1677"/>
                      <a:pt x="21" y="4227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5"/>
                      <a:pt x="7302" y="1277"/>
                    </a:cubicBezTo>
                    <a:cubicBezTo>
                      <a:pt x="6434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3" name="Google Shape;703;p4"/>
              <p:cNvSpPr/>
              <p:nvPr/>
            </p:nvSpPr>
            <p:spPr>
              <a:xfrm rot="10800000">
                <a:off x="8920123" y="3069256"/>
                <a:ext cx="187871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8" extrusionOk="0">
                    <a:moveTo>
                      <a:pt x="4307" y="1"/>
                    </a:moveTo>
                    <a:cubicBezTo>
                      <a:pt x="2136" y="1"/>
                      <a:pt x="49" y="1678"/>
                      <a:pt x="21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302" y="1278"/>
                    </a:cubicBezTo>
                    <a:cubicBezTo>
                      <a:pt x="6434" y="396"/>
                      <a:pt x="5361" y="1"/>
                      <a:pt x="430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4" name="Google Shape;704;p4"/>
              <p:cNvSpPr/>
              <p:nvPr/>
            </p:nvSpPr>
            <p:spPr>
              <a:xfrm rot="10800000">
                <a:off x="8920123" y="3520383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6" y="1"/>
                    </a:moveTo>
                    <a:cubicBezTo>
                      <a:pt x="2125" y="1"/>
                      <a:pt x="35" y="1679"/>
                      <a:pt x="21" y="4234"/>
                    </a:cubicBezTo>
                    <a:cubicBezTo>
                      <a:pt x="0" y="6599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1" y="391"/>
                      <a:pt x="5358" y="1"/>
                      <a:pt x="4306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5" name="Google Shape;705;p4"/>
              <p:cNvSpPr/>
              <p:nvPr/>
            </p:nvSpPr>
            <p:spPr>
              <a:xfrm rot="10800000">
                <a:off x="8920123" y="3288312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19" y="1"/>
                    </a:moveTo>
                    <a:cubicBezTo>
                      <a:pt x="2144" y="1"/>
                      <a:pt x="49" y="1680"/>
                      <a:pt x="21" y="4234"/>
                    </a:cubicBezTo>
                    <a:cubicBezTo>
                      <a:pt x="0" y="6578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8" y="392"/>
                      <a:pt x="5369" y="1"/>
                      <a:pt x="431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6" name="Google Shape;706;p4"/>
            <p:cNvGrpSpPr/>
            <p:nvPr/>
          </p:nvGrpSpPr>
          <p:grpSpPr>
            <a:xfrm flipH="1">
              <a:off x="-1534" y="2760119"/>
              <a:ext cx="475480" cy="456834"/>
              <a:chOff x="8677401" y="2565264"/>
              <a:chExt cx="466111" cy="451908"/>
            </a:xfrm>
          </p:grpSpPr>
          <p:sp>
            <p:nvSpPr>
              <p:cNvPr id="707" name="Google Shape;707;p4"/>
              <p:cNvSpPr/>
              <p:nvPr/>
            </p:nvSpPr>
            <p:spPr>
              <a:xfrm rot="10800000">
                <a:off x="8677401" y="2565264"/>
                <a:ext cx="466111" cy="451908"/>
              </a:xfrm>
              <a:custGeom>
                <a:avLst/>
                <a:gdLst/>
                <a:ahLst/>
                <a:cxnLst/>
                <a:rect l="l" t="t" r="r" b="b"/>
                <a:pathLst>
                  <a:path w="24711" h="23958" extrusionOk="0">
                    <a:moveTo>
                      <a:pt x="0" y="0"/>
                    </a:moveTo>
                    <a:lnTo>
                      <a:pt x="0" y="23958"/>
                    </a:lnTo>
                    <a:lnTo>
                      <a:pt x="24711" y="23958"/>
                    </a:lnTo>
                    <a:lnTo>
                      <a:pt x="247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8" name="Google Shape;708;p4"/>
              <p:cNvSpPr/>
              <p:nvPr/>
            </p:nvSpPr>
            <p:spPr>
              <a:xfrm rot="10800000">
                <a:off x="8923669" y="2836392"/>
                <a:ext cx="181967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76" extrusionOk="0">
                    <a:moveTo>
                      <a:pt x="4170" y="0"/>
                    </a:moveTo>
                    <a:cubicBezTo>
                      <a:pt x="205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54"/>
                      <a:pt x="9646" y="3839"/>
                      <a:pt x="7073" y="1224"/>
                    </a:cubicBezTo>
                    <a:cubicBezTo>
                      <a:pt x="6228" y="379"/>
                      <a:pt x="5189" y="0"/>
                      <a:pt x="4170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9" name="Google Shape;709;p4"/>
              <p:cNvSpPr/>
              <p:nvPr/>
            </p:nvSpPr>
            <p:spPr>
              <a:xfrm rot="10800000">
                <a:off x="8686072" y="2836392"/>
                <a:ext cx="182363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76" extrusionOk="0">
                    <a:moveTo>
                      <a:pt x="4179" y="0"/>
                    </a:moveTo>
                    <a:cubicBezTo>
                      <a:pt x="206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75"/>
                      <a:pt x="9667" y="3839"/>
                      <a:pt x="7073" y="1224"/>
                    </a:cubicBezTo>
                    <a:cubicBezTo>
                      <a:pt x="6235" y="379"/>
                      <a:pt x="5198" y="0"/>
                      <a:pt x="417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0" name="Google Shape;710;p4"/>
              <p:cNvSpPr/>
              <p:nvPr/>
            </p:nvSpPr>
            <p:spPr>
              <a:xfrm rot="10800000">
                <a:off x="8686468" y="2600379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71" y="0"/>
                    </a:moveTo>
                    <a:cubicBezTo>
                      <a:pt x="2069" y="0"/>
                      <a:pt x="50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7" y="3854"/>
                      <a:pt x="7073" y="1238"/>
                    </a:cubicBezTo>
                    <a:cubicBezTo>
                      <a:pt x="6232" y="383"/>
                      <a:pt x="5192" y="0"/>
                      <a:pt x="417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1" name="Google Shape;711;p4"/>
              <p:cNvSpPr/>
              <p:nvPr/>
            </p:nvSpPr>
            <p:spPr>
              <a:xfrm rot="10800000">
                <a:off x="8923669" y="2600379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67" y="0"/>
                    </a:moveTo>
                    <a:cubicBezTo>
                      <a:pt x="2060" y="0"/>
                      <a:pt x="36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6" y="3833"/>
                      <a:pt x="7073" y="1238"/>
                    </a:cubicBezTo>
                    <a:cubicBezTo>
                      <a:pt x="6232" y="383"/>
                      <a:pt x="5189" y="0"/>
                      <a:pt x="416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12" name="Google Shape;712;p4"/>
            <p:cNvGrpSpPr/>
            <p:nvPr/>
          </p:nvGrpSpPr>
          <p:grpSpPr>
            <a:xfrm flipH="1">
              <a:off x="-400" y="3227523"/>
              <a:ext cx="475496" cy="950965"/>
              <a:chOff x="8677401" y="1641329"/>
              <a:chExt cx="464942" cy="928676"/>
            </a:xfrm>
          </p:grpSpPr>
          <p:sp>
            <p:nvSpPr>
              <p:cNvPr id="713" name="Google Shape;713;p4"/>
              <p:cNvSpPr/>
              <p:nvPr/>
            </p:nvSpPr>
            <p:spPr>
              <a:xfrm rot="10800000">
                <a:off x="8677401" y="1641329"/>
                <a:ext cx="464942" cy="928676"/>
              </a:xfrm>
              <a:custGeom>
                <a:avLst/>
                <a:gdLst/>
                <a:ahLst/>
                <a:cxnLst/>
                <a:rect l="l" t="t" r="r" b="b"/>
                <a:pathLst>
                  <a:path w="24649" h="49234" extrusionOk="0">
                    <a:moveTo>
                      <a:pt x="1" y="1"/>
                    </a:moveTo>
                    <a:lnTo>
                      <a:pt x="1" y="49234"/>
                    </a:lnTo>
                    <a:lnTo>
                      <a:pt x="24649" y="49234"/>
                    </a:lnTo>
                    <a:lnTo>
                      <a:pt x="2464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4" name="Google Shape;714;p4"/>
              <p:cNvSpPr/>
              <p:nvPr/>
            </p:nvSpPr>
            <p:spPr>
              <a:xfrm rot="10800000">
                <a:off x="8681960" y="2382436"/>
                <a:ext cx="188040" cy="160727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1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0"/>
                    </a:cubicBezTo>
                    <a:cubicBezTo>
                      <a:pt x="1904" y="0"/>
                      <a:pt x="0" y="1904"/>
                      <a:pt x="21" y="4248"/>
                    </a:cubicBezTo>
                    <a:cubicBezTo>
                      <a:pt x="21" y="6817"/>
                      <a:pt x="2117" y="8520"/>
                      <a:pt x="4303" y="8520"/>
                    </a:cubicBezTo>
                    <a:cubicBezTo>
                      <a:pt x="5357" y="8520"/>
                      <a:pt x="6431" y="8125"/>
                      <a:pt x="7302" y="7240"/>
                    </a:cubicBezTo>
                    <a:cubicBezTo>
                      <a:pt x="9968" y="4553"/>
                      <a:pt x="8052" y="0"/>
                      <a:pt x="42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5" name="Google Shape;715;p4"/>
              <p:cNvSpPr/>
              <p:nvPr/>
            </p:nvSpPr>
            <p:spPr>
              <a:xfrm rot="10800000">
                <a:off x="8681960" y="2145121"/>
                <a:ext cx="188040" cy="160841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7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0"/>
                    </a:cubicBezTo>
                    <a:cubicBezTo>
                      <a:pt x="1904" y="0"/>
                      <a:pt x="0" y="1925"/>
                      <a:pt x="21" y="4248"/>
                    </a:cubicBezTo>
                    <a:cubicBezTo>
                      <a:pt x="21" y="6822"/>
                      <a:pt x="2125" y="8527"/>
                      <a:pt x="4315" y="8527"/>
                    </a:cubicBezTo>
                    <a:cubicBezTo>
                      <a:pt x="5365" y="8527"/>
                      <a:pt x="6435" y="8135"/>
                      <a:pt x="7302" y="7261"/>
                    </a:cubicBezTo>
                    <a:cubicBezTo>
                      <a:pt x="9968" y="4553"/>
                      <a:pt x="8052" y="0"/>
                      <a:pt x="42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6" name="Google Shape;716;p4"/>
              <p:cNvSpPr/>
              <p:nvPr/>
            </p:nvSpPr>
            <p:spPr>
              <a:xfrm rot="10800000">
                <a:off x="8681564" y="1907825"/>
                <a:ext cx="188436" cy="160935"/>
              </a:xfrm>
              <a:custGeom>
                <a:avLst/>
                <a:gdLst/>
                <a:ahLst/>
                <a:cxnLst/>
                <a:rect l="l" t="t" r="r" b="b"/>
                <a:pathLst>
                  <a:path w="9990" h="8532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1"/>
                    </a:cubicBezTo>
                    <a:cubicBezTo>
                      <a:pt x="1904" y="1"/>
                      <a:pt x="0" y="1926"/>
                      <a:pt x="21" y="4269"/>
                    </a:cubicBezTo>
                    <a:cubicBezTo>
                      <a:pt x="21" y="6839"/>
                      <a:pt x="2127" y="8532"/>
                      <a:pt x="4319" y="8532"/>
                    </a:cubicBezTo>
                    <a:cubicBezTo>
                      <a:pt x="5376" y="8532"/>
                      <a:pt x="6452" y="8139"/>
                      <a:pt x="7323" y="7261"/>
                    </a:cubicBezTo>
                    <a:cubicBezTo>
                      <a:pt x="9989" y="4553"/>
                      <a:pt x="8073" y="0"/>
                      <a:pt x="429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7" name="Google Shape;717;p4"/>
              <p:cNvSpPr/>
              <p:nvPr/>
            </p:nvSpPr>
            <p:spPr>
              <a:xfrm rot="10800000">
                <a:off x="8681564" y="1678206"/>
                <a:ext cx="188436" cy="160859"/>
              </a:xfrm>
              <a:custGeom>
                <a:avLst/>
                <a:gdLst/>
                <a:ahLst/>
                <a:cxnLst/>
                <a:rect l="l" t="t" r="r" b="b"/>
                <a:pathLst>
                  <a:path w="9990" h="8528" extrusionOk="0">
                    <a:moveTo>
                      <a:pt x="4299" y="1"/>
                    </a:moveTo>
                    <a:cubicBezTo>
                      <a:pt x="4282" y="1"/>
                      <a:pt x="4265" y="1"/>
                      <a:pt x="4248" y="1"/>
                    </a:cubicBezTo>
                    <a:cubicBezTo>
                      <a:pt x="1904" y="1"/>
                      <a:pt x="0" y="1926"/>
                      <a:pt x="21" y="4249"/>
                    </a:cubicBezTo>
                    <a:cubicBezTo>
                      <a:pt x="21" y="6823"/>
                      <a:pt x="2125" y="8527"/>
                      <a:pt x="4322" y="8527"/>
                    </a:cubicBezTo>
                    <a:cubicBezTo>
                      <a:pt x="5375" y="8527"/>
                      <a:pt x="6449" y="8136"/>
                      <a:pt x="7323" y="7262"/>
                    </a:cubicBezTo>
                    <a:cubicBezTo>
                      <a:pt x="9989" y="4554"/>
                      <a:pt x="8073" y="1"/>
                      <a:pt x="429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8" name="Google Shape;718;p4"/>
              <p:cNvSpPr/>
              <p:nvPr/>
            </p:nvSpPr>
            <p:spPr>
              <a:xfrm rot="10800000">
                <a:off x="8920349" y="2382436"/>
                <a:ext cx="188040" cy="160727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1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0"/>
                    </a:cubicBezTo>
                    <a:cubicBezTo>
                      <a:pt x="1883" y="0"/>
                      <a:pt x="0" y="1904"/>
                      <a:pt x="0" y="4248"/>
                    </a:cubicBezTo>
                    <a:cubicBezTo>
                      <a:pt x="0" y="6817"/>
                      <a:pt x="2106" y="8520"/>
                      <a:pt x="4298" y="8520"/>
                    </a:cubicBezTo>
                    <a:cubicBezTo>
                      <a:pt x="5355" y="8520"/>
                      <a:pt x="6432" y="8125"/>
                      <a:pt x="7303" y="7240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9" name="Google Shape;719;p4"/>
              <p:cNvSpPr/>
              <p:nvPr/>
            </p:nvSpPr>
            <p:spPr>
              <a:xfrm rot="10800000">
                <a:off x="8920349" y="2145121"/>
                <a:ext cx="188040" cy="160841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7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0"/>
                    </a:cubicBezTo>
                    <a:cubicBezTo>
                      <a:pt x="1883" y="0"/>
                      <a:pt x="0" y="1905"/>
                      <a:pt x="0" y="4248"/>
                    </a:cubicBezTo>
                    <a:cubicBezTo>
                      <a:pt x="0" y="6822"/>
                      <a:pt x="2114" y="8527"/>
                      <a:pt x="4310" y="8527"/>
                    </a:cubicBezTo>
                    <a:cubicBezTo>
                      <a:pt x="5363" y="8527"/>
                      <a:pt x="6435" y="8135"/>
                      <a:pt x="7303" y="7261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0" name="Google Shape;720;p4"/>
              <p:cNvSpPr/>
              <p:nvPr/>
            </p:nvSpPr>
            <p:spPr>
              <a:xfrm rot="10800000">
                <a:off x="8920349" y="1907825"/>
                <a:ext cx="188040" cy="160935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32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1"/>
                    </a:cubicBezTo>
                    <a:cubicBezTo>
                      <a:pt x="1883" y="1"/>
                      <a:pt x="0" y="1926"/>
                      <a:pt x="0" y="4269"/>
                    </a:cubicBezTo>
                    <a:cubicBezTo>
                      <a:pt x="0" y="6839"/>
                      <a:pt x="2106" y="8532"/>
                      <a:pt x="4298" y="8532"/>
                    </a:cubicBezTo>
                    <a:cubicBezTo>
                      <a:pt x="5355" y="8532"/>
                      <a:pt x="6432" y="8139"/>
                      <a:pt x="7303" y="7261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1" name="Google Shape;721;p4"/>
              <p:cNvSpPr/>
              <p:nvPr/>
            </p:nvSpPr>
            <p:spPr>
              <a:xfrm rot="10800000">
                <a:off x="8920349" y="1678206"/>
                <a:ext cx="188040" cy="160859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8" extrusionOk="0">
                    <a:moveTo>
                      <a:pt x="4279" y="1"/>
                    </a:moveTo>
                    <a:cubicBezTo>
                      <a:pt x="4261" y="1"/>
                      <a:pt x="4244" y="1"/>
                      <a:pt x="4227" y="1"/>
                    </a:cubicBezTo>
                    <a:cubicBezTo>
                      <a:pt x="1883" y="1"/>
                      <a:pt x="0" y="1905"/>
                      <a:pt x="0" y="4249"/>
                    </a:cubicBezTo>
                    <a:cubicBezTo>
                      <a:pt x="0" y="6823"/>
                      <a:pt x="2114" y="8527"/>
                      <a:pt x="4310" y="8527"/>
                    </a:cubicBezTo>
                    <a:cubicBezTo>
                      <a:pt x="5363" y="8527"/>
                      <a:pt x="6435" y="8136"/>
                      <a:pt x="7303" y="7262"/>
                    </a:cubicBezTo>
                    <a:cubicBezTo>
                      <a:pt x="9969" y="4554"/>
                      <a:pt x="8052" y="1"/>
                      <a:pt x="427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22" name="Google Shape;722;p4"/>
            <p:cNvGrpSpPr/>
            <p:nvPr/>
          </p:nvGrpSpPr>
          <p:grpSpPr>
            <a:xfrm flipH="1">
              <a:off x="-3114" y="4678117"/>
              <a:ext cx="933015" cy="469695"/>
              <a:chOff x="8210498" y="469492"/>
              <a:chExt cx="933015" cy="469695"/>
            </a:xfrm>
          </p:grpSpPr>
          <p:sp>
            <p:nvSpPr>
              <p:cNvPr id="723" name="Google Shape;723;p4"/>
              <p:cNvSpPr/>
              <p:nvPr/>
            </p:nvSpPr>
            <p:spPr>
              <a:xfrm rot="10800000">
                <a:off x="8210498" y="469492"/>
                <a:ext cx="93301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4" name="Google Shape;724;p4"/>
              <p:cNvSpPr/>
              <p:nvPr/>
            </p:nvSpPr>
            <p:spPr>
              <a:xfrm rot="10800000">
                <a:off x="8921689" y="751694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5" name="Google Shape;725;p4"/>
              <p:cNvSpPr/>
              <p:nvPr/>
            </p:nvSpPr>
            <p:spPr>
              <a:xfrm rot="10800000">
                <a:off x="8697918" y="75169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6" name="Google Shape;726;p4"/>
              <p:cNvSpPr/>
              <p:nvPr/>
            </p:nvSpPr>
            <p:spPr>
              <a:xfrm rot="10800000">
                <a:off x="8480051" y="75169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7" name="Google Shape;727;p4"/>
              <p:cNvSpPr/>
              <p:nvPr/>
            </p:nvSpPr>
            <p:spPr>
              <a:xfrm rot="10800000">
                <a:off x="8252715" y="751694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8" name="Google Shape;728;p4"/>
              <p:cNvSpPr/>
              <p:nvPr/>
            </p:nvSpPr>
            <p:spPr>
              <a:xfrm rot="10800000">
                <a:off x="8921689" y="510549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9" name="Google Shape;729;p4"/>
              <p:cNvSpPr/>
              <p:nvPr/>
            </p:nvSpPr>
            <p:spPr>
              <a:xfrm rot="10800000">
                <a:off x="8697918" y="51054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0" name="Google Shape;730;p4"/>
              <p:cNvSpPr/>
              <p:nvPr/>
            </p:nvSpPr>
            <p:spPr>
              <a:xfrm rot="10800000">
                <a:off x="8480051" y="51054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1" name="Google Shape;731;p4"/>
              <p:cNvSpPr/>
              <p:nvPr/>
            </p:nvSpPr>
            <p:spPr>
              <a:xfrm rot="10800000">
                <a:off x="8279556" y="510549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3" name="Google Shape;1463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464" name="Google Shape;1464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65" name="Google Shape;1465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4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_12">
    <p:spTree>
      <p:nvGrpSpPr>
        <p:cNvPr id="1" name="Shape 2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6" name="Google Shape;2266;p18"/>
          <p:cNvSpPr txBox="1">
            <a:spLocks noGrp="1"/>
          </p:cNvSpPr>
          <p:nvPr>
            <p:ph type="ctrTitle"/>
          </p:nvPr>
        </p:nvSpPr>
        <p:spPr>
          <a:xfrm flipH="1">
            <a:off x="2294619" y="1873397"/>
            <a:ext cx="1671900" cy="1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267" name="Google Shape;2267;p18"/>
          <p:cNvSpPr txBox="1">
            <a:spLocks noGrp="1"/>
          </p:cNvSpPr>
          <p:nvPr>
            <p:ph type="subTitle" idx="1"/>
          </p:nvPr>
        </p:nvSpPr>
        <p:spPr>
          <a:xfrm flipH="1">
            <a:off x="1981119" y="2319898"/>
            <a:ext cx="2298900" cy="38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268" name="Google Shape;2268;p18"/>
          <p:cNvSpPr txBox="1">
            <a:spLocks noGrp="1"/>
          </p:cNvSpPr>
          <p:nvPr>
            <p:ph type="ctrTitle" idx="2"/>
          </p:nvPr>
        </p:nvSpPr>
        <p:spPr>
          <a:xfrm flipH="1">
            <a:off x="5082794" y="1873397"/>
            <a:ext cx="1671900" cy="1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269" name="Google Shape;2269;p18"/>
          <p:cNvSpPr txBox="1">
            <a:spLocks noGrp="1"/>
          </p:cNvSpPr>
          <p:nvPr>
            <p:ph type="subTitle" idx="3"/>
          </p:nvPr>
        </p:nvSpPr>
        <p:spPr>
          <a:xfrm flipH="1">
            <a:off x="4769294" y="2319598"/>
            <a:ext cx="22989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270" name="Google Shape;2270;p18"/>
          <p:cNvSpPr txBox="1">
            <a:spLocks noGrp="1"/>
          </p:cNvSpPr>
          <p:nvPr>
            <p:ph type="ctrTitle" idx="4"/>
          </p:nvPr>
        </p:nvSpPr>
        <p:spPr>
          <a:xfrm flipH="1">
            <a:off x="5177481" y="3795342"/>
            <a:ext cx="1671900" cy="1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271" name="Google Shape;2271;p18"/>
          <p:cNvSpPr txBox="1">
            <a:spLocks noGrp="1"/>
          </p:cNvSpPr>
          <p:nvPr>
            <p:ph type="subTitle" idx="5"/>
          </p:nvPr>
        </p:nvSpPr>
        <p:spPr>
          <a:xfrm flipH="1">
            <a:off x="4863981" y="4244427"/>
            <a:ext cx="2298900" cy="381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272" name="Google Shape;2272;p18"/>
          <p:cNvSpPr txBox="1">
            <a:spLocks noGrp="1"/>
          </p:cNvSpPr>
          <p:nvPr>
            <p:ph type="ctrTitle" idx="6"/>
          </p:nvPr>
        </p:nvSpPr>
        <p:spPr>
          <a:xfrm flipH="1">
            <a:off x="2294619" y="3795342"/>
            <a:ext cx="1671900" cy="19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600"/>
              <a:buFont typeface="Muli"/>
              <a:buNone/>
              <a:defRPr sz="1600">
                <a:solidFill>
                  <a:srgbClr val="434343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  <p:sp>
        <p:nvSpPr>
          <p:cNvPr id="2273" name="Google Shape;2273;p18"/>
          <p:cNvSpPr txBox="1">
            <a:spLocks noGrp="1"/>
          </p:cNvSpPr>
          <p:nvPr>
            <p:ph type="subTitle" idx="7"/>
          </p:nvPr>
        </p:nvSpPr>
        <p:spPr>
          <a:xfrm flipH="1">
            <a:off x="1981119" y="4244727"/>
            <a:ext cx="2298900" cy="38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None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2274" name="Google Shape;2274;p18"/>
          <p:cNvSpPr txBox="1">
            <a:spLocks noGrp="1"/>
          </p:cNvSpPr>
          <p:nvPr>
            <p:ph type="title" idx="8"/>
          </p:nvPr>
        </p:nvSpPr>
        <p:spPr>
          <a:xfrm>
            <a:off x="717701" y="347012"/>
            <a:ext cx="7708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3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2275" name="Google Shape;2275;p18"/>
          <p:cNvGrpSpPr/>
          <p:nvPr/>
        </p:nvGrpSpPr>
        <p:grpSpPr>
          <a:xfrm>
            <a:off x="8055062" y="3470318"/>
            <a:ext cx="1088940" cy="1673186"/>
            <a:chOff x="8055062" y="3470318"/>
            <a:chExt cx="1088940" cy="1673186"/>
          </a:xfrm>
        </p:grpSpPr>
        <p:grpSp>
          <p:nvGrpSpPr>
            <p:cNvPr id="2276" name="Google Shape;2276;p18"/>
            <p:cNvGrpSpPr/>
            <p:nvPr/>
          </p:nvGrpSpPr>
          <p:grpSpPr>
            <a:xfrm flipH="1">
              <a:off x="8669196" y="4665528"/>
              <a:ext cx="474807" cy="477976"/>
              <a:chOff x="826" y="4665278"/>
              <a:chExt cx="474807" cy="477976"/>
            </a:xfrm>
          </p:grpSpPr>
          <p:sp>
            <p:nvSpPr>
              <p:cNvPr id="2277" name="Google Shape;2277;p18"/>
              <p:cNvSpPr/>
              <p:nvPr/>
            </p:nvSpPr>
            <p:spPr>
              <a:xfrm>
                <a:off x="826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8" name="Google Shape;2278;p18"/>
              <p:cNvSpPr/>
              <p:nvPr/>
            </p:nvSpPr>
            <p:spPr>
              <a:xfrm>
                <a:off x="246327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9" name="Google Shape;2279;p18"/>
              <p:cNvSpPr/>
              <p:nvPr/>
            </p:nvSpPr>
            <p:spPr>
              <a:xfrm>
                <a:off x="21349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0" name="Google Shape;2280;p18"/>
              <p:cNvSpPr/>
              <p:nvPr/>
            </p:nvSpPr>
            <p:spPr>
              <a:xfrm>
                <a:off x="21462" y="4712642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1" name="Google Shape;2281;p18"/>
              <p:cNvSpPr/>
              <p:nvPr/>
            </p:nvSpPr>
            <p:spPr>
              <a:xfrm>
                <a:off x="246327" y="4712642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2" name="Google Shape;2282;p18"/>
            <p:cNvGrpSpPr/>
            <p:nvPr/>
          </p:nvGrpSpPr>
          <p:grpSpPr>
            <a:xfrm flipH="1">
              <a:off x="8055062" y="4914901"/>
              <a:ext cx="604136" cy="228589"/>
              <a:chOff x="933070" y="4891426"/>
              <a:chExt cx="674108" cy="251833"/>
            </a:xfrm>
          </p:grpSpPr>
          <p:sp>
            <p:nvSpPr>
              <p:cNvPr id="2283" name="Google Shape;2283;p18"/>
              <p:cNvSpPr/>
              <p:nvPr/>
            </p:nvSpPr>
            <p:spPr>
              <a:xfrm>
                <a:off x="933070" y="4891426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4" name="Google Shape;2284;p18"/>
              <p:cNvSpPr/>
              <p:nvPr/>
            </p:nvSpPr>
            <p:spPr>
              <a:xfrm>
                <a:off x="935560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5" name="Google Shape;2285;p18"/>
              <p:cNvSpPr/>
              <p:nvPr/>
            </p:nvSpPr>
            <p:spPr>
              <a:xfrm>
                <a:off x="1165254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6" name="Google Shape;2286;p18"/>
              <p:cNvSpPr/>
              <p:nvPr/>
            </p:nvSpPr>
            <p:spPr>
              <a:xfrm>
                <a:off x="1389157" y="4939545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87" name="Google Shape;2287;p18"/>
            <p:cNvGrpSpPr/>
            <p:nvPr/>
          </p:nvGrpSpPr>
          <p:grpSpPr>
            <a:xfrm flipH="1">
              <a:off x="8915398" y="3470318"/>
              <a:ext cx="228596" cy="697200"/>
              <a:chOff x="1374708" y="3733824"/>
              <a:chExt cx="229330" cy="695045"/>
            </a:xfrm>
          </p:grpSpPr>
          <p:sp>
            <p:nvSpPr>
              <p:cNvPr id="2288" name="Google Shape;2288;p18"/>
              <p:cNvSpPr/>
              <p:nvPr/>
            </p:nvSpPr>
            <p:spPr>
              <a:xfrm>
                <a:off x="1374708" y="3733824"/>
                <a:ext cx="229330" cy="69504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6848" extrusionOk="0">
                    <a:moveTo>
                      <a:pt x="1" y="1"/>
                    </a:moveTo>
                    <a:lnTo>
                      <a:pt x="1" y="36847"/>
                    </a:lnTo>
                    <a:lnTo>
                      <a:pt x="12158" y="36847"/>
                    </a:lnTo>
                    <a:lnTo>
                      <a:pt x="12158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9" name="Google Shape;2289;p18"/>
              <p:cNvSpPr/>
              <p:nvPr/>
            </p:nvSpPr>
            <p:spPr>
              <a:xfrm>
                <a:off x="1409057" y="3763816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38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0" name="Google Shape;2290;p18"/>
              <p:cNvSpPr/>
              <p:nvPr/>
            </p:nvSpPr>
            <p:spPr>
              <a:xfrm>
                <a:off x="1409057" y="4001810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86" y="1"/>
                    </a:moveTo>
                    <a:cubicBezTo>
                      <a:pt x="2115" y="1"/>
                      <a:pt x="28" y="1678"/>
                      <a:pt x="0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282" y="1277"/>
                    </a:cubicBezTo>
                    <a:cubicBezTo>
                      <a:pt x="6414" y="396"/>
                      <a:pt x="5340" y="1"/>
                      <a:pt x="4286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1" name="Google Shape;2291;p18"/>
              <p:cNvSpPr/>
              <p:nvPr/>
            </p:nvSpPr>
            <p:spPr>
              <a:xfrm>
                <a:off x="1409057" y="4239691"/>
                <a:ext cx="187871" cy="160765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3" extrusionOk="0">
                    <a:moveTo>
                      <a:pt x="4299" y="0"/>
                    </a:moveTo>
                    <a:cubicBezTo>
                      <a:pt x="2123" y="0"/>
                      <a:pt x="29" y="1679"/>
                      <a:pt x="0" y="4234"/>
                    </a:cubicBezTo>
                    <a:cubicBezTo>
                      <a:pt x="0" y="6577"/>
                      <a:pt x="1904" y="8523"/>
                      <a:pt x="4269" y="8523"/>
                    </a:cubicBezTo>
                    <a:cubicBezTo>
                      <a:pt x="8056" y="8523"/>
                      <a:pt x="9960" y="3962"/>
                      <a:pt x="7282" y="1262"/>
                    </a:cubicBezTo>
                    <a:cubicBezTo>
                      <a:pt x="6417" y="391"/>
                      <a:pt x="5348" y="0"/>
                      <a:pt x="42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292" name="Google Shape;2292;p18"/>
            <p:cNvGrpSpPr/>
            <p:nvPr/>
          </p:nvGrpSpPr>
          <p:grpSpPr>
            <a:xfrm flipH="1">
              <a:off x="8669196" y="4177529"/>
              <a:ext cx="474807" cy="477976"/>
              <a:chOff x="826" y="4665278"/>
              <a:chExt cx="474807" cy="477976"/>
            </a:xfrm>
          </p:grpSpPr>
          <p:sp>
            <p:nvSpPr>
              <p:cNvPr id="2293" name="Google Shape;2293;p18"/>
              <p:cNvSpPr/>
              <p:nvPr/>
            </p:nvSpPr>
            <p:spPr>
              <a:xfrm>
                <a:off x="826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4" name="Google Shape;2294;p18"/>
              <p:cNvSpPr/>
              <p:nvPr/>
            </p:nvSpPr>
            <p:spPr>
              <a:xfrm>
                <a:off x="246327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5" name="Google Shape;2295;p18"/>
              <p:cNvSpPr/>
              <p:nvPr/>
            </p:nvSpPr>
            <p:spPr>
              <a:xfrm>
                <a:off x="21349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6" name="Google Shape;2296;p18"/>
              <p:cNvSpPr/>
              <p:nvPr/>
            </p:nvSpPr>
            <p:spPr>
              <a:xfrm>
                <a:off x="21462" y="4712642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7" name="Google Shape;2297;p18"/>
              <p:cNvSpPr/>
              <p:nvPr/>
            </p:nvSpPr>
            <p:spPr>
              <a:xfrm>
                <a:off x="246327" y="4712642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98" name="Google Shape;2298;p18"/>
          <p:cNvGrpSpPr/>
          <p:nvPr/>
        </p:nvGrpSpPr>
        <p:grpSpPr>
          <a:xfrm>
            <a:off x="-282" y="-14"/>
            <a:ext cx="1607279" cy="2067822"/>
            <a:chOff x="-282" y="-14"/>
            <a:chExt cx="1607279" cy="2067822"/>
          </a:xfrm>
        </p:grpSpPr>
        <p:grpSp>
          <p:nvGrpSpPr>
            <p:cNvPr id="2299" name="Google Shape;2299;p18"/>
            <p:cNvGrpSpPr/>
            <p:nvPr/>
          </p:nvGrpSpPr>
          <p:grpSpPr>
            <a:xfrm rot="10800000">
              <a:off x="-282" y="1390366"/>
              <a:ext cx="228026" cy="677442"/>
              <a:chOff x="466156" y="2807915"/>
              <a:chExt cx="229726" cy="695027"/>
            </a:xfrm>
          </p:grpSpPr>
          <p:sp>
            <p:nvSpPr>
              <p:cNvPr id="2300" name="Google Shape;2300;p18"/>
              <p:cNvSpPr/>
              <p:nvPr/>
            </p:nvSpPr>
            <p:spPr>
              <a:xfrm>
                <a:off x="466156" y="2807915"/>
                <a:ext cx="229726" cy="695027"/>
              </a:xfrm>
              <a:custGeom>
                <a:avLst/>
                <a:gdLst/>
                <a:ahLst/>
                <a:cxnLst/>
                <a:rect l="l" t="t" r="r" b="b"/>
                <a:pathLst>
                  <a:path w="12179" h="36847" extrusionOk="0">
                    <a:moveTo>
                      <a:pt x="1" y="0"/>
                    </a:moveTo>
                    <a:lnTo>
                      <a:pt x="1" y="36847"/>
                    </a:lnTo>
                    <a:lnTo>
                      <a:pt x="12178" y="36847"/>
                    </a:lnTo>
                    <a:lnTo>
                      <a:pt x="12178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1" name="Google Shape;2301;p18"/>
              <p:cNvSpPr/>
              <p:nvPr/>
            </p:nvSpPr>
            <p:spPr>
              <a:xfrm>
                <a:off x="500505" y="2831362"/>
                <a:ext cx="187871" cy="16087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9" extrusionOk="0">
                    <a:moveTo>
                      <a:pt x="4307" y="0"/>
                    </a:moveTo>
                    <a:cubicBezTo>
                      <a:pt x="2136" y="0"/>
                      <a:pt x="49" y="1668"/>
                      <a:pt x="21" y="4218"/>
                    </a:cubicBezTo>
                    <a:cubicBezTo>
                      <a:pt x="0" y="6583"/>
                      <a:pt x="1904" y="8508"/>
                      <a:pt x="4269" y="8528"/>
                    </a:cubicBezTo>
                    <a:cubicBezTo>
                      <a:pt x="8056" y="8528"/>
                      <a:pt x="9960" y="3967"/>
                      <a:pt x="7302" y="1268"/>
                    </a:cubicBezTo>
                    <a:cubicBezTo>
                      <a:pt x="6434" y="393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2" name="Google Shape;2302;p18"/>
              <p:cNvSpPr/>
              <p:nvPr/>
            </p:nvSpPr>
            <p:spPr>
              <a:xfrm>
                <a:off x="500505" y="3069186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16"/>
                    </a:cubicBezTo>
                    <a:cubicBezTo>
                      <a:pt x="8056" y="8516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3" name="Google Shape;2303;p18"/>
              <p:cNvSpPr/>
              <p:nvPr/>
            </p:nvSpPr>
            <p:spPr>
              <a:xfrm>
                <a:off x="500505" y="3307181"/>
                <a:ext cx="187871" cy="161048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38" extrusionOk="0">
                    <a:moveTo>
                      <a:pt x="4293" y="0"/>
                    </a:moveTo>
                    <a:cubicBezTo>
                      <a:pt x="2117" y="0"/>
                      <a:pt x="35" y="1677"/>
                      <a:pt x="21" y="4227"/>
                    </a:cubicBezTo>
                    <a:cubicBezTo>
                      <a:pt x="0" y="6591"/>
                      <a:pt x="1904" y="8516"/>
                      <a:pt x="4269" y="8537"/>
                    </a:cubicBezTo>
                    <a:cubicBezTo>
                      <a:pt x="8056" y="8537"/>
                      <a:pt x="9960" y="3955"/>
                      <a:pt x="7302" y="1277"/>
                    </a:cubicBezTo>
                    <a:cubicBezTo>
                      <a:pt x="6427" y="395"/>
                      <a:pt x="5349" y="0"/>
                      <a:pt x="4293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04" name="Google Shape;2304;p18"/>
            <p:cNvGrpSpPr/>
            <p:nvPr/>
          </p:nvGrpSpPr>
          <p:grpSpPr>
            <a:xfrm rot="10800000">
              <a:off x="-43" y="-14"/>
              <a:ext cx="898120" cy="455933"/>
              <a:chOff x="53" y="4203889"/>
              <a:chExt cx="933015" cy="469695"/>
            </a:xfrm>
          </p:grpSpPr>
          <p:sp>
            <p:nvSpPr>
              <p:cNvPr id="2305" name="Google Shape;2305;p18"/>
              <p:cNvSpPr/>
              <p:nvPr/>
            </p:nvSpPr>
            <p:spPr>
              <a:xfrm>
                <a:off x="53" y="4203889"/>
                <a:ext cx="93301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6" name="Google Shape;2306;p18"/>
              <p:cNvSpPr/>
              <p:nvPr/>
            </p:nvSpPr>
            <p:spPr>
              <a:xfrm>
                <a:off x="35572" y="4232070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7" name="Google Shape;2307;p18"/>
              <p:cNvSpPr/>
              <p:nvPr/>
            </p:nvSpPr>
            <p:spPr>
              <a:xfrm>
                <a:off x="259739" y="423233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8" name="Google Shape;2308;p18"/>
              <p:cNvSpPr/>
              <p:nvPr/>
            </p:nvSpPr>
            <p:spPr>
              <a:xfrm>
                <a:off x="477209" y="423233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9" name="Google Shape;2309;p18"/>
              <p:cNvSpPr/>
              <p:nvPr/>
            </p:nvSpPr>
            <p:spPr>
              <a:xfrm>
                <a:off x="704545" y="4232165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0" name="Google Shape;2310;p18"/>
              <p:cNvSpPr/>
              <p:nvPr/>
            </p:nvSpPr>
            <p:spPr>
              <a:xfrm>
                <a:off x="35572" y="4473215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1" name="Google Shape;2311;p18"/>
              <p:cNvSpPr/>
              <p:nvPr/>
            </p:nvSpPr>
            <p:spPr>
              <a:xfrm>
                <a:off x="259739" y="447347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2" name="Google Shape;2312;p18"/>
              <p:cNvSpPr/>
              <p:nvPr/>
            </p:nvSpPr>
            <p:spPr>
              <a:xfrm>
                <a:off x="477209" y="447347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3" name="Google Shape;2313;p18"/>
              <p:cNvSpPr/>
              <p:nvPr/>
            </p:nvSpPr>
            <p:spPr>
              <a:xfrm>
                <a:off x="704942" y="4471894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14" name="Google Shape;2314;p18"/>
            <p:cNvGrpSpPr/>
            <p:nvPr/>
          </p:nvGrpSpPr>
          <p:grpSpPr>
            <a:xfrm rot="10800000">
              <a:off x="-9" y="465945"/>
              <a:ext cx="457177" cy="914375"/>
              <a:chOff x="1222" y="2573071"/>
              <a:chExt cx="464942" cy="928676"/>
            </a:xfrm>
          </p:grpSpPr>
          <p:sp>
            <p:nvSpPr>
              <p:cNvPr id="2315" name="Google Shape;2315;p18"/>
              <p:cNvSpPr/>
              <p:nvPr/>
            </p:nvSpPr>
            <p:spPr>
              <a:xfrm>
                <a:off x="1222" y="2573071"/>
                <a:ext cx="464942" cy="928676"/>
              </a:xfrm>
              <a:custGeom>
                <a:avLst/>
                <a:gdLst/>
                <a:ahLst/>
                <a:cxnLst/>
                <a:rect l="l" t="t" r="r" b="b"/>
                <a:pathLst>
                  <a:path w="24649" h="49234" extrusionOk="0">
                    <a:moveTo>
                      <a:pt x="1" y="1"/>
                    </a:moveTo>
                    <a:lnTo>
                      <a:pt x="1" y="49234"/>
                    </a:lnTo>
                    <a:lnTo>
                      <a:pt x="24649" y="49234"/>
                    </a:lnTo>
                    <a:lnTo>
                      <a:pt x="24649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6" name="Google Shape;2316;p18"/>
              <p:cNvSpPr/>
              <p:nvPr/>
            </p:nvSpPr>
            <p:spPr>
              <a:xfrm>
                <a:off x="273565" y="2599913"/>
                <a:ext cx="188040" cy="160727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1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0"/>
                    </a:cubicBezTo>
                    <a:cubicBezTo>
                      <a:pt x="1904" y="0"/>
                      <a:pt x="0" y="1904"/>
                      <a:pt x="21" y="4248"/>
                    </a:cubicBezTo>
                    <a:cubicBezTo>
                      <a:pt x="21" y="6817"/>
                      <a:pt x="2117" y="8520"/>
                      <a:pt x="4303" y="8520"/>
                    </a:cubicBezTo>
                    <a:cubicBezTo>
                      <a:pt x="5357" y="8520"/>
                      <a:pt x="6431" y="8125"/>
                      <a:pt x="7302" y="7240"/>
                    </a:cubicBezTo>
                    <a:cubicBezTo>
                      <a:pt x="9968" y="4553"/>
                      <a:pt x="8052" y="0"/>
                      <a:pt x="42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7" name="Google Shape;2317;p18"/>
              <p:cNvSpPr/>
              <p:nvPr/>
            </p:nvSpPr>
            <p:spPr>
              <a:xfrm>
                <a:off x="273565" y="2837115"/>
                <a:ext cx="188040" cy="160841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7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0"/>
                    </a:cubicBezTo>
                    <a:cubicBezTo>
                      <a:pt x="1904" y="0"/>
                      <a:pt x="0" y="1925"/>
                      <a:pt x="21" y="4248"/>
                    </a:cubicBezTo>
                    <a:cubicBezTo>
                      <a:pt x="21" y="6822"/>
                      <a:pt x="2125" y="8527"/>
                      <a:pt x="4315" y="8527"/>
                    </a:cubicBezTo>
                    <a:cubicBezTo>
                      <a:pt x="5365" y="8527"/>
                      <a:pt x="6435" y="8135"/>
                      <a:pt x="7302" y="7261"/>
                    </a:cubicBezTo>
                    <a:cubicBezTo>
                      <a:pt x="9968" y="4553"/>
                      <a:pt x="8052" y="0"/>
                      <a:pt x="42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8" name="Google Shape;2318;p18"/>
              <p:cNvSpPr/>
              <p:nvPr/>
            </p:nvSpPr>
            <p:spPr>
              <a:xfrm>
                <a:off x="273565" y="3074317"/>
                <a:ext cx="188436" cy="160935"/>
              </a:xfrm>
              <a:custGeom>
                <a:avLst/>
                <a:gdLst/>
                <a:ahLst/>
                <a:cxnLst/>
                <a:rect l="l" t="t" r="r" b="b"/>
                <a:pathLst>
                  <a:path w="9990" h="8532" extrusionOk="0">
                    <a:moveTo>
                      <a:pt x="4299" y="0"/>
                    </a:moveTo>
                    <a:cubicBezTo>
                      <a:pt x="4282" y="0"/>
                      <a:pt x="4265" y="0"/>
                      <a:pt x="4248" y="1"/>
                    </a:cubicBezTo>
                    <a:cubicBezTo>
                      <a:pt x="1904" y="1"/>
                      <a:pt x="0" y="1926"/>
                      <a:pt x="21" y="4269"/>
                    </a:cubicBezTo>
                    <a:cubicBezTo>
                      <a:pt x="21" y="6839"/>
                      <a:pt x="2127" y="8532"/>
                      <a:pt x="4319" y="8532"/>
                    </a:cubicBezTo>
                    <a:cubicBezTo>
                      <a:pt x="5376" y="8532"/>
                      <a:pt x="6452" y="8139"/>
                      <a:pt x="7323" y="7261"/>
                    </a:cubicBezTo>
                    <a:cubicBezTo>
                      <a:pt x="9989" y="4553"/>
                      <a:pt x="8073" y="0"/>
                      <a:pt x="429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9" name="Google Shape;2319;p18"/>
              <p:cNvSpPr/>
              <p:nvPr/>
            </p:nvSpPr>
            <p:spPr>
              <a:xfrm>
                <a:off x="273565" y="3304012"/>
                <a:ext cx="188436" cy="160859"/>
              </a:xfrm>
              <a:custGeom>
                <a:avLst/>
                <a:gdLst/>
                <a:ahLst/>
                <a:cxnLst/>
                <a:rect l="l" t="t" r="r" b="b"/>
                <a:pathLst>
                  <a:path w="9990" h="8528" extrusionOk="0">
                    <a:moveTo>
                      <a:pt x="4299" y="1"/>
                    </a:moveTo>
                    <a:cubicBezTo>
                      <a:pt x="4282" y="1"/>
                      <a:pt x="4265" y="1"/>
                      <a:pt x="4248" y="1"/>
                    </a:cubicBezTo>
                    <a:cubicBezTo>
                      <a:pt x="1904" y="1"/>
                      <a:pt x="0" y="1926"/>
                      <a:pt x="21" y="4249"/>
                    </a:cubicBezTo>
                    <a:cubicBezTo>
                      <a:pt x="21" y="6823"/>
                      <a:pt x="2125" y="8527"/>
                      <a:pt x="4322" y="8527"/>
                    </a:cubicBezTo>
                    <a:cubicBezTo>
                      <a:pt x="5375" y="8527"/>
                      <a:pt x="6449" y="8136"/>
                      <a:pt x="7323" y="7262"/>
                    </a:cubicBezTo>
                    <a:cubicBezTo>
                      <a:pt x="9989" y="4554"/>
                      <a:pt x="8073" y="1"/>
                      <a:pt x="429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0" name="Google Shape;2320;p18"/>
              <p:cNvSpPr/>
              <p:nvPr/>
            </p:nvSpPr>
            <p:spPr>
              <a:xfrm>
                <a:off x="35176" y="2599913"/>
                <a:ext cx="188040" cy="160727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1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0"/>
                    </a:cubicBezTo>
                    <a:cubicBezTo>
                      <a:pt x="1883" y="0"/>
                      <a:pt x="0" y="1904"/>
                      <a:pt x="0" y="4248"/>
                    </a:cubicBezTo>
                    <a:cubicBezTo>
                      <a:pt x="0" y="6817"/>
                      <a:pt x="2106" y="8520"/>
                      <a:pt x="4298" y="8520"/>
                    </a:cubicBezTo>
                    <a:cubicBezTo>
                      <a:pt x="5355" y="8520"/>
                      <a:pt x="6432" y="8125"/>
                      <a:pt x="7303" y="7240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1" name="Google Shape;2321;p18"/>
              <p:cNvSpPr/>
              <p:nvPr/>
            </p:nvSpPr>
            <p:spPr>
              <a:xfrm>
                <a:off x="35176" y="2837115"/>
                <a:ext cx="188040" cy="160841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7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0"/>
                    </a:cubicBezTo>
                    <a:cubicBezTo>
                      <a:pt x="1883" y="0"/>
                      <a:pt x="0" y="1905"/>
                      <a:pt x="0" y="4248"/>
                    </a:cubicBezTo>
                    <a:cubicBezTo>
                      <a:pt x="0" y="6822"/>
                      <a:pt x="2114" y="8527"/>
                      <a:pt x="4310" y="8527"/>
                    </a:cubicBezTo>
                    <a:cubicBezTo>
                      <a:pt x="5363" y="8527"/>
                      <a:pt x="6435" y="8135"/>
                      <a:pt x="7303" y="7261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2" name="Google Shape;2322;p18"/>
              <p:cNvSpPr/>
              <p:nvPr/>
            </p:nvSpPr>
            <p:spPr>
              <a:xfrm>
                <a:off x="35176" y="3074317"/>
                <a:ext cx="188040" cy="160935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32" extrusionOk="0">
                    <a:moveTo>
                      <a:pt x="4279" y="0"/>
                    </a:moveTo>
                    <a:cubicBezTo>
                      <a:pt x="4261" y="0"/>
                      <a:pt x="4244" y="0"/>
                      <a:pt x="4227" y="1"/>
                    </a:cubicBezTo>
                    <a:cubicBezTo>
                      <a:pt x="1883" y="1"/>
                      <a:pt x="0" y="1926"/>
                      <a:pt x="0" y="4269"/>
                    </a:cubicBezTo>
                    <a:cubicBezTo>
                      <a:pt x="0" y="6839"/>
                      <a:pt x="2106" y="8532"/>
                      <a:pt x="4298" y="8532"/>
                    </a:cubicBezTo>
                    <a:cubicBezTo>
                      <a:pt x="5355" y="8532"/>
                      <a:pt x="6432" y="8139"/>
                      <a:pt x="7303" y="7261"/>
                    </a:cubicBezTo>
                    <a:cubicBezTo>
                      <a:pt x="9969" y="4553"/>
                      <a:pt x="8052" y="0"/>
                      <a:pt x="427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3" name="Google Shape;2323;p18"/>
              <p:cNvSpPr/>
              <p:nvPr/>
            </p:nvSpPr>
            <p:spPr>
              <a:xfrm>
                <a:off x="35176" y="3304012"/>
                <a:ext cx="188040" cy="160859"/>
              </a:xfrm>
              <a:custGeom>
                <a:avLst/>
                <a:gdLst/>
                <a:ahLst/>
                <a:cxnLst/>
                <a:rect l="l" t="t" r="r" b="b"/>
                <a:pathLst>
                  <a:path w="9969" h="8528" extrusionOk="0">
                    <a:moveTo>
                      <a:pt x="4279" y="1"/>
                    </a:moveTo>
                    <a:cubicBezTo>
                      <a:pt x="4261" y="1"/>
                      <a:pt x="4244" y="1"/>
                      <a:pt x="4227" y="1"/>
                    </a:cubicBezTo>
                    <a:cubicBezTo>
                      <a:pt x="1883" y="1"/>
                      <a:pt x="0" y="1905"/>
                      <a:pt x="0" y="4249"/>
                    </a:cubicBezTo>
                    <a:cubicBezTo>
                      <a:pt x="0" y="6823"/>
                      <a:pt x="2114" y="8527"/>
                      <a:pt x="4310" y="8527"/>
                    </a:cubicBezTo>
                    <a:cubicBezTo>
                      <a:pt x="5363" y="8527"/>
                      <a:pt x="6435" y="8136"/>
                      <a:pt x="7303" y="7262"/>
                    </a:cubicBezTo>
                    <a:cubicBezTo>
                      <a:pt x="9969" y="4554"/>
                      <a:pt x="8052" y="1"/>
                      <a:pt x="4279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24" name="Google Shape;2324;p18"/>
            <p:cNvGrpSpPr/>
            <p:nvPr/>
          </p:nvGrpSpPr>
          <p:grpSpPr>
            <a:xfrm rot="10800000">
              <a:off x="468320" y="465926"/>
              <a:ext cx="429765" cy="439877"/>
              <a:chOff x="226372" y="1293347"/>
              <a:chExt cx="456614" cy="467010"/>
            </a:xfrm>
          </p:grpSpPr>
          <p:sp>
            <p:nvSpPr>
              <p:cNvPr id="2325" name="Google Shape;2325;p18"/>
              <p:cNvSpPr/>
              <p:nvPr/>
            </p:nvSpPr>
            <p:spPr>
              <a:xfrm>
                <a:off x="226372" y="1293347"/>
                <a:ext cx="456614" cy="467010"/>
              </a:xfrm>
              <a:custGeom>
                <a:avLst/>
                <a:gdLst/>
                <a:ahLst/>
                <a:cxnLst/>
                <a:rect l="l" t="t" r="r" b="b"/>
                <a:pathLst>
                  <a:path w="24816" h="25381" extrusionOk="0">
                    <a:moveTo>
                      <a:pt x="0" y="0"/>
                    </a:moveTo>
                    <a:lnTo>
                      <a:pt x="0" y="25380"/>
                    </a:lnTo>
                    <a:lnTo>
                      <a:pt x="24815" y="25380"/>
                    </a:lnTo>
                    <a:lnTo>
                      <a:pt x="2481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6" name="Google Shape;2326;p18"/>
              <p:cNvSpPr/>
              <p:nvPr/>
            </p:nvSpPr>
            <p:spPr>
              <a:xfrm>
                <a:off x="469286" y="1573194"/>
                <a:ext cx="182510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88" extrusionOk="0">
                    <a:moveTo>
                      <a:pt x="5671" y="0"/>
                    </a:moveTo>
                    <a:cubicBezTo>
                      <a:pt x="1905" y="0"/>
                      <a:pt x="1" y="4541"/>
                      <a:pt x="2658" y="7219"/>
                    </a:cubicBezTo>
                    <a:cubicBezTo>
                      <a:pt x="3520" y="8095"/>
                      <a:pt x="4588" y="8487"/>
                      <a:pt x="5637" y="8487"/>
                    </a:cubicBezTo>
                    <a:cubicBezTo>
                      <a:pt x="7794" y="8487"/>
                      <a:pt x="9870" y="6824"/>
                      <a:pt x="9898" y="4290"/>
                    </a:cubicBezTo>
                    <a:cubicBezTo>
                      <a:pt x="9919" y="1925"/>
                      <a:pt x="8015" y="21"/>
                      <a:pt x="56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7" name="Google Shape;2327;p18"/>
              <p:cNvSpPr/>
              <p:nvPr/>
            </p:nvSpPr>
            <p:spPr>
              <a:xfrm>
                <a:off x="231763" y="1573194"/>
                <a:ext cx="182491" cy="156179"/>
              </a:xfrm>
              <a:custGeom>
                <a:avLst/>
                <a:gdLst/>
                <a:ahLst/>
                <a:cxnLst/>
                <a:rect l="l" t="t" r="r" b="b"/>
                <a:pathLst>
                  <a:path w="9918" h="8488" extrusionOk="0">
                    <a:moveTo>
                      <a:pt x="5670" y="0"/>
                    </a:moveTo>
                    <a:cubicBezTo>
                      <a:pt x="1904" y="0"/>
                      <a:pt x="0" y="4541"/>
                      <a:pt x="2636" y="7219"/>
                    </a:cubicBezTo>
                    <a:cubicBezTo>
                      <a:pt x="3505" y="8095"/>
                      <a:pt x="4578" y="8487"/>
                      <a:pt x="5629" y="8487"/>
                    </a:cubicBezTo>
                    <a:cubicBezTo>
                      <a:pt x="7793" y="8487"/>
                      <a:pt x="9869" y="6824"/>
                      <a:pt x="9897" y="4290"/>
                    </a:cubicBezTo>
                    <a:cubicBezTo>
                      <a:pt x="9918" y="1946"/>
                      <a:pt x="8014" y="21"/>
                      <a:pt x="5670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8" name="Google Shape;2328;p18"/>
              <p:cNvSpPr/>
              <p:nvPr/>
            </p:nvSpPr>
            <p:spPr>
              <a:xfrm>
                <a:off x="469286" y="1337199"/>
                <a:ext cx="182510" cy="155793"/>
              </a:xfrm>
              <a:custGeom>
                <a:avLst/>
                <a:gdLst/>
                <a:ahLst/>
                <a:cxnLst/>
                <a:rect l="l" t="t" r="r" b="b"/>
                <a:pathLst>
                  <a:path w="9919" h="8467" extrusionOk="0">
                    <a:moveTo>
                      <a:pt x="5671" y="0"/>
                    </a:moveTo>
                    <a:cubicBezTo>
                      <a:pt x="1905" y="0"/>
                      <a:pt x="1" y="4540"/>
                      <a:pt x="2658" y="7198"/>
                    </a:cubicBezTo>
                    <a:cubicBezTo>
                      <a:pt x="3520" y="8074"/>
                      <a:pt x="4588" y="8466"/>
                      <a:pt x="5637" y="8466"/>
                    </a:cubicBezTo>
                    <a:cubicBezTo>
                      <a:pt x="7794" y="8466"/>
                      <a:pt x="9870" y="6803"/>
                      <a:pt x="9898" y="4268"/>
                    </a:cubicBezTo>
                    <a:cubicBezTo>
                      <a:pt x="9919" y="1925"/>
                      <a:pt x="8015" y="0"/>
                      <a:pt x="567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9" name="Google Shape;2329;p18"/>
              <p:cNvSpPr/>
              <p:nvPr/>
            </p:nvSpPr>
            <p:spPr>
              <a:xfrm>
                <a:off x="231874" y="1337180"/>
                <a:ext cx="182381" cy="155811"/>
              </a:xfrm>
              <a:custGeom>
                <a:avLst/>
                <a:gdLst/>
                <a:ahLst/>
                <a:cxnLst/>
                <a:rect l="l" t="t" r="r" b="b"/>
                <a:pathLst>
                  <a:path w="9912" h="8468" extrusionOk="0">
                    <a:moveTo>
                      <a:pt x="5638" y="1"/>
                    </a:moveTo>
                    <a:cubicBezTo>
                      <a:pt x="1889" y="1"/>
                      <a:pt x="0" y="4527"/>
                      <a:pt x="2630" y="7199"/>
                    </a:cubicBezTo>
                    <a:cubicBezTo>
                      <a:pt x="3499" y="8075"/>
                      <a:pt x="4572" y="8467"/>
                      <a:pt x="5623" y="8467"/>
                    </a:cubicBezTo>
                    <a:cubicBezTo>
                      <a:pt x="7787" y="8467"/>
                      <a:pt x="9863" y="6804"/>
                      <a:pt x="9891" y="4269"/>
                    </a:cubicBezTo>
                    <a:cubicBezTo>
                      <a:pt x="9912" y="1926"/>
                      <a:pt x="8008" y="1"/>
                      <a:pt x="5664" y="1"/>
                    </a:cubicBezTo>
                    <a:cubicBezTo>
                      <a:pt x="5656" y="1"/>
                      <a:pt x="5647" y="1"/>
                      <a:pt x="563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30" name="Google Shape;2330;p18"/>
            <p:cNvGrpSpPr/>
            <p:nvPr/>
          </p:nvGrpSpPr>
          <p:grpSpPr>
            <a:xfrm rot="-5400000">
              <a:off x="1143234" y="-234430"/>
              <a:ext cx="229330" cy="698195"/>
              <a:chOff x="933070" y="4201135"/>
              <a:chExt cx="229330" cy="698195"/>
            </a:xfrm>
          </p:grpSpPr>
          <p:sp>
            <p:nvSpPr>
              <p:cNvPr id="2331" name="Google Shape;2331;p18"/>
              <p:cNvSpPr/>
              <p:nvPr/>
            </p:nvSpPr>
            <p:spPr>
              <a:xfrm>
                <a:off x="933070" y="4201135"/>
                <a:ext cx="229330" cy="69819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7015" extrusionOk="0">
                    <a:moveTo>
                      <a:pt x="0" y="0"/>
                    </a:moveTo>
                    <a:lnTo>
                      <a:pt x="0" y="37014"/>
                    </a:lnTo>
                    <a:lnTo>
                      <a:pt x="12157" y="37014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2" name="Google Shape;2332;p18"/>
              <p:cNvSpPr/>
              <p:nvPr/>
            </p:nvSpPr>
            <p:spPr>
              <a:xfrm>
                <a:off x="967004" y="4230939"/>
                <a:ext cx="181967" cy="155710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5" extrusionOk="0">
                    <a:moveTo>
                      <a:pt x="4181" y="0"/>
                    </a:moveTo>
                    <a:cubicBezTo>
                      <a:pt x="2075" y="0"/>
                      <a:pt x="50" y="1622"/>
                      <a:pt x="22" y="4091"/>
                    </a:cubicBezTo>
                    <a:cubicBezTo>
                      <a:pt x="1" y="6371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4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3" name="Google Shape;2333;p18"/>
              <p:cNvSpPr/>
              <p:nvPr/>
            </p:nvSpPr>
            <p:spPr>
              <a:xfrm>
                <a:off x="967004" y="4461029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0"/>
                    </a:moveTo>
                    <a:cubicBezTo>
                      <a:pt x="2075" y="0"/>
                      <a:pt x="50" y="1623"/>
                      <a:pt x="22" y="4091"/>
                    </a:cubicBezTo>
                    <a:cubicBezTo>
                      <a:pt x="1" y="6372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5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4" name="Google Shape;2334;p18"/>
              <p:cNvSpPr/>
              <p:nvPr/>
            </p:nvSpPr>
            <p:spPr>
              <a:xfrm>
                <a:off x="967004" y="4691120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1"/>
                    </a:moveTo>
                    <a:cubicBezTo>
                      <a:pt x="2075" y="1"/>
                      <a:pt x="50" y="1623"/>
                      <a:pt x="22" y="4092"/>
                    </a:cubicBezTo>
                    <a:cubicBezTo>
                      <a:pt x="1" y="6372"/>
                      <a:pt x="1842" y="8235"/>
                      <a:pt x="4144" y="8256"/>
                    </a:cubicBezTo>
                    <a:cubicBezTo>
                      <a:pt x="7805" y="8256"/>
                      <a:pt x="9647" y="3841"/>
                      <a:pt x="7073" y="1225"/>
                    </a:cubicBezTo>
                    <a:cubicBezTo>
                      <a:pt x="6235" y="380"/>
                      <a:pt x="5198" y="1"/>
                      <a:pt x="41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35" name="Google Shape;2335;p18"/>
            <p:cNvGrpSpPr/>
            <p:nvPr/>
          </p:nvGrpSpPr>
          <p:grpSpPr>
            <a:xfrm rot="10800000">
              <a:off x="468329" y="915755"/>
              <a:ext cx="229330" cy="233669"/>
              <a:chOff x="922016" y="2348885"/>
              <a:chExt cx="229330" cy="233669"/>
            </a:xfrm>
          </p:grpSpPr>
          <p:sp>
            <p:nvSpPr>
              <p:cNvPr id="2336" name="Google Shape;2336;p18"/>
              <p:cNvSpPr/>
              <p:nvPr/>
            </p:nvSpPr>
            <p:spPr>
              <a:xfrm>
                <a:off x="922016" y="2348885"/>
                <a:ext cx="22933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12388" extrusionOk="0">
                    <a:moveTo>
                      <a:pt x="1" y="1"/>
                    </a:moveTo>
                    <a:lnTo>
                      <a:pt x="1" y="12388"/>
                    </a:lnTo>
                    <a:lnTo>
                      <a:pt x="12157" y="12388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7" name="Google Shape;2337;p18"/>
              <p:cNvSpPr/>
              <p:nvPr/>
            </p:nvSpPr>
            <p:spPr>
              <a:xfrm>
                <a:off x="963062" y="2391251"/>
                <a:ext cx="176044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33" h="7987" extrusionOk="0">
                    <a:moveTo>
                      <a:pt x="4041" y="0"/>
                    </a:moveTo>
                    <a:cubicBezTo>
                      <a:pt x="2006" y="0"/>
                      <a:pt x="50" y="1566"/>
                      <a:pt x="22" y="3948"/>
                    </a:cubicBezTo>
                    <a:cubicBezTo>
                      <a:pt x="1" y="6166"/>
                      <a:pt x="1800" y="7966"/>
                      <a:pt x="3997" y="7987"/>
                    </a:cubicBezTo>
                    <a:cubicBezTo>
                      <a:pt x="7554" y="7987"/>
                      <a:pt x="9333" y="3718"/>
                      <a:pt x="6843" y="1186"/>
                    </a:cubicBezTo>
                    <a:cubicBezTo>
                      <a:pt x="6030" y="367"/>
                      <a:pt x="5027" y="0"/>
                      <a:pt x="40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38" name="Google Shape;2338;p18"/>
            <p:cNvGrpSpPr/>
            <p:nvPr/>
          </p:nvGrpSpPr>
          <p:grpSpPr>
            <a:xfrm rot="10800000">
              <a:off x="237740" y="1390361"/>
              <a:ext cx="219446" cy="230421"/>
              <a:chOff x="922016" y="2348885"/>
              <a:chExt cx="229330" cy="233669"/>
            </a:xfrm>
          </p:grpSpPr>
          <p:sp>
            <p:nvSpPr>
              <p:cNvPr id="2339" name="Google Shape;2339;p18"/>
              <p:cNvSpPr/>
              <p:nvPr/>
            </p:nvSpPr>
            <p:spPr>
              <a:xfrm>
                <a:off x="922016" y="2348885"/>
                <a:ext cx="229330" cy="233669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12388" extrusionOk="0">
                    <a:moveTo>
                      <a:pt x="1" y="1"/>
                    </a:moveTo>
                    <a:lnTo>
                      <a:pt x="1" y="12388"/>
                    </a:lnTo>
                    <a:lnTo>
                      <a:pt x="12157" y="12388"/>
                    </a:lnTo>
                    <a:lnTo>
                      <a:pt x="121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0" name="Google Shape;2340;p18"/>
              <p:cNvSpPr/>
              <p:nvPr/>
            </p:nvSpPr>
            <p:spPr>
              <a:xfrm>
                <a:off x="963062" y="2391251"/>
                <a:ext cx="176044" cy="150655"/>
              </a:xfrm>
              <a:custGeom>
                <a:avLst/>
                <a:gdLst/>
                <a:ahLst/>
                <a:cxnLst/>
                <a:rect l="l" t="t" r="r" b="b"/>
                <a:pathLst>
                  <a:path w="9333" h="7987" extrusionOk="0">
                    <a:moveTo>
                      <a:pt x="4041" y="0"/>
                    </a:moveTo>
                    <a:cubicBezTo>
                      <a:pt x="2006" y="0"/>
                      <a:pt x="50" y="1566"/>
                      <a:pt x="22" y="3948"/>
                    </a:cubicBezTo>
                    <a:cubicBezTo>
                      <a:pt x="1" y="6166"/>
                      <a:pt x="1800" y="7966"/>
                      <a:pt x="3997" y="7987"/>
                    </a:cubicBezTo>
                    <a:cubicBezTo>
                      <a:pt x="7554" y="7987"/>
                      <a:pt x="9333" y="3718"/>
                      <a:pt x="6843" y="1186"/>
                    </a:cubicBezTo>
                    <a:cubicBezTo>
                      <a:pt x="6030" y="367"/>
                      <a:pt x="5027" y="0"/>
                      <a:pt x="404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41" name="Google Shape;2341;p18"/>
            <p:cNvGrpSpPr/>
            <p:nvPr/>
          </p:nvGrpSpPr>
          <p:grpSpPr>
            <a:xfrm rot="10800000">
              <a:off x="909246" y="239339"/>
              <a:ext cx="228872" cy="667545"/>
              <a:chOff x="933070" y="4201135"/>
              <a:chExt cx="229330" cy="698195"/>
            </a:xfrm>
          </p:grpSpPr>
          <p:sp>
            <p:nvSpPr>
              <p:cNvPr id="2342" name="Google Shape;2342;p18"/>
              <p:cNvSpPr/>
              <p:nvPr/>
            </p:nvSpPr>
            <p:spPr>
              <a:xfrm>
                <a:off x="933070" y="4201135"/>
                <a:ext cx="229330" cy="69819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7015" extrusionOk="0">
                    <a:moveTo>
                      <a:pt x="0" y="0"/>
                    </a:moveTo>
                    <a:lnTo>
                      <a:pt x="0" y="37014"/>
                    </a:lnTo>
                    <a:lnTo>
                      <a:pt x="12157" y="37014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3" name="Google Shape;2343;p18"/>
              <p:cNvSpPr/>
              <p:nvPr/>
            </p:nvSpPr>
            <p:spPr>
              <a:xfrm>
                <a:off x="967004" y="4230939"/>
                <a:ext cx="181967" cy="155710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5" extrusionOk="0">
                    <a:moveTo>
                      <a:pt x="4181" y="0"/>
                    </a:moveTo>
                    <a:cubicBezTo>
                      <a:pt x="2075" y="0"/>
                      <a:pt x="50" y="1622"/>
                      <a:pt x="22" y="4091"/>
                    </a:cubicBezTo>
                    <a:cubicBezTo>
                      <a:pt x="1" y="6371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4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4" name="Google Shape;2344;p18"/>
              <p:cNvSpPr/>
              <p:nvPr/>
            </p:nvSpPr>
            <p:spPr>
              <a:xfrm>
                <a:off x="967004" y="4461029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0"/>
                    </a:moveTo>
                    <a:cubicBezTo>
                      <a:pt x="2075" y="0"/>
                      <a:pt x="50" y="1623"/>
                      <a:pt x="22" y="4091"/>
                    </a:cubicBezTo>
                    <a:cubicBezTo>
                      <a:pt x="1" y="6372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5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5" name="Google Shape;2345;p18"/>
              <p:cNvSpPr/>
              <p:nvPr/>
            </p:nvSpPr>
            <p:spPr>
              <a:xfrm>
                <a:off x="967004" y="4691120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1"/>
                    </a:moveTo>
                    <a:cubicBezTo>
                      <a:pt x="2075" y="1"/>
                      <a:pt x="50" y="1623"/>
                      <a:pt x="22" y="4092"/>
                    </a:cubicBezTo>
                    <a:cubicBezTo>
                      <a:pt x="1" y="6372"/>
                      <a:pt x="1842" y="8235"/>
                      <a:pt x="4144" y="8256"/>
                    </a:cubicBezTo>
                    <a:cubicBezTo>
                      <a:pt x="7805" y="8256"/>
                      <a:pt x="9647" y="3841"/>
                      <a:pt x="7073" y="1225"/>
                    </a:cubicBezTo>
                    <a:cubicBezTo>
                      <a:pt x="6235" y="380"/>
                      <a:pt x="5198" y="1"/>
                      <a:pt x="418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TITLE_ONLY_1">
    <p:spTree>
      <p:nvGrpSpPr>
        <p:cNvPr id="1" name="Shape 2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6" name="Google Shape;2606;p22"/>
          <p:cNvSpPr txBox="1">
            <a:spLocks noGrp="1"/>
          </p:cNvSpPr>
          <p:nvPr>
            <p:ph type="title"/>
          </p:nvPr>
        </p:nvSpPr>
        <p:spPr>
          <a:xfrm>
            <a:off x="1417200" y="347267"/>
            <a:ext cx="630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607" name="Google Shape;2607;p22"/>
          <p:cNvGrpSpPr/>
          <p:nvPr/>
        </p:nvGrpSpPr>
        <p:grpSpPr>
          <a:xfrm rot="-5400000">
            <a:off x="8667612" y="4173751"/>
            <a:ext cx="474807" cy="477976"/>
            <a:chOff x="458271" y="4665278"/>
            <a:chExt cx="474807" cy="477976"/>
          </a:xfrm>
        </p:grpSpPr>
        <p:sp>
          <p:nvSpPr>
            <p:cNvPr id="2608" name="Google Shape;2608;p22"/>
            <p:cNvSpPr/>
            <p:nvPr/>
          </p:nvSpPr>
          <p:spPr>
            <a:xfrm>
              <a:off x="458271" y="4665278"/>
              <a:ext cx="474807" cy="477976"/>
            </a:xfrm>
            <a:custGeom>
              <a:avLst/>
              <a:gdLst/>
              <a:ahLst/>
              <a:cxnLst/>
              <a:rect l="l" t="t" r="r" b="b"/>
              <a:pathLst>
                <a:path w="25172" h="25340" extrusionOk="0">
                  <a:moveTo>
                    <a:pt x="0" y="1"/>
                  </a:moveTo>
                  <a:lnTo>
                    <a:pt x="0" y="25339"/>
                  </a:lnTo>
                  <a:lnTo>
                    <a:pt x="25171" y="25339"/>
                  </a:lnTo>
                  <a:lnTo>
                    <a:pt x="2517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22"/>
            <p:cNvSpPr/>
            <p:nvPr/>
          </p:nvSpPr>
          <p:spPr>
            <a:xfrm>
              <a:off x="718353" y="4936829"/>
              <a:ext cx="184739" cy="158087"/>
            </a:xfrm>
            <a:custGeom>
              <a:avLst/>
              <a:gdLst/>
              <a:ahLst/>
              <a:cxnLst/>
              <a:rect l="l" t="t" r="r" b="b"/>
              <a:pathLst>
                <a:path w="9794" h="8381" extrusionOk="0">
                  <a:moveTo>
                    <a:pt x="5609" y="0"/>
                  </a:moveTo>
                  <a:cubicBezTo>
                    <a:pt x="1884" y="0"/>
                    <a:pt x="1" y="4499"/>
                    <a:pt x="2637" y="7135"/>
                  </a:cubicBezTo>
                  <a:cubicBezTo>
                    <a:pt x="3491" y="7995"/>
                    <a:pt x="4544" y="8381"/>
                    <a:pt x="5578" y="8381"/>
                  </a:cubicBezTo>
                  <a:cubicBezTo>
                    <a:pt x="7714" y="8381"/>
                    <a:pt x="9765" y="6736"/>
                    <a:pt x="9793" y="4227"/>
                  </a:cubicBezTo>
                  <a:cubicBezTo>
                    <a:pt x="9793" y="1904"/>
                    <a:pt x="7931" y="0"/>
                    <a:pt x="5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22"/>
            <p:cNvSpPr/>
            <p:nvPr/>
          </p:nvSpPr>
          <p:spPr>
            <a:xfrm>
              <a:off x="478398" y="4936829"/>
              <a:ext cx="184720" cy="158087"/>
            </a:xfrm>
            <a:custGeom>
              <a:avLst/>
              <a:gdLst/>
              <a:ahLst/>
              <a:cxnLst/>
              <a:rect l="l" t="t" r="r" b="b"/>
              <a:pathLst>
                <a:path w="9793" h="8381" extrusionOk="0">
                  <a:moveTo>
                    <a:pt x="5608" y="0"/>
                  </a:moveTo>
                  <a:cubicBezTo>
                    <a:pt x="1884" y="0"/>
                    <a:pt x="0" y="4499"/>
                    <a:pt x="2637" y="7135"/>
                  </a:cubicBezTo>
                  <a:cubicBezTo>
                    <a:pt x="3490" y="7995"/>
                    <a:pt x="4544" y="8381"/>
                    <a:pt x="5578" y="8381"/>
                  </a:cubicBezTo>
                  <a:cubicBezTo>
                    <a:pt x="7713" y="8381"/>
                    <a:pt x="9764" y="6736"/>
                    <a:pt x="9793" y="4227"/>
                  </a:cubicBezTo>
                  <a:cubicBezTo>
                    <a:pt x="9793" y="1904"/>
                    <a:pt x="7930" y="0"/>
                    <a:pt x="56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22"/>
            <p:cNvSpPr/>
            <p:nvPr/>
          </p:nvSpPr>
          <p:spPr>
            <a:xfrm>
              <a:off x="478398" y="4712642"/>
              <a:ext cx="185117" cy="157879"/>
            </a:xfrm>
            <a:custGeom>
              <a:avLst/>
              <a:gdLst/>
              <a:ahLst/>
              <a:cxnLst/>
              <a:rect l="l" t="t" r="r" b="b"/>
              <a:pathLst>
                <a:path w="9814" h="8370" extrusionOk="0">
                  <a:moveTo>
                    <a:pt x="5608" y="0"/>
                  </a:moveTo>
                  <a:cubicBezTo>
                    <a:pt x="1884" y="0"/>
                    <a:pt x="0" y="4478"/>
                    <a:pt x="2637" y="7115"/>
                  </a:cubicBezTo>
                  <a:cubicBezTo>
                    <a:pt x="3490" y="7982"/>
                    <a:pt x="4544" y="8370"/>
                    <a:pt x="5578" y="8370"/>
                  </a:cubicBezTo>
                  <a:cubicBezTo>
                    <a:pt x="7714" y="8370"/>
                    <a:pt x="9764" y="6715"/>
                    <a:pt x="9793" y="4206"/>
                  </a:cubicBezTo>
                  <a:cubicBezTo>
                    <a:pt x="9814" y="1884"/>
                    <a:pt x="7930" y="0"/>
                    <a:pt x="56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22"/>
            <p:cNvSpPr/>
            <p:nvPr/>
          </p:nvSpPr>
          <p:spPr>
            <a:xfrm>
              <a:off x="718353" y="4712642"/>
              <a:ext cx="184739" cy="157879"/>
            </a:xfrm>
            <a:custGeom>
              <a:avLst/>
              <a:gdLst/>
              <a:ahLst/>
              <a:cxnLst/>
              <a:rect l="l" t="t" r="r" b="b"/>
              <a:pathLst>
                <a:path w="9794" h="8370" extrusionOk="0">
                  <a:moveTo>
                    <a:pt x="5609" y="0"/>
                  </a:moveTo>
                  <a:cubicBezTo>
                    <a:pt x="1884" y="0"/>
                    <a:pt x="1" y="4478"/>
                    <a:pt x="2637" y="7115"/>
                  </a:cubicBezTo>
                  <a:cubicBezTo>
                    <a:pt x="3491" y="7982"/>
                    <a:pt x="4545" y="8370"/>
                    <a:pt x="5579" y="8370"/>
                  </a:cubicBezTo>
                  <a:cubicBezTo>
                    <a:pt x="7714" y="8370"/>
                    <a:pt x="9765" y="6715"/>
                    <a:pt x="9793" y="4206"/>
                  </a:cubicBezTo>
                  <a:cubicBezTo>
                    <a:pt x="9793" y="1884"/>
                    <a:pt x="7931" y="0"/>
                    <a:pt x="560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3" name="Google Shape;2613;p22"/>
          <p:cNvGrpSpPr/>
          <p:nvPr/>
        </p:nvGrpSpPr>
        <p:grpSpPr>
          <a:xfrm rot="-5400000">
            <a:off x="8667612" y="4666329"/>
            <a:ext cx="474807" cy="477976"/>
            <a:chOff x="826" y="4665278"/>
            <a:chExt cx="474807" cy="477976"/>
          </a:xfrm>
        </p:grpSpPr>
        <p:sp>
          <p:nvSpPr>
            <p:cNvPr id="2614" name="Google Shape;2614;p22"/>
            <p:cNvSpPr/>
            <p:nvPr/>
          </p:nvSpPr>
          <p:spPr>
            <a:xfrm>
              <a:off x="826" y="4665278"/>
              <a:ext cx="474807" cy="477976"/>
            </a:xfrm>
            <a:custGeom>
              <a:avLst/>
              <a:gdLst/>
              <a:ahLst/>
              <a:cxnLst/>
              <a:rect l="l" t="t" r="r" b="b"/>
              <a:pathLst>
                <a:path w="25172" h="25340" extrusionOk="0">
                  <a:moveTo>
                    <a:pt x="1" y="1"/>
                  </a:moveTo>
                  <a:lnTo>
                    <a:pt x="1" y="25339"/>
                  </a:lnTo>
                  <a:lnTo>
                    <a:pt x="25172" y="25339"/>
                  </a:lnTo>
                  <a:lnTo>
                    <a:pt x="2517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22"/>
            <p:cNvSpPr/>
            <p:nvPr/>
          </p:nvSpPr>
          <p:spPr>
            <a:xfrm>
              <a:off x="246327" y="4936829"/>
              <a:ext cx="184720" cy="158087"/>
            </a:xfrm>
            <a:custGeom>
              <a:avLst/>
              <a:gdLst/>
              <a:ahLst/>
              <a:cxnLst/>
              <a:rect l="l" t="t" r="r" b="b"/>
              <a:pathLst>
                <a:path w="9793" h="8381" extrusionOk="0">
                  <a:moveTo>
                    <a:pt x="5587" y="0"/>
                  </a:moveTo>
                  <a:cubicBezTo>
                    <a:pt x="1863" y="0"/>
                    <a:pt x="0" y="4499"/>
                    <a:pt x="2616" y="7135"/>
                  </a:cubicBezTo>
                  <a:cubicBezTo>
                    <a:pt x="3476" y="7995"/>
                    <a:pt x="4534" y="8381"/>
                    <a:pt x="5571" y="8381"/>
                  </a:cubicBezTo>
                  <a:cubicBezTo>
                    <a:pt x="7711" y="8381"/>
                    <a:pt x="9758" y="6736"/>
                    <a:pt x="9772" y="4227"/>
                  </a:cubicBezTo>
                  <a:cubicBezTo>
                    <a:pt x="9793" y="1904"/>
                    <a:pt x="7909" y="0"/>
                    <a:pt x="5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22"/>
            <p:cNvSpPr/>
            <p:nvPr/>
          </p:nvSpPr>
          <p:spPr>
            <a:xfrm>
              <a:off x="21349" y="4936829"/>
              <a:ext cx="184739" cy="158087"/>
            </a:xfrm>
            <a:custGeom>
              <a:avLst/>
              <a:gdLst/>
              <a:ahLst/>
              <a:cxnLst/>
              <a:rect l="l" t="t" r="r" b="b"/>
              <a:pathLst>
                <a:path w="9794" h="8381" extrusionOk="0">
                  <a:moveTo>
                    <a:pt x="5608" y="0"/>
                  </a:moveTo>
                  <a:cubicBezTo>
                    <a:pt x="1884" y="0"/>
                    <a:pt x="1" y="4478"/>
                    <a:pt x="2616" y="7135"/>
                  </a:cubicBezTo>
                  <a:cubicBezTo>
                    <a:pt x="3470" y="7995"/>
                    <a:pt x="4526" y="8381"/>
                    <a:pt x="5562" y="8381"/>
                  </a:cubicBezTo>
                  <a:cubicBezTo>
                    <a:pt x="7702" y="8381"/>
                    <a:pt x="9758" y="6736"/>
                    <a:pt x="9772" y="4227"/>
                  </a:cubicBezTo>
                  <a:cubicBezTo>
                    <a:pt x="9793" y="1904"/>
                    <a:pt x="7910" y="21"/>
                    <a:pt x="56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22"/>
            <p:cNvSpPr/>
            <p:nvPr/>
          </p:nvSpPr>
          <p:spPr>
            <a:xfrm>
              <a:off x="21462" y="4712642"/>
              <a:ext cx="184626" cy="157879"/>
            </a:xfrm>
            <a:custGeom>
              <a:avLst/>
              <a:gdLst/>
              <a:ahLst/>
              <a:cxnLst/>
              <a:rect l="l" t="t" r="r" b="b"/>
              <a:pathLst>
                <a:path w="9788" h="8370" extrusionOk="0">
                  <a:moveTo>
                    <a:pt x="5577" y="0"/>
                  </a:moveTo>
                  <a:cubicBezTo>
                    <a:pt x="1869" y="0"/>
                    <a:pt x="1" y="4484"/>
                    <a:pt x="2610" y="7115"/>
                  </a:cubicBezTo>
                  <a:cubicBezTo>
                    <a:pt x="3464" y="7982"/>
                    <a:pt x="4520" y="8370"/>
                    <a:pt x="5556" y="8370"/>
                  </a:cubicBezTo>
                  <a:cubicBezTo>
                    <a:pt x="7696" y="8370"/>
                    <a:pt x="9752" y="6715"/>
                    <a:pt x="9766" y="4206"/>
                  </a:cubicBezTo>
                  <a:cubicBezTo>
                    <a:pt x="9787" y="1884"/>
                    <a:pt x="7904" y="0"/>
                    <a:pt x="5602" y="0"/>
                  </a:cubicBezTo>
                  <a:cubicBezTo>
                    <a:pt x="5594" y="0"/>
                    <a:pt x="5585" y="0"/>
                    <a:pt x="557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22"/>
            <p:cNvSpPr/>
            <p:nvPr/>
          </p:nvSpPr>
          <p:spPr>
            <a:xfrm>
              <a:off x="246327" y="4712642"/>
              <a:ext cx="184720" cy="157879"/>
            </a:xfrm>
            <a:custGeom>
              <a:avLst/>
              <a:gdLst/>
              <a:ahLst/>
              <a:cxnLst/>
              <a:rect l="l" t="t" r="r" b="b"/>
              <a:pathLst>
                <a:path w="9793" h="8370" extrusionOk="0">
                  <a:moveTo>
                    <a:pt x="5587" y="0"/>
                  </a:moveTo>
                  <a:cubicBezTo>
                    <a:pt x="1863" y="0"/>
                    <a:pt x="0" y="4478"/>
                    <a:pt x="2616" y="7115"/>
                  </a:cubicBezTo>
                  <a:cubicBezTo>
                    <a:pt x="3469" y="7982"/>
                    <a:pt x="4525" y="8370"/>
                    <a:pt x="5562" y="8370"/>
                  </a:cubicBezTo>
                  <a:cubicBezTo>
                    <a:pt x="7702" y="8370"/>
                    <a:pt x="9758" y="6715"/>
                    <a:pt x="9772" y="4206"/>
                  </a:cubicBezTo>
                  <a:cubicBezTo>
                    <a:pt x="9793" y="1884"/>
                    <a:pt x="7909" y="0"/>
                    <a:pt x="558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19" name="Google Shape;2619;p22"/>
          <p:cNvGrpSpPr/>
          <p:nvPr/>
        </p:nvGrpSpPr>
        <p:grpSpPr>
          <a:xfrm rot="-5400000">
            <a:off x="8550595" y="2868504"/>
            <a:ext cx="934995" cy="251833"/>
            <a:chOff x="1597309" y="4891426"/>
            <a:chExt cx="934995" cy="251833"/>
          </a:xfrm>
        </p:grpSpPr>
        <p:sp>
          <p:nvSpPr>
            <p:cNvPr id="2620" name="Google Shape;2620;p22"/>
            <p:cNvSpPr/>
            <p:nvPr/>
          </p:nvSpPr>
          <p:spPr>
            <a:xfrm>
              <a:off x="1597309" y="4891426"/>
              <a:ext cx="934995" cy="251833"/>
            </a:xfrm>
            <a:custGeom>
              <a:avLst/>
              <a:gdLst/>
              <a:ahLst/>
              <a:cxnLst/>
              <a:rect l="l" t="t" r="r" b="b"/>
              <a:pathLst>
                <a:path w="49569" h="13351" extrusionOk="0">
                  <a:moveTo>
                    <a:pt x="1" y="1"/>
                  </a:moveTo>
                  <a:lnTo>
                    <a:pt x="1" y="13350"/>
                  </a:lnTo>
                  <a:lnTo>
                    <a:pt x="49569" y="13350"/>
                  </a:lnTo>
                  <a:lnTo>
                    <a:pt x="4956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22"/>
            <p:cNvSpPr/>
            <p:nvPr/>
          </p:nvSpPr>
          <p:spPr>
            <a:xfrm>
              <a:off x="1602666" y="4930680"/>
              <a:ext cx="190040" cy="162463"/>
            </a:xfrm>
            <a:custGeom>
              <a:avLst/>
              <a:gdLst/>
              <a:ahLst/>
              <a:cxnLst/>
              <a:rect l="l" t="t" r="r" b="b"/>
              <a:pathLst>
                <a:path w="10075" h="8613" extrusionOk="0">
                  <a:moveTo>
                    <a:pt x="5712" y="1"/>
                  </a:moveTo>
                  <a:cubicBezTo>
                    <a:pt x="4648" y="1"/>
                    <a:pt x="3564" y="399"/>
                    <a:pt x="2688" y="1289"/>
                  </a:cubicBezTo>
                  <a:cubicBezTo>
                    <a:pt x="1" y="3996"/>
                    <a:pt x="1938" y="8612"/>
                    <a:pt x="5754" y="8612"/>
                  </a:cubicBezTo>
                  <a:cubicBezTo>
                    <a:pt x="5771" y="8612"/>
                    <a:pt x="5788" y="8612"/>
                    <a:pt x="5806" y="8612"/>
                  </a:cubicBezTo>
                  <a:cubicBezTo>
                    <a:pt x="8149" y="8612"/>
                    <a:pt x="10074" y="6666"/>
                    <a:pt x="10053" y="4323"/>
                  </a:cubicBezTo>
                  <a:cubicBezTo>
                    <a:pt x="10053" y="1723"/>
                    <a:pt x="7925" y="1"/>
                    <a:pt x="5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22"/>
            <p:cNvSpPr/>
            <p:nvPr/>
          </p:nvSpPr>
          <p:spPr>
            <a:xfrm>
              <a:off x="2308762" y="4930680"/>
              <a:ext cx="189625" cy="162463"/>
            </a:xfrm>
            <a:custGeom>
              <a:avLst/>
              <a:gdLst/>
              <a:ahLst/>
              <a:cxnLst/>
              <a:rect l="l" t="t" r="r" b="b"/>
              <a:pathLst>
                <a:path w="10053" h="8613" extrusionOk="0">
                  <a:moveTo>
                    <a:pt x="5712" y="1"/>
                  </a:moveTo>
                  <a:cubicBezTo>
                    <a:pt x="4647" y="1"/>
                    <a:pt x="3564" y="399"/>
                    <a:pt x="2687" y="1289"/>
                  </a:cubicBezTo>
                  <a:cubicBezTo>
                    <a:pt x="0" y="3996"/>
                    <a:pt x="1917" y="8612"/>
                    <a:pt x="5732" y="8612"/>
                  </a:cubicBezTo>
                  <a:cubicBezTo>
                    <a:pt x="5750" y="8612"/>
                    <a:pt x="5767" y="8612"/>
                    <a:pt x="5784" y="8612"/>
                  </a:cubicBezTo>
                  <a:cubicBezTo>
                    <a:pt x="8148" y="8612"/>
                    <a:pt x="10052" y="6687"/>
                    <a:pt x="10052" y="4323"/>
                  </a:cubicBezTo>
                  <a:cubicBezTo>
                    <a:pt x="10052" y="1723"/>
                    <a:pt x="7925" y="1"/>
                    <a:pt x="5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22"/>
            <p:cNvSpPr/>
            <p:nvPr/>
          </p:nvSpPr>
          <p:spPr>
            <a:xfrm>
              <a:off x="1831983" y="4930680"/>
              <a:ext cx="189625" cy="162463"/>
            </a:xfrm>
            <a:custGeom>
              <a:avLst/>
              <a:gdLst/>
              <a:ahLst/>
              <a:cxnLst/>
              <a:rect l="l" t="t" r="r" b="b"/>
              <a:pathLst>
                <a:path w="10053" h="8613" extrusionOk="0">
                  <a:moveTo>
                    <a:pt x="5712" y="1"/>
                  </a:moveTo>
                  <a:cubicBezTo>
                    <a:pt x="4648" y="1"/>
                    <a:pt x="3564" y="399"/>
                    <a:pt x="2688" y="1289"/>
                  </a:cubicBezTo>
                  <a:cubicBezTo>
                    <a:pt x="1" y="4017"/>
                    <a:pt x="1938" y="8612"/>
                    <a:pt x="5733" y="8612"/>
                  </a:cubicBezTo>
                  <a:cubicBezTo>
                    <a:pt x="5750" y="8612"/>
                    <a:pt x="5767" y="8612"/>
                    <a:pt x="5784" y="8612"/>
                  </a:cubicBezTo>
                  <a:cubicBezTo>
                    <a:pt x="8149" y="8612"/>
                    <a:pt x="10053" y="6666"/>
                    <a:pt x="10053" y="4323"/>
                  </a:cubicBezTo>
                  <a:cubicBezTo>
                    <a:pt x="10053" y="1723"/>
                    <a:pt x="7925" y="1"/>
                    <a:pt x="571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22"/>
            <p:cNvSpPr/>
            <p:nvPr/>
          </p:nvSpPr>
          <p:spPr>
            <a:xfrm>
              <a:off x="2061696" y="4930680"/>
              <a:ext cx="189625" cy="162463"/>
            </a:xfrm>
            <a:custGeom>
              <a:avLst/>
              <a:gdLst/>
              <a:ahLst/>
              <a:cxnLst/>
              <a:rect l="l" t="t" r="r" b="b"/>
              <a:pathLst>
                <a:path w="10053" h="8613" extrusionOk="0">
                  <a:moveTo>
                    <a:pt x="5707" y="1"/>
                  </a:moveTo>
                  <a:cubicBezTo>
                    <a:pt x="4645" y="1"/>
                    <a:pt x="3564" y="399"/>
                    <a:pt x="2687" y="1289"/>
                  </a:cubicBezTo>
                  <a:cubicBezTo>
                    <a:pt x="0" y="3996"/>
                    <a:pt x="1917" y="8612"/>
                    <a:pt x="5732" y="8612"/>
                  </a:cubicBezTo>
                  <a:cubicBezTo>
                    <a:pt x="5749" y="8612"/>
                    <a:pt x="5767" y="8612"/>
                    <a:pt x="5784" y="8612"/>
                  </a:cubicBezTo>
                  <a:cubicBezTo>
                    <a:pt x="8148" y="8612"/>
                    <a:pt x="10052" y="6687"/>
                    <a:pt x="10052" y="4323"/>
                  </a:cubicBezTo>
                  <a:cubicBezTo>
                    <a:pt x="10038" y="1723"/>
                    <a:pt x="7915" y="1"/>
                    <a:pt x="57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5" name="Google Shape;2625;p22"/>
          <p:cNvGrpSpPr/>
          <p:nvPr/>
        </p:nvGrpSpPr>
        <p:grpSpPr>
          <a:xfrm rot="-5400000">
            <a:off x="8291884" y="4780949"/>
            <a:ext cx="231765" cy="491810"/>
            <a:chOff x="826" y="3727523"/>
            <a:chExt cx="226576" cy="485068"/>
          </a:xfrm>
        </p:grpSpPr>
        <p:sp>
          <p:nvSpPr>
            <p:cNvPr id="2626" name="Google Shape;2626;p22"/>
            <p:cNvSpPr/>
            <p:nvPr/>
          </p:nvSpPr>
          <p:spPr>
            <a:xfrm>
              <a:off x="826" y="3727523"/>
              <a:ext cx="226576" cy="485068"/>
            </a:xfrm>
            <a:custGeom>
              <a:avLst/>
              <a:gdLst/>
              <a:ahLst/>
              <a:cxnLst/>
              <a:rect l="l" t="t" r="r" b="b"/>
              <a:pathLst>
                <a:path w="12012" h="25716" extrusionOk="0">
                  <a:moveTo>
                    <a:pt x="1" y="0"/>
                  </a:moveTo>
                  <a:lnTo>
                    <a:pt x="1" y="25715"/>
                  </a:lnTo>
                  <a:lnTo>
                    <a:pt x="12011" y="25715"/>
                  </a:lnTo>
                  <a:lnTo>
                    <a:pt x="1201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22"/>
            <p:cNvSpPr/>
            <p:nvPr/>
          </p:nvSpPr>
          <p:spPr>
            <a:xfrm>
              <a:off x="7937" y="3766192"/>
              <a:ext cx="185513" cy="159067"/>
            </a:xfrm>
            <a:custGeom>
              <a:avLst/>
              <a:gdLst/>
              <a:ahLst/>
              <a:cxnLst/>
              <a:rect l="l" t="t" r="r" b="b"/>
              <a:pathLst>
                <a:path w="9835" h="8433" extrusionOk="0">
                  <a:moveTo>
                    <a:pt x="5629" y="1"/>
                  </a:moveTo>
                  <a:cubicBezTo>
                    <a:pt x="1884" y="1"/>
                    <a:pt x="0" y="4520"/>
                    <a:pt x="2637" y="7177"/>
                  </a:cubicBezTo>
                  <a:cubicBezTo>
                    <a:pt x="3490" y="8045"/>
                    <a:pt x="4549" y="8433"/>
                    <a:pt x="5589" y="8433"/>
                  </a:cubicBezTo>
                  <a:cubicBezTo>
                    <a:pt x="7736" y="8433"/>
                    <a:pt x="9806" y="6778"/>
                    <a:pt x="9835" y="4269"/>
                  </a:cubicBezTo>
                  <a:cubicBezTo>
                    <a:pt x="9835" y="1926"/>
                    <a:pt x="7951" y="22"/>
                    <a:pt x="56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22"/>
            <p:cNvSpPr/>
            <p:nvPr/>
          </p:nvSpPr>
          <p:spPr>
            <a:xfrm>
              <a:off x="7937" y="4002602"/>
              <a:ext cx="185513" cy="158973"/>
            </a:xfrm>
            <a:custGeom>
              <a:avLst/>
              <a:gdLst/>
              <a:ahLst/>
              <a:cxnLst/>
              <a:rect l="l" t="t" r="r" b="b"/>
              <a:pathLst>
                <a:path w="9835" h="8428" extrusionOk="0">
                  <a:moveTo>
                    <a:pt x="5629" y="1"/>
                  </a:moveTo>
                  <a:cubicBezTo>
                    <a:pt x="1884" y="1"/>
                    <a:pt x="0" y="4499"/>
                    <a:pt x="2637" y="7178"/>
                  </a:cubicBezTo>
                  <a:cubicBezTo>
                    <a:pt x="3494" y="8041"/>
                    <a:pt x="4550" y="8428"/>
                    <a:pt x="5586" y="8428"/>
                  </a:cubicBezTo>
                  <a:cubicBezTo>
                    <a:pt x="7738" y="8428"/>
                    <a:pt x="9806" y="6762"/>
                    <a:pt x="9835" y="4248"/>
                  </a:cubicBezTo>
                  <a:cubicBezTo>
                    <a:pt x="9835" y="1905"/>
                    <a:pt x="7951" y="1"/>
                    <a:pt x="56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29" name="Google Shape;2629;p22"/>
          <p:cNvGrpSpPr/>
          <p:nvPr/>
        </p:nvGrpSpPr>
        <p:grpSpPr>
          <a:xfrm rot="-5400000">
            <a:off x="8291606" y="4538818"/>
            <a:ext cx="230730" cy="490404"/>
            <a:chOff x="247676" y="3727523"/>
            <a:chExt cx="226161" cy="485068"/>
          </a:xfrm>
        </p:grpSpPr>
        <p:sp>
          <p:nvSpPr>
            <p:cNvPr id="2630" name="Google Shape;2630;p22"/>
            <p:cNvSpPr/>
            <p:nvPr/>
          </p:nvSpPr>
          <p:spPr>
            <a:xfrm>
              <a:off x="247676" y="3727523"/>
              <a:ext cx="226161" cy="485068"/>
            </a:xfrm>
            <a:custGeom>
              <a:avLst/>
              <a:gdLst/>
              <a:ahLst/>
              <a:cxnLst/>
              <a:rect l="l" t="t" r="r" b="b"/>
              <a:pathLst>
                <a:path w="11990" h="25716" extrusionOk="0">
                  <a:moveTo>
                    <a:pt x="0" y="0"/>
                  </a:moveTo>
                  <a:lnTo>
                    <a:pt x="0" y="25715"/>
                  </a:lnTo>
                  <a:lnTo>
                    <a:pt x="11989" y="25715"/>
                  </a:lnTo>
                  <a:lnTo>
                    <a:pt x="1198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22"/>
            <p:cNvSpPr/>
            <p:nvPr/>
          </p:nvSpPr>
          <p:spPr>
            <a:xfrm>
              <a:off x="253203" y="3766192"/>
              <a:ext cx="185513" cy="159067"/>
            </a:xfrm>
            <a:custGeom>
              <a:avLst/>
              <a:gdLst/>
              <a:ahLst/>
              <a:cxnLst/>
              <a:rect l="l" t="t" r="r" b="b"/>
              <a:pathLst>
                <a:path w="9835" h="8433" extrusionOk="0">
                  <a:moveTo>
                    <a:pt x="5629" y="1"/>
                  </a:moveTo>
                  <a:cubicBezTo>
                    <a:pt x="1883" y="1"/>
                    <a:pt x="0" y="4520"/>
                    <a:pt x="2636" y="7177"/>
                  </a:cubicBezTo>
                  <a:cubicBezTo>
                    <a:pt x="3497" y="8045"/>
                    <a:pt x="4557" y="8433"/>
                    <a:pt x="5598" y="8433"/>
                  </a:cubicBezTo>
                  <a:cubicBezTo>
                    <a:pt x="7746" y="8433"/>
                    <a:pt x="9806" y="6778"/>
                    <a:pt x="9834" y="4269"/>
                  </a:cubicBezTo>
                  <a:cubicBezTo>
                    <a:pt x="9834" y="1926"/>
                    <a:pt x="7951" y="22"/>
                    <a:pt x="56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22"/>
            <p:cNvSpPr/>
            <p:nvPr/>
          </p:nvSpPr>
          <p:spPr>
            <a:xfrm>
              <a:off x="253203" y="4002998"/>
              <a:ext cx="185909" cy="159067"/>
            </a:xfrm>
            <a:custGeom>
              <a:avLst/>
              <a:gdLst/>
              <a:ahLst/>
              <a:cxnLst/>
              <a:rect l="l" t="t" r="r" b="b"/>
              <a:pathLst>
                <a:path w="9856" h="8433" extrusionOk="0">
                  <a:moveTo>
                    <a:pt x="5629" y="1"/>
                  </a:moveTo>
                  <a:cubicBezTo>
                    <a:pt x="1883" y="1"/>
                    <a:pt x="0" y="4520"/>
                    <a:pt x="2636" y="7178"/>
                  </a:cubicBezTo>
                  <a:cubicBezTo>
                    <a:pt x="3490" y="8045"/>
                    <a:pt x="4548" y="8433"/>
                    <a:pt x="5588" y="8433"/>
                  </a:cubicBezTo>
                  <a:cubicBezTo>
                    <a:pt x="7736" y="8433"/>
                    <a:pt x="9806" y="6778"/>
                    <a:pt x="9834" y="4269"/>
                  </a:cubicBezTo>
                  <a:cubicBezTo>
                    <a:pt x="9855" y="1926"/>
                    <a:pt x="7951" y="22"/>
                    <a:pt x="562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33" name="Google Shape;2633;p22"/>
          <p:cNvGrpSpPr/>
          <p:nvPr/>
        </p:nvGrpSpPr>
        <p:grpSpPr>
          <a:xfrm rot="-5400000">
            <a:off x="8681039" y="3691293"/>
            <a:ext cx="674108" cy="251833"/>
            <a:chOff x="933070" y="4891426"/>
            <a:chExt cx="674108" cy="251833"/>
          </a:xfrm>
        </p:grpSpPr>
        <p:sp>
          <p:nvSpPr>
            <p:cNvPr id="2634" name="Google Shape;2634;p22"/>
            <p:cNvSpPr/>
            <p:nvPr/>
          </p:nvSpPr>
          <p:spPr>
            <a:xfrm>
              <a:off x="933070" y="4891426"/>
              <a:ext cx="674108" cy="251833"/>
            </a:xfrm>
            <a:custGeom>
              <a:avLst/>
              <a:gdLst/>
              <a:ahLst/>
              <a:cxnLst/>
              <a:rect l="l" t="t" r="r" b="b"/>
              <a:pathLst>
                <a:path w="35738" h="13351" extrusionOk="0">
                  <a:moveTo>
                    <a:pt x="0" y="1"/>
                  </a:moveTo>
                  <a:lnTo>
                    <a:pt x="0" y="13350"/>
                  </a:lnTo>
                  <a:lnTo>
                    <a:pt x="35738" y="13350"/>
                  </a:lnTo>
                  <a:lnTo>
                    <a:pt x="3573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22"/>
            <p:cNvSpPr/>
            <p:nvPr/>
          </p:nvSpPr>
          <p:spPr>
            <a:xfrm>
              <a:off x="935560" y="4939545"/>
              <a:ext cx="190134" cy="162670"/>
            </a:xfrm>
            <a:custGeom>
              <a:avLst/>
              <a:gdLst/>
              <a:ahLst/>
              <a:cxnLst/>
              <a:rect l="l" t="t" r="r" b="b"/>
              <a:pathLst>
                <a:path w="10080" h="8624" extrusionOk="0">
                  <a:moveTo>
                    <a:pt x="5726" y="0"/>
                  </a:moveTo>
                  <a:cubicBezTo>
                    <a:pt x="4662" y="0"/>
                    <a:pt x="3576" y="396"/>
                    <a:pt x="2693" y="1279"/>
                  </a:cubicBezTo>
                  <a:cubicBezTo>
                    <a:pt x="0" y="4014"/>
                    <a:pt x="1952" y="8623"/>
                    <a:pt x="5785" y="8623"/>
                  </a:cubicBezTo>
                  <a:cubicBezTo>
                    <a:pt x="5793" y="8623"/>
                    <a:pt x="5802" y="8623"/>
                    <a:pt x="5811" y="8623"/>
                  </a:cubicBezTo>
                  <a:cubicBezTo>
                    <a:pt x="8175" y="8602"/>
                    <a:pt x="10079" y="6677"/>
                    <a:pt x="10058" y="4313"/>
                  </a:cubicBezTo>
                  <a:cubicBezTo>
                    <a:pt x="10058" y="1713"/>
                    <a:pt x="7940" y="0"/>
                    <a:pt x="572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22"/>
            <p:cNvSpPr/>
            <p:nvPr/>
          </p:nvSpPr>
          <p:spPr>
            <a:xfrm>
              <a:off x="1165254" y="4939545"/>
              <a:ext cx="190134" cy="162670"/>
            </a:xfrm>
            <a:custGeom>
              <a:avLst/>
              <a:gdLst/>
              <a:ahLst/>
              <a:cxnLst/>
              <a:rect l="l" t="t" r="r" b="b"/>
              <a:pathLst>
                <a:path w="10080" h="8624" extrusionOk="0">
                  <a:moveTo>
                    <a:pt x="5717" y="0"/>
                  </a:moveTo>
                  <a:cubicBezTo>
                    <a:pt x="4653" y="0"/>
                    <a:pt x="3570" y="396"/>
                    <a:pt x="2694" y="1279"/>
                  </a:cubicBezTo>
                  <a:cubicBezTo>
                    <a:pt x="1" y="4014"/>
                    <a:pt x="1952" y="8623"/>
                    <a:pt x="5764" y="8623"/>
                  </a:cubicBezTo>
                  <a:cubicBezTo>
                    <a:pt x="5773" y="8623"/>
                    <a:pt x="5782" y="8623"/>
                    <a:pt x="5790" y="8623"/>
                  </a:cubicBezTo>
                  <a:cubicBezTo>
                    <a:pt x="8155" y="8602"/>
                    <a:pt x="10080" y="6677"/>
                    <a:pt x="10059" y="4313"/>
                  </a:cubicBezTo>
                  <a:cubicBezTo>
                    <a:pt x="10059" y="1713"/>
                    <a:pt x="7931" y="0"/>
                    <a:pt x="571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22"/>
            <p:cNvSpPr/>
            <p:nvPr/>
          </p:nvSpPr>
          <p:spPr>
            <a:xfrm>
              <a:off x="1389157" y="4939545"/>
              <a:ext cx="190021" cy="162670"/>
            </a:xfrm>
            <a:custGeom>
              <a:avLst/>
              <a:gdLst/>
              <a:ahLst/>
              <a:cxnLst/>
              <a:rect l="l" t="t" r="r" b="b"/>
              <a:pathLst>
                <a:path w="10074" h="8624" extrusionOk="0">
                  <a:moveTo>
                    <a:pt x="5711" y="0"/>
                  </a:moveTo>
                  <a:cubicBezTo>
                    <a:pt x="4647" y="0"/>
                    <a:pt x="3564" y="396"/>
                    <a:pt x="2687" y="1279"/>
                  </a:cubicBezTo>
                  <a:cubicBezTo>
                    <a:pt x="0" y="4008"/>
                    <a:pt x="1938" y="8623"/>
                    <a:pt x="5753" y="8623"/>
                  </a:cubicBezTo>
                  <a:cubicBezTo>
                    <a:pt x="5771" y="8623"/>
                    <a:pt x="5788" y="8623"/>
                    <a:pt x="5805" y="8623"/>
                  </a:cubicBezTo>
                  <a:cubicBezTo>
                    <a:pt x="8169" y="8602"/>
                    <a:pt x="10073" y="6677"/>
                    <a:pt x="10052" y="4313"/>
                  </a:cubicBezTo>
                  <a:cubicBezTo>
                    <a:pt x="10052" y="1713"/>
                    <a:pt x="7924" y="0"/>
                    <a:pt x="571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38" name="Google Shape;2638;p22"/>
          <p:cNvGrpSpPr/>
          <p:nvPr/>
        </p:nvGrpSpPr>
        <p:grpSpPr>
          <a:xfrm rot="-5400000">
            <a:off x="6624757" y="4562718"/>
            <a:ext cx="232084" cy="929469"/>
            <a:chOff x="53" y="1196432"/>
            <a:chExt cx="232084" cy="929469"/>
          </a:xfrm>
        </p:grpSpPr>
        <p:sp>
          <p:nvSpPr>
            <p:cNvPr id="2639" name="Google Shape;2639;p22"/>
            <p:cNvSpPr/>
            <p:nvPr/>
          </p:nvSpPr>
          <p:spPr>
            <a:xfrm>
              <a:off x="53" y="1196432"/>
              <a:ext cx="232084" cy="929469"/>
            </a:xfrm>
            <a:custGeom>
              <a:avLst/>
              <a:gdLst/>
              <a:ahLst/>
              <a:cxnLst/>
              <a:rect l="l" t="t" r="r" b="b"/>
              <a:pathLst>
                <a:path w="12304" h="49276" extrusionOk="0">
                  <a:moveTo>
                    <a:pt x="0" y="0"/>
                  </a:moveTo>
                  <a:lnTo>
                    <a:pt x="0" y="49275"/>
                  </a:lnTo>
                  <a:lnTo>
                    <a:pt x="12303" y="49275"/>
                  </a:lnTo>
                  <a:lnTo>
                    <a:pt x="12303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22"/>
            <p:cNvSpPr/>
            <p:nvPr/>
          </p:nvSpPr>
          <p:spPr>
            <a:xfrm>
              <a:off x="35572" y="1250097"/>
              <a:ext cx="187871" cy="160652"/>
            </a:xfrm>
            <a:custGeom>
              <a:avLst/>
              <a:gdLst/>
              <a:ahLst/>
              <a:cxnLst/>
              <a:rect l="l" t="t" r="r" b="b"/>
              <a:pathLst>
                <a:path w="9960" h="8517" extrusionOk="0">
                  <a:moveTo>
                    <a:pt x="4307" y="0"/>
                  </a:moveTo>
                  <a:cubicBezTo>
                    <a:pt x="2136" y="0"/>
                    <a:pt x="49" y="1677"/>
                    <a:pt x="21" y="4227"/>
                  </a:cubicBezTo>
                  <a:cubicBezTo>
                    <a:pt x="0" y="6592"/>
                    <a:pt x="1904" y="8517"/>
                    <a:pt x="4269" y="8517"/>
                  </a:cubicBezTo>
                  <a:cubicBezTo>
                    <a:pt x="8056" y="8517"/>
                    <a:pt x="9960" y="3955"/>
                    <a:pt x="7302" y="1277"/>
                  </a:cubicBezTo>
                  <a:cubicBezTo>
                    <a:pt x="6434" y="395"/>
                    <a:pt x="5361" y="0"/>
                    <a:pt x="430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22"/>
            <p:cNvSpPr/>
            <p:nvPr/>
          </p:nvSpPr>
          <p:spPr>
            <a:xfrm>
              <a:off x="35572" y="1913150"/>
              <a:ext cx="187871" cy="160671"/>
            </a:xfrm>
            <a:custGeom>
              <a:avLst/>
              <a:gdLst/>
              <a:ahLst/>
              <a:cxnLst/>
              <a:rect l="l" t="t" r="r" b="b"/>
              <a:pathLst>
                <a:path w="9960" h="8518" extrusionOk="0">
                  <a:moveTo>
                    <a:pt x="4307" y="1"/>
                  </a:moveTo>
                  <a:cubicBezTo>
                    <a:pt x="2136" y="1"/>
                    <a:pt x="49" y="1678"/>
                    <a:pt x="21" y="4228"/>
                  </a:cubicBezTo>
                  <a:cubicBezTo>
                    <a:pt x="0" y="6592"/>
                    <a:pt x="1904" y="8517"/>
                    <a:pt x="4269" y="8517"/>
                  </a:cubicBezTo>
                  <a:cubicBezTo>
                    <a:pt x="8056" y="8517"/>
                    <a:pt x="9960" y="3956"/>
                    <a:pt x="7302" y="1278"/>
                  </a:cubicBezTo>
                  <a:cubicBezTo>
                    <a:pt x="6434" y="396"/>
                    <a:pt x="5361" y="1"/>
                    <a:pt x="430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22"/>
            <p:cNvSpPr/>
            <p:nvPr/>
          </p:nvSpPr>
          <p:spPr>
            <a:xfrm>
              <a:off x="35572" y="1461910"/>
              <a:ext cx="187871" cy="160784"/>
            </a:xfrm>
            <a:custGeom>
              <a:avLst/>
              <a:gdLst/>
              <a:ahLst/>
              <a:cxnLst/>
              <a:rect l="l" t="t" r="r" b="b"/>
              <a:pathLst>
                <a:path w="9960" h="8524" extrusionOk="0">
                  <a:moveTo>
                    <a:pt x="4306" y="1"/>
                  </a:moveTo>
                  <a:cubicBezTo>
                    <a:pt x="2125" y="1"/>
                    <a:pt x="35" y="1679"/>
                    <a:pt x="21" y="4234"/>
                  </a:cubicBezTo>
                  <a:cubicBezTo>
                    <a:pt x="0" y="6599"/>
                    <a:pt x="1904" y="8524"/>
                    <a:pt x="4269" y="8524"/>
                  </a:cubicBezTo>
                  <a:cubicBezTo>
                    <a:pt x="8056" y="8524"/>
                    <a:pt x="9960" y="3962"/>
                    <a:pt x="7302" y="1263"/>
                  </a:cubicBezTo>
                  <a:cubicBezTo>
                    <a:pt x="6431" y="391"/>
                    <a:pt x="5358" y="1"/>
                    <a:pt x="430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22"/>
            <p:cNvSpPr/>
            <p:nvPr/>
          </p:nvSpPr>
          <p:spPr>
            <a:xfrm>
              <a:off x="35572" y="1693981"/>
              <a:ext cx="187871" cy="160784"/>
            </a:xfrm>
            <a:custGeom>
              <a:avLst/>
              <a:gdLst/>
              <a:ahLst/>
              <a:cxnLst/>
              <a:rect l="l" t="t" r="r" b="b"/>
              <a:pathLst>
                <a:path w="9960" h="8524" extrusionOk="0">
                  <a:moveTo>
                    <a:pt x="4319" y="1"/>
                  </a:moveTo>
                  <a:cubicBezTo>
                    <a:pt x="2144" y="1"/>
                    <a:pt x="49" y="1680"/>
                    <a:pt x="21" y="4234"/>
                  </a:cubicBezTo>
                  <a:cubicBezTo>
                    <a:pt x="0" y="6578"/>
                    <a:pt x="1904" y="8524"/>
                    <a:pt x="4269" y="8524"/>
                  </a:cubicBezTo>
                  <a:cubicBezTo>
                    <a:pt x="8056" y="8524"/>
                    <a:pt x="9960" y="3962"/>
                    <a:pt x="7302" y="1263"/>
                  </a:cubicBezTo>
                  <a:cubicBezTo>
                    <a:pt x="6438" y="392"/>
                    <a:pt x="5369" y="1"/>
                    <a:pt x="431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44" name="Google Shape;2644;p22"/>
          <p:cNvGrpSpPr/>
          <p:nvPr/>
        </p:nvGrpSpPr>
        <p:grpSpPr>
          <a:xfrm rot="-5400000">
            <a:off x="7451109" y="4445516"/>
            <a:ext cx="464942" cy="928676"/>
            <a:chOff x="1222" y="2573071"/>
            <a:chExt cx="464942" cy="928676"/>
          </a:xfrm>
        </p:grpSpPr>
        <p:sp>
          <p:nvSpPr>
            <p:cNvPr id="2645" name="Google Shape;2645;p22"/>
            <p:cNvSpPr/>
            <p:nvPr/>
          </p:nvSpPr>
          <p:spPr>
            <a:xfrm>
              <a:off x="1222" y="2573071"/>
              <a:ext cx="464942" cy="928676"/>
            </a:xfrm>
            <a:custGeom>
              <a:avLst/>
              <a:gdLst/>
              <a:ahLst/>
              <a:cxnLst/>
              <a:rect l="l" t="t" r="r" b="b"/>
              <a:pathLst>
                <a:path w="24649" h="49234" extrusionOk="0">
                  <a:moveTo>
                    <a:pt x="1" y="1"/>
                  </a:moveTo>
                  <a:lnTo>
                    <a:pt x="1" y="49234"/>
                  </a:lnTo>
                  <a:lnTo>
                    <a:pt x="24649" y="49234"/>
                  </a:lnTo>
                  <a:lnTo>
                    <a:pt x="2464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22"/>
            <p:cNvSpPr/>
            <p:nvPr/>
          </p:nvSpPr>
          <p:spPr>
            <a:xfrm>
              <a:off x="273565" y="2599913"/>
              <a:ext cx="188040" cy="160727"/>
            </a:xfrm>
            <a:custGeom>
              <a:avLst/>
              <a:gdLst/>
              <a:ahLst/>
              <a:cxnLst/>
              <a:rect l="l" t="t" r="r" b="b"/>
              <a:pathLst>
                <a:path w="9969" h="8521" extrusionOk="0">
                  <a:moveTo>
                    <a:pt x="4299" y="0"/>
                  </a:moveTo>
                  <a:cubicBezTo>
                    <a:pt x="4282" y="0"/>
                    <a:pt x="4265" y="0"/>
                    <a:pt x="4248" y="0"/>
                  </a:cubicBezTo>
                  <a:cubicBezTo>
                    <a:pt x="1904" y="0"/>
                    <a:pt x="0" y="1904"/>
                    <a:pt x="21" y="4248"/>
                  </a:cubicBezTo>
                  <a:cubicBezTo>
                    <a:pt x="21" y="6817"/>
                    <a:pt x="2117" y="8520"/>
                    <a:pt x="4303" y="8520"/>
                  </a:cubicBezTo>
                  <a:cubicBezTo>
                    <a:pt x="5357" y="8520"/>
                    <a:pt x="6431" y="8125"/>
                    <a:pt x="7302" y="7240"/>
                  </a:cubicBezTo>
                  <a:cubicBezTo>
                    <a:pt x="9968" y="4553"/>
                    <a:pt x="8052" y="0"/>
                    <a:pt x="42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22"/>
            <p:cNvSpPr/>
            <p:nvPr/>
          </p:nvSpPr>
          <p:spPr>
            <a:xfrm>
              <a:off x="273565" y="2837115"/>
              <a:ext cx="188040" cy="160841"/>
            </a:xfrm>
            <a:custGeom>
              <a:avLst/>
              <a:gdLst/>
              <a:ahLst/>
              <a:cxnLst/>
              <a:rect l="l" t="t" r="r" b="b"/>
              <a:pathLst>
                <a:path w="9969" h="8527" extrusionOk="0">
                  <a:moveTo>
                    <a:pt x="4299" y="0"/>
                  </a:moveTo>
                  <a:cubicBezTo>
                    <a:pt x="4282" y="0"/>
                    <a:pt x="4265" y="0"/>
                    <a:pt x="4248" y="0"/>
                  </a:cubicBezTo>
                  <a:cubicBezTo>
                    <a:pt x="1904" y="0"/>
                    <a:pt x="0" y="1925"/>
                    <a:pt x="21" y="4248"/>
                  </a:cubicBezTo>
                  <a:cubicBezTo>
                    <a:pt x="21" y="6822"/>
                    <a:pt x="2125" y="8527"/>
                    <a:pt x="4315" y="8527"/>
                  </a:cubicBezTo>
                  <a:cubicBezTo>
                    <a:pt x="5365" y="8527"/>
                    <a:pt x="6435" y="8135"/>
                    <a:pt x="7302" y="7261"/>
                  </a:cubicBezTo>
                  <a:cubicBezTo>
                    <a:pt x="9968" y="4553"/>
                    <a:pt x="8052" y="0"/>
                    <a:pt x="42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22"/>
            <p:cNvSpPr/>
            <p:nvPr/>
          </p:nvSpPr>
          <p:spPr>
            <a:xfrm>
              <a:off x="273565" y="3074317"/>
              <a:ext cx="188436" cy="160935"/>
            </a:xfrm>
            <a:custGeom>
              <a:avLst/>
              <a:gdLst/>
              <a:ahLst/>
              <a:cxnLst/>
              <a:rect l="l" t="t" r="r" b="b"/>
              <a:pathLst>
                <a:path w="9990" h="8532" extrusionOk="0">
                  <a:moveTo>
                    <a:pt x="4299" y="0"/>
                  </a:moveTo>
                  <a:cubicBezTo>
                    <a:pt x="4282" y="0"/>
                    <a:pt x="4265" y="0"/>
                    <a:pt x="4248" y="1"/>
                  </a:cubicBezTo>
                  <a:cubicBezTo>
                    <a:pt x="1904" y="1"/>
                    <a:pt x="0" y="1926"/>
                    <a:pt x="21" y="4269"/>
                  </a:cubicBezTo>
                  <a:cubicBezTo>
                    <a:pt x="21" y="6839"/>
                    <a:pt x="2127" y="8532"/>
                    <a:pt x="4319" y="8532"/>
                  </a:cubicBezTo>
                  <a:cubicBezTo>
                    <a:pt x="5376" y="8532"/>
                    <a:pt x="6452" y="8139"/>
                    <a:pt x="7323" y="7261"/>
                  </a:cubicBezTo>
                  <a:cubicBezTo>
                    <a:pt x="9989" y="4553"/>
                    <a:pt x="8073" y="0"/>
                    <a:pt x="429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22"/>
            <p:cNvSpPr/>
            <p:nvPr/>
          </p:nvSpPr>
          <p:spPr>
            <a:xfrm>
              <a:off x="273565" y="3304012"/>
              <a:ext cx="188436" cy="160859"/>
            </a:xfrm>
            <a:custGeom>
              <a:avLst/>
              <a:gdLst/>
              <a:ahLst/>
              <a:cxnLst/>
              <a:rect l="l" t="t" r="r" b="b"/>
              <a:pathLst>
                <a:path w="9990" h="8528" extrusionOk="0">
                  <a:moveTo>
                    <a:pt x="4299" y="1"/>
                  </a:moveTo>
                  <a:cubicBezTo>
                    <a:pt x="4282" y="1"/>
                    <a:pt x="4265" y="1"/>
                    <a:pt x="4248" y="1"/>
                  </a:cubicBezTo>
                  <a:cubicBezTo>
                    <a:pt x="1904" y="1"/>
                    <a:pt x="0" y="1926"/>
                    <a:pt x="21" y="4249"/>
                  </a:cubicBezTo>
                  <a:cubicBezTo>
                    <a:pt x="21" y="6823"/>
                    <a:pt x="2125" y="8527"/>
                    <a:pt x="4322" y="8527"/>
                  </a:cubicBezTo>
                  <a:cubicBezTo>
                    <a:pt x="5375" y="8527"/>
                    <a:pt x="6449" y="8136"/>
                    <a:pt x="7323" y="7262"/>
                  </a:cubicBezTo>
                  <a:cubicBezTo>
                    <a:pt x="9989" y="4554"/>
                    <a:pt x="8073" y="1"/>
                    <a:pt x="429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22"/>
            <p:cNvSpPr/>
            <p:nvPr/>
          </p:nvSpPr>
          <p:spPr>
            <a:xfrm>
              <a:off x="35176" y="2599913"/>
              <a:ext cx="188040" cy="160727"/>
            </a:xfrm>
            <a:custGeom>
              <a:avLst/>
              <a:gdLst/>
              <a:ahLst/>
              <a:cxnLst/>
              <a:rect l="l" t="t" r="r" b="b"/>
              <a:pathLst>
                <a:path w="9969" h="8521" extrusionOk="0">
                  <a:moveTo>
                    <a:pt x="4279" y="0"/>
                  </a:moveTo>
                  <a:cubicBezTo>
                    <a:pt x="4261" y="0"/>
                    <a:pt x="4244" y="0"/>
                    <a:pt x="4227" y="0"/>
                  </a:cubicBezTo>
                  <a:cubicBezTo>
                    <a:pt x="1883" y="0"/>
                    <a:pt x="0" y="1904"/>
                    <a:pt x="0" y="4248"/>
                  </a:cubicBezTo>
                  <a:cubicBezTo>
                    <a:pt x="0" y="6817"/>
                    <a:pt x="2106" y="8520"/>
                    <a:pt x="4298" y="8520"/>
                  </a:cubicBezTo>
                  <a:cubicBezTo>
                    <a:pt x="5355" y="8520"/>
                    <a:pt x="6432" y="8125"/>
                    <a:pt x="7303" y="7240"/>
                  </a:cubicBezTo>
                  <a:cubicBezTo>
                    <a:pt x="9969" y="4553"/>
                    <a:pt x="8052" y="0"/>
                    <a:pt x="42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22"/>
            <p:cNvSpPr/>
            <p:nvPr/>
          </p:nvSpPr>
          <p:spPr>
            <a:xfrm>
              <a:off x="35176" y="2837115"/>
              <a:ext cx="188040" cy="160841"/>
            </a:xfrm>
            <a:custGeom>
              <a:avLst/>
              <a:gdLst/>
              <a:ahLst/>
              <a:cxnLst/>
              <a:rect l="l" t="t" r="r" b="b"/>
              <a:pathLst>
                <a:path w="9969" h="8527" extrusionOk="0">
                  <a:moveTo>
                    <a:pt x="4279" y="0"/>
                  </a:moveTo>
                  <a:cubicBezTo>
                    <a:pt x="4261" y="0"/>
                    <a:pt x="4244" y="0"/>
                    <a:pt x="4227" y="0"/>
                  </a:cubicBezTo>
                  <a:cubicBezTo>
                    <a:pt x="1883" y="0"/>
                    <a:pt x="0" y="1905"/>
                    <a:pt x="0" y="4248"/>
                  </a:cubicBezTo>
                  <a:cubicBezTo>
                    <a:pt x="0" y="6822"/>
                    <a:pt x="2114" y="8527"/>
                    <a:pt x="4310" y="8527"/>
                  </a:cubicBezTo>
                  <a:cubicBezTo>
                    <a:pt x="5363" y="8527"/>
                    <a:pt x="6435" y="8135"/>
                    <a:pt x="7303" y="7261"/>
                  </a:cubicBezTo>
                  <a:cubicBezTo>
                    <a:pt x="9969" y="4553"/>
                    <a:pt x="8052" y="0"/>
                    <a:pt x="42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22"/>
            <p:cNvSpPr/>
            <p:nvPr/>
          </p:nvSpPr>
          <p:spPr>
            <a:xfrm>
              <a:off x="35176" y="3074317"/>
              <a:ext cx="188040" cy="160935"/>
            </a:xfrm>
            <a:custGeom>
              <a:avLst/>
              <a:gdLst/>
              <a:ahLst/>
              <a:cxnLst/>
              <a:rect l="l" t="t" r="r" b="b"/>
              <a:pathLst>
                <a:path w="9969" h="8532" extrusionOk="0">
                  <a:moveTo>
                    <a:pt x="4279" y="0"/>
                  </a:moveTo>
                  <a:cubicBezTo>
                    <a:pt x="4261" y="0"/>
                    <a:pt x="4244" y="0"/>
                    <a:pt x="4227" y="1"/>
                  </a:cubicBezTo>
                  <a:cubicBezTo>
                    <a:pt x="1883" y="1"/>
                    <a:pt x="0" y="1926"/>
                    <a:pt x="0" y="4269"/>
                  </a:cubicBezTo>
                  <a:cubicBezTo>
                    <a:pt x="0" y="6839"/>
                    <a:pt x="2106" y="8532"/>
                    <a:pt x="4298" y="8532"/>
                  </a:cubicBezTo>
                  <a:cubicBezTo>
                    <a:pt x="5355" y="8532"/>
                    <a:pt x="6432" y="8139"/>
                    <a:pt x="7303" y="7261"/>
                  </a:cubicBezTo>
                  <a:cubicBezTo>
                    <a:pt x="9969" y="4553"/>
                    <a:pt x="8052" y="0"/>
                    <a:pt x="427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22"/>
            <p:cNvSpPr/>
            <p:nvPr/>
          </p:nvSpPr>
          <p:spPr>
            <a:xfrm>
              <a:off x="35176" y="3304012"/>
              <a:ext cx="188040" cy="160859"/>
            </a:xfrm>
            <a:custGeom>
              <a:avLst/>
              <a:gdLst/>
              <a:ahLst/>
              <a:cxnLst/>
              <a:rect l="l" t="t" r="r" b="b"/>
              <a:pathLst>
                <a:path w="9969" h="8528" extrusionOk="0">
                  <a:moveTo>
                    <a:pt x="4279" y="1"/>
                  </a:moveTo>
                  <a:cubicBezTo>
                    <a:pt x="4261" y="1"/>
                    <a:pt x="4244" y="1"/>
                    <a:pt x="4227" y="1"/>
                  </a:cubicBezTo>
                  <a:cubicBezTo>
                    <a:pt x="1883" y="1"/>
                    <a:pt x="0" y="1905"/>
                    <a:pt x="0" y="4249"/>
                  </a:cubicBezTo>
                  <a:cubicBezTo>
                    <a:pt x="0" y="6823"/>
                    <a:pt x="2114" y="8527"/>
                    <a:pt x="4310" y="8527"/>
                  </a:cubicBezTo>
                  <a:cubicBezTo>
                    <a:pt x="5363" y="8527"/>
                    <a:pt x="6435" y="8136"/>
                    <a:pt x="7303" y="7262"/>
                  </a:cubicBezTo>
                  <a:cubicBezTo>
                    <a:pt x="9969" y="4554"/>
                    <a:pt x="8052" y="1"/>
                    <a:pt x="427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54" name="Google Shape;2654;p22"/>
          <p:cNvGrpSpPr/>
          <p:nvPr/>
        </p:nvGrpSpPr>
        <p:grpSpPr>
          <a:xfrm>
            <a:off x="11" y="-12"/>
            <a:ext cx="2951467" cy="2601983"/>
            <a:chOff x="11" y="-12"/>
            <a:chExt cx="2951467" cy="2601983"/>
          </a:xfrm>
        </p:grpSpPr>
        <p:grpSp>
          <p:nvGrpSpPr>
            <p:cNvPr id="2655" name="Google Shape;2655;p22"/>
            <p:cNvGrpSpPr/>
            <p:nvPr/>
          </p:nvGrpSpPr>
          <p:grpSpPr>
            <a:xfrm rot="-5400000">
              <a:off x="3413" y="495841"/>
              <a:ext cx="471436" cy="477976"/>
              <a:chOff x="8210487" y="-177"/>
              <a:chExt cx="474807" cy="477976"/>
            </a:xfrm>
          </p:grpSpPr>
          <p:sp>
            <p:nvSpPr>
              <p:cNvPr id="2656" name="Google Shape;2656;p22"/>
              <p:cNvSpPr/>
              <p:nvPr/>
            </p:nvSpPr>
            <p:spPr>
              <a:xfrm rot="10800000">
                <a:off x="8210487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7" name="Google Shape;2657;p22"/>
              <p:cNvSpPr/>
              <p:nvPr/>
            </p:nvSpPr>
            <p:spPr>
              <a:xfrm rot="10800000">
                <a:off x="8240473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8" name="Google Shape;2658;p22"/>
              <p:cNvSpPr/>
              <p:nvPr/>
            </p:nvSpPr>
            <p:spPr>
              <a:xfrm rot="10800000">
                <a:off x="848044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9" name="Google Shape;2659;p22"/>
              <p:cNvSpPr/>
              <p:nvPr/>
            </p:nvSpPr>
            <p:spPr>
              <a:xfrm rot="10800000">
                <a:off x="8480051" y="272555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0" name="Google Shape;2660;p22"/>
              <p:cNvSpPr/>
              <p:nvPr/>
            </p:nvSpPr>
            <p:spPr>
              <a:xfrm rot="10800000">
                <a:off x="8240473" y="272555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1" name="Google Shape;2661;p22"/>
            <p:cNvGrpSpPr/>
            <p:nvPr/>
          </p:nvGrpSpPr>
          <p:grpSpPr>
            <a:xfrm rot="-5400000">
              <a:off x="-3507" y="6446"/>
              <a:ext cx="485158" cy="476398"/>
              <a:chOff x="8667932" y="-177"/>
              <a:chExt cx="474807" cy="477976"/>
            </a:xfrm>
          </p:grpSpPr>
          <p:sp>
            <p:nvSpPr>
              <p:cNvPr id="2662" name="Google Shape;2662;p22"/>
              <p:cNvSpPr/>
              <p:nvPr/>
            </p:nvSpPr>
            <p:spPr>
              <a:xfrm rot="10800000">
                <a:off x="8667932" y="-177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3" name="Google Shape;2663;p22"/>
              <p:cNvSpPr/>
              <p:nvPr/>
            </p:nvSpPr>
            <p:spPr>
              <a:xfrm rot="10800000">
                <a:off x="8712517" y="48161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4" name="Google Shape;2664;p22"/>
              <p:cNvSpPr/>
              <p:nvPr/>
            </p:nvSpPr>
            <p:spPr>
              <a:xfrm rot="10800000">
                <a:off x="8937477" y="48161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5" name="Google Shape;2665;p22"/>
              <p:cNvSpPr/>
              <p:nvPr/>
            </p:nvSpPr>
            <p:spPr>
              <a:xfrm rot="10800000">
                <a:off x="8937477" y="272555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6" name="Google Shape;2666;p22"/>
              <p:cNvSpPr/>
              <p:nvPr/>
            </p:nvSpPr>
            <p:spPr>
              <a:xfrm rot="10800000">
                <a:off x="8712517" y="272555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67" name="Google Shape;2667;p22"/>
            <p:cNvGrpSpPr/>
            <p:nvPr/>
          </p:nvGrpSpPr>
          <p:grpSpPr>
            <a:xfrm rot="-5400000">
              <a:off x="-341570" y="2008556"/>
              <a:ext cx="934995" cy="251833"/>
              <a:chOff x="6611261" y="-182"/>
              <a:chExt cx="934995" cy="251833"/>
            </a:xfrm>
          </p:grpSpPr>
          <p:sp>
            <p:nvSpPr>
              <p:cNvPr id="2668" name="Google Shape;2668;p22"/>
              <p:cNvSpPr/>
              <p:nvPr/>
            </p:nvSpPr>
            <p:spPr>
              <a:xfrm rot="10800000">
                <a:off x="6611261" y="-182"/>
                <a:ext cx="934995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49569" h="13351" extrusionOk="0">
                    <a:moveTo>
                      <a:pt x="1" y="1"/>
                    </a:moveTo>
                    <a:lnTo>
                      <a:pt x="1" y="13350"/>
                    </a:lnTo>
                    <a:lnTo>
                      <a:pt x="49569" y="13350"/>
                    </a:lnTo>
                    <a:lnTo>
                      <a:pt x="4956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9" name="Google Shape;2669;p22"/>
              <p:cNvSpPr/>
              <p:nvPr/>
            </p:nvSpPr>
            <p:spPr>
              <a:xfrm rot="10800000">
                <a:off x="7350859" y="49934"/>
                <a:ext cx="190040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75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3996"/>
                      <a:pt x="1938" y="8612"/>
                      <a:pt x="5754" y="8612"/>
                    </a:cubicBezTo>
                    <a:cubicBezTo>
                      <a:pt x="5771" y="8612"/>
                      <a:pt x="5788" y="8612"/>
                      <a:pt x="5806" y="8612"/>
                    </a:cubicBezTo>
                    <a:cubicBezTo>
                      <a:pt x="8149" y="8612"/>
                      <a:pt x="10074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0" name="Google Shape;2670;p22"/>
              <p:cNvSpPr/>
              <p:nvPr/>
            </p:nvSpPr>
            <p:spPr>
              <a:xfrm rot="10800000">
                <a:off x="664517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7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52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1" name="Google Shape;2671;p22"/>
              <p:cNvSpPr/>
              <p:nvPr/>
            </p:nvSpPr>
            <p:spPr>
              <a:xfrm rot="10800000">
                <a:off x="7121958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12" y="1"/>
                    </a:moveTo>
                    <a:cubicBezTo>
                      <a:pt x="4648" y="1"/>
                      <a:pt x="3564" y="399"/>
                      <a:pt x="2688" y="1289"/>
                    </a:cubicBezTo>
                    <a:cubicBezTo>
                      <a:pt x="1" y="4017"/>
                      <a:pt x="1938" y="8612"/>
                      <a:pt x="5733" y="8612"/>
                    </a:cubicBezTo>
                    <a:cubicBezTo>
                      <a:pt x="5750" y="8612"/>
                      <a:pt x="5767" y="8612"/>
                      <a:pt x="5784" y="8612"/>
                    </a:cubicBezTo>
                    <a:cubicBezTo>
                      <a:pt x="8149" y="8612"/>
                      <a:pt x="10053" y="6666"/>
                      <a:pt x="10053" y="4323"/>
                    </a:cubicBezTo>
                    <a:cubicBezTo>
                      <a:pt x="10053" y="1723"/>
                      <a:pt x="7925" y="1"/>
                      <a:pt x="5712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2" name="Google Shape;2672;p22"/>
              <p:cNvSpPr/>
              <p:nvPr/>
            </p:nvSpPr>
            <p:spPr>
              <a:xfrm rot="10800000">
                <a:off x="6892245" y="49934"/>
                <a:ext cx="189625" cy="162463"/>
              </a:xfrm>
              <a:custGeom>
                <a:avLst/>
                <a:gdLst/>
                <a:ahLst/>
                <a:cxnLst/>
                <a:rect l="l" t="t" r="r" b="b"/>
                <a:pathLst>
                  <a:path w="10053" h="8613" extrusionOk="0">
                    <a:moveTo>
                      <a:pt x="5707" y="1"/>
                    </a:moveTo>
                    <a:cubicBezTo>
                      <a:pt x="4645" y="1"/>
                      <a:pt x="3564" y="399"/>
                      <a:pt x="2687" y="1289"/>
                    </a:cubicBezTo>
                    <a:cubicBezTo>
                      <a:pt x="0" y="3996"/>
                      <a:pt x="1917" y="8612"/>
                      <a:pt x="5732" y="8612"/>
                    </a:cubicBezTo>
                    <a:cubicBezTo>
                      <a:pt x="5749" y="8612"/>
                      <a:pt x="5767" y="8612"/>
                      <a:pt x="5784" y="8612"/>
                    </a:cubicBezTo>
                    <a:cubicBezTo>
                      <a:pt x="8148" y="8612"/>
                      <a:pt x="10052" y="6687"/>
                      <a:pt x="10052" y="4323"/>
                    </a:cubicBezTo>
                    <a:cubicBezTo>
                      <a:pt x="10038" y="1723"/>
                      <a:pt x="7915" y="1"/>
                      <a:pt x="570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3" name="Google Shape;2673;p22"/>
            <p:cNvGrpSpPr/>
            <p:nvPr/>
          </p:nvGrpSpPr>
          <p:grpSpPr>
            <a:xfrm rot="-5400000">
              <a:off x="1135631" y="112363"/>
              <a:ext cx="233647" cy="518489"/>
              <a:chOff x="8690807" y="930485"/>
              <a:chExt cx="226161" cy="485068"/>
            </a:xfrm>
          </p:grpSpPr>
          <p:sp>
            <p:nvSpPr>
              <p:cNvPr id="2674" name="Google Shape;2674;p22"/>
              <p:cNvSpPr/>
              <p:nvPr/>
            </p:nvSpPr>
            <p:spPr>
              <a:xfrm rot="10800000">
                <a:off x="8690807" y="930485"/>
                <a:ext cx="226161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1990" h="25716" extrusionOk="0">
                    <a:moveTo>
                      <a:pt x="0" y="0"/>
                    </a:moveTo>
                    <a:lnTo>
                      <a:pt x="0" y="25715"/>
                    </a:lnTo>
                    <a:lnTo>
                      <a:pt x="11989" y="25715"/>
                    </a:lnTo>
                    <a:lnTo>
                      <a:pt x="1198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5" name="Google Shape;2675;p22"/>
              <p:cNvSpPr/>
              <p:nvPr/>
            </p:nvSpPr>
            <p:spPr>
              <a:xfrm rot="10800000">
                <a:off x="8725929" y="1217817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7"/>
                    </a:cubicBezTo>
                    <a:cubicBezTo>
                      <a:pt x="3497" y="8045"/>
                      <a:pt x="4557" y="8433"/>
                      <a:pt x="5598" y="8433"/>
                    </a:cubicBezTo>
                    <a:cubicBezTo>
                      <a:pt x="7746" y="8433"/>
                      <a:pt x="9806" y="6778"/>
                      <a:pt x="9834" y="4269"/>
                    </a:cubicBezTo>
                    <a:cubicBezTo>
                      <a:pt x="9834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6" name="Google Shape;2676;p22"/>
              <p:cNvSpPr/>
              <p:nvPr/>
            </p:nvSpPr>
            <p:spPr>
              <a:xfrm rot="10800000">
                <a:off x="8725533" y="981011"/>
                <a:ext cx="185909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8"/>
                    </a:cubicBezTo>
                    <a:cubicBezTo>
                      <a:pt x="3490" y="8045"/>
                      <a:pt x="4548" y="8433"/>
                      <a:pt x="5588" y="8433"/>
                    </a:cubicBezTo>
                    <a:cubicBezTo>
                      <a:pt x="7736" y="8433"/>
                      <a:pt x="9806" y="6778"/>
                      <a:pt x="9834" y="4269"/>
                    </a:cubicBezTo>
                    <a:cubicBezTo>
                      <a:pt x="985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77" name="Google Shape;2677;p22"/>
            <p:cNvGrpSpPr/>
            <p:nvPr/>
          </p:nvGrpSpPr>
          <p:grpSpPr>
            <a:xfrm rot="-5400000">
              <a:off x="507663" y="740268"/>
              <a:ext cx="236256" cy="719281"/>
              <a:chOff x="7981165" y="243746"/>
              <a:chExt cx="229330" cy="698195"/>
            </a:xfrm>
          </p:grpSpPr>
          <p:sp>
            <p:nvSpPr>
              <p:cNvPr id="2678" name="Google Shape;2678;p22"/>
              <p:cNvSpPr/>
              <p:nvPr/>
            </p:nvSpPr>
            <p:spPr>
              <a:xfrm rot="10800000">
                <a:off x="7981165" y="243746"/>
                <a:ext cx="229330" cy="698195"/>
              </a:xfrm>
              <a:custGeom>
                <a:avLst/>
                <a:gdLst/>
                <a:ahLst/>
                <a:cxnLst/>
                <a:rect l="l" t="t" r="r" b="b"/>
                <a:pathLst>
                  <a:path w="12158" h="37015" extrusionOk="0">
                    <a:moveTo>
                      <a:pt x="0" y="0"/>
                    </a:moveTo>
                    <a:lnTo>
                      <a:pt x="0" y="37014"/>
                    </a:lnTo>
                    <a:lnTo>
                      <a:pt x="12157" y="37014"/>
                    </a:lnTo>
                    <a:lnTo>
                      <a:pt x="12157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9" name="Google Shape;2679;p22"/>
              <p:cNvSpPr/>
              <p:nvPr/>
            </p:nvSpPr>
            <p:spPr>
              <a:xfrm rot="10800000">
                <a:off x="7994594" y="756428"/>
                <a:ext cx="181967" cy="155710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5" extrusionOk="0">
                    <a:moveTo>
                      <a:pt x="4181" y="0"/>
                    </a:moveTo>
                    <a:cubicBezTo>
                      <a:pt x="2075" y="0"/>
                      <a:pt x="50" y="1622"/>
                      <a:pt x="22" y="4091"/>
                    </a:cubicBezTo>
                    <a:cubicBezTo>
                      <a:pt x="1" y="6371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4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0" name="Google Shape;2680;p22"/>
              <p:cNvSpPr/>
              <p:nvPr/>
            </p:nvSpPr>
            <p:spPr>
              <a:xfrm rot="10800000">
                <a:off x="7994594" y="526319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0"/>
                    </a:moveTo>
                    <a:cubicBezTo>
                      <a:pt x="2075" y="0"/>
                      <a:pt x="50" y="1623"/>
                      <a:pt x="22" y="4091"/>
                    </a:cubicBezTo>
                    <a:cubicBezTo>
                      <a:pt x="1" y="6372"/>
                      <a:pt x="1842" y="8234"/>
                      <a:pt x="4144" y="8255"/>
                    </a:cubicBezTo>
                    <a:cubicBezTo>
                      <a:pt x="7805" y="8255"/>
                      <a:pt x="9647" y="3840"/>
                      <a:pt x="7073" y="1225"/>
                    </a:cubicBezTo>
                    <a:cubicBezTo>
                      <a:pt x="6235" y="379"/>
                      <a:pt x="5198" y="0"/>
                      <a:pt x="418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1" name="Google Shape;2681;p22"/>
              <p:cNvSpPr/>
              <p:nvPr/>
            </p:nvSpPr>
            <p:spPr>
              <a:xfrm rot="10800000">
                <a:off x="7994594" y="296228"/>
                <a:ext cx="181967" cy="155729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56" extrusionOk="0">
                    <a:moveTo>
                      <a:pt x="4181" y="1"/>
                    </a:moveTo>
                    <a:cubicBezTo>
                      <a:pt x="2075" y="1"/>
                      <a:pt x="50" y="1623"/>
                      <a:pt x="22" y="4092"/>
                    </a:cubicBezTo>
                    <a:cubicBezTo>
                      <a:pt x="1" y="6372"/>
                      <a:pt x="1842" y="8235"/>
                      <a:pt x="4144" y="8256"/>
                    </a:cubicBezTo>
                    <a:cubicBezTo>
                      <a:pt x="7805" y="8256"/>
                      <a:pt x="9647" y="3841"/>
                      <a:pt x="7073" y="1225"/>
                    </a:cubicBezTo>
                    <a:cubicBezTo>
                      <a:pt x="6235" y="380"/>
                      <a:pt x="5198" y="1"/>
                      <a:pt x="4181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2" name="Google Shape;2682;p22"/>
            <p:cNvGrpSpPr/>
            <p:nvPr/>
          </p:nvGrpSpPr>
          <p:grpSpPr>
            <a:xfrm rot="-5400000">
              <a:off x="2370702" y="-347934"/>
              <a:ext cx="232084" cy="929469"/>
              <a:chOff x="8911428" y="3017176"/>
              <a:chExt cx="232084" cy="929469"/>
            </a:xfrm>
          </p:grpSpPr>
          <p:sp>
            <p:nvSpPr>
              <p:cNvPr id="2683" name="Google Shape;2683;p22"/>
              <p:cNvSpPr/>
              <p:nvPr/>
            </p:nvSpPr>
            <p:spPr>
              <a:xfrm rot="10800000">
                <a:off x="8911428" y="3017176"/>
                <a:ext cx="232084" cy="929469"/>
              </a:xfrm>
              <a:custGeom>
                <a:avLst/>
                <a:gdLst/>
                <a:ahLst/>
                <a:cxnLst/>
                <a:rect l="l" t="t" r="r" b="b"/>
                <a:pathLst>
                  <a:path w="12304" h="49276" extrusionOk="0">
                    <a:moveTo>
                      <a:pt x="0" y="0"/>
                    </a:moveTo>
                    <a:lnTo>
                      <a:pt x="0" y="49275"/>
                    </a:lnTo>
                    <a:lnTo>
                      <a:pt x="12303" y="49275"/>
                    </a:lnTo>
                    <a:lnTo>
                      <a:pt x="1230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22"/>
              <p:cNvSpPr/>
              <p:nvPr/>
            </p:nvSpPr>
            <p:spPr>
              <a:xfrm rot="10800000">
                <a:off x="8920123" y="3732328"/>
                <a:ext cx="187871" cy="160652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7" extrusionOk="0">
                    <a:moveTo>
                      <a:pt x="4307" y="0"/>
                    </a:moveTo>
                    <a:cubicBezTo>
                      <a:pt x="2136" y="0"/>
                      <a:pt x="49" y="1677"/>
                      <a:pt x="21" y="4227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5"/>
                      <a:pt x="7302" y="1277"/>
                    </a:cubicBezTo>
                    <a:cubicBezTo>
                      <a:pt x="6434" y="395"/>
                      <a:pt x="5361" y="0"/>
                      <a:pt x="430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22"/>
              <p:cNvSpPr/>
              <p:nvPr/>
            </p:nvSpPr>
            <p:spPr>
              <a:xfrm rot="10800000">
                <a:off x="8920123" y="3069256"/>
                <a:ext cx="187871" cy="160671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18" extrusionOk="0">
                    <a:moveTo>
                      <a:pt x="4307" y="1"/>
                    </a:moveTo>
                    <a:cubicBezTo>
                      <a:pt x="2136" y="1"/>
                      <a:pt x="49" y="1678"/>
                      <a:pt x="21" y="4228"/>
                    </a:cubicBezTo>
                    <a:cubicBezTo>
                      <a:pt x="0" y="6592"/>
                      <a:pt x="1904" y="8517"/>
                      <a:pt x="4269" y="8517"/>
                    </a:cubicBezTo>
                    <a:cubicBezTo>
                      <a:pt x="8056" y="8517"/>
                      <a:pt x="9960" y="3956"/>
                      <a:pt x="7302" y="1278"/>
                    </a:cubicBezTo>
                    <a:cubicBezTo>
                      <a:pt x="6434" y="396"/>
                      <a:pt x="5361" y="1"/>
                      <a:pt x="430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22"/>
              <p:cNvSpPr/>
              <p:nvPr/>
            </p:nvSpPr>
            <p:spPr>
              <a:xfrm rot="10800000">
                <a:off x="8920123" y="3520383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06" y="1"/>
                    </a:moveTo>
                    <a:cubicBezTo>
                      <a:pt x="2125" y="1"/>
                      <a:pt x="35" y="1679"/>
                      <a:pt x="21" y="4234"/>
                    </a:cubicBezTo>
                    <a:cubicBezTo>
                      <a:pt x="0" y="6599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1" y="391"/>
                      <a:pt x="5358" y="1"/>
                      <a:pt x="430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22"/>
              <p:cNvSpPr/>
              <p:nvPr/>
            </p:nvSpPr>
            <p:spPr>
              <a:xfrm rot="10800000">
                <a:off x="8920123" y="3288312"/>
                <a:ext cx="187871" cy="160784"/>
              </a:xfrm>
              <a:custGeom>
                <a:avLst/>
                <a:gdLst/>
                <a:ahLst/>
                <a:cxnLst/>
                <a:rect l="l" t="t" r="r" b="b"/>
                <a:pathLst>
                  <a:path w="9960" h="8524" extrusionOk="0">
                    <a:moveTo>
                      <a:pt x="4319" y="1"/>
                    </a:moveTo>
                    <a:cubicBezTo>
                      <a:pt x="2144" y="1"/>
                      <a:pt x="49" y="1680"/>
                      <a:pt x="21" y="4234"/>
                    </a:cubicBezTo>
                    <a:cubicBezTo>
                      <a:pt x="0" y="6578"/>
                      <a:pt x="1904" y="8524"/>
                      <a:pt x="4269" y="8524"/>
                    </a:cubicBezTo>
                    <a:cubicBezTo>
                      <a:pt x="8056" y="8524"/>
                      <a:pt x="9960" y="3962"/>
                      <a:pt x="7302" y="1263"/>
                    </a:cubicBezTo>
                    <a:cubicBezTo>
                      <a:pt x="6438" y="392"/>
                      <a:pt x="5369" y="1"/>
                      <a:pt x="431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88" name="Google Shape;2688;p22"/>
            <p:cNvGrpSpPr/>
            <p:nvPr/>
          </p:nvGrpSpPr>
          <p:grpSpPr>
            <a:xfrm rot="-5400000">
              <a:off x="1523618" y="2248"/>
              <a:ext cx="486713" cy="483541"/>
              <a:chOff x="8677401" y="2565264"/>
              <a:chExt cx="466111" cy="451908"/>
            </a:xfrm>
          </p:grpSpPr>
          <p:sp>
            <p:nvSpPr>
              <p:cNvPr id="2689" name="Google Shape;2689;p22"/>
              <p:cNvSpPr/>
              <p:nvPr/>
            </p:nvSpPr>
            <p:spPr>
              <a:xfrm rot="10800000">
                <a:off x="8677401" y="2565264"/>
                <a:ext cx="466111" cy="451908"/>
              </a:xfrm>
              <a:custGeom>
                <a:avLst/>
                <a:gdLst/>
                <a:ahLst/>
                <a:cxnLst/>
                <a:rect l="l" t="t" r="r" b="b"/>
                <a:pathLst>
                  <a:path w="24711" h="23958" extrusionOk="0">
                    <a:moveTo>
                      <a:pt x="0" y="0"/>
                    </a:moveTo>
                    <a:lnTo>
                      <a:pt x="0" y="23958"/>
                    </a:lnTo>
                    <a:lnTo>
                      <a:pt x="24711" y="23958"/>
                    </a:lnTo>
                    <a:lnTo>
                      <a:pt x="2471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22"/>
              <p:cNvSpPr/>
              <p:nvPr/>
            </p:nvSpPr>
            <p:spPr>
              <a:xfrm rot="10800000">
                <a:off x="8923669" y="2836392"/>
                <a:ext cx="181967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76" extrusionOk="0">
                    <a:moveTo>
                      <a:pt x="4170" y="0"/>
                    </a:moveTo>
                    <a:cubicBezTo>
                      <a:pt x="205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54"/>
                      <a:pt x="9646" y="3839"/>
                      <a:pt x="7073" y="1224"/>
                    </a:cubicBezTo>
                    <a:cubicBezTo>
                      <a:pt x="6228" y="379"/>
                      <a:pt x="5189" y="0"/>
                      <a:pt x="417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22"/>
              <p:cNvSpPr/>
              <p:nvPr/>
            </p:nvSpPr>
            <p:spPr>
              <a:xfrm rot="10800000">
                <a:off x="8686072" y="2836392"/>
                <a:ext cx="182363" cy="156106"/>
              </a:xfrm>
              <a:custGeom>
                <a:avLst/>
                <a:gdLst/>
                <a:ahLst/>
                <a:cxnLst/>
                <a:rect l="l" t="t" r="r" b="b"/>
                <a:pathLst>
                  <a:path w="9668" h="8276" extrusionOk="0">
                    <a:moveTo>
                      <a:pt x="4179" y="0"/>
                    </a:moveTo>
                    <a:cubicBezTo>
                      <a:pt x="2068" y="0"/>
                      <a:pt x="36" y="1627"/>
                      <a:pt x="22" y="4111"/>
                    </a:cubicBezTo>
                    <a:cubicBezTo>
                      <a:pt x="1" y="6392"/>
                      <a:pt x="1863" y="8254"/>
                      <a:pt x="4144" y="8275"/>
                    </a:cubicBezTo>
                    <a:cubicBezTo>
                      <a:pt x="7805" y="8275"/>
                      <a:pt x="9667" y="3839"/>
                      <a:pt x="7073" y="1224"/>
                    </a:cubicBezTo>
                    <a:cubicBezTo>
                      <a:pt x="6235" y="379"/>
                      <a:pt x="5198" y="0"/>
                      <a:pt x="417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22"/>
              <p:cNvSpPr/>
              <p:nvPr/>
            </p:nvSpPr>
            <p:spPr>
              <a:xfrm rot="10800000">
                <a:off x="8686468" y="2600379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71" y="0"/>
                    </a:moveTo>
                    <a:cubicBezTo>
                      <a:pt x="2069" y="0"/>
                      <a:pt x="50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7" y="3854"/>
                      <a:pt x="7073" y="1238"/>
                    </a:cubicBezTo>
                    <a:cubicBezTo>
                      <a:pt x="6232" y="383"/>
                      <a:pt x="5192" y="0"/>
                      <a:pt x="417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3" name="Google Shape;2693;p22"/>
              <p:cNvSpPr/>
              <p:nvPr/>
            </p:nvSpPr>
            <p:spPr>
              <a:xfrm rot="10800000">
                <a:off x="8923669" y="2600379"/>
                <a:ext cx="181967" cy="155974"/>
              </a:xfrm>
              <a:custGeom>
                <a:avLst/>
                <a:gdLst/>
                <a:ahLst/>
                <a:cxnLst/>
                <a:rect l="l" t="t" r="r" b="b"/>
                <a:pathLst>
                  <a:path w="9647" h="8269" extrusionOk="0">
                    <a:moveTo>
                      <a:pt x="4167" y="0"/>
                    </a:moveTo>
                    <a:cubicBezTo>
                      <a:pt x="2060" y="0"/>
                      <a:pt x="36" y="1626"/>
                      <a:pt x="22" y="4105"/>
                    </a:cubicBezTo>
                    <a:cubicBezTo>
                      <a:pt x="1" y="6385"/>
                      <a:pt x="1842" y="8248"/>
                      <a:pt x="4144" y="8268"/>
                    </a:cubicBezTo>
                    <a:cubicBezTo>
                      <a:pt x="7805" y="8268"/>
                      <a:pt x="9646" y="3833"/>
                      <a:pt x="7073" y="1238"/>
                    </a:cubicBezTo>
                    <a:cubicBezTo>
                      <a:pt x="6232" y="383"/>
                      <a:pt x="5189" y="0"/>
                      <a:pt x="416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94" name="Google Shape;2694;p22"/>
            <p:cNvGrpSpPr/>
            <p:nvPr/>
          </p:nvGrpSpPr>
          <p:grpSpPr>
            <a:xfrm rot="-5400000">
              <a:off x="250552" y="240914"/>
              <a:ext cx="970335" cy="488483"/>
              <a:chOff x="8210498" y="469492"/>
              <a:chExt cx="933015" cy="469695"/>
            </a:xfrm>
          </p:grpSpPr>
          <p:sp>
            <p:nvSpPr>
              <p:cNvPr id="2695" name="Google Shape;2695;p22"/>
              <p:cNvSpPr/>
              <p:nvPr/>
            </p:nvSpPr>
            <p:spPr>
              <a:xfrm rot="10800000">
                <a:off x="8210498" y="469492"/>
                <a:ext cx="93301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22"/>
              <p:cNvSpPr/>
              <p:nvPr/>
            </p:nvSpPr>
            <p:spPr>
              <a:xfrm rot="10800000">
                <a:off x="8921689" y="751694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22"/>
              <p:cNvSpPr/>
              <p:nvPr/>
            </p:nvSpPr>
            <p:spPr>
              <a:xfrm rot="10800000">
                <a:off x="8697918" y="75169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22"/>
              <p:cNvSpPr/>
              <p:nvPr/>
            </p:nvSpPr>
            <p:spPr>
              <a:xfrm rot="10800000">
                <a:off x="8480051" y="75169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22"/>
              <p:cNvSpPr/>
              <p:nvPr/>
            </p:nvSpPr>
            <p:spPr>
              <a:xfrm rot="10800000">
                <a:off x="8252715" y="751694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22"/>
              <p:cNvSpPr/>
              <p:nvPr/>
            </p:nvSpPr>
            <p:spPr>
              <a:xfrm rot="10800000">
                <a:off x="8921689" y="510549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22"/>
              <p:cNvSpPr/>
              <p:nvPr/>
            </p:nvSpPr>
            <p:spPr>
              <a:xfrm rot="10800000">
                <a:off x="8697918" y="51054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22"/>
              <p:cNvSpPr/>
              <p:nvPr/>
            </p:nvSpPr>
            <p:spPr>
              <a:xfrm rot="10800000">
                <a:off x="8480051" y="51054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22"/>
              <p:cNvSpPr/>
              <p:nvPr/>
            </p:nvSpPr>
            <p:spPr>
              <a:xfrm rot="10800000">
                <a:off x="8279556" y="510549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04" name="Google Shape;2704;p22"/>
            <p:cNvGrpSpPr/>
            <p:nvPr/>
          </p:nvGrpSpPr>
          <p:grpSpPr>
            <a:xfrm rot="-5400000">
              <a:off x="-211127" y="1192428"/>
              <a:ext cx="674108" cy="251833"/>
              <a:chOff x="7536387" y="-182"/>
              <a:chExt cx="674108" cy="251833"/>
            </a:xfrm>
          </p:grpSpPr>
          <p:sp>
            <p:nvSpPr>
              <p:cNvPr id="2705" name="Google Shape;2705;p22"/>
              <p:cNvSpPr/>
              <p:nvPr/>
            </p:nvSpPr>
            <p:spPr>
              <a:xfrm rot="10800000">
                <a:off x="7536387" y="-182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22"/>
              <p:cNvSpPr/>
              <p:nvPr/>
            </p:nvSpPr>
            <p:spPr>
              <a:xfrm rot="10800000">
                <a:off x="8017871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7" name="Google Shape;2707;p22"/>
              <p:cNvSpPr/>
              <p:nvPr/>
            </p:nvSpPr>
            <p:spPr>
              <a:xfrm rot="10800000">
                <a:off x="7788177" y="40861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8" name="Google Shape;2708;p22"/>
              <p:cNvSpPr/>
              <p:nvPr/>
            </p:nvSpPr>
            <p:spPr>
              <a:xfrm rot="10800000">
                <a:off x="7564388" y="40861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709" name="Google Shape;2709;p22"/>
            <p:cNvGrpSpPr/>
            <p:nvPr/>
          </p:nvGrpSpPr>
          <p:grpSpPr>
            <a:xfrm rot="-5400000">
              <a:off x="1131657" y="-137451"/>
              <a:ext cx="241789" cy="518489"/>
              <a:chOff x="8690807" y="930485"/>
              <a:chExt cx="226161" cy="485068"/>
            </a:xfrm>
          </p:grpSpPr>
          <p:sp>
            <p:nvSpPr>
              <p:cNvPr id="2710" name="Google Shape;2710;p22"/>
              <p:cNvSpPr/>
              <p:nvPr/>
            </p:nvSpPr>
            <p:spPr>
              <a:xfrm rot="10800000">
                <a:off x="8690807" y="930485"/>
                <a:ext cx="226161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1990" h="25716" extrusionOk="0">
                    <a:moveTo>
                      <a:pt x="0" y="0"/>
                    </a:moveTo>
                    <a:lnTo>
                      <a:pt x="0" y="25715"/>
                    </a:lnTo>
                    <a:lnTo>
                      <a:pt x="11989" y="25715"/>
                    </a:lnTo>
                    <a:lnTo>
                      <a:pt x="1198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1" name="Google Shape;2711;p22"/>
              <p:cNvSpPr/>
              <p:nvPr/>
            </p:nvSpPr>
            <p:spPr>
              <a:xfrm rot="10800000">
                <a:off x="8725929" y="1217817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7"/>
                    </a:cubicBezTo>
                    <a:cubicBezTo>
                      <a:pt x="3497" y="8045"/>
                      <a:pt x="4557" y="8433"/>
                      <a:pt x="5598" y="8433"/>
                    </a:cubicBezTo>
                    <a:cubicBezTo>
                      <a:pt x="7746" y="8433"/>
                      <a:pt x="9806" y="6778"/>
                      <a:pt x="9834" y="4269"/>
                    </a:cubicBezTo>
                    <a:cubicBezTo>
                      <a:pt x="9834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2" name="Google Shape;2712;p22"/>
              <p:cNvSpPr/>
              <p:nvPr/>
            </p:nvSpPr>
            <p:spPr>
              <a:xfrm rot="10800000">
                <a:off x="8725533" y="981011"/>
                <a:ext cx="185909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3" extrusionOk="0">
                    <a:moveTo>
                      <a:pt x="5629" y="1"/>
                    </a:moveTo>
                    <a:cubicBezTo>
                      <a:pt x="1883" y="1"/>
                      <a:pt x="0" y="4520"/>
                      <a:pt x="2636" y="7178"/>
                    </a:cubicBezTo>
                    <a:cubicBezTo>
                      <a:pt x="3490" y="8045"/>
                      <a:pt x="4548" y="8433"/>
                      <a:pt x="5588" y="8433"/>
                    </a:cubicBezTo>
                    <a:cubicBezTo>
                      <a:pt x="7736" y="8433"/>
                      <a:pt x="9806" y="6778"/>
                      <a:pt x="9834" y="4269"/>
                    </a:cubicBezTo>
                    <a:cubicBezTo>
                      <a:pt x="985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>
  <p:cSld name="TITLE_AND_BODY_1">
    <p:spTree>
      <p:nvGrpSpPr>
        <p:cNvPr id="1" name="Shape 3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5" name="Google Shape;3365;p33"/>
          <p:cNvSpPr txBox="1">
            <a:spLocks noGrp="1"/>
          </p:cNvSpPr>
          <p:nvPr>
            <p:ph type="title"/>
          </p:nvPr>
        </p:nvSpPr>
        <p:spPr>
          <a:xfrm>
            <a:off x="717700" y="347265"/>
            <a:ext cx="770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>
            <a:endParaRPr/>
          </a:p>
        </p:txBody>
      </p:sp>
      <p:sp>
        <p:nvSpPr>
          <p:cNvPr id="3366" name="Google Shape;3366;p33"/>
          <p:cNvSpPr txBox="1">
            <a:spLocks noGrp="1"/>
          </p:cNvSpPr>
          <p:nvPr>
            <p:ph type="body" idx="1"/>
          </p:nvPr>
        </p:nvSpPr>
        <p:spPr>
          <a:xfrm>
            <a:off x="624051" y="1148811"/>
            <a:ext cx="80787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Livvic"/>
              <a:buAutoNum type="arabicPeriod"/>
              <a:defRPr sz="1200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>
                <a:solidFill>
                  <a:schemeClr val="dk1"/>
                </a:solidFill>
              </a:defRPr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>
                <a:solidFill>
                  <a:schemeClr val="dk1"/>
                </a:solidFill>
              </a:defRPr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>
                <a:solidFill>
                  <a:schemeClr val="dk1"/>
                </a:solidFill>
              </a:defRPr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>
                <a:solidFill>
                  <a:schemeClr val="dk1"/>
                </a:solidFill>
              </a:defRPr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>
                <a:solidFill>
                  <a:schemeClr val="dk1"/>
                </a:solidFill>
              </a:defRPr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>
                <a:solidFill>
                  <a:schemeClr val="dk1"/>
                </a:solidFill>
              </a:defRPr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>
                <a:solidFill>
                  <a:schemeClr val="dk1"/>
                </a:solidFill>
              </a:defRPr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3367" name="Google Shape;3367;p33"/>
          <p:cNvGrpSpPr/>
          <p:nvPr/>
        </p:nvGrpSpPr>
        <p:grpSpPr>
          <a:xfrm>
            <a:off x="7666213" y="595"/>
            <a:ext cx="1477791" cy="1646413"/>
            <a:chOff x="7666213" y="595"/>
            <a:chExt cx="1477791" cy="1646413"/>
          </a:xfrm>
        </p:grpSpPr>
        <p:grpSp>
          <p:nvGrpSpPr>
            <p:cNvPr id="3368" name="Google Shape;3368;p33"/>
            <p:cNvGrpSpPr/>
            <p:nvPr/>
          </p:nvGrpSpPr>
          <p:grpSpPr>
            <a:xfrm rot="-5400000" flipH="1">
              <a:off x="8667607" y="485206"/>
              <a:ext cx="474807" cy="477976"/>
              <a:chOff x="458271" y="4665278"/>
              <a:chExt cx="474807" cy="477976"/>
            </a:xfrm>
          </p:grpSpPr>
          <p:sp>
            <p:nvSpPr>
              <p:cNvPr id="3369" name="Google Shape;3369;p33"/>
              <p:cNvSpPr/>
              <p:nvPr/>
            </p:nvSpPr>
            <p:spPr>
              <a:xfrm>
                <a:off x="458271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0" name="Google Shape;3370;p33"/>
              <p:cNvSpPr/>
              <p:nvPr/>
            </p:nvSpPr>
            <p:spPr>
              <a:xfrm>
                <a:off x="718353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1" name="Google Shape;3371;p33"/>
              <p:cNvSpPr/>
              <p:nvPr/>
            </p:nvSpPr>
            <p:spPr>
              <a:xfrm>
                <a:off x="478398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2" name="Google Shape;3372;p33"/>
              <p:cNvSpPr/>
              <p:nvPr/>
            </p:nvSpPr>
            <p:spPr>
              <a:xfrm>
                <a:off x="478398" y="4712642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3" name="Google Shape;3373;p33"/>
              <p:cNvSpPr/>
              <p:nvPr/>
            </p:nvSpPr>
            <p:spPr>
              <a:xfrm>
                <a:off x="718353" y="4712642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74" name="Google Shape;3374;p33"/>
            <p:cNvGrpSpPr/>
            <p:nvPr/>
          </p:nvGrpSpPr>
          <p:grpSpPr>
            <a:xfrm rot="-5400000" flipH="1">
              <a:off x="8667607" y="-889"/>
              <a:ext cx="474807" cy="477976"/>
              <a:chOff x="826" y="4665278"/>
              <a:chExt cx="474807" cy="477976"/>
            </a:xfrm>
          </p:grpSpPr>
          <p:sp>
            <p:nvSpPr>
              <p:cNvPr id="3375" name="Google Shape;3375;p33"/>
              <p:cNvSpPr/>
              <p:nvPr/>
            </p:nvSpPr>
            <p:spPr>
              <a:xfrm>
                <a:off x="826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6" name="Google Shape;3376;p33"/>
              <p:cNvSpPr/>
              <p:nvPr/>
            </p:nvSpPr>
            <p:spPr>
              <a:xfrm>
                <a:off x="246327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7" name="Google Shape;3377;p33"/>
              <p:cNvSpPr/>
              <p:nvPr/>
            </p:nvSpPr>
            <p:spPr>
              <a:xfrm>
                <a:off x="21349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8" name="Google Shape;3378;p33"/>
              <p:cNvSpPr/>
              <p:nvPr/>
            </p:nvSpPr>
            <p:spPr>
              <a:xfrm>
                <a:off x="21462" y="4712642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79" name="Google Shape;3379;p33"/>
              <p:cNvSpPr/>
              <p:nvPr/>
            </p:nvSpPr>
            <p:spPr>
              <a:xfrm>
                <a:off x="246327" y="4712642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80" name="Google Shape;3380;p33"/>
            <p:cNvGrpSpPr/>
            <p:nvPr/>
          </p:nvGrpSpPr>
          <p:grpSpPr>
            <a:xfrm rot="-5400000" flipH="1">
              <a:off x="7796975" y="-129992"/>
              <a:ext cx="241394" cy="502919"/>
              <a:chOff x="826" y="3727523"/>
              <a:chExt cx="226576" cy="485068"/>
            </a:xfrm>
          </p:grpSpPr>
          <p:sp>
            <p:nvSpPr>
              <p:cNvPr id="3381" name="Google Shape;3381;p33"/>
              <p:cNvSpPr/>
              <p:nvPr/>
            </p:nvSpPr>
            <p:spPr>
              <a:xfrm>
                <a:off x="826" y="3727523"/>
                <a:ext cx="226576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2012" h="25716" extrusionOk="0">
                    <a:moveTo>
                      <a:pt x="1" y="0"/>
                    </a:moveTo>
                    <a:lnTo>
                      <a:pt x="1" y="25715"/>
                    </a:lnTo>
                    <a:lnTo>
                      <a:pt x="12011" y="25715"/>
                    </a:lnTo>
                    <a:lnTo>
                      <a:pt x="120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2" name="Google Shape;3382;p33"/>
              <p:cNvSpPr/>
              <p:nvPr/>
            </p:nvSpPr>
            <p:spPr>
              <a:xfrm>
                <a:off x="7937" y="3766192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4" y="1"/>
                      <a:pt x="0" y="4520"/>
                      <a:pt x="2637" y="7177"/>
                    </a:cubicBezTo>
                    <a:cubicBezTo>
                      <a:pt x="3490" y="8045"/>
                      <a:pt x="4549" y="8433"/>
                      <a:pt x="5589" y="8433"/>
                    </a:cubicBezTo>
                    <a:cubicBezTo>
                      <a:pt x="7736" y="8433"/>
                      <a:pt x="9806" y="6778"/>
                      <a:pt x="9835" y="4269"/>
                    </a:cubicBezTo>
                    <a:cubicBezTo>
                      <a:pt x="983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3" name="Google Shape;3383;p33"/>
              <p:cNvSpPr/>
              <p:nvPr/>
            </p:nvSpPr>
            <p:spPr>
              <a:xfrm>
                <a:off x="7937" y="4002602"/>
                <a:ext cx="185513" cy="158973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28" extrusionOk="0">
                    <a:moveTo>
                      <a:pt x="5629" y="1"/>
                    </a:moveTo>
                    <a:cubicBezTo>
                      <a:pt x="1884" y="1"/>
                      <a:pt x="0" y="4499"/>
                      <a:pt x="2637" y="7178"/>
                    </a:cubicBezTo>
                    <a:cubicBezTo>
                      <a:pt x="3494" y="8041"/>
                      <a:pt x="4550" y="8428"/>
                      <a:pt x="5586" y="8428"/>
                    </a:cubicBezTo>
                    <a:cubicBezTo>
                      <a:pt x="7738" y="8428"/>
                      <a:pt x="9806" y="6762"/>
                      <a:pt x="9835" y="4248"/>
                    </a:cubicBezTo>
                    <a:cubicBezTo>
                      <a:pt x="9835" y="1905"/>
                      <a:pt x="7951" y="1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84" name="Google Shape;3384;p33"/>
            <p:cNvGrpSpPr/>
            <p:nvPr/>
          </p:nvGrpSpPr>
          <p:grpSpPr>
            <a:xfrm rot="-5400000" flipH="1">
              <a:off x="8681033" y="1184038"/>
              <a:ext cx="674108" cy="251833"/>
              <a:chOff x="933070" y="4891426"/>
              <a:chExt cx="674108" cy="251833"/>
            </a:xfrm>
          </p:grpSpPr>
          <p:sp>
            <p:nvSpPr>
              <p:cNvPr id="3385" name="Google Shape;3385;p33"/>
              <p:cNvSpPr/>
              <p:nvPr/>
            </p:nvSpPr>
            <p:spPr>
              <a:xfrm>
                <a:off x="933070" y="4891426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6" name="Google Shape;3386;p33"/>
              <p:cNvSpPr/>
              <p:nvPr/>
            </p:nvSpPr>
            <p:spPr>
              <a:xfrm>
                <a:off x="935560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7" name="Google Shape;3387;p33"/>
              <p:cNvSpPr/>
              <p:nvPr/>
            </p:nvSpPr>
            <p:spPr>
              <a:xfrm>
                <a:off x="1165254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8" name="Google Shape;3388;p33"/>
              <p:cNvSpPr/>
              <p:nvPr/>
            </p:nvSpPr>
            <p:spPr>
              <a:xfrm>
                <a:off x="1389157" y="4939545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389" name="Google Shape;3389;p33"/>
            <p:cNvGrpSpPr/>
            <p:nvPr/>
          </p:nvGrpSpPr>
          <p:grpSpPr>
            <a:xfrm rot="-5400000" flipH="1">
              <a:off x="7936410" y="246785"/>
              <a:ext cx="962075" cy="469695"/>
              <a:chOff x="646" y="4203901"/>
              <a:chExt cx="962075" cy="469695"/>
            </a:xfrm>
          </p:grpSpPr>
          <p:sp>
            <p:nvSpPr>
              <p:cNvPr id="3390" name="Google Shape;3390;p33"/>
              <p:cNvSpPr/>
              <p:nvPr/>
            </p:nvSpPr>
            <p:spPr>
              <a:xfrm>
                <a:off x="646" y="4203901"/>
                <a:ext cx="962075" cy="469695"/>
              </a:xfrm>
              <a:custGeom>
                <a:avLst/>
                <a:gdLst/>
                <a:ahLst/>
                <a:cxnLst/>
                <a:rect l="l" t="t" r="r" b="b"/>
                <a:pathLst>
                  <a:path w="49464" h="24901" extrusionOk="0">
                    <a:moveTo>
                      <a:pt x="0" y="1"/>
                    </a:moveTo>
                    <a:lnTo>
                      <a:pt x="0" y="24900"/>
                    </a:lnTo>
                    <a:lnTo>
                      <a:pt x="49463" y="24900"/>
                    </a:lnTo>
                    <a:lnTo>
                      <a:pt x="49463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1" name="Google Shape;3391;p33"/>
              <p:cNvSpPr/>
              <p:nvPr/>
            </p:nvSpPr>
            <p:spPr>
              <a:xfrm>
                <a:off x="35572" y="4232070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3"/>
                      <a:pt x="21" y="4198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2" name="Google Shape;3392;p33"/>
              <p:cNvSpPr/>
              <p:nvPr/>
            </p:nvSpPr>
            <p:spPr>
              <a:xfrm>
                <a:off x="259739" y="4232334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0"/>
                      <a:pt x="427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3" name="Google Shape;3393;p33"/>
              <p:cNvSpPr/>
              <p:nvPr/>
            </p:nvSpPr>
            <p:spPr>
              <a:xfrm>
                <a:off x="477209" y="4232334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0"/>
                    </a:moveTo>
                    <a:cubicBezTo>
                      <a:pt x="2122" y="0"/>
                      <a:pt x="50" y="1660"/>
                      <a:pt x="22" y="4184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0"/>
                      <a:pt x="42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4" name="Google Shape;3394;p33"/>
              <p:cNvSpPr/>
              <p:nvPr/>
            </p:nvSpPr>
            <p:spPr>
              <a:xfrm>
                <a:off x="704545" y="4232165"/>
                <a:ext cx="186305" cy="159218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1" extrusionOk="0">
                    <a:moveTo>
                      <a:pt x="4276" y="0"/>
                    </a:moveTo>
                    <a:cubicBezTo>
                      <a:pt x="2121" y="0"/>
                      <a:pt x="50" y="1669"/>
                      <a:pt x="22" y="4193"/>
                    </a:cubicBezTo>
                    <a:cubicBezTo>
                      <a:pt x="1" y="6537"/>
                      <a:pt x="1905" y="8441"/>
                      <a:pt x="4248" y="8441"/>
                    </a:cubicBezTo>
                    <a:cubicBezTo>
                      <a:pt x="7993" y="8441"/>
                      <a:pt x="9877" y="3921"/>
                      <a:pt x="7240" y="1264"/>
                    </a:cubicBezTo>
                    <a:cubicBezTo>
                      <a:pt x="6381" y="391"/>
                      <a:pt x="5319" y="0"/>
                      <a:pt x="427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5" name="Google Shape;3395;p33"/>
              <p:cNvSpPr/>
              <p:nvPr/>
            </p:nvSpPr>
            <p:spPr>
              <a:xfrm>
                <a:off x="35572" y="4473215"/>
                <a:ext cx="186305" cy="159313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46" extrusionOk="0">
                    <a:moveTo>
                      <a:pt x="4253" y="1"/>
                    </a:moveTo>
                    <a:cubicBezTo>
                      <a:pt x="2096" y="1"/>
                      <a:pt x="35" y="1664"/>
                      <a:pt x="21" y="4199"/>
                    </a:cubicBezTo>
                    <a:cubicBezTo>
                      <a:pt x="0" y="6542"/>
                      <a:pt x="1883" y="8446"/>
                      <a:pt x="4227" y="8446"/>
                    </a:cubicBezTo>
                    <a:cubicBezTo>
                      <a:pt x="7972" y="8446"/>
                      <a:pt x="9876" y="3926"/>
                      <a:pt x="7240" y="1269"/>
                    </a:cubicBezTo>
                    <a:cubicBezTo>
                      <a:pt x="6371" y="393"/>
                      <a:pt x="5301" y="1"/>
                      <a:pt x="4253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6" name="Google Shape;3396;p33"/>
              <p:cNvSpPr/>
              <p:nvPr/>
            </p:nvSpPr>
            <p:spPr>
              <a:xfrm>
                <a:off x="259739" y="4473479"/>
                <a:ext cx="185909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56" h="8432" extrusionOk="0">
                    <a:moveTo>
                      <a:pt x="4270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884" y="8432"/>
                      <a:pt x="4227" y="8432"/>
                    </a:cubicBezTo>
                    <a:cubicBezTo>
                      <a:pt x="7973" y="8432"/>
                      <a:pt x="9856" y="3912"/>
                      <a:pt x="7219" y="1255"/>
                    </a:cubicBezTo>
                    <a:cubicBezTo>
                      <a:pt x="6367" y="389"/>
                      <a:pt x="5310" y="1"/>
                      <a:pt x="427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7" name="Google Shape;3397;p33"/>
              <p:cNvSpPr/>
              <p:nvPr/>
            </p:nvSpPr>
            <p:spPr>
              <a:xfrm>
                <a:off x="477209" y="4473479"/>
                <a:ext cx="186305" cy="159049"/>
              </a:xfrm>
              <a:custGeom>
                <a:avLst/>
                <a:gdLst/>
                <a:ahLst/>
                <a:cxnLst/>
                <a:rect l="l" t="t" r="r" b="b"/>
                <a:pathLst>
                  <a:path w="9877" h="8432" extrusionOk="0">
                    <a:moveTo>
                      <a:pt x="4277" y="1"/>
                    </a:moveTo>
                    <a:cubicBezTo>
                      <a:pt x="2122" y="1"/>
                      <a:pt x="50" y="1660"/>
                      <a:pt x="22" y="4185"/>
                    </a:cubicBezTo>
                    <a:cubicBezTo>
                      <a:pt x="1" y="6507"/>
                      <a:pt x="1905" y="8432"/>
                      <a:pt x="4248" y="8432"/>
                    </a:cubicBezTo>
                    <a:cubicBezTo>
                      <a:pt x="7993" y="8432"/>
                      <a:pt x="9877" y="3912"/>
                      <a:pt x="7240" y="1255"/>
                    </a:cubicBezTo>
                    <a:cubicBezTo>
                      <a:pt x="6381" y="389"/>
                      <a:pt x="5319" y="1"/>
                      <a:pt x="427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8" name="Google Shape;3398;p33"/>
              <p:cNvSpPr/>
              <p:nvPr/>
            </p:nvSpPr>
            <p:spPr>
              <a:xfrm>
                <a:off x="704942" y="4471894"/>
                <a:ext cx="159067" cy="160633"/>
              </a:xfrm>
              <a:custGeom>
                <a:avLst/>
                <a:gdLst/>
                <a:ahLst/>
                <a:cxnLst/>
                <a:rect l="l" t="t" r="r" b="b"/>
                <a:pathLst>
                  <a:path w="8433" h="8516" extrusionOk="0">
                    <a:moveTo>
                      <a:pt x="4206" y="0"/>
                    </a:moveTo>
                    <a:cubicBezTo>
                      <a:pt x="1884" y="0"/>
                      <a:pt x="1" y="1904"/>
                      <a:pt x="1" y="4269"/>
                    </a:cubicBezTo>
                    <a:cubicBezTo>
                      <a:pt x="1" y="6612"/>
                      <a:pt x="1884" y="8516"/>
                      <a:pt x="4206" y="8516"/>
                    </a:cubicBezTo>
                    <a:cubicBezTo>
                      <a:pt x="6550" y="8516"/>
                      <a:pt x="8433" y="6612"/>
                      <a:pt x="8433" y="4269"/>
                    </a:cubicBezTo>
                    <a:cubicBezTo>
                      <a:pt x="8433" y="1904"/>
                      <a:pt x="6550" y="0"/>
                      <a:pt x="4206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399" name="Google Shape;3399;p33"/>
          <p:cNvGrpSpPr/>
          <p:nvPr/>
        </p:nvGrpSpPr>
        <p:grpSpPr>
          <a:xfrm rot="10800000">
            <a:off x="-12" y="3498033"/>
            <a:ext cx="977487" cy="1645479"/>
            <a:chOff x="8167563" y="783"/>
            <a:chExt cx="977487" cy="1645479"/>
          </a:xfrm>
        </p:grpSpPr>
        <p:grpSp>
          <p:nvGrpSpPr>
            <p:cNvPr id="3400" name="Google Shape;3400;p33"/>
            <p:cNvGrpSpPr/>
            <p:nvPr/>
          </p:nvGrpSpPr>
          <p:grpSpPr>
            <a:xfrm rot="-5400000" flipH="1">
              <a:off x="8668659" y="485055"/>
              <a:ext cx="474807" cy="477976"/>
              <a:chOff x="458271" y="4665278"/>
              <a:chExt cx="474807" cy="477976"/>
            </a:xfrm>
          </p:grpSpPr>
          <p:sp>
            <p:nvSpPr>
              <p:cNvPr id="3401" name="Google Shape;3401;p33"/>
              <p:cNvSpPr/>
              <p:nvPr/>
            </p:nvSpPr>
            <p:spPr>
              <a:xfrm>
                <a:off x="458271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0" y="1"/>
                    </a:moveTo>
                    <a:lnTo>
                      <a:pt x="0" y="25339"/>
                    </a:lnTo>
                    <a:lnTo>
                      <a:pt x="25171" y="25339"/>
                    </a:lnTo>
                    <a:lnTo>
                      <a:pt x="2517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2" name="Google Shape;3402;p33"/>
              <p:cNvSpPr/>
              <p:nvPr/>
            </p:nvSpPr>
            <p:spPr>
              <a:xfrm>
                <a:off x="718353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9" y="0"/>
                    </a:moveTo>
                    <a:cubicBezTo>
                      <a:pt x="1884" y="0"/>
                      <a:pt x="1" y="4499"/>
                      <a:pt x="2637" y="7135"/>
                    </a:cubicBezTo>
                    <a:cubicBezTo>
                      <a:pt x="3491" y="7995"/>
                      <a:pt x="4544" y="8381"/>
                      <a:pt x="5578" y="8381"/>
                    </a:cubicBezTo>
                    <a:cubicBezTo>
                      <a:pt x="7714" y="8381"/>
                      <a:pt x="9765" y="6736"/>
                      <a:pt x="9793" y="4227"/>
                    </a:cubicBezTo>
                    <a:cubicBezTo>
                      <a:pt x="9793" y="190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3" name="Google Shape;3403;p33"/>
              <p:cNvSpPr/>
              <p:nvPr/>
            </p:nvSpPr>
            <p:spPr>
              <a:xfrm>
                <a:off x="478398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608" y="0"/>
                    </a:moveTo>
                    <a:cubicBezTo>
                      <a:pt x="1884" y="0"/>
                      <a:pt x="0" y="4499"/>
                      <a:pt x="2637" y="7135"/>
                    </a:cubicBezTo>
                    <a:cubicBezTo>
                      <a:pt x="3490" y="7995"/>
                      <a:pt x="4544" y="8381"/>
                      <a:pt x="5578" y="8381"/>
                    </a:cubicBezTo>
                    <a:cubicBezTo>
                      <a:pt x="7713" y="8381"/>
                      <a:pt x="9764" y="6736"/>
                      <a:pt x="9793" y="4227"/>
                    </a:cubicBezTo>
                    <a:cubicBezTo>
                      <a:pt x="9793" y="190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4" name="Google Shape;3404;p33"/>
              <p:cNvSpPr/>
              <p:nvPr/>
            </p:nvSpPr>
            <p:spPr>
              <a:xfrm>
                <a:off x="478398" y="4712642"/>
                <a:ext cx="185117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814" h="8370" extrusionOk="0">
                    <a:moveTo>
                      <a:pt x="5608" y="0"/>
                    </a:moveTo>
                    <a:cubicBezTo>
                      <a:pt x="1884" y="0"/>
                      <a:pt x="0" y="4478"/>
                      <a:pt x="2637" y="7115"/>
                    </a:cubicBezTo>
                    <a:cubicBezTo>
                      <a:pt x="3490" y="7982"/>
                      <a:pt x="4544" y="8370"/>
                      <a:pt x="5578" y="8370"/>
                    </a:cubicBezTo>
                    <a:cubicBezTo>
                      <a:pt x="7714" y="8370"/>
                      <a:pt x="9764" y="6715"/>
                      <a:pt x="9793" y="4206"/>
                    </a:cubicBezTo>
                    <a:cubicBezTo>
                      <a:pt x="9814" y="1884"/>
                      <a:pt x="7930" y="0"/>
                      <a:pt x="560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5" name="Google Shape;3405;p33"/>
              <p:cNvSpPr/>
              <p:nvPr/>
            </p:nvSpPr>
            <p:spPr>
              <a:xfrm>
                <a:off x="718353" y="4712642"/>
                <a:ext cx="184739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70" extrusionOk="0">
                    <a:moveTo>
                      <a:pt x="5609" y="0"/>
                    </a:moveTo>
                    <a:cubicBezTo>
                      <a:pt x="1884" y="0"/>
                      <a:pt x="1" y="4478"/>
                      <a:pt x="2637" y="7115"/>
                    </a:cubicBezTo>
                    <a:cubicBezTo>
                      <a:pt x="3491" y="7982"/>
                      <a:pt x="4545" y="8370"/>
                      <a:pt x="5579" y="8370"/>
                    </a:cubicBezTo>
                    <a:cubicBezTo>
                      <a:pt x="7714" y="8370"/>
                      <a:pt x="9765" y="6715"/>
                      <a:pt x="9793" y="4206"/>
                    </a:cubicBezTo>
                    <a:cubicBezTo>
                      <a:pt x="9793" y="1884"/>
                      <a:pt x="7931" y="0"/>
                      <a:pt x="5609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06" name="Google Shape;3406;p33"/>
            <p:cNvGrpSpPr/>
            <p:nvPr/>
          </p:nvGrpSpPr>
          <p:grpSpPr>
            <a:xfrm rot="-5400000" flipH="1">
              <a:off x="8667607" y="-802"/>
              <a:ext cx="474807" cy="477976"/>
              <a:chOff x="826" y="4665278"/>
              <a:chExt cx="474807" cy="477976"/>
            </a:xfrm>
          </p:grpSpPr>
          <p:sp>
            <p:nvSpPr>
              <p:cNvPr id="3407" name="Google Shape;3407;p33"/>
              <p:cNvSpPr/>
              <p:nvPr/>
            </p:nvSpPr>
            <p:spPr>
              <a:xfrm>
                <a:off x="826" y="4665278"/>
                <a:ext cx="474807" cy="477976"/>
              </a:xfrm>
              <a:custGeom>
                <a:avLst/>
                <a:gdLst/>
                <a:ahLst/>
                <a:cxnLst/>
                <a:rect l="l" t="t" r="r" b="b"/>
                <a:pathLst>
                  <a:path w="25172" h="25340" extrusionOk="0">
                    <a:moveTo>
                      <a:pt x="1" y="1"/>
                    </a:moveTo>
                    <a:lnTo>
                      <a:pt x="1" y="25339"/>
                    </a:lnTo>
                    <a:lnTo>
                      <a:pt x="25172" y="25339"/>
                    </a:lnTo>
                    <a:lnTo>
                      <a:pt x="2517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8" name="Google Shape;3408;p33"/>
              <p:cNvSpPr/>
              <p:nvPr/>
            </p:nvSpPr>
            <p:spPr>
              <a:xfrm>
                <a:off x="246327" y="4936829"/>
                <a:ext cx="184720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81" extrusionOk="0">
                    <a:moveTo>
                      <a:pt x="5587" y="0"/>
                    </a:moveTo>
                    <a:cubicBezTo>
                      <a:pt x="1863" y="0"/>
                      <a:pt x="0" y="4499"/>
                      <a:pt x="2616" y="7135"/>
                    </a:cubicBezTo>
                    <a:cubicBezTo>
                      <a:pt x="3476" y="7995"/>
                      <a:pt x="4534" y="8381"/>
                      <a:pt x="5571" y="8381"/>
                    </a:cubicBezTo>
                    <a:cubicBezTo>
                      <a:pt x="7711" y="8381"/>
                      <a:pt x="9758" y="6736"/>
                      <a:pt x="9772" y="4227"/>
                    </a:cubicBezTo>
                    <a:cubicBezTo>
                      <a:pt x="9793" y="190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9" name="Google Shape;3409;p33"/>
              <p:cNvSpPr/>
              <p:nvPr/>
            </p:nvSpPr>
            <p:spPr>
              <a:xfrm>
                <a:off x="21349" y="4936829"/>
                <a:ext cx="184739" cy="158087"/>
              </a:xfrm>
              <a:custGeom>
                <a:avLst/>
                <a:gdLst/>
                <a:ahLst/>
                <a:cxnLst/>
                <a:rect l="l" t="t" r="r" b="b"/>
                <a:pathLst>
                  <a:path w="9794" h="8381" extrusionOk="0">
                    <a:moveTo>
                      <a:pt x="5608" y="0"/>
                    </a:moveTo>
                    <a:cubicBezTo>
                      <a:pt x="1884" y="0"/>
                      <a:pt x="1" y="4478"/>
                      <a:pt x="2616" y="7135"/>
                    </a:cubicBezTo>
                    <a:cubicBezTo>
                      <a:pt x="3470" y="7995"/>
                      <a:pt x="4526" y="8381"/>
                      <a:pt x="5562" y="8381"/>
                    </a:cubicBezTo>
                    <a:cubicBezTo>
                      <a:pt x="7702" y="8381"/>
                      <a:pt x="9758" y="6736"/>
                      <a:pt x="9772" y="4227"/>
                    </a:cubicBezTo>
                    <a:cubicBezTo>
                      <a:pt x="9793" y="1904"/>
                      <a:pt x="7910" y="21"/>
                      <a:pt x="5608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0" name="Google Shape;3410;p33"/>
              <p:cNvSpPr/>
              <p:nvPr/>
            </p:nvSpPr>
            <p:spPr>
              <a:xfrm>
                <a:off x="21462" y="4712642"/>
                <a:ext cx="184626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88" h="8370" extrusionOk="0">
                    <a:moveTo>
                      <a:pt x="5577" y="0"/>
                    </a:moveTo>
                    <a:cubicBezTo>
                      <a:pt x="1869" y="0"/>
                      <a:pt x="1" y="4484"/>
                      <a:pt x="2610" y="7115"/>
                    </a:cubicBezTo>
                    <a:cubicBezTo>
                      <a:pt x="3464" y="7982"/>
                      <a:pt x="4520" y="8370"/>
                      <a:pt x="5556" y="8370"/>
                    </a:cubicBezTo>
                    <a:cubicBezTo>
                      <a:pt x="7696" y="8370"/>
                      <a:pt x="9752" y="6715"/>
                      <a:pt x="9766" y="4206"/>
                    </a:cubicBezTo>
                    <a:cubicBezTo>
                      <a:pt x="9787" y="1884"/>
                      <a:pt x="7904" y="0"/>
                      <a:pt x="5602" y="0"/>
                    </a:cubicBezTo>
                    <a:cubicBezTo>
                      <a:pt x="5594" y="0"/>
                      <a:pt x="5585" y="0"/>
                      <a:pt x="557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1" name="Google Shape;3411;p33"/>
              <p:cNvSpPr/>
              <p:nvPr/>
            </p:nvSpPr>
            <p:spPr>
              <a:xfrm>
                <a:off x="246327" y="4712642"/>
                <a:ext cx="184720" cy="157879"/>
              </a:xfrm>
              <a:custGeom>
                <a:avLst/>
                <a:gdLst/>
                <a:ahLst/>
                <a:cxnLst/>
                <a:rect l="l" t="t" r="r" b="b"/>
                <a:pathLst>
                  <a:path w="9793" h="8370" extrusionOk="0">
                    <a:moveTo>
                      <a:pt x="5587" y="0"/>
                    </a:moveTo>
                    <a:cubicBezTo>
                      <a:pt x="1863" y="0"/>
                      <a:pt x="0" y="4478"/>
                      <a:pt x="2616" y="7115"/>
                    </a:cubicBezTo>
                    <a:cubicBezTo>
                      <a:pt x="3469" y="7982"/>
                      <a:pt x="4525" y="8370"/>
                      <a:pt x="5562" y="8370"/>
                    </a:cubicBezTo>
                    <a:cubicBezTo>
                      <a:pt x="7702" y="8370"/>
                      <a:pt x="9758" y="6715"/>
                      <a:pt x="9772" y="4206"/>
                    </a:cubicBezTo>
                    <a:cubicBezTo>
                      <a:pt x="9793" y="1884"/>
                      <a:pt x="7909" y="0"/>
                      <a:pt x="5587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12" name="Google Shape;3412;p33"/>
            <p:cNvGrpSpPr/>
            <p:nvPr/>
          </p:nvGrpSpPr>
          <p:grpSpPr>
            <a:xfrm rot="-5400000" flipH="1">
              <a:off x="8296809" y="-128463"/>
              <a:ext cx="226576" cy="485068"/>
              <a:chOff x="826" y="3727523"/>
              <a:chExt cx="226576" cy="485068"/>
            </a:xfrm>
          </p:grpSpPr>
          <p:sp>
            <p:nvSpPr>
              <p:cNvPr id="3413" name="Google Shape;3413;p33"/>
              <p:cNvSpPr/>
              <p:nvPr/>
            </p:nvSpPr>
            <p:spPr>
              <a:xfrm>
                <a:off x="826" y="3727523"/>
                <a:ext cx="226576" cy="485068"/>
              </a:xfrm>
              <a:custGeom>
                <a:avLst/>
                <a:gdLst/>
                <a:ahLst/>
                <a:cxnLst/>
                <a:rect l="l" t="t" r="r" b="b"/>
                <a:pathLst>
                  <a:path w="12012" h="25716" extrusionOk="0">
                    <a:moveTo>
                      <a:pt x="1" y="0"/>
                    </a:moveTo>
                    <a:lnTo>
                      <a:pt x="1" y="25715"/>
                    </a:lnTo>
                    <a:lnTo>
                      <a:pt x="12011" y="25715"/>
                    </a:lnTo>
                    <a:lnTo>
                      <a:pt x="12011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4" name="Google Shape;3414;p33"/>
              <p:cNvSpPr/>
              <p:nvPr/>
            </p:nvSpPr>
            <p:spPr>
              <a:xfrm>
                <a:off x="7937" y="3766192"/>
                <a:ext cx="185513" cy="159067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33" extrusionOk="0">
                    <a:moveTo>
                      <a:pt x="5629" y="1"/>
                    </a:moveTo>
                    <a:cubicBezTo>
                      <a:pt x="1884" y="1"/>
                      <a:pt x="0" y="4520"/>
                      <a:pt x="2637" y="7177"/>
                    </a:cubicBezTo>
                    <a:cubicBezTo>
                      <a:pt x="3490" y="8045"/>
                      <a:pt x="4549" y="8433"/>
                      <a:pt x="5589" y="8433"/>
                    </a:cubicBezTo>
                    <a:cubicBezTo>
                      <a:pt x="7736" y="8433"/>
                      <a:pt x="9806" y="6778"/>
                      <a:pt x="9835" y="4269"/>
                    </a:cubicBezTo>
                    <a:cubicBezTo>
                      <a:pt x="9835" y="1926"/>
                      <a:pt x="7951" y="22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5" name="Google Shape;3415;p33"/>
              <p:cNvSpPr/>
              <p:nvPr/>
            </p:nvSpPr>
            <p:spPr>
              <a:xfrm>
                <a:off x="7937" y="4002602"/>
                <a:ext cx="185513" cy="158973"/>
              </a:xfrm>
              <a:custGeom>
                <a:avLst/>
                <a:gdLst/>
                <a:ahLst/>
                <a:cxnLst/>
                <a:rect l="l" t="t" r="r" b="b"/>
                <a:pathLst>
                  <a:path w="9835" h="8428" extrusionOk="0">
                    <a:moveTo>
                      <a:pt x="5629" y="1"/>
                    </a:moveTo>
                    <a:cubicBezTo>
                      <a:pt x="1884" y="1"/>
                      <a:pt x="0" y="4499"/>
                      <a:pt x="2637" y="7178"/>
                    </a:cubicBezTo>
                    <a:cubicBezTo>
                      <a:pt x="3494" y="8041"/>
                      <a:pt x="4550" y="8428"/>
                      <a:pt x="5586" y="8428"/>
                    </a:cubicBezTo>
                    <a:cubicBezTo>
                      <a:pt x="7738" y="8428"/>
                      <a:pt x="9806" y="6762"/>
                      <a:pt x="9835" y="4248"/>
                    </a:cubicBezTo>
                    <a:cubicBezTo>
                      <a:pt x="9835" y="1905"/>
                      <a:pt x="7951" y="1"/>
                      <a:pt x="5629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416" name="Google Shape;3416;p33"/>
            <p:cNvGrpSpPr/>
            <p:nvPr/>
          </p:nvGrpSpPr>
          <p:grpSpPr>
            <a:xfrm rot="-5400000" flipH="1">
              <a:off x="8681033" y="1183291"/>
              <a:ext cx="674108" cy="251833"/>
              <a:chOff x="933070" y="4891426"/>
              <a:chExt cx="674108" cy="251833"/>
            </a:xfrm>
          </p:grpSpPr>
          <p:sp>
            <p:nvSpPr>
              <p:cNvPr id="3417" name="Google Shape;3417;p33"/>
              <p:cNvSpPr/>
              <p:nvPr/>
            </p:nvSpPr>
            <p:spPr>
              <a:xfrm>
                <a:off x="933070" y="4891426"/>
                <a:ext cx="674108" cy="251833"/>
              </a:xfrm>
              <a:custGeom>
                <a:avLst/>
                <a:gdLst/>
                <a:ahLst/>
                <a:cxnLst/>
                <a:rect l="l" t="t" r="r" b="b"/>
                <a:pathLst>
                  <a:path w="35738" h="13351" extrusionOk="0">
                    <a:moveTo>
                      <a:pt x="0" y="1"/>
                    </a:moveTo>
                    <a:lnTo>
                      <a:pt x="0" y="13350"/>
                    </a:lnTo>
                    <a:lnTo>
                      <a:pt x="35738" y="13350"/>
                    </a:lnTo>
                    <a:lnTo>
                      <a:pt x="3573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8" name="Google Shape;3418;p33"/>
              <p:cNvSpPr/>
              <p:nvPr/>
            </p:nvSpPr>
            <p:spPr>
              <a:xfrm>
                <a:off x="935560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26" y="0"/>
                    </a:moveTo>
                    <a:cubicBezTo>
                      <a:pt x="4662" y="0"/>
                      <a:pt x="3576" y="396"/>
                      <a:pt x="2693" y="1279"/>
                    </a:cubicBezTo>
                    <a:cubicBezTo>
                      <a:pt x="0" y="4014"/>
                      <a:pt x="1952" y="8623"/>
                      <a:pt x="5785" y="8623"/>
                    </a:cubicBezTo>
                    <a:cubicBezTo>
                      <a:pt x="5793" y="8623"/>
                      <a:pt x="5802" y="8623"/>
                      <a:pt x="5811" y="8623"/>
                    </a:cubicBezTo>
                    <a:cubicBezTo>
                      <a:pt x="8175" y="8602"/>
                      <a:pt x="10079" y="6677"/>
                      <a:pt x="10058" y="4313"/>
                    </a:cubicBezTo>
                    <a:cubicBezTo>
                      <a:pt x="10058" y="1713"/>
                      <a:pt x="7940" y="0"/>
                      <a:pt x="5726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9" name="Google Shape;3419;p33"/>
              <p:cNvSpPr/>
              <p:nvPr/>
            </p:nvSpPr>
            <p:spPr>
              <a:xfrm>
                <a:off x="1165254" y="4939545"/>
                <a:ext cx="190134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80" h="8624" extrusionOk="0">
                    <a:moveTo>
                      <a:pt x="5717" y="0"/>
                    </a:moveTo>
                    <a:cubicBezTo>
                      <a:pt x="4653" y="0"/>
                      <a:pt x="3570" y="396"/>
                      <a:pt x="2694" y="1279"/>
                    </a:cubicBezTo>
                    <a:cubicBezTo>
                      <a:pt x="1" y="4014"/>
                      <a:pt x="1952" y="8623"/>
                      <a:pt x="5764" y="8623"/>
                    </a:cubicBezTo>
                    <a:cubicBezTo>
                      <a:pt x="5773" y="8623"/>
                      <a:pt x="5782" y="8623"/>
                      <a:pt x="5790" y="8623"/>
                    </a:cubicBezTo>
                    <a:cubicBezTo>
                      <a:pt x="8155" y="8602"/>
                      <a:pt x="10080" y="6677"/>
                      <a:pt x="10059" y="4313"/>
                    </a:cubicBezTo>
                    <a:cubicBezTo>
                      <a:pt x="10059" y="1713"/>
                      <a:pt x="7931" y="0"/>
                      <a:pt x="5717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0" name="Google Shape;3420;p33"/>
              <p:cNvSpPr/>
              <p:nvPr/>
            </p:nvSpPr>
            <p:spPr>
              <a:xfrm>
                <a:off x="1389157" y="4939545"/>
                <a:ext cx="190021" cy="162670"/>
              </a:xfrm>
              <a:custGeom>
                <a:avLst/>
                <a:gdLst/>
                <a:ahLst/>
                <a:cxnLst/>
                <a:rect l="l" t="t" r="r" b="b"/>
                <a:pathLst>
                  <a:path w="10074" h="8624" extrusionOk="0">
                    <a:moveTo>
                      <a:pt x="5711" y="0"/>
                    </a:moveTo>
                    <a:cubicBezTo>
                      <a:pt x="4647" y="0"/>
                      <a:pt x="3564" y="396"/>
                      <a:pt x="2687" y="1279"/>
                    </a:cubicBezTo>
                    <a:cubicBezTo>
                      <a:pt x="0" y="4008"/>
                      <a:pt x="1938" y="8623"/>
                      <a:pt x="5753" y="8623"/>
                    </a:cubicBezTo>
                    <a:cubicBezTo>
                      <a:pt x="5771" y="8623"/>
                      <a:pt x="5788" y="8623"/>
                      <a:pt x="5805" y="8623"/>
                    </a:cubicBezTo>
                    <a:cubicBezTo>
                      <a:pt x="8169" y="8602"/>
                      <a:pt x="10073" y="6677"/>
                      <a:pt x="10052" y="4313"/>
                    </a:cubicBezTo>
                    <a:cubicBezTo>
                      <a:pt x="10052" y="1713"/>
                      <a:pt x="7924" y="0"/>
                      <a:pt x="571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Ref idx="1001">
        <a:schemeClr val="bg1"/>
      </p:bgRef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300"/>
              <a:buFont typeface="Nunito Sans Black"/>
              <a:buNone/>
              <a:defRPr sz="3300">
                <a:solidFill>
                  <a:schemeClr val="lt2"/>
                </a:solidFill>
                <a:latin typeface="Nunito Sans Black"/>
                <a:ea typeface="Nunito Sans Black"/>
                <a:cs typeface="Nunito Sans Black"/>
                <a:sym typeface="Nunito Sans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Char char="●"/>
              <a:defRPr sz="180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○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■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●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○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■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●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 Sans"/>
              <a:buChar char="○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 Sans"/>
              <a:buChar char="■"/>
              <a:defRPr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defRPr>
            </a:lvl9pPr>
          </a:lstStyle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5" r:id="rId3"/>
    <p:sldLayoutId id="2147483658" r:id="rId4"/>
    <p:sldLayoutId id="2147483664" r:id="rId5"/>
    <p:sldLayoutId id="2147483668" r:id="rId6"/>
    <p:sldLayoutId id="214748367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 mod="1">
    <p:ext uri="{27BBF7A9-308A-43DC-89C8-2F10F3537804}">
      <p15:sldGuideLst xmlns:p15="http://schemas.microsoft.com/office/powerpoint/2012/main">
        <p15:guide id="1">
          <p15:clr>
            <a:srgbClr val="EA4335"/>
          </p15:clr>
        </p15:guide>
        <p15:guide id="2" orient="horz">
          <p15:clr>
            <a:srgbClr val="EA4335"/>
          </p15:clr>
        </p15:guide>
        <p15:guide id="3" orient="horz" pos="341">
          <p15:clr>
            <a:srgbClr val="EA4335"/>
          </p15:clr>
        </p15:guide>
        <p15:guide id="4" pos="452">
          <p15:clr>
            <a:srgbClr val="EA4335"/>
          </p15:clr>
        </p15:guide>
        <p15:guide id="5" orient="horz" pos="2899">
          <p15:clr>
            <a:srgbClr val="EA4335"/>
          </p15:clr>
        </p15:guide>
        <p15:guide id="6" orient="horz" pos="3240">
          <p15:clr>
            <a:srgbClr val="EA4335"/>
          </p15:clr>
        </p15:guide>
        <p15:guide id="7" pos="5760">
          <p15:clr>
            <a:srgbClr val="EA4335"/>
          </p15:clr>
        </p15:guide>
        <p15:guide id="8" pos="5308">
          <p15:clr>
            <a:srgbClr val="EA4335"/>
          </p15:clr>
        </p15:guide>
        <p15:guide id="9" pos="2880">
          <p15:clr>
            <a:srgbClr val="EA4335"/>
          </p15:clr>
        </p15:guide>
        <p15:guide id="10" orient="horz" pos="1620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5" name="Google Shape;3505;p37"/>
          <p:cNvSpPr txBox="1">
            <a:spLocks noGrp="1"/>
          </p:cNvSpPr>
          <p:nvPr>
            <p:ph type="ctrTitle"/>
          </p:nvPr>
        </p:nvSpPr>
        <p:spPr>
          <a:xfrm>
            <a:off x="1744717" y="1473275"/>
            <a:ext cx="5312778" cy="15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Uloga domaće zadaće</a:t>
            </a:r>
            <a:endParaRPr dirty="0"/>
          </a:p>
        </p:txBody>
      </p:sp>
      <p:sp>
        <p:nvSpPr>
          <p:cNvPr id="3506" name="Google Shape;3506;p37"/>
          <p:cNvSpPr txBox="1">
            <a:spLocks noGrp="1"/>
          </p:cNvSpPr>
          <p:nvPr>
            <p:ph type="subTitle" idx="1"/>
          </p:nvPr>
        </p:nvSpPr>
        <p:spPr>
          <a:xfrm>
            <a:off x="2577821" y="3164293"/>
            <a:ext cx="3623282" cy="51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Barbara Miletić, </a:t>
            </a:r>
            <a:r>
              <a:rPr lang="hr-HR" dirty="0" err="1" smtClean="0"/>
              <a:t>mag</a:t>
            </a:r>
            <a:r>
              <a:rPr lang="hr-HR" dirty="0" smtClean="0"/>
              <a:t> </a:t>
            </a:r>
            <a:r>
              <a:rPr lang="hr-HR" dirty="0" err="1" smtClean="0"/>
              <a:t>psych</a:t>
            </a:r>
            <a:r>
              <a:rPr lang="hr-HR" dirty="0" smtClean="0"/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511;p38"/>
          <p:cNvSpPr txBox="1">
            <a:spLocks/>
          </p:cNvSpPr>
          <p:nvPr/>
        </p:nvSpPr>
        <p:spPr>
          <a:xfrm>
            <a:off x="1866123" y="725637"/>
            <a:ext cx="5659283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unito Sans Black"/>
              <a:buNone/>
              <a:tabLst/>
              <a:defRPr/>
            </a:pPr>
            <a:r>
              <a:rPr kumimoji="0" lang="hr-HR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Nunito Sans Black"/>
                <a:cs typeface="Nunito Sans Black"/>
                <a:sym typeface="Nunito Sans Black"/>
              </a:rPr>
              <a:t>Konceptualizacija</a:t>
            </a:r>
            <a:r>
              <a:rPr kumimoji="0" lang="hr-HR" sz="3300" b="0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Nunito Sans Black"/>
                <a:cs typeface="Nunito Sans Black"/>
                <a:sym typeface="Nunito Sans Black"/>
              </a:rPr>
              <a:t> teškoća</a:t>
            </a:r>
            <a:endParaRPr kumimoji="0" lang="hr-HR" sz="3300" b="0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Nunito Sans Black"/>
              <a:cs typeface="Nunito Sans Black"/>
              <a:sym typeface="Nunito Sans Black"/>
            </a:endParaRPr>
          </a:p>
        </p:txBody>
      </p:sp>
      <p:sp>
        <p:nvSpPr>
          <p:cNvPr id="33" name="Google Shape;3512;p38"/>
          <p:cNvSpPr txBox="1">
            <a:spLocks/>
          </p:cNvSpPr>
          <p:nvPr/>
        </p:nvSpPr>
        <p:spPr>
          <a:xfrm>
            <a:off x="2020780" y="1636228"/>
            <a:ext cx="5346971" cy="1958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pitchFamily="2" charset="2"/>
              <a:buChar char="ü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Praktični</a:t>
            </a:r>
            <a:r>
              <a:rPr kumimoji="0" lang="hr-HR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problemi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baseline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Izvršavanje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zadaće u posljednjem trenutku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Zaboravljanje objašnjenja za zadaću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Neorganiziranost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Teškoće sa zadaćom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kumimoji="0" lang="hr-HR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  <p:pic>
        <p:nvPicPr>
          <p:cNvPr id="8194" name="Picture 2" descr="Alarm Clock Clip Art - Royalty Free - GoGraph"/>
          <p:cNvPicPr>
            <a:picLocks noChangeAspect="1" noChangeArrowheads="1"/>
          </p:cNvPicPr>
          <p:nvPr/>
        </p:nvPicPr>
        <p:blipFill>
          <a:blip r:embed="rId3"/>
          <a:srcRect r="534" b="6645"/>
          <a:stretch>
            <a:fillRect/>
          </a:stretch>
        </p:blipFill>
        <p:spPr bwMode="auto">
          <a:xfrm>
            <a:off x="7399283" y="0"/>
            <a:ext cx="1744717" cy="1505593"/>
          </a:xfrm>
          <a:prstGeom prst="rect">
            <a:avLst/>
          </a:prstGeom>
          <a:noFill/>
        </p:spPr>
      </p:pic>
      <p:pic>
        <p:nvPicPr>
          <p:cNvPr id="8196" name="Picture 4" descr="books clip art - Clip Art Librar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6086" y="3289409"/>
            <a:ext cx="2143125" cy="16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512;p38"/>
          <p:cNvSpPr txBox="1">
            <a:spLocks/>
          </p:cNvSpPr>
          <p:nvPr/>
        </p:nvSpPr>
        <p:spPr>
          <a:xfrm>
            <a:off x="1369141" y="875542"/>
            <a:ext cx="6723824" cy="328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1">
              <a:buClr>
                <a:schemeClr val="dk1"/>
              </a:buClr>
              <a:buSzPts val="1800"/>
              <a:buFont typeface="Wingdings" pitchFamily="2" charset="2"/>
              <a:buChar char="ü"/>
            </a:pPr>
            <a:endParaRPr kumimoji="0" lang="hr-HR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 typeface="Wingdings" pitchFamily="2" charset="2"/>
              <a:buChar char="ü"/>
            </a:pPr>
            <a:r>
              <a:rPr kumimoji="0" lang="hr-HR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Psihološki</a:t>
            </a:r>
            <a:r>
              <a:rPr kumimoji="0" lang="hr-HR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problemi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Negativna predviđanja i </a:t>
            </a:r>
            <a:r>
              <a:rPr lang="hr-HR" sz="2000" dirty="0" err="1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disfunkcionalne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misli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Precjenjivanje zahtjeva domaće zadaće (neugodnosti, potrebnog napora i vremena)</a:t>
            </a: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baseline="0" dirty="0" err="1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Perfekcionizam</a:t>
            </a:r>
            <a:endParaRPr kumimoji="0" lang="hr-HR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683173" y="2154607"/>
            <a:ext cx="2081048" cy="1124606"/>
          </a:xfrm>
          <a:prstGeom prst="wedgeRoundRectCallout">
            <a:avLst>
              <a:gd name="adj1" fmla="val 52373"/>
              <a:gd name="adj2" fmla="val -54643"/>
              <a:gd name="adj3" fmla="val 16667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“Ja sam neadekvatan / bespomoćan / nekompetentan”</a:t>
            </a:r>
            <a:endParaRPr lang="hr-HR" sz="160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2874580" y="2401600"/>
            <a:ext cx="2081048" cy="1124606"/>
          </a:xfrm>
          <a:prstGeom prst="wedgeRoundRectCallout">
            <a:avLst>
              <a:gd name="adj1" fmla="val -7223"/>
              <a:gd name="adj2" fmla="val -72400"/>
              <a:gd name="adj3" fmla="val 16667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“Izvršavanje domaće zadaće znači da sam nepotpun”</a:t>
            </a:r>
            <a:endParaRPr lang="hr-HR" sz="16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5139559" y="2175628"/>
            <a:ext cx="2690648" cy="1124606"/>
          </a:xfrm>
          <a:prstGeom prst="wedgeRoundRectCallout">
            <a:avLst>
              <a:gd name="adj1" fmla="val -41140"/>
              <a:gd name="adj2" fmla="val -62119"/>
              <a:gd name="adj3" fmla="val 16667"/>
            </a:avLst>
          </a:prstGeom>
          <a:ln w="381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“Ne bih se trebao toliko kontrolirati da bih se osjećao bolje”</a:t>
            </a:r>
            <a:endParaRPr lang="hr-HR" sz="16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6868511" y="730469"/>
            <a:ext cx="2081048" cy="1124606"/>
          </a:xfrm>
          <a:prstGeom prst="wedgeRoundRectCallout">
            <a:avLst>
              <a:gd name="adj1" fmla="val -60254"/>
              <a:gd name="adj2" fmla="val 36946"/>
              <a:gd name="adj3" fmla="val 16667"/>
            </a:avLst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“Moj me terapeut pokušava kontrolirati”</a:t>
            </a:r>
            <a:endParaRPr lang="hr-HR" sz="1600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4351283" y="147144"/>
            <a:ext cx="2270234" cy="1114095"/>
          </a:xfrm>
          <a:prstGeom prst="wedgeRoundRectCallout">
            <a:avLst>
              <a:gd name="adj1" fmla="val -33991"/>
              <a:gd name="adj2" fmla="val 62179"/>
              <a:gd name="adj3" fmla="val 16667"/>
            </a:avLst>
          </a:prstGeom>
          <a:ln w="38100">
            <a:solidFill>
              <a:schemeClr val="accent5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r-HR" sz="1600" dirty="0" smtClean="0"/>
              <a:t>“Ako budem razmišljao o svojim problemima, osjećat ću se sve lošije”</a:t>
            </a:r>
            <a:endParaRPr lang="hr-H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512;p38"/>
          <p:cNvSpPr txBox="1">
            <a:spLocks/>
          </p:cNvSpPr>
          <p:nvPr/>
        </p:nvSpPr>
        <p:spPr>
          <a:xfrm>
            <a:off x="1327099" y="738908"/>
            <a:ext cx="6723824" cy="328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Wingdings" pitchFamily="2" charset="2"/>
              <a:buChar char="ü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Psihološki problemi maskirani u praktične</a:t>
            </a:r>
            <a:endParaRPr kumimoji="0" lang="hr-HR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r>
              <a:rPr lang="hr-HR" sz="2000" baseline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“Pretvarajmo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se, na trenutak, da su ti problemi tajanstveno nestali, koliko je sada vjerojatno da ćete napraviti domaću zadaću? Hoće li vam nešto smetati? Neka misao koja bi vas mogla spriječiti?</a:t>
            </a:r>
            <a:r>
              <a:rPr lang="hr-HR" sz="2000" baseline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”</a:t>
            </a: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Tx/>
              <a:buChar char="-"/>
            </a:pPr>
            <a:endParaRPr kumimoji="0" lang="hr-HR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1">
              <a:buClr>
                <a:schemeClr val="dk1"/>
              </a:buClr>
              <a:buSzPts val="1800"/>
              <a:buFont typeface="Wingdings" pitchFamily="2" charset="2"/>
              <a:buChar char="ü"/>
            </a:pPr>
            <a:r>
              <a:rPr kumimoji="0" lang="hr-HR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Problemi vezani za </a:t>
            </a:r>
            <a:r>
              <a:rPr kumimoji="0" lang="hr-HR" sz="20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terapeutove</a:t>
            </a: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misli</a:t>
            </a:r>
            <a:endParaRPr kumimoji="0" lang="hr-HR" sz="2000" b="1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  <p:grpSp>
        <p:nvGrpSpPr>
          <p:cNvPr id="4" name="Google Shape;4609;p72"/>
          <p:cNvGrpSpPr/>
          <p:nvPr/>
        </p:nvGrpSpPr>
        <p:grpSpPr>
          <a:xfrm>
            <a:off x="1429406" y="3171358"/>
            <a:ext cx="1897117" cy="1290284"/>
            <a:chOff x="7110600" y="3239650"/>
            <a:chExt cx="1313400" cy="844251"/>
          </a:xfrm>
        </p:grpSpPr>
        <p:sp>
          <p:nvSpPr>
            <p:cNvPr id="5" name="Google Shape;4610;p72"/>
            <p:cNvSpPr/>
            <p:nvPr/>
          </p:nvSpPr>
          <p:spPr>
            <a:xfrm>
              <a:off x="7110600" y="3400801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-HR" sz="1800" dirty="0" smtClean="0">
                  <a:solidFill>
                    <a:schemeClr val="lt1"/>
                  </a:solidFill>
                  <a:latin typeface="Nunito Sans Black"/>
                  <a:ea typeface="Nunito Sans Black"/>
                  <a:cs typeface="Nunito Sans Black"/>
                  <a:sym typeface="Nunito Sans Black"/>
                </a:rPr>
                <a:t>Naljutit će se ako mu se suprotstavim.</a:t>
              </a: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6" name="Google Shape;4611;p72"/>
            <p:cNvSpPr/>
            <p:nvPr/>
          </p:nvSpPr>
          <p:spPr>
            <a:xfrm>
              <a:off x="7276525" y="3239658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4612;p72"/>
            <p:cNvSpPr/>
            <p:nvPr/>
          </p:nvSpPr>
          <p:spPr>
            <a:xfrm>
              <a:off x="7885975" y="3239650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" name="Google Shape;4613;p72"/>
          <p:cNvGrpSpPr/>
          <p:nvPr/>
        </p:nvGrpSpPr>
        <p:grpSpPr>
          <a:xfrm>
            <a:off x="3691306" y="3146877"/>
            <a:ext cx="1965252" cy="1293179"/>
            <a:chOff x="6855100" y="1734550"/>
            <a:chExt cx="1583100" cy="844250"/>
          </a:xfrm>
        </p:grpSpPr>
        <p:sp>
          <p:nvSpPr>
            <p:cNvPr id="12" name="Google Shape;4614;p72"/>
            <p:cNvSpPr/>
            <p:nvPr/>
          </p:nvSpPr>
          <p:spPr>
            <a:xfrm>
              <a:off x="6855100" y="1895700"/>
              <a:ext cx="1583100" cy="683100"/>
            </a:xfrm>
            <a:prstGeom prst="roundRect">
              <a:avLst>
                <a:gd name="adj" fmla="val 0"/>
              </a:avLst>
            </a:pr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-HR" sz="1800" dirty="0" smtClean="0">
                  <a:solidFill>
                    <a:schemeClr val="lt1"/>
                  </a:solidFill>
                  <a:latin typeface="Nunito Sans Black"/>
                  <a:ea typeface="Nunito Sans Black"/>
                  <a:cs typeface="Nunito Sans Black"/>
                  <a:sym typeface="Nunito Sans Black"/>
                </a:rPr>
                <a:t>Sada je preopterećen drugim stvarima.</a:t>
              </a: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13" name="Google Shape;4615;p72"/>
            <p:cNvSpPr/>
            <p:nvPr/>
          </p:nvSpPr>
          <p:spPr>
            <a:xfrm>
              <a:off x="6999858" y="1734558"/>
              <a:ext cx="365700" cy="1530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616;p72"/>
            <p:cNvSpPr/>
            <p:nvPr/>
          </p:nvSpPr>
          <p:spPr>
            <a:xfrm>
              <a:off x="7463800" y="1734550"/>
              <a:ext cx="365700" cy="1530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4617;p72"/>
            <p:cNvSpPr/>
            <p:nvPr/>
          </p:nvSpPr>
          <p:spPr>
            <a:xfrm>
              <a:off x="7921599" y="1734550"/>
              <a:ext cx="365700" cy="1530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4609;p72"/>
          <p:cNvGrpSpPr/>
          <p:nvPr/>
        </p:nvGrpSpPr>
        <p:grpSpPr>
          <a:xfrm>
            <a:off x="6059213" y="3145082"/>
            <a:ext cx="1897117" cy="1290284"/>
            <a:chOff x="7110600" y="3239650"/>
            <a:chExt cx="1313400" cy="844251"/>
          </a:xfrm>
        </p:grpSpPr>
        <p:sp>
          <p:nvSpPr>
            <p:cNvPr id="17" name="Google Shape;4610;p72"/>
            <p:cNvSpPr/>
            <p:nvPr/>
          </p:nvSpPr>
          <p:spPr>
            <a:xfrm>
              <a:off x="7110600" y="3400801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hr-HR" dirty="0" smtClean="0">
                  <a:solidFill>
                    <a:schemeClr val="lt1"/>
                  </a:solidFill>
                  <a:latin typeface="Nunito Sans Black"/>
                  <a:ea typeface="Nunito Sans Black"/>
                  <a:cs typeface="Nunito Sans Black"/>
                  <a:sym typeface="Nunito Sans Black"/>
                </a:rPr>
                <a:t>Povrijedit ću ga ako budem istraživao razloge neizvršavanja zadaće</a:t>
              </a:r>
              <a:endParaRPr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18" name="Google Shape;4611;p72"/>
            <p:cNvSpPr/>
            <p:nvPr/>
          </p:nvSpPr>
          <p:spPr>
            <a:xfrm>
              <a:off x="7276525" y="3239658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4612;p72"/>
            <p:cNvSpPr/>
            <p:nvPr/>
          </p:nvSpPr>
          <p:spPr>
            <a:xfrm>
              <a:off x="7885975" y="3239650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749" y="484543"/>
            <a:ext cx="5074857" cy="918600"/>
          </a:xfrm>
        </p:spPr>
        <p:txBody>
          <a:bodyPr/>
          <a:lstStyle/>
          <a:p>
            <a:r>
              <a:rPr lang="hr-HR" dirty="0" smtClean="0"/>
              <a:t>Pregled domaće zadaće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Osvrt na domaću zadaću s prethodne seanse</a:t>
            </a:r>
          </a:p>
          <a:p>
            <a:pPr lvl="0">
              <a:buClr>
                <a:srgbClr val="494C50"/>
              </a:buClr>
              <a:buNone/>
            </a:pPr>
            <a:r>
              <a:rPr lang="hr-HR" dirty="0" smtClean="0">
                <a:solidFill>
                  <a:srgbClr val="494C50"/>
                </a:solidFill>
              </a:rPr>
              <a:t>		-- &gt; Trajanje: 5-15 minuta</a:t>
            </a:r>
            <a:endParaRPr lang="hr-HR" dirty="0" smtClean="0"/>
          </a:p>
          <a:p>
            <a:r>
              <a:rPr lang="hr-HR" dirty="0" smtClean="0"/>
              <a:t>Naglašavati klijentu ključnu ulogu domaće zadaće u procesu terapije</a:t>
            </a:r>
          </a:p>
          <a:p>
            <a:r>
              <a:rPr lang="hr-HR" dirty="0" smtClean="0"/>
              <a:t>Ako s klijentom ne pregledavamo redovito domaću zadaću, mogao bi ju sve manje raditi. </a:t>
            </a:r>
          </a:p>
          <a:p>
            <a:pPr>
              <a:buNone/>
            </a:pP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094;p62"/>
          <p:cNvSpPr txBox="1">
            <a:spLocks/>
          </p:cNvSpPr>
          <p:nvPr/>
        </p:nvSpPr>
        <p:spPr>
          <a:xfrm>
            <a:off x="965163" y="3874184"/>
            <a:ext cx="17004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r>
              <a:rPr kumimoji="0" lang="hr-H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unito Sans"/>
                <a:ea typeface="Nunito Sans"/>
                <a:cs typeface="Nunito Sans"/>
                <a:sym typeface="Nunito Sans"/>
              </a:rPr>
              <a:t>Ubrzava napredak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5" name="Google Shape;4095;p62"/>
          <p:cNvSpPr txBox="1">
            <a:spLocks/>
          </p:cNvSpPr>
          <p:nvPr/>
        </p:nvSpPr>
        <p:spPr>
          <a:xfrm>
            <a:off x="777766" y="2539690"/>
            <a:ext cx="1992900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r">
              <a:buClr>
                <a:schemeClr val="dk1"/>
              </a:buClr>
              <a:buSzPts val="1800"/>
              <a:defRPr/>
            </a:pPr>
            <a:r>
              <a:rPr lang="hr-HR" sz="1600" dirty="0" smtClean="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Uvježbavanje terapijskih tehnika</a:t>
            </a:r>
            <a:endParaRPr lang="en-US" sz="1600" dirty="0">
              <a:solidFill>
                <a:schemeClr val="dk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6" name="Google Shape;4096;p62"/>
          <p:cNvSpPr txBox="1">
            <a:spLocks/>
          </p:cNvSpPr>
          <p:nvPr/>
        </p:nvSpPr>
        <p:spPr>
          <a:xfrm>
            <a:off x="6376086" y="3217040"/>
            <a:ext cx="2158314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>
              <a:lnSpc>
                <a:spcPct val="115000"/>
              </a:lnSpc>
              <a:buClr>
                <a:schemeClr val="dk1"/>
              </a:buClr>
              <a:buSzPts val="1800"/>
            </a:pPr>
            <a:r>
              <a:rPr lang="hr-HR" sz="1600" dirty="0" smtClean="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Povećava osjećaj </a:t>
            </a:r>
            <a:r>
              <a:rPr lang="hr-HR" sz="1600" dirty="0" err="1" smtClean="0">
                <a:solidFill>
                  <a:schemeClr val="dk1"/>
                </a:solidFill>
                <a:latin typeface="Nunito Sans"/>
                <a:ea typeface="Nunito Sans"/>
                <a:cs typeface="Nunito Sans"/>
                <a:sym typeface="Nunito Sans"/>
              </a:rPr>
              <a:t>samoefikasnosti</a:t>
            </a:r>
            <a:endParaRPr lang="hr-HR" sz="1600" dirty="0" smtClean="0">
              <a:solidFill>
                <a:schemeClr val="dk1"/>
              </a:solidFill>
              <a:latin typeface="Nunito Sans"/>
              <a:ea typeface="Nunito Sans"/>
              <a:cs typeface="Nunito Sans"/>
              <a:sym typeface="Nunito Sans"/>
            </a:endParaRPr>
          </a:p>
        </p:txBody>
      </p:sp>
      <p:cxnSp>
        <p:nvCxnSpPr>
          <p:cNvPr id="7" name="Google Shape;4097;p62"/>
          <p:cNvCxnSpPr/>
          <p:nvPr/>
        </p:nvCxnSpPr>
        <p:spPr>
          <a:xfrm rot="10800000">
            <a:off x="2777713" y="4173608"/>
            <a:ext cx="4821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8" name="Google Shape;4098;p62"/>
          <p:cNvCxnSpPr/>
          <p:nvPr/>
        </p:nvCxnSpPr>
        <p:spPr>
          <a:xfrm rot="10800000">
            <a:off x="2777713" y="2807584"/>
            <a:ext cx="482100" cy="0"/>
          </a:xfrm>
          <a:prstGeom prst="straightConnector1">
            <a:avLst/>
          </a:prstGeom>
          <a:noFill/>
          <a:ln w="28575" cap="flat" cmpd="sng">
            <a:solidFill>
              <a:schemeClr val="lt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9" name="Google Shape;4099;p62"/>
          <p:cNvCxnSpPr/>
          <p:nvPr/>
        </p:nvCxnSpPr>
        <p:spPr>
          <a:xfrm>
            <a:off x="5885388" y="2118954"/>
            <a:ext cx="482100" cy="0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0" name="Google Shape;4100;p62"/>
          <p:cNvCxnSpPr/>
          <p:nvPr/>
        </p:nvCxnSpPr>
        <p:spPr>
          <a:xfrm>
            <a:off x="5885388" y="3484941"/>
            <a:ext cx="482100" cy="0"/>
          </a:xfrm>
          <a:prstGeom prst="straightConnector1">
            <a:avLst/>
          </a:prstGeom>
          <a:noFill/>
          <a:ln w="28575" cap="flat" cmpd="sng">
            <a:solidFill>
              <a:schemeClr val="accent3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11" name="Google Shape;4101;p62"/>
          <p:cNvGrpSpPr/>
          <p:nvPr/>
        </p:nvGrpSpPr>
        <p:grpSpPr>
          <a:xfrm>
            <a:off x="3258600" y="2303057"/>
            <a:ext cx="1313400" cy="837413"/>
            <a:chOff x="720000" y="1721724"/>
            <a:chExt cx="1313400" cy="837413"/>
          </a:xfrm>
        </p:grpSpPr>
        <p:sp>
          <p:nvSpPr>
            <p:cNvPr id="12" name="Google Shape;4102;p62"/>
            <p:cNvSpPr/>
            <p:nvPr/>
          </p:nvSpPr>
          <p:spPr>
            <a:xfrm>
              <a:off x="720000" y="1876038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l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13" name="Google Shape;4103;p62"/>
            <p:cNvSpPr/>
            <p:nvPr/>
          </p:nvSpPr>
          <p:spPr>
            <a:xfrm>
              <a:off x="885925" y="1721724"/>
              <a:ext cx="365700" cy="153000"/>
            </a:xfrm>
            <a:prstGeom prst="rect">
              <a:avLst/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4104;p62"/>
            <p:cNvSpPr/>
            <p:nvPr/>
          </p:nvSpPr>
          <p:spPr>
            <a:xfrm>
              <a:off x="1495375" y="1721732"/>
              <a:ext cx="365700" cy="153000"/>
            </a:xfrm>
            <a:prstGeom prst="rect">
              <a:avLst/>
            </a:prstGeom>
            <a:solidFill>
              <a:schemeClr val="dk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4105;p62"/>
          <p:cNvGrpSpPr/>
          <p:nvPr/>
        </p:nvGrpSpPr>
        <p:grpSpPr>
          <a:xfrm>
            <a:off x="3258600" y="3674515"/>
            <a:ext cx="1313400" cy="837436"/>
            <a:chOff x="720000" y="3246464"/>
            <a:chExt cx="1313400" cy="837436"/>
          </a:xfrm>
        </p:grpSpPr>
        <p:sp>
          <p:nvSpPr>
            <p:cNvPr id="16" name="Google Shape;4106;p62"/>
            <p:cNvSpPr/>
            <p:nvPr/>
          </p:nvSpPr>
          <p:spPr>
            <a:xfrm>
              <a:off x="720000" y="3400800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accen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17" name="Google Shape;4107;p62"/>
            <p:cNvSpPr/>
            <p:nvPr/>
          </p:nvSpPr>
          <p:spPr>
            <a:xfrm>
              <a:off x="885925" y="3246474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4108;p62"/>
            <p:cNvSpPr/>
            <p:nvPr/>
          </p:nvSpPr>
          <p:spPr>
            <a:xfrm>
              <a:off x="1495375" y="3246464"/>
              <a:ext cx="365700" cy="153000"/>
            </a:xfrm>
            <a:prstGeom prst="rect">
              <a:avLst/>
            </a:prstGeom>
            <a:solidFill>
              <a:schemeClr val="accent2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" name="Google Shape;4109;p62"/>
          <p:cNvGrpSpPr/>
          <p:nvPr/>
        </p:nvGrpSpPr>
        <p:grpSpPr>
          <a:xfrm>
            <a:off x="4572000" y="2983140"/>
            <a:ext cx="1313400" cy="837415"/>
            <a:chOff x="7110600" y="1721722"/>
            <a:chExt cx="1313400" cy="837415"/>
          </a:xfrm>
        </p:grpSpPr>
        <p:sp>
          <p:nvSpPr>
            <p:cNvPr id="20" name="Google Shape;4110;p62"/>
            <p:cNvSpPr/>
            <p:nvPr/>
          </p:nvSpPr>
          <p:spPr>
            <a:xfrm>
              <a:off x="7110600" y="1876038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accent3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21" name="Google Shape;4111;p62"/>
            <p:cNvSpPr/>
            <p:nvPr/>
          </p:nvSpPr>
          <p:spPr>
            <a:xfrm>
              <a:off x="7276525" y="1721724"/>
              <a:ext cx="365700" cy="1530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4112;p62"/>
            <p:cNvSpPr/>
            <p:nvPr/>
          </p:nvSpPr>
          <p:spPr>
            <a:xfrm>
              <a:off x="7885975" y="1721722"/>
              <a:ext cx="365700" cy="1530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" name="Google Shape;4113;p62"/>
          <p:cNvGrpSpPr/>
          <p:nvPr/>
        </p:nvGrpSpPr>
        <p:grpSpPr>
          <a:xfrm>
            <a:off x="4572000" y="1618714"/>
            <a:ext cx="1313400" cy="837426"/>
            <a:chOff x="7110600" y="3246474"/>
            <a:chExt cx="1313400" cy="837426"/>
          </a:xfrm>
        </p:grpSpPr>
        <p:sp>
          <p:nvSpPr>
            <p:cNvPr id="24" name="Google Shape;4114;p62"/>
            <p:cNvSpPr/>
            <p:nvPr/>
          </p:nvSpPr>
          <p:spPr>
            <a:xfrm>
              <a:off x="7110600" y="3400800"/>
              <a:ext cx="1313400" cy="683100"/>
            </a:xfrm>
            <a:prstGeom prst="roundRect">
              <a:avLst>
                <a:gd name="adj" fmla="val 0"/>
              </a:avLst>
            </a:prstGeom>
            <a:solidFill>
              <a:schemeClr val="accent5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Nunito Sans Black"/>
                <a:ea typeface="Nunito Sans Black"/>
                <a:cs typeface="Nunito Sans Black"/>
                <a:sym typeface="Nunito Sans Black"/>
              </a:endParaRPr>
            </a:p>
          </p:txBody>
        </p:sp>
        <p:sp>
          <p:nvSpPr>
            <p:cNvPr id="25" name="Google Shape;4115;p62"/>
            <p:cNvSpPr/>
            <p:nvPr/>
          </p:nvSpPr>
          <p:spPr>
            <a:xfrm>
              <a:off x="7276525" y="3246474"/>
              <a:ext cx="365700" cy="1530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4116;p62"/>
            <p:cNvSpPr/>
            <p:nvPr/>
          </p:nvSpPr>
          <p:spPr>
            <a:xfrm>
              <a:off x="7885975" y="3246475"/>
              <a:ext cx="365700" cy="153000"/>
            </a:xfrm>
            <a:prstGeom prst="rect">
              <a:avLst/>
            </a:prstGeom>
            <a:solidFill>
              <a:schemeClr val="accent6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" name="Google Shape;4117;p62"/>
          <p:cNvSpPr txBox="1">
            <a:spLocks/>
          </p:cNvSpPr>
          <p:nvPr/>
        </p:nvSpPr>
        <p:spPr>
          <a:xfrm>
            <a:off x="6407599" y="1851064"/>
            <a:ext cx="2389559" cy="53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r>
              <a:rPr kumimoji="0" lang="hr-HR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unito Sans"/>
                <a:ea typeface="Nunito Sans"/>
                <a:cs typeface="Nunito Sans"/>
                <a:sym typeface="Nunito Sans"/>
              </a:rPr>
              <a:t>Kognitivne i bihevioralne promjene</a:t>
            </a:r>
            <a:r>
              <a:rPr kumimoji="0" lang="hr-HR" sz="16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Nunito Sans"/>
                <a:ea typeface="Nunito Sans"/>
                <a:cs typeface="Nunito Sans"/>
                <a:sym typeface="Nunito Sans"/>
              </a:rPr>
              <a:t> izvan seanse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Nunito Sans"/>
              <a:ea typeface="Nunito Sans"/>
              <a:cs typeface="Nunito Sans"/>
              <a:sym typeface="Nunito Sans"/>
            </a:endParaRPr>
          </a:p>
        </p:txBody>
      </p:sp>
      <p:sp>
        <p:nvSpPr>
          <p:cNvPr id="28" name="Google Shape;4160;p64"/>
          <p:cNvSpPr txBox="1">
            <a:spLocks noGrp="1"/>
          </p:cNvSpPr>
          <p:nvPr>
            <p:ph type="title"/>
          </p:nvPr>
        </p:nvSpPr>
        <p:spPr>
          <a:xfrm>
            <a:off x="759740" y="301789"/>
            <a:ext cx="5052481" cy="61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>
                <a:solidFill>
                  <a:schemeClr val="tx2"/>
                </a:solidFill>
              </a:rPr>
              <a:t>Prednosti izvršavanja domaće zadaće</a:t>
            </a:r>
            <a:endParaRPr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35 Very Funny Homework Meme Images And Photos On The Inter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39917" y="515005"/>
            <a:ext cx="3289738" cy="4052957"/>
          </a:xfrm>
          <a:prstGeom prst="rect">
            <a:avLst/>
          </a:prstGeom>
          <a:noFill/>
        </p:spPr>
      </p:pic>
      <p:sp>
        <p:nvSpPr>
          <p:cNvPr id="30" name="Google Shape;3866;p55"/>
          <p:cNvSpPr txBox="1">
            <a:spLocks/>
          </p:cNvSpPr>
          <p:nvPr/>
        </p:nvSpPr>
        <p:spPr>
          <a:xfrm>
            <a:off x="4472153" y="2376495"/>
            <a:ext cx="4356537" cy="10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800"/>
              <a:buFont typeface="Nunito Sans Black"/>
              <a:buNone/>
              <a:tabLst/>
              <a:defRPr/>
            </a:pPr>
            <a:r>
              <a:rPr kumimoji="0" lang="hr-HR" sz="58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Nunito Sans Black"/>
                <a:ea typeface="Nunito Sans Black"/>
                <a:cs typeface="Nunito Sans Black"/>
                <a:sym typeface="Nunito Sans Black"/>
              </a:rPr>
              <a:t>Hvala na pažnji! </a:t>
            </a:r>
            <a:r>
              <a:rPr kumimoji="0" lang="hr-HR" sz="5800" b="0" i="0" u="none" strike="noStrike" kern="0" cap="none" spc="0" normalizeH="0" baseline="0" noProof="0" dirty="0" smtClean="0">
                <a:ln>
                  <a:noFill/>
                </a:ln>
                <a:solidFill>
                  <a:schemeClr val="lt2"/>
                </a:solidFill>
                <a:effectLst/>
                <a:uLnTx/>
                <a:uFillTx/>
                <a:latin typeface="Nunito Sans Black"/>
                <a:ea typeface="Nunito Sans Black"/>
                <a:cs typeface="Nunito Sans Black"/>
                <a:sym typeface="Wingdings" pitchFamily="2" charset="2"/>
              </a:rPr>
              <a:t></a:t>
            </a:r>
            <a:endParaRPr kumimoji="0" lang="hr-HR" sz="5800" b="0" i="0" u="none" strike="noStrike" kern="0" cap="none" spc="0" normalizeH="0" baseline="0" noProof="0" dirty="0">
              <a:ln>
                <a:noFill/>
              </a:ln>
              <a:solidFill>
                <a:schemeClr val="lt2"/>
              </a:solidFill>
              <a:effectLst/>
              <a:uLnTx/>
              <a:uFillTx/>
              <a:latin typeface="Nunito Sans Black"/>
              <a:ea typeface="Nunito Sans Black"/>
              <a:cs typeface="Nunito Sans Black"/>
              <a:sym typeface="Nunito Sans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1" name="Google Shape;3511;p38"/>
          <p:cNvSpPr txBox="1">
            <a:spLocks noGrp="1"/>
          </p:cNvSpPr>
          <p:nvPr>
            <p:ph type="title"/>
          </p:nvPr>
        </p:nvSpPr>
        <p:spPr>
          <a:xfrm>
            <a:off x="717700" y="347265"/>
            <a:ext cx="77088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hr-HR" dirty="0" smtClean="0">
                <a:latin typeface="+mj-lt"/>
              </a:rPr>
              <a:t>Vrste domaće zadaće</a:t>
            </a:r>
            <a:endParaRPr dirty="0">
              <a:latin typeface="+mj-lt"/>
            </a:endParaRPr>
          </a:p>
        </p:txBody>
      </p:sp>
      <p:sp>
        <p:nvSpPr>
          <p:cNvPr id="3512" name="Google Shape;3512;p38"/>
          <p:cNvSpPr txBox="1">
            <a:spLocks noGrp="1"/>
          </p:cNvSpPr>
          <p:nvPr>
            <p:ph type="body" idx="1"/>
          </p:nvPr>
        </p:nvSpPr>
        <p:spPr>
          <a:xfrm>
            <a:off x="1093076" y="1064728"/>
            <a:ext cx="7178566" cy="32865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b="1" dirty="0" smtClean="0">
                <a:solidFill>
                  <a:schemeClr val="accent3"/>
                </a:solidFill>
                <a:latin typeface="+mn-lt"/>
              </a:rPr>
              <a:t>Redovite domaće zadaće</a:t>
            </a:r>
            <a:endParaRPr sz="2000" b="1" dirty="0" smtClean="0">
              <a:solidFill>
                <a:schemeClr val="accent3"/>
              </a:solidFill>
              <a:latin typeface="+mn-lt"/>
            </a:endParaRPr>
          </a:p>
          <a:p>
            <a:r>
              <a:rPr lang="hr-HR" sz="1800" dirty="0" smtClean="0">
                <a:latin typeface="+mn-lt"/>
              </a:rPr>
              <a:t>Bihevioralna aktivacija</a:t>
            </a:r>
          </a:p>
          <a:p>
            <a:r>
              <a:rPr lang="hr-HR" sz="1800" dirty="0" smtClean="0">
                <a:latin typeface="+mn-lt"/>
              </a:rPr>
              <a:t>Motrenje automatskih misli</a:t>
            </a:r>
          </a:p>
          <a:p>
            <a:r>
              <a:rPr lang="hr-HR" sz="1800" dirty="0" err="1" smtClean="0">
                <a:latin typeface="+mn-lt"/>
              </a:rPr>
              <a:t>Biblioterapija</a:t>
            </a:r>
            <a:endParaRPr lang="hr-HR" sz="1800" dirty="0" smtClean="0">
              <a:latin typeface="+mn-lt"/>
            </a:endParaRPr>
          </a:p>
          <a:p>
            <a:r>
              <a:rPr lang="hr-HR" sz="1800" dirty="0" smtClean="0">
                <a:latin typeface="+mn-lt"/>
              </a:rPr>
              <a:t>Pregled zadnje terapijske seanse</a:t>
            </a:r>
          </a:p>
          <a:p>
            <a:r>
              <a:rPr lang="hr-HR" sz="1800" dirty="0" smtClean="0">
                <a:latin typeface="+mn-lt"/>
              </a:rPr>
              <a:t>Priprema za slijedeću terapijsku seansu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hr-HR" sz="1800" dirty="0" smtClean="0">
              <a:solidFill>
                <a:srgbClr val="30394B"/>
              </a:solidFill>
              <a:latin typeface="+mn-l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000" b="1" dirty="0" smtClean="0">
                <a:solidFill>
                  <a:schemeClr val="accent3"/>
                </a:solidFill>
                <a:latin typeface="+mn-lt"/>
              </a:rPr>
              <a:t>Dodatne zadaće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vi-VN" sz="1800" dirty="0" smtClean="0">
                <a:solidFill>
                  <a:srgbClr val="30394B"/>
                </a:solidFill>
                <a:latin typeface="+mn-lt"/>
              </a:rPr>
              <a:t>nakon određenih seansi</a:t>
            </a:r>
          </a:p>
          <a:p>
            <a:pPr marL="0" lvl="0" indent="0">
              <a:buFont typeface="Arial" pitchFamily="34" charset="0"/>
              <a:buChar char="•"/>
            </a:pPr>
            <a:r>
              <a:rPr lang="vi-VN" sz="1800" dirty="0" smtClean="0">
                <a:solidFill>
                  <a:srgbClr val="30394B"/>
                </a:solidFill>
                <a:latin typeface="+mn-lt"/>
              </a:rPr>
              <a:t>Npr. dorada liste ciljeva,pregled ispunjenog dijagrama kognitivne konceptualizacije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 smtClean="0">
              <a:solidFill>
                <a:srgbClr val="30394B"/>
              </a:solidFill>
              <a:latin typeface="+mn-lt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>
              <a:latin typeface="+mn-lt"/>
            </a:endParaRPr>
          </a:p>
        </p:txBody>
      </p:sp>
      <p:pic>
        <p:nvPicPr>
          <p:cNvPr id="25602" name="Picture 2" descr="My Dog Ate My Homework – Kenn Nesbitt's Poetry4kids.co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31161" y="1041783"/>
            <a:ext cx="2857500" cy="23241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7" name="Google Shape;3517;p39"/>
          <p:cNvSpPr txBox="1">
            <a:spLocks noGrp="1"/>
          </p:cNvSpPr>
          <p:nvPr>
            <p:ph type="title" idx="8"/>
          </p:nvPr>
        </p:nvSpPr>
        <p:spPr>
          <a:xfrm>
            <a:off x="717701" y="347012"/>
            <a:ext cx="7708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 smtClean="0"/>
              <a:t>Primjeri </a:t>
            </a:r>
            <a:r>
              <a:rPr lang="hr-HR" dirty="0" err="1" smtClean="0"/>
              <a:t>Sallynih</a:t>
            </a:r>
            <a:r>
              <a:rPr lang="hr-HR" dirty="0" smtClean="0"/>
              <a:t> domaćih zadaća</a:t>
            </a:r>
            <a:endParaRPr dirty="0"/>
          </a:p>
        </p:txBody>
      </p:sp>
      <p:sp>
        <p:nvSpPr>
          <p:cNvPr id="23" name="Google Shape;3512;p38"/>
          <p:cNvSpPr txBox="1">
            <a:spLocks/>
          </p:cNvSpPr>
          <p:nvPr/>
        </p:nvSpPr>
        <p:spPr>
          <a:xfrm>
            <a:off x="1093075" y="1064728"/>
            <a:ext cx="7052441" cy="328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Seansa 1</a:t>
            </a: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kumimoji="0" lang="hr-H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Doraditi listu ciljeva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Kada mi se raspoloženje promijeni, pitam se: “Što mi upravo sada prolazi kroz glavu?” i zapišem misli (i predodžbe). Podsjetim sebe kako te misli mogu, ali i ne moraju biti točne.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Podsjetim sebe kako sam sada depresivna, a ne lijena, i zbog toga su mi stvari teške.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Razmisliti što želim na slijedećoj seansi staviti na dnevni red (koji problem ili situaciju) i kako ću to nazvati.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Čitati brošuru i terapijske bilješke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Ići na plivanje ili trčati tri puta tjedno </a:t>
            </a: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endParaRPr kumimoji="0" lang="vi-VN" sz="16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endParaRPr kumimoji="0" lang="vi-VN" sz="16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endParaRPr kumimoji="0" lang="vi-VN" sz="16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3512;p38"/>
          <p:cNvSpPr txBox="1">
            <a:spLocks/>
          </p:cNvSpPr>
          <p:nvPr/>
        </p:nvSpPr>
        <p:spPr>
          <a:xfrm>
            <a:off x="1135115" y="970134"/>
            <a:ext cx="7052441" cy="328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r>
              <a:rPr kumimoji="0" lang="hr-HR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Seansa 6</a:t>
            </a:r>
            <a:endParaRPr kumimoji="0" lang="vi-VN" sz="1800" b="1" i="0" u="none" strike="noStrike" kern="0" cap="none" spc="0" normalizeH="0" baseline="0" noProof="0" dirty="0" smtClean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kumimoji="0" lang="hr-H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Ispuniti</a:t>
            </a:r>
            <a:r>
              <a:rPr kumimoji="0" lang="hr-HR" sz="1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ZDM kad sam uznemirena. 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baseline="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Čitati</a:t>
            </a: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 terapijske bilješke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kumimoji="0" lang="hr-H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Lista</a:t>
            </a:r>
            <a:r>
              <a:rPr kumimoji="0" lang="hr-HR" sz="18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zasluga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lang="hr-HR" sz="1800" baseline="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Čitati</a:t>
            </a:r>
            <a:r>
              <a:rPr lang="hr-HR" sz="1800" dirty="0" smtClean="0">
                <a:solidFill>
                  <a:schemeClr val="dk1"/>
                </a:solidFill>
                <a:latin typeface="+mn-lt"/>
                <a:ea typeface="Nunito Sans"/>
                <a:cs typeface="Nunito Sans"/>
                <a:sym typeface="Nunito Sans"/>
              </a:rPr>
              <a:t> kartice za suočavanje kad sam anksiozna zbog rada iz književnosti</a:t>
            </a: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AutoNum type="arabicPeriod"/>
              <a:tabLst/>
              <a:defRPr/>
            </a:pPr>
            <a:r>
              <a:rPr kumimoji="0" lang="hr-HR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Nastaviti</a:t>
            </a:r>
            <a:r>
              <a:rPr kumimoji="0" lang="hr-HR" sz="1800" b="0" i="0" u="none" strike="noStrike" kern="0" cap="none" spc="0" normalizeH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s planiranjem aktivnosti</a:t>
            </a:r>
          </a:p>
          <a:p>
            <a:pPr marL="457200" indent="-342900" algn="just">
              <a:buClr>
                <a:srgbClr val="434343"/>
              </a:buClr>
              <a:buSzPts val="1400"/>
            </a:pPr>
            <a:endParaRPr lang="hr-HR" sz="1800" dirty="0" smtClean="0">
              <a:solidFill>
                <a:schemeClr val="dk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marL="457200" lvl="1" indent="-342900" algn="just">
              <a:buClr>
                <a:srgbClr val="434343"/>
              </a:buClr>
              <a:buSzPts val="1400"/>
            </a:pPr>
            <a:r>
              <a:rPr lang="hr-HR" sz="1800" b="1" dirty="0" smtClean="0">
                <a:solidFill>
                  <a:schemeClr val="accent3"/>
                </a:solidFill>
                <a:latin typeface="+mn-lt"/>
                <a:ea typeface="Nunito Sans"/>
                <a:cs typeface="Nunito Sans"/>
                <a:sym typeface="Nunito Sans"/>
              </a:rPr>
              <a:t>Seansa 12 (pretposljednja)</a:t>
            </a:r>
          </a:p>
          <a:p>
            <a:pPr marL="457200" lvl="0" indent="-342900" algn="just">
              <a:buClr>
                <a:srgbClr val="434343"/>
              </a:buClr>
              <a:buSzPts val="1400"/>
              <a:buFont typeface="Nunito Sans"/>
              <a:buAutoNum type="arabicPeriod"/>
              <a:defRPr/>
            </a:pPr>
            <a:r>
              <a:rPr lang="hr-HR" sz="1800" dirty="0" smtClean="0">
                <a:solidFill>
                  <a:schemeClr val="dk1"/>
                </a:solidFill>
                <a:ea typeface="Nunito Sans"/>
                <a:cs typeface="Nunito Sans"/>
                <a:sym typeface="Nunito Sans"/>
              </a:rPr>
              <a:t>ZDM o završetku.</a:t>
            </a:r>
          </a:p>
          <a:p>
            <a:pPr marL="457200" lvl="0" indent="-342900" algn="just">
              <a:buClr>
                <a:srgbClr val="434343"/>
              </a:buClr>
              <a:buSzPts val="1400"/>
              <a:buFont typeface="Nunito Sans"/>
              <a:buAutoNum type="arabicPeriod"/>
              <a:defRPr/>
            </a:pPr>
            <a:r>
              <a:rPr lang="hr-HR" sz="1800" dirty="0" smtClean="0">
                <a:solidFill>
                  <a:schemeClr val="dk1"/>
                </a:solidFill>
                <a:ea typeface="Nunito Sans"/>
                <a:cs typeface="Nunito Sans"/>
                <a:sym typeface="Nunito Sans"/>
              </a:rPr>
              <a:t>Srediti terapijske bilješke od početka.</a:t>
            </a:r>
          </a:p>
          <a:p>
            <a:pPr marL="457200" lvl="0" indent="-342900" algn="just">
              <a:buClr>
                <a:srgbClr val="434343"/>
              </a:buClr>
              <a:buSzPts val="1400"/>
              <a:buFont typeface="Nunito Sans"/>
              <a:buAutoNum type="arabicPeriod"/>
              <a:defRPr/>
            </a:pPr>
            <a:r>
              <a:rPr lang="hr-HR" sz="1800" dirty="0" smtClean="0">
                <a:solidFill>
                  <a:schemeClr val="tx1"/>
                </a:solidFill>
                <a:ea typeface="Nunito Sans"/>
                <a:cs typeface="Nunito Sans"/>
                <a:sym typeface="Nunito Sans"/>
              </a:rPr>
              <a:t>Pregledati bilješke o </a:t>
            </a:r>
            <a:r>
              <a:rPr lang="hr-HR" sz="1800" dirty="0" err="1" smtClean="0">
                <a:solidFill>
                  <a:schemeClr val="tx1"/>
                </a:solidFill>
                <a:ea typeface="Nunito Sans"/>
                <a:cs typeface="Nunito Sans"/>
                <a:sym typeface="Nunito Sans"/>
              </a:rPr>
              <a:t>samoterapijskoj</a:t>
            </a:r>
            <a:r>
              <a:rPr lang="hr-HR" sz="1800" dirty="0" smtClean="0">
                <a:solidFill>
                  <a:schemeClr val="tx1"/>
                </a:solidFill>
                <a:ea typeface="Nunito Sans"/>
                <a:cs typeface="Nunito Sans"/>
                <a:sym typeface="Nunito Sans"/>
              </a:rPr>
              <a:t> seansi. </a:t>
            </a:r>
          </a:p>
          <a:p>
            <a:pPr marL="457200" lvl="1" indent="-342900" algn="just">
              <a:buClr>
                <a:srgbClr val="434343"/>
              </a:buClr>
              <a:buSzPts val="1400"/>
            </a:pPr>
            <a:endParaRPr lang="hr-HR" sz="2000" b="1" dirty="0" smtClean="0">
              <a:solidFill>
                <a:schemeClr val="accent3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marL="457200" lvl="1" indent="-342900" algn="just">
              <a:buClr>
                <a:srgbClr val="434343"/>
              </a:buClr>
              <a:buSzPts val="1400"/>
            </a:pPr>
            <a:endParaRPr lang="vi-VN" sz="18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tabLst/>
              <a:defRPr/>
            </a:pPr>
            <a:endParaRPr kumimoji="0" lang="vi-VN" sz="16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endParaRPr kumimoji="0" lang="vi-VN" sz="16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Font typeface="Nunito Sans"/>
              <a:buNone/>
              <a:tabLst/>
              <a:defRPr/>
            </a:pPr>
            <a:endParaRPr kumimoji="0" lang="vi-VN" sz="16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  <p:sp>
        <p:nvSpPr>
          <p:cNvPr id="21506" name="AutoShape 2" descr="Checklist Funny Vector Images (over 31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1508" name="AutoShape 4" descr="Checklist Funny Vector Images (over 31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21510" name="AutoShape 6" descr="Checklist Funny Vector Images (over 310)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21511" name="Picture 7" descr="C:\Users\Barbara\Desktop\1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0998" y="2966374"/>
            <a:ext cx="2073002" cy="217712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3511;p38"/>
          <p:cNvSpPr txBox="1">
            <a:spLocks/>
          </p:cNvSpPr>
          <p:nvPr/>
        </p:nvSpPr>
        <p:spPr>
          <a:xfrm>
            <a:off x="573352" y="221141"/>
            <a:ext cx="7708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unito Sans Black"/>
              <a:buNone/>
              <a:tabLst/>
              <a:defRPr/>
            </a:pPr>
            <a:r>
              <a:rPr kumimoji="0" lang="hr-HR" sz="3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Nunito Sans Black"/>
                <a:cs typeface="Nunito Sans Black"/>
                <a:sym typeface="Nunito Sans Black"/>
              </a:rPr>
              <a:t>Povećanja vjerojatnosti uspješne domaće zadaće</a:t>
            </a:r>
            <a:endParaRPr kumimoji="0" lang="hr-HR" sz="33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Nunito Sans Black"/>
              <a:cs typeface="Nunito Sans Black"/>
              <a:sym typeface="Nunito Sans Black"/>
            </a:endParaRPr>
          </a:p>
        </p:txBody>
      </p:sp>
      <p:sp>
        <p:nvSpPr>
          <p:cNvPr id="7" name="Google Shape;3512;p38"/>
          <p:cNvSpPr txBox="1">
            <a:spLocks/>
          </p:cNvSpPr>
          <p:nvPr/>
        </p:nvSpPr>
        <p:spPr>
          <a:xfrm>
            <a:off x="1673942" y="1495652"/>
            <a:ext cx="7178566" cy="32865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1. Prilagođavanje domaće zadaće osobi</a:t>
            </a:r>
          </a:p>
          <a:p>
            <a:pPr lvl="3">
              <a:buClr>
                <a:schemeClr val="dk1"/>
              </a:buClr>
              <a:buSzPts val="1800"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	-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Karakteristike i želje klijenta</a:t>
            </a:r>
          </a:p>
          <a:p>
            <a:pPr lvl="3">
              <a:buClr>
                <a:schemeClr val="dk1"/>
              </a:buClr>
              <a:buSzPts val="1800"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	-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Količina</a:t>
            </a:r>
          </a:p>
          <a:p>
            <a:pPr lvl="3">
              <a:buClr>
                <a:schemeClr val="dk1"/>
              </a:buClr>
              <a:buSzPts val="1800"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	-</a:t>
            </a:r>
            <a:r>
              <a:rPr kumimoji="0" lang="hr-HR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Rastavljanje zadaće na pod-korake</a:t>
            </a:r>
          </a:p>
          <a:p>
            <a:pPr lvl="3">
              <a:buClr>
                <a:schemeClr val="dk1"/>
              </a:buClr>
              <a:buSzPts val="1800"/>
            </a:pPr>
            <a:r>
              <a:rPr lang="hr-HR" sz="2000" b="1" baseline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	-</a:t>
            </a: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Prilagođavanje težine (bolje lakši nego teži zadatak 	–&gt; osjećaj postignuća)</a:t>
            </a:r>
          </a:p>
          <a:p>
            <a:pPr lvl="3">
              <a:buClr>
                <a:schemeClr val="dk1"/>
              </a:buClr>
              <a:buSzPts val="1800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2. Osiguravanje objašnjenja – naglašavanje svrhe zadaće</a:t>
            </a:r>
          </a:p>
          <a:p>
            <a:pPr lvl="4">
              <a:buClr>
                <a:schemeClr val="dk1"/>
              </a:buClr>
              <a:buSzPts val="1800"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	-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Isprva terapeut, kasnije klijent</a:t>
            </a: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512;p38"/>
          <p:cNvSpPr txBox="1">
            <a:spLocks/>
          </p:cNvSpPr>
          <p:nvPr/>
        </p:nvSpPr>
        <p:spPr>
          <a:xfrm>
            <a:off x="980259" y="914399"/>
            <a:ext cx="7178566" cy="4067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3. Određivanje domaće zadaće u suradnji s klijentom</a:t>
            </a:r>
          </a:p>
          <a:p>
            <a:pPr lvl="3">
              <a:buClr>
                <a:schemeClr val="dk1"/>
              </a:buClr>
              <a:buSzPts val="1800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- “Koliko je po vašem mišljenju, vjerojatno da ćete ispuniti ZDM nekoliko puta tjedno?”</a:t>
            </a:r>
          </a:p>
          <a:p>
            <a:pPr lvl="3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“Mislite li da vam ovo stvarno može pomoći?”</a:t>
            </a:r>
          </a:p>
          <a:p>
            <a:pPr lvl="3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“Kako bismo to mogli osmisliti da bude vjerojatnije da ćete to napraviti?”</a:t>
            </a:r>
          </a:p>
          <a:p>
            <a:pPr lvl="3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Terapeut potiče klijenta da sam sebi zadaje zadaće</a:t>
            </a:r>
          </a:p>
          <a:p>
            <a:pPr lvl="3">
              <a:buClr>
                <a:schemeClr val="dk1"/>
              </a:buClr>
              <a:buSzPts val="1800"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4. Zadavanje zadaće “bez gubitka”</a:t>
            </a:r>
          </a:p>
          <a:p>
            <a:pPr lvl="3">
              <a:buClr>
                <a:schemeClr val="dk1"/>
              </a:buClr>
              <a:buSzPts val="1800"/>
              <a:buFontTx/>
              <a:buChar char="-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Korisnost zadaće i kada klijent nije napravio cijelu zadaću</a:t>
            </a:r>
          </a:p>
          <a:p>
            <a:pPr lvl="5">
              <a:buClr>
                <a:schemeClr val="dk1"/>
              </a:buClr>
              <a:buSzPts val="1800"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	- prepoznavanje automatskih misli</a:t>
            </a: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512;p38"/>
          <p:cNvSpPr txBox="1">
            <a:spLocks/>
          </p:cNvSpPr>
          <p:nvPr/>
        </p:nvSpPr>
        <p:spPr>
          <a:xfrm>
            <a:off x="1484755" y="1075996"/>
            <a:ext cx="7178566" cy="4067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5. </a:t>
            </a: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Započinjanje zadaće na seansi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Posebno u ranoj fazi terapije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Terapeut: procjena primjerenosti težine zadatka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Klijent: lakše je nastaviti zadaću nego početi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6. Zapamćivanje izvršavanja zadaće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Zapisivanje zadaće na seansi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 Združivanje zadaće s dnevnom aktivnosti – </a:t>
            </a:r>
            <a:r>
              <a:rPr lang="hr-HR" sz="2000" dirty="0" err="1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npr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. nakon ručka, neposredno prije spavanja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3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512;p38"/>
          <p:cNvSpPr txBox="1">
            <a:spLocks/>
          </p:cNvSpPr>
          <p:nvPr/>
        </p:nvSpPr>
        <p:spPr>
          <a:xfrm>
            <a:off x="1232506" y="518949"/>
            <a:ext cx="7178566" cy="4067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7. Predviđanje problema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2772" y="1187669"/>
            <a:ext cx="5981125" cy="2031325"/>
          </a:xfrm>
          <a:prstGeom prst="rect">
            <a:avLst/>
          </a:prstGeom>
          <a:noFill/>
          <a:ln w="38100">
            <a:solidFill>
              <a:schemeClr val="accent5"/>
            </a:solidFill>
            <a:prstDash val="solid"/>
          </a:ln>
        </p:spPr>
        <p:txBody>
          <a:bodyPr wrap="none" rtlCol="0">
            <a:spAutoFit/>
          </a:bodyPr>
          <a:lstStyle/>
          <a:p>
            <a:r>
              <a:rPr lang="hr-HR" sz="1800" i="1" dirty="0" smtClean="0"/>
              <a:t>Je li količina zadaće primjerena klijentu?</a:t>
            </a:r>
          </a:p>
          <a:p>
            <a:r>
              <a:rPr lang="hr-HR" sz="1800" i="1" dirty="0" smtClean="0"/>
              <a:t>Je li primjerena njena težina?</a:t>
            </a:r>
          </a:p>
          <a:p>
            <a:r>
              <a:rPr lang="hr-HR" sz="1800" i="1" dirty="0" smtClean="0"/>
              <a:t>Čini li se prezahtjevnom?</a:t>
            </a:r>
          </a:p>
          <a:p>
            <a:r>
              <a:rPr lang="hr-HR" sz="1800" i="1" dirty="0" smtClean="0"/>
              <a:t>Je li logički povezana s </a:t>
            </a:r>
            <a:r>
              <a:rPr lang="hr-HR" sz="1800" i="1" dirty="0" err="1" smtClean="0"/>
              <a:t>klijentovim</a:t>
            </a:r>
            <a:r>
              <a:rPr lang="hr-HR" sz="1800" i="1" dirty="0" smtClean="0"/>
              <a:t> ciljevima?</a:t>
            </a:r>
          </a:p>
          <a:p>
            <a:r>
              <a:rPr lang="hr-HR" sz="1800" i="1" dirty="0" smtClean="0"/>
              <a:t>Koliko je vjerojatno da će je klijent napraviti?</a:t>
            </a:r>
          </a:p>
          <a:p>
            <a:r>
              <a:rPr lang="hr-HR" sz="1800" i="1" dirty="0" smtClean="0"/>
              <a:t>Koji praktični problemi mogu omesti izvršavanje zadaće?</a:t>
            </a:r>
          </a:p>
          <a:p>
            <a:r>
              <a:rPr lang="hr-HR" sz="1800" i="1" dirty="0" smtClean="0"/>
              <a:t>Koje misli mogu omesti izvršavanje zadaće</a:t>
            </a:r>
            <a:r>
              <a:rPr lang="hr-HR" sz="1600" i="1" dirty="0" smtClean="0"/>
              <a:t>?</a:t>
            </a:r>
            <a:endParaRPr lang="hr-HR" sz="1600" i="1" dirty="0"/>
          </a:p>
        </p:txBody>
      </p:sp>
      <p:pic>
        <p:nvPicPr>
          <p:cNvPr id="13322" name="Picture 10" descr="Premium Vector | Cartoon funny light bulbs characters"/>
          <p:cNvPicPr>
            <a:picLocks noChangeAspect="1" noChangeArrowheads="1"/>
          </p:cNvPicPr>
          <p:nvPr/>
        </p:nvPicPr>
        <p:blipFill>
          <a:blip r:embed="rId3"/>
          <a:srcRect r="549" b="52231"/>
          <a:stretch>
            <a:fillRect/>
          </a:stretch>
        </p:blipFill>
        <p:spPr bwMode="auto">
          <a:xfrm>
            <a:off x="1492420" y="3352815"/>
            <a:ext cx="2787168" cy="1338755"/>
          </a:xfrm>
          <a:prstGeom prst="rect">
            <a:avLst/>
          </a:prstGeom>
          <a:noFill/>
        </p:spPr>
      </p:pic>
      <p:pic>
        <p:nvPicPr>
          <p:cNvPr id="13324" name="Picture 12" descr="Premium Vector | Cartoon funny light bulbs characters"/>
          <p:cNvPicPr>
            <a:picLocks noChangeAspect="1" noChangeArrowheads="1"/>
          </p:cNvPicPr>
          <p:nvPr/>
        </p:nvPicPr>
        <p:blipFill>
          <a:blip r:embed="rId3"/>
          <a:srcRect t="48276" b="5813"/>
          <a:stretch>
            <a:fillRect/>
          </a:stretch>
        </p:blipFill>
        <p:spPr bwMode="auto">
          <a:xfrm>
            <a:off x="4275583" y="3363325"/>
            <a:ext cx="2893060" cy="132824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512;p38"/>
          <p:cNvSpPr txBox="1">
            <a:spLocks/>
          </p:cNvSpPr>
          <p:nvPr/>
        </p:nvSpPr>
        <p:spPr>
          <a:xfrm>
            <a:off x="1484755" y="1075996"/>
            <a:ext cx="7178566" cy="4067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-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Terapeut od klijenta traži procjenu vjerojatnosti izvršavanja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zadaće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- </a:t>
            </a:r>
            <a:r>
              <a:rPr kumimoji="0" lang="hr-HR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Ako</a:t>
            </a: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je procjena manja od 90% </a:t>
            </a: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Wingdings" pitchFamily="2" charset="2"/>
              </a:rPr>
              <a:t> </a:t>
            </a: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strategije: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b="1" noProof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	- </a:t>
            </a:r>
            <a:r>
              <a:rPr lang="hr-HR" sz="2000" noProof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Proba ponašanja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	</a:t>
            </a:r>
            <a:r>
              <a:rPr lang="hr-HR" sz="2000" b="1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- </a:t>
            </a:r>
            <a:r>
              <a:rPr lang="hr-HR" sz="200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Predlaganje drugačije zadaće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	-</a:t>
            </a:r>
            <a:r>
              <a:rPr kumimoji="0" lang="hr-HR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 </a:t>
            </a:r>
            <a:r>
              <a:rPr kumimoji="0" lang="hr-HR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Racionalno – emocionalno igranje uloga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endParaRPr lang="hr-HR" sz="2000" b="1" baseline="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kumimoji="0" lang="hr-HR" sz="20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Nunito Sans"/>
                <a:cs typeface="Nunito Sans"/>
                <a:sym typeface="Nunito Sans"/>
              </a:rPr>
              <a:t>8. Priprema za moguće negativne ishode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tabLst/>
              <a:defRPr/>
            </a:pPr>
            <a:r>
              <a:rPr lang="hr-HR" sz="2000" noProof="0" dirty="0" smtClean="0">
                <a:solidFill>
                  <a:schemeClr val="tx1"/>
                </a:solidFill>
                <a:latin typeface="+mn-lt"/>
                <a:ea typeface="Nunito Sans"/>
                <a:cs typeface="Nunito Sans"/>
                <a:sym typeface="Nunito Sans"/>
              </a:rPr>
              <a:t>- Predviđanje potencijalnih negativnih ishoda i automatskih misli</a:t>
            </a:r>
            <a:endParaRPr kumimoji="0" lang="hr-HR" sz="200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Tx/>
              <a:buChar char="-"/>
              <a:tabLst/>
              <a:defRPr/>
            </a:pPr>
            <a:endParaRPr lang="hr-HR" sz="2000" dirty="0" smtClean="0">
              <a:solidFill>
                <a:schemeClr val="tx1"/>
              </a:solidFill>
              <a:latin typeface="+mn-lt"/>
              <a:ea typeface="Nunito Sans"/>
              <a:cs typeface="Nunito Sans"/>
              <a:sym typeface="Nunito Sans"/>
            </a:endParaRPr>
          </a:p>
          <a:p>
            <a:pPr lvl="4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</a:pPr>
            <a:endParaRPr kumimoji="0" lang="hr-HR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lvl="3">
              <a:buClr>
                <a:schemeClr val="dk1"/>
              </a:buClr>
              <a:buSzPts val="1800"/>
              <a:buFont typeface="Wingdings" pitchFamily="2" charset="2"/>
              <a:buChar char="v"/>
            </a:pPr>
            <a:endParaRPr kumimoji="0" lang="vi-VN" sz="20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 smtClean="0">
              <a:ln>
                <a:noFill/>
              </a:ln>
              <a:solidFill>
                <a:srgbClr val="30394B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Font typeface="Nunito Sans"/>
              <a:buNone/>
              <a:tabLst/>
              <a:defRPr/>
            </a:pPr>
            <a:endParaRPr kumimoji="0" lang="vi-VN" sz="180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Nunito Sans"/>
              <a:cs typeface="Nunito Sans"/>
              <a:sym typeface="Nunito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ol homework presentation by Slidesgo">
  <a:themeElements>
    <a:clrScheme name="Simple Light">
      <a:dk1>
        <a:srgbClr val="494C50"/>
      </a:dk1>
      <a:lt1>
        <a:srgbClr val="F9F3EA"/>
      </a:lt1>
      <a:dk2>
        <a:srgbClr val="F97166"/>
      </a:dk2>
      <a:lt2>
        <a:srgbClr val="E43127"/>
      </a:lt2>
      <a:accent1>
        <a:srgbClr val="61AE46"/>
      </a:accent1>
      <a:accent2>
        <a:srgbClr val="7AC75F"/>
      </a:accent2>
      <a:accent3>
        <a:srgbClr val="4285F4"/>
      </a:accent3>
      <a:accent4>
        <a:srgbClr val="72A3F4"/>
      </a:accent4>
      <a:accent5>
        <a:srgbClr val="FBBC04"/>
      </a:accent5>
      <a:accent6>
        <a:srgbClr val="FED250"/>
      </a:accent6>
      <a:hlink>
        <a:srgbClr val="61AE4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611</Words>
  <Application>Microsoft Office PowerPoint</Application>
  <PresentationFormat>On-screen Show (16:9)</PresentationFormat>
  <Paragraphs>152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Livvic</vt:lpstr>
      <vt:lpstr>Muli</vt:lpstr>
      <vt:lpstr>Nunito Sans</vt:lpstr>
      <vt:lpstr>Nunito Sans Black</vt:lpstr>
      <vt:lpstr>Roboto Condensed Light</vt:lpstr>
      <vt:lpstr>Source Sans Pro</vt:lpstr>
      <vt:lpstr>Wingdings</vt:lpstr>
      <vt:lpstr>Cool homework presentation by Slidesgo</vt:lpstr>
      <vt:lpstr>Uloga domaće zadaće</vt:lpstr>
      <vt:lpstr>Vrste domaće zadaće</vt:lpstr>
      <vt:lpstr>Primjeri Sallynih domaćih zadaća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Pregled domaće zadaće</vt:lpstr>
      <vt:lpstr>Prednosti izvršavanja domaće zadaće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Uloga domaće zadaća</dc:title>
  <dc:creator>Barbara</dc:creator>
  <cp:lastModifiedBy>hubikotvr@outlook.com</cp:lastModifiedBy>
  <cp:revision>27</cp:revision>
  <dcterms:modified xsi:type="dcterms:W3CDTF">2021-01-13T12:57:30Z</dcterms:modified>
</cp:coreProperties>
</file>