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6" r:id="rId4"/>
    <p:sldId id="277" r:id="rId5"/>
    <p:sldId id="278" r:id="rId6"/>
    <p:sldId id="283" r:id="rId7"/>
    <p:sldId id="260" r:id="rId8"/>
    <p:sldId id="261" r:id="rId9"/>
    <p:sldId id="262" r:id="rId10"/>
    <p:sldId id="263" r:id="rId11"/>
    <p:sldId id="258" r:id="rId12"/>
    <p:sldId id="264" r:id="rId13"/>
    <p:sldId id="265" r:id="rId14"/>
    <p:sldId id="280" r:id="rId15"/>
    <p:sldId id="266" r:id="rId16"/>
    <p:sldId id="281" r:id="rId17"/>
    <p:sldId id="267" r:id="rId18"/>
    <p:sldId id="268" r:id="rId19"/>
    <p:sldId id="269" r:id="rId20"/>
    <p:sldId id="270" r:id="rId21"/>
    <p:sldId id="271" r:id="rId22"/>
    <p:sldId id="272" r:id="rId23"/>
    <p:sldId id="273" r:id="rId2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660"/>
  </p:normalViewPr>
  <p:slideViewPr>
    <p:cSldViewPr snapToGrid="0">
      <p:cViewPr varScale="1">
        <p:scale>
          <a:sx n="106" d="100"/>
          <a:sy n="106"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DFCBE-2185-4180-8108-B54647C03319}" type="doc">
      <dgm:prSet loTypeId="urn:microsoft.com/office/officeart/2009/3/layout/DescendingProcess" loCatId="process" qsTypeId="urn:microsoft.com/office/officeart/2005/8/quickstyle/simple4" qsCatId="simple" csTypeId="urn:microsoft.com/office/officeart/2005/8/colors/accent1_2" csCatId="accent1" phldr="1"/>
      <dgm:spPr/>
      <dgm:t>
        <a:bodyPr/>
        <a:lstStyle/>
        <a:p>
          <a:endParaRPr lang="hr-HR"/>
        </a:p>
      </dgm:t>
    </dgm:pt>
    <dgm:pt modelId="{58A6C9F0-2144-4715-B7EE-D16CA2C897DB}">
      <dgm:prSet phldrT="[Tekst]"/>
      <dgm:spPr/>
      <dgm:t>
        <a:bodyPr/>
        <a:lstStyle/>
        <a:p>
          <a:r>
            <a:rPr lang="hr-HR" dirty="0"/>
            <a:t>rana iskustva</a:t>
          </a:r>
        </a:p>
      </dgm:t>
    </dgm:pt>
    <dgm:pt modelId="{7EF3F7CE-22B9-4A8B-92A4-77D7D691A5E7}" type="parTrans" cxnId="{AEA863FD-FAFE-4AB7-9E8F-84EBE65BBCF5}">
      <dgm:prSet/>
      <dgm:spPr/>
      <dgm:t>
        <a:bodyPr/>
        <a:lstStyle/>
        <a:p>
          <a:endParaRPr lang="hr-HR"/>
        </a:p>
      </dgm:t>
    </dgm:pt>
    <dgm:pt modelId="{14C952A0-2883-438B-9BD3-C24F3CB263FF}" type="sibTrans" cxnId="{AEA863FD-FAFE-4AB7-9E8F-84EBE65BBCF5}">
      <dgm:prSet/>
      <dgm:spPr/>
      <dgm:t>
        <a:bodyPr/>
        <a:lstStyle/>
        <a:p>
          <a:endParaRPr lang="hr-HR"/>
        </a:p>
      </dgm:t>
    </dgm:pt>
    <dgm:pt modelId="{481048F6-D70D-47DF-BF3F-604952D294C6}">
      <dgm:prSet phldrT="[Tekst]"/>
      <dgm:spPr/>
      <dgm:t>
        <a:bodyPr/>
        <a:lstStyle/>
        <a:p>
          <a:r>
            <a:rPr lang="hr-HR" dirty="0"/>
            <a:t>disfunkcionalna vjerovanja o sebi </a:t>
          </a:r>
        </a:p>
      </dgm:t>
    </dgm:pt>
    <dgm:pt modelId="{05531FD5-EA7E-4AE0-817C-817D6E637594}" type="parTrans" cxnId="{6A35318A-1148-4614-80D0-450AD095BCF3}">
      <dgm:prSet/>
      <dgm:spPr/>
      <dgm:t>
        <a:bodyPr/>
        <a:lstStyle/>
        <a:p>
          <a:endParaRPr lang="hr-HR"/>
        </a:p>
      </dgm:t>
    </dgm:pt>
    <dgm:pt modelId="{E1C47F34-8C32-499E-A7EE-3D32C7CDB2A8}" type="sibTrans" cxnId="{6A35318A-1148-4614-80D0-450AD095BCF3}">
      <dgm:prSet/>
      <dgm:spPr/>
      <dgm:t>
        <a:bodyPr/>
        <a:lstStyle/>
        <a:p>
          <a:endParaRPr lang="hr-HR"/>
        </a:p>
      </dgm:t>
    </dgm:pt>
    <dgm:pt modelId="{C2154BC4-8934-4EA9-AC4C-A1D69F14DE38}">
      <dgm:prSet phldrT="[Tekst]"/>
      <dgm:spPr/>
      <dgm:t>
        <a:bodyPr/>
        <a:lstStyle/>
        <a:p>
          <a:r>
            <a:rPr lang="hr-HR" dirty="0"/>
            <a:t>kritični događaj</a:t>
          </a:r>
        </a:p>
      </dgm:t>
    </dgm:pt>
    <dgm:pt modelId="{31996972-4A24-43F5-BD95-86517DBBD84F}" type="parTrans" cxnId="{DC501A01-D21D-4699-AB86-D32ED5F6E0EF}">
      <dgm:prSet/>
      <dgm:spPr/>
      <dgm:t>
        <a:bodyPr/>
        <a:lstStyle/>
        <a:p>
          <a:endParaRPr lang="hr-HR"/>
        </a:p>
      </dgm:t>
    </dgm:pt>
    <dgm:pt modelId="{AEF6618B-C685-4495-94E5-0EA22D0FEFCD}" type="sibTrans" cxnId="{DC501A01-D21D-4699-AB86-D32ED5F6E0EF}">
      <dgm:prSet/>
      <dgm:spPr/>
      <dgm:t>
        <a:bodyPr/>
        <a:lstStyle/>
        <a:p>
          <a:endParaRPr lang="hr-HR"/>
        </a:p>
      </dgm:t>
    </dgm:pt>
    <dgm:pt modelId="{A9DC3011-F743-45E5-904E-932279570B03}">
      <dgm:prSet phldrT="[Tekst]" custT="1"/>
      <dgm:spPr/>
      <dgm:t>
        <a:bodyPr/>
        <a:lstStyle/>
        <a:p>
          <a:r>
            <a:rPr lang="hr-HR" sz="2300" dirty="0"/>
            <a:t>negativne automatske misli</a:t>
          </a:r>
        </a:p>
      </dgm:t>
    </dgm:pt>
    <dgm:pt modelId="{3256997B-41B0-4713-86E4-B23E3F56BFF0}" type="parTrans" cxnId="{753B48C5-F2A3-4887-B372-D325F9B8DED9}">
      <dgm:prSet/>
      <dgm:spPr/>
      <dgm:t>
        <a:bodyPr/>
        <a:lstStyle/>
        <a:p>
          <a:endParaRPr lang="hr-HR"/>
        </a:p>
      </dgm:t>
    </dgm:pt>
    <dgm:pt modelId="{5C05179E-5870-4584-8D86-5653F30F81B4}" type="sibTrans" cxnId="{753B48C5-F2A3-4887-B372-D325F9B8DED9}">
      <dgm:prSet/>
      <dgm:spPr/>
      <dgm:t>
        <a:bodyPr/>
        <a:lstStyle/>
        <a:p>
          <a:endParaRPr lang="hr-HR"/>
        </a:p>
      </dgm:t>
    </dgm:pt>
    <dgm:pt modelId="{6C9D2EBE-AC5A-4AEC-ABCF-D6F72AB45BEB}">
      <dgm:prSet phldrT="[Tekst]"/>
      <dgm:spPr/>
      <dgm:t>
        <a:bodyPr/>
        <a:lstStyle/>
        <a:p>
          <a:r>
            <a:rPr lang="hr-HR" dirty="0"/>
            <a:t>simptomi</a:t>
          </a:r>
        </a:p>
      </dgm:t>
    </dgm:pt>
    <dgm:pt modelId="{FE840433-D7B5-4729-B226-A4D4EBA1D997}" type="parTrans" cxnId="{5DB4D22B-5981-4424-8041-D328113601C5}">
      <dgm:prSet/>
      <dgm:spPr/>
      <dgm:t>
        <a:bodyPr/>
        <a:lstStyle/>
        <a:p>
          <a:endParaRPr lang="hr-HR"/>
        </a:p>
      </dgm:t>
    </dgm:pt>
    <dgm:pt modelId="{FFA28580-A61A-4CAC-B224-9362398EB9E1}" type="sibTrans" cxnId="{5DB4D22B-5981-4424-8041-D328113601C5}">
      <dgm:prSet/>
      <dgm:spPr/>
      <dgm:t>
        <a:bodyPr/>
        <a:lstStyle/>
        <a:p>
          <a:endParaRPr lang="hr-HR"/>
        </a:p>
      </dgm:t>
    </dgm:pt>
    <dgm:pt modelId="{8E4DFCB6-0BA4-4050-87A9-D7A1CA14BF7B}" type="pres">
      <dgm:prSet presAssocID="{47BDFCBE-2185-4180-8108-B54647C03319}" presName="Name0" presStyleCnt="0">
        <dgm:presLayoutVars>
          <dgm:chMax val="7"/>
          <dgm:chPref val="5"/>
        </dgm:presLayoutVars>
      </dgm:prSet>
      <dgm:spPr/>
      <dgm:t>
        <a:bodyPr/>
        <a:lstStyle/>
        <a:p>
          <a:endParaRPr lang="en-US"/>
        </a:p>
      </dgm:t>
    </dgm:pt>
    <dgm:pt modelId="{59578456-239D-442B-841B-7C643F948FFC}" type="pres">
      <dgm:prSet presAssocID="{47BDFCBE-2185-4180-8108-B54647C03319}" presName="arrowNode" presStyleLbl="node1" presStyleIdx="0" presStyleCnt="1"/>
      <dgm:spPr/>
    </dgm:pt>
    <dgm:pt modelId="{2361730F-7B0A-4E98-B576-325C0FC0006A}" type="pres">
      <dgm:prSet presAssocID="{58A6C9F0-2144-4715-B7EE-D16CA2C897DB}" presName="txNode1" presStyleLbl="revTx" presStyleIdx="0" presStyleCnt="5">
        <dgm:presLayoutVars>
          <dgm:bulletEnabled val="1"/>
        </dgm:presLayoutVars>
      </dgm:prSet>
      <dgm:spPr/>
      <dgm:t>
        <a:bodyPr/>
        <a:lstStyle/>
        <a:p>
          <a:endParaRPr lang="en-US"/>
        </a:p>
      </dgm:t>
    </dgm:pt>
    <dgm:pt modelId="{D65ECEC9-21C5-47F7-8481-FEAE7C3ADFC7}" type="pres">
      <dgm:prSet presAssocID="{481048F6-D70D-47DF-BF3F-604952D294C6}" presName="txNode2" presStyleLbl="revTx" presStyleIdx="1" presStyleCnt="5" custScaleX="188764" custLinFactNeighborX="48984" custLinFactNeighborY="-22240">
        <dgm:presLayoutVars>
          <dgm:bulletEnabled val="1"/>
        </dgm:presLayoutVars>
      </dgm:prSet>
      <dgm:spPr/>
      <dgm:t>
        <a:bodyPr/>
        <a:lstStyle/>
        <a:p>
          <a:endParaRPr lang="en-US"/>
        </a:p>
      </dgm:t>
    </dgm:pt>
    <dgm:pt modelId="{BDA4583C-304E-441B-B092-6682406F277E}" type="pres">
      <dgm:prSet presAssocID="{E1C47F34-8C32-499E-A7EE-3D32C7CDB2A8}" presName="dotNode2" presStyleCnt="0"/>
      <dgm:spPr/>
    </dgm:pt>
    <dgm:pt modelId="{749D2148-0EAF-4BA8-8A12-40E73C59FFC1}" type="pres">
      <dgm:prSet presAssocID="{E1C47F34-8C32-499E-A7EE-3D32C7CDB2A8}" presName="dotRepeatNode" presStyleLbl="fgShp" presStyleIdx="0" presStyleCnt="3"/>
      <dgm:spPr/>
      <dgm:t>
        <a:bodyPr/>
        <a:lstStyle/>
        <a:p>
          <a:endParaRPr lang="en-US"/>
        </a:p>
      </dgm:t>
    </dgm:pt>
    <dgm:pt modelId="{9FB2A2CD-FB1C-47C6-9061-842664A84EB8}" type="pres">
      <dgm:prSet presAssocID="{C2154BC4-8934-4EA9-AC4C-A1D69F14DE38}" presName="txNode3" presStyleLbl="revTx" presStyleIdx="2" presStyleCnt="5">
        <dgm:presLayoutVars>
          <dgm:bulletEnabled val="1"/>
        </dgm:presLayoutVars>
      </dgm:prSet>
      <dgm:spPr/>
      <dgm:t>
        <a:bodyPr/>
        <a:lstStyle/>
        <a:p>
          <a:endParaRPr lang="en-US"/>
        </a:p>
      </dgm:t>
    </dgm:pt>
    <dgm:pt modelId="{32193C9E-ED36-4DD4-9778-02DA35DC1610}" type="pres">
      <dgm:prSet presAssocID="{AEF6618B-C685-4495-94E5-0EA22D0FEFCD}" presName="dotNode3" presStyleCnt="0"/>
      <dgm:spPr/>
    </dgm:pt>
    <dgm:pt modelId="{2D7D2E9D-751C-4880-B005-9296A67E14A3}" type="pres">
      <dgm:prSet presAssocID="{AEF6618B-C685-4495-94E5-0EA22D0FEFCD}" presName="dotRepeatNode" presStyleLbl="fgShp" presStyleIdx="1" presStyleCnt="3"/>
      <dgm:spPr/>
      <dgm:t>
        <a:bodyPr/>
        <a:lstStyle/>
        <a:p>
          <a:endParaRPr lang="en-US"/>
        </a:p>
      </dgm:t>
    </dgm:pt>
    <dgm:pt modelId="{4AED037D-BB89-45A6-944D-A404A04DD826}" type="pres">
      <dgm:prSet presAssocID="{A9DC3011-F743-45E5-904E-932279570B03}" presName="txNode4" presStyleLbl="revTx" presStyleIdx="3" presStyleCnt="5" custScaleX="228062" custLinFactNeighborX="74812" custLinFactNeighborY="-12124">
        <dgm:presLayoutVars>
          <dgm:bulletEnabled val="1"/>
        </dgm:presLayoutVars>
      </dgm:prSet>
      <dgm:spPr/>
      <dgm:t>
        <a:bodyPr/>
        <a:lstStyle/>
        <a:p>
          <a:endParaRPr lang="en-US"/>
        </a:p>
      </dgm:t>
    </dgm:pt>
    <dgm:pt modelId="{D1708BD6-A10A-4F23-A083-53CE6C162F64}" type="pres">
      <dgm:prSet presAssocID="{5C05179E-5870-4584-8D86-5653F30F81B4}" presName="dotNode4" presStyleCnt="0"/>
      <dgm:spPr/>
    </dgm:pt>
    <dgm:pt modelId="{DEEFFCCD-6295-4CCA-9690-2E086F4137B1}" type="pres">
      <dgm:prSet presAssocID="{5C05179E-5870-4584-8D86-5653F30F81B4}" presName="dotRepeatNode" presStyleLbl="fgShp" presStyleIdx="2" presStyleCnt="3"/>
      <dgm:spPr/>
      <dgm:t>
        <a:bodyPr/>
        <a:lstStyle/>
        <a:p>
          <a:endParaRPr lang="en-US"/>
        </a:p>
      </dgm:t>
    </dgm:pt>
    <dgm:pt modelId="{EF1E9F07-2D82-40A3-9ADA-83D0FB1ADF26}" type="pres">
      <dgm:prSet presAssocID="{6C9D2EBE-AC5A-4AEC-ABCF-D6F72AB45BEB}" presName="txNode5" presStyleLbl="revTx" presStyleIdx="4" presStyleCnt="5">
        <dgm:presLayoutVars>
          <dgm:bulletEnabled val="1"/>
        </dgm:presLayoutVars>
      </dgm:prSet>
      <dgm:spPr/>
      <dgm:t>
        <a:bodyPr/>
        <a:lstStyle/>
        <a:p>
          <a:endParaRPr lang="en-US"/>
        </a:p>
      </dgm:t>
    </dgm:pt>
  </dgm:ptLst>
  <dgm:cxnLst>
    <dgm:cxn modelId="{1751A43D-1162-49FF-861C-9C5ACAF3A709}" type="presOf" srcId="{6C9D2EBE-AC5A-4AEC-ABCF-D6F72AB45BEB}" destId="{EF1E9F07-2D82-40A3-9ADA-83D0FB1ADF26}" srcOrd="0" destOrd="0" presId="urn:microsoft.com/office/officeart/2009/3/layout/DescendingProcess"/>
    <dgm:cxn modelId="{D6758A14-A892-4178-AD2B-CCA52DFC032D}" type="presOf" srcId="{47BDFCBE-2185-4180-8108-B54647C03319}" destId="{8E4DFCB6-0BA4-4050-87A9-D7A1CA14BF7B}" srcOrd="0" destOrd="0" presId="urn:microsoft.com/office/officeart/2009/3/layout/DescendingProcess"/>
    <dgm:cxn modelId="{6A35318A-1148-4614-80D0-450AD095BCF3}" srcId="{47BDFCBE-2185-4180-8108-B54647C03319}" destId="{481048F6-D70D-47DF-BF3F-604952D294C6}" srcOrd="1" destOrd="0" parTransId="{05531FD5-EA7E-4AE0-817C-817D6E637594}" sibTransId="{E1C47F34-8C32-499E-A7EE-3D32C7CDB2A8}"/>
    <dgm:cxn modelId="{DC501A01-D21D-4699-AB86-D32ED5F6E0EF}" srcId="{47BDFCBE-2185-4180-8108-B54647C03319}" destId="{C2154BC4-8934-4EA9-AC4C-A1D69F14DE38}" srcOrd="2" destOrd="0" parTransId="{31996972-4A24-43F5-BD95-86517DBBD84F}" sibTransId="{AEF6618B-C685-4495-94E5-0EA22D0FEFCD}"/>
    <dgm:cxn modelId="{5E127548-513A-45FD-AAFF-B4CCFE3D1FF6}" type="presOf" srcId="{E1C47F34-8C32-499E-A7EE-3D32C7CDB2A8}" destId="{749D2148-0EAF-4BA8-8A12-40E73C59FFC1}" srcOrd="0" destOrd="0" presId="urn:microsoft.com/office/officeart/2009/3/layout/DescendingProcess"/>
    <dgm:cxn modelId="{5F77C9BE-7D04-4AD3-9288-ABFF9C30E915}" type="presOf" srcId="{5C05179E-5870-4584-8D86-5653F30F81B4}" destId="{DEEFFCCD-6295-4CCA-9690-2E086F4137B1}" srcOrd="0" destOrd="0" presId="urn:microsoft.com/office/officeart/2009/3/layout/DescendingProcess"/>
    <dgm:cxn modelId="{904E93A5-B023-465C-AFF2-B8E910ED582F}" type="presOf" srcId="{481048F6-D70D-47DF-BF3F-604952D294C6}" destId="{D65ECEC9-21C5-47F7-8481-FEAE7C3ADFC7}" srcOrd="0" destOrd="0" presId="urn:microsoft.com/office/officeart/2009/3/layout/DescendingProcess"/>
    <dgm:cxn modelId="{AEA863FD-FAFE-4AB7-9E8F-84EBE65BBCF5}" srcId="{47BDFCBE-2185-4180-8108-B54647C03319}" destId="{58A6C9F0-2144-4715-B7EE-D16CA2C897DB}" srcOrd="0" destOrd="0" parTransId="{7EF3F7CE-22B9-4A8B-92A4-77D7D691A5E7}" sibTransId="{14C952A0-2883-438B-9BD3-C24F3CB263FF}"/>
    <dgm:cxn modelId="{0C9E3FAF-6FBA-4D93-89FE-72EB63900B3F}" type="presOf" srcId="{C2154BC4-8934-4EA9-AC4C-A1D69F14DE38}" destId="{9FB2A2CD-FB1C-47C6-9061-842664A84EB8}" srcOrd="0" destOrd="0" presId="urn:microsoft.com/office/officeart/2009/3/layout/DescendingProcess"/>
    <dgm:cxn modelId="{D0F7FB58-FEEB-495A-B071-0EBAEAE02D26}" type="presOf" srcId="{A9DC3011-F743-45E5-904E-932279570B03}" destId="{4AED037D-BB89-45A6-944D-A404A04DD826}" srcOrd="0" destOrd="0" presId="urn:microsoft.com/office/officeart/2009/3/layout/DescendingProcess"/>
    <dgm:cxn modelId="{5DB4D22B-5981-4424-8041-D328113601C5}" srcId="{47BDFCBE-2185-4180-8108-B54647C03319}" destId="{6C9D2EBE-AC5A-4AEC-ABCF-D6F72AB45BEB}" srcOrd="4" destOrd="0" parTransId="{FE840433-D7B5-4729-B226-A4D4EBA1D997}" sibTransId="{FFA28580-A61A-4CAC-B224-9362398EB9E1}"/>
    <dgm:cxn modelId="{A316537D-7A3B-453F-9D8E-21E2AA0B699A}" type="presOf" srcId="{58A6C9F0-2144-4715-B7EE-D16CA2C897DB}" destId="{2361730F-7B0A-4E98-B576-325C0FC0006A}" srcOrd="0" destOrd="0" presId="urn:microsoft.com/office/officeart/2009/3/layout/DescendingProcess"/>
    <dgm:cxn modelId="{D8FD6387-FF48-44A6-A340-F03231E14993}" type="presOf" srcId="{AEF6618B-C685-4495-94E5-0EA22D0FEFCD}" destId="{2D7D2E9D-751C-4880-B005-9296A67E14A3}" srcOrd="0" destOrd="0" presId="urn:microsoft.com/office/officeart/2009/3/layout/DescendingProcess"/>
    <dgm:cxn modelId="{753B48C5-F2A3-4887-B372-D325F9B8DED9}" srcId="{47BDFCBE-2185-4180-8108-B54647C03319}" destId="{A9DC3011-F743-45E5-904E-932279570B03}" srcOrd="3" destOrd="0" parTransId="{3256997B-41B0-4713-86E4-B23E3F56BFF0}" sibTransId="{5C05179E-5870-4584-8D86-5653F30F81B4}"/>
    <dgm:cxn modelId="{A17FF76A-8CEF-4403-ACF4-C774F5C8B526}" type="presParOf" srcId="{8E4DFCB6-0BA4-4050-87A9-D7A1CA14BF7B}" destId="{59578456-239D-442B-841B-7C643F948FFC}" srcOrd="0" destOrd="0" presId="urn:microsoft.com/office/officeart/2009/3/layout/DescendingProcess"/>
    <dgm:cxn modelId="{62F3458D-CE4D-48E4-A842-A767B5907A76}" type="presParOf" srcId="{8E4DFCB6-0BA4-4050-87A9-D7A1CA14BF7B}" destId="{2361730F-7B0A-4E98-B576-325C0FC0006A}" srcOrd="1" destOrd="0" presId="urn:microsoft.com/office/officeart/2009/3/layout/DescendingProcess"/>
    <dgm:cxn modelId="{EC948FFE-E5AB-4ED4-8871-F73323F5CA17}" type="presParOf" srcId="{8E4DFCB6-0BA4-4050-87A9-D7A1CA14BF7B}" destId="{D65ECEC9-21C5-47F7-8481-FEAE7C3ADFC7}" srcOrd="2" destOrd="0" presId="urn:microsoft.com/office/officeart/2009/3/layout/DescendingProcess"/>
    <dgm:cxn modelId="{99637FE9-C7A7-4993-8196-0C2E3E43D78A}" type="presParOf" srcId="{8E4DFCB6-0BA4-4050-87A9-D7A1CA14BF7B}" destId="{BDA4583C-304E-441B-B092-6682406F277E}" srcOrd="3" destOrd="0" presId="urn:microsoft.com/office/officeart/2009/3/layout/DescendingProcess"/>
    <dgm:cxn modelId="{D6B3046C-BAE9-4708-A1C5-578FF5C4463D}" type="presParOf" srcId="{BDA4583C-304E-441B-B092-6682406F277E}" destId="{749D2148-0EAF-4BA8-8A12-40E73C59FFC1}" srcOrd="0" destOrd="0" presId="urn:microsoft.com/office/officeart/2009/3/layout/DescendingProcess"/>
    <dgm:cxn modelId="{AC3C654D-4F33-4113-BC0C-DAAFC80E5451}" type="presParOf" srcId="{8E4DFCB6-0BA4-4050-87A9-D7A1CA14BF7B}" destId="{9FB2A2CD-FB1C-47C6-9061-842664A84EB8}" srcOrd="4" destOrd="0" presId="urn:microsoft.com/office/officeart/2009/3/layout/DescendingProcess"/>
    <dgm:cxn modelId="{BF28B2B7-A2A3-496B-AB2C-3F5A785ECF9A}" type="presParOf" srcId="{8E4DFCB6-0BA4-4050-87A9-D7A1CA14BF7B}" destId="{32193C9E-ED36-4DD4-9778-02DA35DC1610}" srcOrd="5" destOrd="0" presId="urn:microsoft.com/office/officeart/2009/3/layout/DescendingProcess"/>
    <dgm:cxn modelId="{E118DDCE-3C59-439D-B265-1ED6A5652C24}" type="presParOf" srcId="{32193C9E-ED36-4DD4-9778-02DA35DC1610}" destId="{2D7D2E9D-751C-4880-B005-9296A67E14A3}" srcOrd="0" destOrd="0" presId="urn:microsoft.com/office/officeart/2009/3/layout/DescendingProcess"/>
    <dgm:cxn modelId="{03A0D798-3653-4F7C-8898-338A195ADD4D}" type="presParOf" srcId="{8E4DFCB6-0BA4-4050-87A9-D7A1CA14BF7B}" destId="{4AED037D-BB89-45A6-944D-A404A04DD826}" srcOrd="6" destOrd="0" presId="urn:microsoft.com/office/officeart/2009/3/layout/DescendingProcess"/>
    <dgm:cxn modelId="{3B466908-D4F3-4B1A-BE57-BB26DD9AB42B}" type="presParOf" srcId="{8E4DFCB6-0BA4-4050-87A9-D7A1CA14BF7B}" destId="{D1708BD6-A10A-4F23-A083-53CE6C162F64}" srcOrd="7" destOrd="0" presId="urn:microsoft.com/office/officeart/2009/3/layout/DescendingProcess"/>
    <dgm:cxn modelId="{8E0F8E18-CD32-47AA-A0DA-409A08B1EC31}" type="presParOf" srcId="{D1708BD6-A10A-4F23-A083-53CE6C162F64}" destId="{DEEFFCCD-6295-4CCA-9690-2E086F4137B1}" srcOrd="0" destOrd="0" presId="urn:microsoft.com/office/officeart/2009/3/layout/DescendingProcess"/>
    <dgm:cxn modelId="{389301B5-5742-4CAA-9B96-59F14B8F9F7C}" type="presParOf" srcId="{8E4DFCB6-0BA4-4050-87A9-D7A1CA14BF7B}" destId="{EF1E9F07-2D82-40A3-9ADA-83D0FB1ADF26}"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93B1D-C022-436E-BEDA-39D179280D76}" type="doc">
      <dgm:prSet loTypeId="urn:microsoft.com/office/officeart/2009/3/layout/StepUpProcess" loCatId="process" qsTypeId="urn:microsoft.com/office/officeart/2005/8/quickstyle/simple1" qsCatId="simple" csTypeId="urn:microsoft.com/office/officeart/2005/8/colors/accent1_2" csCatId="accent1" phldr="1"/>
      <dgm:spPr/>
    </dgm:pt>
    <dgm:pt modelId="{D3CADA35-16F8-4349-8DB2-C7D8F1F3F06B}">
      <dgm:prSet phldrT="[Tekst]"/>
      <dgm:spPr/>
      <dgm:t>
        <a:bodyPr/>
        <a:lstStyle/>
        <a:p>
          <a:r>
            <a:rPr lang="hr-HR" dirty="0"/>
            <a:t>praćenje tjednog rasporeda aktivnosti</a:t>
          </a:r>
        </a:p>
      </dgm:t>
    </dgm:pt>
    <dgm:pt modelId="{7C0928E5-82F8-4933-8B5B-D0A6929C6699}" type="parTrans" cxnId="{D1344AEC-F98D-43AB-AF20-505C5E21F446}">
      <dgm:prSet/>
      <dgm:spPr/>
      <dgm:t>
        <a:bodyPr/>
        <a:lstStyle/>
        <a:p>
          <a:endParaRPr lang="hr-HR"/>
        </a:p>
      </dgm:t>
    </dgm:pt>
    <dgm:pt modelId="{723642AA-54F1-40AD-8F8D-B9D300D8362F}" type="sibTrans" cxnId="{D1344AEC-F98D-43AB-AF20-505C5E21F446}">
      <dgm:prSet/>
      <dgm:spPr/>
      <dgm:t>
        <a:bodyPr/>
        <a:lstStyle/>
        <a:p>
          <a:endParaRPr lang="hr-HR"/>
        </a:p>
      </dgm:t>
    </dgm:pt>
    <dgm:pt modelId="{4BCF4C9B-7A2C-4815-905C-7311E3431E4F}">
      <dgm:prSet phldrT="[Tekst]"/>
      <dgm:spPr/>
      <dgm:t>
        <a:bodyPr/>
        <a:lstStyle/>
        <a:p>
          <a:r>
            <a:rPr lang="hr-HR" dirty="0"/>
            <a:t>pregled i procjena ugode i postignuća za aktivnosti</a:t>
          </a:r>
        </a:p>
      </dgm:t>
    </dgm:pt>
    <dgm:pt modelId="{66BECBCC-6FAD-4AEB-B99D-7C3893BF5329}" type="parTrans" cxnId="{4B63F4B4-62CB-439A-B9E6-4C0964736926}">
      <dgm:prSet/>
      <dgm:spPr/>
      <dgm:t>
        <a:bodyPr/>
        <a:lstStyle/>
        <a:p>
          <a:endParaRPr lang="hr-HR"/>
        </a:p>
      </dgm:t>
    </dgm:pt>
    <dgm:pt modelId="{7C05D3C5-BA8D-4513-806E-E5BD83640802}" type="sibTrans" cxnId="{4B63F4B4-62CB-439A-B9E6-4C0964736926}">
      <dgm:prSet/>
      <dgm:spPr/>
      <dgm:t>
        <a:bodyPr/>
        <a:lstStyle/>
        <a:p>
          <a:endParaRPr lang="hr-HR"/>
        </a:p>
      </dgm:t>
    </dgm:pt>
    <dgm:pt modelId="{C5094806-67DA-4DD2-8C5A-6E420576D669}">
      <dgm:prSet phldrT="[Tekst]"/>
      <dgm:spPr/>
      <dgm:t>
        <a:bodyPr/>
        <a:lstStyle/>
        <a:p>
          <a:r>
            <a:rPr lang="hr-HR" dirty="0"/>
            <a:t>planiranje aktivnosti i izrada tjednog rasporeda + procjena ugode i postignuća</a:t>
          </a:r>
        </a:p>
      </dgm:t>
    </dgm:pt>
    <dgm:pt modelId="{8E737D8C-A43D-4681-8584-59DC38B7FBC6}" type="parTrans" cxnId="{C51140D3-1D0F-4C3F-9574-148E1226FD2C}">
      <dgm:prSet/>
      <dgm:spPr/>
      <dgm:t>
        <a:bodyPr/>
        <a:lstStyle/>
        <a:p>
          <a:endParaRPr lang="hr-HR"/>
        </a:p>
      </dgm:t>
    </dgm:pt>
    <dgm:pt modelId="{C099ABB0-0907-4FDB-A615-43CB9C3A0229}" type="sibTrans" cxnId="{C51140D3-1D0F-4C3F-9574-148E1226FD2C}">
      <dgm:prSet/>
      <dgm:spPr/>
      <dgm:t>
        <a:bodyPr/>
        <a:lstStyle/>
        <a:p>
          <a:endParaRPr lang="hr-HR"/>
        </a:p>
      </dgm:t>
    </dgm:pt>
    <dgm:pt modelId="{6C15D3BB-32FF-4608-AB20-B3F90EA266F8}">
      <dgm:prSet phldrT="[Tekst]"/>
      <dgm:spPr/>
      <dgm:t>
        <a:bodyPr/>
        <a:lstStyle/>
        <a:p>
          <a:r>
            <a:rPr lang="hr-HR" dirty="0"/>
            <a:t>usporedba predviđene i ostvarene ugode i postignuća</a:t>
          </a:r>
        </a:p>
      </dgm:t>
    </dgm:pt>
    <dgm:pt modelId="{DF9CABBA-3EE3-4B6D-B5DC-EB4E81913583}" type="parTrans" cxnId="{90804F89-1E34-40AA-B3DA-3081356E5859}">
      <dgm:prSet/>
      <dgm:spPr/>
      <dgm:t>
        <a:bodyPr/>
        <a:lstStyle/>
        <a:p>
          <a:endParaRPr lang="hr-HR"/>
        </a:p>
      </dgm:t>
    </dgm:pt>
    <dgm:pt modelId="{E65D0649-A3DB-4986-91EE-39CE0E93A490}" type="sibTrans" cxnId="{90804F89-1E34-40AA-B3DA-3081356E5859}">
      <dgm:prSet/>
      <dgm:spPr/>
      <dgm:t>
        <a:bodyPr/>
        <a:lstStyle/>
        <a:p>
          <a:endParaRPr lang="hr-HR"/>
        </a:p>
      </dgm:t>
    </dgm:pt>
    <dgm:pt modelId="{412D6A09-9D33-4DA9-8CCD-C4A77BE12250}" type="pres">
      <dgm:prSet presAssocID="{BEF93B1D-C022-436E-BEDA-39D179280D76}" presName="rootnode" presStyleCnt="0">
        <dgm:presLayoutVars>
          <dgm:chMax/>
          <dgm:chPref/>
          <dgm:dir/>
          <dgm:animLvl val="lvl"/>
        </dgm:presLayoutVars>
      </dgm:prSet>
      <dgm:spPr/>
    </dgm:pt>
    <dgm:pt modelId="{B22C892A-C139-44C2-8F15-BC8C7E43FE1D}" type="pres">
      <dgm:prSet presAssocID="{D3CADA35-16F8-4349-8DB2-C7D8F1F3F06B}" presName="composite" presStyleCnt="0"/>
      <dgm:spPr/>
    </dgm:pt>
    <dgm:pt modelId="{049ACA82-FC38-4CC2-9D22-D6C613948A98}" type="pres">
      <dgm:prSet presAssocID="{D3CADA35-16F8-4349-8DB2-C7D8F1F3F06B}" presName="LShape" presStyleLbl="alignNode1" presStyleIdx="0" presStyleCnt="7"/>
      <dgm:spPr/>
    </dgm:pt>
    <dgm:pt modelId="{F303C6FE-546A-40FD-9041-8BFC61D1DCFC}" type="pres">
      <dgm:prSet presAssocID="{D3CADA35-16F8-4349-8DB2-C7D8F1F3F06B}" presName="ParentText" presStyleLbl="revTx" presStyleIdx="0" presStyleCnt="4">
        <dgm:presLayoutVars>
          <dgm:chMax val="0"/>
          <dgm:chPref val="0"/>
          <dgm:bulletEnabled val="1"/>
        </dgm:presLayoutVars>
      </dgm:prSet>
      <dgm:spPr/>
      <dgm:t>
        <a:bodyPr/>
        <a:lstStyle/>
        <a:p>
          <a:endParaRPr lang="en-US"/>
        </a:p>
      </dgm:t>
    </dgm:pt>
    <dgm:pt modelId="{76C04066-6EDB-4D66-9F92-8191F35DE2AC}" type="pres">
      <dgm:prSet presAssocID="{D3CADA35-16F8-4349-8DB2-C7D8F1F3F06B}" presName="Triangle" presStyleLbl="alignNode1" presStyleIdx="1" presStyleCnt="7"/>
      <dgm:spPr/>
    </dgm:pt>
    <dgm:pt modelId="{0E4051B0-666B-4A9F-946C-C70F7B1BBA0A}" type="pres">
      <dgm:prSet presAssocID="{723642AA-54F1-40AD-8F8D-B9D300D8362F}" presName="sibTrans" presStyleCnt="0"/>
      <dgm:spPr/>
    </dgm:pt>
    <dgm:pt modelId="{4CAADAFB-D0A6-401D-A0D5-878F013BC5FB}" type="pres">
      <dgm:prSet presAssocID="{723642AA-54F1-40AD-8F8D-B9D300D8362F}" presName="space" presStyleCnt="0"/>
      <dgm:spPr/>
    </dgm:pt>
    <dgm:pt modelId="{18EC1DAE-4F1B-4B28-BBDD-BE9335CD6766}" type="pres">
      <dgm:prSet presAssocID="{4BCF4C9B-7A2C-4815-905C-7311E3431E4F}" presName="composite" presStyleCnt="0"/>
      <dgm:spPr/>
    </dgm:pt>
    <dgm:pt modelId="{20CB095D-D9C2-44E4-B317-CC8068FE1984}" type="pres">
      <dgm:prSet presAssocID="{4BCF4C9B-7A2C-4815-905C-7311E3431E4F}" presName="LShape" presStyleLbl="alignNode1" presStyleIdx="2" presStyleCnt="7"/>
      <dgm:spPr/>
    </dgm:pt>
    <dgm:pt modelId="{DEBF5975-599D-4EB8-BFC6-76F0951D3F82}" type="pres">
      <dgm:prSet presAssocID="{4BCF4C9B-7A2C-4815-905C-7311E3431E4F}" presName="ParentText" presStyleLbl="revTx" presStyleIdx="1" presStyleCnt="4">
        <dgm:presLayoutVars>
          <dgm:chMax val="0"/>
          <dgm:chPref val="0"/>
          <dgm:bulletEnabled val="1"/>
        </dgm:presLayoutVars>
      </dgm:prSet>
      <dgm:spPr/>
      <dgm:t>
        <a:bodyPr/>
        <a:lstStyle/>
        <a:p>
          <a:endParaRPr lang="en-US"/>
        </a:p>
      </dgm:t>
    </dgm:pt>
    <dgm:pt modelId="{AC277596-E38B-47D0-BB1A-B831FB73370B}" type="pres">
      <dgm:prSet presAssocID="{4BCF4C9B-7A2C-4815-905C-7311E3431E4F}" presName="Triangle" presStyleLbl="alignNode1" presStyleIdx="3" presStyleCnt="7"/>
      <dgm:spPr/>
    </dgm:pt>
    <dgm:pt modelId="{30122211-5D9A-4CE4-9D55-F9934FD0730A}" type="pres">
      <dgm:prSet presAssocID="{7C05D3C5-BA8D-4513-806E-E5BD83640802}" presName="sibTrans" presStyleCnt="0"/>
      <dgm:spPr/>
    </dgm:pt>
    <dgm:pt modelId="{EFD6637D-52C7-4D11-8C37-0DDA6C42E52D}" type="pres">
      <dgm:prSet presAssocID="{7C05D3C5-BA8D-4513-806E-E5BD83640802}" presName="space" presStyleCnt="0"/>
      <dgm:spPr/>
    </dgm:pt>
    <dgm:pt modelId="{7F8546CE-6A4F-49AE-A4CC-AA1684735B9D}" type="pres">
      <dgm:prSet presAssocID="{C5094806-67DA-4DD2-8C5A-6E420576D669}" presName="composite" presStyleCnt="0"/>
      <dgm:spPr/>
    </dgm:pt>
    <dgm:pt modelId="{D74615C6-D754-4134-B3A8-376B315014C9}" type="pres">
      <dgm:prSet presAssocID="{C5094806-67DA-4DD2-8C5A-6E420576D669}" presName="LShape" presStyleLbl="alignNode1" presStyleIdx="4" presStyleCnt="7"/>
      <dgm:spPr/>
    </dgm:pt>
    <dgm:pt modelId="{E6732CAB-DEC7-4D55-B35D-CE25AB45A5B3}" type="pres">
      <dgm:prSet presAssocID="{C5094806-67DA-4DD2-8C5A-6E420576D669}" presName="ParentText" presStyleLbl="revTx" presStyleIdx="2" presStyleCnt="4">
        <dgm:presLayoutVars>
          <dgm:chMax val="0"/>
          <dgm:chPref val="0"/>
          <dgm:bulletEnabled val="1"/>
        </dgm:presLayoutVars>
      </dgm:prSet>
      <dgm:spPr/>
      <dgm:t>
        <a:bodyPr/>
        <a:lstStyle/>
        <a:p>
          <a:endParaRPr lang="en-US"/>
        </a:p>
      </dgm:t>
    </dgm:pt>
    <dgm:pt modelId="{3613ADF3-94DE-4B73-929B-FEAC8D21755E}" type="pres">
      <dgm:prSet presAssocID="{C5094806-67DA-4DD2-8C5A-6E420576D669}" presName="Triangle" presStyleLbl="alignNode1" presStyleIdx="5" presStyleCnt="7"/>
      <dgm:spPr/>
    </dgm:pt>
    <dgm:pt modelId="{8C560E5D-0908-43B0-A6AA-21BAE9319BC1}" type="pres">
      <dgm:prSet presAssocID="{C099ABB0-0907-4FDB-A615-43CB9C3A0229}" presName="sibTrans" presStyleCnt="0"/>
      <dgm:spPr/>
    </dgm:pt>
    <dgm:pt modelId="{914E0A05-E5AC-48C5-AD61-00A2FBE3189D}" type="pres">
      <dgm:prSet presAssocID="{C099ABB0-0907-4FDB-A615-43CB9C3A0229}" presName="space" presStyleCnt="0"/>
      <dgm:spPr/>
    </dgm:pt>
    <dgm:pt modelId="{D1E11585-EEEF-468B-BC53-6228E5C7DD48}" type="pres">
      <dgm:prSet presAssocID="{6C15D3BB-32FF-4608-AB20-B3F90EA266F8}" presName="composite" presStyleCnt="0"/>
      <dgm:spPr/>
    </dgm:pt>
    <dgm:pt modelId="{FF352815-6825-4FA2-9460-3B653FFC4858}" type="pres">
      <dgm:prSet presAssocID="{6C15D3BB-32FF-4608-AB20-B3F90EA266F8}" presName="LShape" presStyleLbl="alignNode1" presStyleIdx="6" presStyleCnt="7"/>
      <dgm:spPr/>
    </dgm:pt>
    <dgm:pt modelId="{FDC59EAA-2E6D-490F-8A0D-A1952A55262C}" type="pres">
      <dgm:prSet presAssocID="{6C15D3BB-32FF-4608-AB20-B3F90EA266F8}" presName="ParentText" presStyleLbl="revTx" presStyleIdx="3" presStyleCnt="4">
        <dgm:presLayoutVars>
          <dgm:chMax val="0"/>
          <dgm:chPref val="0"/>
          <dgm:bulletEnabled val="1"/>
        </dgm:presLayoutVars>
      </dgm:prSet>
      <dgm:spPr/>
      <dgm:t>
        <a:bodyPr/>
        <a:lstStyle/>
        <a:p>
          <a:endParaRPr lang="en-US"/>
        </a:p>
      </dgm:t>
    </dgm:pt>
  </dgm:ptLst>
  <dgm:cxnLst>
    <dgm:cxn modelId="{D1344AEC-F98D-43AB-AF20-505C5E21F446}" srcId="{BEF93B1D-C022-436E-BEDA-39D179280D76}" destId="{D3CADA35-16F8-4349-8DB2-C7D8F1F3F06B}" srcOrd="0" destOrd="0" parTransId="{7C0928E5-82F8-4933-8B5B-D0A6929C6699}" sibTransId="{723642AA-54F1-40AD-8F8D-B9D300D8362F}"/>
    <dgm:cxn modelId="{2C345ECD-2158-48E9-B4AC-A96F40EFD0BF}" type="presOf" srcId="{C5094806-67DA-4DD2-8C5A-6E420576D669}" destId="{E6732CAB-DEC7-4D55-B35D-CE25AB45A5B3}" srcOrd="0" destOrd="0" presId="urn:microsoft.com/office/officeart/2009/3/layout/StepUpProcess"/>
    <dgm:cxn modelId="{4B63F4B4-62CB-439A-B9E6-4C0964736926}" srcId="{BEF93B1D-C022-436E-BEDA-39D179280D76}" destId="{4BCF4C9B-7A2C-4815-905C-7311E3431E4F}" srcOrd="1" destOrd="0" parTransId="{66BECBCC-6FAD-4AEB-B99D-7C3893BF5329}" sibTransId="{7C05D3C5-BA8D-4513-806E-E5BD83640802}"/>
    <dgm:cxn modelId="{97888750-DD08-436E-A3D5-B68D1D3CBBFF}" type="presOf" srcId="{D3CADA35-16F8-4349-8DB2-C7D8F1F3F06B}" destId="{F303C6FE-546A-40FD-9041-8BFC61D1DCFC}" srcOrd="0" destOrd="0" presId="urn:microsoft.com/office/officeart/2009/3/layout/StepUpProcess"/>
    <dgm:cxn modelId="{E86A179A-5818-4BB5-BE8C-AD5214DE81EA}" type="presOf" srcId="{BEF93B1D-C022-436E-BEDA-39D179280D76}" destId="{412D6A09-9D33-4DA9-8CCD-C4A77BE12250}" srcOrd="0" destOrd="0" presId="urn:microsoft.com/office/officeart/2009/3/layout/StepUpProcess"/>
    <dgm:cxn modelId="{90804F89-1E34-40AA-B3DA-3081356E5859}" srcId="{BEF93B1D-C022-436E-BEDA-39D179280D76}" destId="{6C15D3BB-32FF-4608-AB20-B3F90EA266F8}" srcOrd="3" destOrd="0" parTransId="{DF9CABBA-3EE3-4B6D-B5DC-EB4E81913583}" sibTransId="{E65D0649-A3DB-4986-91EE-39CE0E93A490}"/>
    <dgm:cxn modelId="{87B49151-5FF1-4ABC-A657-8C996C4AEF69}" type="presOf" srcId="{4BCF4C9B-7A2C-4815-905C-7311E3431E4F}" destId="{DEBF5975-599D-4EB8-BFC6-76F0951D3F82}" srcOrd="0" destOrd="0" presId="urn:microsoft.com/office/officeart/2009/3/layout/StepUpProcess"/>
    <dgm:cxn modelId="{C51140D3-1D0F-4C3F-9574-148E1226FD2C}" srcId="{BEF93B1D-C022-436E-BEDA-39D179280D76}" destId="{C5094806-67DA-4DD2-8C5A-6E420576D669}" srcOrd="2" destOrd="0" parTransId="{8E737D8C-A43D-4681-8584-59DC38B7FBC6}" sibTransId="{C099ABB0-0907-4FDB-A615-43CB9C3A0229}"/>
    <dgm:cxn modelId="{2CAE6E82-8B99-481E-95F7-71DE5FC742A5}" type="presOf" srcId="{6C15D3BB-32FF-4608-AB20-B3F90EA266F8}" destId="{FDC59EAA-2E6D-490F-8A0D-A1952A55262C}" srcOrd="0" destOrd="0" presId="urn:microsoft.com/office/officeart/2009/3/layout/StepUpProcess"/>
    <dgm:cxn modelId="{F68892C9-E14B-4889-876E-EF65A745B362}" type="presParOf" srcId="{412D6A09-9D33-4DA9-8CCD-C4A77BE12250}" destId="{B22C892A-C139-44C2-8F15-BC8C7E43FE1D}" srcOrd="0" destOrd="0" presId="urn:microsoft.com/office/officeart/2009/3/layout/StepUpProcess"/>
    <dgm:cxn modelId="{1AC5703B-42A5-4779-93CD-EC78B7BC5BA9}" type="presParOf" srcId="{B22C892A-C139-44C2-8F15-BC8C7E43FE1D}" destId="{049ACA82-FC38-4CC2-9D22-D6C613948A98}" srcOrd="0" destOrd="0" presId="urn:microsoft.com/office/officeart/2009/3/layout/StepUpProcess"/>
    <dgm:cxn modelId="{FD4D3F90-7584-4B2E-993F-58EC8B4A293D}" type="presParOf" srcId="{B22C892A-C139-44C2-8F15-BC8C7E43FE1D}" destId="{F303C6FE-546A-40FD-9041-8BFC61D1DCFC}" srcOrd="1" destOrd="0" presId="urn:microsoft.com/office/officeart/2009/3/layout/StepUpProcess"/>
    <dgm:cxn modelId="{959AAB51-B66A-4D89-83B1-83E2B023D95B}" type="presParOf" srcId="{B22C892A-C139-44C2-8F15-BC8C7E43FE1D}" destId="{76C04066-6EDB-4D66-9F92-8191F35DE2AC}" srcOrd="2" destOrd="0" presId="urn:microsoft.com/office/officeart/2009/3/layout/StepUpProcess"/>
    <dgm:cxn modelId="{EC11AFB2-2337-4599-A63E-054E02E39C99}" type="presParOf" srcId="{412D6A09-9D33-4DA9-8CCD-C4A77BE12250}" destId="{0E4051B0-666B-4A9F-946C-C70F7B1BBA0A}" srcOrd="1" destOrd="0" presId="urn:microsoft.com/office/officeart/2009/3/layout/StepUpProcess"/>
    <dgm:cxn modelId="{5FCD6B21-5EC5-48F6-AC77-345BD46C827E}" type="presParOf" srcId="{0E4051B0-666B-4A9F-946C-C70F7B1BBA0A}" destId="{4CAADAFB-D0A6-401D-A0D5-878F013BC5FB}" srcOrd="0" destOrd="0" presId="urn:microsoft.com/office/officeart/2009/3/layout/StepUpProcess"/>
    <dgm:cxn modelId="{E6F9B10C-5AFE-4790-BF73-FA0064EF4883}" type="presParOf" srcId="{412D6A09-9D33-4DA9-8CCD-C4A77BE12250}" destId="{18EC1DAE-4F1B-4B28-BBDD-BE9335CD6766}" srcOrd="2" destOrd="0" presId="urn:microsoft.com/office/officeart/2009/3/layout/StepUpProcess"/>
    <dgm:cxn modelId="{DB22F984-2499-4A4C-A31D-EEEBE86B0595}" type="presParOf" srcId="{18EC1DAE-4F1B-4B28-BBDD-BE9335CD6766}" destId="{20CB095D-D9C2-44E4-B317-CC8068FE1984}" srcOrd="0" destOrd="0" presId="urn:microsoft.com/office/officeart/2009/3/layout/StepUpProcess"/>
    <dgm:cxn modelId="{E97A9F3D-3C44-4996-9F63-5EF9FD3B86E5}" type="presParOf" srcId="{18EC1DAE-4F1B-4B28-BBDD-BE9335CD6766}" destId="{DEBF5975-599D-4EB8-BFC6-76F0951D3F82}" srcOrd="1" destOrd="0" presId="urn:microsoft.com/office/officeart/2009/3/layout/StepUpProcess"/>
    <dgm:cxn modelId="{744AF07F-0580-4772-9F0A-B72FB3875926}" type="presParOf" srcId="{18EC1DAE-4F1B-4B28-BBDD-BE9335CD6766}" destId="{AC277596-E38B-47D0-BB1A-B831FB73370B}" srcOrd="2" destOrd="0" presId="urn:microsoft.com/office/officeart/2009/3/layout/StepUpProcess"/>
    <dgm:cxn modelId="{0EF53826-4D73-4E81-B105-A15F716926BE}" type="presParOf" srcId="{412D6A09-9D33-4DA9-8CCD-C4A77BE12250}" destId="{30122211-5D9A-4CE4-9D55-F9934FD0730A}" srcOrd="3" destOrd="0" presId="urn:microsoft.com/office/officeart/2009/3/layout/StepUpProcess"/>
    <dgm:cxn modelId="{6641EDB6-6552-4845-9F28-2928BAE47E91}" type="presParOf" srcId="{30122211-5D9A-4CE4-9D55-F9934FD0730A}" destId="{EFD6637D-52C7-4D11-8C37-0DDA6C42E52D}" srcOrd="0" destOrd="0" presId="urn:microsoft.com/office/officeart/2009/3/layout/StepUpProcess"/>
    <dgm:cxn modelId="{B3263FE9-C978-4EFB-91CD-D13F54A4BE1B}" type="presParOf" srcId="{412D6A09-9D33-4DA9-8CCD-C4A77BE12250}" destId="{7F8546CE-6A4F-49AE-A4CC-AA1684735B9D}" srcOrd="4" destOrd="0" presId="urn:microsoft.com/office/officeart/2009/3/layout/StepUpProcess"/>
    <dgm:cxn modelId="{749B086B-836C-469E-9CF4-8FB34CDF9F9F}" type="presParOf" srcId="{7F8546CE-6A4F-49AE-A4CC-AA1684735B9D}" destId="{D74615C6-D754-4134-B3A8-376B315014C9}" srcOrd="0" destOrd="0" presId="urn:microsoft.com/office/officeart/2009/3/layout/StepUpProcess"/>
    <dgm:cxn modelId="{9D4EE8EE-1421-4B9F-9826-A4F5DB731F7D}" type="presParOf" srcId="{7F8546CE-6A4F-49AE-A4CC-AA1684735B9D}" destId="{E6732CAB-DEC7-4D55-B35D-CE25AB45A5B3}" srcOrd="1" destOrd="0" presId="urn:microsoft.com/office/officeart/2009/3/layout/StepUpProcess"/>
    <dgm:cxn modelId="{E809EA39-8071-4F05-8ABC-ECBFE845ACFA}" type="presParOf" srcId="{7F8546CE-6A4F-49AE-A4CC-AA1684735B9D}" destId="{3613ADF3-94DE-4B73-929B-FEAC8D21755E}" srcOrd="2" destOrd="0" presId="urn:microsoft.com/office/officeart/2009/3/layout/StepUpProcess"/>
    <dgm:cxn modelId="{B7AB9187-7F02-4920-9CAA-41130C42959C}" type="presParOf" srcId="{412D6A09-9D33-4DA9-8CCD-C4A77BE12250}" destId="{8C560E5D-0908-43B0-A6AA-21BAE9319BC1}" srcOrd="5" destOrd="0" presId="urn:microsoft.com/office/officeart/2009/3/layout/StepUpProcess"/>
    <dgm:cxn modelId="{E967B103-12C7-4EC6-8F99-DABA8A197035}" type="presParOf" srcId="{8C560E5D-0908-43B0-A6AA-21BAE9319BC1}" destId="{914E0A05-E5AC-48C5-AD61-00A2FBE3189D}" srcOrd="0" destOrd="0" presId="urn:microsoft.com/office/officeart/2009/3/layout/StepUpProcess"/>
    <dgm:cxn modelId="{69F75D91-18CE-45D7-97B9-A6E94B710816}" type="presParOf" srcId="{412D6A09-9D33-4DA9-8CCD-C4A77BE12250}" destId="{D1E11585-EEEF-468B-BC53-6228E5C7DD48}" srcOrd="6" destOrd="0" presId="urn:microsoft.com/office/officeart/2009/3/layout/StepUpProcess"/>
    <dgm:cxn modelId="{6476F065-0722-4E46-B022-C717EFDEE896}" type="presParOf" srcId="{D1E11585-EEEF-468B-BC53-6228E5C7DD48}" destId="{FF352815-6825-4FA2-9460-3B653FFC4858}" srcOrd="0" destOrd="0" presId="urn:microsoft.com/office/officeart/2009/3/layout/StepUpProcess"/>
    <dgm:cxn modelId="{B7FB351A-84B6-4D29-8A5E-9DBFA0C524AA}" type="presParOf" srcId="{D1E11585-EEEF-468B-BC53-6228E5C7DD48}" destId="{FDC59EAA-2E6D-490F-8A0D-A1952A55262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37A15C-9688-40C3-BA4C-EA94FF60FB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79BC8AB6-C00D-436B-80FE-77CD14A2414E}">
      <dgm:prSet phldrT="[Tekst]"/>
      <dgm:spPr/>
      <dgm:t>
        <a:bodyPr/>
        <a:lstStyle/>
        <a:p>
          <a:r>
            <a:rPr lang="hr-HR" dirty="0"/>
            <a:t>umanjivanje beznađa</a:t>
          </a:r>
        </a:p>
      </dgm:t>
    </dgm:pt>
    <dgm:pt modelId="{B20FC52D-1915-435E-88DA-92CEC8392B52}" type="parTrans" cxnId="{0E59DC4C-BABF-4F14-87AE-DAAEB7BEE32C}">
      <dgm:prSet/>
      <dgm:spPr/>
      <dgm:t>
        <a:bodyPr/>
        <a:lstStyle/>
        <a:p>
          <a:endParaRPr lang="hr-HR"/>
        </a:p>
      </dgm:t>
    </dgm:pt>
    <dgm:pt modelId="{4553B197-1155-48C1-9089-DB40E922C642}" type="sibTrans" cxnId="{0E59DC4C-BABF-4F14-87AE-DAAEB7BEE32C}">
      <dgm:prSet/>
      <dgm:spPr/>
      <dgm:t>
        <a:bodyPr/>
        <a:lstStyle/>
        <a:p>
          <a:endParaRPr lang="hr-HR"/>
        </a:p>
      </dgm:t>
    </dgm:pt>
    <dgm:pt modelId="{F3340C9A-6DAA-4F0E-AC57-8781A683B91C}">
      <dgm:prSet phldrT="[Tekst]"/>
      <dgm:spPr/>
      <dgm:t>
        <a:bodyPr/>
        <a:lstStyle/>
        <a:p>
          <a:r>
            <a:rPr lang="hr-HR" dirty="0"/>
            <a:t>smanjivanje NAM-i</a:t>
          </a:r>
        </a:p>
      </dgm:t>
    </dgm:pt>
    <dgm:pt modelId="{75434C70-1490-4459-8963-B6B5F5F02B33}" type="parTrans" cxnId="{B52DD0BC-5CC3-4A41-9FAA-6B7EF9434794}">
      <dgm:prSet/>
      <dgm:spPr/>
      <dgm:t>
        <a:bodyPr/>
        <a:lstStyle/>
        <a:p>
          <a:endParaRPr lang="hr-HR"/>
        </a:p>
      </dgm:t>
    </dgm:pt>
    <dgm:pt modelId="{6DBB297C-5E0E-4573-B379-F77E98C5CEE2}" type="sibTrans" cxnId="{B52DD0BC-5CC3-4A41-9FAA-6B7EF9434794}">
      <dgm:prSet/>
      <dgm:spPr/>
      <dgm:t>
        <a:bodyPr/>
        <a:lstStyle/>
        <a:p>
          <a:endParaRPr lang="hr-HR"/>
        </a:p>
      </dgm:t>
    </dgm:pt>
    <dgm:pt modelId="{73EE995C-7442-4FAE-86CC-F8A79AB73DA7}">
      <dgm:prSet phldrT="[Tekst]"/>
      <dgm:spPr/>
      <dgm:t>
        <a:bodyPr/>
        <a:lstStyle/>
        <a:p>
          <a:r>
            <a:rPr lang="hr-HR" dirty="0"/>
            <a:t>spavanje 7-8 sati noću</a:t>
          </a:r>
        </a:p>
      </dgm:t>
    </dgm:pt>
    <dgm:pt modelId="{D75D0272-68E7-4AD9-8B22-087109C58E70}" type="parTrans" cxnId="{652D100F-F92C-4090-B7FD-23924CA13D4D}">
      <dgm:prSet/>
      <dgm:spPr/>
      <dgm:t>
        <a:bodyPr/>
        <a:lstStyle/>
        <a:p>
          <a:endParaRPr lang="hr-HR"/>
        </a:p>
      </dgm:t>
    </dgm:pt>
    <dgm:pt modelId="{52B29E27-C24B-4F0F-8758-74E3F1282B83}" type="sibTrans" cxnId="{652D100F-F92C-4090-B7FD-23924CA13D4D}">
      <dgm:prSet/>
      <dgm:spPr/>
      <dgm:t>
        <a:bodyPr/>
        <a:lstStyle/>
        <a:p>
          <a:endParaRPr lang="hr-HR"/>
        </a:p>
      </dgm:t>
    </dgm:pt>
    <dgm:pt modelId="{BE79DCF5-BDFE-4A09-8AEE-B8A53061338C}">
      <dgm:prSet phldrT="[Tekst]"/>
      <dgm:spPr/>
      <dgm:t>
        <a:bodyPr/>
        <a:lstStyle/>
        <a:p>
          <a:r>
            <a:rPr lang="hr-HR" dirty="0"/>
            <a:t>povećanje </a:t>
          </a:r>
          <a:r>
            <a:rPr lang="hr-HR" dirty="0" err="1"/>
            <a:t>samopotkrjepljenja</a:t>
          </a:r>
          <a:r>
            <a:rPr lang="hr-HR" dirty="0"/>
            <a:t> za pozitivna ponašanja (jedno dnevno)</a:t>
          </a:r>
        </a:p>
      </dgm:t>
    </dgm:pt>
    <dgm:pt modelId="{8840F382-9C35-4037-863F-08A189E652C0}" type="parTrans" cxnId="{1601DB02-CA4E-40E8-85B6-164C24F9750D}">
      <dgm:prSet/>
      <dgm:spPr/>
      <dgm:t>
        <a:bodyPr/>
        <a:lstStyle/>
        <a:p>
          <a:endParaRPr lang="hr-HR"/>
        </a:p>
      </dgm:t>
    </dgm:pt>
    <dgm:pt modelId="{3876D777-122D-446E-9AC3-FF662FE3DC3A}" type="sibTrans" cxnId="{1601DB02-CA4E-40E8-85B6-164C24F9750D}">
      <dgm:prSet/>
      <dgm:spPr/>
      <dgm:t>
        <a:bodyPr/>
        <a:lstStyle/>
        <a:p>
          <a:endParaRPr lang="hr-HR"/>
        </a:p>
      </dgm:t>
    </dgm:pt>
    <dgm:pt modelId="{1F3C221B-FD11-4C92-A6CB-90D9FB9E3DBB}">
      <dgm:prSet phldrT="[Tekst]"/>
      <dgm:spPr/>
      <dgm:t>
        <a:bodyPr/>
        <a:lstStyle/>
        <a:p>
          <a:r>
            <a:rPr lang="hr-HR" dirty="0"/>
            <a:t>planiranje potkrjepljenja, </a:t>
          </a:r>
          <a:r>
            <a:rPr lang="hr-HR" dirty="0" err="1"/>
            <a:t>samopotkrjepljenje</a:t>
          </a:r>
          <a:endParaRPr lang="hr-HR" dirty="0"/>
        </a:p>
      </dgm:t>
    </dgm:pt>
    <dgm:pt modelId="{F888C89E-43F3-443B-8009-4E4FE7A13EC9}" type="parTrans" cxnId="{8EA03869-C02B-4D30-801D-F66393ABF30B}">
      <dgm:prSet/>
      <dgm:spPr/>
      <dgm:t>
        <a:bodyPr/>
        <a:lstStyle/>
        <a:p>
          <a:endParaRPr lang="hr-HR"/>
        </a:p>
      </dgm:t>
    </dgm:pt>
    <dgm:pt modelId="{EDD4488C-CFC0-4973-A38F-0749BB4FF5CB}" type="sibTrans" cxnId="{8EA03869-C02B-4D30-801D-F66393ABF30B}">
      <dgm:prSet/>
      <dgm:spPr/>
      <dgm:t>
        <a:bodyPr/>
        <a:lstStyle/>
        <a:p>
          <a:endParaRPr lang="hr-HR"/>
        </a:p>
      </dgm:t>
    </dgm:pt>
    <dgm:pt modelId="{6178D43F-4AD0-47A3-A2F3-3F778CEF1BFE}">
      <dgm:prSet phldrT="[Tekst]"/>
      <dgm:spPr/>
      <dgm:t>
        <a:bodyPr/>
        <a:lstStyle/>
        <a:p>
          <a:r>
            <a:rPr lang="hr-HR"/>
            <a:t>ispitivanje razloga za beznađe, ispitivanje dokaza za i protiv toga, bihevioralni eksperiment, raspored aktivnosti</a:t>
          </a:r>
          <a:endParaRPr lang="hr-HR" dirty="0"/>
        </a:p>
      </dgm:t>
    </dgm:pt>
    <dgm:pt modelId="{CB3201BA-9DFF-4C70-9CA6-45CF307FD9C3}" type="parTrans" cxnId="{402D9688-F46A-4D82-A0A5-B2DF6204B4D2}">
      <dgm:prSet/>
      <dgm:spPr/>
      <dgm:t>
        <a:bodyPr/>
        <a:lstStyle/>
        <a:p>
          <a:endParaRPr lang="hr-HR"/>
        </a:p>
      </dgm:t>
    </dgm:pt>
    <dgm:pt modelId="{B893A463-FCA2-4202-98FE-17F572D3BFE1}" type="sibTrans" cxnId="{402D9688-F46A-4D82-A0A5-B2DF6204B4D2}">
      <dgm:prSet/>
      <dgm:spPr/>
      <dgm:t>
        <a:bodyPr/>
        <a:lstStyle/>
        <a:p>
          <a:endParaRPr lang="hr-HR"/>
        </a:p>
      </dgm:t>
    </dgm:pt>
    <dgm:pt modelId="{A756A4D0-8649-41BE-9F3E-DA01CF19FB24}">
      <dgm:prSet phldrT="[Tekst]"/>
      <dgm:spPr/>
      <dgm:t>
        <a:bodyPr/>
        <a:lstStyle/>
        <a:p>
          <a:r>
            <a:rPr lang="hr-HR"/>
            <a:t>kognitivno restrukturiranje, distrakcije</a:t>
          </a:r>
          <a:endParaRPr lang="hr-HR" dirty="0"/>
        </a:p>
      </dgm:t>
    </dgm:pt>
    <dgm:pt modelId="{A31EBD66-FA9F-4E29-B1A0-E7A70ADA5C98}" type="parTrans" cxnId="{1F46BCCE-4A94-4810-AE9A-148EAD693C83}">
      <dgm:prSet/>
      <dgm:spPr/>
      <dgm:t>
        <a:bodyPr/>
        <a:lstStyle/>
        <a:p>
          <a:endParaRPr lang="hr-HR"/>
        </a:p>
      </dgm:t>
    </dgm:pt>
    <dgm:pt modelId="{ED975648-E62F-4570-B859-C3036D048808}" type="sibTrans" cxnId="{1F46BCCE-4A94-4810-AE9A-148EAD693C83}">
      <dgm:prSet/>
      <dgm:spPr/>
      <dgm:t>
        <a:bodyPr/>
        <a:lstStyle/>
        <a:p>
          <a:endParaRPr lang="hr-HR"/>
        </a:p>
      </dgm:t>
    </dgm:pt>
    <dgm:pt modelId="{A44D0CCB-F8DA-4600-A362-A943B2B1203B}">
      <dgm:prSet phldrT="[Tekst]"/>
      <dgm:spPr/>
      <dgm:t>
        <a:bodyPr/>
        <a:lstStyle/>
        <a:p>
          <a:r>
            <a:rPr lang="hr-HR"/>
            <a:t>relaksacija, plan tretman za insomniju</a:t>
          </a:r>
          <a:endParaRPr lang="hr-HR" dirty="0"/>
        </a:p>
      </dgm:t>
    </dgm:pt>
    <dgm:pt modelId="{389A131E-D28C-403D-9A61-9E0AE491C522}" type="parTrans" cxnId="{27CF1FDC-7C23-4077-A381-639966F1B8E7}">
      <dgm:prSet/>
      <dgm:spPr/>
      <dgm:t>
        <a:bodyPr/>
        <a:lstStyle/>
        <a:p>
          <a:endParaRPr lang="hr-HR"/>
        </a:p>
      </dgm:t>
    </dgm:pt>
    <dgm:pt modelId="{B83A47C0-24E8-4153-A082-D69466410CC5}" type="sibTrans" cxnId="{27CF1FDC-7C23-4077-A381-639966F1B8E7}">
      <dgm:prSet/>
      <dgm:spPr/>
      <dgm:t>
        <a:bodyPr/>
        <a:lstStyle/>
        <a:p>
          <a:endParaRPr lang="hr-HR"/>
        </a:p>
      </dgm:t>
    </dgm:pt>
    <dgm:pt modelId="{B861138E-AC9D-4467-91CE-70365763E6D0}" type="pres">
      <dgm:prSet presAssocID="{9737A15C-9688-40C3-BA4C-EA94FF60FB56}" presName="linear" presStyleCnt="0">
        <dgm:presLayoutVars>
          <dgm:animLvl val="lvl"/>
          <dgm:resizeHandles val="exact"/>
        </dgm:presLayoutVars>
      </dgm:prSet>
      <dgm:spPr/>
      <dgm:t>
        <a:bodyPr/>
        <a:lstStyle/>
        <a:p>
          <a:endParaRPr lang="en-US"/>
        </a:p>
      </dgm:t>
    </dgm:pt>
    <dgm:pt modelId="{4F1C42BB-FD3D-495B-A4B2-BE0CAF674742}" type="pres">
      <dgm:prSet presAssocID="{79BC8AB6-C00D-436B-80FE-77CD14A2414E}" presName="parentText" presStyleLbl="node1" presStyleIdx="0" presStyleCnt="4">
        <dgm:presLayoutVars>
          <dgm:chMax val="0"/>
          <dgm:bulletEnabled val="1"/>
        </dgm:presLayoutVars>
      </dgm:prSet>
      <dgm:spPr/>
      <dgm:t>
        <a:bodyPr/>
        <a:lstStyle/>
        <a:p>
          <a:endParaRPr lang="en-US"/>
        </a:p>
      </dgm:t>
    </dgm:pt>
    <dgm:pt modelId="{6C6D1922-BB39-4972-8ADE-A146BCC80C9F}" type="pres">
      <dgm:prSet presAssocID="{79BC8AB6-C00D-436B-80FE-77CD14A2414E}" presName="childText" presStyleLbl="revTx" presStyleIdx="0" presStyleCnt="4">
        <dgm:presLayoutVars>
          <dgm:bulletEnabled val="1"/>
        </dgm:presLayoutVars>
      </dgm:prSet>
      <dgm:spPr/>
      <dgm:t>
        <a:bodyPr/>
        <a:lstStyle/>
        <a:p>
          <a:endParaRPr lang="en-US"/>
        </a:p>
      </dgm:t>
    </dgm:pt>
    <dgm:pt modelId="{06D2B18F-6A6E-4A02-859B-5D13FC13DA7C}" type="pres">
      <dgm:prSet presAssocID="{F3340C9A-6DAA-4F0E-AC57-8781A683B91C}" presName="parentText" presStyleLbl="node1" presStyleIdx="1" presStyleCnt="4">
        <dgm:presLayoutVars>
          <dgm:chMax val="0"/>
          <dgm:bulletEnabled val="1"/>
        </dgm:presLayoutVars>
      </dgm:prSet>
      <dgm:spPr/>
      <dgm:t>
        <a:bodyPr/>
        <a:lstStyle/>
        <a:p>
          <a:endParaRPr lang="en-US"/>
        </a:p>
      </dgm:t>
    </dgm:pt>
    <dgm:pt modelId="{F4E2C2A3-F208-4A6C-B419-44086B6A9174}" type="pres">
      <dgm:prSet presAssocID="{F3340C9A-6DAA-4F0E-AC57-8781A683B91C}" presName="childText" presStyleLbl="revTx" presStyleIdx="1" presStyleCnt="4">
        <dgm:presLayoutVars>
          <dgm:bulletEnabled val="1"/>
        </dgm:presLayoutVars>
      </dgm:prSet>
      <dgm:spPr/>
      <dgm:t>
        <a:bodyPr/>
        <a:lstStyle/>
        <a:p>
          <a:endParaRPr lang="en-US"/>
        </a:p>
      </dgm:t>
    </dgm:pt>
    <dgm:pt modelId="{8656F0A9-DD42-45DF-BA0C-397D10F10E70}" type="pres">
      <dgm:prSet presAssocID="{73EE995C-7442-4FAE-86CC-F8A79AB73DA7}" presName="parentText" presStyleLbl="node1" presStyleIdx="2" presStyleCnt="4">
        <dgm:presLayoutVars>
          <dgm:chMax val="0"/>
          <dgm:bulletEnabled val="1"/>
        </dgm:presLayoutVars>
      </dgm:prSet>
      <dgm:spPr/>
      <dgm:t>
        <a:bodyPr/>
        <a:lstStyle/>
        <a:p>
          <a:endParaRPr lang="en-US"/>
        </a:p>
      </dgm:t>
    </dgm:pt>
    <dgm:pt modelId="{69AE50A1-DB20-4CC5-85D5-798F19B89745}" type="pres">
      <dgm:prSet presAssocID="{73EE995C-7442-4FAE-86CC-F8A79AB73DA7}" presName="childText" presStyleLbl="revTx" presStyleIdx="2" presStyleCnt="4">
        <dgm:presLayoutVars>
          <dgm:bulletEnabled val="1"/>
        </dgm:presLayoutVars>
      </dgm:prSet>
      <dgm:spPr/>
      <dgm:t>
        <a:bodyPr/>
        <a:lstStyle/>
        <a:p>
          <a:endParaRPr lang="en-US"/>
        </a:p>
      </dgm:t>
    </dgm:pt>
    <dgm:pt modelId="{C8E80D69-FD65-439D-B341-11A490B15E2F}" type="pres">
      <dgm:prSet presAssocID="{BE79DCF5-BDFE-4A09-8AEE-B8A53061338C}" presName="parentText" presStyleLbl="node1" presStyleIdx="3" presStyleCnt="4">
        <dgm:presLayoutVars>
          <dgm:chMax val="0"/>
          <dgm:bulletEnabled val="1"/>
        </dgm:presLayoutVars>
      </dgm:prSet>
      <dgm:spPr/>
      <dgm:t>
        <a:bodyPr/>
        <a:lstStyle/>
        <a:p>
          <a:endParaRPr lang="en-US"/>
        </a:p>
      </dgm:t>
    </dgm:pt>
    <dgm:pt modelId="{3EE013BB-BF0B-4262-8916-65C0BA962519}" type="pres">
      <dgm:prSet presAssocID="{BE79DCF5-BDFE-4A09-8AEE-B8A53061338C}" presName="childText" presStyleLbl="revTx" presStyleIdx="3" presStyleCnt="4">
        <dgm:presLayoutVars>
          <dgm:bulletEnabled val="1"/>
        </dgm:presLayoutVars>
      </dgm:prSet>
      <dgm:spPr/>
      <dgm:t>
        <a:bodyPr/>
        <a:lstStyle/>
        <a:p>
          <a:endParaRPr lang="en-US"/>
        </a:p>
      </dgm:t>
    </dgm:pt>
  </dgm:ptLst>
  <dgm:cxnLst>
    <dgm:cxn modelId="{652D100F-F92C-4090-B7FD-23924CA13D4D}" srcId="{9737A15C-9688-40C3-BA4C-EA94FF60FB56}" destId="{73EE995C-7442-4FAE-86CC-F8A79AB73DA7}" srcOrd="2" destOrd="0" parTransId="{D75D0272-68E7-4AD9-8B22-087109C58E70}" sibTransId="{52B29E27-C24B-4F0F-8758-74E3F1282B83}"/>
    <dgm:cxn modelId="{9F4B2C4C-76C1-45CA-917B-984C20E3FC23}" type="presOf" srcId="{BE79DCF5-BDFE-4A09-8AEE-B8A53061338C}" destId="{C8E80D69-FD65-439D-B341-11A490B15E2F}" srcOrd="0" destOrd="0" presId="urn:microsoft.com/office/officeart/2005/8/layout/vList2"/>
    <dgm:cxn modelId="{0E59DC4C-BABF-4F14-87AE-DAAEB7BEE32C}" srcId="{9737A15C-9688-40C3-BA4C-EA94FF60FB56}" destId="{79BC8AB6-C00D-436B-80FE-77CD14A2414E}" srcOrd="0" destOrd="0" parTransId="{B20FC52D-1915-435E-88DA-92CEC8392B52}" sibTransId="{4553B197-1155-48C1-9089-DB40E922C642}"/>
    <dgm:cxn modelId="{B52DD0BC-5CC3-4A41-9FAA-6B7EF9434794}" srcId="{9737A15C-9688-40C3-BA4C-EA94FF60FB56}" destId="{F3340C9A-6DAA-4F0E-AC57-8781A683B91C}" srcOrd="1" destOrd="0" parTransId="{75434C70-1490-4459-8963-B6B5F5F02B33}" sibTransId="{6DBB297C-5E0E-4573-B379-F77E98C5CEE2}"/>
    <dgm:cxn modelId="{8EA03869-C02B-4D30-801D-F66393ABF30B}" srcId="{BE79DCF5-BDFE-4A09-8AEE-B8A53061338C}" destId="{1F3C221B-FD11-4C92-A6CB-90D9FB9E3DBB}" srcOrd="0" destOrd="0" parTransId="{F888C89E-43F3-443B-8009-4E4FE7A13EC9}" sibTransId="{EDD4488C-CFC0-4973-A38F-0749BB4FF5CB}"/>
    <dgm:cxn modelId="{BDA3B0F2-018F-4E8C-BB59-A6DBF0FAE55A}" type="presOf" srcId="{F3340C9A-6DAA-4F0E-AC57-8781A683B91C}" destId="{06D2B18F-6A6E-4A02-859B-5D13FC13DA7C}" srcOrd="0" destOrd="0" presId="urn:microsoft.com/office/officeart/2005/8/layout/vList2"/>
    <dgm:cxn modelId="{402D9688-F46A-4D82-A0A5-B2DF6204B4D2}" srcId="{79BC8AB6-C00D-436B-80FE-77CD14A2414E}" destId="{6178D43F-4AD0-47A3-A2F3-3F778CEF1BFE}" srcOrd="0" destOrd="0" parTransId="{CB3201BA-9DFF-4C70-9CA6-45CF307FD9C3}" sibTransId="{B893A463-FCA2-4202-98FE-17F572D3BFE1}"/>
    <dgm:cxn modelId="{934CE9CB-1DD7-4E95-8AD4-DA32BC54D62F}" type="presOf" srcId="{6178D43F-4AD0-47A3-A2F3-3F778CEF1BFE}" destId="{6C6D1922-BB39-4972-8ADE-A146BCC80C9F}" srcOrd="0" destOrd="0" presId="urn:microsoft.com/office/officeart/2005/8/layout/vList2"/>
    <dgm:cxn modelId="{F81C7BD3-04A0-42AE-94DB-402AD90957D2}" type="presOf" srcId="{79BC8AB6-C00D-436B-80FE-77CD14A2414E}" destId="{4F1C42BB-FD3D-495B-A4B2-BE0CAF674742}" srcOrd="0" destOrd="0" presId="urn:microsoft.com/office/officeart/2005/8/layout/vList2"/>
    <dgm:cxn modelId="{27CF1FDC-7C23-4077-A381-639966F1B8E7}" srcId="{73EE995C-7442-4FAE-86CC-F8A79AB73DA7}" destId="{A44D0CCB-F8DA-4600-A362-A943B2B1203B}" srcOrd="0" destOrd="0" parTransId="{389A131E-D28C-403D-9A61-9E0AE491C522}" sibTransId="{B83A47C0-24E8-4153-A082-D69466410CC5}"/>
    <dgm:cxn modelId="{C61B3DA9-D3DE-4F11-8911-E529B44C5380}" type="presOf" srcId="{1F3C221B-FD11-4C92-A6CB-90D9FB9E3DBB}" destId="{3EE013BB-BF0B-4262-8916-65C0BA962519}" srcOrd="0" destOrd="0" presId="urn:microsoft.com/office/officeart/2005/8/layout/vList2"/>
    <dgm:cxn modelId="{1F46BCCE-4A94-4810-AE9A-148EAD693C83}" srcId="{F3340C9A-6DAA-4F0E-AC57-8781A683B91C}" destId="{A756A4D0-8649-41BE-9F3E-DA01CF19FB24}" srcOrd="0" destOrd="0" parTransId="{A31EBD66-FA9F-4E29-B1A0-E7A70ADA5C98}" sibTransId="{ED975648-E62F-4570-B859-C3036D048808}"/>
    <dgm:cxn modelId="{7A46914B-09FC-4708-9690-327DE0832484}" type="presOf" srcId="{9737A15C-9688-40C3-BA4C-EA94FF60FB56}" destId="{B861138E-AC9D-4467-91CE-70365763E6D0}" srcOrd="0" destOrd="0" presId="urn:microsoft.com/office/officeart/2005/8/layout/vList2"/>
    <dgm:cxn modelId="{E142A9BD-1009-44D8-B87B-F33A85AFE874}" type="presOf" srcId="{A44D0CCB-F8DA-4600-A362-A943B2B1203B}" destId="{69AE50A1-DB20-4CC5-85D5-798F19B89745}" srcOrd="0" destOrd="0" presId="urn:microsoft.com/office/officeart/2005/8/layout/vList2"/>
    <dgm:cxn modelId="{1601DB02-CA4E-40E8-85B6-164C24F9750D}" srcId="{9737A15C-9688-40C3-BA4C-EA94FF60FB56}" destId="{BE79DCF5-BDFE-4A09-8AEE-B8A53061338C}" srcOrd="3" destOrd="0" parTransId="{8840F382-9C35-4037-863F-08A189E652C0}" sibTransId="{3876D777-122D-446E-9AC3-FF662FE3DC3A}"/>
    <dgm:cxn modelId="{59510BEA-DA5D-44D5-91FC-CAA7C7C1DE03}" type="presOf" srcId="{A756A4D0-8649-41BE-9F3E-DA01CF19FB24}" destId="{F4E2C2A3-F208-4A6C-B419-44086B6A9174}" srcOrd="0" destOrd="0" presId="urn:microsoft.com/office/officeart/2005/8/layout/vList2"/>
    <dgm:cxn modelId="{30DDD0D8-60F5-47B6-8618-F9AA78987DCF}" type="presOf" srcId="{73EE995C-7442-4FAE-86CC-F8A79AB73DA7}" destId="{8656F0A9-DD42-45DF-BA0C-397D10F10E70}" srcOrd="0" destOrd="0" presId="urn:microsoft.com/office/officeart/2005/8/layout/vList2"/>
    <dgm:cxn modelId="{AA6E8230-3C7F-4357-863F-58C3D11FFBCD}" type="presParOf" srcId="{B861138E-AC9D-4467-91CE-70365763E6D0}" destId="{4F1C42BB-FD3D-495B-A4B2-BE0CAF674742}" srcOrd="0" destOrd="0" presId="urn:microsoft.com/office/officeart/2005/8/layout/vList2"/>
    <dgm:cxn modelId="{E4A5B16F-F114-4F2E-A5D1-2B75AA9C127B}" type="presParOf" srcId="{B861138E-AC9D-4467-91CE-70365763E6D0}" destId="{6C6D1922-BB39-4972-8ADE-A146BCC80C9F}" srcOrd="1" destOrd="0" presId="urn:microsoft.com/office/officeart/2005/8/layout/vList2"/>
    <dgm:cxn modelId="{896D8DB0-8B79-4E03-AFB1-6C3F3AB3DD34}" type="presParOf" srcId="{B861138E-AC9D-4467-91CE-70365763E6D0}" destId="{06D2B18F-6A6E-4A02-859B-5D13FC13DA7C}" srcOrd="2" destOrd="0" presId="urn:microsoft.com/office/officeart/2005/8/layout/vList2"/>
    <dgm:cxn modelId="{C197C47C-77AA-4AA4-A6FB-F856468C6029}" type="presParOf" srcId="{B861138E-AC9D-4467-91CE-70365763E6D0}" destId="{F4E2C2A3-F208-4A6C-B419-44086B6A9174}" srcOrd="3" destOrd="0" presId="urn:microsoft.com/office/officeart/2005/8/layout/vList2"/>
    <dgm:cxn modelId="{BE6D18D3-848C-4597-9BBD-24206700A609}" type="presParOf" srcId="{B861138E-AC9D-4467-91CE-70365763E6D0}" destId="{8656F0A9-DD42-45DF-BA0C-397D10F10E70}" srcOrd="4" destOrd="0" presId="urn:microsoft.com/office/officeart/2005/8/layout/vList2"/>
    <dgm:cxn modelId="{10D76F7B-5543-48CB-9D20-0C07C3670761}" type="presParOf" srcId="{B861138E-AC9D-4467-91CE-70365763E6D0}" destId="{69AE50A1-DB20-4CC5-85D5-798F19B89745}" srcOrd="5" destOrd="0" presId="urn:microsoft.com/office/officeart/2005/8/layout/vList2"/>
    <dgm:cxn modelId="{D0EB822C-E871-4780-A7A0-4549064F0A11}" type="presParOf" srcId="{B861138E-AC9D-4467-91CE-70365763E6D0}" destId="{C8E80D69-FD65-439D-B341-11A490B15E2F}" srcOrd="6" destOrd="0" presId="urn:microsoft.com/office/officeart/2005/8/layout/vList2"/>
    <dgm:cxn modelId="{61B7278E-122B-4750-834D-156FDFE0774B}" type="presParOf" srcId="{B861138E-AC9D-4467-91CE-70365763E6D0}" destId="{3EE013BB-BF0B-4262-8916-65C0BA96251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78456-239D-442B-841B-7C643F948FFC}">
      <dsp:nvSpPr>
        <dsp:cNvPr id="0" name=""/>
        <dsp:cNvSpPr/>
      </dsp:nvSpPr>
      <dsp:spPr>
        <a:xfrm rot="4396374">
          <a:off x="2542807" y="865882"/>
          <a:ext cx="3756332" cy="2619573"/>
        </a:xfrm>
        <a:prstGeom prst="swooshArrow">
          <a:avLst>
            <a:gd name="adj1" fmla="val 16310"/>
            <a:gd name="adj2" fmla="val 313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49D2148-0EAF-4BA8-8A12-40E73C59FFC1}">
      <dsp:nvSpPr>
        <dsp:cNvPr id="0" name=""/>
        <dsp:cNvSpPr/>
      </dsp:nvSpPr>
      <dsp:spPr>
        <a:xfrm>
          <a:off x="3949942" y="1207931"/>
          <a:ext cx="94859" cy="94859"/>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2D7D2E9D-751C-4880-B005-9296A67E14A3}">
      <dsp:nvSpPr>
        <dsp:cNvPr id="0" name=""/>
        <dsp:cNvSpPr/>
      </dsp:nvSpPr>
      <dsp:spPr>
        <a:xfrm>
          <a:off x="4599466" y="1731832"/>
          <a:ext cx="94859" cy="94859"/>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DEEFFCCD-6295-4CCA-9690-2E086F4137B1}">
      <dsp:nvSpPr>
        <dsp:cNvPr id="0" name=""/>
        <dsp:cNvSpPr/>
      </dsp:nvSpPr>
      <dsp:spPr>
        <a:xfrm>
          <a:off x="5086250" y="2344500"/>
          <a:ext cx="94859" cy="94859"/>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2361730F-7B0A-4E98-B576-325C0FC0006A}">
      <dsp:nvSpPr>
        <dsp:cNvPr id="0" name=""/>
        <dsp:cNvSpPr/>
      </dsp:nvSpPr>
      <dsp:spPr>
        <a:xfrm>
          <a:off x="2290994" y="0"/>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lvl="0" algn="ctr" defTabSz="1022350">
            <a:lnSpc>
              <a:spcPct val="90000"/>
            </a:lnSpc>
            <a:spcBef>
              <a:spcPct val="0"/>
            </a:spcBef>
            <a:spcAft>
              <a:spcPct val="35000"/>
            </a:spcAft>
          </a:pPr>
          <a:r>
            <a:rPr lang="hr-HR" sz="2300" kern="1200" dirty="0"/>
            <a:t>rana iskustva</a:t>
          </a:r>
        </a:p>
      </dsp:txBody>
      <dsp:txXfrm>
        <a:off x="2290994" y="0"/>
        <a:ext cx="1770994" cy="696214"/>
      </dsp:txXfrm>
    </dsp:sp>
    <dsp:sp modelId="{D65ECEC9-21C5-47F7-8481-FEAE7C3ADFC7}">
      <dsp:nvSpPr>
        <dsp:cNvPr id="0" name=""/>
        <dsp:cNvSpPr/>
      </dsp:nvSpPr>
      <dsp:spPr>
        <a:xfrm>
          <a:off x="4611719" y="752415"/>
          <a:ext cx="4878973"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hr-HR" sz="2300" kern="1200" dirty="0"/>
            <a:t>disfunkcionalna vjerovanja o sebi </a:t>
          </a:r>
        </a:p>
      </dsp:txBody>
      <dsp:txXfrm>
        <a:off x="4611719" y="752415"/>
        <a:ext cx="4878973" cy="696214"/>
      </dsp:txXfrm>
    </dsp:sp>
    <dsp:sp modelId="{9FB2A2CD-FB1C-47C6-9061-842664A84EB8}">
      <dsp:nvSpPr>
        <dsp:cNvPr id="0" name=""/>
        <dsp:cNvSpPr/>
      </dsp:nvSpPr>
      <dsp:spPr>
        <a:xfrm>
          <a:off x="229099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r" defTabSz="1022350">
            <a:lnSpc>
              <a:spcPct val="90000"/>
            </a:lnSpc>
            <a:spcBef>
              <a:spcPct val="0"/>
            </a:spcBef>
            <a:spcAft>
              <a:spcPct val="35000"/>
            </a:spcAft>
          </a:pPr>
          <a:r>
            <a:rPr lang="hr-HR" sz="2300" kern="1200" dirty="0"/>
            <a:t>kritični događaj</a:t>
          </a:r>
        </a:p>
      </dsp:txBody>
      <dsp:txXfrm>
        <a:off x="2290994" y="1431155"/>
        <a:ext cx="2058182" cy="696214"/>
      </dsp:txXfrm>
    </dsp:sp>
    <dsp:sp modelId="{4AED037D-BB89-45A6-944D-A404A04DD826}">
      <dsp:nvSpPr>
        <dsp:cNvPr id="0" name=""/>
        <dsp:cNvSpPr/>
      </dsp:nvSpPr>
      <dsp:spPr>
        <a:xfrm>
          <a:off x="5668220" y="1959414"/>
          <a:ext cx="3602320"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hr-HR" sz="2300" kern="1200" dirty="0"/>
            <a:t>negativne automatske misli</a:t>
          </a:r>
        </a:p>
      </dsp:txBody>
      <dsp:txXfrm>
        <a:off x="5668220" y="1959414"/>
        <a:ext cx="3602320" cy="696214"/>
      </dsp:txXfrm>
    </dsp:sp>
    <dsp:sp modelId="{EF1E9F07-2D82-40A3-9ADA-83D0FB1ADF26}">
      <dsp:nvSpPr>
        <dsp:cNvPr id="0" name=""/>
        <dsp:cNvSpPr/>
      </dsp:nvSpPr>
      <dsp:spPr>
        <a:xfrm>
          <a:off x="468423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lvl="0" algn="ctr" defTabSz="1022350">
            <a:lnSpc>
              <a:spcPct val="90000"/>
            </a:lnSpc>
            <a:spcBef>
              <a:spcPct val="0"/>
            </a:spcBef>
            <a:spcAft>
              <a:spcPct val="35000"/>
            </a:spcAft>
          </a:pPr>
          <a:r>
            <a:rPr lang="hr-HR" sz="2300" kern="1200" dirty="0"/>
            <a:t>simptomi</a:t>
          </a:r>
        </a:p>
      </dsp:txBody>
      <dsp:txXfrm>
        <a:off x="4684230" y="3655123"/>
        <a:ext cx="2393235" cy="696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ACA82-FC38-4CC2-9D22-D6C613948A98}">
      <dsp:nvSpPr>
        <dsp:cNvPr id="0" name=""/>
        <dsp:cNvSpPr/>
      </dsp:nvSpPr>
      <dsp:spPr>
        <a:xfrm rot="5400000">
          <a:off x="466525" y="1626486"/>
          <a:ext cx="1383131" cy="23015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3C6FE-546A-40FD-9041-8BFC61D1DCFC}">
      <dsp:nvSpPr>
        <dsp:cNvPr id="0" name=""/>
        <dsp:cNvSpPr/>
      </dsp:nvSpPr>
      <dsp:spPr>
        <a:xfrm>
          <a:off x="235646" y="2314138"/>
          <a:ext cx="2077807" cy="182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hr-HR" sz="2000" kern="1200" dirty="0"/>
            <a:t>praćenje tjednog rasporeda aktivnosti</a:t>
          </a:r>
        </a:p>
      </dsp:txBody>
      <dsp:txXfrm>
        <a:off x="235646" y="2314138"/>
        <a:ext cx="2077807" cy="1821319"/>
      </dsp:txXfrm>
    </dsp:sp>
    <dsp:sp modelId="{76C04066-6EDB-4D66-9F92-8191F35DE2AC}">
      <dsp:nvSpPr>
        <dsp:cNvPr id="0" name=""/>
        <dsp:cNvSpPr/>
      </dsp:nvSpPr>
      <dsp:spPr>
        <a:xfrm>
          <a:off x="1921414" y="1457047"/>
          <a:ext cx="392039" cy="39203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B095D-D9C2-44E4-B317-CC8068FE1984}">
      <dsp:nvSpPr>
        <dsp:cNvPr id="0" name=""/>
        <dsp:cNvSpPr/>
      </dsp:nvSpPr>
      <dsp:spPr>
        <a:xfrm rot="5400000">
          <a:off x="3010167" y="997059"/>
          <a:ext cx="1383131" cy="23015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F5975-599D-4EB8-BFC6-76F0951D3F82}">
      <dsp:nvSpPr>
        <dsp:cNvPr id="0" name=""/>
        <dsp:cNvSpPr/>
      </dsp:nvSpPr>
      <dsp:spPr>
        <a:xfrm>
          <a:off x="2779287" y="1684712"/>
          <a:ext cx="2077807" cy="182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hr-HR" sz="2000" kern="1200" dirty="0"/>
            <a:t>pregled i procjena ugode i postignuća za aktivnosti</a:t>
          </a:r>
        </a:p>
      </dsp:txBody>
      <dsp:txXfrm>
        <a:off x="2779287" y="1684712"/>
        <a:ext cx="2077807" cy="1821319"/>
      </dsp:txXfrm>
    </dsp:sp>
    <dsp:sp modelId="{AC277596-E38B-47D0-BB1A-B831FB73370B}">
      <dsp:nvSpPr>
        <dsp:cNvPr id="0" name=""/>
        <dsp:cNvSpPr/>
      </dsp:nvSpPr>
      <dsp:spPr>
        <a:xfrm>
          <a:off x="4465056" y="827620"/>
          <a:ext cx="392039" cy="39203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15C6-D754-4134-B3A8-376B315014C9}">
      <dsp:nvSpPr>
        <dsp:cNvPr id="0" name=""/>
        <dsp:cNvSpPr/>
      </dsp:nvSpPr>
      <dsp:spPr>
        <a:xfrm rot="5400000">
          <a:off x="5553808" y="367632"/>
          <a:ext cx="1383131" cy="23015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32CAB-DEC7-4D55-B35D-CE25AB45A5B3}">
      <dsp:nvSpPr>
        <dsp:cNvPr id="0" name=""/>
        <dsp:cNvSpPr/>
      </dsp:nvSpPr>
      <dsp:spPr>
        <a:xfrm>
          <a:off x="5322929" y="1055285"/>
          <a:ext cx="2077807" cy="182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hr-HR" sz="2000" kern="1200" dirty="0"/>
            <a:t>planiranje aktivnosti i izrada tjednog rasporeda + procjena ugode i postignuća</a:t>
          </a:r>
        </a:p>
      </dsp:txBody>
      <dsp:txXfrm>
        <a:off x="5322929" y="1055285"/>
        <a:ext cx="2077807" cy="1821319"/>
      </dsp:txXfrm>
    </dsp:sp>
    <dsp:sp modelId="{3613ADF3-94DE-4B73-929B-FEAC8D21755E}">
      <dsp:nvSpPr>
        <dsp:cNvPr id="0" name=""/>
        <dsp:cNvSpPr/>
      </dsp:nvSpPr>
      <dsp:spPr>
        <a:xfrm>
          <a:off x="7008698" y="198193"/>
          <a:ext cx="392039" cy="39203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52815-6825-4FA2-9460-3B653FFC4858}">
      <dsp:nvSpPr>
        <dsp:cNvPr id="0" name=""/>
        <dsp:cNvSpPr/>
      </dsp:nvSpPr>
      <dsp:spPr>
        <a:xfrm rot="5400000">
          <a:off x="8097450" y="-261793"/>
          <a:ext cx="1383131" cy="23015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59EAA-2E6D-490F-8A0D-A1952A55262C}">
      <dsp:nvSpPr>
        <dsp:cNvPr id="0" name=""/>
        <dsp:cNvSpPr/>
      </dsp:nvSpPr>
      <dsp:spPr>
        <a:xfrm>
          <a:off x="7866571" y="425858"/>
          <a:ext cx="2077807" cy="182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hr-HR" sz="2000" kern="1200" dirty="0"/>
            <a:t>usporedba predviđene i ostvarene ugode i postignuća</a:t>
          </a:r>
        </a:p>
      </dsp:txBody>
      <dsp:txXfrm>
        <a:off x="7866571" y="425858"/>
        <a:ext cx="2077807" cy="1821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C42BB-FD3D-495B-A4B2-BE0CAF674742}">
      <dsp:nvSpPr>
        <dsp:cNvPr id="0" name=""/>
        <dsp:cNvSpPr/>
      </dsp:nvSpPr>
      <dsp:spPr>
        <a:xfrm>
          <a:off x="0" y="409734"/>
          <a:ext cx="1193878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kern="1200" dirty="0"/>
            <a:t>umanjivanje beznađa</a:t>
          </a:r>
        </a:p>
      </dsp:txBody>
      <dsp:txXfrm>
        <a:off x="37467" y="447201"/>
        <a:ext cx="11863848" cy="692586"/>
      </dsp:txXfrm>
    </dsp:sp>
    <dsp:sp modelId="{6C6D1922-BB39-4972-8ADE-A146BCC80C9F}">
      <dsp:nvSpPr>
        <dsp:cNvPr id="0" name=""/>
        <dsp:cNvSpPr/>
      </dsp:nvSpPr>
      <dsp:spPr>
        <a:xfrm>
          <a:off x="0" y="1177255"/>
          <a:ext cx="11938782"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05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hr-HR" sz="2500" kern="1200"/>
            <a:t>ispitivanje razloga za beznađe, ispitivanje dokaza za i protiv toga, bihevioralni eksperiment, raspored aktivnosti</a:t>
          </a:r>
          <a:endParaRPr lang="hr-HR" sz="2500" kern="1200" dirty="0"/>
        </a:p>
      </dsp:txBody>
      <dsp:txXfrm>
        <a:off x="0" y="1177255"/>
        <a:ext cx="11938782" cy="794880"/>
      </dsp:txXfrm>
    </dsp:sp>
    <dsp:sp modelId="{06D2B18F-6A6E-4A02-859B-5D13FC13DA7C}">
      <dsp:nvSpPr>
        <dsp:cNvPr id="0" name=""/>
        <dsp:cNvSpPr/>
      </dsp:nvSpPr>
      <dsp:spPr>
        <a:xfrm>
          <a:off x="0" y="1972135"/>
          <a:ext cx="1193878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kern="1200" dirty="0"/>
            <a:t>smanjivanje NAM-i</a:t>
          </a:r>
        </a:p>
      </dsp:txBody>
      <dsp:txXfrm>
        <a:off x="37467" y="2009602"/>
        <a:ext cx="11863848" cy="692586"/>
      </dsp:txXfrm>
    </dsp:sp>
    <dsp:sp modelId="{F4E2C2A3-F208-4A6C-B419-44086B6A9174}">
      <dsp:nvSpPr>
        <dsp:cNvPr id="0" name=""/>
        <dsp:cNvSpPr/>
      </dsp:nvSpPr>
      <dsp:spPr>
        <a:xfrm>
          <a:off x="0" y="2739655"/>
          <a:ext cx="1193878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05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hr-HR" sz="2500" kern="1200"/>
            <a:t>kognitivno restrukturiranje, distrakcije</a:t>
          </a:r>
          <a:endParaRPr lang="hr-HR" sz="2500" kern="1200" dirty="0"/>
        </a:p>
      </dsp:txBody>
      <dsp:txXfrm>
        <a:off x="0" y="2739655"/>
        <a:ext cx="11938782" cy="529920"/>
      </dsp:txXfrm>
    </dsp:sp>
    <dsp:sp modelId="{8656F0A9-DD42-45DF-BA0C-397D10F10E70}">
      <dsp:nvSpPr>
        <dsp:cNvPr id="0" name=""/>
        <dsp:cNvSpPr/>
      </dsp:nvSpPr>
      <dsp:spPr>
        <a:xfrm>
          <a:off x="0" y="3269575"/>
          <a:ext cx="1193878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kern="1200" dirty="0"/>
            <a:t>spavanje 7-8 sati noću</a:t>
          </a:r>
        </a:p>
      </dsp:txBody>
      <dsp:txXfrm>
        <a:off x="37467" y="3307042"/>
        <a:ext cx="11863848" cy="692586"/>
      </dsp:txXfrm>
    </dsp:sp>
    <dsp:sp modelId="{69AE50A1-DB20-4CC5-85D5-798F19B89745}">
      <dsp:nvSpPr>
        <dsp:cNvPr id="0" name=""/>
        <dsp:cNvSpPr/>
      </dsp:nvSpPr>
      <dsp:spPr>
        <a:xfrm>
          <a:off x="0" y="4037095"/>
          <a:ext cx="1193878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05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hr-HR" sz="2500" kern="1200"/>
            <a:t>relaksacija, plan tretman za insomniju</a:t>
          </a:r>
          <a:endParaRPr lang="hr-HR" sz="2500" kern="1200" dirty="0"/>
        </a:p>
      </dsp:txBody>
      <dsp:txXfrm>
        <a:off x="0" y="4037095"/>
        <a:ext cx="11938782" cy="529920"/>
      </dsp:txXfrm>
    </dsp:sp>
    <dsp:sp modelId="{C8E80D69-FD65-439D-B341-11A490B15E2F}">
      <dsp:nvSpPr>
        <dsp:cNvPr id="0" name=""/>
        <dsp:cNvSpPr/>
      </dsp:nvSpPr>
      <dsp:spPr>
        <a:xfrm>
          <a:off x="0" y="4567015"/>
          <a:ext cx="1193878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kern="1200" dirty="0"/>
            <a:t>povećanje </a:t>
          </a:r>
          <a:r>
            <a:rPr lang="hr-HR" sz="3200" kern="1200" dirty="0" err="1"/>
            <a:t>samopotkrjepljenja</a:t>
          </a:r>
          <a:r>
            <a:rPr lang="hr-HR" sz="3200" kern="1200" dirty="0"/>
            <a:t> za pozitivna ponašanja (jedno dnevno)</a:t>
          </a:r>
        </a:p>
      </dsp:txBody>
      <dsp:txXfrm>
        <a:off x="37467" y="4604482"/>
        <a:ext cx="11863848" cy="692586"/>
      </dsp:txXfrm>
    </dsp:sp>
    <dsp:sp modelId="{3EE013BB-BF0B-4262-8916-65C0BA962519}">
      <dsp:nvSpPr>
        <dsp:cNvPr id="0" name=""/>
        <dsp:cNvSpPr/>
      </dsp:nvSpPr>
      <dsp:spPr>
        <a:xfrm>
          <a:off x="0" y="5334535"/>
          <a:ext cx="1193878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05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hr-HR" sz="2500" kern="1200" dirty="0"/>
            <a:t>planiranje potkrjepljenja, </a:t>
          </a:r>
          <a:r>
            <a:rPr lang="hr-HR" sz="2500" kern="1200" dirty="0" err="1"/>
            <a:t>samopotkrjepljenje</a:t>
          </a:r>
          <a:endParaRPr lang="hr-HR" sz="2500" kern="1200" dirty="0"/>
        </a:p>
      </dsp:txBody>
      <dsp:txXfrm>
        <a:off x="0" y="5334535"/>
        <a:ext cx="11938782" cy="52992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Uredite stil podnaslova matrice</a:t>
            </a:r>
          </a:p>
        </p:txBody>
      </p:sp>
      <p:sp>
        <p:nvSpPr>
          <p:cNvPr id="4" name="Rezervirano mjesto datuma 3"/>
          <p:cNvSpPr>
            <a:spLocks noGrp="1"/>
          </p:cNvSpPr>
          <p:nvPr>
            <p:ph type="dt" sz="half" idx="10"/>
          </p:nvPr>
        </p:nvSpPr>
        <p:spPr/>
        <p:txBody>
          <a:bodyPr/>
          <a:lstStyle/>
          <a:p>
            <a:fld id="{20BCF7AB-0188-4999-9CBC-9D7DA18296C1}" type="datetimeFigureOut">
              <a:rPr lang="hr-HR" smtClean="0"/>
              <a:t>17.02.2021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37145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20BCF7AB-0188-4999-9CBC-9D7DA18296C1}" type="datetimeFigureOut">
              <a:rPr lang="hr-HR" smtClean="0"/>
              <a:t>17.02.2021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197896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20BCF7AB-0188-4999-9CBC-9D7DA18296C1}" type="datetimeFigureOut">
              <a:rPr lang="hr-HR" smtClean="0"/>
              <a:t>17.02.2021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215755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20BCF7AB-0188-4999-9CBC-9D7DA18296C1}" type="datetimeFigureOut">
              <a:rPr lang="hr-HR" smtClean="0"/>
              <a:t>17.02.2021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328230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20BCF7AB-0188-4999-9CBC-9D7DA18296C1}" type="datetimeFigureOut">
              <a:rPr lang="hr-HR" smtClean="0"/>
              <a:t>17.02.2021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265538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20BCF7AB-0188-4999-9CBC-9D7DA18296C1}" type="datetimeFigureOut">
              <a:rPr lang="hr-HR" smtClean="0"/>
              <a:t>17.02.2021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49798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20BCF7AB-0188-4999-9CBC-9D7DA18296C1}" type="datetimeFigureOut">
              <a:rPr lang="hr-HR" smtClean="0"/>
              <a:t>17.02.2021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141818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20BCF7AB-0188-4999-9CBC-9D7DA18296C1}" type="datetimeFigureOut">
              <a:rPr lang="hr-HR" smtClean="0"/>
              <a:t>17.02.2021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295106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0BCF7AB-0188-4999-9CBC-9D7DA18296C1}" type="datetimeFigureOut">
              <a:rPr lang="hr-HR" smtClean="0"/>
              <a:t>17.02.2021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275476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20BCF7AB-0188-4999-9CBC-9D7DA18296C1}" type="datetimeFigureOut">
              <a:rPr lang="hr-HR" smtClean="0"/>
              <a:t>17.02.2021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384803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20BCF7AB-0188-4999-9CBC-9D7DA18296C1}" type="datetimeFigureOut">
              <a:rPr lang="hr-HR" smtClean="0"/>
              <a:t>17.02.2021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E7EADDD-5BC1-40B4-B0B1-F8236BEB72AF}" type="slidenum">
              <a:rPr lang="hr-HR" smtClean="0"/>
              <a:t>‹#›</a:t>
            </a:fld>
            <a:endParaRPr lang="hr-HR"/>
          </a:p>
        </p:txBody>
      </p:sp>
    </p:spTree>
    <p:extLst>
      <p:ext uri="{BB962C8B-B14F-4D97-AF65-F5344CB8AC3E}">
        <p14:creationId xmlns:p14="http://schemas.microsoft.com/office/powerpoint/2010/main" val="42029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CF7AB-0188-4999-9CBC-9D7DA18296C1}" type="datetimeFigureOut">
              <a:rPr lang="hr-HR" smtClean="0"/>
              <a:t>17.02.2021</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EADDD-5BC1-40B4-B0B1-F8236BEB72AF}" type="slidenum">
              <a:rPr lang="hr-HR" smtClean="0"/>
              <a:t>‹#›</a:t>
            </a:fld>
            <a:endParaRPr lang="hr-HR"/>
          </a:p>
        </p:txBody>
      </p:sp>
    </p:spTree>
    <p:extLst>
      <p:ext uri="{BB962C8B-B14F-4D97-AF65-F5344CB8AC3E}">
        <p14:creationId xmlns:p14="http://schemas.microsoft.com/office/powerpoint/2010/main" val="73409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reptil, kornjača&#10;&#10;Opis je automatski generiran">
            <a:extLst>
              <a:ext uri="{FF2B5EF4-FFF2-40B4-BE49-F238E27FC236}">
                <a16:creationId xmlns:a16="http://schemas.microsoft.com/office/drawing/2014/main" id="{7FF0C436-A9C4-44D4-BA28-2DE722495B8D}"/>
              </a:ext>
            </a:extLst>
          </p:cNvPr>
          <p:cNvPicPr>
            <a:picLocks noChangeAspect="1"/>
          </p:cNvPicPr>
          <p:nvPr/>
        </p:nvPicPr>
        <p:blipFill rotWithShape="1">
          <a:blip r:embed="rId2">
            <a:extLst>
              <a:ext uri="{28A0092B-C50C-407E-A947-70E740481C1C}">
                <a14:useLocalDpi xmlns:a14="http://schemas.microsoft.com/office/drawing/2010/main" val="0"/>
              </a:ext>
            </a:extLst>
          </a:blip>
          <a:srcRect l="12445"/>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p:cNvSpPr>
            <a:spLocks noGrp="1"/>
          </p:cNvSpPr>
          <p:nvPr>
            <p:ph type="ctrTitle"/>
          </p:nvPr>
        </p:nvSpPr>
        <p:spPr>
          <a:xfrm>
            <a:off x="8022021" y="3231931"/>
            <a:ext cx="3852041" cy="1834056"/>
          </a:xfrm>
        </p:spPr>
        <p:txBody>
          <a:bodyPr>
            <a:normAutofit/>
          </a:bodyPr>
          <a:lstStyle/>
          <a:p>
            <a:r>
              <a:rPr lang="hr-HR" sz="4000"/>
              <a:t>BKT depresije</a:t>
            </a:r>
          </a:p>
        </p:txBody>
      </p:sp>
      <p:sp>
        <p:nvSpPr>
          <p:cNvPr id="3" name="Podnaslov 2"/>
          <p:cNvSpPr>
            <a:spLocks noGrp="1"/>
          </p:cNvSpPr>
          <p:nvPr>
            <p:ph type="subTitle" idx="1"/>
          </p:nvPr>
        </p:nvSpPr>
        <p:spPr>
          <a:xfrm>
            <a:off x="7782910" y="5242675"/>
            <a:ext cx="4330262" cy="683284"/>
          </a:xfrm>
        </p:spPr>
        <p:txBody>
          <a:bodyPr>
            <a:normAutofit/>
          </a:bodyPr>
          <a:lstStyle/>
          <a:p>
            <a:r>
              <a:rPr lang="hr-HR" sz="2000" dirty="0"/>
              <a:t>Praktikum II, Split</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5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3FB2C4-4202-4468-A9A0-F40F3485D4AF}"/>
              </a:ext>
            </a:extLst>
          </p:cNvPr>
          <p:cNvSpPr>
            <a:spLocks noGrp="1"/>
          </p:cNvSpPr>
          <p:nvPr>
            <p:ph type="title"/>
          </p:nvPr>
        </p:nvSpPr>
        <p:spPr/>
        <p:txBody>
          <a:bodyPr/>
          <a:lstStyle/>
          <a:p>
            <a:r>
              <a:rPr lang="hr-HR" dirty="0"/>
              <a:t>Upoznavanje s tretmanom</a:t>
            </a:r>
          </a:p>
        </p:txBody>
      </p:sp>
      <p:sp>
        <p:nvSpPr>
          <p:cNvPr id="3" name="Rezervirano mjesto sadržaja 2">
            <a:extLst>
              <a:ext uri="{FF2B5EF4-FFF2-40B4-BE49-F238E27FC236}">
                <a16:creationId xmlns:a16="http://schemas.microsoft.com/office/drawing/2014/main" id="{4091EB4F-5044-41C7-B3B7-040ED6C25C50}"/>
              </a:ext>
            </a:extLst>
          </p:cNvPr>
          <p:cNvSpPr>
            <a:spLocks noGrp="1"/>
          </p:cNvSpPr>
          <p:nvPr>
            <p:ph idx="1"/>
          </p:nvPr>
        </p:nvSpPr>
        <p:spPr/>
        <p:txBody>
          <a:bodyPr/>
          <a:lstStyle/>
          <a:p>
            <a:r>
              <a:rPr lang="hr-HR" dirty="0" err="1"/>
              <a:t>psihoedukacija</a:t>
            </a:r>
            <a:r>
              <a:rPr lang="hr-HR" dirty="0"/>
              <a:t> o depresiji</a:t>
            </a:r>
          </a:p>
          <a:p>
            <a:r>
              <a:rPr lang="hr-HR" dirty="0" err="1"/>
              <a:t>psihoedukacija</a:t>
            </a:r>
            <a:r>
              <a:rPr lang="hr-HR" dirty="0"/>
              <a:t> o tretmanu (BKT model, kombinacija više modela)</a:t>
            </a:r>
          </a:p>
          <a:p>
            <a:r>
              <a:rPr lang="hr-HR" dirty="0"/>
              <a:t>plan tretmana</a:t>
            </a:r>
          </a:p>
          <a:p>
            <a:r>
              <a:rPr lang="hr-HR" dirty="0"/>
              <a:t>aktivna uloga klijenta </a:t>
            </a:r>
          </a:p>
        </p:txBody>
      </p:sp>
      <p:pic>
        <p:nvPicPr>
          <p:cNvPr id="5" name="Slika 4">
            <a:extLst>
              <a:ext uri="{FF2B5EF4-FFF2-40B4-BE49-F238E27FC236}">
                <a16:creationId xmlns:a16="http://schemas.microsoft.com/office/drawing/2014/main" id="{1BB59D6E-DBA1-4835-84AE-01960C386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958" y="4156075"/>
            <a:ext cx="8763000" cy="2336800"/>
          </a:xfrm>
          <a:prstGeom prst="rect">
            <a:avLst/>
          </a:prstGeom>
        </p:spPr>
      </p:pic>
    </p:spTree>
    <p:extLst>
      <p:ext uri="{BB962C8B-B14F-4D97-AF65-F5344CB8AC3E}">
        <p14:creationId xmlns:p14="http://schemas.microsoft.com/office/powerpoint/2010/main" val="81581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Postavljanje ciljeva</a:t>
            </a:r>
          </a:p>
        </p:txBody>
      </p:sp>
      <p:sp>
        <p:nvSpPr>
          <p:cNvPr id="3" name="Rezervirano mjesto sadržaja 2"/>
          <p:cNvSpPr>
            <a:spLocks noGrp="1"/>
          </p:cNvSpPr>
          <p:nvPr>
            <p:ph idx="1"/>
          </p:nvPr>
        </p:nvSpPr>
        <p:spPr/>
        <p:txBody>
          <a:bodyPr>
            <a:normAutofit/>
          </a:bodyPr>
          <a:lstStyle/>
          <a:p>
            <a:r>
              <a:rPr lang="hr-HR" dirty="0"/>
              <a:t>u skladu s </a:t>
            </a:r>
            <a:r>
              <a:rPr lang="hr-HR" dirty="0" err="1"/>
              <a:t>klijentovim</a:t>
            </a:r>
            <a:r>
              <a:rPr lang="hr-HR" dirty="0"/>
              <a:t> potrebama i željama</a:t>
            </a:r>
          </a:p>
          <a:p>
            <a:r>
              <a:rPr lang="hr-HR" dirty="0"/>
              <a:t>opći ciljevi</a:t>
            </a:r>
          </a:p>
          <a:p>
            <a:pPr lvl="1"/>
            <a:r>
              <a:rPr lang="hr-HR" dirty="0"/>
              <a:t>smanjiti/ukloniti rizik od samoubojstva</a:t>
            </a:r>
          </a:p>
          <a:p>
            <a:pPr lvl="1"/>
            <a:r>
              <a:rPr lang="hr-HR" dirty="0"/>
              <a:t>povećati razinu aktivnosti</a:t>
            </a:r>
          </a:p>
          <a:p>
            <a:pPr lvl="1"/>
            <a:r>
              <a:rPr lang="hr-HR" dirty="0"/>
              <a:t>povećati ugodna i potkrepljujuća ponašanja</a:t>
            </a:r>
          </a:p>
          <a:p>
            <a:pPr lvl="1"/>
            <a:r>
              <a:rPr lang="hr-HR" dirty="0"/>
              <a:t>povećati i poboljšati socijalne odnose</a:t>
            </a:r>
          </a:p>
          <a:p>
            <a:pPr lvl="1"/>
            <a:r>
              <a:rPr lang="hr-HR" dirty="0"/>
              <a:t>poboljšati samopoštovanje</a:t>
            </a:r>
          </a:p>
          <a:p>
            <a:pPr lvl="1"/>
            <a:r>
              <a:rPr lang="hr-HR" dirty="0"/>
              <a:t>smanjiti samokritičnost</a:t>
            </a:r>
          </a:p>
          <a:p>
            <a:pPr lvl="1"/>
            <a:r>
              <a:rPr lang="hr-HR" dirty="0"/>
              <a:t>razvijanje kratkoročnih i dugoročnih pozitivnih perspektiva</a:t>
            </a:r>
          </a:p>
        </p:txBody>
      </p:sp>
      <p:pic>
        <p:nvPicPr>
          <p:cNvPr id="9" name="Slika 8">
            <a:extLst>
              <a:ext uri="{FF2B5EF4-FFF2-40B4-BE49-F238E27FC236}">
                <a16:creationId xmlns:a16="http://schemas.microsoft.com/office/drawing/2014/main" id="{1F493073-D310-451C-8872-1EBE0B0D4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02012" y="365125"/>
            <a:ext cx="4762500" cy="4762500"/>
          </a:xfrm>
          <a:prstGeom prst="rect">
            <a:avLst/>
          </a:prstGeom>
        </p:spPr>
      </p:pic>
    </p:spTree>
    <p:extLst>
      <p:ext uri="{BB962C8B-B14F-4D97-AF65-F5344CB8AC3E}">
        <p14:creationId xmlns:p14="http://schemas.microsoft.com/office/powerpoint/2010/main" val="103076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B855EE-B40C-4839-BBA4-295E00FFF3A6}"/>
              </a:ext>
            </a:extLst>
          </p:cNvPr>
          <p:cNvSpPr>
            <a:spLocks noGrp="1"/>
          </p:cNvSpPr>
          <p:nvPr>
            <p:ph type="title"/>
          </p:nvPr>
        </p:nvSpPr>
        <p:spPr/>
        <p:txBody>
          <a:bodyPr/>
          <a:lstStyle/>
          <a:p>
            <a:r>
              <a:rPr lang="hr-HR" dirty="0"/>
              <a:t>Postavljanje ciljeva</a:t>
            </a:r>
          </a:p>
        </p:txBody>
      </p:sp>
      <p:sp>
        <p:nvSpPr>
          <p:cNvPr id="3" name="Rezervirano mjesto sadržaja 2">
            <a:extLst>
              <a:ext uri="{FF2B5EF4-FFF2-40B4-BE49-F238E27FC236}">
                <a16:creationId xmlns:a16="http://schemas.microsoft.com/office/drawing/2014/main" id="{6D3E010F-8C12-4CC2-AE58-EBECD71AB85B}"/>
              </a:ext>
            </a:extLst>
          </p:cNvPr>
          <p:cNvSpPr>
            <a:spLocks noGrp="1"/>
          </p:cNvSpPr>
          <p:nvPr>
            <p:ph idx="1"/>
          </p:nvPr>
        </p:nvSpPr>
        <p:spPr>
          <a:xfrm>
            <a:off x="838200" y="1825624"/>
            <a:ext cx="10515600" cy="4856529"/>
          </a:xfrm>
        </p:spPr>
        <p:txBody>
          <a:bodyPr>
            <a:normAutofit/>
          </a:bodyPr>
          <a:lstStyle/>
          <a:p>
            <a:r>
              <a:rPr lang="hr-HR" dirty="0"/>
              <a:t>rezultati na različitim skalama samoprocjene služe kao mjera napretka</a:t>
            </a:r>
          </a:p>
          <a:p>
            <a:r>
              <a:rPr lang="hr-HR" dirty="0"/>
              <a:t>kratkoročni ciljevi</a:t>
            </a:r>
          </a:p>
          <a:p>
            <a:pPr lvl="1"/>
            <a:r>
              <a:rPr lang="hr-HR" dirty="0"/>
              <a:t>dolazak na sljedeću seansu, povećanje bihevioralne aktivacije, druženje, vježbanje, završavanje posla</a:t>
            </a:r>
          </a:p>
          <a:p>
            <a:r>
              <a:rPr lang="hr-HR" dirty="0"/>
              <a:t>dugoročni ciljevi</a:t>
            </a:r>
          </a:p>
          <a:p>
            <a:pPr lvl="1"/>
            <a:r>
              <a:rPr lang="hr-HR" dirty="0"/>
              <a:t>pohađanje tečajeva, dobivanje potvrda, promjena posla, gubitak tjelesne težine</a:t>
            </a:r>
          </a:p>
          <a:p>
            <a:r>
              <a:rPr lang="hr-HR" dirty="0"/>
              <a:t>duboki ciljevi</a:t>
            </a:r>
          </a:p>
          <a:p>
            <a:pPr lvl="1"/>
            <a:r>
              <a:rPr lang="hr-HR" dirty="0"/>
              <a:t>bolji supružnik, prijatelj, razvoj snaga (integritet, hrabrost, suosjećanje), vrijednosti koje daju smisao životu</a:t>
            </a:r>
          </a:p>
        </p:txBody>
      </p:sp>
    </p:spTree>
    <p:extLst>
      <p:ext uri="{BB962C8B-B14F-4D97-AF65-F5344CB8AC3E}">
        <p14:creationId xmlns:p14="http://schemas.microsoft.com/office/powerpoint/2010/main" val="245687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49F4C1-8D19-4928-A2FF-F9A0415FA65F}"/>
              </a:ext>
            </a:extLst>
          </p:cNvPr>
          <p:cNvSpPr>
            <a:spLocks noGrp="1"/>
          </p:cNvSpPr>
          <p:nvPr>
            <p:ph type="title"/>
          </p:nvPr>
        </p:nvSpPr>
        <p:spPr/>
        <p:txBody>
          <a:bodyPr/>
          <a:lstStyle/>
          <a:p>
            <a:r>
              <a:rPr lang="hr-HR" dirty="0"/>
              <a:t>Bihevioralna aktivacija</a:t>
            </a:r>
          </a:p>
        </p:txBody>
      </p:sp>
      <p:sp>
        <p:nvSpPr>
          <p:cNvPr id="3" name="Rezervirano mjesto sadržaja 2">
            <a:extLst>
              <a:ext uri="{FF2B5EF4-FFF2-40B4-BE49-F238E27FC236}">
                <a16:creationId xmlns:a16="http://schemas.microsoft.com/office/drawing/2014/main" id="{3813EC8E-7D06-454B-B57A-54522C05738D}"/>
              </a:ext>
            </a:extLst>
          </p:cNvPr>
          <p:cNvSpPr>
            <a:spLocks noGrp="1"/>
          </p:cNvSpPr>
          <p:nvPr>
            <p:ph idx="1"/>
          </p:nvPr>
        </p:nvSpPr>
        <p:spPr>
          <a:xfrm>
            <a:off x="838200" y="1747032"/>
            <a:ext cx="10515600" cy="2280212"/>
          </a:xfrm>
        </p:spPr>
        <p:txBody>
          <a:bodyPr/>
          <a:lstStyle/>
          <a:p>
            <a:r>
              <a:rPr lang="hr-HR" dirty="0"/>
              <a:t>planiranje potkrepljenja i raspored aktivnosti dovodi do povećanja potkrepljenja i produktivnog ponašanja</a:t>
            </a:r>
          </a:p>
          <a:p>
            <a:pPr marL="0" lvl="0" indent="0">
              <a:buNone/>
            </a:pPr>
            <a:endParaRPr lang="hr-HR" dirty="0"/>
          </a:p>
        </p:txBody>
      </p:sp>
      <p:graphicFrame>
        <p:nvGraphicFramePr>
          <p:cNvPr id="5" name="Dijagram 4">
            <a:extLst>
              <a:ext uri="{FF2B5EF4-FFF2-40B4-BE49-F238E27FC236}">
                <a16:creationId xmlns:a16="http://schemas.microsoft.com/office/drawing/2014/main" id="{DAAC3370-EE29-4713-BF68-411ED3E24C5A}"/>
              </a:ext>
            </a:extLst>
          </p:cNvPr>
          <p:cNvGraphicFramePr/>
          <p:nvPr>
            <p:extLst>
              <p:ext uri="{D42A27DB-BD31-4B8C-83A1-F6EECF244321}">
                <p14:modId xmlns:p14="http://schemas.microsoft.com/office/powerpoint/2010/main" val="2884170675"/>
              </p:ext>
            </p:extLst>
          </p:nvPr>
        </p:nvGraphicFramePr>
        <p:xfrm>
          <a:off x="978878" y="2658793"/>
          <a:ext cx="9951720" cy="4332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228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1FFB86-B54F-4D7C-8A89-C15321546E7D}"/>
              </a:ext>
            </a:extLst>
          </p:cNvPr>
          <p:cNvSpPr>
            <a:spLocks noGrp="1"/>
          </p:cNvSpPr>
          <p:nvPr>
            <p:ph type="title"/>
          </p:nvPr>
        </p:nvSpPr>
        <p:spPr/>
        <p:txBody>
          <a:bodyPr/>
          <a:lstStyle/>
          <a:p>
            <a:r>
              <a:rPr lang="hr-HR"/>
              <a:t>Druge bihevioralne tehnike</a:t>
            </a:r>
            <a:endParaRPr lang="hr-HR" dirty="0"/>
          </a:p>
        </p:txBody>
      </p:sp>
      <p:sp>
        <p:nvSpPr>
          <p:cNvPr id="3" name="Rezervirano mjesto sadržaja 2">
            <a:extLst>
              <a:ext uri="{FF2B5EF4-FFF2-40B4-BE49-F238E27FC236}">
                <a16:creationId xmlns:a16="http://schemas.microsoft.com/office/drawing/2014/main" id="{609FBFA3-A05C-4814-86D8-9B234784EFEA}"/>
              </a:ext>
            </a:extLst>
          </p:cNvPr>
          <p:cNvSpPr>
            <a:spLocks noGrp="1"/>
          </p:cNvSpPr>
          <p:nvPr>
            <p:ph idx="1"/>
          </p:nvPr>
        </p:nvSpPr>
        <p:spPr/>
        <p:txBody>
          <a:bodyPr/>
          <a:lstStyle/>
          <a:p>
            <a:r>
              <a:rPr lang="hr-HR" dirty="0"/>
              <a:t>tehnika rješavana problema</a:t>
            </a:r>
          </a:p>
          <a:p>
            <a:r>
              <a:rPr lang="hr-HR" dirty="0" err="1"/>
              <a:t>samonagrađivanje</a:t>
            </a:r>
            <a:endParaRPr lang="hr-HR" dirty="0"/>
          </a:p>
          <a:p>
            <a:r>
              <a:rPr lang="hr-HR" dirty="0"/>
              <a:t>samoopažanje žaljenja</a:t>
            </a:r>
          </a:p>
          <a:p>
            <a:r>
              <a:rPr lang="hr-HR" dirty="0"/>
              <a:t>postupni zadaci</a:t>
            </a:r>
          </a:p>
          <a:p>
            <a:r>
              <a:rPr lang="hr-HR" dirty="0"/>
              <a:t>tjelesna aktivnost</a:t>
            </a:r>
          </a:p>
          <a:p>
            <a:r>
              <a:rPr lang="hr-HR" dirty="0"/>
              <a:t>trening asertivnosti</a:t>
            </a:r>
          </a:p>
          <a:p>
            <a:r>
              <a:rPr lang="hr-HR" dirty="0"/>
              <a:t>trening socijalnih vještina</a:t>
            </a:r>
          </a:p>
          <a:p>
            <a:endParaRPr lang="hr-HR" dirty="0"/>
          </a:p>
        </p:txBody>
      </p:sp>
      <p:pic>
        <p:nvPicPr>
          <p:cNvPr id="5" name="Slika 4">
            <a:extLst>
              <a:ext uri="{FF2B5EF4-FFF2-40B4-BE49-F238E27FC236}">
                <a16:creationId xmlns:a16="http://schemas.microsoft.com/office/drawing/2014/main" id="{7AEB2D6D-AD68-479F-B5FE-63958A3F5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8" y="2567354"/>
            <a:ext cx="5403157" cy="3609609"/>
          </a:xfrm>
          <a:prstGeom prst="rect">
            <a:avLst/>
          </a:prstGeom>
        </p:spPr>
      </p:pic>
    </p:spTree>
    <p:extLst>
      <p:ext uri="{BB962C8B-B14F-4D97-AF65-F5344CB8AC3E}">
        <p14:creationId xmlns:p14="http://schemas.microsoft.com/office/powerpoint/2010/main" val="271147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6B362E-6E78-4048-B9C7-A099F35A5E4C}"/>
              </a:ext>
            </a:extLst>
          </p:cNvPr>
          <p:cNvSpPr>
            <a:spLocks noGrp="1"/>
          </p:cNvSpPr>
          <p:nvPr>
            <p:ph type="title"/>
          </p:nvPr>
        </p:nvSpPr>
        <p:spPr>
          <a:xfrm>
            <a:off x="481013" y="3752849"/>
            <a:ext cx="3290887" cy="2452687"/>
          </a:xfrm>
        </p:spPr>
        <p:txBody>
          <a:bodyPr anchor="ctr">
            <a:normAutofit/>
          </a:bodyPr>
          <a:lstStyle/>
          <a:p>
            <a:r>
              <a:rPr lang="hr-HR" sz="3600" dirty="0"/>
              <a:t>Kognitivne intervencije</a:t>
            </a:r>
          </a:p>
        </p:txBody>
      </p:sp>
      <p:pic>
        <p:nvPicPr>
          <p:cNvPr id="5" name="Slika 4" descr="Slika na kojoj se prikazuje tekst, školska ploča&#10;&#10;Opis je automatski generiran">
            <a:extLst>
              <a:ext uri="{FF2B5EF4-FFF2-40B4-BE49-F238E27FC236}">
                <a16:creationId xmlns:a16="http://schemas.microsoft.com/office/drawing/2014/main" id="{EDBE7EC0-2D41-407E-BC29-0D56247075EF}"/>
              </a:ext>
            </a:extLst>
          </p:cNvPr>
          <p:cNvPicPr>
            <a:picLocks noChangeAspect="1"/>
          </p:cNvPicPr>
          <p:nvPr/>
        </p:nvPicPr>
        <p:blipFill rotWithShape="1">
          <a:blip r:embed="rId2">
            <a:extLst>
              <a:ext uri="{28A0092B-C50C-407E-A947-70E740481C1C}">
                <a14:useLocalDpi xmlns:a14="http://schemas.microsoft.com/office/drawing/2010/main" val="0"/>
              </a:ext>
            </a:extLst>
          </a:blip>
          <a:srcRect t="23542" b="25733"/>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Rezervirano mjesto sadržaja 2">
            <a:extLst>
              <a:ext uri="{FF2B5EF4-FFF2-40B4-BE49-F238E27FC236}">
                <a16:creationId xmlns:a16="http://schemas.microsoft.com/office/drawing/2014/main" id="{B42BD385-63D4-4F8C-BB07-DFF4E1766391}"/>
              </a:ext>
            </a:extLst>
          </p:cNvPr>
          <p:cNvSpPr>
            <a:spLocks noGrp="1"/>
          </p:cNvSpPr>
          <p:nvPr>
            <p:ph idx="1"/>
          </p:nvPr>
        </p:nvSpPr>
        <p:spPr>
          <a:xfrm>
            <a:off x="3898509" y="3977933"/>
            <a:ext cx="7937495" cy="2746424"/>
          </a:xfrm>
        </p:spPr>
        <p:txBody>
          <a:bodyPr anchor="ctr">
            <a:normAutofit lnSpcReduction="10000"/>
          </a:bodyPr>
          <a:lstStyle/>
          <a:p>
            <a:r>
              <a:rPr lang="hr-HR" sz="2400" dirty="0" err="1"/>
              <a:t>psihoedukacija</a:t>
            </a:r>
            <a:r>
              <a:rPr lang="hr-HR" sz="2400" dirty="0"/>
              <a:t> i rad na kognitivnim distorzijama – pomaže u sprječavanju recidiva</a:t>
            </a:r>
          </a:p>
          <a:p>
            <a:r>
              <a:rPr lang="hr-HR" sz="2400" dirty="0"/>
              <a:t>rad s negativnim AM, disfunkcionalnim pretpostavkama i negativnim shemama</a:t>
            </a:r>
          </a:p>
          <a:p>
            <a:pPr lvl="1"/>
            <a:r>
              <a:rPr lang="hr-HR" dirty="0"/>
              <a:t>ispitivanje cijene i dobiti od misli, dokazi „za” i „protiv” misli, vertikalno spuštanje, primjena istog standarda na druge ljude, </a:t>
            </a:r>
            <a:r>
              <a:rPr lang="hr-HR" dirty="0" err="1"/>
              <a:t>reatribucija</a:t>
            </a:r>
            <a:r>
              <a:rPr lang="hr-HR" dirty="0"/>
              <a:t>, ublažavanje perfekcionizma, distrakcije i dr.</a:t>
            </a:r>
          </a:p>
          <a:p>
            <a:endParaRPr lang="hr-HR" sz="1800" dirty="0"/>
          </a:p>
        </p:txBody>
      </p:sp>
    </p:spTree>
    <p:extLst>
      <p:ext uri="{BB962C8B-B14F-4D97-AF65-F5344CB8AC3E}">
        <p14:creationId xmlns:p14="http://schemas.microsoft.com/office/powerpoint/2010/main" val="22244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a:extLst>
              <a:ext uri="{FF2B5EF4-FFF2-40B4-BE49-F238E27FC236}">
                <a16:creationId xmlns:a16="http://schemas.microsoft.com/office/drawing/2014/main" id="{F1765B47-39CD-4A12-970F-B4F7248BCA4C}"/>
              </a:ext>
            </a:extLst>
          </p:cNvPr>
          <p:cNvGraphicFramePr>
            <a:graphicFrameLocks noGrp="1"/>
          </p:cNvGraphicFramePr>
          <p:nvPr>
            <p:ph idx="1"/>
            <p:extLst>
              <p:ext uri="{D42A27DB-BD31-4B8C-83A1-F6EECF244321}">
                <p14:modId xmlns:p14="http://schemas.microsoft.com/office/powerpoint/2010/main" val="264425645"/>
              </p:ext>
            </p:extLst>
          </p:nvPr>
        </p:nvGraphicFramePr>
        <p:xfrm>
          <a:off x="126609" y="478303"/>
          <a:ext cx="11938782" cy="6274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84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8E5638-29EE-4EFF-AAC1-D4B4BEC52462}"/>
              </a:ext>
            </a:extLst>
          </p:cNvPr>
          <p:cNvSpPr>
            <a:spLocks noGrp="1"/>
          </p:cNvSpPr>
          <p:nvPr>
            <p:ph type="title"/>
          </p:nvPr>
        </p:nvSpPr>
        <p:spPr/>
        <p:txBody>
          <a:bodyPr/>
          <a:lstStyle/>
          <a:p>
            <a:r>
              <a:rPr lang="hr-HR"/>
              <a:t>Cijepljenje (inokulacija) protiv budućih depresivnih epizoda</a:t>
            </a:r>
            <a:endParaRPr lang="hr-HR" dirty="0"/>
          </a:p>
        </p:txBody>
      </p:sp>
      <p:sp>
        <p:nvSpPr>
          <p:cNvPr id="3" name="Rezervirano mjesto sadržaja 2">
            <a:extLst>
              <a:ext uri="{FF2B5EF4-FFF2-40B4-BE49-F238E27FC236}">
                <a16:creationId xmlns:a16="http://schemas.microsoft.com/office/drawing/2014/main" id="{70E5BD86-53F9-4141-ADD1-D6FADDB7FCD7}"/>
              </a:ext>
            </a:extLst>
          </p:cNvPr>
          <p:cNvSpPr>
            <a:spLocks noGrp="1"/>
          </p:cNvSpPr>
          <p:nvPr>
            <p:ph idx="1"/>
          </p:nvPr>
        </p:nvSpPr>
        <p:spPr>
          <a:xfrm>
            <a:off x="838200" y="2141537"/>
            <a:ext cx="6181578" cy="4351338"/>
          </a:xfrm>
        </p:spPr>
        <p:txBody>
          <a:bodyPr/>
          <a:lstStyle/>
          <a:p>
            <a:r>
              <a:rPr lang="hr-HR"/>
              <a:t>značajan broj klijenata ranjiv na ponovne epizode</a:t>
            </a:r>
          </a:p>
          <a:p>
            <a:r>
              <a:rPr lang="hr-HR"/>
              <a:t>priprema za moguće buduće epizode</a:t>
            </a:r>
          </a:p>
          <a:p>
            <a:pPr lvl="1"/>
            <a:r>
              <a:rPr lang="hr-HR"/>
              <a:t>pregled precipitirajućih faktora</a:t>
            </a:r>
          </a:p>
          <a:p>
            <a:pPr lvl="1"/>
            <a:r>
              <a:rPr lang="hr-HR"/>
              <a:t>opis tipičnih znakova depresije</a:t>
            </a:r>
          </a:p>
          <a:p>
            <a:pPr lvl="2"/>
            <a:r>
              <a:rPr lang="hr-HR"/>
              <a:t>kognitivne strategije za pojedine skupove simptoma</a:t>
            </a:r>
          </a:p>
          <a:p>
            <a:pPr lvl="1"/>
            <a:r>
              <a:rPr lang="hr-HR"/>
              <a:t>uvježbavanje odgovora na misli o samoubojstvu</a:t>
            </a:r>
            <a:endParaRPr lang="hr-HR" dirty="0"/>
          </a:p>
        </p:txBody>
      </p:sp>
      <p:pic>
        <p:nvPicPr>
          <p:cNvPr id="5" name="Slika 4">
            <a:extLst>
              <a:ext uri="{FF2B5EF4-FFF2-40B4-BE49-F238E27FC236}">
                <a16:creationId xmlns:a16="http://schemas.microsoft.com/office/drawing/2014/main" id="{963775C6-F39C-4A02-B182-BF2F05B77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350" y="1690688"/>
            <a:ext cx="4762500" cy="4200525"/>
          </a:xfrm>
          <a:prstGeom prst="rect">
            <a:avLst/>
          </a:prstGeom>
        </p:spPr>
      </p:pic>
    </p:spTree>
    <p:extLst>
      <p:ext uri="{BB962C8B-B14F-4D97-AF65-F5344CB8AC3E}">
        <p14:creationId xmlns:p14="http://schemas.microsoft.com/office/powerpoint/2010/main" val="217842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osoba, sport, na otvorenom, vodeni sport&#10;&#10;Opis je automatski generiran">
            <a:extLst>
              <a:ext uri="{FF2B5EF4-FFF2-40B4-BE49-F238E27FC236}">
                <a16:creationId xmlns:a16="http://schemas.microsoft.com/office/drawing/2014/main" id="{41694AA3-8EAB-47E2-9DA2-8B1556CB777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2463" r="17610"/>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slov 1">
            <a:extLst>
              <a:ext uri="{FF2B5EF4-FFF2-40B4-BE49-F238E27FC236}">
                <a16:creationId xmlns:a16="http://schemas.microsoft.com/office/drawing/2014/main" id="{7D1E7290-A312-4C1B-B829-1872C714FB41}"/>
              </a:ext>
            </a:extLst>
          </p:cNvPr>
          <p:cNvSpPr>
            <a:spLocks noGrp="1"/>
          </p:cNvSpPr>
          <p:nvPr>
            <p:ph type="title"/>
          </p:nvPr>
        </p:nvSpPr>
        <p:spPr>
          <a:xfrm>
            <a:off x="804998" y="798445"/>
            <a:ext cx="4803636" cy="1311664"/>
          </a:xfrm>
        </p:spPr>
        <p:txBody>
          <a:bodyPr>
            <a:normAutofit/>
          </a:bodyPr>
          <a:lstStyle/>
          <a:p>
            <a:r>
              <a:rPr lang="hr-HR">
                <a:solidFill>
                  <a:srgbClr val="000000"/>
                </a:solidFill>
              </a:rPr>
              <a:t>Prorjeđivanje terapije</a:t>
            </a:r>
          </a:p>
        </p:txBody>
      </p:sp>
      <p:sp>
        <p:nvSpPr>
          <p:cNvPr id="3" name="Rezervirano mjesto sadržaja 2">
            <a:extLst>
              <a:ext uri="{FF2B5EF4-FFF2-40B4-BE49-F238E27FC236}">
                <a16:creationId xmlns:a16="http://schemas.microsoft.com/office/drawing/2014/main" id="{008697FD-D9F2-4D73-A73A-D46C499D48AC}"/>
              </a:ext>
            </a:extLst>
          </p:cNvPr>
          <p:cNvSpPr>
            <a:spLocks noGrp="1"/>
          </p:cNvSpPr>
          <p:nvPr>
            <p:ph idx="1"/>
          </p:nvPr>
        </p:nvSpPr>
        <p:spPr>
          <a:xfrm>
            <a:off x="804997" y="2272143"/>
            <a:ext cx="4706803" cy="3788830"/>
          </a:xfrm>
        </p:spPr>
        <p:txBody>
          <a:bodyPr anchor="ctr">
            <a:normAutofit/>
          </a:bodyPr>
          <a:lstStyle/>
          <a:p>
            <a:r>
              <a:rPr lang="hr-HR" sz="2400" dirty="0">
                <a:solidFill>
                  <a:srgbClr val="000000"/>
                </a:solidFill>
              </a:rPr>
              <a:t>jednom u dva mjeseca, jednom mjesečno, jednom u tri mjeseca</a:t>
            </a:r>
          </a:p>
          <a:p>
            <a:r>
              <a:rPr lang="hr-HR" sz="2400" dirty="0">
                <a:solidFill>
                  <a:srgbClr val="000000"/>
                </a:solidFill>
              </a:rPr>
              <a:t>klijent sam sebi zadaje zadaće, a njihovo rješavanje je dobar prediktor održavanja poboljšanja</a:t>
            </a:r>
          </a:p>
          <a:p>
            <a:r>
              <a:rPr lang="hr-HR" sz="2400" dirty="0">
                <a:solidFill>
                  <a:srgbClr val="000000"/>
                </a:solidFill>
              </a:rPr>
              <a:t>ostaviti mogućnost kontaktiranja terapeuta u slučaju recidiva</a:t>
            </a:r>
          </a:p>
          <a:p>
            <a:r>
              <a:rPr lang="hr-HR" sz="2400" dirty="0">
                <a:solidFill>
                  <a:srgbClr val="000000"/>
                </a:solidFill>
              </a:rPr>
              <a:t>kopije skala – olakšava </a:t>
            </a:r>
            <a:r>
              <a:rPr lang="hr-HR" sz="2400" dirty="0" err="1">
                <a:solidFill>
                  <a:srgbClr val="000000"/>
                </a:solidFill>
              </a:rPr>
              <a:t>samomotrenje</a:t>
            </a:r>
            <a:endParaRPr lang="hr-HR" sz="2400" dirty="0">
              <a:solidFill>
                <a:srgbClr val="000000"/>
              </a:solidFill>
            </a:endParaRPr>
          </a:p>
        </p:txBody>
      </p:sp>
    </p:spTree>
    <p:extLst>
      <p:ext uri="{BB962C8B-B14F-4D97-AF65-F5344CB8AC3E}">
        <p14:creationId xmlns:p14="http://schemas.microsoft.com/office/powerpoint/2010/main" val="22237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47C11D-7201-4FB2-AB05-700FAC2D584F}"/>
              </a:ext>
            </a:extLst>
          </p:cNvPr>
          <p:cNvSpPr>
            <a:spLocks noGrp="1"/>
          </p:cNvSpPr>
          <p:nvPr>
            <p:ph type="title"/>
          </p:nvPr>
        </p:nvSpPr>
        <p:spPr/>
        <p:txBody>
          <a:bodyPr/>
          <a:lstStyle/>
          <a:p>
            <a:r>
              <a:rPr lang="hr-HR"/>
              <a:t>Tretman ojačavanja</a:t>
            </a:r>
            <a:endParaRPr lang="hr-HR" dirty="0"/>
          </a:p>
        </p:txBody>
      </p:sp>
      <p:sp>
        <p:nvSpPr>
          <p:cNvPr id="3" name="Rezervirano mjesto sadržaja 2">
            <a:extLst>
              <a:ext uri="{FF2B5EF4-FFF2-40B4-BE49-F238E27FC236}">
                <a16:creationId xmlns:a16="http://schemas.microsoft.com/office/drawing/2014/main" id="{687A2D00-5D6B-4DFF-97CC-CDB29AE9E21A}"/>
              </a:ext>
            </a:extLst>
          </p:cNvPr>
          <p:cNvSpPr>
            <a:spLocks noGrp="1"/>
          </p:cNvSpPr>
          <p:nvPr>
            <p:ph idx="1"/>
          </p:nvPr>
        </p:nvSpPr>
        <p:spPr/>
        <p:txBody>
          <a:bodyPr/>
          <a:lstStyle/>
          <a:p>
            <a:r>
              <a:rPr lang="hr-HR" dirty="0"/>
              <a:t>3 alternative</a:t>
            </a:r>
          </a:p>
          <a:p>
            <a:pPr marL="914400" lvl="1" indent="-457200">
              <a:buFont typeface="+mj-lt"/>
              <a:buAutoNum type="arabicPeriod"/>
            </a:pPr>
            <a:r>
              <a:rPr lang="hr-HR" dirty="0"/>
              <a:t>antidepresivi</a:t>
            </a:r>
          </a:p>
          <a:p>
            <a:pPr marL="914400" lvl="1" indent="-457200">
              <a:buFont typeface="+mj-lt"/>
              <a:buAutoNum type="arabicPeriod"/>
            </a:pPr>
            <a:r>
              <a:rPr lang="hr-HR" dirty="0"/>
              <a:t>periodički raspoređene seanse osnaživanja (BKT)</a:t>
            </a:r>
          </a:p>
          <a:p>
            <a:pPr marL="914400" lvl="1" indent="-457200">
              <a:buFont typeface="+mj-lt"/>
              <a:buAutoNum type="arabicPeriod"/>
            </a:pPr>
            <a:r>
              <a:rPr lang="hr-HR" dirty="0"/>
              <a:t>MBCT</a:t>
            </a:r>
          </a:p>
        </p:txBody>
      </p:sp>
      <p:pic>
        <p:nvPicPr>
          <p:cNvPr id="7" name="Slika 6">
            <a:extLst>
              <a:ext uri="{FF2B5EF4-FFF2-40B4-BE49-F238E27FC236}">
                <a16:creationId xmlns:a16="http://schemas.microsoft.com/office/drawing/2014/main" id="{97B35A47-93F3-4B65-ABD9-345296533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527" y="3685735"/>
            <a:ext cx="5710946" cy="2989385"/>
          </a:xfrm>
          <a:prstGeom prst="rect">
            <a:avLst/>
          </a:prstGeom>
        </p:spPr>
      </p:pic>
    </p:spTree>
    <p:extLst>
      <p:ext uri="{BB962C8B-B14F-4D97-AF65-F5344CB8AC3E}">
        <p14:creationId xmlns:p14="http://schemas.microsoft.com/office/powerpoint/2010/main" val="223403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0F8F84-4E92-416D-926E-A3336F4B636C}"/>
              </a:ext>
            </a:extLst>
          </p:cNvPr>
          <p:cNvSpPr>
            <a:spLocks noGrp="1"/>
          </p:cNvSpPr>
          <p:nvPr>
            <p:ph type="title"/>
          </p:nvPr>
        </p:nvSpPr>
        <p:spPr/>
        <p:txBody>
          <a:bodyPr/>
          <a:lstStyle/>
          <a:p>
            <a:r>
              <a:rPr lang="hr-HR"/>
              <a:t>DSM V</a:t>
            </a:r>
            <a:endParaRPr lang="hr-HR" dirty="0"/>
          </a:p>
        </p:txBody>
      </p:sp>
      <p:sp>
        <p:nvSpPr>
          <p:cNvPr id="3" name="Rezervirano mjesto sadržaja 2">
            <a:extLst>
              <a:ext uri="{FF2B5EF4-FFF2-40B4-BE49-F238E27FC236}">
                <a16:creationId xmlns:a16="http://schemas.microsoft.com/office/drawing/2014/main" id="{4B33C0CD-7E91-45BB-A2E5-2CC2026D7A9B}"/>
              </a:ext>
            </a:extLst>
          </p:cNvPr>
          <p:cNvSpPr>
            <a:spLocks noGrp="1"/>
          </p:cNvSpPr>
          <p:nvPr>
            <p:ph idx="1"/>
          </p:nvPr>
        </p:nvSpPr>
        <p:spPr>
          <a:xfrm>
            <a:off x="838200" y="1434905"/>
            <a:ext cx="11063068" cy="5275384"/>
          </a:xfrm>
        </p:spPr>
        <p:txBody>
          <a:bodyPr>
            <a:normAutofit lnSpcReduction="10000"/>
          </a:bodyPr>
          <a:lstStyle/>
          <a:p>
            <a:r>
              <a:rPr lang="hr-HR"/>
              <a:t>5 ili više simptoma je prisutno tijekom dva tjedna i predstavljaju promjenu u odnosu na dotadašnje ponašanje</a:t>
            </a:r>
          </a:p>
          <a:p>
            <a:pPr lvl="1"/>
            <a:r>
              <a:rPr lang="hr-HR"/>
              <a:t>mora biti sniženo raspoloženje ili gubitak interesa ili zadovoljstva</a:t>
            </a:r>
          </a:p>
          <a:p>
            <a:pPr marL="914400" lvl="1" indent="-457200">
              <a:buFont typeface="+mj-lt"/>
              <a:buAutoNum type="arabicPeriod"/>
            </a:pPr>
            <a:r>
              <a:rPr lang="hr-HR"/>
              <a:t>sniženo raspoloženje veći dio dana, skoro svaki dan (primjećuje klijent ili drugi)</a:t>
            </a:r>
          </a:p>
          <a:p>
            <a:pPr marL="914400" lvl="1" indent="-457200">
              <a:buFont typeface="+mj-lt"/>
              <a:buAutoNum type="arabicPeriod"/>
            </a:pPr>
            <a:r>
              <a:rPr lang="hr-HR"/>
              <a:t>smanjen interes ili zadovoljstvo u svim (ili gotovo svim) aktivnostima, veći dio dana, skoro svaki dan (primjećuje klijent ili drugi)</a:t>
            </a:r>
          </a:p>
          <a:p>
            <a:pPr marL="914400" lvl="1" indent="-457200">
              <a:buFont typeface="+mj-lt"/>
              <a:buAutoNum type="arabicPeriod"/>
            </a:pPr>
            <a:r>
              <a:rPr lang="hr-HR"/>
              <a:t>gubitak ili dobivanje tjelesne mase (promjena veća od 5% tjelesne mase u mjesec dana), smanjen ili povećan apetit skoro svaki dan</a:t>
            </a:r>
          </a:p>
          <a:p>
            <a:pPr marL="914400" lvl="1" indent="-457200">
              <a:buFont typeface="+mj-lt"/>
              <a:buAutoNum type="arabicPeriod"/>
            </a:pPr>
            <a:r>
              <a:rPr lang="hr-HR"/>
              <a:t>nesanica ili hipersomnija skoro svaki dan</a:t>
            </a:r>
          </a:p>
          <a:p>
            <a:pPr marL="914400" lvl="1" indent="-457200">
              <a:buFont typeface="+mj-lt"/>
              <a:buAutoNum type="arabicPeriod"/>
            </a:pPr>
            <a:r>
              <a:rPr lang="hr-HR"/>
              <a:t>psihomotorni nemir ili usporenost skoro svaki dan (primjećuju drugi)</a:t>
            </a:r>
          </a:p>
          <a:p>
            <a:pPr marL="914400" lvl="1" indent="-457200">
              <a:buFont typeface="+mj-lt"/>
              <a:buAutoNum type="arabicPeriod"/>
            </a:pPr>
            <a:r>
              <a:rPr lang="hr-HR"/>
              <a:t>umor ili gubitak energije skoro svaki dan</a:t>
            </a:r>
          </a:p>
          <a:p>
            <a:pPr marL="914400" lvl="1" indent="-457200">
              <a:buFont typeface="+mj-lt"/>
              <a:buAutoNum type="arabicPeriod"/>
            </a:pPr>
            <a:r>
              <a:rPr lang="hr-HR"/>
              <a:t>osjećaj bezvrijednosti, ili pretjerane ili neprikladne krivnje skoro svaki dan</a:t>
            </a:r>
          </a:p>
          <a:p>
            <a:pPr marL="914400" lvl="1" indent="-457200">
              <a:buFont typeface="+mj-lt"/>
              <a:buAutoNum type="arabicPeriod"/>
            </a:pPr>
            <a:r>
              <a:rPr lang="hr-HR"/>
              <a:t>smanjenja sposobnost mišljenja, koncentriranja, ili neodlučnost (skoro svaki dan)</a:t>
            </a:r>
          </a:p>
          <a:p>
            <a:pPr marL="914400" lvl="1" indent="-457200">
              <a:buFont typeface="+mj-lt"/>
              <a:buAutoNum type="arabicPeriod"/>
            </a:pPr>
            <a:r>
              <a:rPr lang="hr-HR"/>
              <a:t>ponavljajuće misli o smrti, razmišljanje o samoubojstvu bez ili sa specifičnim planom, pokušaj samoubojstva</a:t>
            </a:r>
            <a:endParaRPr lang="hr-HR" dirty="0"/>
          </a:p>
        </p:txBody>
      </p:sp>
      <p:sp>
        <p:nvSpPr>
          <p:cNvPr id="4" name="Pravokutnik 3">
            <a:extLst>
              <a:ext uri="{FF2B5EF4-FFF2-40B4-BE49-F238E27FC236}">
                <a16:creationId xmlns:a16="http://schemas.microsoft.com/office/drawing/2014/main" id="{6981FB1D-9981-4CC1-A718-88DDEDE88941}"/>
              </a:ext>
            </a:extLst>
          </p:cNvPr>
          <p:cNvSpPr/>
          <p:nvPr/>
        </p:nvSpPr>
        <p:spPr>
          <a:xfrm>
            <a:off x="290732" y="1229023"/>
            <a:ext cx="585417" cy="923330"/>
          </a:xfrm>
          <a:prstGeom prst="rect">
            <a:avLst/>
          </a:prstGeom>
          <a:noFill/>
        </p:spPr>
        <p:txBody>
          <a:bodyPr wrap="none" lIns="91440" tIns="45720" rIns="91440" bIns="45720">
            <a:spAutoFit/>
          </a:bodyPr>
          <a:lstStyle/>
          <a:p>
            <a:pPr algn="ctr"/>
            <a:r>
              <a:rPr lang="hr-HR" sz="5400" b="0" cap="none" spc="0">
                <a:ln w="0"/>
                <a:solidFill>
                  <a:schemeClr val="tx1"/>
                </a:solidFill>
                <a:effectLst>
                  <a:outerShdw blurRad="38100" dist="19050" dir="2700000" algn="tl" rotWithShape="0">
                    <a:schemeClr val="dk1">
                      <a:alpha val="40000"/>
                    </a:schemeClr>
                  </a:outerShdw>
                </a:effectLst>
              </a:rPr>
              <a:t>A</a:t>
            </a:r>
            <a:endParaRPr lang="hr-HR" sz="5400" b="0" cap="none" spc="0" dirty="0">
              <a:ln w="0"/>
              <a:solidFill>
                <a:schemeClr val="tx1"/>
              </a:solidFill>
              <a:effectLst>
                <a:outerShdw blurRad="38100" dist="19050" dir="2700000" algn="tl" rotWithShape="0">
                  <a:schemeClr val="dk1">
                    <a:alpha val="40000"/>
                  </a:schemeClr>
                </a:outerShdw>
              </a:effectLst>
            </a:endParaRPr>
          </a:p>
        </p:txBody>
      </p:sp>
      <p:pic>
        <p:nvPicPr>
          <p:cNvPr id="6" name="Slika 5">
            <a:extLst>
              <a:ext uri="{FF2B5EF4-FFF2-40B4-BE49-F238E27FC236}">
                <a16:creationId xmlns:a16="http://schemas.microsoft.com/office/drawing/2014/main" id="{8243FADA-13E9-4449-A973-F8B5435DC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938" y="218787"/>
            <a:ext cx="1414330" cy="2020472"/>
          </a:xfrm>
          <a:prstGeom prst="rect">
            <a:avLst/>
          </a:prstGeom>
        </p:spPr>
      </p:pic>
    </p:spTree>
    <p:extLst>
      <p:ext uri="{BB962C8B-B14F-4D97-AF65-F5344CB8AC3E}">
        <p14:creationId xmlns:p14="http://schemas.microsoft.com/office/powerpoint/2010/main" val="105213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F517AC-550F-4FD9-B26F-7BD8933F9345}"/>
              </a:ext>
            </a:extLst>
          </p:cNvPr>
          <p:cNvSpPr>
            <a:spLocks noGrp="1"/>
          </p:cNvSpPr>
          <p:nvPr>
            <p:ph type="title"/>
          </p:nvPr>
        </p:nvSpPr>
        <p:spPr/>
        <p:txBody>
          <a:bodyPr/>
          <a:lstStyle/>
          <a:p>
            <a:r>
              <a:rPr lang="hr-HR" dirty="0"/>
              <a:t>Druge intervencije</a:t>
            </a:r>
          </a:p>
        </p:txBody>
      </p:sp>
      <p:sp>
        <p:nvSpPr>
          <p:cNvPr id="3" name="Rezervirano mjesto sadržaja 2">
            <a:extLst>
              <a:ext uri="{FF2B5EF4-FFF2-40B4-BE49-F238E27FC236}">
                <a16:creationId xmlns:a16="http://schemas.microsoft.com/office/drawing/2014/main" id="{B9E804C2-6FA4-4E54-81FF-B2637E8E2F98}"/>
              </a:ext>
            </a:extLst>
          </p:cNvPr>
          <p:cNvSpPr>
            <a:spLocks noGrp="1"/>
          </p:cNvSpPr>
          <p:nvPr>
            <p:ph idx="1"/>
          </p:nvPr>
        </p:nvSpPr>
        <p:spPr/>
        <p:txBody>
          <a:bodyPr/>
          <a:lstStyle/>
          <a:p>
            <a:r>
              <a:rPr lang="hr-HR" dirty="0"/>
              <a:t>depresija kao deficit u rješavanju problema</a:t>
            </a:r>
          </a:p>
          <a:p>
            <a:pPr lvl="1"/>
            <a:r>
              <a:rPr lang="hr-HR" dirty="0"/>
              <a:t>životni događaji ili sukobi se konceptualiziraju kao problemi koje se treba riješiti</a:t>
            </a:r>
          </a:p>
          <a:p>
            <a:r>
              <a:rPr lang="hr-HR" dirty="0"/>
              <a:t>bazično održavanje zdravlja</a:t>
            </a:r>
          </a:p>
          <a:p>
            <a:pPr lvl="1"/>
            <a:r>
              <a:rPr lang="hr-HR" dirty="0"/>
              <a:t>održavanje higijene, pravilne navike spavanja, zdravog režima prehrane i planiranja obroka, posvećivanje pažnje medicinskim problemima</a:t>
            </a:r>
          </a:p>
          <a:p>
            <a:r>
              <a:rPr lang="hr-HR" dirty="0"/>
              <a:t>hipersomnija/insomnija</a:t>
            </a:r>
          </a:p>
          <a:p>
            <a:pPr lvl="1"/>
            <a:r>
              <a:rPr lang="hr-HR" dirty="0"/>
              <a:t>higijena sna, kognitivna terapija za </a:t>
            </a:r>
            <a:r>
              <a:rPr lang="hr-HR" dirty="0" err="1"/>
              <a:t>insomniju</a:t>
            </a:r>
            <a:r>
              <a:rPr lang="hr-HR" dirty="0"/>
              <a:t>, terapija ograničavanja spavanja</a:t>
            </a:r>
          </a:p>
          <a:p>
            <a:endParaRPr lang="hr-HR" dirty="0"/>
          </a:p>
          <a:p>
            <a:endParaRPr lang="hr-HR" dirty="0"/>
          </a:p>
        </p:txBody>
      </p:sp>
      <p:pic>
        <p:nvPicPr>
          <p:cNvPr id="5" name="Slika 4" descr="Slika na kojoj se prikazuje lopatica&#10;&#10;Opis je automatski generiran">
            <a:extLst>
              <a:ext uri="{FF2B5EF4-FFF2-40B4-BE49-F238E27FC236}">
                <a16:creationId xmlns:a16="http://schemas.microsoft.com/office/drawing/2014/main" id="{CC8D56ED-C15B-4734-8C1C-CE27C7688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412" y="0"/>
            <a:ext cx="2955388" cy="2216541"/>
          </a:xfrm>
          <a:prstGeom prst="rect">
            <a:avLst/>
          </a:prstGeom>
        </p:spPr>
      </p:pic>
    </p:spTree>
    <p:extLst>
      <p:ext uri="{BB962C8B-B14F-4D97-AF65-F5344CB8AC3E}">
        <p14:creationId xmlns:p14="http://schemas.microsoft.com/office/powerpoint/2010/main" val="136573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6AB1EADE-71E0-4D0B-87E0-E8DFA78D509F}"/>
              </a:ext>
            </a:extLst>
          </p:cNvPr>
          <p:cNvSpPr>
            <a:spLocks noGrp="1"/>
          </p:cNvSpPr>
          <p:nvPr>
            <p:ph type="title"/>
          </p:nvPr>
        </p:nvSpPr>
        <p:spPr/>
        <p:txBody>
          <a:bodyPr/>
          <a:lstStyle/>
          <a:p>
            <a:r>
              <a:rPr lang="hr-HR" dirty="0"/>
              <a:t>Druge intervencije</a:t>
            </a:r>
          </a:p>
        </p:txBody>
      </p:sp>
      <p:sp>
        <p:nvSpPr>
          <p:cNvPr id="3" name="Rezervirano mjesto sadržaja 2">
            <a:extLst>
              <a:ext uri="{FF2B5EF4-FFF2-40B4-BE49-F238E27FC236}">
                <a16:creationId xmlns:a16="http://schemas.microsoft.com/office/drawing/2014/main" id="{F2BB1ACB-E96F-42EC-8E3C-DD859EF8D8E4}"/>
              </a:ext>
            </a:extLst>
          </p:cNvPr>
          <p:cNvSpPr>
            <a:spLocks noGrp="1"/>
          </p:cNvSpPr>
          <p:nvPr>
            <p:ph idx="1"/>
          </p:nvPr>
        </p:nvSpPr>
        <p:spPr>
          <a:xfrm>
            <a:off x="838200" y="1825625"/>
            <a:ext cx="10515600" cy="4667250"/>
          </a:xfrm>
        </p:spPr>
        <p:txBody>
          <a:bodyPr>
            <a:normAutofit lnSpcReduction="10000"/>
          </a:bodyPr>
          <a:lstStyle/>
          <a:p>
            <a:r>
              <a:rPr lang="hr-HR" dirty="0"/>
              <a:t>komunikacija i socijalne vještine</a:t>
            </a:r>
          </a:p>
          <a:p>
            <a:pPr lvl="1"/>
            <a:r>
              <a:rPr lang="hr-HR" dirty="0"/>
              <a:t>procjena </a:t>
            </a:r>
            <a:r>
              <a:rPr lang="hr-HR" dirty="0" err="1"/>
              <a:t>klijentovih</a:t>
            </a:r>
            <a:r>
              <a:rPr lang="hr-HR" dirty="0"/>
              <a:t> vještina, trening asertivnosti, komunikacijski trening, trening u vještinama pregovaranja</a:t>
            </a:r>
          </a:p>
          <a:p>
            <a:r>
              <a:rPr lang="hr-HR" dirty="0"/>
              <a:t>neslaganje u braku ili odnosu</a:t>
            </a:r>
          </a:p>
          <a:p>
            <a:pPr lvl="1"/>
            <a:r>
              <a:rPr lang="hr-HR" dirty="0"/>
              <a:t>problemi u braku/vezi središnji za neke klijente – razmisliti o zajedničkoj terapiji kao poželjnijem pristupu</a:t>
            </a:r>
          </a:p>
          <a:p>
            <a:r>
              <a:rPr lang="hr-HR" dirty="0"/>
              <a:t>beznađe</a:t>
            </a:r>
          </a:p>
          <a:p>
            <a:pPr lvl="1"/>
            <a:r>
              <a:rPr lang="hr-HR" dirty="0"/>
              <a:t>evaluacija očaja: što klijent vjeruje da neće poboljšati i zašto</a:t>
            </a:r>
          </a:p>
          <a:p>
            <a:r>
              <a:rPr lang="hr-HR" dirty="0"/>
              <a:t>samokritičnost zbog depresije</a:t>
            </a:r>
          </a:p>
          <a:p>
            <a:pPr lvl="1"/>
            <a:r>
              <a:rPr lang="hr-HR" dirty="0"/>
              <a:t>„Ne bih trebao biti depresivan”, „Trebali bih moći sama riješiti svoje probleme”</a:t>
            </a:r>
          </a:p>
          <a:p>
            <a:pPr lvl="2"/>
            <a:r>
              <a:rPr lang="hr-HR" dirty="0" err="1"/>
              <a:t>psihoedukacija</a:t>
            </a:r>
            <a:endParaRPr lang="hr-HR" dirty="0"/>
          </a:p>
          <a:p>
            <a:pPr lvl="1"/>
            <a:endParaRPr lang="hr-HR" dirty="0"/>
          </a:p>
        </p:txBody>
      </p:sp>
      <p:pic>
        <p:nvPicPr>
          <p:cNvPr id="5" name="Slika 4" descr="Slika na kojoj se prikazuje lopatica&#10;&#10;Opis je automatski generiran">
            <a:extLst>
              <a:ext uri="{FF2B5EF4-FFF2-40B4-BE49-F238E27FC236}">
                <a16:creationId xmlns:a16="http://schemas.microsoft.com/office/drawing/2014/main" id="{22D6C91E-C260-405B-AE72-3FA9BF240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412" y="0"/>
            <a:ext cx="2955388" cy="2216541"/>
          </a:xfrm>
          <a:prstGeom prst="rect">
            <a:avLst/>
          </a:prstGeom>
        </p:spPr>
      </p:pic>
    </p:spTree>
    <p:extLst>
      <p:ext uri="{BB962C8B-B14F-4D97-AF65-F5344CB8AC3E}">
        <p14:creationId xmlns:p14="http://schemas.microsoft.com/office/powerpoint/2010/main" val="358344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97864F-1AE9-45E8-BE87-C31E53ED28CD}"/>
              </a:ext>
            </a:extLst>
          </p:cNvPr>
          <p:cNvSpPr>
            <a:spLocks noGrp="1"/>
          </p:cNvSpPr>
          <p:nvPr>
            <p:ph type="title"/>
          </p:nvPr>
        </p:nvSpPr>
        <p:spPr/>
        <p:txBody>
          <a:bodyPr/>
          <a:lstStyle/>
          <a:p>
            <a:r>
              <a:rPr lang="hr-HR" dirty="0"/>
              <a:t>Druge intervencije</a:t>
            </a:r>
          </a:p>
        </p:txBody>
      </p:sp>
      <p:sp>
        <p:nvSpPr>
          <p:cNvPr id="3" name="Rezervirano mjesto sadržaja 2">
            <a:extLst>
              <a:ext uri="{FF2B5EF4-FFF2-40B4-BE49-F238E27FC236}">
                <a16:creationId xmlns:a16="http://schemas.microsoft.com/office/drawing/2014/main" id="{B02AEBA3-8EDA-41E6-AAFF-8AEF3FEEBFC8}"/>
              </a:ext>
            </a:extLst>
          </p:cNvPr>
          <p:cNvSpPr>
            <a:spLocks noGrp="1"/>
          </p:cNvSpPr>
          <p:nvPr>
            <p:ph idx="1"/>
          </p:nvPr>
        </p:nvSpPr>
        <p:spPr>
          <a:xfrm>
            <a:off x="838200" y="1825625"/>
            <a:ext cx="10515600" cy="4667250"/>
          </a:xfrm>
        </p:spPr>
        <p:txBody>
          <a:bodyPr/>
          <a:lstStyle/>
          <a:p>
            <a:r>
              <a:rPr lang="hr-HR" dirty="0"/>
              <a:t>neizvršavanje domaćih zadaća</a:t>
            </a:r>
          </a:p>
          <a:p>
            <a:pPr lvl="1"/>
            <a:r>
              <a:rPr lang="hr-HR" dirty="0"/>
              <a:t>prorada AM vezanih u zadaće, testiranje bihevioralnim eksperimentima</a:t>
            </a:r>
          </a:p>
          <a:p>
            <a:r>
              <a:rPr lang="hr-HR" dirty="0"/>
              <a:t>opća samokritičnost</a:t>
            </a:r>
          </a:p>
          <a:p>
            <a:pPr lvl="1"/>
            <a:r>
              <a:rPr lang="hr-HR" dirty="0"/>
              <a:t>identificiranje primjera, posljedica i alternativa</a:t>
            </a:r>
          </a:p>
          <a:p>
            <a:r>
              <a:rPr lang="hr-HR" dirty="0"/>
              <a:t>nedostatak motivacije</a:t>
            </a:r>
          </a:p>
          <a:p>
            <a:pPr lvl="1"/>
            <a:r>
              <a:rPr lang="hr-HR" dirty="0"/>
              <a:t>identificiranje ciljeva, sposobnost toleriranja neugode, </a:t>
            </a:r>
            <a:r>
              <a:rPr lang="hr-HR" dirty="0" err="1"/>
              <a:t>samopotkrepljenje</a:t>
            </a:r>
            <a:r>
              <a:rPr lang="hr-HR" dirty="0"/>
              <a:t> za navike koje doprinose ciljevima</a:t>
            </a:r>
          </a:p>
          <a:p>
            <a:r>
              <a:rPr lang="hr-HR" dirty="0"/>
              <a:t>strah od pogrešaka</a:t>
            </a:r>
          </a:p>
          <a:p>
            <a:pPr lvl="1"/>
            <a:r>
              <a:rPr lang="hr-HR" dirty="0"/>
              <a:t>perfekcionizam, globalne atribucije, pridavanje prevelike važnosti pojedinačnim ponašanjima</a:t>
            </a:r>
          </a:p>
          <a:p>
            <a:pPr lvl="1"/>
            <a:r>
              <a:rPr lang="hr-HR" dirty="0" err="1"/>
              <a:t>psihoedukacija</a:t>
            </a:r>
            <a:r>
              <a:rPr lang="hr-HR" dirty="0"/>
              <a:t>, odgovori na AM</a:t>
            </a:r>
          </a:p>
          <a:p>
            <a:endParaRPr lang="hr-HR" dirty="0"/>
          </a:p>
        </p:txBody>
      </p:sp>
      <p:pic>
        <p:nvPicPr>
          <p:cNvPr id="4" name="Slika 3" descr="Slika na kojoj se prikazuje lopatica&#10;&#10;Opis je automatski generiran">
            <a:extLst>
              <a:ext uri="{FF2B5EF4-FFF2-40B4-BE49-F238E27FC236}">
                <a16:creationId xmlns:a16="http://schemas.microsoft.com/office/drawing/2014/main" id="{19FB4855-E459-47AC-81BA-C4BC6B545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412" y="0"/>
            <a:ext cx="2955388" cy="2216541"/>
          </a:xfrm>
          <a:prstGeom prst="rect">
            <a:avLst/>
          </a:prstGeom>
        </p:spPr>
      </p:pic>
    </p:spTree>
    <p:extLst>
      <p:ext uri="{BB962C8B-B14F-4D97-AF65-F5344CB8AC3E}">
        <p14:creationId xmlns:p14="http://schemas.microsoft.com/office/powerpoint/2010/main" val="335617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8E3C68-A2CE-4C0D-839B-9BB095D95FF0}"/>
              </a:ext>
            </a:extLst>
          </p:cNvPr>
          <p:cNvSpPr>
            <a:spLocks noGrp="1"/>
          </p:cNvSpPr>
          <p:nvPr>
            <p:ph type="title"/>
          </p:nvPr>
        </p:nvSpPr>
        <p:spPr/>
        <p:txBody>
          <a:bodyPr/>
          <a:lstStyle/>
          <a:p>
            <a:r>
              <a:rPr lang="hr-HR" dirty="0"/>
              <a:t>Druge intervencije</a:t>
            </a:r>
          </a:p>
        </p:txBody>
      </p:sp>
      <p:sp>
        <p:nvSpPr>
          <p:cNvPr id="3" name="Rezervirano mjesto sadržaja 2">
            <a:extLst>
              <a:ext uri="{FF2B5EF4-FFF2-40B4-BE49-F238E27FC236}">
                <a16:creationId xmlns:a16="http://schemas.microsoft.com/office/drawing/2014/main" id="{250ABC24-B69C-4BC2-9B66-1A76500F21CB}"/>
              </a:ext>
            </a:extLst>
          </p:cNvPr>
          <p:cNvSpPr>
            <a:spLocks noGrp="1"/>
          </p:cNvSpPr>
          <p:nvPr>
            <p:ph idx="1"/>
          </p:nvPr>
        </p:nvSpPr>
        <p:spPr/>
        <p:txBody>
          <a:bodyPr/>
          <a:lstStyle/>
          <a:p>
            <a:r>
              <a:rPr lang="hr-HR" dirty="0"/>
              <a:t>neodlučnost</a:t>
            </a:r>
          </a:p>
          <a:p>
            <a:pPr lvl="1"/>
            <a:r>
              <a:rPr lang="hr-HR" dirty="0"/>
              <a:t>odluka dovesti do neuspjeha, koji je neprihvatljiv – ne može dovesti do promjene</a:t>
            </a:r>
          </a:p>
          <a:p>
            <a:pPr lvl="1"/>
            <a:r>
              <a:rPr lang="hr-HR" dirty="0"/>
              <a:t>bihevioralni eksperimenti, odgovori na AM, toleriranje nelagode</a:t>
            </a:r>
          </a:p>
          <a:p>
            <a:r>
              <a:rPr lang="hr-HR" dirty="0"/>
              <a:t>ruminacija</a:t>
            </a:r>
          </a:p>
          <a:p>
            <a:pPr lvl="1"/>
            <a:r>
              <a:rPr lang="hr-HR" dirty="0"/>
              <a:t>doprinosi izolaciji i pasivnosti</a:t>
            </a:r>
          </a:p>
          <a:p>
            <a:pPr lvl="1"/>
            <a:r>
              <a:rPr lang="hr-HR" dirty="0"/>
              <a:t>toleriranje nesigurnosti, kartice za suočavanje, </a:t>
            </a:r>
            <a:r>
              <a:rPr lang="hr-HR" dirty="0" err="1"/>
              <a:t>mindfulness</a:t>
            </a:r>
            <a:r>
              <a:rPr lang="hr-HR" dirty="0"/>
              <a:t>, usmjeravanje na djelovanje u rješavanju problema</a:t>
            </a:r>
          </a:p>
          <a:p>
            <a:endParaRPr lang="hr-HR" dirty="0"/>
          </a:p>
        </p:txBody>
      </p:sp>
      <p:pic>
        <p:nvPicPr>
          <p:cNvPr id="4" name="Slika 3" descr="Slika na kojoj se prikazuje lopatica&#10;&#10;Opis je automatski generiran">
            <a:extLst>
              <a:ext uri="{FF2B5EF4-FFF2-40B4-BE49-F238E27FC236}">
                <a16:creationId xmlns:a16="http://schemas.microsoft.com/office/drawing/2014/main" id="{2B4B777E-09E0-457C-86C0-DE2C499A2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412" y="0"/>
            <a:ext cx="2955388" cy="2216541"/>
          </a:xfrm>
          <a:prstGeom prst="rect">
            <a:avLst/>
          </a:prstGeom>
        </p:spPr>
      </p:pic>
    </p:spTree>
    <p:extLst>
      <p:ext uri="{BB962C8B-B14F-4D97-AF65-F5344CB8AC3E}">
        <p14:creationId xmlns:p14="http://schemas.microsoft.com/office/powerpoint/2010/main" val="280987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descr="Slika na kojoj se prikazuje strijela&#10;&#10;Opis je automatski generiran">
            <a:extLst>
              <a:ext uri="{FF2B5EF4-FFF2-40B4-BE49-F238E27FC236}">
                <a16:creationId xmlns:a16="http://schemas.microsoft.com/office/drawing/2014/main" id="{5B1289B2-A9FC-4613-B6DF-C1E3AFDFFD4E}"/>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13035" y="2869810"/>
            <a:ext cx="3178965" cy="2123449"/>
          </a:xfrm>
          <a:prstGeom prst="rect">
            <a:avLst/>
          </a:prstGeom>
        </p:spPr>
      </p:pic>
      <p:sp>
        <p:nvSpPr>
          <p:cNvPr id="3" name="Rezervirano mjesto sadržaja 2">
            <a:extLst>
              <a:ext uri="{FF2B5EF4-FFF2-40B4-BE49-F238E27FC236}">
                <a16:creationId xmlns:a16="http://schemas.microsoft.com/office/drawing/2014/main" id="{DEC0F27B-4C4A-4A96-8600-494A78ECD961}"/>
              </a:ext>
            </a:extLst>
          </p:cNvPr>
          <p:cNvSpPr>
            <a:spLocks noGrp="1"/>
          </p:cNvSpPr>
          <p:nvPr>
            <p:ph idx="1"/>
          </p:nvPr>
        </p:nvSpPr>
        <p:spPr>
          <a:xfrm>
            <a:off x="887893" y="426200"/>
            <a:ext cx="10515600" cy="3910819"/>
          </a:xfrm>
        </p:spPr>
        <p:txBody>
          <a:bodyPr>
            <a:normAutofit/>
          </a:bodyPr>
          <a:lstStyle/>
          <a:p>
            <a:pPr>
              <a:lnSpc>
                <a:spcPct val="100000"/>
              </a:lnSpc>
            </a:pPr>
            <a:r>
              <a:rPr lang="hr-HR" dirty="0"/>
              <a:t>simptomi uzrokuju klinički značajno pogoršanje u društvenom, radnom ili drugom aspektu funkcioniranja</a:t>
            </a:r>
          </a:p>
          <a:p>
            <a:pPr>
              <a:lnSpc>
                <a:spcPct val="100000"/>
              </a:lnSpc>
            </a:pPr>
            <a:r>
              <a:rPr lang="hr-HR" dirty="0"/>
              <a:t>stanje nije uzrokovano zloupotrebom droga ili lijekova ili nekim drugim medicinskim stanjem</a:t>
            </a:r>
          </a:p>
          <a:p>
            <a:pPr>
              <a:lnSpc>
                <a:spcPct val="100000"/>
              </a:lnSpc>
            </a:pPr>
            <a:r>
              <a:rPr lang="hr-HR" dirty="0"/>
              <a:t>stanje nije objašnjivo poremećajima sa shizofrenog ili psihotičnog spektra</a:t>
            </a:r>
          </a:p>
          <a:p>
            <a:pPr>
              <a:lnSpc>
                <a:spcPct val="100000"/>
              </a:lnSpc>
            </a:pPr>
            <a:r>
              <a:rPr lang="hr-HR" dirty="0"/>
              <a:t>nije zabilježena manična ili </a:t>
            </a:r>
            <a:r>
              <a:rPr lang="hr-HR" dirty="0" err="1"/>
              <a:t>hipomanična</a:t>
            </a:r>
            <a:r>
              <a:rPr lang="hr-HR" dirty="0"/>
              <a:t> epizoda</a:t>
            </a:r>
          </a:p>
        </p:txBody>
      </p:sp>
      <p:sp>
        <p:nvSpPr>
          <p:cNvPr id="4" name="Pravokutnik 3">
            <a:extLst>
              <a:ext uri="{FF2B5EF4-FFF2-40B4-BE49-F238E27FC236}">
                <a16:creationId xmlns:a16="http://schemas.microsoft.com/office/drawing/2014/main" id="{05BC6FA8-E559-442C-AD69-07435906A7AD}"/>
              </a:ext>
            </a:extLst>
          </p:cNvPr>
          <p:cNvSpPr/>
          <p:nvPr/>
        </p:nvSpPr>
        <p:spPr>
          <a:xfrm>
            <a:off x="276828" y="286488"/>
            <a:ext cx="561372" cy="923330"/>
          </a:xfrm>
          <a:prstGeom prst="rect">
            <a:avLst/>
          </a:prstGeom>
          <a:noFill/>
        </p:spPr>
        <p:txBody>
          <a:bodyPr wrap="square" lIns="91440" tIns="45720" rIns="91440" bIns="45720">
            <a:spAutoFit/>
          </a:bodyPr>
          <a:lstStyle/>
          <a:p>
            <a:pPr algn="ctr"/>
            <a:r>
              <a:rPr lang="hr-HR" sz="5400" b="0" cap="none" spc="0" dirty="0">
                <a:ln w="0"/>
                <a:solidFill>
                  <a:schemeClr val="tx1"/>
                </a:solidFill>
                <a:effectLst>
                  <a:outerShdw blurRad="38100" dist="19050" dir="2700000" algn="tl" rotWithShape="0">
                    <a:schemeClr val="dk1">
                      <a:alpha val="40000"/>
                    </a:schemeClr>
                  </a:outerShdw>
                </a:effectLst>
              </a:rPr>
              <a:t>B</a:t>
            </a:r>
          </a:p>
        </p:txBody>
      </p:sp>
      <p:sp>
        <p:nvSpPr>
          <p:cNvPr id="5" name="Pravokutnik 4">
            <a:extLst>
              <a:ext uri="{FF2B5EF4-FFF2-40B4-BE49-F238E27FC236}">
                <a16:creationId xmlns:a16="http://schemas.microsoft.com/office/drawing/2014/main" id="{007688B9-680E-4373-8AC4-7D332650EB61}"/>
              </a:ext>
            </a:extLst>
          </p:cNvPr>
          <p:cNvSpPr/>
          <p:nvPr/>
        </p:nvSpPr>
        <p:spPr>
          <a:xfrm>
            <a:off x="251981" y="1182351"/>
            <a:ext cx="553357" cy="923330"/>
          </a:xfrm>
          <a:prstGeom prst="rect">
            <a:avLst/>
          </a:prstGeom>
          <a:noFill/>
        </p:spPr>
        <p:txBody>
          <a:bodyPr wrap="none" lIns="91440" tIns="45720" rIns="91440" bIns="45720">
            <a:spAutoFit/>
          </a:bodyPr>
          <a:lstStyle/>
          <a:p>
            <a:pPr algn="ctr"/>
            <a:r>
              <a:rPr lang="hr-HR" sz="5400" b="0" cap="none" spc="0" dirty="0">
                <a:ln w="0"/>
                <a:solidFill>
                  <a:schemeClr val="tx1"/>
                </a:solidFill>
                <a:effectLst>
                  <a:outerShdw blurRad="38100" dist="19050" dir="2700000" algn="tl" rotWithShape="0">
                    <a:schemeClr val="dk1">
                      <a:alpha val="40000"/>
                    </a:schemeClr>
                  </a:outerShdw>
                </a:effectLst>
              </a:rPr>
              <a:t>C</a:t>
            </a:r>
          </a:p>
        </p:txBody>
      </p:sp>
      <p:sp>
        <p:nvSpPr>
          <p:cNvPr id="7" name="Pravokutnik 6">
            <a:extLst>
              <a:ext uri="{FF2B5EF4-FFF2-40B4-BE49-F238E27FC236}">
                <a16:creationId xmlns:a16="http://schemas.microsoft.com/office/drawing/2014/main" id="{F8E3E4D4-8431-445B-947A-6583EDAFB4D7}"/>
              </a:ext>
            </a:extLst>
          </p:cNvPr>
          <p:cNvSpPr/>
          <p:nvPr/>
        </p:nvSpPr>
        <p:spPr>
          <a:xfrm>
            <a:off x="276828" y="2257569"/>
            <a:ext cx="611065" cy="923330"/>
          </a:xfrm>
          <a:prstGeom prst="rect">
            <a:avLst/>
          </a:prstGeom>
          <a:noFill/>
        </p:spPr>
        <p:txBody>
          <a:bodyPr wrap="none" lIns="91440" tIns="45720" rIns="91440" bIns="45720">
            <a:spAutoFit/>
          </a:bodyPr>
          <a:lstStyle/>
          <a:p>
            <a:pPr algn="ctr"/>
            <a:r>
              <a:rPr lang="hr-HR" sz="5400" dirty="0">
                <a:ln w="0"/>
                <a:effectLst>
                  <a:outerShdw blurRad="38100" dist="19050" dir="2700000" algn="tl" rotWithShape="0">
                    <a:schemeClr val="dk1">
                      <a:alpha val="40000"/>
                    </a:schemeClr>
                  </a:outerShdw>
                </a:effectLst>
              </a:rPr>
              <a:t>D</a:t>
            </a:r>
            <a:endParaRPr lang="hr-HR" sz="5400" b="0" cap="none" spc="0" dirty="0">
              <a:ln w="0"/>
              <a:solidFill>
                <a:schemeClr val="tx1"/>
              </a:solidFill>
              <a:effectLst>
                <a:outerShdw blurRad="38100" dist="19050" dir="2700000" algn="tl" rotWithShape="0">
                  <a:schemeClr val="dk1">
                    <a:alpha val="40000"/>
                  </a:schemeClr>
                </a:outerShdw>
              </a:effectLst>
            </a:endParaRPr>
          </a:p>
        </p:txBody>
      </p:sp>
      <p:sp>
        <p:nvSpPr>
          <p:cNvPr id="8" name="Pravokutnik 7">
            <a:extLst>
              <a:ext uri="{FF2B5EF4-FFF2-40B4-BE49-F238E27FC236}">
                <a16:creationId xmlns:a16="http://schemas.microsoft.com/office/drawing/2014/main" id="{95C4CFC1-9472-461C-A55B-911AF0F86085}"/>
              </a:ext>
            </a:extLst>
          </p:cNvPr>
          <p:cNvSpPr/>
          <p:nvPr/>
        </p:nvSpPr>
        <p:spPr>
          <a:xfrm>
            <a:off x="282439" y="3250002"/>
            <a:ext cx="522899" cy="923330"/>
          </a:xfrm>
          <a:prstGeom prst="rect">
            <a:avLst/>
          </a:prstGeom>
          <a:noFill/>
        </p:spPr>
        <p:txBody>
          <a:bodyPr wrap="none" lIns="91440" tIns="45720" rIns="91440" bIns="45720">
            <a:spAutoFit/>
          </a:bodyPr>
          <a:lstStyle/>
          <a:p>
            <a:pPr algn="ctr"/>
            <a:r>
              <a:rPr lang="hr-HR" sz="5400" b="0" cap="none" spc="0" dirty="0">
                <a:ln w="0"/>
                <a:solidFill>
                  <a:schemeClr val="tx1"/>
                </a:solidFill>
                <a:effectLst>
                  <a:outerShdw blurRad="38100" dist="19050" dir="2700000" algn="tl" rotWithShape="0">
                    <a:schemeClr val="dk1">
                      <a:alpha val="40000"/>
                    </a:schemeClr>
                  </a:outerShdw>
                </a:effectLst>
              </a:rPr>
              <a:t>E</a:t>
            </a:r>
          </a:p>
        </p:txBody>
      </p:sp>
      <p:sp>
        <p:nvSpPr>
          <p:cNvPr id="9" name="Rezervirano mjesto sadržaja 2">
            <a:extLst>
              <a:ext uri="{FF2B5EF4-FFF2-40B4-BE49-F238E27FC236}">
                <a16:creationId xmlns:a16="http://schemas.microsoft.com/office/drawing/2014/main" id="{3EC7557D-7CBE-4F28-9320-D90EFB257550}"/>
              </a:ext>
            </a:extLst>
          </p:cNvPr>
          <p:cNvSpPr txBox="1">
            <a:spLocks/>
          </p:cNvSpPr>
          <p:nvPr/>
        </p:nvSpPr>
        <p:spPr>
          <a:xfrm>
            <a:off x="887893" y="4173332"/>
            <a:ext cx="10515600" cy="2697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hr-HR" dirty="0"/>
          </a:p>
        </p:txBody>
      </p:sp>
      <p:sp>
        <p:nvSpPr>
          <p:cNvPr id="10" name="Rezervirano mjesto sadržaja 2">
            <a:extLst>
              <a:ext uri="{FF2B5EF4-FFF2-40B4-BE49-F238E27FC236}">
                <a16:creationId xmlns:a16="http://schemas.microsoft.com/office/drawing/2014/main" id="{A818045A-9A59-4CEE-8A9A-D8B9CF2C227E}"/>
              </a:ext>
            </a:extLst>
          </p:cNvPr>
          <p:cNvSpPr txBox="1">
            <a:spLocks/>
          </p:cNvSpPr>
          <p:nvPr/>
        </p:nvSpPr>
        <p:spPr>
          <a:xfrm>
            <a:off x="937586" y="4132573"/>
            <a:ext cx="10515600" cy="26971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hr-HR" b="1" dirty="0"/>
              <a:t>PREVALENCIJA</a:t>
            </a:r>
          </a:p>
          <a:p>
            <a:pPr algn="l"/>
            <a:r>
              <a:rPr lang="hr-HR" dirty="0"/>
              <a:t>SZO: </a:t>
            </a:r>
            <a:r>
              <a:rPr lang="pl-PL" dirty="0"/>
              <a:t>u općoj populaciji je 1,9% za muškarce i 3,2% za žene</a:t>
            </a:r>
          </a:p>
          <a:p>
            <a:pPr algn="l"/>
            <a:r>
              <a:rPr lang="pl-PL" dirty="0"/>
              <a:t>HZJZ, 2015., anketa: 5,1 % muškaraca i 6,2 % žena navelo da je u posljednjih 12 mjeseci imalo depresiju (10,3 % imalo blage do umjerene depresivne simptome)</a:t>
            </a:r>
          </a:p>
          <a:p>
            <a:pPr algn="l"/>
            <a:r>
              <a:rPr lang="pl-PL" dirty="0"/>
              <a:t>spol: žene, dob: 25-40 god., SES: ne postoji povezanost</a:t>
            </a:r>
            <a:endParaRPr lang="hr-HR" dirty="0"/>
          </a:p>
          <a:p>
            <a:pPr marL="0" indent="0">
              <a:lnSpc>
                <a:spcPct val="100000"/>
              </a:lnSpc>
              <a:buNone/>
            </a:pPr>
            <a:endParaRPr lang="hr-HR" dirty="0"/>
          </a:p>
        </p:txBody>
      </p:sp>
    </p:spTree>
    <p:extLst>
      <p:ext uri="{BB962C8B-B14F-4D97-AF65-F5344CB8AC3E}">
        <p14:creationId xmlns:p14="http://schemas.microsoft.com/office/powerpoint/2010/main" val="320003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BAEC4231-BC35-4193-A3FB-6377C84B3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041" y="2625033"/>
            <a:ext cx="4481146" cy="2965464"/>
          </a:xfrm>
          <a:prstGeom prst="rect">
            <a:avLst/>
          </a:prstGeom>
        </p:spPr>
      </p:pic>
      <p:sp>
        <p:nvSpPr>
          <p:cNvPr id="3" name="Rezervirano mjesto sadržaja 2">
            <a:extLst>
              <a:ext uri="{FF2B5EF4-FFF2-40B4-BE49-F238E27FC236}">
                <a16:creationId xmlns:a16="http://schemas.microsoft.com/office/drawing/2014/main" id="{78A3ACE6-E0E2-4C7B-961E-A396F2163D50}"/>
              </a:ext>
            </a:extLst>
          </p:cNvPr>
          <p:cNvSpPr>
            <a:spLocks noGrp="1"/>
          </p:cNvSpPr>
          <p:nvPr>
            <p:ph idx="1"/>
          </p:nvPr>
        </p:nvSpPr>
        <p:spPr>
          <a:xfrm>
            <a:off x="838200" y="942536"/>
            <a:ext cx="10515600" cy="5359790"/>
          </a:xfrm>
        </p:spPr>
        <p:txBody>
          <a:bodyPr>
            <a:normAutofit/>
          </a:bodyPr>
          <a:lstStyle/>
          <a:p>
            <a:pPr marL="0" indent="0">
              <a:buNone/>
            </a:pPr>
            <a:r>
              <a:rPr lang="pl-PL" b="1" dirty="0"/>
              <a:t>DIFERENCIJALNA DIJAGNOZA</a:t>
            </a:r>
          </a:p>
          <a:p>
            <a:r>
              <a:rPr lang="pl-PL" dirty="0"/>
              <a:t>manične epizode s iritabilnim raspoloženjem </a:t>
            </a:r>
          </a:p>
          <a:p>
            <a:r>
              <a:rPr lang="pl-PL" dirty="0"/>
              <a:t>druga medicinska stanja (multipla skleroza, moždani udar, hipotireoza)</a:t>
            </a:r>
          </a:p>
          <a:p>
            <a:r>
              <a:rPr lang="pl-PL" dirty="0"/>
              <a:t>ADHD</a:t>
            </a:r>
          </a:p>
          <a:p>
            <a:r>
              <a:rPr lang="pl-PL" dirty="0"/>
              <a:t>poremećaj prilagodbe</a:t>
            </a:r>
          </a:p>
          <a:p>
            <a:r>
              <a:rPr lang="pl-PL" dirty="0"/>
              <a:t>tuga, tugovanje</a:t>
            </a:r>
          </a:p>
          <a:p>
            <a:endParaRPr lang="pl-PL" dirty="0"/>
          </a:p>
          <a:p>
            <a:pPr marL="0" indent="0">
              <a:buNone/>
            </a:pPr>
            <a:r>
              <a:rPr lang="pl-PL" b="1" dirty="0"/>
              <a:t>KOMORBIDITET</a:t>
            </a:r>
          </a:p>
          <a:p>
            <a:r>
              <a:rPr lang="pl-PL" dirty="0"/>
              <a:t>zlouporaba droga, panični poremećaj, OKP, anoreksija, bulimija, granični poremećaj ličnosti</a:t>
            </a:r>
          </a:p>
        </p:txBody>
      </p:sp>
    </p:spTree>
    <p:extLst>
      <p:ext uri="{BB962C8B-B14F-4D97-AF65-F5344CB8AC3E}">
        <p14:creationId xmlns:p14="http://schemas.microsoft.com/office/powerpoint/2010/main" val="260879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5C9B67-58DF-48ED-9A5B-E75DF8D77926}"/>
              </a:ext>
            </a:extLst>
          </p:cNvPr>
          <p:cNvSpPr>
            <a:spLocks noGrp="1"/>
          </p:cNvSpPr>
          <p:nvPr>
            <p:ph type="title"/>
          </p:nvPr>
        </p:nvSpPr>
        <p:spPr/>
        <p:txBody>
          <a:bodyPr/>
          <a:lstStyle/>
          <a:p>
            <a:r>
              <a:rPr lang="hr-HR" dirty="0" err="1"/>
              <a:t>Beckov</a:t>
            </a:r>
            <a:r>
              <a:rPr lang="hr-HR" dirty="0"/>
              <a:t> kognitivni model depresije</a:t>
            </a:r>
          </a:p>
        </p:txBody>
      </p:sp>
      <p:graphicFrame>
        <p:nvGraphicFramePr>
          <p:cNvPr id="4" name="Rezervirano mjesto sadržaja 3">
            <a:extLst>
              <a:ext uri="{FF2B5EF4-FFF2-40B4-BE49-F238E27FC236}">
                <a16:creationId xmlns:a16="http://schemas.microsoft.com/office/drawing/2014/main" id="{1E56141A-D11D-4295-A981-EAD4F2D3548E}"/>
              </a:ext>
            </a:extLst>
          </p:cNvPr>
          <p:cNvGraphicFramePr>
            <a:graphicFrameLocks noGrp="1"/>
          </p:cNvGraphicFramePr>
          <p:nvPr>
            <p:ph idx="1"/>
            <p:extLst>
              <p:ext uri="{D42A27DB-BD31-4B8C-83A1-F6EECF244321}">
                <p14:modId xmlns:p14="http://schemas.microsoft.com/office/powerpoint/2010/main" val="3437264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18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310E72ED-1432-416B-A4C2-945668CE4AFE}"/>
              </a:ext>
            </a:extLst>
          </p:cNvPr>
          <p:cNvSpPr txBox="1"/>
          <p:nvPr/>
        </p:nvSpPr>
        <p:spPr>
          <a:xfrm>
            <a:off x="5146430" y="2026640"/>
            <a:ext cx="1899139" cy="923330"/>
          </a:xfrm>
          <a:prstGeom prst="rect">
            <a:avLst/>
          </a:prstGeom>
          <a:ln w="12700">
            <a:prstDash val="dash"/>
          </a:ln>
          <a:effectLst>
            <a:glow rad="63500">
              <a:schemeClr val="accent5">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hr-HR" dirty="0"/>
              <a:t>negativna percepcija</a:t>
            </a:r>
          </a:p>
          <a:p>
            <a:pPr algn="ctr"/>
            <a:r>
              <a:rPr lang="hr-HR" dirty="0"/>
              <a:t>sebe</a:t>
            </a:r>
          </a:p>
        </p:txBody>
      </p:sp>
      <p:sp>
        <p:nvSpPr>
          <p:cNvPr id="5" name="TekstniOkvir 4">
            <a:extLst>
              <a:ext uri="{FF2B5EF4-FFF2-40B4-BE49-F238E27FC236}">
                <a16:creationId xmlns:a16="http://schemas.microsoft.com/office/drawing/2014/main" id="{7BCFF6E3-3C36-4A56-BA20-FA4887275630}"/>
              </a:ext>
            </a:extLst>
          </p:cNvPr>
          <p:cNvSpPr txBox="1"/>
          <p:nvPr/>
        </p:nvSpPr>
        <p:spPr>
          <a:xfrm>
            <a:off x="8072511" y="4471182"/>
            <a:ext cx="1899139" cy="923330"/>
          </a:xfrm>
          <a:prstGeom prst="rect">
            <a:avLst/>
          </a:prstGeom>
          <a:ln w="12700">
            <a:prstDash val="dash"/>
          </a:ln>
          <a:effectLst>
            <a:glow rad="63500">
              <a:schemeClr val="accent5">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hr-HR" dirty="0"/>
              <a:t>negativna percepcija budućnosti</a:t>
            </a:r>
          </a:p>
        </p:txBody>
      </p:sp>
      <p:sp>
        <p:nvSpPr>
          <p:cNvPr id="6" name="Naslov 1">
            <a:extLst>
              <a:ext uri="{FF2B5EF4-FFF2-40B4-BE49-F238E27FC236}">
                <a16:creationId xmlns:a16="http://schemas.microsoft.com/office/drawing/2014/main" id="{B3C6944F-C95E-4E1C-A802-3FD53D6A4FF6}"/>
              </a:ext>
            </a:extLst>
          </p:cNvPr>
          <p:cNvSpPr>
            <a:spLocks noGrp="1"/>
          </p:cNvSpPr>
          <p:nvPr>
            <p:ph type="title"/>
          </p:nvPr>
        </p:nvSpPr>
        <p:spPr>
          <a:xfrm>
            <a:off x="838200" y="365125"/>
            <a:ext cx="10515600" cy="1325563"/>
          </a:xfrm>
        </p:spPr>
        <p:txBody>
          <a:bodyPr/>
          <a:lstStyle/>
          <a:p>
            <a:r>
              <a:rPr lang="hr-HR" dirty="0" err="1"/>
              <a:t>Beckova</a:t>
            </a:r>
            <a:r>
              <a:rPr lang="hr-HR" dirty="0"/>
              <a:t> depresivna kognitivna trijada</a:t>
            </a:r>
          </a:p>
        </p:txBody>
      </p:sp>
      <p:sp>
        <p:nvSpPr>
          <p:cNvPr id="7" name="TekstniOkvir 6">
            <a:extLst>
              <a:ext uri="{FF2B5EF4-FFF2-40B4-BE49-F238E27FC236}">
                <a16:creationId xmlns:a16="http://schemas.microsoft.com/office/drawing/2014/main" id="{EB89C110-4D8E-425C-A554-132616495D56}"/>
              </a:ext>
            </a:extLst>
          </p:cNvPr>
          <p:cNvSpPr txBox="1"/>
          <p:nvPr/>
        </p:nvSpPr>
        <p:spPr>
          <a:xfrm>
            <a:off x="2035126" y="4471181"/>
            <a:ext cx="1899139" cy="923330"/>
          </a:xfrm>
          <a:prstGeom prst="rect">
            <a:avLst/>
          </a:prstGeom>
          <a:ln w="12700">
            <a:prstDash val="dash"/>
          </a:ln>
          <a:effectLst>
            <a:glow rad="63500">
              <a:schemeClr val="accent5">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hr-HR" dirty="0"/>
              <a:t>negativna percepcija</a:t>
            </a:r>
          </a:p>
          <a:p>
            <a:pPr algn="ctr"/>
            <a:r>
              <a:rPr lang="hr-HR" dirty="0"/>
              <a:t>svijeta</a:t>
            </a:r>
          </a:p>
        </p:txBody>
      </p:sp>
      <p:cxnSp>
        <p:nvCxnSpPr>
          <p:cNvPr id="3" name="Ravni poveznik sa strelicom 2">
            <a:extLst>
              <a:ext uri="{FF2B5EF4-FFF2-40B4-BE49-F238E27FC236}">
                <a16:creationId xmlns:a16="http://schemas.microsoft.com/office/drawing/2014/main" id="{58BD15F2-9E23-4742-876E-9050BB964EEA}"/>
              </a:ext>
            </a:extLst>
          </p:cNvPr>
          <p:cNvCxnSpPr>
            <a:cxnSpLocks/>
          </p:cNvCxnSpPr>
          <p:nvPr/>
        </p:nvCxnSpPr>
        <p:spPr>
          <a:xfrm>
            <a:off x="7202658" y="3080825"/>
            <a:ext cx="869853" cy="1055076"/>
          </a:xfrm>
          <a:prstGeom prst="straightConnector1">
            <a:avLst/>
          </a:prstGeom>
          <a:ln w="5715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 name="Ravni poveznik sa strelicom 8">
            <a:extLst>
              <a:ext uri="{FF2B5EF4-FFF2-40B4-BE49-F238E27FC236}">
                <a16:creationId xmlns:a16="http://schemas.microsoft.com/office/drawing/2014/main" id="{171062D4-211F-4906-908C-2A23B2E59584}"/>
              </a:ext>
            </a:extLst>
          </p:cNvPr>
          <p:cNvCxnSpPr>
            <a:cxnSpLocks/>
          </p:cNvCxnSpPr>
          <p:nvPr/>
        </p:nvCxnSpPr>
        <p:spPr>
          <a:xfrm>
            <a:off x="5146430" y="4932846"/>
            <a:ext cx="1756117" cy="0"/>
          </a:xfrm>
          <a:prstGeom prst="straightConnector1">
            <a:avLst/>
          </a:prstGeom>
          <a:ln w="5715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Ravni poveznik sa strelicom 9">
            <a:extLst>
              <a:ext uri="{FF2B5EF4-FFF2-40B4-BE49-F238E27FC236}">
                <a16:creationId xmlns:a16="http://schemas.microsoft.com/office/drawing/2014/main" id="{527ECA6D-17B8-4EC9-A1CF-A9AD27B42C15}"/>
              </a:ext>
            </a:extLst>
          </p:cNvPr>
          <p:cNvCxnSpPr>
            <a:cxnSpLocks/>
          </p:cNvCxnSpPr>
          <p:nvPr/>
        </p:nvCxnSpPr>
        <p:spPr>
          <a:xfrm flipH="1">
            <a:off x="3601329" y="3101926"/>
            <a:ext cx="1026941" cy="1033975"/>
          </a:xfrm>
          <a:prstGeom prst="straightConnector1">
            <a:avLst/>
          </a:prstGeom>
          <a:ln w="5715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86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Opći plan tretmana</a:t>
            </a:r>
            <a:endParaRPr lang="hr-HR" dirty="0"/>
          </a:p>
        </p:txBody>
      </p:sp>
      <p:sp>
        <p:nvSpPr>
          <p:cNvPr id="3" name="Rezervirano mjesto sadržaja 2"/>
          <p:cNvSpPr>
            <a:spLocks noGrp="1"/>
          </p:cNvSpPr>
          <p:nvPr>
            <p:ph idx="1"/>
          </p:nvPr>
        </p:nvSpPr>
        <p:spPr/>
        <p:txBody>
          <a:bodyPr/>
          <a:lstStyle/>
          <a:p>
            <a:r>
              <a:rPr lang="hr-HR" dirty="0"/>
              <a:t>procjena</a:t>
            </a:r>
          </a:p>
          <a:p>
            <a:r>
              <a:rPr lang="hr-HR" dirty="0"/>
              <a:t>upoznavanje s tretmanom</a:t>
            </a:r>
          </a:p>
          <a:p>
            <a:r>
              <a:rPr lang="hr-HR" dirty="0"/>
              <a:t>utvrđivanje ciljeva</a:t>
            </a:r>
          </a:p>
          <a:p>
            <a:r>
              <a:rPr lang="hr-HR" dirty="0"/>
              <a:t>bihevioralna aktivacija i dr. bih. intervencije</a:t>
            </a:r>
          </a:p>
          <a:p>
            <a:r>
              <a:rPr lang="hr-HR" dirty="0"/>
              <a:t>kognitivne intervencije</a:t>
            </a:r>
          </a:p>
          <a:p>
            <a:r>
              <a:rPr lang="hr-HR" dirty="0"/>
              <a:t>cijepljenje (inokulacija) protiv budućih depresivnih epizoda</a:t>
            </a:r>
          </a:p>
          <a:p>
            <a:r>
              <a:rPr lang="hr-HR" dirty="0"/>
              <a:t>prorjeđivanje terapije</a:t>
            </a:r>
          </a:p>
          <a:p>
            <a:r>
              <a:rPr lang="hr-HR" dirty="0"/>
              <a:t>tretman ojačavanja</a:t>
            </a:r>
          </a:p>
        </p:txBody>
      </p:sp>
      <p:pic>
        <p:nvPicPr>
          <p:cNvPr id="9" name="Slika 8">
            <a:extLst>
              <a:ext uri="{FF2B5EF4-FFF2-40B4-BE49-F238E27FC236}">
                <a16:creationId xmlns:a16="http://schemas.microsoft.com/office/drawing/2014/main" id="{4FC7D7AB-55D5-4666-A9AA-477B0E51D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254" y="485475"/>
            <a:ext cx="2799546" cy="3861442"/>
          </a:xfrm>
          <a:prstGeom prst="rect">
            <a:avLst/>
          </a:prstGeom>
        </p:spPr>
      </p:pic>
    </p:spTree>
    <p:extLst>
      <p:ext uri="{BB962C8B-B14F-4D97-AF65-F5344CB8AC3E}">
        <p14:creationId xmlns:p14="http://schemas.microsoft.com/office/powerpoint/2010/main" val="135856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Procjena</a:t>
            </a:r>
          </a:p>
        </p:txBody>
      </p:sp>
      <p:sp>
        <p:nvSpPr>
          <p:cNvPr id="3" name="Rezervirano mjesto sadržaja 2"/>
          <p:cNvSpPr>
            <a:spLocks noGrp="1"/>
          </p:cNvSpPr>
          <p:nvPr>
            <p:ph idx="1"/>
          </p:nvPr>
        </p:nvSpPr>
        <p:spPr>
          <a:xfrm>
            <a:off x="838200" y="1825625"/>
            <a:ext cx="10927080" cy="4351338"/>
          </a:xfrm>
        </p:spPr>
        <p:txBody>
          <a:bodyPr/>
          <a:lstStyle/>
          <a:p>
            <a:r>
              <a:rPr lang="hr-HR" dirty="0"/>
              <a:t>testovi, BK intervju</a:t>
            </a:r>
          </a:p>
          <a:p>
            <a:r>
              <a:rPr lang="hr-HR" dirty="0"/>
              <a:t>evaluacija rizika od samoubojstva</a:t>
            </a:r>
          </a:p>
          <a:p>
            <a:pPr lvl="1"/>
            <a:r>
              <a:rPr lang="hr-HR" dirty="0"/>
              <a:t>ne smije se izostaviti</a:t>
            </a:r>
          </a:p>
          <a:p>
            <a:pPr lvl="1"/>
            <a:r>
              <a:rPr lang="hr-HR" dirty="0"/>
              <a:t>prisutnost trenutnih i prošlih suicidalnih misli i ponašanja, te onih pasivnih (neuzimanje lijekova, izlaganje opasnom prometu, opasna vožnja…)</a:t>
            </a:r>
          </a:p>
          <a:p>
            <a:pPr lvl="1"/>
            <a:r>
              <a:rPr lang="hr-HR" dirty="0"/>
              <a:t>prediktori: povijest samoozljeđivanja, prethodni pokušaji, doživljaj da je osoba teret drugima, nedostatak „pripadnosti”, kada osoba živi sama, zloupotreba alkohola ili droga, kronična fizička bolest, starija dob, nedavni gubici, očaj, prisutnost poremećaja raspoloženja</a:t>
            </a:r>
          </a:p>
          <a:p>
            <a:pPr lvl="1"/>
            <a:r>
              <a:rPr lang="hr-HR" dirty="0"/>
              <a:t>autori kao preduvjet tretmana postavljaju ugovor o nepokušavanju samoubojstva</a:t>
            </a:r>
          </a:p>
        </p:txBody>
      </p:sp>
      <p:pic>
        <p:nvPicPr>
          <p:cNvPr id="6" name="Slika 5" descr="Slika na kojoj se prikazuje tiskanica&#10;&#10;Opis je automatski generiran">
            <a:extLst>
              <a:ext uri="{FF2B5EF4-FFF2-40B4-BE49-F238E27FC236}">
                <a16:creationId xmlns:a16="http://schemas.microsoft.com/office/drawing/2014/main" id="{041DE07A-C73A-4767-8621-D716808E5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917" y="238517"/>
            <a:ext cx="2844164" cy="2979600"/>
          </a:xfrm>
          <a:prstGeom prst="rect">
            <a:avLst/>
          </a:prstGeom>
        </p:spPr>
      </p:pic>
    </p:spTree>
    <p:extLst>
      <p:ext uri="{BB962C8B-B14F-4D97-AF65-F5344CB8AC3E}">
        <p14:creationId xmlns:p14="http://schemas.microsoft.com/office/powerpoint/2010/main" val="257095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ED68A1-50A5-4964-A663-56464A47ABA8}"/>
              </a:ext>
            </a:extLst>
          </p:cNvPr>
          <p:cNvSpPr>
            <a:spLocks noGrp="1"/>
          </p:cNvSpPr>
          <p:nvPr>
            <p:ph type="title"/>
          </p:nvPr>
        </p:nvSpPr>
        <p:spPr/>
        <p:txBody>
          <a:bodyPr/>
          <a:lstStyle/>
          <a:p>
            <a:r>
              <a:rPr lang="hr-HR" dirty="0"/>
              <a:t>Razmatranje lijekova</a:t>
            </a:r>
          </a:p>
        </p:txBody>
      </p:sp>
      <p:sp>
        <p:nvSpPr>
          <p:cNvPr id="3" name="Rezervirano mjesto sadržaja 2">
            <a:extLst>
              <a:ext uri="{FF2B5EF4-FFF2-40B4-BE49-F238E27FC236}">
                <a16:creationId xmlns:a16="http://schemas.microsoft.com/office/drawing/2014/main" id="{C00B1687-C441-4B48-9B62-679E32B75280}"/>
              </a:ext>
            </a:extLst>
          </p:cNvPr>
          <p:cNvSpPr>
            <a:spLocks noGrp="1"/>
          </p:cNvSpPr>
          <p:nvPr>
            <p:ph idx="1"/>
          </p:nvPr>
        </p:nvSpPr>
        <p:spPr>
          <a:xfrm>
            <a:off x="838200" y="2247656"/>
            <a:ext cx="10515600" cy="3435692"/>
          </a:xfrm>
        </p:spPr>
        <p:txBody>
          <a:bodyPr/>
          <a:lstStyle/>
          <a:p>
            <a:r>
              <a:rPr lang="hr-HR" dirty="0"/>
              <a:t>klijentima omogućiti liječenje antidepresivima</a:t>
            </a:r>
          </a:p>
          <a:p>
            <a:r>
              <a:rPr lang="hr-HR" dirty="0"/>
              <a:t>medicinska povijest, konzultiranje s liječnikom</a:t>
            </a:r>
          </a:p>
          <a:p>
            <a:r>
              <a:rPr lang="hr-HR" dirty="0" err="1"/>
              <a:t>psihoedukacija</a:t>
            </a:r>
            <a:endParaRPr lang="hr-HR" dirty="0"/>
          </a:p>
          <a:p>
            <a:r>
              <a:rPr lang="hr-HR" dirty="0"/>
              <a:t>korisni u povećanju energije, motivacije, apetita, koncentracije i udaljavanja od negativnih misli</a:t>
            </a:r>
          </a:p>
        </p:txBody>
      </p:sp>
      <p:pic>
        <p:nvPicPr>
          <p:cNvPr id="5" name="Slika 4">
            <a:extLst>
              <a:ext uri="{FF2B5EF4-FFF2-40B4-BE49-F238E27FC236}">
                <a16:creationId xmlns:a16="http://schemas.microsoft.com/office/drawing/2014/main" id="{45FD73EA-967A-454F-8B97-390ADFAB5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052" y="172329"/>
            <a:ext cx="2761736" cy="3256671"/>
          </a:xfrm>
          <a:prstGeom prst="rect">
            <a:avLst/>
          </a:prstGeom>
        </p:spPr>
      </p:pic>
    </p:spTree>
    <p:extLst>
      <p:ext uri="{BB962C8B-B14F-4D97-AF65-F5344CB8AC3E}">
        <p14:creationId xmlns:p14="http://schemas.microsoft.com/office/powerpoint/2010/main" val="185247170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1098</Words>
  <Application>Microsoft Office PowerPoint</Application>
  <PresentationFormat>Widescreen</PresentationFormat>
  <Paragraphs>169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Tema sustava Office</vt:lpstr>
      <vt:lpstr>BKT depresije</vt:lpstr>
      <vt:lpstr>DSM V</vt:lpstr>
      <vt:lpstr>PowerPoint Presentation</vt:lpstr>
      <vt:lpstr>PowerPoint Presentation</vt:lpstr>
      <vt:lpstr>Beckov kognitivni model depresije</vt:lpstr>
      <vt:lpstr>Beckova depresivna kognitivna trijada</vt:lpstr>
      <vt:lpstr>Opći plan tretmana</vt:lpstr>
      <vt:lpstr>Procjena</vt:lpstr>
      <vt:lpstr>Razmatranje lijekova</vt:lpstr>
      <vt:lpstr>Upoznavanje s tretmanom</vt:lpstr>
      <vt:lpstr>Postavljanje ciljeva</vt:lpstr>
      <vt:lpstr>Postavljanje ciljeva</vt:lpstr>
      <vt:lpstr>Bihevioralna aktivacija</vt:lpstr>
      <vt:lpstr>Druge bihevioralne tehnike</vt:lpstr>
      <vt:lpstr>Kognitivne intervencije</vt:lpstr>
      <vt:lpstr>PowerPoint Presentation</vt:lpstr>
      <vt:lpstr>Cijepljenje (inokulacija) protiv budućih depresivnih epizoda</vt:lpstr>
      <vt:lpstr>Prorjeđivanje terapije</vt:lpstr>
      <vt:lpstr>Tretman ojačavanja</vt:lpstr>
      <vt:lpstr>Druge intervencije</vt:lpstr>
      <vt:lpstr>Druge intervencije</vt:lpstr>
      <vt:lpstr>Druge intervencije</vt:lpstr>
      <vt:lpstr>Druge intervencije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BKT depresije</dc:title>
  <dc:creator>Mirjam Juginović</dc:creator>
  <cp:lastModifiedBy>hubikotvr@outlook.com</cp:lastModifiedBy>
  <cp:revision>2</cp:revision>
  <dcterms:created xsi:type="dcterms:W3CDTF">2021-02-16T21:25:23Z</dcterms:created>
  <dcterms:modified xsi:type="dcterms:W3CDTF">2021-02-17T14:32:26Z</dcterms:modified>
</cp:coreProperties>
</file>