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9" r:id="rId4"/>
    <p:sldId id="258" r:id="rId5"/>
    <p:sldId id="283" r:id="rId6"/>
    <p:sldId id="284" r:id="rId7"/>
    <p:sldId id="263" r:id="rId8"/>
    <p:sldId id="264" r:id="rId9"/>
    <p:sldId id="281" r:id="rId10"/>
    <p:sldId id="276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9" r:id="rId21"/>
    <p:sldId id="277" r:id="rId22"/>
    <p:sldId id="278" r:id="rId23"/>
    <p:sldId id="280" r:id="rId24"/>
    <p:sldId id="282" r:id="rId2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2218"/>
    <a:srgbClr val="A80000"/>
    <a:srgbClr val="E2E9CF"/>
    <a:srgbClr val="B0BF97"/>
    <a:srgbClr val="A4B688"/>
    <a:srgbClr val="96AA76"/>
    <a:srgbClr val="6B7C4C"/>
    <a:srgbClr val="D8E1BD"/>
    <a:srgbClr val="D8BFBE"/>
    <a:srgbClr val="E6AB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BADB06-6519-47CD-AEE3-59956A55774D}" type="doc">
      <dgm:prSet loTypeId="urn:microsoft.com/office/officeart/2005/8/layout/hProcess9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hr-HR"/>
        </a:p>
      </dgm:t>
    </dgm:pt>
    <dgm:pt modelId="{F5CDB1DD-0E81-4A7F-BD9A-804DCEEE5D02}">
      <dgm:prSet custT="1"/>
      <dgm:spPr/>
      <dgm:t>
        <a:bodyPr/>
        <a:lstStyle/>
        <a:p>
          <a:pPr rtl="0"/>
          <a:r>
            <a:rPr lang="hr-HR" sz="1600" b="1" smtClean="0">
              <a:latin typeface="Century" panose="02040604050505020304" pitchFamily="18" charset="0"/>
            </a:rPr>
            <a:t>Panični napad </a:t>
          </a:r>
          <a:endParaRPr lang="hr-HR" sz="1600">
            <a:latin typeface="Century" panose="02040604050505020304" pitchFamily="18" charset="0"/>
          </a:endParaRPr>
        </a:p>
      </dgm:t>
    </dgm:pt>
    <dgm:pt modelId="{E989AEB5-5085-465D-870F-305FD1898C35}" type="parTrans" cxnId="{2D62EC35-F2C2-4CE7-8D1A-2408CCD4EB2E}">
      <dgm:prSet/>
      <dgm:spPr/>
      <dgm:t>
        <a:bodyPr/>
        <a:lstStyle/>
        <a:p>
          <a:endParaRPr lang="hr-HR"/>
        </a:p>
      </dgm:t>
    </dgm:pt>
    <dgm:pt modelId="{E707ACFF-300C-4EB2-8C8D-DFE0B5E350DE}" type="sibTrans" cxnId="{2D62EC35-F2C2-4CE7-8D1A-2408CCD4EB2E}">
      <dgm:prSet/>
      <dgm:spPr/>
      <dgm:t>
        <a:bodyPr/>
        <a:lstStyle/>
        <a:p>
          <a:endParaRPr lang="hr-HR"/>
        </a:p>
      </dgm:t>
    </dgm:pt>
    <dgm:pt modelId="{A8292FFC-DE57-45B4-AD4D-1D8544473BAF}">
      <dgm:prSet custT="1"/>
      <dgm:spPr/>
      <dgm:t>
        <a:bodyPr/>
        <a:lstStyle/>
        <a:p>
          <a:pPr rtl="0"/>
          <a:r>
            <a:rPr lang="hr-HR" sz="1600" smtClean="0">
              <a:latin typeface="Century" panose="02040604050505020304" pitchFamily="18" charset="0"/>
            </a:rPr>
            <a:t>iznenadna i značajna epizoda neugode/straha</a:t>
          </a:r>
          <a:endParaRPr lang="hr-HR" sz="1600">
            <a:latin typeface="Century" panose="02040604050505020304" pitchFamily="18" charset="0"/>
          </a:endParaRPr>
        </a:p>
      </dgm:t>
    </dgm:pt>
    <dgm:pt modelId="{11226902-5448-4498-B02D-E6C5A47B0E86}" type="parTrans" cxnId="{554F89C0-D632-49BA-A644-FDA48B69DDAA}">
      <dgm:prSet/>
      <dgm:spPr/>
      <dgm:t>
        <a:bodyPr/>
        <a:lstStyle/>
        <a:p>
          <a:endParaRPr lang="hr-HR"/>
        </a:p>
      </dgm:t>
    </dgm:pt>
    <dgm:pt modelId="{6C29851C-608D-4806-9F57-B64EFA5B058D}" type="sibTrans" cxnId="{554F89C0-D632-49BA-A644-FDA48B69DDAA}">
      <dgm:prSet/>
      <dgm:spPr/>
      <dgm:t>
        <a:bodyPr/>
        <a:lstStyle/>
        <a:p>
          <a:endParaRPr lang="hr-HR"/>
        </a:p>
      </dgm:t>
    </dgm:pt>
    <dgm:pt modelId="{06513D7F-5406-4545-9ACA-C5241C8AC594}">
      <dgm:prSet custT="1"/>
      <dgm:spPr/>
      <dgm:t>
        <a:bodyPr/>
        <a:lstStyle/>
        <a:p>
          <a:pPr rtl="0"/>
          <a:r>
            <a:rPr lang="hr-HR" sz="1600" smtClean="0">
              <a:latin typeface="Century" panose="02040604050505020304" pitchFamily="18" charset="0"/>
            </a:rPr>
            <a:t>tjelesni simptomi (lupanje srca, znojenje, gušenje, bol u prsima, vrtoglavica…)</a:t>
          </a:r>
          <a:endParaRPr lang="hr-HR" sz="1600">
            <a:latin typeface="Century" panose="02040604050505020304" pitchFamily="18" charset="0"/>
          </a:endParaRPr>
        </a:p>
      </dgm:t>
    </dgm:pt>
    <dgm:pt modelId="{BA6A2D17-A779-4CE4-89AB-25F314F0A4E7}" type="parTrans" cxnId="{1744C4B8-3604-491A-B8B2-9C113C2B6AD0}">
      <dgm:prSet/>
      <dgm:spPr/>
      <dgm:t>
        <a:bodyPr/>
        <a:lstStyle/>
        <a:p>
          <a:endParaRPr lang="hr-HR"/>
        </a:p>
      </dgm:t>
    </dgm:pt>
    <dgm:pt modelId="{17615ADE-D5B9-46E2-9C17-E80A39A11D09}" type="sibTrans" cxnId="{1744C4B8-3604-491A-B8B2-9C113C2B6AD0}">
      <dgm:prSet/>
      <dgm:spPr/>
      <dgm:t>
        <a:bodyPr/>
        <a:lstStyle/>
        <a:p>
          <a:endParaRPr lang="hr-HR"/>
        </a:p>
      </dgm:t>
    </dgm:pt>
    <dgm:pt modelId="{040A7E69-95F2-41E4-9F11-DF568D9278B1}">
      <dgm:prSet custT="1"/>
      <dgm:spPr/>
      <dgm:t>
        <a:bodyPr/>
        <a:lstStyle/>
        <a:p>
          <a:pPr rtl="0"/>
          <a:r>
            <a:rPr lang="hr-HR" sz="1600" smtClean="0">
              <a:latin typeface="Century" panose="02040604050505020304" pitchFamily="18" charset="0"/>
            </a:rPr>
            <a:t>kognitivni simptomi (strah od gubitka kontrole, strah od ludila ili smrti…)</a:t>
          </a:r>
          <a:endParaRPr lang="hr-HR" sz="1600">
            <a:latin typeface="Century" panose="02040604050505020304" pitchFamily="18" charset="0"/>
          </a:endParaRPr>
        </a:p>
      </dgm:t>
    </dgm:pt>
    <dgm:pt modelId="{A6BF1707-430A-4DA9-AACC-92CA6B6D16EF}" type="parTrans" cxnId="{8A062809-B11A-4CBA-ACEE-33543CB229E2}">
      <dgm:prSet/>
      <dgm:spPr/>
      <dgm:t>
        <a:bodyPr/>
        <a:lstStyle/>
        <a:p>
          <a:endParaRPr lang="hr-HR"/>
        </a:p>
      </dgm:t>
    </dgm:pt>
    <dgm:pt modelId="{FFBB0F09-89F7-4A6A-A46A-8B2624563D9C}" type="sibTrans" cxnId="{8A062809-B11A-4CBA-ACEE-33543CB229E2}">
      <dgm:prSet/>
      <dgm:spPr/>
      <dgm:t>
        <a:bodyPr/>
        <a:lstStyle/>
        <a:p>
          <a:endParaRPr lang="hr-HR"/>
        </a:p>
      </dgm:t>
    </dgm:pt>
    <dgm:pt modelId="{462C9A7B-BBA5-444F-8852-139B45683E38}">
      <dgm:prSet custT="1"/>
      <dgm:spPr/>
      <dgm:t>
        <a:bodyPr/>
        <a:lstStyle/>
        <a:p>
          <a:pPr rtl="0"/>
          <a:r>
            <a:rPr lang="hr-HR" sz="1600" smtClean="0">
              <a:latin typeface="Century" panose="02040604050505020304" pitchFamily="18" charset="0"/>
            </a:rPr>
            <a:t>potreba za bježanjem</a:t>
          </a:r>
          <a:endParaRPr lang="hr-HR" sz="1600">
            <a:latin typeface="Century" panose="02040604050505020304" pitchFamily="18" charset="0"/>
          </a:endParaRPr>
        </a:p>
      </dgm:t>
    </dgm:pt>
    <dgm:pt modelId="{EC838CC8-255B-41C7-9737-9F05B199DAEE}" type="parTrans" cxnId="{2B42AE6E-737D-4576-AD41-0403D842A2D4}">
      <dgm:prSet/>
      <dgm:spPr/>
      <dgm:t>
        <a:bodyPr/>
        <a:lstStyle/>
        <a:p>
          <a:endParaRPr lang="hr-HR"/>
        </a:p>
      </dgm:t>
    </dgm:pt>
    <dgm:pt modelId="{67E4E2C6-07B1-46F5-8F94-4C1BAFAE8CAE}" type="sibTrans" cxnId="{2B42AE6E-737D-4576-AD41-0403D842A2D4}">
      <dgm:prSet/>
      <dgm:spPr/>
      <dgm:t>
        <a:bodyPr/>
        <a:lstStyle/>
        <a:p>
          <a:endParaRPr lang="hr-HR"/>
        </a:p>
      </dgm:t>
    </dgm:pt>
    <dgm:pt modelId="{ABC71F44-E4C6-4182-BA5C-C80F12C5B8FB}">
      <dgm:prSet custT="1"/>
      <dgm:spPr/>
      <dgm:t>
        <a:bodyPr/>
        <a:lstStyle/>
        <a:p>
          <a:pPr rtl="0"/>
          <a:r>
            <a:rPr lang="hr-HR" sz="1600" smtClean="0">
              <a:latin typeface="Century" panose="02040604050505020304" pitchFamily="18" charset="0"/>
            </a:rPr>
            <a:t>počinje iznenada, kratkotrajan (max 30 min)</a:t>
          </a:r>
          <a:endParaRPr lang="hr-HR" sz="1600">
            <a:latin typeface="Century" panose="02040604050505020304" pitchFamily="18" charset="0"/>
          </a:endParaRPr>
        </a:p>
      </dgm:t>
    </dgm:pt>
    <dgm:pt modelId="{AC762D4B-E774-42FA-AA21-B3F7E84EAB4E}" type="parTrans" cxnId="{630F049E-E99A-4C5F-BFC0-B308D6F54209}">
      <dgm:prSet/>
      <dgm:spPr/>
      <dgm:t>
        <a:bodyPr/>
        <a:lstStyle/>
        <a:p>
          <a:endParaRPr lang="hr-HR"/>
        </a:p>
      </dgm:t>
    </dgm:pt>
    <dgm:pt modelId="{F1EA57F8-79F9-4BF8-9791-4E81AE6BEDA6}" type="sibTrans" cxnId="{630F049E-E99A-4C5F-BFC0-B308D6F54209}">
      <dgm:prSet/>
      <dgm:spPr/>
      <dgm:t>
        <a:bodyPr/>
        <a:lstStyle/>
        <a:p>
          <a:endParaRPr lang="hr-HR"/>
        </a:p>
      </dgm:t>
    </dgm:pt>
    <dgm:pt modelId="{5A0E781B-9C86-4894-B057-7E76D5093BBC}">
      <dgm:prSet/>
      <dgm:spPr/>
      <dgm:t>
        <a:bodyPr/>
        <a:lstStyle/>
        <a:p>
          <a:pPr rtl="0"/>
          <a:r>
            <a:rPr lang="hr-HR" b="1" smtClean="0">
              <a:latin typeface="Century" panose="02040604050505020304" pitchFamily="18" charset="0"/>
            </a:rPr>
            <a:t>Panični poremećaj </a:t>
          </a:r>
          <a:endParaRPr lang="hr-HR">
            <a:latin typeface="Century" panose="02040604050505020304" pitchFamily="18" charset="0"/>
          </a:endParaRPr>
        </a:p>
      </dgm:t>
    </dgm:pt>
    <dgm:pt modelId="{CB0AF8C0-BA09-454F-9E2A-3F69BB759E2B}" type="parTrans" cxnId="{9C464EF5-EC16-4B82-9107-C0B0291F4BD0}">
      <dgm:prSet/>
      <dgm:spPr/>
      <dgm:t>
        <a:bodyPr/>
        <a:lstStyle/>
        <a:p>
          <a:endParaRPr lang="hr-HR"/>
        </a:p>
      </dgm:t>
    </dgm:pt>
    <dgm:pt modelId="{74E29552-B656-407B-B96C-968D27631D02}" type="sibTrans" cxnId="{9C464EF5-EC16-4B82-9107-C0B0291F4BD0}">
      <dgm:prSet/>
      <dgm:spPr/>
      <dgm:t>
        <a:bodyPr/>
        <a:lstStyle/>
        <a:p>
          <a:endParaRPr lang="hr-HR"/>
        </a:p>
      </dgm:t>
    </dgm:pt>
    <dgm:pt modelId="{CBFB4222-E3B9-43E8-97D8-2FC894152857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uporni, neočekivani panični napadi</a:t>
          </a:r>
          <a:endParaRPr lang="hr-HR">
            <a:latin typeface="Century" panose="02040604050505020304" pitchFamily="18" charset="0"/>
          </a:endParaRPr>
        </a:p>
      </dgm:t>
    </dgm:pt>
    <dgm:pt modelId="{4D07FC33-B26D-4645-9C7F-6A157852C854}" type="parTrans" cxnId="{C0BC350C-D33D-4645-B70B-5F695A12AACA}">
      <dgm:prSet/>
      <dgm:spPr/>
      <dgm:t>
        <a:bodyPr/>
        <a:lstStyle/>
        <a:p>
          <a:endParaRPr lang="hr-HR"/>
        </a:p>
      </dgm:t>
    </dgm:pt>
    <dgm:pt modelId="{756C2A73-BDBE-4E4F-9D16-933EB56526E5}" type="sibTrans" cxnId="{C0BC350C-D33D-4645-B70B-5F695A12AACA}">
      <dgm:prSet/>
      <dgm:spPr/>
      <dgm:t>
        <a:bodyPr/>
        <a:lstStyle/>
        <a:p>
          <a:endParaRPr lang="hr-HR"/>
        </a:p>
      </dgm:t>
    </dgm:pt>
    <dgm:pt modelId="{4D7429AA-07F1-4B39-A30F-A6AC60328232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stalni strah od budućih napada ili posljedica </a:t>
          </a:r>
          <a:endParaRPr lang="hr-HR">
            <a:latin typeface="Century" panose="02040604050505020304" pitchFamily="18" charset="0"/>
          </a:endParaRPr>
        </a:p>
      </dgm:t>
    </dgm:pt>
    <dgm:pt modelId="{BFC4E15F-4E40-4996-8B5A-8CA324934714}" type="parTrans" cxnId="{FF4F2E97-518F-49F9-8F67-78FF5AF9E61E}">
      <dgm:prSet/>
      <dgm:spPr/>
      <dgm:t>
        <a:bodyPr/>
        <a:lstStyle/>
        <a:p>
          <a:endParaRPr lang="hr-HR"/>
        </a:p>
      </dgm:t>
    </dgm:pt>
    <dgm:pt modelId="{04282FA7-4FF1-4B58-8A03-C35A5DFBA2B1}" type="sibTrans" cxnId="{FF4F2E97-518F-49F9-8F67-78FF5AF9E61E}">
      <dgm:prSet/>
      <dgm:spPr/>
      <dgm:t>
        <a:bodyPr/>
        <a:lstStyle/>
        <a:p>
          <a:endParaRPr lang="hr-HR"/>
        </a:p>
      </dgm:t>
    </dgm:pt>
    <dgm:pt modelId="{7021FB4B-9598-4BBC-BA5A-3F0D22BBECBA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promjena ponašanja           </a:t>
          </a:r>
          <a:endParaRPr lang="hr-HR">
            <a:latin typeface="Century" panose="02040604050505020304" pitchFamily="18" charset="0"/>
          </a:endParaRPr>
        </a:p>
      </dgm:t>
    </dgm:pt>
    <dgm:pt modelId="{343D5D90-FECF-4CBC-A2C3-FE4DF1E39EA6}" type="parTrans" cxnId="{E2419D55-DD66-4E02-ABEE-E60AA88179DD}">
      <dgm:prSet/>
      <dgm:spPr/>
      <dgm:t>
        <a:bodyPr/>
        <a:lstStyle/>
        <a:p>
          <a:endParaRPr lang="hr-HR"/>
        </a:p>
      </dgm:t>
    </dgm:pt>
    <dgm:pt modelId="{5799B79A-2A78-4A64-9191-79C6AA8FFB90}" type="sibTrans" cxnId="{E2419D55-DD66-4E02-ABEE-E60AA88179DD}">
      <dgm:prSet/>
      <dgm:spPr/>
      <dgm:t>
        <a:bodyPr/>
        <a:lstStyle/>
        <a:p>
          <a:endParaRPr lang="hr-HR"/>
        </a:p>
      </dgm:t>
    </dgm:pt>
    <dgm:pt modelId="{0BA40F2B-1D24-43A9-BF1B-633EF0558BC8}">
      <dgm:prSet/>
      <dgm:spPr/>
      <dgm:t>
        <a:bodyPr/>
        <a:lstStyle/>
        <a:p>
          <a:pPr rtl="0"/>
          <a:r>
            <a:rPr lang="hr-HR" b="1" smtClean="0">
              <a:latin typeface="Century" panose="02040604050505020304" pitchFamily="18" charset="0"/>
            </a:rPr>
            <a:t>agorafobija</a:t>
          </a:r>
          <a:r>
            <a:rPr lang="hr-HR" smtClean="0">
              <a:latin typeface="Century" panose="02040604050505020304" pitchFamily="18" charset="0"/>
            </a:rPr>
            <a:t> (kod 1/3 do ½ osoba s paničnim poremećajem)</a:t>
          </a:r>
          <a:endParaRPr lang="hr-HR">
            <a:latin typeface="Century" panose="02040604050505020304" pitchFamily="18" charset="0"/>
          </a:endParaRPr>
        </a:p>
      </dgm:t>
    </dgm:pt>
    <dgm:pt modelId="{C3646A7A-05FF-4EA0-AEC5-640C521F1274}" type="parTrans" cxnId="{0EF375BF-C6C4-41D1-9344-A4ED7438E904}">
      <dgm:prSet/>
      <dgm:spPr/>
      <dgm:t>
        <a:bodyPr/>
        <a:lstStyle/>
        <a:p>
          <a:endParaRPr lang="hr-HR"/>
        </a:p>
      </dgm:t>
    </dgm:pt>
    <dgm:pt modelId="{EFC87D33-B48A-4DF1-833A-039AF56183E5}" type="sibTrans" cxnId="{0EF375BF-C6C4-41D1-9344-A4ED7438E904}">
      <dgm:prSet/>
      <dgm:spPr/>
      <dgm:t>
        <a:bodyPr/>
        <a:lstStyle/>
        <a:p>
          <a:endParaRPr lang="hr-HR"/>
        </a:p>
      </dgm:t>
    </dgm:pt>
    <dgm:pt modelId="{6D4B9F91-EE8A-4F32-9E94-2293CB518B98}" type="pres">
      <dgm:prSet presAssocID="{30BADB06-6519-47CD-AEE3-59956A55774D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E2661B8D-1EAB-476D-A50B-FB13F90FD7FA}" type="pres">
      <dgm:prSet presAssocID="{30BADB06-6519-47CD-AEE3-59956A55774D}" presName="arrow" presStyleLbl="bgShp" presStyleIdx="0" presStyleCnt="1"/>
      <dgm:spPr/>
    </dgm:pt>
    <dgm:pt modelId="{25897665-C65A-465F-8A57-C89A8D1A3786}" type="pres">
      <dgm:prSet presAssocID="{30BADB06-6519-47CD-AEE3-59956A55774D}" presName="linearProcess" presStyleCnt="0"/>
      <dgm:spPr/>
    </dgm:pt>
    <dgm:pt modelId="{34E9DB51-4FDE-427B-B2F0-1128ECE4C8C8}" type="pres">
      <dgm:prSet presAssocID="{F5CDB1DD-0E81-4A7F-BD9A-804DCEEE5D02}" presName="textNode" presStyleLbl="node1" presStyleIdx="0" presStyleCnt="2" custScaleX="97091" custScaleY="11444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03C892C-F74C-47BD-9B21-68A1051A95D0}" type="pres">
      <dgm:prSet presAssocID="{E707ACFF-300C-4EB2-8C8D-DFE0B5E350DE}" presName="sibTrans" presStyleCnt="0"/>
      <dgm:spPr/>
    </dgm:pt>
    <dgm:pt modelId="{7DDEFD3D-8DFB-44F5-9E4E-387AEF290F0E}" type="pres">
      <dgm:prSet presAssocID="{5A0E781B-9C86-4894-B057-7E76D5093BBC}" presName="textNode" presStyleLbl="node1" presStyleIdx="1" presStyleCnt="2" custLinFactNeighborX="472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0EF375BF-C6C4-41D1-9344-A4ED7438E904}" srcId="{5A0E781B-9C86-4894-B057-7E76D5093BBC}" destId="{0BA40F2B-1D24-43A9-BF1B-633EF0558BC8}" srcOrd="3" destOrd="0" parTransId="{C3646A7A-05FF-4EA0-AEC5-640C521F1274}" sibTransId="{EFC87D33-B48A-4DF1-833A-039AF56183E5}"/>
    <dgm:cxn modelId="{2D62EC35-F2C2-4CE7-8D1A-2408CCD4EB2E}" srcId="{30BADB06-6519-47CD-AEE3-59956A55774D}" destId="{F5CDB1DD-0E81-4A7F-BD9A-804DCEEE5D02}" srcOrd="0" destOrd="0" parTransId="{E989AEB5-5085-465D-870F-305FD1898C35}" sibTransId="{E707ACFF-300C-4EB2-8C8D-DFE0B5E350DE}"/>
    <dgm:cxn modelId="{49B4735F-E567-4C1D-B07C-EF895A12F7B4}" type="presOf" srcId="{040A7E69-95F2-41E4-9F11-DF568D9278B1}" destId="{34E9DB51-4FDE-427B-B2F0-1128ECE4C8C8}" srcOrd="0" destOrd="3" presId="urn:microsoft.com/office/officeart/2005/8/layout/hProcess9"/>
    <dgm:cxn modelId="{3CAFAFE0-1547-4013-921A-545E4A04D1DB}" type="presOf" srcId="{7021FB4B-9598-4BBC-BA5A-3F0D22BBECBA}" destId="{7DDEFD3D-8DFB-44F5-9E4E-387AEF290F0E}" srcOrd="0" destOrd="3" presId="urn:microsoft.com/office/officeart/2005/8/layout/hProcess9"/>
    <dgm:cxn modelId="{1744C4B8-3604-491A-B8B2-9C113C2B6AD0}" srcId="{F5CDB1DD-0E81-4A7F-BD9A-804DCEEE5D02}" destId="{06513D7F-5406-4545-9ACA-C5241C8AC594}" srcOrd="1" destOrd="0" parTransId="{BA6A2D17-A779-4CE4-89AB-25F314F0A4E7}" sibTransId="{17615ADE-D5B9-46E2-9C17-E80A39A11D09}"/>
    <dgm:cxn modelId="{8A062809-B11A-4CBA-ACEE-33543CB229E2}" srcId="{F5CDB1DD-0E81-4A7F-BD9A-804DCEEE5D02}" destId="{040A7E69-95F2-41E4-9F11-DF568D9278B1}" srcOrd="2" destOrd="0" parTransId="{A6BF1707-430A-4DA9-AACC-92CA6B6D16EF}" sibTransId="{FFBB0F09-89F7-4A6A-A46A-8B2624563D9C}"/>
    <dgm:cxn modelId="{2164A475-612A-4632-89EF-6DE1A62188BA}" type="presOf" srcId="{CBFB4222-E3B9-43E8-97D8-2FC894152857}" destId="{7DDEFD3D-8DFB-44F5-9E4E-387AEF290F0E}" srcOrd="0" destOrd="1" presId="urn:microsoft.com/office/officeart/2005/8/layout/hProcess9"/>
    <dgm:cxn modelId="{1360DDB2-FA02-4B44-BB39-BDD51EEBE0D3}" type="presOf" srcId="{F5CDB1DD-0E81-4A7F-BD9A-804DCEEE5D02}" destId="{34E9DB51-4FDE-427B-B2F0-1128ECE4C8C8}" srcOrd="0" destOrd="0" presId="urn:microsoft.com/office/officeart/2005/8/layout/hProcess9"/>
    <dgm:cxn modelId="{FF4F2E97-518F-49F9-8F67-78FF5AF9E61E}" srcId="{5A0E781B-9C86-4894-B057-7E76D5093BBC}" destId="{4D7429AA-07F1-4B39-A30F-A6AC60328232}" srcOrd="1" destOrd="0" parTransId="{BFC4E15F-4E40-4996-8B5A-8CA324934714}" sibTransId="{04282FA7-4FF1-4B58-8A03-C35A5DFBA2B1}"/>
    <dgm:cxn modelId="{58BCA1F3-17C8-4A81-A48A-C801A0DBFC6D}" type="presOf" srcId="{462C9A7B-BBA5-444F-8852-139B45683E38}" destId="{34E9DB51-4FDE-427B-B2F0-1128ECE4C8C8}" srcOrd="0" destOrd="4" presId="urn:microsoft.com/office/officeart/2005/8/layout/hProcess9"/>
    <dgm:cxn modelId="{78012AED-07FC-45C6-89AA-6F1398A9B5F1}" type="presOf" srcId="{A8292FFC-DE57-45B4-AD4D-1D8544473BAF}" destId="{34E9DB51-4FDE-427B-B2F0-1128ECE4C8C8}" srcOrd="0" destOrd="1" presId="urn:microsoft.com/office/officeart/2005/8/layout/hProcess9"/>
    <dgm:cxn modelId="{AF086122-B2B6-464E-8BB4-A5D90ED8FD25}" type="presOf" srcId="{06513D7F-5406-4545-9ACA-C5241C8AC594}" destId="{34E9DB51-4FDE-427B-B2F0-1128ECE4C8C8}" srcOrd="0" destOrd="2" presId="urn:microsoft.com/office/officeart/2005/8/layout/hProcess9"/>
    <dgm:cxn modelId="{630F049E-E99A-4C5F-BFC0-B308D6F54209}" srcId="{F5CDB1DD-0E81-4A7F-BD9A-804DCEEE5D02}" destId="{ABC71F44-E4C6-4182-BA5C-C80F12C5B8FB}" srcOrd="4" destOrd="0" parTransId="{AC762D4B-E774-42FA-AA21-B3F7E84EAB4E}" sibTransId="{F1EA57F8-79F9-4BF8-9791-4E81AE6BEDA6}"/>
    <dgm:cxn modelId="{26A12B71-B327-4417-82ED-F4EEA1F17435}" type="presOf" srcId="{4D7429AA-07F1-4B39-A30F-A6AC60328232}" destId="{7DDEFD3D-8DFB-44F5-9E4E-387AEF290F0E}" srcOrd="0" destOrd="2" presId="urn:microsoft.com/office/officeart/2005/8/layout/hProcess9"/>
    <dgm:cxn modelId="{9C464EF5-EC16-4B82-9107-C0B0291F4BD0}" srcId="{30BADB06-6519-47CD-AEE3-59956A55774D}" destId="{5A0E781B-9C86-4894-B057-7E76D5093BBC}" srcOrd="1" destOrd="0" parTransId="{CB0AF8C0-BA09-454F-9E2A-3F69BB759E2B}" sibTransId="{74E29552-B656-407B-B96C-968D27631D02}"/>
    <dgm:cxn modelId="{C0BC350C-D33D-4645-B70B-5F695A12AACA}" srcId="{5A0E781B-9C86-4894-B057-7E76D5093BBC}" destId="{CBFB4222-E3B9-43E8-97D8-2FC894152857}" srcOrd="0" destOrd="0" parTransId="{4D07FC33-B26D-4645-9C7F-6A157852C854}" sibTransId="{756C2A73-BDBE-4E4F-9D16-933EB56526E5}"/>
    <dgm:cxn modelId="{2B42AE6E-737D-4576-AD41-0403D842A2D4}" srcId="{F5CDB1DD-0E81-4A7F-BD9A-804DCEEE5D02}" destId="{462C9A7B-BBA5-444F-8852-139B45683E38}" srcOrd="3" destOrd="0" parTransId="{EC838CC8-255B-41C7-9737-9F05B199DAEE}" sibTransId="{67E4E2C6-07B1-46F5-8F94-4C1BAFAE8CAE}"/>
    <dgm:cxn modelId="{554F89C0-D632-49BA-A644-FDA48B69DDAA}" srcId="{F5CDB1DD-0E81-4A7F-BD9A-804DCEEE5D02}" destId="{A8292FFC-DE57-45B4-AD4D-1D8544473BAF}" srcOrd="0" destOrd="0" parTransId="{11226902-5448-4498-B02D-E6C5A47B0E86}" sibTransId="{6C29851C-608D-4806-9F57-B64EFA5B058D}"/>
    <dgm:cxn modelId="{34071879-41D2-4D46-9812-95A527BF7827}" type="presOf" srcId="{30BADB06-6519-47CD-AEE3-59956A55774D}" destId="{6D4B9F91-EE8A-4F32-9E94-2293CB518B98}" srcOrd="0" destOrd="0" presId="urn:microsoft.com/office/officeart/2005/8/layout/hProcess9"/>
    <dgm:cxn modelId="{E2419D55-DD66-4E02-ABEE-E60AA88179DD}" srcId="{5A0E781B-9C86-4894-B057-7E76D5093BBC}" destId="{7021FB4B-9598-4BBC-BA5A-3F0D22BBECBA}" srcOrd="2" destOrd="0" parTransId="{343D5D90-FECF-4CBC-A2C3-FE4DF1E39EA6}" sibTransId="{5799B79A-2A78-4A64-9191-79C6AA8FFB90}"/>
    <dgm:cxn modelId="{C631DE12-CFDD-4663-A426-3A7782CC2B45}" type="presOf" srcId="{5A0E781B-9C86-4894-B057-7E76D5093BBC}" destId="{7DDEFD3D-8DFB-44F5-9E4E-387AEF290F0E}" srcOrd="0" destOrd="0" presId="urn:microsoft.com/office/officeart/2005/8/layout/hProcess9"/>
    <dgm:cxn modelId="{E6256D63-A532-443B-A1BF-E5C8622BA37E}" type="presOf" srcId="{0BA40F2B-1D24-43A9-BF1B-633EF0558BC8}" destId="{7DDEFD3D-8DFB-44F5-9E4E-387AEF290F0E}" srcOrd="0" destOrd="4" presId="urn:microsoft.com/office/officeart/2005/8/layout/hProcess9"/>
    <dgm:cxn modelId="{7DD74236-9A2D-4035-A257-E06674586863}" type="presOf" srcId="{ABC71F44-E4C6-4182-BA5C-C80F12C5B8FB}" destId="{34E9DB51-4FDE-427B-B2F0-1128ECE4C8C8}" srcOrd="0" destOrd="5" presId="urn:microsoft.com/office/officeart/2005/8/layout/hProcess9"/>
    <dgm:cxn modelId="{91FBE64C-6358-4D38-A622-77B18CC7882D}" type="presParOf" srcId="{6D4B9F91-EE8A-4F32-9E94-2293CB518B98}" destId="{E2661B8D-1EAB-476D-A50B-FB13F90FD7FA}" srcOrd="0" destOrd="0" presId="urn:microsoft.com/office/officeart/2005/8/layout/hProcess9"/>
    <dgm:cxn modelId="{3B5287A5-06C1-4C06-BCD8-D88046510B48}" type="presParOf" srcId="{6D4B9F91-EE8A-4F32-9E94-2293CB518B98}" destId="{25897665-C65A-465F-8A57-C89A8D1A3786}" srcOrd="1" destOrd="0" presId="urn:microsoft.com/office/officeart/2005/8/layout/hProcess9"/>
    <dgm:cxn modelId="{2AD7E952-9F97-473C-B041-94827EABD4AF}" type="presParOf" srcId="{25897665-C65A-465F-8A57-C89A8D1A3786}" destId="{34E9DB51-4FDE-427B-B2F0-1128ECE4C8C8}" srcOrd="0" destOrd="0" presId="urn:microsoft.com/office/officeart/2005/8/layout/hProcess9"/>
    <dgm:cxn modelId="{A7769877-FD6E-4D63-B9E8-7BD21022FE77}" type="presParOf" srcId="{25897665-C65A-465F-8A57-C89A8D1A3786}" destId="{403C892C-F74C-47BD-9B21-68A1051A95D0}" srcOrd="1" destOrd="0" presId="urn:microsoft.com/office/officeart/2005/8/layout/hProcess9"/>
    <dgm:cxn modelId="{2520918A-AA95-4D44-B8CB-ABBA2288E5A3}" type="presParOf" srcId="{25897665-C65A-465F-8A57-C89A8D1A3786}" destId="{7DDEFD3D-8DFB-44F5-9E4E-387AEF290F0E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2CB1A42-76B5-4B94-B16A-0AB6FEA61E5B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hr-HR"/>
        </a:p>
      </dgm:t>
    </dgm:pt>
    <dgm:pt modelId="{649543C0-1AB3-4A5D-B739-EB88518AAC32}">
      <dgm:prSet custT="1"/>
      <dgm:spPr>
        <a:solidFill>
          <a:srgbClr val="B0BF97"/>
        </a:solidFill>
      </dgm:spPr>
      <dgm:t>
        <a:bodyPr/>
        <a:lstStyle/>
        <a:p>
          <a:pPr rtl="0"/>
          <a:r>
            <a:rPr lang="hr-HR" sz="2800" b="1" smtClean="0">
              <a:solidFill>
                <a:schemeClr val="tx1"/>
              </a:solidFill>
              <a:latin typeface="Century" panose="02040604050505020304" pitchFamily="18" charset="0"/>
            </a:rPr>
            <a:t>KONSTRUIRANJE HIJERARHIJE STRAHA</a:t>
          </a:r>
          <a:endParaRPr lang="hr-HR" sz="2800">
            <a:solidFill>
              <a:schemeClr val="tx1"/>
            </a:solidFill>
            <a:latin typeface="Century" panose="02040604050505020304" pitchFamily="18" charset="0"/>
          </a:endParaRPr>
        </a:p>
      </dgm:t>
    </dgm:pt>
    <dgm:pt modelId="{2C3004A4-7272-432C-8A4F-CA04702E226E}" type="parTrans" cxnId="{CE552CA4-6754-429A-A77A-41E07286FEA6}">
      <dgm:prSet/>
      <dgm:spPr/>
      <dgm:t>
        <a:bodyPr/>
        <a:lstStyle/>
        <a:p>
          <a:endParaRPr lang="hr-HR"/>
        </a:p>
      </dgm:t>
    </dgm:pt>
    <dgm:pt modelId="{135D091D-4A11-449E-910A-7772CD67F277}" type="sibTrans" cxnId="{CE552CA4-6754-429A-A77A-41E07286FEA6}">
      <dgm:prSet/>
      <dgm:spPr/>
      <dgm:t>
        <a:bodyPr/>
        <a:lstStyle/>
        <a:p>
          <a:endParaRPr lang="hr-HR"/>
        </a:p>
      </dgm:t>
    </dgm:pt>
    <dgm:pt modelId="{AFAFF454-0B56-4CF9-BA1B-DC6005523180}">
      <dgm:prSet custT="1"/>
      <dgm:spPr/>
      <dgm:t>
        <a:bodyPr/>
        <a:lstStyle/>
        <a:p>
          <a:pPr rtl="0"/>
          <a:r>
            <a:rPr lang="hr-HR" sz="2400" smtClean="0">
              <a:latin typeface="Century" panose="02040604050505020304" pitchFamily="18" charset="0"/>
            </a:rPr>
            <a:t>Popis zastrašujućih situacija slaže se u hijerarhiju od najmanje do najviše zastrašujuće situacije</a:t>
          </a:r>
          <a:endParaRPr lang="hr-HR" sz="2400">
            <a:latin typeface="Century" panose="02040604050505020304" pitchFamily="18" charset="0"/>
          </a:endParaRPr>
        </a:p>
      </dgm:t>
    </dgm:pt>
    <dgm:pt modelId="{878845A8-2E65-4AE0-8563-456E8297500D}" type="parTrans" cxnId="{CF3307CA-E785-47F3-B1C8-E6D87884D8F8}">
      <dgm:prSet/>
      <dgm:spPr/>
      <dgm:t>
        <a:bodyPr/>
        <a:lstStyle/>
        <a:p>
          <a:endParaRPr lang="hr-HR"/>
        </a:p>
      </dgm:t>
    </dgm:pt>
    <dgm:pt modelId="{13333829-6998-43E1-B774-BD9114DF438F}" type="sibTrans" cxnId="{CF3307CA-E785-47F3-B1C8-E6D87884D8F8}">
      <dgm:prSet/>
      <dgm:spPr/>
      <dgm:t>
        <a:bodyPr/>
        <a:lstStyle/>
        <a:p>
          <a:endParaRPr lang="hr-HR"/>
        </a:p>
      </dgm:t>
    </dgm:pt>
    <dgm:pt modelId="{059D6CE8-7BA4-493B-9954-714E15D91878}">
      <dgm:prSet custT="1"/>
      <dgm:spPr/>
      <dgm:t>
        <a:bodyPr/>
        <a:lstStyle/>
        <a:p>
          <a:pPr rtl="0"/>
          <a:r>
            <a:rPr lang="hr-HR" sz="2400" smtClean="0">
              <a:latin typeface="Century" panose="02040604050505020304" pitchFamily="18" charset="0"/>
            </a:rPr>
            <a:t>Procjena nelagode na skali od 0 do 10 („subjektivne jedinice neugode”)</a:t>
          </a:r>
          <a:endParaRPr lang="hr-HR" sz="2400">
            <a:latin typeface="Century" panose="02040604050505020304" pitchFamily="18" charset="0"/>
          </a:endParaRPr>
        </a:p>
      </dgm:t>
    </dgm:pt>
    <dgm:pt modelId="{5628347F-93A7-4412-A38A-4CB7087E6CFB}" type="parTrans" cxnId="{BB98A6EA-043A-4594-A61A-04EEEDD4A7D1}">
      <dgm:prSet/>
      <dgm:spPr/>
      <dgm:t>
        <a:bodyPr/>
        <a:lstStyle/>
        <a:p>
          <a:endParaRPr lang="hr-HR"/>
        </a:p>
      </dgm:t>
    </dgm:pt>
    <dgm:pt modelId="{9919D0C9-8AAC-4103-9337-D741071D91BF}" type="sibTrans" cxnId="{BB98A6EA-043A-4594-A61A-04EEEDD4A7D1}">
      <dgm:prSet/>
      <dgm:spPr/>
      <dgm:t>
        <a:bodyPr/>
        <a:lstStyle/>
        <a:p>
          <a:endParaRPr lang="hr-HR"/>
        </a:p>
      </dgm:t>
    </dgm:pt>
    <dgm:pt modelId="{E4E050FC-7C17-4373-9E86-FDB4B654A4FC}">
      <dgm:prSet custT="1"/>
      <dgm:spPr/>
      <dgm:t>
        <a:bodyPr/>
        <a:lstStyle/>
        <a:p>
          <a:pPr rtl="0"/>
          <a:r>
            <a:rPr lang="hr-HR" sz="2400" smtClean="0">
              <a:latin typeface="Century" panose="02040604050505020304" pitchFamily="18" charset="0"/>
            </a:rPr>
            <a:t>Hijerarhija sigurnosnih ponašanja, od onih kojih se najlakše do onih kojih se najteže mogu odreći</a:t>
          </a:r>
          <a:endParaRPr lang="hr-HR" sz="2400">
            <a:latin typeface="Century" panose="02040604050505020304" pitchFamily="18" charset="0"/>
          </a:endParaRPr>
        </a:p>
      </dgm:t>
    </dgm:pt>
    <dgm:pt modelId="{1732BC96-2CD8-448F-A57A-3FEB18DE93DE}" type="parTrans" cxnId="{544D178A-4525-4EAC-9ACB-28A8275CB559}">
      <dgm:prSet/>
      <dgm:spPr/>
      <dgm:t>
        <a:bodyPr/>
        <a:lstStyle/>
        <a:p>
          <a:endParaRPr lang="hr-HR"/>
        </a:p>
      </dgm:t>
    </dgm:pt>
    <dgm:pt modelId="{9F1B3DAA-7C7E-496E-8C41-759A0CEC8742}" type="sibTrans" cxnId="{544D178A-4525-4EAC-9ACB-28A8275CB559}">
      <dgm:prSet/>
      <dgm:spPr/>
      <dgm:t>
        <a:bodyPr/>
        <a:lstStyle/>
        <a:p>
          <a:endParaRPr lang="hr-HR"/>
        </a:p>
      </dgm:t>
    </dgm:pt>
    <dgm:pt modelId="{EBACF6B5-2986-46C5-8E8D-293351DC20C8}" type="pres">
      <dgm:prSet presAssocID="{D2CB1A42-76B5-4B94-B16A-0AB6FEA61E5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9F7A3919-55BF-4E27-A27B-D5191AEC1073}" type="pres">
      <dgm:prSet presAssocID="{649543C0-1AB3-4A5D-B739-EB88518AAC3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6771865-0891-4073-8F0F-8C7138298E2E}" type="pres">
      <dgm:prSet presAssocID="{649543C0-1AB3-4A5D-B739-EB88518AAC32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CF3307CA-E785-47F3-B1C8-E6D87884D8F8}" srcId="{649543C0-1AB3-4A5D-B739-EB88518AAC32}" destId="{AFAFF454-0B56-4CF9-BA1B-DC6005523180}" srcOrd="0" destOrd="0" parTransId="{878845A8-2E65-4AE0-8563-456E8297500D}" sibTransId="{13333829-6998-43E1-B774-BD9114DF438F}"/>
    <dgm:cxn modelId="{3662AAA9-F0C6-406A-B71D-9853EF66D0C3}" type="presOf" srcId="{AFAFF454-0B56-4CF9-BA1B-DC6005523180}" destId="{A6771865-0891-4073-8F0F-8C7138298E2E}" srcOrd="0" destOrd="0" presId="urn:microsoft.com/office/officeart/2005/8/layout/vList2"/>
    <dgm:cxn modelId="{0CB2FC27-D81A-4668-AFAF-022D67E7EAAA}" type="presOf" srcId="{D2CB1A42-76B5-4B94-B16A-0AB6FEA61E5B}" destId="{EBACF6B5-2986-46C5-8E8D-293351DC20C8}" srcOrd="0" destOrd="0" presId="urn:microsoft.com/office/officeart/2005/8/layout/vList2"/>
    <dgm:cxn modelId="{CE552CA4-6754-429A-A77A-41E07286FEA6}" srcId="{D2CB1A42-76B5-4B94-B16A-0AB6FEA61E5B}" destId="{649543C0-1AB3-4A5D-B739-EB88518AAC32}" srcOrd="0" destOrd="0" parTransId="{2C3004A4-7272-432C-8A4F-CA04702E226E}" sibTransId="{135D091D-4A11-449E-910A-7772CD67F277}"/>
    <dgm:cxn modelId="{A53AB838-F8AF-4181-95EB-396177FBB76E}" type="presOf" srcId="{649543C0-1AB3-4A5D-B739-EB88518AAC32}" destId="{9F7A3919-55BF-4E27-A27B-D5191AEC1073}" srcOrd="0" destOrd="0" presId="urn:microsoft.com/office/officeart/2005/8/layout/vList2"/>
    <dgm:cxn modelId="{BB98A6EA-043A-4594-A61A-04EEEDD4A7D1}" srcId="{649543C0-1AB3-4A5D-B739-EB88518AAC32}" destId="{059D6CE8-7BA4-493B-9954-714E15D91878}" srcOrd="1" destOrd="0" parTransId="{5628347F-93A7-4412-A38A-4CB7087E6CFB}" sibTransId="{9919D0C9-8AAC-4103-9337-D741071D91BF}"/>
    <dgm:cxn modelId="{60450BD8-A80B-47D2-9DC8-64FFC81AEE3C}" type="presOf" srcId="{059D6CE8-7BA4-493B-9954-714E15D91878}" destId="{A6771865-0891-4073-8F0F-8C7138298E2E}" srcOrd="0" destOrd="1" presId="urn:microsoft.com/office/officeart/2005/8/layout/vList2"/>
    <dgm:cxn modelId="{7AD9772B-ABA3-4AF0-97FA-5CE87C40E704}" type="presOf" srcId="{E4E050FC-7C17-4373-9E86-FDB4B654A4FC}" destId="{A6771865-0891-4073-8F0F-8C7138298E2E}" srcOrd="0" destOrd="2" presId="urn:microsoft.com/office/officeart/2005/8/layout/vList2"/>
    <dgm:cxn modelId="{544D178A-4525-4EAC-9ACB-28A8275CB559}" srcId="{649543C0-1AB3-4A5D-B739-EB88518AAC32}" destId="{E4E050FC-7C17-4373-9E86-FDB4B654A4FC}" srcOrd="2" destOrd="0" parTransId="{1732BC96-2CD8-448F-A57A-3FEB18DE93DE}" sibTransId="{9F1B3DAA-7C7E-496E-8C41-759A0CEC8742}"/>
    <dgm:cxn modelId="{9BB1DC97-4F17-485A-9596-CF9A8E13B242}" type="presParOf" srcId="{EBACF6B5-2986-46C5-8E8D-293351DC20C8}" destId="{9F7A3919-55BF-4E27-A27B-D5191AEC1073}" srcOrd="0" destOrd="0" presId="urn:microsoft.com/office/officeart/2005/8/layout/vList2"/>
    <dgm:cxn modelId="{C250E669-FAC4-46F0-81F0-0A5E67399205}" type="presParOf" srcId="{EBACF6B5-2986-46C5-8E8D-293351DC20C8}" destId="{A6771865-0891-4073-8F0F-8C7138298E2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DE6B19D-12C5-4740-8633-4724A89F4C5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15AD94B-0044-4C17-A27F-E0041DB1D4D1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z="2400" b="1" dirty="0" smtClean="0">
              <a:latin typeface="Century" panose="02040604050505020304" pitchFamily="18" charset="0"/>
            </a:rPr>
            <a:t>PONOVNO UČENJE DISANJA</a:t>
          </a:r>
          <a:endParaRPr lang="hr-HR" sz="2400" dirty="0">
            <a:latin typeface="Century" panose="02040604050505020304" pitchFamily="18" charset="0"/>
          </a:endParaRPr>
        </a:p>
      </dgm:t>
    </dgm:pt>
    <dgm:pt modelId="{0D27A073-0BCC-4EBA-AFF9-EEB324A53881}" type="parTrans" cxnId="{A5091235-27C5-422D-B916-7933D0666EBB}">
      <dgm:prSet/>
      <dgm:spPr/>
      <dgm:t>
        <a:bodyPr/>
        <a:lstStyle/>
        <a:p>
          <a:endParaRPr lang="hr-HR"/>
        </a:p>
      </dgm:t>
    </dgm:pt>
    <dgm:pt modelId="{B094DBEE-F485-41C0-9825-02860D441FF6}" type="sibTrans" cxnId="{A5091235-27C5-422D-B916-7933D0666EBB}">
      <dgm:prSet/>
      <dgm:spPr/>
      <dgm:t>
        <a:bodyPr/>
        <a:lstStyle/>
        <a:p>
          <a:endParaRPr lang="hr-HR"/>
        </a:p>
      </dgm:t>
    </dgm:pt>
    <dgm:pt modelId="{3412472C-32B3-4150-A006-C9A20E66917F}">
      <dgm:prSet custT="1"/>
      <dgm:spPr/>
      <dgm:t>
        <a:bodyPr/>
        <a:lstStyle/>
        <a:p>
          <a:pPr rtl="0"/>
          <a:r>
            <a:rPr lang="hr-HR" sz="1800" dirty="0" err="1" smtClean="0">
              <a:latin typeface="Century" panose="02040604050505020304" pitchFamily="18" charset="0"/>
            </a:rPr>
            <a:t>Hiperventilacija</a:t>
          </a:r>
          <a:r>
            <a:rPr lang="hr-HR" sz="1800" dirty="0" smtClean="0">
              <a:latin typeface="Century" panose="02040604050505020304" pitchFamily="18" charset="0"/>
            </a:rPr>
            <a:t> – disanje kratkim i </a:t>
          </a:r>
          <a:r>
            <a:rPr lang="hr-HR" sz="1800" smtClean="0">
              <a:latin typeface="Century" panose="02040604050505020304" pitchFamily="18" charset="0"/>
            </a:rPr>
            <a:t>brzim udasima; uzdišu</a:t>
          </a:r>
          <a:r>
            <a:rPr lang="hr-HR" sz="1800" dirty="0" smtClean="0">
              <a:latin typeface="Century" panose="02040604050505020304" pitchFamily="18" charset="0"/>
            </a:rPr>
            <a:t>, duboko udišu, osjećaj da „ostaju bez daha”</a:t>
          </a:r>
          <a:endParaRPr lang="hr-HR" sz="1800" dirty="0">
            <a:latin typeface="Century" panose="02040604050505020304" pitchFamily="18" charset="0"/>
          </a:endParaRPr>
        </a:p>
      </dgm:t>
    </dgm:pt>
    <dgm:pt modelId="{9D21248E-CE84-45F5-85E2-0A7D12E74662}" type="parTrans" cxnId="{3F587E84-6107-4B42-8F35-20A71063DCD4}">
      <dgm:prSet/>
      <dgm:spPr/>
      <dgm:t>
        <a:bodyPr/>
        <a:lstStyle/>
        <a:p>
          <a:endParaRPr lang="hr-HR"/>
        </a:p>
      </dgm:t>
    </dgm:pt>
    <dgm:pt modelId="{C60C79C2-8EC3-4EF0-A837-5260F88D109E}" type="sibTrans" cxnId="{3F587E84-6107-4B42-8F35-20A71063DCD4}">
      <dgm:prSet/>
      <dgm:spPr/>
      <dgm:t>
        <a:bodyPr/>
        <a:lstStyle/>
        <a:p>
          <a:endParaRPr lang="hr-HR"/>
        </a:p>
      </dgm:t>
    </dgm:pt>
    <dgm:pt modelId="{299E43D7-BED6-425F-AEF8-919C5A48A2A7}">
      <dgm:prSet custT="1"/>
      <dgm:spPr/>
      <dgm:t>
        <a:bodyPr/>
        <a:lstStyle/>
        <a:p>
          <a:pPr rtl="0"/>
          <a:r>
            <a:rPr lang="hr-HR" sz="1800" dirty="0" smtClean="0">
              <a:latin typeface="Century" panose="02040604050505020304" pitchFamily="18" charset="0"/>
            </a:rPr>
            <a:t>Ponovno učenje disanja:</a:t>
          </a:r>
          <a:endParaRPr lang="hr-HR" sz="1800" dirty="0">
            <a:latin typeface="Century" panose="02040604050505020304" pitchFamily="18" charset="0"/>
          </a:endParaRPr>
        </a:p>
      </dgm:t>
    </dgm:pt>
    <dgm:pt modelId="{D3A39766-7350-46E0-B787-ABB89AD1A3F2}" type="parTrans" cxnId="{EC4E54B4-0BA7-44DA-8466-ED27DA0A3130}">
      <dgm:prSet/>
      <dgm:spPr/>
      <dgm:t>
        <a:bodyPr/>
        <a:lstStyle/>
        <a:p>
          <a:endParaRPr lang="hr-HR"/>
        </a:p>
      </dgm:t>
    </dgm:pt>
    <dgm:pt modelId="{0BFC5F52-8B75-4E63-82DB-D5A85D09271A}" type="sibTrans" cxnId="{EC4E54B4-0BA7-44DA-8466-ED27DA0A3130}">
      <dgm:prSet/>
      <dgm:spPr/>
      <dgm:t>
        <a:bodyPr/>
        <a:lstStyle/>
        <a:p>
          <a:endParaRPr lang="hr-HR"/>
        </a:p>
      </dgm:t>
    </dgm:pt>
    <dgm:pt modelId="{79E6975C-5664-4A8D-8A2A-AE7D0B4D04D8}">
      <dgm:prSet custT="1"/>
      <dgm:spPr/>
      <dgm:t>
        <a:bodyPr/>
        <a:lstStyle/>
        <a:p>
          <a:pPr rtl="0"/>
          <a:r>
            <a:rPr lang="hr-HR" sz="1800" smtClean="0">
              <a:latin typeface="Century" panose="02040604050505020304" pitchFamily="18" charset="0"/>
            </a:rPr>
            <a:t>Usporavanje disanja</a:t>
          </a:r>
          <a:endParaRPr lang="hr-HR" sz="1800">
            <a:latin typeface="Century" panose="02040604050505020304" pitchFamily="18" charset="0"/>
          </a:endParaRPr>
        </a:p>
      </dgm:t>
    </dgm:pt>
    <dgm:pt modelId="{C39D2398-DDDC-4D26-AC9B-C163FB68BEEB}" type="parTrans" cxnId="{F390DA72-E8C1-44DC-8FC9-38E6D7EE600F}">
      <dgm:prSet/>
      <dgm:spPr/>
      <dgm:t>
        <a:bodyPr/>
        <a:lstStyle/>
        <a:p>
          <a:endParaRPr lang="hr-HR"/>
        </a:p>
      </dgm:t>
    </dgm:pt>
    <dgm:pt modelId="{4D2413F0-A698-4D5A-BE78-A78C60EF12C9}" type="sibTrans" cxnId="{F390DA72-E8C1-44DC-8FC9-38E6D7EE600F}">
      <dgm:prSet/>
      <dgm:spPr/>
      <dgm:t>
        <a:bodyPr/>
        <a:lstStyle/>
        <a:p>
          <a:endParaRPr lang="hr-HR"/>
        </a:p>
      </dgm:t>
    </dgm:pt>
    <dgm:pt modelId="{4EE996BF-3803-45D1-B6BD-E2244ED5A050}">
      <dgm:prSet custT="1"/>
      <dgm:spPr/>
      <dgm:t>
        <a:bodyPr/>
        <a:lstStyle/>
        <a:p>
          <a:pPr rtl="0"/>
          <a:r>
            <a:rPr lang="hr-HR" sz="1800" dirty="0" smtClean="0">
              <a:latin typeface="Century" panose="02040604050505020304" pitchFamily="18" charset="0"/>
            </a:rPr>
            <a:t>Disanje korištenjem abdominalnih mišića</a:t>
          </a:r>
          <a:endParaRPr lang="hr-HR" sz="1800" dirty="0">
            <a:latin typeface="Century" panose="02040604050505020304" pitchFamily="18" charset="0"/>
          </a:endParaRPr>
        </a:p>
      </dgm:t>
    </dgm:pt>
    <dgm:pt modelId="{FCDDB44A-A061-4BE7-B29F-21A354CD3188}" type="parTrans" cxnId="{0F811878-DB50-45B4-8741-2A4730F8D04B}">
      <dgm:prSet/>
      <dgm:spPr/>
      <dgm:t>
        <a:bodyPr/>
        <a:lstStyle/>
        <a:p>
          <a:endParaRPr lang="hr-HR"/>
        </a:p>
      </dgm:t>
    </dgm:pt>
    <dgm:pt modelId="{23316AA0-F6DE-4E4E-8177-9A4286E654D2}" type="sibTrans" cxnId="{0F811878-DB50-45B4-8741-2A4730F8D04B}">
      <dgm:prSet/>
      <dgm:spPr/>
      <dgm:t>
        <a:bodyPr/>
        <a:lstStyle/>
        <a:p>
          <a:endParaRPr lang="hr-HR"/>
        </a:p>
      </dgm:t>
    </dgm:pt>
    <dgm:pt modelId="{9CC095EC-0E08-43AF-B2B6-BB592D84567E}">
      <dgm:prSet custT="1"/>
      <dgm:spPr/>
      <dgm:t>
        <a:bodyPr/>
        <a:lstStyle/>
        <a:p>
          <a:pPr rtl="0"/>
          <a:r>
            <a:rPr lang="hr-HR" sz="1800" smtClean="0">
              <a:latin typeface="Century" panose="02040604050505020304" pitchFamily="18" charset="0"/>
            </a:rPr>
            <a:t>Meditativna procedura za poboljšanje opuštenosti</a:t>
          </a:r>
          <a:endParaRPr lang="hr-HR" sz="1800">
            <a:latin typeface="Century" panose="02040604050505020304" pitchFamily="18" charset="0"/>
          </a:endParaRPr>
        </a:p>
      </dgm:t>
    </dgm:pt>
    <dgm:pt modelId="{1A9E5C3F-5356-4161-805E-280084B982D5}" type="parTrans" cxnId="{8B3B864B-FDF3-46B7-9D22-81DDE024F025}">
      <dgm:prSet/>
      <dgm:spPr/>
      <dgm:t>
        <a:bodyPr/>
        <a:lstStyle/>
        <a:p>
          <a:endParaRPr lang="hr-HR"/>
        </a:p>
      </dgm:t>
    </dgm:pt>
    <dgm:pt modelId="{519FCBB3-EED5-4F1B-A727-069047D9A4F4}" type="sibTrans" cxnId="{8B3B864B-FDF3-46B7-9D22-81DDE024F025}">
      <dgm:prSet/>
      <dgm:spPr/>
      <dgm:t>
        <a:bodyPr/>
        <a:lstStyle/>
        <a:p>
          <a:endParaRPr lang="hr-HR"/>
        </a:p>
      </dgm:t>
    </dgm:pt>
    <dgm:pt modelId="{C4403564-1C19-4D4B-821A-E2BB00B600F4}">
      <dgm:prSet custT="1"/>
      <dgm:spPr/>
      <dgm:t>
        <a:bodyPr/>
        <a:lstStyle/>
        <a:p>
          <a:pPr rtl="0"/>
          <a:r>
            <a:rPr lang="hr-HR" sz="1800" dirty="0" smtClean="0">
              <a:latin typeface="Century" panose="02040604050505020304" pitchFamily="18" charset="0"/>
            </a:rPr>
            <a:t>Snimka s uputama</a:t>
          </a:r>
          <a:endParaRPr lang="hr-HR" sz="1800" dirty="0">
            <a:latin typeface="Century" panose="02040604050505020304" pitchFamily="18" charset="0"/>
          </a:endParaRPr>
        </a:p>
      </dgm:t>
    </dgm:pt>
    <dgm:pt modelId="{4F5AC4F5-DE72-4903-B339-8BC4591DD772}" type="parTrans" cxnId="{AFB29B34-CBF0-4330-A6A5-02FDC0FC96A2}">
      <dgm:prSet/>
      <dgm:spPr/>
      <dgm:t>
        <a:bodyPr/>
        <a:lstStyle/>
        <a:p>
          <a:endParaRPr lang="hr-HR"/>
        </a:p>
      </dgm:t>
    </dgm:pt>
    <dgm:pt modelId="{FFD2A369-9ABE-4AF3-B92D-7E7312159368}" type="sibTrans" cxnId="{AFB29B34-CBF0-4330-A6A5-02FDC0FC96A2}">
      <dgm:prSet/>
      <dgm:spPr/>
      <dgm:t>
        <a:bodyPr/>
        <a:lstStyle/>
        <a:p>
          <a:endParaRPr lang="hr-HR"/>
        </a:p>
      </dgm:t>
    </dgm:pt>
    <dgm:pt modelId="{FE2D5C06-1D58-4DD1-AD51-0A5E4423AADD}">
      <dgm:prSet custT="1"/>
      <dgm:spPr/>
      <dgm:t>
        <a:bodyPr/>
        <a:lstStyle/>
        <a:p>
          <a:pPr rtl="0"/>
          <a:r>
            <a:rPr lang="hr-HR" sz="1800" dirty="0" smtClean="0">
              <a:latin typeface="Century" panose="02040604050505020304" pitchFamily="18" charset="0"/>
            </a:rPr>
            <a:t>Vježbati 2 puta dnevno po 10 minuta u opuštenom stanju, zatim pri nešto </a:t>
          </a:r>
          <a:r>
            <a:rPr lang="hr-HR" sz="1800" smtClean="0">
              <a:latin typeface="Century" panose="02040604050505020304" pitchFamily="18" charset="0"/>
            </a:rPr>
            <a:t>većem stresu</a:t>
          </a:r>
          <a:endParaRPr lang="hr-HR" sz="1800" dirty="0">
            <a:latin typeface="Century" panose="02040604050505020304" pitchFamily="18" charset="0"/>
          </a:endParaRPr>
        </a:p>
      </dgm:t>
    </dgm:pt>
    <dgm:pt modelId="{ACF3790D-2577-44A4-B2AE-EC4ACC64F27C}" type="parTrans" cxnId="{3C14A5A3-E9AF-4E16-BA0B-981C3EC494E0}">
      <dgm:prSet/>
      <dgm:spPr/>
      <dgm:t>
        <a:bodyPr/>
        <a:lstStyle/>
        <a:p>
          <a:endParaRPr lang="hr-HR"/>
        </a:p>
      </dgm:t>
    </dgm:pt>
    <dgm:pt modelId="{7A93FB81-3E73-4D0D-85B1-35E86A3F3F09}" type="sibTrans" cxnId="{3C14A5A3-E9AF-4E16-BA0B-981C3EC494E0}">
      <dgm:prSet/>
      <dgm:spPr/>
      <dgm:t>
        <a:bodyPr/>
        <a:lstStyle/>
        <a:p>
          <a:endParaRPr lang="hr-HR"/>
        </a:p>
      </dgm:t>
    </dgm:pt>
    <dgm:pt modelId="{C8AA00EF-3C9A-43FB-A909-E7980513DC60}">
      <dgm:prSet custT="1"/>
      <dgm:spPr/>
      <dgm:t>
        <a:bodyPr/>
        <a:lstStyle/>
        <a:p>
          <a:pPr rtl="0"/>
          <a:r>
            <a:rPr lang="hr-HR" sz="1800" dirty="0" smtClean="0">
              <a:latin typeface="Century" panose="02040604050505020304" pitchFamily="18" charset="0"/>
            </a:rPr>
            <a:t>NE: tijekom paničnog napada, tijekom izlaganja</a:t>
          </a:r>
          <a:endParaRPr lang="hr-HR" sz="1800" dirty="0">
            <a:latin typeface="Century" panose="02040604050505020304" pitchFamily="18" charset="0"/>
          </a:endParaRPr>
        </a:p>
      </dgm:t>
    </dgm:pt>
    <dgm:pt modelId="{5016080A-D691-478C-899C-C4BDC964D216}" type="parTrans" cxnId="{72166146-EA4D-4B6F-8EEA-A6AE12E5B51C}">
      <dgm:prSet/>
      <dgm:spPr/>
      <dgm:t>
        <a:bodyPr/>
        <a:lstStyle/>
        <a:p>
          <a:endParaRPr lang="hr-HR"/>
        </a:p>
      </dgm:t>
    </dgm:pt>
    <dgm:pt modelId="{80D49AC7-464D-4A84-9456-3F92E434243D}" type="sibTrans" cxnId="{72166146-EA4D-4B6F-8EEA-A6AE12E5B51C}">
      <dgm:prSet/>
      <dgm:spPr/>
      <dgm:t>
        <a:bodyPr/>
        <a:lstStyle/>
        <a:p>
          <a:endParaRPr lang="hr-HR"/>
        </a:p>
      </dgm:t>
    </dgm:pt>
    <dgm:pt modelId="{8CDE6A0D-9644-4970-959D-E36B942BA9B9}">
      <dgm:prSet custT="1"/>
      <dgm:spPr/>
      <dgm:t>
        <a:bodyPr/>
        <a:lstStyle/>
        <a:p>
          <a:pPr rtl="0"/>
          <a:r>
            <a:rPr lang="hr-HR" sz="1800" dirty="0" smtClean="0">
              <a:latin typeface="Century" panose="02040604050505020304" pitchFamily="18" charset="0"/>
            </a:rPr>
            <a:t>Moguće sigurnosno ponašanje</a:t>
          </a:r>
          <a:endParaRPr lang="hr-HR" sz="1800" dirty="0">
            <a:latin typeface="Century" panose="02040604050505020304" pitchFamily="18" charset="0"/>
          </a:endParaRPr>
        </a:p>
      </dgm:t>
    </dgm:pt>
    <dgm:pt modelId="{DAB43A71-ADD1-4EEC-B65E-BEFBD9A1DA2D}" type="parTrans" cxnId="{A3427CEE-963F-45D4-B918-E0CA91695A58}">
      <dgm:prSet/>
      <dgm:spPr/>
      <dgm:t>
        <a:bodyPr/>
        <a:lstStyle/>
        <a:p>
          <a:endParaRPr lang="hr-HR"/>
        </a:p>
      </dgm:t>
    </dgm:pt>
    <dgm:pt modelId="{8CBBE237-862E-47D3-9F9F-CD771B28EF94}" type="sibTrans" cxnId="{A3427CEE-963F-45D4-B918-E0CA91695A58}">
      <dgm:prSet/>
      <dgm:spPr/>
      <dgm:t>
        <a:bodyPr/>
        <a:lstStyle/>
        <a:p>
          <a:endParaRPr lang="hr-HR"/>
        </a:p>
      </dgm:t>
    </dgm:pt>
    <dgm:pt modelId="{EB3E4E0A-7296-4F1F-96A6-161540354C8D}" type="pres">
      <dgm:prSet presAssocID="{3DE6B19D-12C5-4740-8633-4724A89F4C5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B4A155A1-FC06-46C9-8D06-46CCCE500DE4}" type="pres">
      <dgm:prSet presAssocID="{015AD94B-0044-4C17-A27F-E0041DB1D4D1}" presName="parentText" presStyleLbl="node1" presStyleIdx="0" presStyleCnt="1" custScaleY="78622" custLinFactNeighborY="-2949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FF52DC9-010D-431B-9F1A-8C128FE18F1A}" type="pres">
      <dgm:prSet presAssocID="{015AD94B-0044-4C17-A27F-E0041DB1D4D1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46BFE802-3BC8-4361-8EF7-ED4FF4374A20}" type="presOf" srcId="{C4403564-1C19-4D4B-821A-E2BB00B600F4}" destId="{5FF52DC9-010D-431B-9F1A-8C128FE18F1A}" srcOrd="0" destOrd="5" presId="urn:microsoft.com/office/officeart/2005/8/layout/vList2"/>
    <dgm:cxn modelId="{AFB29B34-CBF0-4330-A6A5-02FDC0FC96A2}" srcId="{015AD94B-0044-4C17-A27F-E0041DB1D4D1}" destId="{C4403564-1C19-4D4B-821A-E2BB00B600F4}" srcOrd="2" destOrd="0" parTransId="{4F5AC4F5-DE72-4903-B339-8BC4591DD772}" sibTransId="{FFD2A369-9ABE-4AF3-B92D-7E7312159368}"/>
    <dgm:cxn modelId="{8B3B864B-FDF3-46B7-9D22-81DDE024F025}" srcId="{299E43D7-BED6-425F-AEF8-919C5A48A2A7}" destId="{9CC095EC-0E08-43AF-B2B6-BB592D84567E}" srcOrd="2" destOrd="0" parTransId="{1A9E5C3F-5356-4161-805E-280084B982D5}" sibTransId="{519FCBB3-EED5-4F1B-A727-069047D9A4F4}"/>
    <dgm:cxn modelId="{0EA1FFCD-AE89-4348-8FE2-7C6107418825}" type="presOf" srcId="{3412472C-32B3-4150-A006-C9A20E66917F}" destId="{5FF52DC9-010D-431B-9F1A-8C128FE18F1A}" srcOrd="0" destOrd="0" presId="urn:microsoft.com/office/officeart/2005/8/layout/vList2"/>
    <dgm:cxn modelId="{28CF0DB5-E213-4558-A585-051BB39A0C15}" type="presOf" srcId="{299E43D7-BED6-425F-AEF8-919C5A48A2A7}" destId="{5FF52DC9-010D-431B-9F1A-8C128FE18F1A}" srcOrd="0" destOrd="1" presId="urn:microsoft.com/office/officeart/2005/8/layout/vList2"/>
    <dgm:cxn modelId="{A5091235-27C5-422D-B916-7933D0666EBB}" srcId="{3DE6B19D-12C5-4740-8633-4724A89F4C53}" destId="{015AD94B-0044-4C17-A27F-E0041DB1D4D1}" srcOrd="0" destOrd="0" parTransId="{0D27A073-0BCC-4EBA-AFF9-EEB324A53881}" sibTransId="{B094DBEE-F485-41C0-9825-02860D441FF6}"/>
    <dgm:cxn modelId="{A3427CEE-963F-45D4-B918-E0CA91695A58}" srcId="{015AD94B-0044-4C17-A27F-E0041DB1D4D1}" destId="{8CDE6A0D-9644-4970-959D-E36B942BA9B9}" srcOrd="5" destOrd="0" parTransId="{DAB43A71-ADD1-4EEC-B65E-BEFBD9A1DA2D}" sibTransId="{8CBBE237-862E-47D3-9F9F-CD771B28EF94}"/>
    <dgm:cxn modelId="{00DE21EB-D25A-4FCA-8F04-ACCAC895D665}" type="presOf" srcId="{79E6975C-5664-4A8D-8A2A-AE7D0B4D04D8}" destId="{5FF52DC9-010D-431B-9F1A-8C128FE18F1A}" srcOrd="0" destOrd="2" presId="urn:microsoft.com/office/officeart/2005/8/layout/vList2"/>
    <dgm:cxn modelId="{64988C43-7D87-453F-AEA8-A4E36EC7335B}" type="presOf" srcId="{015AD94B-0044-4C17-A27F-E0041DB1D4D1}" destId="{B4A155A1-FC06-46C9-8D06-46CCCE500DE4}" srcOrd="0" destOrd="0" presId="urn:microsoft.com/office/officeart/2005/8/layout/vList2"/>
    <dgm:cxn modelId="{EC4E54B4-0BA7-44DA-8466-ED27DA0A3130}" srcId="{015AD94B-0044-4C17-A27F-E0041DB1D4D1}" destId="{299E43D7-BED6-425F-AEF8-919C5A48A2A7}" srcOrd="1" destOrd="0" parTransId="{D3A39766-7350-46E0-B787-ABB89AD1A3F2}" sibTransId="{0BFC5F52-8B75-4E63-82DB-D5A85D09271A}"/>
    <dgm:cxn modelId="{3F587E84-6107-4B42-8F35-20A71063DCD4}" srcId="{015AD94B-0044-4C17-A27F-E0041DB1D4D1}" destId="{3412472C-32B3-4150-A006-C9A20E66917F}" srcOrd="0" destOrd="0" parTransId="{9D21248E-CE84-45F5-85E2-0A7D12E74662}" sibTransId="{C60C79C2-8EC3-4EF0-A837-5260F88D109E}"/>
    <dgm:cxn modelId="{D7D04848-74F1-4B52-B177-4444092C06FC}" type="presOf" srcId="{C8AA00EF-3C9A-43FB-A909-E7980513DC60}" destId="{5FF52DC9-010D-431B-9F1A-8C128FE18F1A}" srcOrd="0" destOrd="7" presId="urn:microsoft.com/office/officeart/2005/8/layout/vList2"/>
    <dgm:cxn modelId="{F390DA72-E8C1-44DC-8FC9-38E6D7EE600F}" srcId="{299E43D7-BED6-425F-AEF8-919C5A48A2A7}" destId="{79E6975C-5664-4A8D-8A2A-AE7D0B4D04D8}" srcOrd="0" destOrd="0" parTransId="{C39D2398-DDDC-4D26-AC9B-C163FB68BEEB}" sibTransId="{4D2413F0-A698-4D5A-BE78-A78C60EF12C9}"/>
    <dgm:cxn modelId="{DB3D485C-BE30-4F90-BFB9-05DD0A3608C3}" type="presOf" srcId="{FE2D5C06-1D58-4DD1-AD51-0A5E4423AADD}" destId="{5FF52DC9-010D-431B-9F1A-8C128FE18F1A}" srcOrd="0" destOrd="6" presId="urn:microsoft.com/office/officeart/2005/8/layout/vList2"/>
    <dgm:cxn modelId="{D0C57DFE-2677-4DAD-91A9-48FACA1ECDA0}" type="presOf" srcId="{8CDE6A0D-9644-4970-959D-E36B942BA9B9}" destId="{5FF52DC9-010D-431B-9F1A-8C128FE18F1A}" srcOrd="0" destOrd="8" presId="urn:microsoft.com/office/officeart/2005/8/layout/vList2"/>
    <dgm:cxn modelId="{3601DCD4-C10C-49B0-8B0D-7E3C002730B2}" type="presOf" srcId="{4EE996BF-3803-45D1-B6BD-E2244ED5A050}" destId="{5FF52DC9-010D-431B-9F1A-8C128FE18F1A}" srcOrd="0" destOrd="3" presId="urn:microsoft.com/office/officeart/2005/8/layout/vList2"/>
    <dgm:cxn modelId="{3C14A5A3-E9AF-4E16-BA0B-981C3EC494E0}" srcId="{015AD94B-0044-4C17-A27F-E0041DB1D4D1}" destId="{FE2D5C06-1D58-4DD1-AD51-0A5E4423AADD}" srcOrd="3" destOrd="0" parTransId="{ACF3790D-2577-44A4-B2AE-EC4ACC64F27C}" sibTransId="{7A93FB81-3E73-4D0D-85B1-35E86A3F3F09}"/>
    <dgm:cxn modelId="{A4C17E62-E7CD-4DAA-B74E-1AEF94038E1C}" type="presOf" srcId="{9CC095EC-0E08-43AF-B2B6-BB592D84567E}" destId="{5FF52DC9-010D-431B-9F1A-8C128FE18F1A}" srcOrd="0" destOrd="4" presId="urn:microsoft.com/office/officeart/2005/8/layout/vList2"/>
    <dgm:cxn modelId="{0F811878-DB50-45B4-8741-2A4730F8D04B}" srcId="{299E43D7-BED6-425F-AEF8-919C5A48A2A7}" destId="{4EE996BF-3803-45D1-B6BD-E2244ED5A050}" srcOrd="1" destOrd="0" parTransId="{FCDDB44A-A061-4BE7-B29F-21A354CD3188}" sibTransId="{23316AA0-F6DE-4E4E-8177-9A4286E654D2}"/>
    <dgm:cxn modelId="{72166146-EA4D-4B6F-8EEA-A6AE12E5B51C}" srcId="{015AD94B-0044-4C17-A27F-E0041DB1D4D1}" destId="{C8AA00EF-3C9A-43FB-A909-E7980513DC60}" srcOrd="4" destOrd="0" parTransId="{5016080A-D691-478C-899C-C4BDC964D216}" sibTransId="{80D49AC7-464D-4A84-9456-3F92E434243D}"/>
    <dgm:cxn modelId="{B073C508-5D42-42E0-BC00-0C71E551529E}" type="presOf" srcId="{3DE6B19D-12C5-4740-8633-4724A89F4C53}" destId="{EB3E4E0A-7296-4F1F-96A6-161540354C8D}" srcOrd="0" destOrd="0" presId="urn:microsoft.com/office/officeart/2005/8/layout/vList2"/>
    <dgm:cxn modelId="{91F2262D-8959-4B52-BA0F-D1CE68634ECE}" type="presParOf" srcId="{EB3E4E0A-7296-4F1F-96A6-161540354C8D}" destId="{B4A155A1-FC06-46C9-8D06-46CCCE500DE4}" srcOrd="0" destOrd="0" presId="urn:microsoft.com/office/officeart/2005/8/layout/vList2"/>
    <dgm:cxn modelId="{D36EBBEE-6AD2-4F0C-A269-E3ADB0ACBE2E}" type="presParOf" srcId="{EB3E4E0A-7296-4F1F-96A6-161540354C8D}" destId="{5FF52DC9-010D-431B-9F1A-8C128FE18F1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CF487CE-1C0A-423F-98FB-049FADB15CB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77F9575E-2676-4046-ADFD-D7B9EBCE87C0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z="2400" b="1" dirty="0" smtClean="0">
              <a:latin typeface="Century" panose="02040604050505020304" pitchFamily="18" charset="0"/>
            </a:rPr>
            <a:t>TRENING RELAKSACIJE</a:t>
          </a:r>
          <a:endParaRPr lang="hr-HR" sz="2400" dirty="0">
            <a:latin typeface="Century" panose="02040604050505020304" pitchFamily="18" charset="0"/>
          </a:endParaRPr>
        </a:p>
      </dgm:t>
    </dgm:pt>
    <dgm:pt modelId="{7C8F46A6-C322-492F-9098-A2354654EA16}" type="parTrans" cxnId="{D7D7B507-C061-49CB-B1AD-9CA14E110A2F}">
      <dgm:prSet/>
      <dgm:spPr/>
      <dgm:t>
        <a:bodyPr/>
        <a:lstStyle/>
        <a:p>
          <a:endParaRPr lang="hr-HR"/>
        </a:p>
      </dgm:t>
    </dgm:pt>
    <dgm:pt modelId="{EFBB9613-6EE7-43D5-8BBB-A7C2F05B60DE}" type="sibTrans" cxnId="{D7D7B507-C061-49CB-B1AD-9CA14E110A2F}">
      <dgm:prSet/>
      <dgm:spPr/>
      <dgm:t>
        <a:bodyPr/>
        <a:lstStyle/>
        <a:p>
          <a:endParaRPr lang="hr-HR"/>
        </a:p>
      </dgm:t>
    </dgm:pt>
    <dgm:pt modelId="{E1906925-B582-410D-A652-BA8569183195}">
      <dgm:prSet custT="1"/>
      <dgm:spPr/>
      <dgm:t>
        <a:bodyPr/>
        <a:lstStyle/>
        <a:p>
          <a:pPr rtl="0"/>
          <a:r>
            <a:rPr lang="hr-HR" sz="1800" dirty="0" smtClean="0">
              <a:latin typeface="Century" panose="02040604050505020304" pitchFamily="18" charset="0"/>
            </a:rPr>
            <a:t>Ako je prisutna kronična tjelesna napetost između napada panike</a:t>
          </a:r>
          <a:endParaRPr lang="hr-HR" sz="1800" dirty="0">
            <a:latin typeface="Century" panose="02040604050505020304" pitchFamily="18" charset="0"/>
          </a:endParaRPr>
        </a:p>
      </dgm:t>
    </dgm:pt>
    <dgm:pt modelId="{5DB8A2D5-F8F0-44EC-BB13-2E096333F97B}" type="parTrans" cxnId="{8CC07F92-9301-45C3-A59B-67BE28096F83}">
      <dgm:prSet/>
      <dgm:spPr/>
      <dgm:t>
        <a:bodyPr/>
        <a:lstStyle/>
        <a:p>
          <a:endParaRPr lang="hr-HR"/>
        </a:p>
      </dgm:t>
    </dgm:pt>
    <dgm:pt modelId="{BB11282A-319F-454F-A359-A27FD896C5F0}" type="sibTrans" cxnId="{8CC07F92-9301-45C3-A59B-67BE28096F83}">
      <dgm:prSet/>
      <dgm:spPr/>
      <dgm:t>
        <a:bodyPr/>
        <a:lstStyle/>
        <a:p>
          <a:endParaRPr lang="hr-HR"/>
        </a:p>
      </dgm:t>
    </dgm:pt>
    <dgm:pt modelId="{493FE4F3-0AF6-4A46-BA46-8DEC2DC93FCA}">
      <dgm:prSet custT="1"/>
      <dgm:spPr/>
      <dgm:t>
        <a:bodyPr/>
        <a:lstStyle/>
        <a:p>
          <a:pPr rtl="0"/>
          <a:r>
            <a:rPr lang="hr-HR" sz="1800" dirty="0" smtClean="0">
              <a:latin typeface="Century" panose="02040604050505020304" pitchFamily="18" charset="0"/>
            </a:rPr>
            <a:t>NE tijekom napada panike</a:t>
          </a:r>
          <a:endParaRPr lang="hr-HR" sz="1800" dirty="0">
            <a:latin typeface="Century" panose="02040604050505020304" pitchFamily="18" charset="0"/>
          </a:endParaRPr>
        </a:p>
      </dgm:t>
    </dgm:pt>
    <dgm:pt modelId="{D13499BD-4FB8-4423-AC4D-C11C1A64E3D9}" type="parTrans" cxnId="{D8DDB1D8-A29E-45B1-8532-4FE825AA83EB}">
      <dgm:prSet/>
      <dgm:spPr/>
      <dgm:t>
        <a:bodyPr/>
        <a:lstStyle/>
        <a:p>
          <a:endParaRPr lang="hr-HR"/>
        </a:p>
      </dgm:t>
    </dgm:pt>
    <dgm:pt modelId="{3F58D227-347F-4BC9-8A4A-6E214290BA70}" type="sibTrans" cxnId="{D8DDB1D8-A29E-45B1-8532-4FE825AA83EB}">
      <dgm:prSet/>
      <dgm:spPr/>
      <dgm:t>
        <a:bodyPr/>
        <a:lstStyle/>
        <a:p>
          <a:endParaRPr lang="hr-HR"/>
        </a:p>
      </dgm:t>
    </dgm:pt>
    <dgm:pt modelId="{BED36103-96F1-406E-91DC-7D3965F503AC}">
      <dgm:prSet custT="1"/>
      <dgm:spPr/>
      <dgm:t>
        <a:bodyPr/>
        <a:lstStyle/>
        <a:p>
          <a:pPr rtl="0"/>
          <a:r>
            <a:rPr lang="hr-HR" sz="1800" dirty="0" smtClean="0">
              <a:latin typeface="Century" panose="02040604050505020304" pitchFamily="18" charset="0"/>
            </a:rPr>
            <a:t>Moguće sigurnosno ponašanje</a:t>
          </a:r>
          <a:endParaRPr lang="hr-HR" sz="1800" dirty="0">
            <a:latin typeface="Century" panose="02040604050505020304" pitchFamily="18" charset="0"/>
          </a:endParaRPr>
        </a:p>
      </dgm:t>
    </dgm:pt>
    <dgm:pt modelId="{8C0CDCF4-3E35-488A-B017-E254A2B53386}" type="parTrans" cxnId="{9C2C7F51-834A-4C2C-A551-DC44895737EC}">
      <dgm:prSet/>
      <dgm:spPr/>
      <dgm:t>
        <a:bodyPr/>
        <a:lstStyle/>
        <a:p>
          <a:endParaRPr lang="hr-HR"/>
        </a:p>
      </dgm:t>
    </dgm:pt>
    <dgm:pt modelId="{534BCBA6-9958-4808-9FE5-1A2FC3B7C480}" type="sibTrans" cxnId="{9C2C7F51-834A-4C2C-A551-DC44895737EC}">
      <dgm:prSet/>
      <dgm:spPr/>
      <dgm:t>
        <a:bodyPr/>
        <a:lstStyle/>
        <a:p>
          <a:endParaRPr lang="hr-HR"/>
        </a:p>
      </dgm:t>
    </dgm:pt>
    <dgm:pt modelId="{8F5B40D1-C792-4CB6-B822-BBEA618E2B62}">
      <dgm:prSet custT="1"/>
      <dgm:spPr/>
      <dgm:t>
        <a:bodyPr/>
        <a:lstStyle/>
        <a:p>
          <a:pPr rtl="0"/>
          <a:r>
            <a:rPr lang="hr-HR" sz="1800" dirty="0" err="1" smtClean="0">
              <a:latin typeface="Century" panose="02040604050505020304" pitchFamily="18" charset="0"/>
            </a:rPr>
            <a:t>Jacobsonova</a:t>
          </a:r>
          <a:r>
            <a:rPr lang="hr-HR" sz="1800" dirty="0" smtClean="0">
              <a:latin typeface="Century" panose="02040604050505020304" pitchFamily="18" charset="0"/>
            </a:rPr>
            <a:t> metoda: cilj 12 skupina mišića, snimljene seanse</a:t>
          </a:r>
          <a:endParaRPr lang="hr-HR" sz="1800" dirty="0">
            <a:latin typeface="Century" panose="02040604050505020304" pitchFamily="18" charset="0"/>
          </a:endParaRPr>
        </a:p>
      </dgm:t>
    </dgm:pt>
    <dgm:pt modelId="{751FDCB7-4A99-4066-8350-C4EEA02026AD}" type="parTrans" cxnId="{0A853F70-FEF8-42BA-AF6A-1AF0AD75C62C}">
      <dgm:prSet/>
      <dgm:spPr/>
      <dgm:t>
        <a:bodyPr/>
        <a:lstStyle/>
        <a:p>
          <a:endParaRPr lang="hr-HR"/>
        </a:p>
      </dgm:t>
    </dgm:pt>
    <dgm:pt modelId="{DEEC0742-7D8E-4389-A796-946D6A6569FE}" type="sibTrans" cxnId="{0A853F70-FEF8-42BA-AF6A-1AF0AD75C62C}">
      <dgm:prSet/>
      <dgm:spPr/>
      <dgm:t>
        <a:bodyPr/>
        <a:lstStyle/>
        <a:p>
          <a:endParaRPr lang="hr-HR"/>
        </a:p>
      </dgm:t>
    </dgm:pt>
    <dgm:pt modelId="{4CBD8B74-E88F-4463-A2C5-529BB6A7F439}">
      <dgm:prSet custT="1"/>
      <dgm:spPr/>
      <dgm:t>
        <a:bodyPr/>
        <a:lstStyle/>
        <a:p>
          <a:pPr rtl="0"/>
          <a:r>
            <a:rPr lang="hr-HR" sz="1800" dirty="0" smtClean="0">
              <a:latin typeface="Century" panose="02040604050505020304" pitchFamily="18" charset="0"/>
            </a:rPr>
            <a:t>„Napadi potaknuti relaksacijom”</a:t>
          </a:r>
          <a:endParaRPr lang="hr-HR" sz="1800" dirty="0">
            <a:latin typeface="Century" panose="02040604050505020304" pitchFamily="18" charset="0"/>
          </a:endParaRPr>
        </a:p>
      </dgm:t>
    </dgm:pt>
    <dgm:pt modelId="{A2B779FB-FFB1-43DA-B451-CDD8A6C89924}" type="parTrans" cxnId="{2577EE14-52C3-4C17-846A-2ECCB9250BB2}">
      <dgm:prSet/>
      <dgm:spPr/>
      <dgm:t>
        <a:bodyPr/>
        <a:lstStyle/>
        <a:p>
          <a:endParaRPr lang="hr-HR"/>
        </a:p>
      </dgm:t>
    </dgm:pt>
    <dgm:pt modelId="{68E3A450-0442-45A5-ABC2-3F0689CE78A2}" type="sibTrans" cxnId="{2577EE14-52C3-4C17-846A-2ECCB9250BB2}">
      <dgm:prSet/>
      <dgm:spPr/>
      <dgm:t>
        <a:bodyPr/>
        <a:lstStyle/>
        <a:p>
          <a:endParaRPr lang="hr-HR"/>
        </a:p>
      </dgm:t>
    </dgm:pt>
    <dgm:pt modelId="{656D7959-943C-41E1-9AB3-080B94F87F25}" type="pres">
      <dgm:prSet presAssocID="{CCF487CE-1C0A-423F-98FB-049FADB15CB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6F85C0FD-2400-4480-92AD-BF810A51011F}" type="pres">
      <dgm:prSet presAssocID="{77F9575E-2676-4046-ADFD-D7B9EBCE87C0}" presName="parentText" presStyleLbl="node1" presStyleIdx="0" presStyleCnt="1" custScaleY="60087" custLinFactNeighborY="-2835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6C0CEC0-4191-4A4F-A43B-130DC4663656}" type="pres">
      <dgm:prSet presAssocID="{77F9575E-2676-4046-ADFD-D7B9EBCE87C0}" presName="childText" presStyleLbl="revTx" presStyleIdx="0" presStyleCnt="1" custScaleY="14793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C2C7F51-834A-4C2C-A551-DC44895737EC}" srcId="{77F9575E-2676-4046-ADFD-D7B9EBCE87C0}" destId="{BED36103-96F1-406E-91DC-7D3965F503AC}" srcOrd="2" destOrd="0" parTransId="{8C0CDCF4-3E35-488A-B017-E254A2B53386}" sibTransId="{534BCBA6-9958-4808-9FE5-1A2FC3B7C480}"/>
    <dgm:cxn modelId="{D8DDB1D8-A29E-45B1-8532-4FE825AA83EB}" srcId="{77F9575E-2676-4046-ADFD-D7B9EBCE87C0}" destId="{493FE4F3-0AF6-4A46-BA46-8DEC2DC93FCA}" srcOrd="1" destOrd="0" parTransId="{D13499BD-4FB8-4423-AC4D-C11C1A64E3D9}" sibTransId="{3F58D227-347F-4BC9-8A4A-6E214290BA70}"/>
    <dgm:cxn modelId="{0A853F70-FEF8-42BA-AF6A-1AF0AD75C62C}" srcId="{77F9575E-2676-4046-ADFD-D7B9EBCE87C0}" destId="{8F5B40D1-C792-4CB6-B822-BBEA618E2B62}" srcOrd="3" destOrd="0" parTransId="{751FDCB7-4A99-4066-8350-C4EEA02026AD}" sibTransId="{DEEC0742-7D8E-4389-A796-946D6A6569FE}"/>
    <dgm:cxn modelId="{78C72C30-F56D-4311-A109-B95000EF8B73}" type="presOf" srcId="{4CBD8B74-E88F-4463-A2C5-529BB6A7F439}" destId="{46C0CEC0-4191-4A4F-A43B-130DC4663656}" srcOrd="0" destOrd="4" presId="urn:microsoft.com/office/officeart/2005/8/layout/vList2"/>
    <dgm:cxn modelId="{D1F6A804-7559-4892-AAB4-62846753D025}" type="presOf" srcId="{8F5B40D1-C792-4CB6-B822-BBEA618E2B62}" destId="{46C0CEC0-4191-4A4F-A43B-130DC4663656}" srcOrd="0" destOrd="3" presId="urn:microsoft.com/office/officeart/2005/8/layout/vList2"/>
    <dgm:cxn modelId="{8CC07F92-9301-45C3-A59B-67BE28096F83}" srcId="{77F9575E-2676-4046-ADFD-D7B9EBCE87C0}" destId="{E1906925-B582-410D-A652-BA8569183195}" srcOrd="0" destOrd="0" parTransId="{5DB8A2D5-F8F0-44EC-BB13-2E096333F97B}" sibTransId="{BB11282A-319F-454F-A359-A27FD896C5F0}"/>
    <dgm:cxn modelId="{9D8E3C30-DA76-48AC-B83A-6C834139CC90}" type="presOf" srcId="{77F9575E-2676-4046-ADFD-D7B9EBCE87C0}" destId="{6F85C0FD-2400-4480-92AD-BF810A51011F}" srcOrd="0" destOrd="0" presId="urn:microsoft.com/office/officeart/2005/8/layout/vList2"/>
    <dgm:cxn modelId="{FD411B47-E6B7-4055-B0F6-093B476C6678}" type="presOf" srcId="{493FE4F3-0AF6-4A46-BA46-8DEC2DC93FCA}" destId="{46C0CEC0-4191-4A4F-A43B-130DC4663656}" srcOrd="0" destOrd="1" presId="urn:microsoft.com/office/officeart/2005/8/layout/vList2"/>
    <dgm:cxn modelId="{7EE7BAD6-87DC-4AE8-90A0-6052A413272B}" type="presOf" srcId="{BED36103-96F1-406E-91DC-7D3965F503AC}" destId="{46C0CEC0-4191-4A4F-A43B-130DC4663656}" srcOrd="0" destOrd="2" presId="urn:microsoft.com/office/officeart/2005/8/layout/vList2"/>
    <dgm:cxn modelId="{7811DA0C-B76B-4376-95A5-AB794D40F224}" type="presOf" srcId="{E1906925-B582-410D-A652-BA8569183195}" destId="{46C0CEC0-4191-4A4F-A43B-130DC4663656}" srcOrd="0" destOrd="0" presId="urn:microsoft.com/office/officeart/2005/8/layout/vList2"/>
    <dgm:cxn modelId="{2577EE14-52C3-4C17-846A-2ECCB9250BB2}" srcId="{77F9575E-2676-4046-ADFD-D7B9EBCE87C0}" destId="{4CBD8B74-E88F-4463-A2C5-529BB6A7F439}" srcOrd="4" destOrd="0" parTransId="{A2B779FB-FFB1-43DA-B451-CDD8A6C89924}" sibTransId="{68E3A450-0442-45A5-ABC2-3F0689CE78A2}"/>
    <dgm:cxn modelId="{CBECD360-3A81-4C2D-AC49-CC40D01FBFDA}" type="presOf" srcId="{CCF487CE-1C0A-423F-98FB-049FADB15CB1}" destId="{656D7959-943C-41E1-9AB3-080B94F87F25}" srcOrd="0" destOrd="0" presId="urn:microsoft.com/office/officeart/2005/8/layout/vList2"/>
    <dgm:cxn modelId="{D7D7B507-C061-49CB-B1AD-9CA14E110A2F}" srcId="{CCF487CE-1C0A-423F-98FB-049FADB15CB1}" destId="{77F9575E-2676-4046-ADFD-D7B9EBCE87C0}" srcOrd="0" destOrd="0" parTransId="{7C8F46A6-C322-492F-9098-A2354654EA16}" sibTransId="{EFBB9613-6EE7-43D5-8BBB-A7C2F05B60DE}"/>
    <dgm:cxn modelId="{237B1DCF-8D26-4620-889B-5ABE3D3693C3}" type="presParOf" srcId="{656D7959-943C-41E1-9AB3-080B94F87F25}" destId="{6F85C0FD-2400-4480-92AD-BF810A51011F}" srcOrd="0" destOrd="0" presId="urn:microsoft.com/office/officeart/2005/8/layout/vList2"/>
    <dgm:cxn modelId="{389BDA36-0551-412D-A95F-0A5D4463B36D}" type="presParOf" srcId="{656D7959-943C-41E1-9AB3-080B94F87F25}" destId="{46C0CEC0-4191-4A4F-A43B-130DC466365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693EF7C-70D6-4381-876D-F6CFE48DFFED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062DD8A-62EA-4598-8BCD-773D45DB8A92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z="1600" b="1" dirty="0" smtClean="0">
              <a:latin typeface="Century" panose="02040604050505020304" pitchFamily="18" charset="0"/>
            </a:rPr>
            <a:t>Identificiranje automatskih misli</a:t>
          </a:r>
          <a:endParaRPr lang="hr-HR" sz="1600" dirty="0">
            <a:latin typeface="Century" panose="02040604050505020304" pitchFamily="18" charset="0"/>
          </a:endParaRPr>
        </a:p>
      </dgm:t>
    </dgm:pt>
    <dgm:pt modelId="{43C9A0EE-AD57-4473-A816-37FF677BC50F}" type="parTrans" cxnId="{DD29B7C8-95C5-4BBA-A9B9-410B78F648FB}">
      <dgm:prSet/>
      <dgm:spPr/>
      <dgm:t>
        <a:bodyPr/>
        <a:lstStyle/>
        <a:p>
          <a:endParaRPr lang="hr-HR"/>
        </a:p>
      </dgm:t>
    </dgm:pt>
    <dgm:pt modelId="{22B72898-29AB-4A95-A131-82C102BDED20}" type="sibTrans" cxnId="{DD29B7C8-95C5-4BBA-A9B9-410B78F648FB}">
      <dgm:prSet/>
      <dgm:spPr/>
      <dgm:t>
        <a:bodyPr/>
        <a:lstStyle/>
        <a:p>
          <a:endParaRPr lang="hr-HR"/>
        </a:p>
      </dgm:t>
    </dgm:pt>
    <dgm:pt modelId="{CCD5101D-4DDF-4EB0-A4E5-D49D0AADD622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z="1500" dirty="0" smtClean="0">
              <a:latin typeface="Century" panose="02040604050505020304" pitchFamily="18" charset="0"/>
            </a:rPr>
            <a:t>Klijent bilježi svoje misli u dnevnik (za vrijeme paničnog napada ili kad osjeća zabrinutost da će se dogoditi):</a:t>
          </a:r>
          <a:endParaRPr lang="hr-HR" sz="1500" dirty="0">
            <a:latin typeface="Century" panose="02040604050505020304" pitchFamily="18" charset="0"/>
          </a:endParaRPr>
        </a:p>
      </dgm:t>
    </dgm:pt>
    <dgm:pt modelId="{1D19DD6C-94A4-45BA-A394-25914717540A}" type="parTrans" cxnId="{6298B015-7872-4ADB-B3A3-7301253FBFF7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hr-HR"/>
        </a:p>
      </dgm:t>
    </dgm:pt>
    <dgm:pt modelId="{81EA3407-9C0C-475A-8EFE-088A3A315A95}" type="sibTrans" cxnId="{6298B015-7872-4ADB-B3A3-7301253FBFF7}">
      <dgm:prSet/>
      <dgm:spPr/>
      <dgm:t>
        <a:bodyPr/>
        <a:lstStyle/>
        <a:p>
          <a:endParaRPr lang="hr-HR"/>
        </a:p>
      </dgm:t>
    </dgm:pt>
    <dgm:pt modelId="{B3C3833C-A7A8-428C-B766-4CBEE863AC51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z="1400" dirty="0" smtClean="0">
              <a:latin typeface="Century" panose="02040604050505020304" pitchFamily="18" charset="0"/>
            </a:rPr>
            <a:t>Procjena anksioznosti</a:t>
          </a:r>
          <a:endParaRPr lang="hr-HR" sz="1400" dirty="0">
            <a:latin typeface="Century" panose="02040604050505020304" pitchFamily="18" charset="0"/>
          </a:endParaRPr>
        </a:p>
      </dgm:t>
    </dgm:pt>
    <dgm:pt modelId="{B192C6DA-3F02-4859-A0E6-4D1B3CACA763}" type="parTrans" cxnId="{CB0B6602-F5B5-464D-A312-82D3EB3CEAF4}">
      <dgm:prSet/>
      <dgm:spPr/>
      <dgm:t>
        <a:bodyPr/>
        <a:lstStyle/>
        <a:p>
          <a:endParaRPr lang="hr-HR"/>
        </a:p>
      </dgm:t>
    </dgm:pt>
    <dgm:pt modelId="{7320D149-755A-45A2-8642-91810F533653}" type="sibTrans" cxnId="{CB0B6602-F5B5-464D-A312-82D3EB3CEAF4}">
      <dgm:prSet/>
      <dgm:spPr/>
      <dgm:t>
        <a:bodyPr/>
        <a:lstStyle/>
        <a:p>
          <a:endParaRPr lang="hr-HR"/>
        </a:p>
      </dgm:t>
    </dgm:pt>
    <dgm:pt modelId="{3F121ED6-E9E7-46C1-942C-7A42DF775E70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Situacija u kojoj se to dogodilo</a:t>
          </a:r>
          <a:endParaRPr lang="hr-HR" sz="1400">
            <a:latin typeface="Century" panose="02040604050505020304" pitchFamily="18" charset="0"/>
          </a:endParaRPr>
        </a:p>
      </dgm:t>
    </dgm:pt>
    <dgm:pt modelId="{58BF26CA-110A-4F8B-A707-69294ED877EC}" type="parTrans" cxnId="{7FE6F4A4-1F62-4978-B9FC-97DEA23F8EB8}">
      <dgm:prSet/>
      <dgm:spPr/>
      <dgm:t>
        <a:bodyPr/>
        <a:lstStyle/>
        <a:p>
          <a:endParaRPr lang="hr-HR"/>
        </a:p>
      </dgm:t>
    </dgm:pt>
    <dgm:pt modelId="{8D24F77E-6790-4AAC-A710-C175B70E298A}" type="sibTrans" cxnId="{7FE6F4A4-1F62-4978-B9FC-97DEA23F8EB8}">
      <dgm:prSet/>
      <dgm:spPr/>
      <dgm:t>
        <a:bodyPr/>
        <a:lstStyle/>
        <a:p>
          <a:endParaRPr lang="hr-HR"/>
        </a:p>
      </dgm:t>
    </dgm:pt>
    <dgm:pt modelId="{5CD27B87-76F3-40D8-96D0-7271842769E1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Automatske misli</a:t>
          </a:r>
          <a:endParaRPr lang="hr-HR" sz="1400">
            <a:latin typeface="Century" panose="02040604050505020304" pitchFamily="18" charset="0"/>
          </a:endParaRPr>
        </a:p>
      </dgm:t>
    </dgm:pt>
    <dgm:pt modelId="{BCE34F63-E94D-4CF5-BC72-251398580488}" type="parTrans" cxnId="{B54DA42F-C00D-4E58-9D85-991F348F85C0}">
      <dgm:prSet/>
      <dgm:spPr/>
      <dgm:t>
        <a:bodyPr/>
        <a:lstStyle/>
        <a:p>
          <a:endParaRPr lang="hr-HR"/>
        </a:p>
      </dgm:t>
    </dgm:pt>
    <dgm:pt modelId="{58E33DE8-12EF-4D11-975F-CD6068DDC3D6}" type="sibTrans" cxnId="{B54DA42F-C00D-4E58-9D85-991F348F85C0}">
      <dgm:prSet/>
      <dgm:spPr/>
      <dgm:t>
        <a:bodyPr/>
        <a:lstStyle/>
        <a:p>
          <a:endParaRPr lang="hr-HR"/>
        </a:p>
      </dgm:t>
    </dgm:pt>
    <dgm:pt modelId="{AA35B601-E960-4F17-9181-D27B0A7BA8B2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Ponašanja </a:t>
          </a:r>
          <a:endParaRPr lang="hr-HR" sz="1400">
            <a:latin typeface="Century" panose="02040604050505020304" pitchFamily="18" charset="0"/>
          </a:endParaRPr>
        </a:p>
      </dgm:t>
    </dgm:pt>
    <dgm:pt modelId="{C9726B6B-C566-4B43-8672-2D3FEE7D90A4}" type="parTrans" cxnId="{FFBA514B-A0FC-4DE3-B260-B7510230C1A6}">
      <dgm:prSet/>
      <dgm:spPr/>
      <dgm:t>
        <a:bodyPr/>
        <a:lstStyle/>
        <a:p>
          <a:endParaRPr lang="hr-HR"/>
        </a:p>
      </dgm:t>
    </dgm:pt>
    <dgm:pt modelId="{EBD44669-E1A1-4771-96AC-4407446D2224}" type="sibTrans" cxnId="{FFBA514B-A0FC-4DE3-B260-B7510230C1A6}">
      <dgm:prSet/>
      <dgm:spPr/>
      <dgm:t>
        <a:bodyPr/>
        <a:lstStyle/>
        <a:p>
          <a:endParaRPr lang="hr-HR"/>
        </a:p>
      </dgm:t>
    </dgm:pt>
    <dgm:pt modelId="{BD9269D8-3DFC-4B98-9CD8-CE603F86E6C7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z="1500" dirty="0" smtClean="0">
              <a:latin typeface="Century" panose="02040604050505020304" pitchFamily="18" charset="0"/>
            </a:rPr>
            <a:t>Vođeno otkrivanje:</a:t>
          </a:r>
          <a:endParaRPr lang="hr-HR" sz="1500" dirty="0">
            <a:latin typeface="Century" panose="02040604050505020304" pitchFamily="18" charset="0"/>
          </a:endParaRPr>
        </a:p>
      </dgm:t>
    </dgm:pt>
    <dgm:pt modelId="{3915D350-3D1B-48D2-BFF3-217D7168B470}" type="parTrans" cxnId="{1D7881BC-8489-426D-AAC1-13E374DDE6EA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hr-HR"/>
        </a:p>
      </dgm:t>
    </dgm:pt>
    <dgm:pt modelId="{55330090-A435-4ADA-8194-6839B0566574}" type="sibTrans" cxnId="{1D7881BC-8489-426D-AAC1-13E374DDE6EA}">
      <dgm:prSet/>
      <dgm:spPr/>
      <dgm:t>
        <a:bodyPr/>
        <a:lstStyle/>
        <a:p>
          <a:endParaRPr lang="hr-HR"/>
        </a:p>
      </dgm:t>
    </dgm:pt>
    <dgm:pt modelId="{C75030C6-4533-49C0-B778-B8D71A7FC88E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Identifikacija automatskih misli</a:t>
          </a:r>
          <a:endParaRPr lang="hr-HR" sz="1400">
            <a:latin typeface="Century" panose="02040604050505020304" pitchFamily="18" charset="0"/>
          </a:endParaRPr>
        </a:p>
      </dgm:t>
    </dgm:pt>
    <dgm:pt modelId="{57CC8AB4-27EF-4996-9C07-716549B61826}" type="parTrans" cxnId="{28CF88CD-AAC8-4A8E-B28C-B904924D1B55}">
      <dgm:prSet/>
      <dgm:spPr/>
      <dgm:t>
        <a:bodyPr/>
        <a:lstStyle/>
        <a:p>
          <a:endParaRPr lang="hr-HR"/>
        </a:p>
      </dgm:t>
    </dgm:pt>
    <dgm:pt modelId="{781436DA-56CB-4E9B-90E1-9662A817143C}" type="sibTrans" cxnId="{28CF88CD-AAC8-4A8E-B28C-B904924D1B55}">
      <dgm:prSet/>
      <dgm:spPr/>
      <dgm:t>
        <a:bodyPr/>
        <a:lstStyle/>
        <a:p>
          <a:endParaRPr lang="hr-HR"/>
        </a:p>
      </dgm:t>
    </dgm:pt>
    <dgm:pt modelId="{9CFED674-80B6-43BE-B28C-D536695DEA2B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Identifikacija tjelesnih senzacija</a:t>
          </a:r>
          <a:endParaRPr lang="hr-HR" sz="1400">
            <a:latin typeface="Century" panose="02040604050505020304" pitchFamily="18" charset="0"/>
          </a:endParaRPr>
        </a:p>
      </dgm:t>
    </dgm:pt>
    <dgm:pt modelId="{11EBF4AD-78E5-490A-81A8-9EA08ECB16CF}" type="parTrans" cxnId="{296F6245-028A-4FA8-B092-809395F6F053}">
      <dgm:prSet/>
      <dgm:spPr/>
      <dgm:t>
        <a:bodyPr/>
        <a:lstStyle/>
        <a:p>
          <a:endParaRPr lang="hr-HR"/>
        </a:p>
      </dgm:t>
    </dgm:pt>
    <dgm:pt modelId="{F53C825B-D9EE-4C1E-B4C9-6F63A2888299}" type="sibTrans" cxnId="{296F6245-028A-4FA8-B092-809395F6F053}">
      <dgm:prSet/>
      <dgm:spPr/>
      <dgm:t>
        <a:bodyPr/>
        <a:lstStyle/>
        <a:p>
          <a:endParaRPr lang="hr-HR"/>
        </a:p>
      </dgm:t>
    </dgm:pt>
    <dgm:pt modelId="{FF0731D8-F03E-47C9-9524-0C947CF4B17F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Povezivanje misli, emocija i ponašanja (bijeg-borba)</a:t>
          </a:r>
          <a:endParaRPr lang="hr-HR" sz="1400">
            <a:latin typeface="Century" panose="02040604050505020304" pitchFamily="18" charset="0"/>
          </a:endParaRPr>
        </a:p>
      </dgm:t>
    </dgm:pt>
    <dgm:pt modelId="{CB7C04A4-5CAC-47DB-AF9C-878C915F80A4}" type="parTrans" cxnId="{B68D13A7-703C-4B0A-87C8-9E1683CEFAFF}">
      <dgm:prSet/>
      <dgm:spPr/>
      <dgm:t>
        <a:bodyPr/>
        <a:lstStyle/>
        <a:p>
          <a:endParaRPr lang="hr-HR"/>
        </a:p>
      </dgm:t>
    </dgm:pt>
    <dgm:pt modelId="{D7C16D53-9E27-4A2E-8BBB-49B737FF2D74}" type="sibTrans" cxnId="{B68D13A7-703C-4B0A-87C8-9E1683CEFAFF}">
      <dgm:prSet/>
      <dgm:spPr/>
      <dgm:t>
        <a:bodyPr/>
        <a:lstStyle/>
        <a:p>
          <a:endParaRPr lang="hr-HR"/>
        </a:p>
      </dgm:t>
    </dgm:pt>
    <dgm:pt modelId="{3EE6FD66-3562-41EF-A306-2C3FC028DD5D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z="1600" b="1" dirty="0" smtClean="0">
              <a:latin typeface="Century" panose="02040604050505020304" pitchFamily="18" charset="0"/>
            </a:rPr>
            <a:t>Promjena automatskih misli</a:t>
          </a:r>
          <a:endParaRPr lang="hr-HR" sz="1600" dirty="0">
            <a:latin typeface="Century" panose="02040604050505020304" pitchFamily="18" charset="0"/>
          </a:endParaRPr>
        </a:p>
      </dgm:t>
    </dgm:pt>
    <dgm:pt modelId="{DBD2B491-53F3-4E9A-9BDA-1E50B3983979}" type="parTrans" cxnId="{4AE71BB2-3BD0-4DC3-925D-EC66081965AE}">
      <dgm:prSet/>
      <dgm:spPr/>
      <dgm:t>
        <a:bodyPr/>
        <a:lstStyle/>
        <a:p>
          <a:endParaRPr lang="hr-HR"/>
        </a:p>
      </dgm:t>
    </dgm:pt>
    <dgm:pt modelId="{27FA332B-46F4-4939-B279-C60911685EDF}" type="sibTrans" cxnId="{4AE71BB2-3BD0-4DC3-925D-EC66081965AE}">
      <dgm:prSet/>
      <dgm:spPr/>
      <dgm:t>
        <a:bodyPr/>
        <a:lstStyle/>
        <a:p>
          <a:endParaRPr lang="hr-HR"/>
        </a:p>
      </dgm:t>
    </dgm:pt>
    <dgm:pt modelId="{EC97095D-BA2E-4749-9BFC-5C73EC777D20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l" rtl="0"/>
          <a:r>
            <a:rPr lang="hr-HR" dirty="0" smtClean="0">
              <a:latin typeface="Century" panose="02040604050505020304" pitchFamily="18" charset="0"/>
            </a:rPr>
            <a:t>Terapeut dovodi u pitanje </a:t>
          </a:r>
          <a:r>
            <a:rPr lang="hr-HR" dirty="0" err="1" smtClean="0">
              <a:latin typeface="Century" panose="02040604050505020304" pitchFamily="18" charset="0"/>
            </a:rPr>
            <a:t>klijentove</a:t>
          </a:r>
          <a:r>
            <a:rPr lang="hr-HR" dirty="0" smtClean="0">
              <a:latin typeface="Century" panose="02040604050505020304" pitchFamily="18" charset="0"/>
            </a:rPr>
            <a:t> automatske misli</a:t>
          </a:r>
          <a:endParaRPr lang="hr-HR" dirty="0">
            <a:latin typeface="Century" panose="02040604050505020304" pitchFamily="18" charset="0"/>
          </a:endParaRPr>
        </a:p>
      </dgm:t>
    </dgm:pt>
    <dgm:pt modelId="{EC65C744-FECC-432B-A870-1BCB0A0996ED}" type="parTrans" cxnId="{C5CDFC9A-4AB7-4B28-9D7C-3F0F1557F099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hr-HR"/>
        </a:p>
      </dgm:t>
    </dgm:pt>
    <dgm:pt modelId="{C6E55028-348E-4FB8-8441-BC812E9B9802}" type="sibTrans" cxnId="{C5CDFC9A-4AB7-4B28-9D7C-3F0F1557F099}">
      <dgm:prSet/>
      <dgm:spPr/>
      <dgm:t>
        <a:bodyPr/>
        <a:lstStyle/>
        <a:p>
          <a:endParaRPr lang="hr-HR"/>
        </a:p>
      </dgm:t>
    </dgm:pt>
    <dgm:pt modelId="{7B131590-5EF2-4FDE-AA18-92A3A8DD81E9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l" rtl="0"/>
          <a:r>
            <a:rPr lang="hr-HR" dirty="0" smtClean="0">
              <a:latin typeface="Century" panose="02040604050505020304" pitchFamily="18" charset="0"/>
            </a:rPr>
            <a:t>Znanstveno ispitivanje automatskih misli</a:t>
          </a:r>
        </a:p>
        <a:p>
          <a:pPr algn="l" rtl="0"/>
          <a:r>
            <a:rPr lang="hr-HR" dirty="0" smtClean="0">
              <a:latin typeface="Century" panose="02040604050505020304" pitchFamily="18" charset="0"/>
            </a:rPr>
            <a:t>Utvrđivanje i promjena pogrešnih procjena</a:t>
          </a:r>
          <a:endParaRPr lang="hr-HR" dirty="0">
            <a:latin typeface="Century" panose="02040604050505020304" pitchFamily="18" charset="0"/>
          </a:endParaRPr>
        </a:p>
      </dgm:t>
    </dgm:pt>
    <dgm:pt modelId="{0D937108-DD62-4558-87C3-2DD95F0DB2E9}" type="parTrans" cxnId="{0700C3A5-63D6-483A-8E0E-BF4604988C35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hr-HR"/>
        </a:p>
      </dgm:t>
    </dgm:pt>
    <dgm:pt modelId="{45791FB8-736C-4A66-8E49-052E316747B8}" type="sibTrans" cxnId="{0700C3A5-63D6-483A-8E0E-BF4604988C35}">
      <dgm:prSet/>
      <dgm:spPr/>
      <dgm:t>
        <a:bodyPr/>
        <a:lstStyle/>
        <a:p>
          <a:endParaRPr lang="hr-HR"/>
        </a:p>
      </dgm:t>
    </dgm:pt>
    <dgm:pt modelId="{EF57F2CA-5DE3-4062-AB6B-0C46F141F9E0}" type="pres">
      <dgm:prSet presAssocID="{4693EF7C-70D6-4381-876D-F6CFE48DFFE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0BF0C640-4525-4662-A9A3-F278C9329C65}" type="pres">
      <dgm:prSet presAssocID="{B062DD8A-62EA-4598-8BCD-773D45DB8A92}" presName="root" presStyleCnt="0"/>
      <dgm:spPr/>
    </dgm:pt>
    <dgm:pt modelId="{2A09D6C5-632A-49FC-AA24-8C2B913E699B}" type="pres">
      <dgm:prSet presAssocID="{B062DD8A-62EA-4598-8BCD-773D45DB8A92}" presName="rootComposite" presStyleCnt="0"/>
      <dgm:spPr/>
    </dgm:pt>
    <dgm:pt modelId="{6FF68123-D947-4C8A-8D42-ECB31245CADC}" type="pres">
      <dgm:prSet presAssocID="{B062DD8A-62EA-4598-8BCD-773D45DB8A92}" presName="rootText" presStyleLbl="node1" presStyleIdx="0" presStyleCnt="2" custScaleX="99949" custScaleY="78296"/>
      <dgm:spPr/>
      <dgm:t>
        <a:bodyPr/>
        <a:lstStyle/>
        <a:p>
          <a:endParaRPr lang="hr-HR"/>
        </a:p>
      </dgm:t>
    </dgm:pt>
    <dgm:pt modelId="{72C3AE85-D501-4053-AD70-97B800FB6F33}" type="pres">
      <dgm:prSet presAssocID="{B062DD8A-62EA-4598-8BCD-773D45DB8A92}" presName="rootConnector" presStyleLbl="node1" presStyleIdx="0" presStyleCnt="2"/>
      <dgm:spPr/>
      <dgm:t>
        <a:bodyPr/>
        <a:lstStyle/>
        <a:p>
          <a:endParaRPr lang="hr-HR"/>
        </a:p>
      </dgm:t>
    </dgm:pt>
    <dgm:pt modelId="{0AC2E930-8E69-4FBF-B717-5F32123564EB}" type="pres">
      <dgm:prSet presAssocID="{B062DD8A-62EA-4598-8BCD-773D45DB8A92}" presName="childShape" presStyleCnt="0"/>
      <dgm:spPr/>
    </dgm:pt>
    <dgm:pt modelId="{EABB039B-317F-4FF2-8644-49C1D2EBBD7A}" type="pres">
      <dgm:prSet presAssocID="{1D19DD6C-94A4-45BA-A394-25914717540A}" presName="Name13" presStyleLbl="parChTrans1D2" presStyleIdx="0" presStyleCnt="4"/>
      <dgm:spPr/>
      <dgm:t>
        <a:bodyPr/>
        <a:lstStyle/>
        <a:p>
          <a:endParaRPr lang="hr-HR"/>
        </a:p>
      </dgm:t>
    </dgm:pt>
    <dgm:pt modelId="{8DD5E015-E17F-42DD-BE35-6DFD2F90082D}" type="pres">
      <dgm:prSet presAssocID="{CCD5101D-4DDF-4EB0-A4E5-D49D0AADD622}" presName="childText" presStyleLbl="bgAcc1" presStyleIdx="0" presStyleCnt="4" custScaleX="151896" custScaleY="17054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38E0BDE-3850-4C9B-A9D8-20C701C92F40}" type="pres">
      <dgm:prSet presAssocID="{3915D350-3D1B-48D2-BFF3-217D7168B470}" presName="Name13" presStyleLbl="parChTrans1D2" presStyleIdx="1" presStyleCnt="4"/>
      <dgm:spPr/>
      <dgm:t>
        <a:bodyPr/>
        <a:lstStyle/>
        <a:p>
          <a:endParaRPr lang="hr-HR"/>
        </a:p>
      </dgm:t>
    </dgm:pt>
    <dgm:pt modelId="{D8D5DACF-00B0-401E-B90A-E18237C20DF0}" type="pres">
      <dgm:prSet presAssocID="{BD9269D8-3DFC-4B98-9CD8-CE603F86E6C7}" presName="childText" presStyleLbl="bgAcc1" presStyleIdx="1" presStyleCnt="4" custScaleX="149759" custScaleY="11323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10C35F8-8834-439E-B4D1-A7397A732E35}" type="pres">
      <dgm:prSet presAssocID="{3EE6FD66-3562-41EF-A306-2C3FC028DD5D}" presName="root" presStyleCnt="0"/>
      <dgm:spPr/>
    </dgm:pt>
    <dgm:pt modelId="{D1531C79-7AF6-4353-A2F8-B2239EB028C0}" type="pres">
      <dgm:prSet presAssocID="{3EE6FD66-3562-41EF-A306-2C3FC028DD5D}" presName="rootComposite" presStyleCnt="0"/>
      <dgm:spPr/>
    </dgm:pt>
    <dgm:pt modelId="{BF327FEA-7995-44A7-87EA-06BCD8842D00}" type="pres">
      <dgm:prSet presAssocID="{3EE6FD66-3562-41EF-A306-2C3FC028DD5D}" presName="rootText" presStyleLbl="node1" presStyleIdx="1" presStyleCnt="2" custScaleX="82152" custScaleY="78893"/>
      <dgm:spPr/>
      <dgm:t>
        <a:bodyPr/>
        <a:lstStyle/>
        <a:p>
          <a:endParaRPr lang="hr-HR"/>
        </a:p>
      </dgm:t>
    </dgm:pt>
    <dgm:pt modelId="{2322C76D-F384-450A-B157-46280F0EF3CC}" type="pres">
      <dgm:prSet presAssocID="{3EE6FD66-3562-41EF-A306-2C3FC028DD5D}" presName="rootConnector" presStyleLbl="node1" presStyleIdx="1" presStyleCnt="2"/>
      <dgm:spPr/>
      <dgm:t>
        <a:bodyPr/>
        <a:lstStyle/>
        <a:p>
          <a:endParaRPr lang="hr-HR"/>
        </a:p>
      </dgm:t>
    </dgm:pt>
    <dgm:pt modelId="{EBEBAC1F-471D-49E0-AB69-68DF6F5D2701}" type="pres">
      <dgm:prSet presAssocID="{3EE6FD66-3562-41EF-A306-2C3FC028DD5D}" presName="childShape" presStyleCnt="0"/>
      <dgm:spPr/>
    </dgm:pt>
    <dgm:pt modelId="{05618DD0-A532-4245-A0F0-61E5939DFC7E}" type="pres">
      <dgm:prSet presAssocID="{EC65C744-FECC-432B-A870-1BCB0A0996ED}" presName="Name13" presStyleLbl="parChTrans1D2" presStyleIdx="2" presStyleCnt="4"/>
      <dgm:spPr/>
      <dgm:t>
        <a:bodyPr/>
        <a:lstStyle/>
        <a:p>
          <a:endParaRPr lang="hr-HR"/>
        </a:p>
      </dgm:t>
    </dgm:pt>
    <dgm:pt modelId="{BACC73D1-4EC0-4C29-9EF4-BE8C3FE0ABFE}" type="pres">
      <dgm:prSet presAssocID="{EC97095D-BA2E-4749-9BFC-5C73EC777D20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733B439-956D-4BE1-A81D-875D2C96EAC4}" type="pres">
      <dgm:prSet presAssocID="{0D937108-DD62-4558-87C3-2DD95F0DB2E9}" presName="Name13" presStyleLbl="parChTrans1D2" presStyleIdx="3" presStyleCnt="4"/>
      <dgm:spPr/>
      <dgm:t>
        <a:bodyPr/>
        <a:lstStyle/>
        <a:p>
          <a:endParaRPr lang="hr-HR"/>
        </a:p>
      </dgm:t>
    </dgm:pt>
    <dgm:pt modelId="{2F6E85F5-6FDF-4AD8-A88D-57AABAB0A953}" type="pres">
      <dgm:prSet presAssocID="{7B131590-5EF2-4FDE-AA18-92A3A8DD81E9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BD10FFB1-3D09-4001-BEDC-3AB8C6942EA8}" type="presOf" srcId="{5CD27B87-76F3-40D8-96D0-7271842769E1}" destId="{8DD5E015-E17F-42DD-BE35-6DFD2F90082D}" srcOrd="0" destOrd="3" presId="urn:microsoft.com/office/officeart/2005/8/layout/hierarchy3"/>
    <dgm:cxn modelId="{4AE71BB2-3BD0-4DC3-925D-EC66081965AE}" srcId="{4693EF7C-70D6-4381-876D-F6CFE48DFFED}" destId="{3EE6FD66-3562-41EF-A306-2C3FC028DD5D}" srcOrd="1" destOrd="0" parTransId="{DBD2B491-53F3-4E9A-9BDA-1E50B3983979}" sibTransId="{27FA332B-46F4-4939-B279-C60911685EDF}"/>
    <dgm:cxn modelId="{B54DA42F-C00D-4E58-9D85-991F348F85C0}" srcId="{CCD5101D-4DDF-4EB0-A4E5-D49D0AADD622}" destId="{5CD27B87-76F3-40D8-96D0-7271842769E1}" srcOrd="2" destOrd="0" parTransId="{BCE34F63-E94D-4CF5-BC72-251398580488}" sibTransId="{58E33DE8-12EF-4D11-975F-CD6068DDC3D6}"/>
    <dgm:cxn modelId="{CB0B6602-F5B5-464D-A312-82D3EB3CEAF4}" srcId="{CCD5101D-4DDF-4EB0-A4E5-D49D0AADD622}" destId="{B3C3833C-A7A8-428C-B766-4CBEE863AC51}" srcOrd="0" destOrd="0" parTransId="{B192C6DA-3F02-4859-A0E6-4D1B3CACA763}" sibTransId="{7320D149-755A-45A2-8642-91810F533653}"/>
    <dgm:cxn modelId="{695C9439-E466-48CD-9C70-1AB66D536961}" type="presOf" srcId="{3F121ED6-E9E7-46C1-942C-7A42DF775E70}" destId="{8DD5E015-E17F-42DD-BE35-6DFD2F90082D}" srcOrd="0" destOrd="2" presId="urn:microsoft.com/office/officeart/2005/8/layout/hierarchy3"/>
    <dgm:cxn modelId="{0700C3A5-63D6-483A-8E0E-BF4604988C35}" srcId="{3EE6FD66-3562-41EF-A306-2C3FC028DD5D}" destId="{7B131590-5EF2-4FDE-AA18-92A3A8DD81E9}" srcOrd="1" destOrd="0" parTransId="{0D937108-DD62-4558-87C3-2DD95F0DB2E9}" sibTransId="{45791FB8-736C-4A66-8E49-052E316747B8}"/>
    <dgm:cxn modelId="{B2856667-5E84-4F4C-B77F-434520D583DE}" type="presOf" srcId="{7B131590-5EF2-4FDE-AA18-92A3A8DD81E9}" destId="{2F6E85F5-6FDF-4AD8-A88D-57AABAB0A953}" srcOrd="0" destOrd="0" presId="urn:microsoft.com/office/officeart/2005/8/layout/hierarchy3"/>
    <dgm:cxn modelId="{FFBA514B-A0FC-4DE3-B260-B7510230C1A6}" srcId="{CCD5101D-4DDF-4EB0-A4E5-D49D0AADD622}" destId="{AA35B601-E960-4F17-9181-D27B0A7BA8B2}" srcOrd="3" destOrd="0" parTransId="{C9726B6B-C566-4B43-8672-2D3FEE7D90A4}" sibTransId="{EBD44669-E1A1-4771-96AC-4407446D2224}"/>
    <dgm:cxn modelId="{51519450-9D4A-4B53-AB81-1EEF96B3A3D2}" type="presOf" srcId="{BD9269D8-3DFC-4B98-9CD8-CE603F86E6C7}" destId="{D8D5DACF-00B0-401E-B90A-E18237C20DF0}" srcOrd="0" destOrd="0" presId="urn:microsoft.com/office/officeart/2005/8/layout/hierarchy3"/>
    <dgm:cxn modelId="{6298B015-7872-4ADB-B3A3-7301253FBFF7}" srcId="{B062DD8A-62EA-4598-8BCD-773D45DB8A92}" destId="{CCD5101D-4DDF-4EB0-A4E5-D49D0AADD622}" srcOrd="0" destOrd="0" parTransId="{1D19DD6C-94A4-45BA-A394-25914717540A}" sibTransId="{81EA3407-9C0C-475A-8EFE-088A3A315A95}"/>
    <dgm:cxn modelId="{C5CDFC9A-4AB7-4B28-9D7C-3F0F1557F099}" srcId="{3EE6FD66-3562-41EF-A306-2C3FC028DD5D}" destId="{EC97095D-BA2E-4749-9BFC-5C73EC777D20}" srcOrd="0" destOrd="0" parTransId="{EC65C744-FECC-432B-A870-1BCB0A0996ED}" sibTransId="{C6E55028-348E-4FB8-8441-BC812E9B9802}"/>
    <dgm:cxn modelId="{B68D13A7-703C-4B0A-87C8-9E1683CEFAFF}" srcId="{BD9269D8-3DFC-4B98-9CD8-CE603F86E6C7}" destId="{FF0731D8-F03E-47C9-9524-0C947CF4B17F}" srcOrd="2" destOrd="0" parTransId="{CB7C04A4-5CAC-47DB-AF9C-878C915F80A4}" sibTransId="{D7C16D53-9E27-4A2E-8BBB-49B737FF2D74}"/>
    <dgm:cxn modelId="{296F6245-028A-4FA8-B092-809395F6F053}" srcId="{BD9269D8-3DFC-4B98-9CD8-CE603F86E6C7}" destId="{9CFED674-80B6-43BE-B28C-D536695DEA2B}" srcOrd="1" destOrd="0" parTransId="{11EBF4AD-78E5-490A-81A8-9EA08ECB16CF}" sibTransId="{F53C825B-D9EE-4C1E-B4C9-6F63A2888299}"/>
    <dgm:cxn modelId="{1D7881BC-8489-426D-AAC1-13E374DDE6EA}" srcId="{B062DD8A-62EA-4598-8BCD-773D45DB8A92}" destId="{BD9269D8-3DFC-4B98-9CD8-CE603F86E6C7}" srcOrd="1" destOrd="0" parTransId="{3915D350-3D1B-48D2-BFF3-217D7168B470}" sibTransId="{55330090-A435-4ADA-8194-6839B0566574}"/>
    <dgm:cxn modelId="{CD7944C5-97C1-427B-BAE1-215E19E5512B}" type="presOf" srcId="{B3C3833C-A7A8-428C-B766-4CBEE863AC51}" destId="{8DD5E015-E17F-42DD-BE35-6DFD2F90082D}" srcOrd="0" destOrd="1" presId="urn:microsoft.com/office/officeart/2005/8/layout/hierarchy3"/>
    <dgm:cxn modelId="{7FE6F4A4-1F62-4978-B9FC-97DEA23F8EB8}" srcId="{CCD5101D-4DDF-4EB0-A4E5-D49D0AADD622}" destId="{3F121ED6-E9E7-46C1-942C-7A42DF775E70}" srcOrd="1" destOrd="0" parTransId="{58BF26CA-110A-4F8B-A707-69294ED877EC}" sibTransId="{8D24F77E-6790-4AAC-A710-C175B70E298A}"/>
    <dgm:cxn modelId="{34BF17DB-EB4D-4CB9-BA1A-F9749B8AC3C7}" type="presOf" srcId="{9CFED674-80B6-43BE-B28C-D536695DEA2B}" destId="{D8D5DACF-00B0-401E-B90A-E18237C20DF0}" srcOrd="0" destOrd="2" presId="urn:microsoft.com/office/officeart/2005/8/layout/hierarchy3"/>
    <dgm:cxn modelId="{2BDB2C27-F564-4FCF-96A1-00B9108EC961}" type="presOf" srcId="{0D937108-DD62-4558-87C3-2DD95F0DB2E9}" destId="{4733B439-956D-4BE1-A81D-875D2C96EAC4}" srcOrd="0" destOrd="0" presId="urn:microsoft.com/office/officeart/2005/8/layout/hierarchy3"/>
    <dgm:cxn modelId="{AC036111-713B-4BFC-B132-0C133F2435F8}" type="presOf" srcId="{3EE6FD66-3562-41EF-A306-2C3FC028DD5D}" destId="{2322C76D-F384-450A-B157-46280F0EF3CC}" srcOrd="1" destOrd="0" presId="urn:microsoft.com/office/officeart/2005/8/layout/hierarchy3"/>
    <dgm:cxn modelId="{28CF88CD-AAC8-4A8E-B28C-B904924D1B55}" srcId="{BD9269D8-3DFC-4B98-9CD8-CE603F86E6C7}" destId="{C75030C6-4533-49C0-B778-B8D71A7FC88E}" srcOrd="0" destOrd="0" parTransId="{57CC8AB4-27EF-4996-9C07-716549B61826}" sibTransId="{781436DA-56CB-4E9B-90E1-9662A817143C}"/>
    <dgm:cxn modelId="{9EC18350-6424-4FD8-846A-BCEE429C770B}" type="presOf" srcId="{1D19DD6C-94A4-45BA-A394-25914717540A}" destId="{EABB039B-317F-4FF2-8644-49C1D2EBBD7A}" srcOrd="0" destOrd="0" presId="urn:microsoft.com/office/officeart/2005/8/layout/hierarchy3"/>
    <dgm:cxn modelId="{B823FA6A-DB35-4F12-B28E-BB0AA0CE1489}" type="presOf" srcId="{EC65C744-FECC-432B-A870-1BCB0A0996ED}" destId="{05618DD0-A532-4245-A0F0-61E5939DFC7E}" srcOrd="0" destOrd="0" presId="urn:microsoft.com/office/officeart/2005/8/layout/hierarchy3"/>
    <dgm:cxn modelId="{B1B2FAE2-3CB4-4045-A61F-6D180E8E00D2}" type="presOf" srcId="{3EE6FD66-3562-41EF-A306-2C3FC028DD5D}" destId="{BF327FEA-7995-44A7-87EA-06BCD8842D00}" srcOrd="0" destOrd="0" presId="urn:microsoft.com/office/officeart/2005/8/layout/hierarchy3"/>
    <dgm:cxn modelId="{B0F79FE7-A5B8-446C-8A5A-14BFBC5008D5}" type="presOf" srcId="{FF0731D8-F03E-47C9-9524-0C947CF4B17F}" destId="{D8D5DACF-00B0-401E-B90A-E18237C20DF0}" srcOrd="0" destOrd="3" presId="urn:microsoft.com/office/officeart/2005/8/layout/hierarchy3"/>
    <dgm:cxn modelId="{29311BCB-9265-4C7E-825E-4939F920C619}" type="presOf" srcId="{3915D350-3D1B-48D2-BFF3-217D7168B470}" destId="{738E0BDE-3850-4C9B-A9D8-20C701C92F40}" srcOrd="0" destOrd="0" presId="urn:microsoft.com/office/officeart/2005/8/layout/hierarchy3"/>
    <dgm:cxn modelId="{4258B647-A0FC-4BD2-9577-D1ABFEEDC474}" type="presOf" srcId="{4693EF7C-70D6-4381-876D-F6CFE48DFFED}" destId="{EF57F2CA-5DE3-4062-AB6B-0C46F141F9E0}" srcOrd="0" destOrd="0" presId="urn:microsoft.com/office/officeart/2005/8/layout/hierarchy3"/>
    <dgm:cxn modelId="{DD29B7C8-95C5-4BBA-A9B9-410B78F648FB}" srcId="{4693EF7C-70D6-4381-876D-F6CFE48DFFED}" destId="{B062DD8A-62EA-4598-8BCD-773D45DB8A92}" srcOrd="0" destOrd="0" parTransId="{43C9A0EE-AD57-4473-A816-37FF677BC50F}" sibTransId="{22B72898-29AB-4A95-A131-82C102BDED20}"/>
    <dgm:cxn modelId="{439BD4E7-511E-48E8-BF41-0028202D1F1B}" type="presOf" srcId="{B062DD8A-62EA-4598-8BCD-773D45DB8A92}" destId="{6FF68123-D947-4C8A-8D42-ECB31245CADC}" srcOrd="0" destOrd="0" presId="urn:microsoft.com/office/officeart/2005/8/layout/hierarchy3"/>
    <dgm:cxn modelId="{3F5ABDE4-7AD7-473F-BE06-BD699D55CD20}" type="presOf" srcId="{CCD5101D-4DDF-4EB0-A4E5-D49D0AADD622}" destId="{8DD5E015-E17F-42DD-BE35-6DFD2F90082D}" srcOrd="0" destOrd="0" presId="urn:microsoft.com/office/officeart/2005/8/layout/hierarchy3"/>
    <dgm:cxn modelId="{51E7C3D0-BDFB-414F-B25C-2AF44747B474}" type="presOf" srcId="{AA35B601-E960-4F17-9181-D27B0A7BA8B2}" destId="{8DD5E015-E17F-42DD-BE35-6DFD2F90082D}" srcOrd="0" destOrd="4" presId="urn:microsoft.com/office/officeart/2005/8/layout/hierarchy3"/>
    <dgm:cxn modelId="{46B6C57E-35A1-467C-B4A0-AA935111A178}" type="presOf" srcId="{EC97095D-BA2E-4749-9BFC-5C73EC777D20}" destId="{BACC73D1-4EC0-4C29-9EF4-BE8C3FE0ABFE}" srcOrd="0" destOrd="0" presId="urn:microsoft.com/office/officeart/2005/8/layout/hierarchy3"/>
    <dgm:cxn modelId="{6E32B446-EEEA-4DB6-B4F5-044852D00A32}" type="presOf" srcId="{B062DD8A-62EA-4598-8BCD-773D45DB8A92}" destId="{72C3AE85-D501-4053-AD70-97B800FB6F33}" srcOrd="1" destOrd="0" presId="urn:microsoft.com/office/officeart/2005/8/layout/hierarchy3"/>
    <dgm:cxn modelId="{10269B66-1E27-4C4F-B5CB-C91BFA7F729D}" type="presOf" srcId="{C75030C6-4533-49C0-B778-B8D71A7FC88E}" destId="{D8D5DACF-00B0-401E-B90A-E18237C20DF0}" srcOrd="0" destOrd="1" presId="urn:microsoft.com/office/officeart/2005/8/layout/hierarchy3"/>
    <dgm:cxn modelId="{6692F747-6384-4B2F-9113-90E081EFB1CB}" type="presParOf" srcId="{EF57F2CA-5DE3-4062-AB6B-0C46F141F9E0}" destId="{0BF0C640-4525-4662-A9A3-F278C9329C65}" srcOrd="0" destOrd="0" presId="urn:microsoft.com/office/officeart/2005/8/layout/hierarchy3"/>
    <dgm:cxn modelId="{E7E0D281-1576-4A04-8D2D-A4672DE49758}" type="presParOf" srcId="{0BF0C640-4525-4662-A9A3-F278C9329C65}" destId="{2A09D6C5-632A-49FC-AA24-8C2B913E699B}" srcOrd="0" destOrd="0" presId="urn:microsoft.com/office/officeart/2005/8/layout/hierarchy3"/>
    <dgm:cxn modelId="{E10905CF-FE1F-4486-B7B9-DD7EFECAF330}" type="presParOf" srcId="{2A09D6C5-632A-49FC-AA24-8C2B913E699B}" destId="{6FF68123-D947-4C8A-8D42-ECB31245CADC}" srcOrd="0" destOrd="0" presId="urn:microsoft.com/office/officeart/2005/8/layout/hierarchy3"/>
    <dgm:cxn modelId="{B2771193-D660-4D04-9D0E-C1177FB5A1B9}" type="presParOf" srcId="{2A09D6C5-632A-49FC-AA24-8C2B913E699B}" destId="{72C3AE85-D501-4053-AD70-97B800FB6F33}" srcOrd="1" destOrd="0" presId="urn:microsoft.com/office/officeart/2005/8/layout/hierarchy3"/>
    <dgm:cxn modelId="{56F3C042-443F-46BF-91F6-9C51FDDEB1EC}" type="presParOf" srcId="{0BF0C640-4525-4662-A9A3-F278C9329C65}" destId="{0AC2E930-8E69-4FBF-B717-5F32123564EB}" srcOrd="1" destOrd="0" presId="urn:microsoft.com/office/officeart/2005/8/layout/hierarchy3"/>
    <dgm:cxn modelId="{17315B93-9B99-4F55-BF46-AD51051D4B40}" type="presParOf" srcId="{0AC2E930-8E69-4FBF-B717-5F32123564EB}" destId="{EABB039B-317F-4FF2-8644-49C1D2EBBD7A}" srcOrd="0" destOrd="0" presId="urn:microsoft.com/office/officeart/2005/8/layout/hierarchy3"/>
    <dgm:cxn modelId="{DABCD6A4-BA6A-421B-AEAB-5ED6FF087DDE}" type="presParOf" srcId="{0AC2E930-8E69-4FBF-B717-5F32123564EB}" destId="{8DD5E015-E17F-42DD-BE35-6DFD2F90082D}" srcOrd="1" destOrd="0" presId="urn:microsoft.com/office/officeart/2005/8/layout/hierarchy3"/>
    <dgm:cxn modelId="{B93E98A2-6EDE-43E5-8163-2A46FDA890F5}" type="presParOf" srcId="{0AC2E930-8E69-4FBF-B717-5F32123564EB}" destId="{738E0BDE-3850-4C9B-A9D8-20C701C92F40}" srcOrd="2" destOrd="0" presId="urn:microsoft.com/office/officeart/2005/8/layout/hierarchy3"/>
    <dgm:cxn modelId="{5E6FDA71-5636-4CDC-B819-58F855E0873C}" type="presParOf" srcId="{0AC2E930-8E69-4FBF-B717-5F32123564EB}" destId="{D8D5DACF-00B0-401E-B90A-E18237C20DF0}" srcOrd="3" destOrd="0" presId="urn:microsoft.com/office/officeart/2005/8/layout/hierarchy3"/>
    <dgm:cxn modelId="{C851B10D-05B7-4B23-892F-5FD3B2E41178}" type="presParOf" srcId="{EF57F2CA-5DE3-4062-AB6B-0C46F141F9E0}" destId="{610C35F8-8834-439E-B4D1-A7397A732E35}" srcOrd="1" destOrd="0" presId="urn:microsoft.com/office/officeart/2005/8/layout/hierarchy3"/>
    <dgm:cxn modelId="{A134A203-079C-4CF4-B744-568C608C46F2}" type="presParOf" srcId="{610C35F8-8834-439E-B4D1-A7397A732E35}" destId="{D1531C79-7AF6-4353-A2F8-B2239EB028C0}" srcOrd="0" destOrd="0" presId="urn:microsoft.com/office/officeart/2005/8/layout/hierarchy3"/>
    <dgm:cxn modelId="{4B2F05F4-2270-4069-85DC-451819481115}" type="presParOf" srcId="{D1531C79-7AF6-4353-A2F8-B2239EB028C0}" destId="{BF327FEA-7995-44A7-87EA-06BCD8842D00}" srcOrd="0" destOrd="0" presId="urn:microsoft.com/office/officeart/2005/8/layout/hierarchy3"/>
    <dgm:cxn modelId="{5DBF0597-1881-467B-AE5D-C5868C7EBF08}" type="presParOf" srcId="{D1531C79-7AF6-4353-A2F8-B2239EB028C0}" destId="{2322C76D-F384-450A-B157-46280F0EF3CC}" srcOrd="1" destOrd="0" presId="urn:microsoft.com/office/officeart/2005/8/layout/hierarchy3"/>
    <dgm:cxn modelId="{38B84EFC-0F61-4331-B376-F358132C2B9A}" type="presParOf" srcId="{610C35F8-8834-439E-B4D1-A7397A732E35}" destId="{EBEBAC1F-471D-49E0-AB69-68DF6F5D2701}" srcOrd="1" destOrd="0" presId="urn:microsoft.com/office/officeart/2005/8/layout/hierarchy3"/>
    <dgm:cxn modelId="{AE01421D-11A9-49EF-8573-FC6053F7313E}" type="presParOf" srcId="{EBEBAC1F-471D-49E0-AB69-68DF6F5D2701}" destId="{05618DD0-A532-4245-A0F0-61E5939DFC7E}" srcOrd="0" destOrd="0" presId="urn:microsoft.com/office/officeart/2005/8/layout/hierarchy3"/>
    <dgm:cxn modelId="{BA56EC2F-7350-4463-B229-8FFBA7F28A22}" type="presParOf" srcId="{EBEBAC1F-471D-49E0-AB69-68DF6F5D2701}" destId="{BACC73D1-4EC0-4C29-9EF4-BE8C3FE0ABFE}" srcOrd="1" destOrd="0" presId="urn:microsoft.com/office/officeart/2005/8/layout/hierarchy3"/>
    <dgm:cxn modelId="{22AC32DA-9116-47CF-B06F-F6A2C313C944}" type="presParOf" srcId="{EBEBAC1F-471D-49E0-AB69-68DF6F5D2701}" destId="{4733B439-956D-4BE1-A81D-875D2C96EAC4}" srcOrd="2" destOrd="0" presId="urn:microsoft.com/office/officeart/2005/8/layout/hierarchy3"/>
    <dgm:cxn modelId="{DD254C65-2681-4872-9B77-6E41CD527392}" type="presParOf" srcId="{EBEBAC1F-471D-49E0-AB69-68DF6F5D2701}" destId="{2F6E85F5-6FDF-4AD8-A88D-57AABAB0A95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DB222E4-117E-4280-9EEF-010244FB704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AC5DA81B-4186-42B3-BCBA-363C067821B9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b="1" smtClean="0">
              <a:latin typeface="Century" panose="02040604050505020304" pitchFamily="18" charset="0"/>
            </a:rPr>
            <a:t>Identificiranje AM</a:t>
          </a:r>
          <a:endParaRPr lang="hr-HR">
            <a:latin typeface="Century" panose="02040604050505020304" pitchFamily="18" charset="0"/>
          </a:endParaRPr>
        </a:p>
      </dgm:t>
    </dgm:pt>
    <dgm:pt modelId="{3B0E8D60-9D9E-4D61-9881-01C6FF2567DA}" type="parTrans" cxnId="{B4B067C0-A142-45E4-B4D2-7C731ECDD336}">
      <dgm:prSet/>
      <dgm:spPr/>
      <dgm:t>
        <a:bodyPr/>
        <a:lstStyle/>
        <a:p>
          <a:endParaRPr lang="hr-HR"/>
        </a:p>
      </dgm:t>
    </dgm:pt>
    <dgm:pt modelId="{F36E46A5-C73E-438E-8E39-8463B0A76FD8}" type="sibTrans" cxnId="{B4B067C0-A142-45E4-B4D2-7C731ECDD336}">
      <dgm:prSet/>
      <dgm:spPr/>
      <dgm:t>
        <a:bodyPr/>
        <a:lstStyle/>
        <a:p>
          <a:endParaRPr lang="hr-HR"/>
        </a:p>
      </dgm:t>
    </dgm:pt>
    <dgm:pt modelId="{95766B94-671C-468F-8467-29108FD40DD2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rgbClr val="D8E1BD"/>
        </a:solidFill>
      </dgm:spPr>
      <dgm:t>
        <a:bodyPr/>
        <a:lstStyle/>
        <a:p>
          <a:pPr rtl="0"/>
          <a:r>
            <a:rPr lang="hr-HR" sz="1700" dirty="0" smtClean="0">
              <a:latin typeface="Century" panose="02040604050505020304" pitchFamily="18" charset="0"/>
            </a:rPr>
            <a:t>„</a:t>
          </a:r>
          <a:r>
            <a:rPr lang="hr-HR" sz="1600" dirty="0" smtClean="0">
              <a:latin typeface="Century" panose="02040604050505020304" pitchFamily="18" charset="0"/>
            </a:rPr>
            <a:t>Trčao sam uz stepenice” (situacija)</a:t>
          </a:r>
          <a:endParaRPr lang="hr-HR" sz="1600" dirty="0">
            <a:latin typeface="Century" panose="02040604050505020304" pitchFamily="18" charset="0"/>
          </a:endParaRPr>
        </a:p>
      </dgm:t>
    </dgm:pt>
    <dgm:pt modelId="{9ACA9DF0-6EC0-45D3-952B-0D322B08402E}" type="parTrans" cxnId="{92708C75-1146-4F0D-B5FE-7CC02D5F9A45}">
      <dgm:prSet/>
      <dgm:spPr/>
      <dgm:t>
        <a:bodyPr/>
        <a:lstStyle/>
        <a:p>
          <a:endParaRPr lang="hr-HR"/>
        </a:p>
      </dgm:t>
    </dgm:pt>
    <dgm:pt modelId="{7E5D06A4-23EF-4749-B4F6-D34DF3749DFB}" type="sibTrans" cxnId="{92708C75-1146-4F0D-B5FE-7CC02D5F9A45}">
      <dgm:prSet/>
      <dgm:spPr/>
      <dgm:t>
        <a:bodyPr/>
        <a:lstStyle/>
        <a:p>
          <a:endParaRPr lang="hr-HR"/>
        </a:p>
      </dgm:t>
    </dgm:pt>
    <dgm:pt modelId="{AEFB3EDC-4646-4749-BB40-FF735695B01E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rgbClr val="D8E1BD"/>
        </a:solidFill>
      </dgm:spPr>
      <dgm:t>
        <a:bodyPr/>
        <a:lstStyle/>
        <a:p>
          <a:pPr rtl="0"/>
          <a:r>
            <a:rPr lang="hr-HR" sz="1600" dirty="0" smtClean="0">
              <a:latin typeface="Century" panose="02040604050505020304" pitchFamily="18" charset="0"/>
            </a:rPr>
            <a:t>„Moje je srce počelo lupati” (tjelesni simptom)</a:t>
          </a:r>
          <a:endParaRPr lang="hr-HR" sz="1600" dirty="0">
            <a:latin typeface="Century" panose="02040604050505020304" pitchFamily="18" charset="0"/>
          </a:endParaRPr>
        </a:p>
      </dgm:t>
    </dgm:pt>
    <dgm:pt modelId="{711CF492-D942-4551-B34F-0F238C724FAD}" type="parTrans" cxnId="{DDF956A4-E8BA-450E-81B5-D2B97EAE6002}">
      <dgm:prSet/>
      <dgm:spPr/>
      <dgm:t>
        <a:bodyPr/>
        <a:lstStyle/>
        <a:p>
          <a:endParaRPr lang="hr-HR"/>
        </a:p>
      </dgm:t>
    </dgm:pt>
    <dgm:pt modelId="{EE7CD579-BBF5-49C0-9012-B858BC0B6142}" type="sibTrans" cxnId="{DDF956A4-E8BA-450E-81B5-D2B97EAE6002}">
      <dgm:prSet/>
      <dgm:spPr/>
      <dgm:t>
        <a:bodyPr/>
        <a:lstStyle/>
        <a:p>
          <a:endParaRPr lang="hr-HR"/>
        </a:p>
      </dgm:t>
    </dgm:pt>
    <dgm:pt modelId="{EA0E6503-2F25-4960-A747-3F96328095BD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rgbClr val="D8E1BD"/>
        </a:solidFill>
      </dgm:spPr>
      <dgm:t>
        <a:bodyPr/>
        <a:lstStyle/>
        <a:p>
          <a:pPr rtl="0"/>
          <a:r>
            <a:rPr lang="hr-HR" sz="1600" dirty="0" smtClean="0">
              <a:latin typeface="Century" panose="02040604050505020304" pitchFamily="18" charset="0"/>
            </a:rPr>
            <a:t>„Moje srce lupa – imam napad panike” (misao 1. razine)</a:t>
          </a:r>
          <a:endParaRPr lang="hr-HR" sz="1600" dirty="0">
            <a:latin typeface="Century" panose="02040604050505020304" pitchFamily="18" charset="0"/>
          </a:endParaRPr>
        </a:p>
      </dgm:t>
    </dgm:pt>
    <dgm:pt modelId="{47E230B4-20F1-4523-8A1C-031D87EF0D8D}" type="parTrans" cxnId="{5BD78FE8-FCB5-4083-B55F-A97E8605947C}">
      <dgm:prSet/>
      <dgm:spPr/>
      <dgm:t>
        <a:bodyPr/>
        <a:lstStyle/>
        <a:p>
          <a:endParaRPr lang="hr-HR"/>
        </a:p>
      </dgm:t>
    </dgm:pt>
    <dgm:pt modelId="{E0B5ABBF-8DB5-4F07-B4C6-FF3AB1F30790}" type="sibTrans" cxnId="{5BD78FE8-FCB5-4083-B55F-A97E8605947C}">
      <dgm:prSet/>
      <dgm:spPr/>
      <dgm:t>
        <a:bodyPr/>
        <a:lstStyle/>
        <a:p>
          <a:endParaRPr lang="hr-HR"/>
        </a:p>
      </dgm:t>
    </dgm:pt>
    <dgm:pt modelId="{002D2B4A-C9B6-483D-882B-4E30FF80C1C0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rgbClr val="D8E1BD"/>
        </a:solidFill>
      </dgm:spPr>
      <dgm:t>
        <a:bodyPr/>
        <a:lstStyle/>
        <a:p>
          <a:pPr rtl="0"/>
          <a:r>
            <a:rPr lang="hr-HR" sz="1600" dirty="0" smtClean="0">
              <a:latin typeface="Century" panose="02040604050505020304" pitchFamily="18" charset="0"/>
            </a:rPr>
            <a:t>„Postao sam anksiozan, srce </a:t>
          </a:r>
          <a:r>
            <a:rPr lang="hr-HR" sz="1600" smtClean="0">
              <a:latin typeface="Century" panose="02040604050505020304" pitchFamily="18" charset="0"/>
            </a:rPr>
            <a:t>mi je </a:t>
          </a:r>
          <a:r>
            <a:rPr lang="hr-HR" sz="1600" dirty="0" smtClean="0">
              <a:latin typeface="Century" panose="02040604050505020304" pitchFamily="18" charset="0"/>
            </a:rPr>
            <a:t>počelo još jače lupati” (emocija, </a:t>
          </a:r>
          <a:r>
            <a:rPr lang="hr-HR" sz="1600" dirty="0" err="1" smtClean="0">
              <a:latin typeface="Century" panose="02040604050505020304" pitchFamily="18" charset="0"/>
            </a:rPr>
            <a:t>tjel</a:t>
          </a:r>
          <a:r>
            <a:rPr lang="hr-HR" sz="1600" dirty="0" smtClean="0">
              <a:latin typeface="Century" panose="02040604050505020304" pitchFamily="18" charset="0"/>
            </a:rPr>
            <a:t>. simptom)</a:t>
          </a:r>
          <a:endParaRPr lang="hr-HR" sz="1600" dirty="0">
            <a:latin typeface="Century" panose="02040604050505020304" pitchFamily="18" charset="0"/>
          </a:endParaRPr>
        </a:p>
      </dgm:t>
    </dgm:pt>
    <dgm:pt modelId="{0308DE71-E0AE-42A6-80A1-AE0C58CA33BE}" type="parTrans" cxnId="{3A4FBC4D-644A-4E4A-8E12-AD56AA0301FA}">
      <dgm:prSet/>
      <dgm:spPr/>
      <dgm:t>
        <a:bodyPr/>
        <a:lstStyle/>
        <a:p>
          <a:endParaRPr lang="hr-HR"/>
        </a:p>
      </dgm:t>
    </dgm:pt>
    <dgm:pt modelId="{574447EB-E72A-4747-8D7C-9D0A6A5EFF9E}" type="sibTrans" cxnId="{3A4FBC4D-644A-4E4A-8E12-AD56AA0301FA}">
      <dgm:prSet/>
      <dgm:spPr/>
      <dgm:t>
        <a:bodyPr/>
        <a:lstStyle/>
        <a:p>
          <a:endParaRPr lang="hr-HR"/>
        </a:p>
      </dgm:t>
    </dgm:pt>
    <dgm:pt modelId="{359D2268-A01B-452B-B6CF-9B5748C2D38B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rgbClr val="D8E1BD"/>
        </a:solidFill>
      </dgm:spPr>
      <dgm:t>
        <a:bodyPr/>
        <a:lstStyle/>
        <a:p>
          <a:pPr rtl="0"/>
          <a:r>
            <a:rPr lang="hr-HR" sz="1600" dirty="0" smtClean="0">
              <a:latin typeface="Century" panose="02040604050505020304" pitchFamily="18" charset="0"/>
            </a:rPr>
            <a:t>„Srušit ću se, onesvijestiti i umrijeti ako ne dobijem pomoć” (misao 2. razine)</a:t>
          </a:r>
          <a:endParaRPr lang="hr-HR" sz="1600" dirty="0">
            <a:latin typeface="Century" panose="02040604050505020304" pitchFamily="18" charset="0"/>
          </a:endParaRPr>
        </a:p>
      </dgm:t>
    </dgm:pt>
    <dgm:pt modelId="{67637DBA-7129-479D-90AD-61ECD88C7483}" type="parTrans" cxnId="{D78196CC-373E-4FC4-9FFF-A2AA32D5B70B}">
      <dgm:prSet/>
      <dgm:spPr/>
      <dgm:t>
        <a:bodyPr/>
        <a:lstStyle/>
        <a:p>
          <a:endParaRPr lang="hr-HR"/>
        </a:p>
      </dgm:t>
    </dgm:pt>
    <dgm:pt modelId="{84ABF600-62FC-4F33-9B67-81F7B48497FE}" type="sibTrans" cxnId="{D78196CC-373E-4FC4-9FFF-A2AA32D5B70B}">
      <dgm:prSet/>
      <dgm:spPr/>
      <dgm:t>
        <a:bodyPr/>
        <a:lstStyle/>
        <a:p>
          <a:endParaRPr lang="hr-HR"/>
        </a:p>
      </dgm:t>
    </dgm:pt>
    <dgm:pt modelId="{9A97CD5A-C568-45D9-8088-E11808275381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rgbClr val="D8E1BD"/>
        </a:solidFill>
      </dgm:spPr>
      <dgm:t>
        <a:bodyPr/>
        <a:lstStyle/>
        <a:p>
          <a:pPr rtl="0"/>
          <a:r>
            <a:rPr lang="hr-HR" sz="1600" dirty="0" smtClean="0">
              <a:latin typeface="Century" panose="02040604050505020304" pitchFamily="18" charset="0"/>
            </a:rPr>
            <a:t>„Vrtoglavica, muti mi se pred očima, preznojio sam se” (vrhunac anksioznosti)</a:t>
          </a:r>
          <a:endParaRPr lang="hr-HR" sz="1600" dirty="0">
            <a:latin typeface="Century" panose="02040604050505020304" pitchFamily="18" charset="0"/>
          </a:endParaRPr>
        </a:p>
      </dgm:t>
    </dgm:pt>
    <dgm:pt modelId="{E928D1EA-53F6-46C6-8CEA-DB4B0FE8807C}" type="parTrans" cxnId="{2A812884-C6E6-4BB7-BDB4-FE4C8E74D112}">
      <dgm:prSet/>
      <dgm:spPr/>
      <dgm:t>
        <a:bodyPr/>
        <a:lstStyle/>
        <a:p>
          <a:endParaRPr lang="hr-HR"/>
        </a:p>
      </dgm:t>
    </dgm:pt>
    <dgm:pt modelId="{E0A19475-248B-41D8-B4F5-8344C21DC768}" type="sibTrans" cxnId="{2A812884-C6E6-4BB7-BDB4-FE4C8E74D112}">
      <dgm:prSet/>
      <dgm:spPr/>
      <dgm:t>
        <a:bodyPr/>
        <a:lstStyle/>
        <a:p>
          <a:endParaRPr lang="hr-HR"/>
        </a:p>
      </dgm:t>
    </dgm:pt>
    <dgm:pt modelId="{B18C57B6-51CF-4A84-8506-EA2FB2E601C6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rgbClr val="D8E1BD"/>
        </a:solidFill>
      </dgm:spPr>
      <dgm:t>
        <a:bodyPr/>
        <a:lstStyle/>
        <a:p>
          <a:pPr rtl="0"/>
          <a:r>
            <a:rPr lang="hr-HR" sz="1600" dirty="0" smtClean="0">
              <a:latin typeface="Century" panose="02040604050505020304" pitchFamily="18" charset="0"/>
            </a:rPr>
            <a:t>„Neću se moći nositi s tim” (misao 3. razine)</a:t>
          </a:r>
          <a:endParaRPr lang="hr-HR" sz="1600" dirty="0">
            <a:latin typeface="Century" panose="02040604050505020304" pitchFamily="18" charset="0"/>
          </a:endParaRPr>
        </a:p>
      </dgm:t>
    </dgm:pt>
    <dgm:pt modelId="{E24976D3-B449-4742-86B9-1A89D66F2536}" type="parTrans" cxnId="{EE0D1C28-BB8A-402F-A0CE-CF8768DE7DB9}">
      <dgm:prSet/>
      <dgm:spPr/>
      <dgm:t>
        <a:bodyPr/>
        <a:lstStyle/>
        <a:p>
          <a:endParaRPr lang="hr-HR"/>
        </a:p>
      </dgm:t>
    </dgm:pt>
    <dgm:pt modelId="{3A972D61-56AF-4730-AB38-A74ADD7DFACC}" type="sibTrans" cxnId="{EE0D1C28-BB8A-402F-A0CE-CF8768DE7DB9}">
      <dgm:prSet/>
      <dgm:spPr/>
      <dgm:t>
        <a:bodyPr/>
        <a:lstStyle/>
        <a:p>
          <a:endParaRPr lang="hr-HR"/>
        </a:p>
      </dgm:t>
    </dgm:pt>
    <dgm:pt modelId="{83066653-DDDB-495F-959E-7BC8C9621E67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rgbClr val="D8E1BD"/>
        </a:solidFill>
      </dgm:spPr>
      <dgm:t>
        <a:bodyPr/>
        <a:lstStyle/>
        <a:p>
          <a:pPr rtl="0"/>
          <a:r>
            <a:rPr lang="hr-HR" sz="1600" dirty="0" smtClean="0">
              <a:latin typeface="Century" panose="02040604050505020304" pitchFamily="18" charset="0"/>
            </a:rPr>
            <a:t>Puni napad panike</a:t>
          </a:r>
          <a:endParaRPr lang="hr-HR" sz="1600" dirty="0">
            <a:latin typeface="Century" panose="02040604050505020304" pitchFamily="18" charset="0"/>
          </a:endParaRPr>
        </a:p>
      </dgm:t>
    </dgm:pt>
    <dgm:pt modelId="{54D97557-75A8-481E-93B0-2D9DF76C20B0}" type="parTrans" cxnId="{D17F3E26-033B-4B31-81A4-6230DF06F737}">
      <dgm:prSet/>
      <dgm:spPr/>
      <dgm:t>
        <a:bodyPr/>
        <a:lstStyle/>
        <a:p>
          <a:endParaRPr lang="hr-HR"/>
        </a:p>
      </dgm:t>
    </dgm:pt>
    <dgm:pt modelId="{B1A77FDE-9B20-4F55-AA26-C6F470C01248}" type="sibTrans" cxnId="{D17F3E26-033B-4B31-81A4-6230DF06F737}">
      <dgm:prSet/>
      <dgm:spPr/>
      <dgm:t>
        <a:bodyPr/>
        <a:lstStyle/>
        <a:p>
          <a:endParaRPr lang="hr-HR"/>
        </a:p>
      </dgm:t>
    </dgm:pt>
    <dgm:pt modelId="{8C928094-0480-4F60-9EDE-063EF01AE2BD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rgbClr val="D8E1BD"/>
        </a:solidFill>
      </dgm:spPr>
      <dgm:t>
        <a:bodyPr/>
        <a:lstStyle/>
        <a:p>
          <a:pPr rtl="0"/>
          <a:r>
            <a:rPr lang="hr-HR" sz="1600" dirty="0" smtClean="0">
              <a:latin typeface="Century" panose="02040604050505020304" pitchFamily="18" charset="0"/>
            </a:rPr>
            <a:t>„Legao sam i zvao liječnika” (ponašanje)</a:t>
          </a:r>
          <a:endParaRPr lang="hr-HR" sz="1600" dirty="0">
            <a:latin typeface="Century" panose="02040604050505020304" pitchFamily="18" charset="0"/>
          </a:endParaRPr>
        </a:p>
      </dgm:t>
    </dgm:pt>
    <dgm:pt modelId="{ADE5E8CF-63B6-4823-A13F-10A587A773A8}" type="parTrans" cxnId="{7FB27D54-ED42-4257-85AC-2B79CED72457}">
      <dgm:prSet/>
      <dgm:spPr/>
      <dgm:t>
        <a:bodyPr/>
        <a:lstStyle/>
        <a:p>
          <a:endParaRPr lang="hr-HR"/>
        </a:p>
      </dgm:t>
    </dgm:pt>
    <dgm:pt modelId="{C34CA200-D450-42D9-B815-D06417FF7AC8}" type="sibTrans" cxnId="{7FB27D54-ED42-4257-85AC-2B79CED72457}">
      <dgm:prSet/>
      <dgm:spPr/>
      <dgm:t>
        <a:bodyPr/>
        <a:lstStyle/>
        <a:p>
          <a:endParaRPr lang="hr-HR"/>
        </a:p>
      </dgm:t>
    </dgm:pt>
    <dgm:pt modelId="{A41EF3A2-B493-4A5F-9C59-7E8805D3E149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b="1" dirty="0" smtClean="0">
              <a:latin typeface="Century" panose="02040604050505020304" pitchFamily="18" charset="0"/>
            </a:rPr>
            <a:t>Promjena AM</a:t>
          </a:r>
          <a:endParaRPr lang="hr-HR" dirty="0">
            <a:latin typeface="Century" panose="02040604050505020304" pitchFamily="18" charset="0"/>
          </a:endParaRPr>
        </a:p>
      </dgm:t>
    </dgm:pt>
    <dgm:pt modelId="{0F20FEDE-6548-4A89-A64B-E68662770AE9}" type="parTrans" cxnId="{AD8A19CE-0542-4A7A-AA2F-E090DDE61795}">
      <dgm:prSet/>
      <dgm:spPr/>
      <dgm:t>
        <a:bodyPr/>
        <a:lstStyle/>
        <a:p>
          <a:endParaRPr lang="hr-HR"/>
        </a:p>
      </dgm:t>
    </dgm:pt>
    <dgm:pt modelId="{3F875965-26D5-49FE-B8B1-4768E023AA8D}" type="sibTrans" cxnId="{AD8A19CE-0542-4A7A-AA2F-E090DDE61795}">
      <dgm:prSet/>
      <dgm:spPr/>
      <dgm:t>
        <a:bodyPr/>
        <a:lstStyle/>
        <a:p>
          <a:endParaRPr lang="hr-HR"/>
        </a:p>
      </dgm:t>
    </dgm:pt>
    <dgm:pt modelId="{10A22571-7B7C-49FE-A5DD-4C63C71AB56C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rgbClr val="D8E1BD"/>
        </a:solidFill>
      </dgm:spPr>
      <dgm:t>
        <a:bodyPr/>
        <a:lstStyle/>
        <a:p>
          <a:pPr rtl="0"/>
          <a:r>
            <a:rPr lang="hr-HR" dirty="0" smtClean="0">
              <a:latin typeface="Century" panose="02040604050505020304" pitchFamily="18" charset="0"/>
            </a:rPr>
            <a:t>Kojim kategorijama pripadaju ove misli?</a:t>
          </a:r>
          <a:endParaRPr lang="hr-HR" dirty="0">
            <a:latin typeface="Century" panose="02040604050505020304" pitchFamily="18" charset="0"/>
          </a:endParaRPr>
        </a:p>
      </dgm:t>
    </dgm:pt>
    <dgm:pt modelId="{9406F981-865F-4D1B-A276-B7D7B5E45C6D}" type="parTrans" cxnId="{E81DE835-1004-4D35-8344-97560AFDACC3}">
      <dgm:prSet/>
      <dgm:spPr/>
      <dgm:t>
        <a:bodyPr/>
        <a:lstStyle/>
        <a:p>
          <a:endParaRPr lang="hr-HR"/>
        </a:p>
      </dgm:t>
    </dgm:pt>
    <dgm:pt modelId="{5D9AE940-D4AD-41BD-8581-6D16ECF4E46D}" type="sibTrans" cxnId="{E81DE835-1004-4D35-8344-97560AFDACC3}">
      <dgm:prSet/>
      <dgm:spPr/>
      <dgm:t>
        <a:bodyPr/>
        <a:lstStyle/>
        <a:p>
          <a:endParaRPr lang="hr-HR"/>
        </a:p>
      </dgm:t>
    </dgm:pt>
    <dgm:pt modelId="{ADEA9B7A-F120-439F-B426-9E4C8AAAA81B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rgbClr val="D8E1BD"/>
        </a:solidFill>
      </dgm:spPr>
      <dgm:t>
        <a:bodyPr/>
        <a:lstStyle/>
        <a:p>
          <a:pPr rtl="0"/>
          <a:r>
            <a:rPr lang="hr-HR" dirty="0" smtClean="0">
              <a:latin typeface="Century" panose="02040604050505020304" pitchFamily="18" charset="0"/>
            </a:rPr>
            <a:t>Koje osjećaje imate kad imate </a:t>
          </a:r>
          <a:r>
            <a:rPr lang="hr-HR" smtClean="0">
              <a:latin typeface="Century" panose="02040604050505020304" pitchFamily="18" charset="0"/>
            </a:rPr>
            <a:t>ove misli</a:t>
          </a:r>
          <a:r>
            <a:rPr lang="hr-HR" dirty="0" smtClean="0">
              <a:latin typeface="Century" panose="02040604050505020304" pitchFamily="18" charset="0"/>
            </a:rPr>
            <a:t>?</a:t>
          </a:r>
          <a:endParaRPr lang="hr-HR" dirty="0">
            <a:latin typeface="Century" panose="02040604050505020304" pitchFamily="18" charset="0"/>
          </a:endParaRPr>
        </a:p>
      </dgm:t>
    </dgm:pt>
    <dgm:pt modelId="{B188F58B-BAB9-415F-BFC0-0ED90DBED364}" type="parTrans" cxnId="{947AFC03-66CB-4E99-A87B-6F443E3DAD8E}">
      <dgm:prSet/>
      <dgm:spPr/>
      <dgm:t>
        <a:bodyPr/>
        <a:lstStyle/>
        <a:p>
          <a:endParaRPr lang="hr-HR"/>
        </a:p>
      </dgm:t>
    </dgm:pt>
    <dgm:pt modelId="{F552D47F-F8D6-47C2-8F32-C43EA49C4DCB}" type="sibTrans" cxnId="{947AFC03-66CB-4E99-A87B-6F443E3DAD8E}">
      <dgm:prSet/>
      <dgm:spPr/>
      <dgm:t>
        <a:bodyPr/>
        <a:lstStyle/>
        <a:p>
          <a:endParaRPr lang="hr-HR"/>
        </a:p>
      </dgm:t>
    </dgm:pt>
    <dgm:pt modelId="{D41BF159-6C8B-414B-BAF2-A002AEEDAE64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rgbClr val="D8E1BD"/>
        </a:solidFill>
      </dgm:spPr>
      <dgm:t>
        <a:bodyPr/>
        <a:lstStyle/>
        <a:p>
          <a:pPr rtl="0"/>
          <a:r>
            <a:rPr lang="hr-HR" dirty="0" smtClean="0">
              <a:latin typeface="Century" panose="02040604050505020304" pitchFamily="18" charset="0"/>
            </a:rPr>
            <a:t>Procijenite svoju uvjerenost u točnost svojih misli i intenzitet osjećaja na skali 0-100.</a:t>
          </a:r>
          <a:endParaRPr lang="hr-HR" dirty="0">
            <a:latin typeface="Century" panose="02040604050505020304" pitchFamily="18" charset="0"/>
          </a:endParaRPr>
        </a:p>
      </dgm:t>
    </dgm:pt>
    <dgm:pt modelId="{02D0AF60-0F52-49EF-A6DC-2E57028F6F8B}" type="parTrans" cxnId="{2F178E43-1E42-4FE3-96CF-FD9B484D84E3}">
      <dgm:prSet/>
      <dgm:spPr/>
      <dgm:t>
        <a:bodyPr/>
        <a:lstStyle/>
        <a:p>
          <a:endParaRPr lang="hr-HR"/>
        </a:p>
      </dgm:t>
    </dgm:pt>
    <dgm:pt modelId="{03ABBB11-4A0A-42C0-9650-3E3C07EBC03E}" type="sibTrans" cxnId="{2F178E43-1E42-4FE3-96CF-FD9B484D84E3}">
      <dgm:prSet/>
      <dgm:spPr/>
      <dgm:t>
        <a:bodyPr/>
        <a:lstStyle/>
        <a:p>
          <a:endParaRPr lang="hr-HR"/>
        </a:p>
      </dgm:t>
    </dgm:pt>
    <dgm:pt modelId="{876AF6DF-9A9F-4632-B871-809A863F0189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rgbClr val="D8E1BD"/>
        </a:solidFill>
      </dgm:spPr>
      <dgm:t>
        <a:bodyPr/>
        <a:lstStyle/>
        <a:p>
          <a:pPr rtl="0"/>
          <a:r>
            <a:rPr lang="hr-HR" dirty="0" smtClean="0">
              <a:latin typeface="Century" panose="02040604050505020304" pitchFamily="18" charset="0"/>
            </a:rPr>
            <a:t>Je li u misli „Imam napad panike” prisutna pogrešna procjena? (dokaz za i protiv, vrednovanje dokaza, alternativno objašnjenje)</a:t>
          </a:r>
          <a:endParaRPr lang="hr-HR" dirty="0">
            <a:latin typeface="Century" panose="02040604050505020304" pitchFamily="18" charset="0"/>
          </a:endParaRPr>
        </a:p>
      </dgm:t>
    </dgm:pt>
    <dgm:pt modelId="{055C6C89-99BC-4D47-B33E-560B0791237D}" type="parTrans" cxnId="{84763FA7-33FC-4F57-842A-484758235CBD}">
      <dgm:prSet/>
      <dgm:spPr/>
      <dgm:t>
        <a:bodyPr/>
        <a:lstStyle/>
        <a:p>
          <a:endParaRPr lang="hr-HR"/>
        </a:p>
      </dgm:t>
    </dgm:pt>
    <dgm:pt modelId="{A384CCD9-0D30-4485-9AB4-AE090EF39E60}" type="sibTrans" cxnId="{84763FA7-33FC-4F57-842A-484758235CBD}">
      <dgm:prSet/>
      <dgm:spPr/>
      <dgm:t>
        <a:bodyPr/>
        <a:lstStyle/>
        <a:p>
          <a:endParaRPr lang="hr-HR"/>
        </a:p>
      </dgm:t>
    </dgm:pt>
    <dgm:pt modelId="{3ACBFC0C-0ED2-41AC-B63F-098DB142D7BE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rgbClr val="D8E1BD"/>
        </a:solidFill>
      </dgm:spPr>
      <dgm:t>
        <a:bodyPr/>
        <a:lstStyle/>
        <a:p>
          <a:pPr rtl="0"/>
          <a:r>
            <a:rPr lang="hr-HR" dirty="0" smtClean="0">
              <a:latin typeface="Century" panose="02040604050505020304" pitchFamily="18" charset="0"/>
            </a:rPr>
            <a:t>Postoji li pogrešna interpretacija u misli „Ako imam napad panike, srušit ću se, onesvijestiti i umrijeti”?</a:t>
          </a:r>
          <a:endParaRPr lang="hr-HR" dirty="0">
            <a:latin typeface="Century" panose="02040604050505020304" pitchFamily="18" charset="0"/>
          </a:endParaRPr>
        </a:p>
      </dgm:t>
    </dgm:pt>
    <dgm:pt modelId="{548A6D08-343B-4672-A9A6-B0EEBA919FB2}" type="parTrans" cxnId="{72C99302-73A9-4E04-97DC-07D5469A61DC}">
      <dgm:prSet/>
      <dgm:spPr/>
      <dgm:t>
        <a:bodyPr/>
        <a:lstStyle/>
        <a:p>
          <a:endParaRPr lang="hr-HR"/>
        </a:p>
      </dgm:t>
    </dgm:pt>
    <dgm:pt modelId="{91D3B644-4E70-488E-8921-1F9FDC05335A}" type="sibTrans" cxnId="{72C99302-73A9-4E04-97DC-07D5469A61DC}">
      <dgm:prSet/>
      <dgm:spPr/>
      <dgm:t>
        <a:bodyPr/>
        <a:lstStyle/>
        <a:p>
          <a:endParaRPr lang="hr-HR"/>
        </a:p>
      </dgm:t>
    </dgm:pt>
    <dgm:pt modelId="{91E8830F-7371-4E40-AE6F-72CD87B3E042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rgbClr val="D8E1BD"/>
        </a:solidFill>
      </dgm:spPr>
      <dgm:t>
        <a:bodyPr/>
        <a:lstStyle/>
        <a:p>
          <a:pPr rtl="0"/>
          <a:r>
            <a:rPr lang="hr-HR" dirty="0" smtClean="0">
              <a:latin typeface="Century" panose="02040604050505020304" pitchFamily="18" charset="0"/>
            </a:rPr>
            <a:t>Što je najgore što se može dogoditi ako imate napad panike?</a:t>
          </a:r>
          <a:endParaRPr lang="hr-HR" dirty="0">
            <a:latin typeface="Century" panose="02040604050505020304" pitchFamily="18" charset="0"/>
          </a:endParaRPr>
        </a:p>
      </dgm:t>
    </dgm:pt>
    <dgm:pt modelId="{760C4C61-5C83-44FA-BD77-D1A89E41CFE0}" type="parTrans" cxnId="{CED29CB2-F1D9-4593-9161-736D84DA9D7E}">
      <dgm:prSet/>
      <dgm:spPr/>
      <dgm:t>
        <a:bodyPr/>
        <a:lstStyle/>
        <a:p>
          <a:endParaRPr lang="hr-HR"/>
        </a:p>
      </dgm:t>
    </dgm:pt>
    <dgm:pt modelId="{1DE3DBED-FD29-4BFE-87ED-C231B302FE73}" type="sibTrans" cxnId="{CED29CB2-F1D9-4593-9161-736D84DA9D7E}">
      <dgm:prSet/>
      <dgm:spPr/>
      <dgm:t>
        <a:bodyPr/>
        <a:lstStyle/>
        <a:p>
          <a:endParaRPr lang="hr-HR"/>
        </a:p>
      </dgm:t>
    </dgm:pt>
    <dgm:pt modelId="{CA9D3B5F-9EB7-43D3-B96A-B3C21B06810F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rgbClr val="D8E1BD"/>
        </a:solidFill>
      </dgm:spPr>
      <dgm:t>
        <a:bodyPr/>
        <a:lstStyle/>
        <a:p>
          <a:pPr rtl="0"/>
          <a:endParaRPr lang="hr-HR" dirty="0">
            <a:latin typeface="Century" panose="02040604050505020304" pitchFamily="18" charset="0"/>
          </a:endParaRPr>
        </a:p>
      </dgm:t>
    </dgm:pt>
    <dgm:pt modelId="{080BF8FC-F4AE-4528-98D5-71B6CADEF6EF}" type="parTrans" cxnId="{0AA4FF76-BBEA-4D7B-A8DC-7C1C83036B48}">
      <dgm:prSet/>
      <dgm:spPr/>
      <dgm:t>
        <a:bodyPr/>
        <a:lstStyle/>
        <a:p>
          <a:endParaRPr lang="hr-HR"/>
        </a:p>
      </dgm:t>
    </dgm:pt>
    <dgm:pt modelId="{51271CDD-646B-4F45-8321-7F035369525E}" type="sibTrans" cxnId="{0AA4FF76-BBEA-4D7B-A8DC-7C1C83036B48}">
      <dgm:prSet/>
      <dgm:spPr/>
      <dgm:t>
        <a:bodyPr/>
        <a:lstStyle/>
        <a:p>
          <a:endParaRPr lang="hr-HR"/>
        </a:p>
      </dgm:t>
    </dgm:pt>
    <dgm:pt modelId="{75E047E6-6D6E-4A90-8F56-8487D2808E7C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rgbClr val="D8E1BD"/>
        </a:solidFill>
      </dgm:spPr>
      <dgm:t>
        <a:bodyPr/>
        <a:lstStyle/>
        <a:p>
          <a:pPr rtl="0"/>
          <a:r>
            <a:rPr lang="hr-HR" dirty="0" smtClean="0">
              <a:latin typeface="Century" panose="02040604050505020304" pitchFamily="18" charset="0"/>
            </a:rPr>
            <a:t>Ako je najgore što se može dogoditi da imate napad panike koji popusti, možete li se nositi s tim?</a:t>
          </a:r>
          <a:endParaRPr lang="hr-HR" dirty="0">
            <a:latin typeface="Century" panose="02040604050505020304" pitchFamily="18" charset="0"/>
          </a:endParaRPr>
        </a:p>
      </dgm:t>
    </dgm:pt>
    <dgm:pt modelId="{B2E1864B-00D3-426C-84AB-4920F5AD0D2D}" type="parTrans" cxnId="{4413D81D-4893-4E3B-9507-FAEA492EB6C2}">
      <dgm:prSet/>
      <dgm:spPr/>
      <dgm:t>
        <a:bodyPr/>
        <a:lstStyle/>
        <a:p>
          <a:endParaRPr lang="hr-HR"/>
        </a:p>
      </dgm:t>
    </dgm:pt>
    <dgm:pt modelId="{749D5C7E-C30A-4BDF-85D2-650D2BF9A1CC}" type="sibTrans" cxnId="{4413D81D-4893-4E3B-9507-FAEA492EB6C2}">
      <dgm:prSet/>
      <dgm:spPr/>
      <dgm:t>
        <a:bodyPr/>
        <a:lstStyle/>
        <a:p>
          <a:endParaRPr lang="hr-HR"/>
        </a:p>
      </dgm:t>
    </dgm:pt>
    <dgm:pt modelId="{E8E4CD97-00D5-47CA-AA1D-972E5F111C45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rgbClr val="D8E1BD"/>
        </a:solidFill>
      </dgm:spPr>
      <dgm:t>
        <a:bodyPr/>
        <a:lstStyle/>
        <a:p>
          <a:pPr rtl="0"/>
          <a:r>
            <a:rPr lang="hr-HR" dirty="0" smtClean="0">
              <a:latin typeface="Century" panose="02040604050505020304" pitchFamily="18" charset="0"/>
            </a:rPr>
            <a:t>Ako se najgore dogodi i onesvijestite se, možete li se nositi s tim?</a:t>
          </a:r>
          <a:endParaRPr lang="hr-HR" dirty="0">
            <a:latin typeface="Century" panose="02040604050505020304" pitchFamily="18" charset="0"/>
          </a:endParaRPr>
        </a:p>
      </dgm:t>
    </dgm:pt>
    <dgm:pt modelId="{8153A39B-1C63-4434-91B0-7530AE81214E}" type="parTrans" cxnId="{DED8A721-7F5F-42CB-883C-365C72704E95}">
      <dgm:prSet/>
      <dgm:spPr/>
      <dgm:t>
        <a:bodyPr/>
        <a:lstStyle/>
        <a:p>
          <a:endParaRPr lang="hr-HR"/>
        </a:p>
      </dgm:t>
    </dgm:pt>
    <dgm:pt modelId="{F8C6468D-97D6-4474-AE61-F1757FB92D3F}" type="sibTrans" cxnId="{DED8A721-7F5F-42CB-883C-365C72704E95}">
      <dgm:prSet/>
      <dgm:spPr/>
      <dgm:t>
        <a:bodyPr/>
        <a:lstStyle/>
        <a:p>
          <a:endParaRPr lang="hr-HR"/>
        </a:p>
      </dgm:t>
    </dgm:pt>
    <dgm:pt modelId="{5C0EBCF8-112A-470F-8EF7-D9A633609573}" type="pres">
      <dgm:prSet presAssocID="{9DB222E4-117E-4280-9EEF-010244FB704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6DAFD431-53B8-4BCB-AC8D-E269449AF9D6}" type="pres">
      <dgm:prSet presAssocID="{AC5DA81B-4186-42B3-BCBA-363C067821B9}" presName="composite" presStyleCnt="0"/>
      <dgm:spPr/>
    </dgm:pt>
    <dgm:pt modelId="{9937CE07-EBE1-430D-B311-67A2BE516126}" type="pres">
      <dgm:prSet presAssocID="{AC5DA81B-4186-42B3-BCBA-363C067821B9}" presName="parTx" presStyleLbl="alignNode1" presStyleIdx="0" presStyleCnt="2" custLinFactNeighborX="7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21100F0-FBCC-4B5E-99E0-FFA0BA0A9AD5}" type="pres">
      <dgm:prSet presAssocID="{AC5DA81B-4186-42B3-BCBA-363C067821B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484A3E0-0AE4-4942-B524-2817973C2116}" type="pres">
      <dgm:prSet presAssocID="{F36E46A5-C73E-438E-8E39-8463B0A76FD8}" presName="space" presStyleCnt="0"/>
      <dgm:spPr/>
    </dgm:pt>
    <dgm:pt modelId="{A4B369CA-7212-41A9-9BB3-34669D4BBDEC}" type="pres">
      <dgm:prSet presAssocID="{A41EF3A2-B493-4A5F-9C59-7E8805D3E149}" presName="composite" presStyleCnt="0"/>
      <dgm:spPr/>
    </dgm:pt>
    <dgm:pt modelId="{1284BF88-3C82-4A97-BC33-C2EFE871A695}" type="pres">
      <dgm:prSet presAssocID="{A41EF3A2-B493-4A5F-9C59-7E8805D3E149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61709CC-6CDE-4930-A345-E0C2956AC5B9}" type="pres">
      <dgm:prSet presAssocID="{A41EF3A2-B493-4A5F-9C59-7E8805D3E149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E81DE835-1004-4D35-8344-97560AFDACC3}" srcId="{A41EF3A2-B493-4A5F-9C59-7E8805D3E149}" destId="{10A22571-7B7C-49FE-A5DD-4C63C71AB56C}" srcOrd="0" destOrd="0" parTransId="{9406F981-865F-4D1B-A276-B7D7B5E45C6D}" sibTransId="{5D9AE940-D4AD-41BD-8581-6D16ECF4E46D}"/>
    <dgm:cxn modelId="{EB95F370-4BF6-4AA6-BF01-8F3922EFD648}" type="presOf" srcId="{002D2B4A-C9B6-483D-882B-4E30FF80C1C0}" destId="{821100F0-FBCC-4B5E-99E0-FFA0BA0A9AD5}" srcOrd="0" destOrd="3" presId="urn:microsoft.com/office/officeart/2005/8/layout/hList1"/>
    <dgm:cxn modelId="{DED8A721-7F5F-42CB-883C-365C72704E95}" srcId="{A41EF3A2-B493-4A5F-9C59-7E8805D3E149}" destId="{E8E4CD97-00D5-47CA-AA1D-972E5F111C45}" srcOrd="7" destOrd="0" parTransId="{8153A39B-1C63-4434-91B0-7530AE81214E}" sibTransId="{F8C6468D-97D6-4474-AE61-F1757FB92D3F}"/>
    <dgm:cxn modelId="{CED29CB2-F1D9-4593-9161-736D84DA9D7E}" srcId="{A41EF3A2-B493-4A5F-9C59-7E8805D3E149}" destId="{91E8830F-7371-4E40-AE6F-72CD87B3E042}" srcOrd="5" destOrd="0" parTransId="{760C4C61-5C83-44FA-BD77-D1A89E41CFE0}" sibTransId="{1DE3DBED-FD29-4BFE-87ED-C231B302FE73}"/>
    <dgm:cxn modelId="{14847827-A475-4A4C-B15F-27189E182E1C}" type="presOf" srcId="{ADEA9B7A-F120-439F-B426-9E4C8AAAA81B}" destId="{561709CC-6CDE-4930-A345-E0C2956AC5B9}" srcOrd="0" destOrd="1" presId="urn:microsoft.com/office/officeart/2005/8/layout/hList1"/>
    <dgm:cxn modelId="{7FB27D54-ED42-4257-85AC-2B79CED72457}" srcId="{AC5DA81B-4186-42B3-BCBA-363C067821B9}" destId="{8C928094-0480-4F60-9EDE-063EF01AE2BD}" srcOrd="8" destOrd="0" parTransId="{ADE5E8CF-63B6-4823-A13F-10A587A773A8}" sibTransId="{C34CA200-D450-42D9-B815-D06417FF7AC8}"/>
    <dgm:cxn modelId="{14082786-651E-4C0F-A2C0-F3041763A5D9}" type="presOf" srcId="{A41EF3A2-B493-4A5F-9C59-7E8805D3E149}" destId="{1284BF88-3C82-4A97-BC33-C2EFE871A695}" srcOrd="0" destOrd="0" presId="urn:microsoft.com/office/officeart/2005/8/layout/hList1"/>
    <dgm:cxn modelId="{D17F3E26-033B-4B31-81A4-6230DF06F737}" srcId="{AC5DA81B-4186-42B3-BCBA-363C067821B9}" destId="{83066653-DDDB-495F-959E-7BC8C9621E67}" srcOrd="7" destOrd="0" parTransId="{54D97557-75A8-481E-93B0-2D9DF76C20B0}" sibTransId="{B1A77FDE-9B20-4F55-AA26-C6F470C01248}"/>
    <dgm:cxn modelId="{AD8A19CE-0542-4A7A-AA2F-E090DDE61795}" srcId="{9DB222E4-117E-4280-9EEF-010244FB7041}" destId="{A41EF3A2-B493-4A5F-9C59-7E8805D3E149}" srcOrd="1" destOrd="0" parTransId="{0F20FEDE-6548-4A89-A64B-E68662770AE9}" sibTransId="{3F875965-26D5-49FE-B8B1-4768E023AA8D}"/>
    <dgm:cxn modelId="{D08EEE98-D252-40E1-9567-77E6A9766AFB}" type="presOf" srcId="{9A97CD5A-C568-45D9-8088-E11808275381}" destId="{821100F0-FBCC-4B5E-99E0-FFA0BA0A9AD5}" srcOrd="0" destOrd="5" presId="urn:microsoft.com/office/officeart/2005/8/layout/hList1"/>
    <dgm:cxn modelId="{0AA4FF76-BBEA-4D7B-A8DC-7C1C83036B48}" srcId="{A41EF3A2-B493-4A5F-9C59-7E8805D3E149}" destId="{CA9D3B5F-9EB7-43D3-B96A-B3C21B06810F}" srcOrd="8" destOrd="0" parTransId="{080BF8FC-F4AE-4528-98D5-71B6CADEF6EF}" sibTransId="{51271CDD-646B-4F45-8321-7F035369525E}"/>
    <dgm:cxn modelId="{A079B7B6-920C-4854-9923-7117E556E95F}" type="presOf" srcId="{CA9D3B5F-9EB7-43D3-B96A-B3C21B06810F}" destId="{561709CC-6CDE-4930-A345-E0C2956AC5B9}" srcOrd="0" destOrd="8" presId="urn:microsoft.com/office/officeart/2005/8/layout/hList1"/>
    <dgm:cxn modelId="{A6C11D86-9098-46FE-873F-19E72B135427}" type="presOf" srcId="{EA0E6503-2F25-4960-A747-3F96328095BD}" destId="{821100F0-FBCC-4B5E-99E0-FFA0BA0A9AD5}" srcOrd="0" destOrd="2" presId="urn:microsoft.com/office/officeart/2005/8/layout/hList1"/>
    <dgm:cxn modelId="{5BD78FE8-FCB5-4083-B55F-A97E8605947C}" srcId="{AC5DA81B-4186-42B3-BCBA-363C067821B9}" destId="{EA0E6503-2F25-4960-A747-3F96328095BD}" srcOrd="2" destOrd="0" parTransId="{47E230B4-20F1-4523-8A1C-031D87EF0D8D}" sibTransId="{E0B5ABBF-8DB5-4F07-B4C6-FF3AB1F30790}"/>
    <dgm:cxn modelId="{2F178E43-1E42-4FE3-96CF-FD9B484D84E3}" srcId="{A41EF3A2-B493-4A5F-9C59-7E8805D3E149}" destId="{D41BF159-6C8B-414B-BAF2-A002AEEDAE64}" srcOrd="2" destOrd="0" parTransId="{02D0AF60-0F52-49EF-A6DC-2E57028F6F8B}" sibTransId="{03ABBB11-4A0A-42C0-9650-3E3C07EBC03E}"/>
    <dgm:cxn modelId="{84763FA7-33FC-4F57-842A-484758235CBD}" srcId="{A41EF3A2-B493-4A5F-9C59-7E8805D3E149}" destId="{876AF6DF-9A9F-4632-B871-809A863F0189}" srcOrd="3" destOrd="0" parTransId="{055C6C89-99BC-4D47-B33E-560B0791237D}" sibTransId="{A384CCD9-0D30-4485-9AB4-AE090EF39E60}"/>
    <dgm:cxn modelId="{8C93D536-53BA-489B-B8A2-B7A7B8384E06}" type="presOf" srcId="{8C928094-0480-4F60-9EDE-063EF01AE2BD}" destId="{821100F0-FBCC-4B5E-99E0-FFA0BA0A9AD5}" srcOrd="0" destOrd="8" presId="urn:microsoft.com/office/officeart/2005/8/layout/hList1"/>
    <dgm:cxn modelId="{BA1094E0-2174-4CBF-9556-9DF3B7DD32D0}" type="presOf" srcId="{83066653-DDDB-495F-959E-7BC8C9621E67}" destId="{821100F0-FBCC-4B5E-99E0-FFA0BA0A9AD5}" srcOrd="0" destOrd="7" presId="urn:microsoft.com/office/officeart/2005/8/layout/hList1"/>
    <dgm:cxn modelId="{92708C75-1146-4F0D-B5FE-7CC02D5F9A45}" srcId="{AC5DA81B-4186-42B3-BCBA-363C067821B9}" destId="{95766B94-671C-468F-8467-29108FD40DD2}" srcOrd="0" destOrd="0" parTransId="{9ACA9DF0-6EC0-45D3-952B-0D322B08402E}" sibTransId="{7E5D06A4-23EF-4749-B4F6-D34DF3749DFB}"/>
    <dgm:cxn modelId="{AB87CFBF-5A3B-48C7-96CD-F03A4E64E494}" type="presOf" srcId="{10A22571-7B7C-49FE-A5DD-4C63C71AB56C}" destId="{561709CC-6CDE-4930-A345-E0C2956AC5B9}" srcOrd="0" destOrd="0" presId="urn:microsoft.com/office/officeart/2005/8/layout/hList1"/>
    <dgm:cxn modelId="{DDF956A4-E8BA-450E-81B5-D2B97EAE6002}" srcId="{AC5DA81B-4186-42B3-BCBA-363C067821B9}" destId="{AEFB3EDC-4646-4749-BB40-FF735695B01E}" srcOrd="1" destOrd="0" parTransId="{711CF492-D942-4551-B34F-0F238C724FAD}" sibTransId="{EE7CD579-BBF5-49C0-9012-B858BC0B6142}"/>
    <dgm:cxn modelId="{EE0D1C28-BB8A-402F-A0CE-CF8768DE7DB9}" srcId="{AC5DA81B-4186-42B3-BCBA-363C067821B9}" destId="{B18C57B6-51CF-4A84-8506-EA2FB2E601C6}" srcOrd="6" destOrd="0" parTransId="{E24976D3-B449-4742-86B9-1A89D66F2536}" sibTransId="{3A972D61-56AF-4730-AB38-A74ADD7DFACC}"/>
    <dgm:cxn modelId="{FBC5085F-E3B2-44CF-A4E3-77E57580AF07}" type="presOf" srcId="{AEFB3EDC-4646-4749-BB40-FF735695B01E}" destId="{821100F0-FBCC-4B5E-99E0-FFA0BA0A9AD5}" srcOrd="0" destOrd="1" presId="urn:microsoft.com/office/officeart/2005/8/layout/hList1"/>
    <dgm:cxn modelId="{B4B067C0-A142-45E4-B4D2-7C731ECDD336}" srcId="{9DB222E4-117E-4280-9EEF-010244FB7041}" destId="{AC5DA81B-4186-42B3-BCBA-363C067821B9}" srcOrd="0" destOrd="0" parTransId="{3B0E8D60-9D9E-4D61-9881-01C6FF2567DA}" sibTransId="{F36E46A5-C73E-438E-8E39-8463B0A76FD8}"/>
    <dgm:cxn modelId="{34DE9DBB-8BD7-47E2-B5CE-5A5A84C1CAA5}" type="presOf" srcId="{95766B94-671C-468F-8467-29108FD40DD2}" destId="{821100F0-FBCC-4B5E-99E0-FFA0BA0A9AD5}" srcOrd="0" destOrd="0" presId="urn:microsoft.com/office/officeart/2005/8/layout/hList1"/>
    <dgm:cxn modelId="{4413D81D-4893-4E3B-9507-FAEA492EB6C2}" srcId="{A41EF3A2-B493-4A5F-9C59-7E8805D3E149}" destId="{75E047E6-6D6E-4A90-8F56-8487D2808E7C}" srcOrd="6" destOrd="0" parTransId="{B2E1864B-00D3-426C-84AB-4920F5AD0D2D}" sibTransId="{749D5C7E-C30A-4BDF-85D2-650D2BF9A1CC}"/>
    <dgm:cxn modelId="{8B804AC8-1AA0-4F9F-A467-851B7B06290E}" type="presOf" srcId="{E8E4CD97-00D5-47CA-AA1D-972E5F111C45}" destId="{561709CC-6CDE-4930-A345-E0C2956AC5B9}" srcOrd="0" destOrd="7" presId="urn:microsoft.com/office/officeart/2005/8/layout/hList1"/>
    <dgm:cxn modelId="{D619881B-36DA-4C8C-9427-7CEAD680EDBD}" type="presOf" srcId="{AC5DA81B-4186-42B3-BCBA-363C067821B9}" destId="{9937CE07-EBE1-430D-B311-67A2BE516126}" srcOrd="0" destOrd="0" presId="urn:microsoft.com/office/officeart/2005/8/layout/hList1"/>
    <dgm:cxn modelId="{3A4FBC4D-644A-4E4A-8E12-AD56AA0301FA}" srcId="{AC5DA81B-4186-42B3-BCBA-363C067821B9}" destId="{002D2B4A-C9B6-483D-882B-4E30FF80C1C0}" srcOrd="3" destOrd="0" parTransId="{0308DE71-E0AE-42A6-80A1-AE0C58CA33BE}" sibTransId="{574447EB-E72A-4747-8D7C-9D0A6A5EFF9E}"/>
    <dgm:cxn modelId="{72C99302-73A9-4E04-97DC-07D5469A61DC}" srcId="{A41EF3A2-B493-4A5F-9C59-7E8805D3E149}" destId="{3ACBFC0C-0ED2-41AC-B63F-098DB142D7BE}" srcOrd="4" destOrd="0" parTransId="{548A6D08-343B-4672-A9A6-B0EEBA919FB2}" sibTransId="{91D3B644-4E70-488E-8921-1F9FDC05335A}"/>
    <dgm:cxn modelId="{947AFC03-66CB-4E99-A87B-6F443E3DAD8E}" srcId="{A41EF3A2-B493-4A5F-9C59-7E8805D3E149}" destId="{ADEA9B7A-F120-439F-B426-9E4C8AAAA81B}" srcOrd="1" destOrd="0" parTransId="{B188F58B-BAB9-415F-BFC0-0ED90DBED364}" sibTransId="{F552D47F-F8D6-47C2-8F32-C43EA49C4DCB}"/>
    <dgm:cxn modelId="{F61C2AE1-903C-45B0-ACB0-7F822957501A}" type="presOf" srcId="{876AF6DF-9A9F-4632-B871-809A863F0189}" destId="{561709CC-6CDE-4930-A345-E0C2956AC5B9}" srcOrd="0" destOrd="3" presId="urn:microsoft.com/office/officeart/2005/8/layout/hList1"/>
    <dgm:cxn modelId="{1B4112DB-3A8F-4D9A-B9F3-A31117183461}" type="presOf" srcId="{3ACBFC0C-0ED2-41AC-B63F-098DB142D7BE}" destId="{561709CC-6CDE-4930-A345-E0C2956AC5B9}" srcOrd="0" destOrd="4" presId="urn:microsoft.com/office/officeart/2005/8/layout/hList1"/>
    <dgm:cxn modelId="{D78196CC-373E-4FC4-9FFF-A2AA32D5B70B}" srcId="{AC5DA81B-4186-42B3-BCBA-363C067821B9}" destId="{359D2268-A01B-452B-B6CF-9B5748C2D38B}" srcOrd="4" destOrd="0" parTransId="{67637DBA-7129-479D-90AD-61ECD88C7483}" sibTransId="{84ABF600-62FC-4F33-9B67-81F7B48497FE}"/>
    <dgm:cxn modelId="{C5D725F1-85BE-4B0C-8650-715BE7839068}" type="presOf" srcId="{B18C57B6-51CF-4A84-8506-EA2FB2E601C6}" destId="{821100F0-FBCC-4B5E-99E0-FFA0BA0A9AD5}" srcOrd="0" destOrd="6" presId="urn:microsoft.com/office/officeart/2005/8/layout/hList1"/>
    <dgm:cxn modelId="{2A812884-C6E6-4BB7-BDB4-FE4C8E74D112}" srcId="{AC5DA81B-4186-42B3-BCBA-363C067821B9}" destId="{9A97CD5A-C568-45D9-8088-E11808275381}" srcOrd="5" destOrd="0" parTransId="{E928D1EA-53F6-46C6-8CEA-DB4B0FE8807C}" sibTransId="{E0A19475-248B-41D8-B4F5-8344C21DC768}"/>
    <dgm:cxn modelId="{7AF4C6D4-F38D-4480-A05E-0B5323750ED6}" type="presOf" srcId="{75E047E6-6D6E-4A90-8F56-8487D2808E7C}" destId="{561709CC-6CDE-4930-A345-E0C2956AC5B9}" srcOrd="0" destOrd="6" presId="urn:microsoft.com/office/officeart/2005/8/layout/hList1"/>
    <dgm:cxn modelId="{771237BA-C73A-4249-A2AC-C58EFC9963C8}" type="presOf" srcId="{91E8830F-7371-4E40-AE6F-72CD87B3E042}" destId="{561709CC-6CDE-4930-A345-E0C2956AC5B9}" srcOrd="0" destOrd="5" presId="urn:microsoft.com/office/officeart/2005/8/layout/hList1"/>
    <dgm:cxn modelId="{36674721-DCF5-4DFE-88BD-5309B1EF0124}" type="presOf" srcId="{9DB222E4-117E-4280-9EEF-010244FB7041}" destId="{5C0EBCF8-112A-470F-8EF7-D9A633609573}" srcOrd="0" destOrd="0" presId="urn:microsoft.com/office/officeart/2005/8/layout/hList1"/>
    <dgm:cxn modelId="{B6DE2B3E-4C48-462F-B704-345B7AA531BD}" type="presOf" srcId="{D41BF159-6C8B-414B-BAF2-A002AEEDAE64}" destId="{561709CC-6CDE-4930-A345-E0C2956AC5B9}" srcOrd="0" destOrd="2" presId="urn:microsoft.com/office/officeart/2005/8/layout/hList1"/>
    <dgm:cxn modelId="{9B754955-4FF0-47F2-8A38-52BFE6BFA877}" type="presOf" srcId="{359D2268-A01B-452B-B6CF-9B5748C2D38B}" destId="{821100F0-FBCC-4B5E-99E0-FFA0BA0A9AD5}" srcOrd="0" destOrd="4" presId="urn:microsoft.com/office/officeart/2005/8/layout/hList1"/>
    <dgm:cxn modelId="{4F758D6C-9EBC-4CB6-B218-FBE26EC9F060}" type="presParOf" srcId="{5C0EBCF8-112A-470F-8EF7-D9A633609573}" destId="{6DAFD431-53B8-4BCB-AC8D-E269449AF9D6}" srcOrd="0" destOrd="0" presId="urn:microsoft.com/office/officeart/2005/8/layout/hList1"/>
    <dgm:cxn modelId="{3FDBD4A9-AFD3-4C3D-9BBC-018AEBF26204}" type="presParOf" srcId="{6DAFD431-53B8-4BCB-AC8D-E269449AF9D6}" destId="{9937CE07-EBE1-430D-B311-67A2BE516126}" srcOrd="0" destOrd="0" presId="urn:microsoft.com/office/officeart/2005/8/layout/hList1"/>
    <dgm:cxn modelId="{1A7CEF2D-2688-439E-9A94-0D0F54196229}" type="presParOf" srcId="{6DAFD431-53B8-4BCB-AC8D-E269449AF9D6}" destId="{821100F0-FBCC-4B5E-99E0-FFA0BA0A9AD5}" srcOrd="1" destOrd="0" presId="urn:microsoft.com/office/officeart/2005/8/layout/hList1"/>
    <dgm:cxn modelId="{8D29A2DE-080E-4860-85F4-58D63902286F}" type="presParOf" srcId="{5C0EBCF8-112A-470F-8EF7-D9A633609573}" destId="{C484A3E0-0AE4-4942-B524-2817973C2116}" srcOrd="1" destOrd="0" presId="urn:microsoft.com/office/officeart/2005/8/layout/hList1"/>
    <dgm:cxn modelId="{9B2EB7B3-5832-45A6-AF9F-4066E5D3215C}" type="presParOf" srcId="{5C0EBCF8-112A-470F-8EF7-D9A633609573}" destId="{A4B369CA-7212-41A9-9BB3-34669D4BBDEC}" srcOrd="2" destOrd="0" presId="urn:microsoft.com/office/officeart/2005/8/layout/hList1"/>
    <dgm:cxn modelId="{FCB497AB-5B41-4DD8-8545-32186623CAC9}" type="presParOf" srcId="{A4B369CA-7212-41A9-9BB3-34669D4BBDEC}" destId="{1284BF88-3C82-4A97-BC33-C2EFE871A695}" srcOrd="0" destOrd="0" presId="urn:microsoft.com/office/officeart/2005/8/layout/hList1"/>
    <dgm:cxn modelId="{E0EA7B2A-AB35-4F28-8B71-2CCB5CC833F1}" type="presParOf" srcId="{A4B369CA-7212-41A9-9BB3-34669D4BBDEC}" destId="{561709CC-6CDE-4930-A345-E0C2956AC5B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ACD2C71-2DCF-45F7-8CB0-5719E65DF2B3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hr-HR"/>
        </a:p>
      </dgm:t>
    </dgm:pt>
    <dgm:pt modelId="{50AF1CFB-C90B-4F29-8FE6-5D72F9D9064B}">
      <dgm:prSet/>
      <dgm:spPr/>
      <dgm:t>
        <a:bodyPr/>
        <a:lstStyle/>
        <a:p>
          <a:pPr rtl="0"/>
          <a:r>
            <a:rPr lang="hr-HR" b="1" smtClean="0">
              <a:latin typeface="Century" panose="02040604050505020304" pitchFamily="18" charset="0"/>
            </a:rPr>
            <a:t>Identificiranje i promjena disfunkcionalnih pretpostavki </a:t>
          </a:r>
          <a:endParaRPr lang="hr-HR">
            <a:latin typeface="Century" panose="02040604050505020304" pitchFamily="18" charset="0"/>
          </a:endParaRPr>
        </a:p>
      </dgm:t>
    </dgm:pt>
    <dgm:pt modelId="{EBF5F55E-F9A9-43CA-92D0-139793A384FE}" type="parTrans" cxnId="{8D4051C4-35D0-471F-BE27-7F28C5A49012}">
      <dgm:prSet/>
      <dgm:spPr/>
      <dgm:t>
        <a:bodyPr/>
        <a:lstStyle/>
        <a:p>
          <a:endParaRPr lang="hr-HR"/>
        </a:p>
      </dgm:t>
    </dgm:pt>
    <dgm:pt modelId="{9DE1B8FA-FFB2-49F9-A4B7-B9D8D37DBB6B}" type="sibTrans" cxnId="{8D4051C4-35D0-471F-BE27-7F28C5A49012}">
      <dgm:prSet/>
      <dgm:spPr/>
      <dgm:t>
        <a:bodyPr/>
        <a:lstStyle/>
        <a:p>
          <a:endParaRPr lang="hr-HR"/>
        </a:p>
      </dgm:t>
    </dgm:pt>
    <dgm:pt modelId="{032C0EF5-CAD4-4999-AD3D-2C7AB07CEED1}">
      <dgm:prSet/>
      <dgm:spPr/>
      <dgm:t>
        <a:bodyPr/>
        <a:lstStyle/>
        <a:p>
          <a:pPr rtl="0"/>
          <a:r>
            <a:rPr lang="hr-HR" u="sng" smtClean="0">
              <a:latin typeface="Century" panose="02040604050505020304" pitchFamily="18" charset="0"/>
            </a:rPr>
            <a:t>Pretpostavke</a:t>
          </a:r>
          <a:r>
            <a:rPr lang="hr-HR" smtClean="0">
              <a:latin typeface="Century" panose="02040604050505020304" pitchFamily="18" charset="0"/>
            </a:rPr>
            <a:t> – opća pravila ili zahtjevi koje osoba ima, opći oblici njihovih specifičnih automatskih misli (</a:t>
          </a:r>
          <a:r>
            <a:rPr lang="hr-HR" b="1" smtClean="0">
              <a:latin typeface="Century" panose="02040604050505020304" pitchFamily="18" charset="0"/>
            </a:rPr>
            <a:t>posredujuća vjerovanja</a:t>
          </a:r>
          <a:r>
            <a:rPr lang="hr-HR" smtClean="0">
              <a:latin typeface="Century" panose="02040604050505020304" pitchFamily="18" charset="0"/>
            </a:rPr>
            <a:t>)</a:t>
          </a:r>
          <a:endParaRPr lang="hr-HR">
            <a:latin typeface="Century" panose="02040604050505020304" pitchFamily="18" charset="0"/>
          </a:endParaRPr>
        </a:p>
      </dgm:t>
    </dgm:pt>
    <dgm:pt modelId="{6C26D7B4-6FEB-4BA0-97F8-714E9EF5F42B}" type="parTrans" cxnId="{450D9DEC-1A2C-4B00-A847-41D67784CC1E}">
      <dgm:prSet/>
      <dgm:spPr/>
      <dgm:t>
        <a:bodyPr/>
        <a:lstStyle/>
        <a:p>
          <a:endParaRPr lang="hr-HR"/>
        </a:p>
      </dgm:t>
    </dgm:pt>
    <dgm:pt modelId="{6F03C3A7-CA38-44F2-8E38-0B6C97680C7C}" type="sibTrans" cxnId="{450D9DEC-1A2C-4B00-A847-41D67784CC1E}">
      <dgm:prSet/>
      <dgm:spPr/>
      <dgm:t>
        <a:bodyPr/>
        <a:lstStyle/>
        <a:p>
          <a:endParaRPr lang="hr-HR"/>
        </a:p>
      </dgm:t>
    </dgm:pt>
    <dgm:pt modelId="{0B11997F-0874-4D9B-A182-46043833B01A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Pravila: </a:t>
          </a:r>
          <a:endParaRPr lang="hr-HR">
            <a:latin typeface="Century" panose="02040604050505020304" pitchFamily="18" charset="0"/>
          </a:endParaRPr>
        </a:p>
      </dgm:t>
    </dgm:pt>
    <dgm:pt modelId="{4DB1CD5E-2C6A-4D6B-8663-10D05AA451BC}" type="parTrans" cxnId="{2B69B269-AFDF-4868-BD30-ACF3A0FB65FF}">
      <dgm:prSet/>
      <dgm:spPr/>
      <dgm:t>
        <a:bodyPr/>
        <a:lstStyle/>
        <a:p>
          <a:endParaRPr lang="hr-HR"/>
        </a:p>
      </dgm:t>
    </dgm:pt>
    <dgm:pt modelId="{98B2849F-BA09-4305-A2E3-7941C4FB6A7E}" type="sibTrans" cxnId="{2B69B269-AFDF-4868-BD30-ACF3A0FB65FF}">
      <dgm:prSet/>
      <dgm:spPr/>
      <dgm:t>
        <a:bodyPr/>
        <a:lstStyle/>
        <a:p>
          <a:endParaRPr lang="hr-HR"/>
        </a:p>
      </dgm:t>
    </dgm:pt>
    <dgm:pt modelId="{9E7E12E6-3B9C-4552-AF3F-CDFE1F1149F2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„trebalo bi” („Ne bih trebao biti anksiozan”)</a:t>
          </a:r>
          <a:endParaRPr lang="hr-HR">
            <a:latin typeface="Century" panose="02040604050505020304" pitchFamily="18" charset="0"/>
          </a:endParaRPr>
        </a:p>
      </dgm:t>
    </dgm:pt>
    <dgm:pt modelId="{609424CB-A58E-4EC3-99CB-0C2E35628365}" type="parTrans" cxnId="{D4DB0D7B-D67D-4656-A40D-2D8BED736676}">
      <dgm:prSet/>
      <dgm:spPr/>
      <dgm:t>
        <a:bodyPr/>
        <a:lstStyle/>
        <a:p>
          <a:endParaRPr lang="hr-HR"/>
        </a:p>
      </dgm:t>
    </dgm:pt>
    <dgm:pt modelId="{DACF6F6E-B735-4AE6-805B-979F2A22A914}" type="sibTrans" cxnId="{D4DB0D7B-D67D-4656-A40D-2D8BED736676}">
      <dgm:prSet/>
      <dgm:spPr/>
      <dgm:t>
        <a:bodyPr/>
        <a:lstStyle/>
        <a:p>
          <a:endParaRPr lang="hr-HR"/>
        </a:p>
      </dgm:t>
    </dgm:pt>
    <dgm:pt modelId="{DB38C15D-5811-4FCF-908E-72BBCE89D14E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„ako-onda” („Ako sam anksiozan, onda će me ljudi odbaciti”)</a:t>
          </a:r>
          <a:endParaRPr lang="hr-HR">
            <a:latin typeface="Century" panose="02040604050505020304" pitchFamily="18" charset="0"/>
          </a:endParaRPr>
        </a:p>
      </dgm:t>
    </dgm:pt>
    <dgm:pt modelId="{03013209-7E84-4D8C-A305-B1E3D3080E8C}" type="parTrans" cxnId="{A6A6AC95-B0CD-4FC6-907F-9609241F8C84}">
      <dgm:prSet/>
      <dgm:spPr/>
      <dgm:t>
        <a:bodyPr/>
        <a:lstStyle/>
        <a:p>
          <a:endParaRPr lang="hr-HR"/>
        </a:p>
      </dgm:t>
    </dgm:pt>
    <dgm:pt modelId="{A52BDE92-602B-40D6-9CE1-B7B9DAE7EA39}" type="sibTrans" cxnId="{A6A6AC95-B0CD-4FC6-907F-9609241F8C84}">
      <dgm:prSet/>
      <dgm:spPr/>
      <dgm:t>
        <a:bodyPr/>
        <a:lstStyle/>
        <a:p>
          <a:endParaRPr lang="hr-HR"/>
        </a:p>
      </dgm:t>
    </dgm:pt>
    <dgm:pt modelId="{6E6D127E-C965-4F6C-9A4A-E5ED8370C876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„moram” („Moram se osloboditi svoje anksioznosti”)</a:t>
          </a:r>
          <a:endParaRPr lang="hr-HR">
            <a:latin typeface="Century" panose="02040604050505020304" pitchFamily="18" charset="0"/>
          </a:endParaRPr>
        </a:p>
      </dgm:t>
    </dgm:pt>
    <dgm:pt modelId="{CE6BC5C4-67AC-4592-AAA3-44C800B516CD}" type="parTrans" cxnId="{066BA121-E3F5-41F8-A0C7-1CD55CDDF0BD}">
      <dgm:prSet/>
      <dgm:spPr/>
      <dgm:t>
        <a:bodyPr/>
        <a:lstStyle/>
        <a:p>
          <a:endParaRPr lang="hr-HR"/>
        </a:p>
      </dgm:t>
    </dgm:pt>
    <dgm:pt modelId="{E431FAAF-CC36-4F83-9E4D-F086FB531988}" type="sibTrans" cxnId="{066BA121-E3F5-41F8-A0C7-1CD55CDDF0BD}">
      <dgm:prSet/>
      <dgm:spPr/>
      <dgm:t>
        <a:bodyPr/>
        <a:lstStyle/>
        <a:p>
          <a:endParaRPr lang="hr-HR"/>
        </a:p>
      </dgm:t>
    </dgm:pt>
    <dgm:pt modelId="{867DA4E2-3622-484F-AC98-E8ADAC231213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Promjena – kognitivno restukturiranje</a:t>
          </a:r>
          <a:endParaRPr lang="hr-HR">
            <a:latin typeface="Century" panose="02040604050505020304" pitchFamily="18" charset="0"/>
          </a:endParaRPr>
        </a:p>
      </dgm:t>
    </dgm:pt>
    <dgm:pt modelId="{46B635F3-2E18-4671-9B1C-5E89D4C1F8CB}" type="parTrans" cxnId="{E2B2D918-3E04-4FC7-806C-C831B70A718F}">
      <dgm:prSet/>
      <dgm:spPr/>
      <dgm:t>
        <a:bodyPr/>
        <a:lstStyle/>
        <a:p>
          <a:endParaRPr lang="hr-HR"/>
        </a:p>
      </dgm:t>
    </dgm:pt>
    <dgm:pt modelId="{53076EB0-082D-4B66-AF2F-73137823FA0E}" type="sibTrans" cxnId="{E2B2D918-3E04-4FC7-806C-C831B70A718F}">
      <dgm:prSet/>
      <dgm:spPr/>
      <dgm:t>
        <a:bodyPr/>
        <a:lstStyle/>
        <a:p>
          <a:endParaRPr lang="hr-HR"/>
        </a:p>
      </dgm:t>
    </dgm:pt>
    <dgm:pt modelId="{230FE5F4-8FB0-4677-98BE-6AC3D494EB5E}">
      <dgm:prSet/>
      <dgm:spPr/>
      <dgm:t>
        <a:bodyPr/>
        <a:lstStyle/>
        <a:p>
          <a:pPr rtl="0"/>
          <a:r>
            <a:rPr lang="hr-HR" dirty="0" smtClean="0">
              <a:latin typeface="Century" panose="02040604050505020304" pitchFamily="18" charset="0"/>
            </a:rPr>
            <a:t>AM proizlaze iz </a:t>
          </a:r>
          <a:r>
            <a:rPr lang="hr-HR" smtClean="0">
              <a:latin typeface="Century" panose="02040604050505020304" pitchFamily="18" charset="0"/>
            </a:rPr>
            <a:t>pretpostavki koje je </a:t>
          </a:r>
          <a:r>
            <a:rPr lang="hr-HR" dirty="0" smtClean="0">
              <a:latin typeface="Century" panose="02040604050505020304" pitchFamily="18" charset="0"/>
            </a:rPr>
            <a:t>osoba dugo imala, a nisu istinite činjenice o situaciji</a:t>
          </a:r>
          <a:endParaRPr lang="hr-HR" dirty="0">
            <a:latin typeface="Century" panose="02040604050505020304" pitchFamily="18" charset="0"/>
          </a:endParaRPr>
        </a:p>
      </dgm:t>
    </dgm:pt>
    <dgm:pt modelId="{321FE3F4-8A92-4FFD-A260-6C85BDA0655E}" type="parTrans" cxnId="{606A0DAE-469E-4647-9DA3-EF0CA62E7810}">
      <dgm:prSet/>
      <dgm:spPr/>
      <dgm:t>
        <a:bodyPr/>
        <a:lstStyle/>
        <a:p>
          <a:endParaRPr lang="hr-HR"/>
        </a:p>
      </dgm:t>
    </dgm:pt>
    <dgm:pt modelId="{2AFED282-B28A-4838-9A54-6D5A820F53C4}" type="sibTrans" cxnId="{606A0DAE-469E-4647-9DA3-EF0CA62E7810}">
      <dgm:prSet/>
      <dgm:spPr/>
      <dgm:t>
        <a:bodyPr/>
        <a:lstStyle/>
        <a:p>
          <a:endParaRPr lang="hr-HR"/>
        </a:p>
      </dgm:t>
    </dgm:pt>
    <dgm:pt modelId="{EE7A3A46-EF16-40DE-8798-28D156CECC12}">
      <dgm:prSet/>
      <dgm:spPr/>
      <dgm:t>
        <a:bodyPr/>
        <a:lstStyle/>
        <a:p>
          <a:pPr rtl="0"/>
          <a:r>
            <a:rPr lang="hr-HR" b="1" smtClean="0">
              <a:latin typeface="Century" panose="02040604050505020304" pitchFamily="18" charset="0"/>
            </a:rPr>
            <a:t>Identificiranje i promjena disfunkcionalnih shema</a:t>
          </a:r>
          <a:endParaRPr lang="hr-HR">
            <a:latin typeface="Century" panose="02040604050505020304" pitchFamily="18" charset="0"/>
          </a:endParaRPr>
        </a:p>
      </dgm:t>
    </dgm:pt>
    <dgm:pt modelId="{8CAC8C49-EE1D-4458-9687-FCCB027D568C}" type="parTrans" cxnId="{F3C54340-8605-4A92-980D-D3D90763AC66}">
      <dgm:prSet/>
      <dgm:spPr/>
      <dgm:t>
        <a:bodyPr/>
        <a:lstStyle/>
        <a:p>
          <a:endParaRPr lang="hr-HR"/>
        </a:p>
      </dgm:t>
    </dgm:pt>
    <dgm:pt modelId="{DE80E350-A592-4DA8-BA56-887BD8C9675C}" type="sibTrans" cxnId="{F3C54340-8605-4A92-980D-D3D90763AC66}">
      <dgm:prSet/>
      <dgm:spPr/>
      <dgm:t>
        <a:bodyPr/>
        <a:lstStyle/>
        <a:p>
          <a:endParaRPr lang="hr-HR"/>
        </a:p>
      </dgm:t>
    </dgm:pt>
    <dgm:pt modelId="{A5E3C51D-EF46-4498-98F4-BB102B3E8FED}">
      <dgm:prSet/>
      <dgm:spPr/>
      <dgm:t>
        <a:bodyPr/>
        <a:lstStyle/>
        <a:p>
          <a:pPr rtl="0"/>
          <a:r>
            <a:rPr lang="hr-HR" u="sng" smtClean="0">
              <a:latin typeface="Century" panose="02040604050505020304" pitchFamily="18" charset="0"/>
            </a:rPr>
            <a:t>Sheme</a:t>
          </a:r>
          <a:r>
            <a:rPr lang="hr-HR" smtClean="0">
              <a:latin typeface="Century" panose="02040604050505020304" pitchFamily="18" charset="0"/>
            </a:rPr>
            <a:t> – konstrukti na dubljoj razini koje osoba koristi u razmišljanju o sebi, drugima i svijetu </a:t>
          </a:r>
          <a:r>
            <a:rPr lang="hr-HR" b="1" smtClean="0">
              <a:latin typeface="Century" panose="02040604050505020304" pitchFamily="18" charset="0"/>
            </a:rPr>
            <a:t>(bazična vjerovanja)</a:t>
          </a:r>
          <a:endParaRPr lang="hr-HR">
            <a:latin typeface="Century" panose="02040604050505020304" pitchFamily="18" charset="0"/>
          </a:endParaRPr>
        </a:p>
      </dgm:t>
    </dgm:pt>
    <dgm:pt modelId="{ED1F0079-28C6-40BC-9261-674CE4D2BD3E}" type="parTrans" cxnId="{6D37EBA5-98B2-497B-9691-2F7EC1744DAD}">
      <dgm:prSet/>
      <dgm:spPr/>
      <dgm:t>
        <a:bodyPr/>
        <a:lstStyle/>
        <a:p>
          <a:endParaRPr lang="hr-HR"/>
        </a:p>
      </dgm:t>
    </dgm:pt>
    <dgm:pt modelId="{59C86340-AF55-4853-9FAE-D3C7D2D44D0A}" type="sibTrans" cxnId="{6D37EBA5-98B2-497B-9691-2F7EC1744DAD}">
      <dgm:prSet/>
      <dgm:spPr/>
      <dgm:t>
        <a:bodyPr/>
        <a:lstStyle/>
        <a:p>
          <a:endParaRPr lang="hr-HR"/>
        </a:p>
      </dgm:t>
    </dgm:pt>
    <dgm:pt modelId="{73A8C089-CF43-4E20-83F5-C8A426EE987B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Tretman panike vodi do istraživanja disfunkcionalnih shema, može osigurati dugotrajne promjene AM, vjerovanja o svijetu kao opasnom mjestu i sebi kao bespomoćnima.</a:t>
          </a:r>
          <a:endParaRPr lang="hr-HR">
            <a:latin typeface="Century" panose="02040604050505020304" pitchFamily="18" charset="0"/>
          </a:endParaRPr>
        </a:p>
      </dgm:t>
    </dgm:pt>
    <dgm:pt modelId="{F06C1433-6F99-4612-B8E0-6E81419B97FD}" type="parTrans" cxnId="{80E3918A-49EF-40CE-B433-06421C1DF120}">
      <dgm:prSet/>
      <dgm:spPr/>
      <dgm:t>
        <a:bodyPr/>
        <a:lstStyle/>
        <a:p>
          <a:endParaRPr lang="hr-HR"/>
        </a:p>
      </dgm:t>
    </dgm:pt>
    <dgm:pt modelId="{780CA8FD-6CF6-46AE-B70E-92884A20A9BA}" type="sibTrans" cxnId="{80E3918A-49EF-40CE-B433-06421C1DF120}">
      <dgm:prSet/>
      <dgm:spPr/>
      <dgm:t>
        <a:bodyPr/>
        <a:lstStyle/>
        <a:p>
          <a:endParaRPr lang="hr-HR"/>
        </a:p>
      </dgm:t>
    </dgm:pt>
    <dgm:pt modelId="{8AC4AB07-699F-4E8A-9781-C8D25CEE3B3D}" type="pres">
      <dgm:prSet presAssocID="{5ACD2C71-2DCF-45F7-8CB0-5719E65DF2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2A88918A-03DC-41D5-A356-27ED182B17EC}" type="pres">
      <dgm:prSet presAssocID="{50AF1CFB-C90B-4F29-8FE6-5D72F9D9064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FEF53DD-484E-4685-A65E-C432BAC7FA1D}" type="pres">
      <dgm:prSet presAssocID="{50AF1CFB-C90B-4F29-8FE6-5D72F9D9064B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81FE9D0-09E2-43A6-AA46-F0084D89E572}" type="pres">
      <dgm:prSet presAssocID="{EE7A3A46-EF16-40DE-8798-28D156CECC1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83DA242-E993-4110-8A90-719C4BDD9F46}" type="pres">
      <dgm:prSet presAssocID="{EE7A3A46-EF16-40DE-8798-28D156CECC12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6D37EBA5-98B2-497B-9691-2F7EC1744DAD}" srcId="{EE7A3A46-EF16-40DE-8798-28D156CECC12}" destId="{A5E3C51D-EF46-4498-98F4-BB102B3E8FED}" srcOrd="0" destOrd="0" parTransId="{ED1F0079-28C6-40BC-9261-674CE4D2BD3E}" sibTransId="{59C86340-AF55-4853-9FAE-D3C7D2D44D0A}"/>
    <dgm:cxn modelId="{A6A6AC95-B0CD-4FC6-907F-9609241F8C84}" srcId="{0B11997F-0874-4D9B-A182-46043833B01A}" destId="{DB38C15D-5811-4FCF-908E-72BBCE89D14E}" srcOrd="1" destOrd="0" parTransId="{03013209-7E84-4D8C-A305-B1E3D3080E8C}" sibTransId="{A52BDE92-602B-40D6-9CE1-B7B9DAE7EA39}"/>
    <dgm:cxn modelId="{DF7209F8-994B-4C8C-9965-C2C103D9EA7B}" type="presOf" srcId="{0B11997F-0874-4D9B-A182-46043833B01A}" destId="{8FEF53DD-484E-4685-A65E-C432BAC7FA1D}" srcOrd="0" destOrd="1" presId="urn:microsoft.com/office/officeart/2005/8/layout/vList2"/>
    <dgm:cxn modelId="{E2B2D918-3E04-4FC7-806C-C831B70A718F}" srcId="{50AF1CFB-C90B-4F29-8FE6-5D72F9D9064B}" destId="{867DA4E2-3622-484F-AC98-E8ADAC231213}" srcOrd="2" destOrd="0" parTransId="{46B635F3-2E18-4671-9B1C-5E89D4C1F8CB}" sibTransId="{53076EB0-082D-4B66-AF2F-73137823FA0E}"/>
    <dgm:cxn modelId="{6D975991-D836-4E53-9E5D-672F2577E9E4}" type="presOf" srcId="{032C0EF5-CAD4-4999-AD3D-2C7AB07CEED1}" destId="{8FEF53DD-484E-4685-A65E-C432BAC7FA1D}" srcOrd="0" destOrd="0" presId="urn:microsoft.com/office/officeart/2005/8/layout/vList2"/>
    <dgm:cxn modelId="{9AD707A0-7324-41DA-B2CC-353AE065BF12}" type="presOf" srcId="{73A8C089-CF43-4E20-83F5-C8A426EE987B}" destId="{983DA242-E993-4110-8A90-719C4BDD9F46}" srcOrd="0" destOrd="1" presId="urn:microsoft.com/office/officeart/2005/8/layout/vList2"/>
    <dgm:cxn modelId="{484DD539-3C72-443E-A32B-9D36420A53B9}" type="presOf" srcId="{DB38C15D-5811-4FCF-908E-72BBCE89D14E}" destId="{8FEF53DD-484E-4685-A65E-C432BAC7FA1D}" srcOrd="0" destOrd="3" presId="urn:microsoft.com/office/officeart/2005/8/layout/vList2"/>
    <dgm:cxn modelId="{066BA121-E3F5-41F8-A0C7-1CD55CDDF0BD}" srcId="{0B11997F-0874-4D9B-A182-46043833B01A}" destId="{6E6D127E-C965-4F6C-9A4A-E5ED8370C876}" srcOrd="2" destOrd="0" parTransId="{CE6BC5C4-67AC-4592-AAA3-44C800B516CD}" sibTransId="{E431FAAF-CC36-4F83-9E4D-F086FB531988}"/>
    <dgm:cxn modelId="{5F5B0667-EE96-4449-93D1-8926A79F116D}" type="presOf" srcId="{6E6D127E-C965-4F6C-9A4A-E5ED8370C876}" destId="{8FEF53DD-484E-4685-A65E-C432BAC7FA1D}" srcOrd="0" destOrd="4" presId="urn:microsoft.com/office/officeart/2005/8/layout/vList2"/>
    <dgm:cxn modelId="{80E3918A-49EF-40CE-B433-06421C1DF120}" srcId="{EE7A3A46-EF16-40DE-8798-28D156CECC12}" destId="{73A8C089-CF43-4E20-83F5-C8A426EE987B}" srcOrd="1" destOrd="0" parTransId="{F06C1433-6F99-4612-B8E0-6E81419B97FD}" sibTransId="{780CA8FD-6CF6-46AE-B70E-92884A20A9BA}"/>
    <dgm:cxn modelId="{8D4051C4-35D0-471F-BE27-7F28C5A49012}" srcId="{5ACD2C71-2DCF-45F7-8CB0-5719E65DF2B3}" destId="{50AF1CFB-C90B-4F29-8FE6-5D72F9D9064B}" srcOrd="0" destOrd="0" parTransId="{EBF5F55E-F9A9-43CA-92D0-139793A384FE}" sibTransId="{9DE1B8FA-FFB2-49F9-A4B7-B9D8D37DBB6B}"/>
    <dgm:cxn modelId="{7E23B030-9556-46D0-97A4-BFA62F79C6B8}" type="presOf" srcId="{EE7A3A46-EF16-40DE-8798-28D156CECC12}" destId="{781FE9D0-09E2-43A6-AA46-F0084D89E572}" srcOrd="0" destOrd="0" presId="urn:microsoft.com/office/officeart/2005/8/layout/vList2"/>
    <dgm:cxn modelId="{F3C54340-8605-4A92-980D-D3D90763AC66}" srcId="{5ACD2C71-2DCF-45F7-8CB0-5719E65DF2B3}" destId="{EE7A3A46-EF16-40DE-8798-28D156CECC12}" srcOrd="1" destOrd="0" parTransId="{8CAC8C49-EE1D-4458-9687-FCCB027D568C}" sibTransId="{DE80E350-A592-4DA8-BA56-887BD8C9675C}"/>
    <dgm:cxn modelId="{450D9DEC-1A2C-4B00-A847-41D67784CC1E}" srcId="{50AF1CFB-C90B-4F29-8FE6-5D72F9D9064B}" destId="{032C0EF5-CAD4-4999-AD3D-2C7AB07CEED1}" srcOrd="0" destOrd="0" parTransId="{6C26D7B4-6FEB-4BA0-97F8-714E9EF5F42B}" sibTransId="{6F03C3A7-CA38-44F2-8E38-0B6C97680C7C}"/>
    <dgm:cxn modelId="{580113FA-435C-4F1D-8A0C-92EEC29D3893}" type="presOf" srcId="{230FE5F4-8FB0-4677-98BE-6AC3D494EB5E}" destId="{8FEF53DD-484E-4685-A65E-C432BAC7FA1D}" srcOrd="0" destOrd="6" presId="urn:microsoft.com/office/officeart/2005/8/layout/vList2"/>
    <dgm:cxn modelId="{606A0DAE-469E-4647-9DA3-EF0CA62E7810}" srcId="{867DA4E2-3622-484F-AC98-E8ADAC231213}" destId="{230FE5F4-8FB0-4677-98BE-6AC3D494EB5E}" srcOrd="0" destOrd="0" parTransId="{321FE3F4-8A92-4FFD-A260-6C85BDA0655E}" sibTransId="{2AFED282-B28A-4838-9A54-6D5A820F53C4}"/>
    <dgm:cxn modelId="{61E6E685-D01F-4D3A-9B7A-80B7D8FDC8A9}" type="presOf" srcId="{867DA4E2-3622-484F-AC98-E8ADAC231213}" destId="{8FEF53DD-484E-4685-A65E-C432BAC7FA1D}" srcOrd="0" destOrd="5" presId="urn:microsoft.com/office/officeart/2005/8/layout/vList2"/>
    <dgm:cxn modelId="{2B69B269-AFDF-4868-BD30-ACF3A0FB65FF}" srcId="{50AF1CFB-C90B-4F29-8FE6-5D72F9D9064B}" destId="{0B11997F-0874-4D9B-A182-46043833B01A}" srcOrd="1" destOrd="0" parTransId="{4DB1CD5E-2C6A-4D6B-8663-10D05AA451BC}" sibTransId="{98B2849F-BA09-4305-A2E3-7941C4FB6A7E}"/>
    <dgm:cxn modelId="{8BD7F4BB-EF77-419E-BFE4-B3C5ABE44978}" type="presOf" srcId="{9E7E12E6-3B9C-4552-AF3F-CDFE1F1149F2}" destId="{8FEF53DD-484E-4685-A65E-C432BAC7FA1D}" srcOrd="0" destOrd="2" presId="urn:microsoft.com/office/officeart/2005/8/layout/vList2"/>
    <dgm:cxn modelId="{A5C94F51-2507-4B81-81BF-069950C1FAEB}" type="presOf" srcId="{50AF1CFB-C90B-4F29-8FE6-5D72F9D9064B}" destId="{2A88918A-03DC-41D5-A356-27ED182B17EC}" srcOrd="0" destOrd="0" presId="urn:microsoft.com/office/officeart/2005/8/layout/vList2"/>
    <dgm:cxn modelId="{D4DB0D7B-D67D-4656-A40D-2D8BED736676}" srcId="{0B11997F-0874-4D9B-A182-46043833B01A}" destId="{9E7E12E6-3B9C-4552-AF3F-CDFE1F1149F2}" srcOrd="0" destOrd="0" parTransId="{609424CB-A58E-4EC3-99CB-0C2E35628365}" sibTransId="{DACF6F6E-B735-4AE6-805B-979F2A22A914}"/>
    <dgm:cxn modelId="{718A65B2-E4F0-4204-9B76-F68B59883763}" type="presOf" srcId="{5ACD2C71-2DCF-45F7-8CB0-5719E65DF2B3}" destId="{8AC4AB07-699F-4E8A-9781-C8D25CEE3B3D}" srcOrd="0" destOrd="0" presId="urn:microsoft.com/office/officeart/2005/8/layout/vList2"/>
    <dgm:cxn modelId="{6BDF58C9-7619-4BF3-8D70-F971B1461E0F}" type="presOf" srcId="{A5E3C51D-EF46-4498-98F4-BB102B3E8FED}" destId="{983DA242-E993-4110-8A90-719C4BDD9F46}" srcOrd="0" destOrd="0" presId="urn:microsoft.com/office/officeart/2005/8/layout/vList2"/>
    <dgm:cxn modelId="{E09E5086-EBBC-44D5-AFD2-F833309CD625}" type="presParOf" srcId="{8AC4AB07-699F-4E8A-9781-C8D25CEE3B3D}" destId="{2A88918A-03DC-41D5-A356-27ED182B17EC}" srcOrd="0" destOrd="0" presId="urn:microsoft.com/office/officeart/2005/8/layout/vList2"/>
    <dgm:cxn modelId="{4121D77F-CF5C-4869-B179-7726A934806E}" type="presParOf" srcId="{8AC4AB07-699F-4E8A-9781-C8D25CEE3B3D}" destId="{8FEF53DD-484E-4685-A65E-C432BAC7FA1D}" srcOrd="1" destOrd="0" presId="urn:microsoft.com/office/officeart/2005/8/layout/vList2"/>
    <dgm:cxn modelId="{5D106FB4-2073-4F18-8FF3-6D843851348E}" type="presParOf" srcId="{8AC4AB07-699F-4E8A-9781-C8D25CEE3B3D}" destId="{781FE9D0-09E2-43A6-AA46-F0084D89E572}" srcOrd="2" destOrd="0" presId="urn:microsoft.com/office/officeart/2005/8/layout/vList2"/>
    <dgm:cxn modelId="{3C1D426A-A8E4-483D-9110-E5AFA69FFB55}" type="presParOf" srcId="{8AC4AB07-699F-4E8A-9781-C8D25CEE3B3D}" destId="{983DA242-E993-4110-8A90-719C4BDD9F4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B5CDA74-5156-4355-A331-72CAD36372F4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hr-HR"/>
        </a:p>
      </dgm:t>
    </dgm:pt>
    <dgm:pt modelId="{FFC5CCB2-A76C-4044-B8DF-827FA8D857CC}">
      <dgm:prSet/>
      <dgm:spPr/>
      <dgm:t>
        <a:bodyPr/>
        <a:lstStyle/>
        <a:p>
          <a:pPr rtl="0"/>
          <a:r>
            <a:rPr lang="hr-HR" b="0" smtClean="0">
              <a:latin typeface="Century" panose="02040604050505020304" pitchFamily="18" charset="0"/>
            </a:rPr>
            <a:t>INDUCIRANJE PANIKE</a:t>
          </a:r>
          <a:endParaRPr lang="hr-HR" b="0">
            <a:latin typeface="Century" panose="02040604050505020304" pitchFamily="18" charset="0"/>
          </a:endParaRPr>
        </a:p>
      </dgm:t>
    </dgm:pt>
    <dgm:pt modelId="{514545D1-CEE8-492F-999F-B541456004C3}" type="parTrans" cxnId="{0525C741-38F1-4271-8D54-3D6EC3FD7932}">
      <dgm:prSet/>
      <dgm:spPr/>
      <dgm:t>
        <a:bodyPr/>
        <a:lstStyle/>
        <a:p>
          <a:endParaRPr lang="hr-HR"/>
        </a:p>
      </dgm:t>
    </dgm:pt>
    <dgm:pt modelId="{D8D84CCC-5DA3-47CB-B88E-E228A336135E}" type="sibTrans" cxnId="{0525C741-38F1-4271-8D54-3D6EC3FD7932}">
      <dgm:prSet/>
      <dgm:spPr/>
      <dgm:t>
        <a:bodyPr/>
        <a:lstStyle/>
        <a:p>
          <a:endParaRPr lang="hr-HR"/>
        </a:p>
      </dgm:t>
    </dgm:pt>
    <dgm:pt modelId="{A57ECA70-C951-4878-A6D9-2B17958B59F0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Ključna komponenta tretmana</a:t>
          </a:r>
          <a:endParaRPr lang="hr-HR">
            <a:latin typeface="Century" panose="02040604050505020304" pitchFamily="18" charset="0"/>
          </a:endParaRPr>
        </a:p>
      </dgm:t>
    </dgm:pt>
    <dgm:pt modelId="{E0C18643-A6F6-4C5C-8E91-1C7B8E43E9E8}" type="parTrans" cxnId="{5DFCC6F4-4B8F-40AD-9701-103EE741AC5E}">
      <dgm:prSet/>
      <dgm:spPr/>
      <dgm:t>
        <a:bodyPr/>
        <a:lstStyle/>
        <a:p>
          <a:endParaRPr lang="hr-HR"/>
        </a:p>
      </dgm:t>
    </dgm:pt>
    <dgm:pt modelId="{EA1D1E74-248C-49AD-91D7-3EFF31BA28DD}" type="sibTrans" cxnId="{5DFCC6F4-4B8F-40AD-9701-103EE741AC5E}">
      <dgm:prSet/>
      <dgm:spPr/>
      <dgm:t>
        <a:bodyPr/>
        <a:lstStyle/>
        <a:p>
          <a:endParaRPr lang="hr-HR"/>
        </a:p>
      </dgm:t>
    </dgm:pt>
    <dgm:pt modelId="{4442FFDD-F163-422D-B3CB-B24BADBE291E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Cilj: dugoročno smanjivanje straha od simptoma panike</a:t>
          </a:r>
          <a:endParaRPr lang="hr-HR">
            <a:latin typeface="Century" panose="02040604050505020304" pitchFamily="18" charset="0"/>
          </a:endParaRPr>
        </a:p>
      </dgm:t>
    </dgm:pt>
    <dgm:pt modelId="{DC6343C5-AC95-41E5-8A25-036096EEEF5C}" type="parTrans" cxnId="{85BEE29A-FA34-4966-8BF1-CC2B147CB12D}">
      <dgm:prSet/>
      <dgm:spPr/>
      <dgm:t>
        <a:bodyPr/>
        <a:lstStyle/>
        <a:p>
          <a:endParaRPr lang="hr-HR"/>
        </a:p>
      </dgm:t>
    </dgm:pt>
    <dgm:pt modelId="{DBA88DB5-0638-4123-AF9B-FD200E9494A2}" type="sibTrans" cxnId="{85BEE29A-FA34-4966-8BF1-CC2B147CB12D}">
      <dgm:prSet/>
      <dgm:spPr/>
      <dgm:t>
        <a:bodyPr/>
        <a:lstStyle/>
        <a:p>
          <a:endParaRPr lang="hr-HR"/>
        </a:p>
      </dgm:t>
    </dgm:pt>
    <dgm:pt modelId="{1FEF4739-3E4F-4BC8-A1D1-2EEDA444C3B0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Tjelesni simptomi panike izazivaju se na umjetan način </a:t>
          </a:r>
          <a:endParaRPr lang="hr-HR">
            <a:latin typeface="Century" panose="02040604050505020304" pitchFamily="18" charset="0"/>
          </a:endParaRPr>
        </a:p>
      </dgm:t>
    </dgm:pt>
    <dgm:pt modelId="{67B3FAFE-794B-496C-A888-8364C2EF0D19}" type="parTrans" cxnId="{19F15A7F-2947-4A8C-94B7-050C399D418F}">
      <dgm:prSet/>
      <dgm:spPr/>
      <dgm:t>
        <a:bodyPr/>
        <a:lstStyle/>
        <a:p>
          <a:endParaRPr lang="hr-HR"/>
        </a:p>
      </dgm:t>
    </dgm:pt>
    <dgm:pt modelId="{3F6A86F8-5256-458E-AE2D-8C818851C80F}" type="sibTrans" cxnId="{19F15A7F-2947-4A8C-94B7-050C399D418F}">
      <dgm:prSet/>
      <dgm:spPr/>
      <dgm:t>
        <a:bodyPr/>
        <a:lstStyle/>
        <a:p>
          <a:endParaRPr lang="hr-HR"/>
        </a:p>
      </dgm:t>
    </dgm:pt>
    <dgm:pt modelId="{6D34734D-87CA-4331-96D2-79EBB7A72D89}">
      <dgm:prSet/>
      <dgm:spPr/>
      <dgm:t>
        <a:bodyPr/>
        <a:lstStyle/>
        <a:p>
          <a:pPr rtl="0"/>
          <a:r>
            <a:rPr lang="hr-HR" dirty="0" smtClean="0">
              <a:latin typeface="Century" panose="02040604050505020304" pitchFamily="18" charset="0"/>
            </a:rPr>
            <a:t>Simptomi koji izazivaju strah se potiču dok se s njima povezan strah ne smanji</a:t>
          </a:r>
          <a:endParaRPr lang="hr-HR" dirty="0">
            <a:latin typeface="Century" panose="02040604050505020304" pitchFamily="18" charset="0"/>
          </a:endParaRPr>
        </a:p>
      </dgm:t>
    </dgm:pt>
    <dgm:pt modelId="{5AD64D65-BFB3-424A-AE06-6019F34E0730}" type="parTrans" cxnId="{7A56BB9B-EDD3-45D0-8C07-490BF4412DA3}">
      <dgm:prSet/>
      <dgm:spPr/>
      <dgm:t>
        <a:bodyPr/>
        <a:lstStyle/>
        <a:p>
          <a:endParaRPr lang="hr-HR"/>
        </a:p>
      </dgm:t>
    </dgm:pt>
    <dgm:pt modelId="{95216769-9005-4CDF-9808-8B047955D805}" type="sibTrans" cxnId="{7A56BB9B-EDD3-45D0-8C07-490BF4412DA3}">
      <dgm:prSet/>
      <dgm:spPr/>
      <dgm:t>
        <a:bodyPr/>
        <a:lstStyle/>
        <a:p>
          <a:endParaRPr lang="hr-HR"/>
        </a:p>
      </dgm:t>
    </dgm:pt>
    <dgm:pt modelId="{6E141C92-7806-4CE1-A8CF-755EE23C20CE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Strah se mora smanjiti sam po sebi, bez sigurnosnih ponašanja</a:t>
          </a:r>
          <a:endParaRPr lang="hr-HR">
            <a:latin typeface="Century" panose="02040604050505020304" pitchFamily="18" charset="0"/>
          </a:endParaRPr>
        </a:p>
      </dgm:t>
    </dgm:pt>
    <dgm:pt modelId="{181F369B-5476-402F-B6FF-CF274C0EA1E8}" type="parTrans" cxnId="{ED896F8B-AAE3-4539-AF46-9BB794845D4C}">
      <dgm:prSet/>
      <dgm:spPr/>
      <dgm:t>
        <a:bodyPr/>
        <a:lstStyle/>
        <a:p>
          <a:endParaRPr lang="hr-HR"/>
        </a:p>
      </dgm:t>
    </dgm:pt>
    <dgm:pt modelId="{99FE5E2A-64AE-40DD-892D-D528516BDB81}" type="sibTrans" cxnId="{ED896F8B-AAE3-4539-AF46-9BB794845D4C}">
      <dgm:prSet/>
      <dgm:spPr/>
      <dgm:t>
        <a:bodyPr/>
        <a:lstStyle/>
        <a:p>
          <a:endParaRPr lang="hr-HR"/>
        </a:p>
      </dgm:t>
    </dgm:pt>
    <dgm:pt modelId="{719F64AF-9050-4417-ABCF-DAB6343D7BAE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Hiperventilacija, kardiovaskularni simptomi (intenzivno vježbanje), vrtoglavica (okretanje u stolici), simptomi depersonalizacije (gledanje u svjetlo, meditacija) </a:t>
          </a:r>
          <a:endParaRPr lang="hr-HR">
            <a:latin typeface="Century" panose="02040604050505020304" pitchFamily="18" charset="0"/>
          </a:endParaRPr>
        </a:p>
      </dgm:t>
    </dgm:pt>
    <dgm:pt modelId="{A07B3531-AF12-4803-9A32-89264E9E1121}" type="parTrans" cxnId="{7826E062-25AE-439D-A45A-A7168B4E920D}">
      <dgm:prSet/>
      <dgm:spPr/>
      <dgm:t>
        <a:bodyPr/>
        <a:lstStyle/>
        <a:p>
          <a:endParaRPr lang="hr-HR"/>
        </a:p>
      </dgm:t>
    </dgm:pt>
    <dgm:pt modelId="{4E539112-8000-4E41-B15D-8E445D6C90B4}" type="sibTrans" cxnId="{7826E062-25AE-439D-A45A-A7168B4E920D}">
      <dgm:prSet/>
      <dgm:spPr/>
      <dgm:t>
        <a:bodyPr/>
        <a:lstStyle/>
        <a:p>
          <a:endParaRPr lang="hr-HR"/>
        </a:p>
      </dgm:t>
    </dgm:pt>
    <dgm:pt modelId="{E715C2DB-3E8F-43E8-B87F-3593CE96BF0B}" type="pres">
      <dgm:prSet presAssocID="{FB5CDA74-5156-4355-A331-72CAD36372F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E09304B1-5BF5-47F3-94D9-307F04CFC4A0}" type="pres">
      <dgm:prSet presAssocID="{FFC5CCB2-A76C-4044-B8DF-827FA8D857CC}" presName="parentLin" presStyleCnt="0"/>
      <dgm:spPr/>
      <dgm:t>
        <a:bodyPr/>
        <a:lstStyle/>
        <a:p>
          <a:endParaRPr lang="hr-HR"/>
        </a:p>
      </dgm:t>
    </dgm:pt>
    <dgm:pt modelId="{209EA02A-87C5-4587-9421-CF3BF4942904}" type="pres">
      <dgm:prSet presAssocID="{FFC5CCB2-A76C-4044-B8DF-827FA8D857CC}" presName="parentLeftMargin" presStyleLbl="node1" presStyleIdx="0" presStyleCnt="1"/>
      <dgm:spPr/>
      <dgm:t>
        <a:bodyPr/>
        <a:lstStyle/>
        <a:p>
          <a:endParaRPr lang="hr-HR"/>
        </a:p>
      </dgm:t>
    </dgm:pt>
    <dgm:pt modelId="{597049A2-C8F6-4A70-BAD8-A55CCBEFC1A9}" type="pres">
      <dgm:prSet presAssocID="{FFC5CCB2-A76C-4044-B8DF-827FA8D857CC}" presName="parentText" presStyleLbl="node1" presStyleIdx="0" presStyleCnt="1" custLinFactNeighborY="-1805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3B2A866-E432-426C-8D8B-6263207A212E}" type="pres">
      <dgm:prSet presAssocID="{FFC5CCB2-A76C-4044-B8DF-827FA8D857CC}" presName="negativeSpace" presStyleCnt="0"/>
      <dgm:spPr/>
      <dgm:t>
        <a:bodyPr/>
        <a:lstStyle/>
        <a:p>
          <a:endParaRPr lang="hr-HR"/>
        </a:p>
      </dgm:t>
    </dgm:pt>
    <dgm:pt modelId="{27653ADF-44C8-4C00-866A-B76875B8DE05}" type="pres">
      <dgm:prSet presAssocID="{FFC5CCB2-A76C-4044-B8DF-827FA8D857CC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758D94C3-5FB3-42AC-9D73-0F6402CD2103}" type="presOf" srcId="{1FEF4739-3E4F-4BC8-A1D1-2EEDA444C3B0}" destId="{27653ADF-44C8-4C00-866A-B76875B8DE05}" srcOrd="0" destOrd="2" presId="urn:microsoft.com/office/officeart/2005/8/layout/list1"/>
    <dgm:cxn modelId="{85BEE29A-FA34-4966-8BF1-CC2B147CB12D}" srcId="{FFC5CCB2-A76C-4044-B8DF-827FA8D857CC}" destId="{4442FFDD-F163-422D-B3CB-B24BADBE291E}" srcOrd="1" destOrd="0" parTransId="{DC6343C5-AC95-41E5-8A25-036096EEEF5C}" sibTransId="{DBA88DB5-0638-4123-AF9B-FD200E9494A2}"/>
    <dgm:cxn modelId="{7826E062-25AE-439D-A45A-A7168B4E920D}" srcId="{FFC5CCB2-A76C-4044-B8DF-827FA8D857CC}" destId="{719F64AF-9050-4417-ABCF-DAB6343D7BAE}" srcOrd="5" destOrd="0" parTransId="{A07B3531-AF12-4803-9A32-89264E9E1121}" sibTransId="{4E539112-8000-4E41-B15D-8E445D6C90B4}"/>
    <dgm:cxn modelId="{B5EBAAF9-9383-41A5-B657-3BBCEA20D072}" type="presOf" srcId="{6D34734D-87CA-4331-96D2-79EBB7A72D89}" destId="{27653ADF-44C8-4C00-866A-B76875B8DE05}" srcOrd="0" destOrd="3" presId="urn:microsoft.com/office/officeart/2005/8/layout/list1"/>
    <dgm:cxn modelId="{7A56BB9B-EDD3-45D0-8C07-490BF4412DA3}" srcId="{FFC5CCB2-A76C-4044-B8DF-827FA8D857CC}" destId="{6D34734D-87CA-4331-96D2-79EBB7A72D89}" srcOrd="3" destOrd="0" parTransId="{5AD64D65-BFB3-424A-AE06-6019F34E0730}" sibTransId="{95216769-9005-4CDF-9808-8B047955D805}"/>
    <dgm:cxn modelId="{61FCF4DE-7A08-4B27-9C30-68C22764C6C1}" type="presOf" srcId="{FFC5CCB2-A76C-4044-B8DF-827FA8D857CC}" destId="{597049A2-C8F6-4A70-BAD8-A55CCBEFC1A9}" srcOrd="1" destOrd="0" presId="urn:microsoft.com/office/officeart/2005/8/layout/list1"/>
    <dgm:cxn modelId="{C4BA487B-7A4E-47C1-8097-F629AA8D20F4}" type="presOf" srcId="{719F64AF-9050-4417-ABCF-DAB6343D7BAE}" destId="{27653ADF-44C8-4C00-866A-B76875B8DE05}" srcOrd="0" destOrd="5" presId="urn:microsoft.com/office/officeart/2005/8/layout/list1"/>
    <dgm:cxn modelId="{7E429E06-7A7C-47C9-A0A2-3605D1091501}" type="presOf" srcId="{6E141C92-7806-4CE1-A8CF-755EE23C20CE}" destId="{27653ADF-44C8-4C00-866A-B76875B8DE05}" srcOrd="0" destOrd="4" presId="urn:microsoft.com/office/officeart/2005/8/layout/list1"/>
    <dgm:cxn modelId="{A55EFEE3-943C-499B-B764-8804D1FE4129}" type="presOf" srcId="{FFC5CCB2-A76C-4044-B8DF-827FA8D857CC}" destId="{209EA02A-87C5-4587-9421-CF3BF4942904}" srcOrd="0" destOrd="0" presId="urn:microsoft.com/office/officeart/2005/8/layout/list1"/>
    <dgm:cxn modelId="{BA6222F1-0DED-4920-A991-244DDAEDEEBC}" type="presOf" srcId="{4442FFDD-F163-422D-B3CB-B24BADBE291E}" destId="{27653ADF-44C8-4C00-866A-B76875B8DE05}" srcOrd="0" destOrd="1" presId="urn:microsoft.com/office/officeart/2005/8/layout/list1"/>
    <dgm:cxn modelId="{19F15A7F-2947-4A8C-94B7-050C399D418F}" srcId="{FFC5CCB2-A76C-4044-B8DF-827FA8D857CC}" destId="{1FEF4739-3E4F-4BC8-A1D1-2EEDA444C3B0}" srcOrd="2" destOrd="0" parTransId="{67B3FAFE-794B-496C-A888-8364C2EF0D19}" sibTransId="{3F6A86F8-5256-458E-AE2D-8C818851C80F}"/>
    <dgm:cxn modelId="{5DFCC6F4-4B8F-40AD-9701-103EE741AC5E}" srcId="{FFC5CCB2-A76C-4044-B8DF-827FA8D857CC}" destId="{A57ECA70-C951-4878-A6D9-2B17958B59F0}" srcOrd="0" destOrd="0" parTransId="{E0C18643-A6F6-4C5C-8E91-1C7B8E43E9E8}" sibTransId="{EA1D1E74-248C-49AD-91D7-3EFF31BA28DD}"/>
    <dgm:cxn modelId="{7ECE6C55-1025-498C-8CB3-0A95E23EE33D}" type="presOf" srcId="{FB5CDA74-5156-4355-A331-72CAD36372F4}" destId="{E715C2DB-3E8F-43E8-B87F-3593CE96BF0B}" srcOrd="0" destOrd="0" presId="urn:microsoft.com/office/officeart/2005/8/layout/list1"/>
    <dgm:cxn modelId="{ED896F8B-AAE3-4539-AF46-9BB794845D4C}" srcId="{FFC5CCB2-A76C-4044-B8DF-827FA8D857CC}" destId="{6E141C92-7806-4CE1-A8CF-755EE23C20CE}" srcOrd="4" destOrd="0" parTransId="{181F369B-5476-402F-B6FF-CF274C0EA1E8}" sibTransId="{99FE5E2A-64AE-40DD-892D-D528516BDB81}"/>
    <dgm:cxn modelId="{0525C741-38F1-4271-8D54-3D6EC3FD7932}" srcId="{FB5CDA74-5156-4355-A331-72CAD36372F4}" destId="{FFC5CCB2-A76C-4044-B8DF-827FA8D857CC}" srcOrd="0" destOrd="0" parTransId="{514545D1-CEE8-492F-999F-B541456004C3}" sibTransId="{D8D84CCC-5DA3-47CB-B88E-E228A336135E}"/>
    <dgm:cxn modelId="{4EB4BBB8-D5C7-46FD-81F2-EB8D1A236CA1}" type="presOf" srcId="{A57ECA70-C951-4878-A6D9-2B17958B59F0}" destId="{27653ADF-44C8-4C00-866A-B76875B8DE05}" srcOrd="0" destOrd="0" presId="urn:microsoft.com/office/officeart/2005/8/layout/list1"/>
    <dgm:cxn modelId="{DD49E18E-B5CF-4A6F-AE16-1893A1578788}" type="presParOf" srcId="{E715C2DB-3E8F-43E8-B87F-3593CE96BF0B}" destId="{E09304B1-5BF5-47F3-94D9-307F04CFC4A0}" srcOrd="0" destOrd="0" presId="urn:microsoft.com/office/officeart/2005/8/layout/list1"/>
    <dgm:cxn modelId="{B5CAC5BA-2C44-43B2-BF4B-EDC3CAC7D070}" type="presParOf" srcId="{E09304B1-5BF5-47F3-94D9-307F04CFC4A0}" destId="{209EA02A-87C5-4587-9421-CF3BF4942904}" srcOrd="0" destOrd="0" presId="urn:microsoft.com/office/officeart/2005/8/layout/list1"/>
    <dgm:cxn modelId="{64468C2D-20D6-49EF-9954-2E3C89F1BA87}" type="presParOf" srcId="{E09304B1-5BF5-47F3-94D9-307F04CFC4A0}" destId="{597049A2-C8F6-4A70-BAD8-A55CCBEFC1A9}" srcOrd="1" destOrd="0" presId="urn:microsoft.com/office/officeart/2005/8/layout/list1"/>
    <dgm:cxn modelId="{3763AFA5-FFBE-4A46-ACEF-80BFAE3C654B}" type="presParOf" srcId="{E715C2DB-3E8F-43E8-B87F-3593CE96BF0B}" destId="{A3B2A866-E432-426C-8D8B-6263207A212E}" srcOrd="1" destOrd="0" presId="urn:microsoft.com/office/officeart/2005/8/layout/list1"/>
    <dgm:cxn modelId="{680F9E69-327A-48B1-A3A3-EF62E524997F}" type="presParOf" srcId="{E715C2DB-3E8F-43E8-B87F-3593CE96BF0B}" destId="{27653ADF-44C8-4C00-866A-B76875B8DE05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9072728-458C-4917-89AE-F98221D27477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hr-HR"/>
        </a:p>
      </dgm:t>
    </dgm:pt>
    <dgm:pt modelId="{F83CA592-F489-4525-A63B-0E4ABA7B4D2C}">
      <dgm:prSet/>
      <dgm:spPr/>
      <dgm:t>
        <a:bodyPr/>
        <a:lstStyle/>
        <a:p>
          <a:pPr rtl="0"/>
          <a:r>
            <a:rPr lang="hr-HR" b="1" smtClean="0">
              <a:solidFill>
                <a:schemeClr val="tx1">
                  <a:lumMod val="75000"/>
                  <a:lumOff val="25000"/>
                </a:schemeClr>
              </a:solidFill>
              <a:latin typeface="Century" panose="02040604050505020304" pitchFamily="18" charset="0"/>
            </a:rPr>
            <a:t>Konstrukcija hijerarhije straha</a:t>
          </a:r>
          <a:endParaRPr lang="hr-HR" b="1">
            <a:solidFill>
              <a:schemeClr val="tx1">
                <a:lumMod val="75000"/>
                <a:lumOff val="25000"/>
              </a:schemeClr>
            </a:solidFill>
            <a:latin typeface="Century" panose="02040604050505020304" pitchFamily="18" charset="0"/>
          </a:endParaRPr>
        </a:p>
      </dgm:t>
    </dgm:pt>
    <dgm:pt modelId="{A7F4E3CC-175D-44B4-A6D3-5665E7743AC6}" type="parTrans" cxnId="{A1E253F5-5CB4-4356-A777-DC2D80D96DC6}">
      <dgm:prSet/>
      <dgm:spPr/>
      <dgm:t>
        <a:bodyPr/>
        <a:lstStyle/>
        <a:p>
          <a:endParaRPr lang="hr-HR"/>
        </a:p>
      </dgm:t>
    </dgm:pt>
    <dgm:pt modelId="{3F15C3DA-F404-4759-B13C-4F614596AC87}" type="sibTrans" cxnId="{A1E253F5-5CB4-4356-A777-DC2D80D96DC6}">
      <dgm:prSet/>
      <dgm:spPr/>
      <dgm:t>
        <a:bodyPr/>
        <a:lstStyle/>
        <a:p>
          <a:endParaRPr lang="hr-HR"/>
        </a:p>
      </dgm:t>
    </dgm:pt>
    <dgm:pt modelId="{0A6B25AF-060F-4753-941B-A79757BA4861}">
      <dgm:prSet custT="1"/>
      <dgm:spPr>
        <a:solidFill>
          <a:srgbClr val="E2E9CF">
            <a:alpha val="89804"/>
          </a:srgbClr>
        </a:solidFill>
      </dgm:spPr>
      <dgm:t>
        <a:bodyPr/>
        <a:lstStyle/>
        <a:p>
          <a:pPr rtl="0"/>
          <a:r>
            <a:rPr lang="hr-HR" sz="1800" smtClean="0">
              <a:solidFill>
                <a:schemeClr val="tx1"/>
              </a:solidFill>
              <a:latin typeface="Century" panose="02040604050505020304" pitchFamily="18" charset="0"/>
            </a:rPr>
            <a:t>Rangiranje zastrašujućih situacija (0-10)</a:t>
          </a:r>
          <a:endParaRPr lang="hr-HR" sz="1800">
            <a:solidFill>
              <a:schemeClr val="tx1"/>
            </a:solidFill>
            <a:latin typeface="Century" panose="02040604050505020304" pitchFamily="18" charset="0"/>
          </a:endParaRPr>
        </a:p>
      </dgm:t>
    </dgm:pt>
    <dgm:pt modelId="{71B2AB4E-7610-4959-A21B-7B836EAA4C9A}" type="parTrans" cxnId="{9A03F230-17CE-4E74-A3AB-B520570DDF4C}">
      <dgm:prSet/>
      <dgm:spPr/>
      <dgm:t>
        <a:bodyPr/>
        <a:lstStyle/>
        <a:p>
          <a:endParaRPr lang="hr-HR"/>
        </a:p>
      </dgm:t>
    </dgm:pt>
    <dgm:pt modelId="{9E321F94-0A99-4612-9F8A-B68F9C94037F}" type="sibTrans" cxnId="{9A03F230-17CE-4E74-A3AB-B520570DDF4C}">
      <dgm:prSet/>
      <dgm:spPr/>
      <dgm:t>
        <a:bodyPr/>
        <a:lstStyle/>
        <a:p>
          <a:endParaRPr lang="hr-HR"/>
        </a:p>
      </dgm:t>
    </dgm:pt>
    <dgm:pt modelId="{27BA9452-83E1-49E6-AFB0-B52CFA1FFFA9}">
      <dgm:prSet custT="1"/>
      <dgm:spPr>
        <a:solidFill>
          <a:srgbClr val="E2E9CF">
            <a:alpha val="89804"/>
          </a:srgbClr>
        </a:solidFill>
      </dgm:spPr>
      <dgm:t>
        <a:bodyPr/>
        <a:lstStyle/>
        <a:p>
          <a:pPr rtl="0"/>
          <a:r>
            <a:rPr lang="hr-HR" sz="1800" smtClean="0">
              <a:solidFill>
                <a:schemeClr val="tx1"/>
              </a:solidFill>
              <a:latin typeface="Century" panose="02040604050505020304" pitchFamily="18" charset="0"/>
            </a:rPr>
            <a:t>Ako su sigurnosna ponašanja uključena u hijerarhiju, što prije ih prorijediti</a:t>
          </a:r>
          <a:endParaRPr lang="hr-HR" sz="1800">
            <a:solidFill>
              <a:schemeClr val="tx1"/>
            </a:solidFill>
            <a:latin typeface="Century" panose="02040604050505020304" pitchFamily="18" charset="0"/>
          </a:endParaRPr>
        </a:p>
      </dgm:t>
    </dgm:pt>
    <dgm:pt modelId="{85CF034E-3979-45D0-9647-26BF04937E47}" type="parTrans" cxnId="{252A2DE5-1F32-4E53-A64C-1A78A4911C8F}">
      <dgm:prSet/>
      <dgm:spPr/>
      <dgm:t>
        <a:bodyPr/>
        <a:lstStyle/>
        <a:p>
          <a:endParaRPr lang="hr-HR"/>
        </a:p>
      </dgm:t>
    </dgm:pt>
    <dgm:pt modelId="{DC51050D-417D-4BE9-BB00-00A9183ECA7C}" type="sibTrans" cxnId="{252A2DE5-1F32-4E53-A64C-1A78A4911C8F}">
      <dgm:prSet/>
      <dgm:spPr/>
      <dgm:t>
        <a:bodyPr/>
        <a:lstStyle/>
        <a:p>
          <a:endParaRPr lang="hr-HR"/>
        </a:p>
      </dgm:t>
    </dgm:pt>
    <dgm:pt modelId="{35993BAE-0119-429A-94ED-312972050DE6}">
      <dgm:prSet custT="1"/>
      <dgm:spPr>
        <a:solidFill>
          <a:srgbClr val="E2E9CF">
            <a:alpha val="89804"/>
          </a:srgbClr>
        </a:solidFill>
      </dgm:spPr>
      <dgm:t>
        <a:bodyPr/>
        <a:lstStyle/>
        <a:p>
          <a:pPr rtl="0"/>
          <a:r>
            <a:rPr lang="hr-HR" sz="1800" smtClean="0">
              <a:solidFill>
                <a:schemeClr val="tx1"/>
              </a:solidFill>
              <a:latin typeface="Century" panose="02040604050505020304" pitchFamily="18" charset="0"/>
            </a:rPr>
            <a:t>Hijerarhija sigurnosnih ponašanja (prisutnost druge osobe, lijekovi, hrana/piće)</a:t>
          </a:r>
          <a:endParaRPr lang="hr-HR" sz="1800">
            <a:solidFill>
              <a:schemeClr val="tx1"/>
            </a:solidFill>
            <a:latin typeface="Century" panose="02040604050505020304" pitchFamily="18" charset="0"/>
          </a:endParaRPr>
        </a:p>
      </dgm:t>
    </dgm:pt>
    <dgm:pt modelId="{1741EC3A-BE8C-47C7-ABBE-A35148B72793}" type="parTrans" cxnId="{C4AD85AA-C77A-4859-B500-8D6B37C9D953}">
      <dgm:prSet/>
      <dgm:spPr/>
      <dgm:t>
        <a:bodyPr/>
        <a:lstStyle/>
        <a:p>
          <a:endParaRPr lang="hr-HR"/>
        </a:p>
      </dgm:t>
    </dgm:pt>
    <dgm:pt modelId="{85E2D0E2-0150-462D-8B5E-ED8AC37BA873}" type="sibTrans" cxnId="{C4AD85AA-C77A-4859-B500-8D6B37C9D953}">
      <dgm:prSet/>
      <dgm:spPr/>
      <dgm:t>
        <a:bodyPr/>
        <a:lstStyle/>
        <a:p>
          <a:endParaRPr lang="hr-HR"/>
        </a:p>
      </dgm:t>
    </dgm:pt>
    <dgm:pt modelId="{3374595B-E75C-4340-99F8-1C5C2823D110}">
      <dgm:prSet/>
      <dgm:spPr/>
      <dgm:t>
        <a:bodyPr/>
        <a:lstStyle/>
        <a:p>
          <a:pPr rtl="0"/>
          <a:r>
            <a:rPr lang="hr-HR" b="1" smtClean="0">
              <a:solidFill>
                <a:schemeClr val="tx1">
                  <a:lumMod val="75000"/>
                  <a:lumOff val="25000"/>
                </a:schemeClr>
              </a:solidFill>
              <a:latin typeface="Century" panose="02040604050505020304" pitchFamily="18" charset="0"/>
            </a:rPr>
            <a:t>Izlaganje hijerarhiji straha</a:t>
          </a:r>
          <a:endParaRPr lang="hr-HR" b="1">
            <a:solidFill>
              <a:schemeClr val="tx1">
                <a:lumMod val="75000"/>
                <a:lumOff val="25000"/>
              </a:schemeClr>
            </a:solidFill>
            <a:latin typeface="Century" panose="02040604050505020304" pitchFamily="18" charset="0"/>
          </a:endParaRPr>
        </a:p>
      </dgm:t>
    </dgm:pt>
    <dgm:pt modelId="{7E081D4E-1CCA-4DAD-91C2-AA8C6B074746}" type="parTrans" cxnId="{603BA37A-6A36-4558-A2D6-787F8D8A40B6}">
      <dgm:prSet/>
      <dgm:spPr/>
      <dgm:t>
        <a:bodyPr/>
        <a:lstStyle/>
        <a:p>
          <a:endParaRPr lang="hr-HR"/>
        </a:p>
      </dgm:t>
    </dgm:pt>
    <dgm:pt modelId="{336634EF-752C-420B-9F6E-4F193D8943DC}" type="sibTrans" cxnId="{603BA37A-6A36-4558-A2D6-787F8D8A40B6}">
      <dgm:prSet/>
      <dgm:spPr/>
      <dgm:t>
        <a:bodyPr/>
        <a:lstStyle/>
        <a:p>
          <a:endParaRPr lang="hr-HR"/>
        </a:p>
      </dgm:t>
    </dgm:pt>
    <dgm:pt modelId="{A6C51A1B-32B8-49D3-9132-26CB4B3F0B89}">
      <dgm:prSet custT="1"/>
      <dgm:spPr>
        <a:solidFill>
          <a:srgbClr val="E2E9CF">
            <a:alpha val="90000"/>
          </a:srgbClr>
        </a:solidFill>
      </dgm:spPr>
      <dgm:t>
        <a:bodyPr/>
        <a:lstStyle/>
        <a:p>
          <a:pPr rtl="0"/>
          <a:r>
            <a:rPr lang="hr-HR" sz="1800" smtClean="0">
              <a:solidFill>
                <a:schemeClr val="tx1"/>
              </a:solidFill>
              <a:latin typeface="Century" panose="02040604050505020304" pitchFamily="18" charset="0"/>
            </a:rPr>
            <a:t>Slijed koraka (izlaganja) – počinje od najmanje zastrašujuće situacije</a:t>
          </a:r>
          <a:endParaRPr lang="hr-HR" sz="1800">
            <a:solidFill>
              <a:schemeClr val="tx1"/>
            </a:solidFill>
            <a:latin typeface="Century" panose="02040604050505020304" pitchFamily="18" charset="0"/>
          </a:endParaRPr>
        </a:p>
      </dgm:t>
    </dgm:pt>
    <dgm:pt modelId="{2BD02295-2FC5-418A-9F80-B28AEA3D2520}" type="parTrans" cxnId="{186FB7E6-412F-43D4-9453-982829BDBBA7}">
      <dgm:prSet/>
      <dgm:spPr/>
      <dgm:t>
        <a:bodyPr/>
        <a:lstStyle/>
        <a:p>
          <a:endParaRPr lang="hr-HR"/>
        </a:p>
      </dgm:t>
    </dgm:pt>
    <dgm:pt modelId="{505F44DF-91A1-4DE8-9893-3273F3D19D42}" type="sibTrans" cxnId="{186FB7E6-412F-43D4-9453-982829BDBBA7}">
      <dgm:prSet/>
      <dgm:spPr/>
      <dgm:t>
        <a:bodyPr/>
        <a:lstStyle/>
        <a:p>
          <a:endParaRPr lang="hr-HR"/>
        </a:p>
      </dgm:t>
    </dgm:pt>
    <dgm:pt modelId="{D2AE3278-73A3-4AC2-BB6C-A437C2FCFE6C}">
      <dgm:prSet custT="1"/>
      <dgm:spPr>
        <a:solidFill>
          <a:srgbClr val="E2E9CF">
            <a:alpha val="90000"/>
          </a:srgbClr>
        </a:solidFill>
      </dgm:spPr>
      <dgm:t>
        <a:bodyPr/>
        <a:lstStyle/>
        <a:p>
          <a:pPr rtl="0"/>
          <a:r>
            <a:rPr lang="hr-HR" sz="1800" smtClean="0">
              <a:solidFill>
                <a:schemeClr val="tx1"/>
              </a:solidFill>
              <a:latin typeface="Century" panose="02040604050505020304" pitchFamily="18" charset="0"/>
            </a:rPr>
            <a:t>Bez sigurnosnih ponašanja</a:t>
          </a:r>
          <a:endParaRPr lang="hr-HR" sz="1800">
            <a:solidFill>
              <a:schemeClr val="tx1"/>
            </a:solidFill>
            <a:latin typeface="Century" panose="02040604050505020304" pitchFamily="18" charset="0"/>
          </a:endParaRPr>
        </a:p>
      </dgm:t>
    </dgm:pt>
    <dgm:pt modelId="{BAB7DF0C-5073-43A2-BF96-B7F0B99F025A}" type="parTrans" cxnId="{19273024-0129-4C69-B340-6BE79770D51A}">
      <dgm:prSet/>
      <dgm:spPr/>
      <dgm:t>
        <a:bodyPr/>
        <a:lstStyle/>
        <a:p>
          <a:endParaRPr lang="hr-HR"/>
        </a:p>
      </dgm:t>
    </dgm:pt>
    <dgm:pt modelId="{B3B8F19E-7609-4187-9C77-FFFD79E3B139}" type="sibTrans" cxnId="{19273024-0129-4C69-B340-6BE79770D51A}">
      <dgm:prSet/>
      <dgm:spPr/>
      <dgm:t>
        <a:bodyPr/>
        <a:lstStyle/>
        <a:p>
          <a:endParaRPr lang="hr-HR"/>
        </a:p>
      </dgm:t>
    </dgm:pt>
    <dgm:pt modelId="{190D5C57-134F-473E-A4E1-6653777E5D47}">
      <dgm:prSet custT="1"/>
      <dgm:spPr>
        <a:solidFill>
          <a:srgbClr val="E2E9CF">
            <a:alpha val="90000"/>
          </a:srgbClr>
        </a:solidFill>
      </dgm:spPr>
      <dgm:t>
        <a:bodyPr/>
        <a:lstStyle/>
        <a:p>
          <a:pPr rtl="0"/>
          <a:r>
            <a:rPr lang="hr-HR" sz="1800" smtClean="0">
              <a:solidFill>
                <a:schemeClr val="tx1"/>
              </a:solidFill>
              <a:latin typeface="Century" panose="02040604050505020304" pitchFamily="18" charset="0"/>
            </a:rPr>
            <a:t>Završetak seanse izlaganja:</a:t>
          </a:r>
          <a:endParaRPr lang="hr-HR" sz="1800">
            <a:solidFill>
              <a:schemeClr val="tx1"/>
            </a:solidFill>
            <a:latin typeface="Century" panose="02040604050505020304" pitchFamily="18" charset="0"/>
          </a:endParaRPr>
        </a:p>
      </dgm:t>
    </dgm:pt>
    <dgm:pt modelId="{4A745D9C-91B6-416A-9F76-4F29C1EAA3A2}" type="parTrans" cxnId="{86F50797-EB0A-4EC2-BFD6-A4122AD242BE}">
      <dgm:prSet/>
      <dgm:spPr/>
      <dgm:t>
        <a:bodyPr/>
        <a:lstStyle/>
        <a:p>
          <a:endParaRPr lang="hr-HR"/>
        </a:p>
      </dgm:t>
    </dgm:pt>
    <dgm:pt modelId="{65571250-852E-4C29-AAE0-97B2826305B1}" type="sibTrans" cxnId="{86F50797-EB0A-4EC2-BFD6-A4122AD242BE}">
      <dgm:prSet/>
      <dgm:spPr/>
      <dgm:t>
        <a:bodyPr/>
        <a:lstStyle/>
        <a:p>
          <a:endParaRPr lang="hr-HR"/>
        </a:p>
      </dgm:t>
    </dgm:pt>
    <dgm:pt modelId="{3C41EFE5-6238-4AF4-AA29-A32EC69F70B9}">
      <dgm:prSet custT="1"/>
      <dgm:spPr>
        <a:solidFill>
          <a:srgbClr val="E2E9CF">
            <a:alpha val="90000"/>
          </a:srgbClr>
        </a:solidFill>
      </dgm:spPr>
      <dgm:t>
        <a:bodyPr/>
        <a:lstStyle/>
        <a:p>
          <a:pPr rtl="0"/>
          <a:r>
            <a:rPr lang="hr-HR" sz="1800" smtClean="0">
              <a:solidFill>
                <a:schemeClr val="tx1"/>
              </a:solidFill>
              <a:latin typeface="Century" panose="02040604050505020304" pitchFamily="18" charset="0"/>
            </a:rPr>
            <a:t>Klijentova pogrešna procjena je odbačena</a:t>
          </a:r>
          <a:endParaRPr lang="hr-HR" sz="1800">
            <a:solidFill>
              <a:schemeClr val="tx1"/>
            </a:solidFill>
            <a:latin typeface="Century" panose="02040604050505020304" pitchFamily="18" charset="0"/>
          </a:endParaRPr>
        </a:p>
      </dgm:t>
    </dgm:pt>
    <dgm:pt modelId="{CDCB09AD-54B6-460D-BC3B-FBA1C576DAA9}" type="parTrans" cxnId="{C163C72E-06E9-48AB-8518-DED376F8EFD7}">
      <dgm:prSet/>
      <dgm:spPr/>
      <dgm:t>
        <a:bodyPr/>
        <a:lstStyle/>
        <a:p>
          <a:endParaRPr lang="hr-HR"/>
        </a:p>
      </dgm:t>
    </dgm:pt>
    <dgm:pt modelId="{1BE1A83C-4B76-45FF-BB8F-143E1202DC69}" type="sibTrans" cxnId="{C163C72E-06E9-48AB-8518-DED376F8EFD7}">
      <dgm:prSet/>
      <dgm:spPr/>
      <dgm:t>
        <a:bodyPr/>
        <a:lstStyle/>
        <a:p>
          <a:endParaRPr lang="hr-HR"/>
        </a:p>
      </dgm:t>
    </dgm:pt>
    <dgm:pt modelId="{E906E26E-98F8-4F77-A3FB-8F45AF292259}">
      <dgm:prSet custT="1"/>
      <dgm:spPr>
        <a:solidFill>
          <a:srgbClr val="E2E9CF">
            <a:alpha val="90000"/>
          </a:srgbClr>
        </a:solidFill>
      </dgm:spPr>
      <dgm:t>
        <a:bodyPr/>
        <a:lstStyle/>
        <a:p>
          <a:pPr rtl="0"/>
          <a:r>
            <a:rPr lang="hr-HR" sz="1800" smtClean="0">
              <a:solidFill>
                <a:schemeClr val="tx1"/>
              </a:solidFill>
              <a:latin typeface="Century" panose="02040604050505020304" pitchFamily="18" charset="0"/>
            </a:rPr>
            <a:t>Nestala je potreba za bijegom</a:t>
          </a:r>
          <a:endParaRPr lang="hr-HR" sz="1800">
            <a:solidFill>
              <a:schemeClr val="tx1"/>
            </a:solidFill>
            <a:latin typeface="Century" panose="02040604050505020304" pitchFamily="18" charset="0"/>
          </a:endParaRPr>
        </a:p>
      </dgm:t>
    </dgm:pt>
    <dgm:pt modelId="{90A65307-E5E0-4386-9806-F599D05CF3E2}" type="parTrans" cxnId="{63A1E72E-9C33-4516-8CDB-CDBBBB7785D5}">
      <dgm:prSet/>
      <dgm:spPr/>
      <dgm:t>
        <a:bodyPr/>
        <a:lstStyle/>
        <a:p>
          <a:endParaRPr lang="hr-HR"/>
        </a:p>
      </dgm:t>
    </dgm:pt>
    <dgm:pt modelId="{747928CF-7A04-4B7E-86E7-4578462D7215}" type="sibTrans" cxnId="{63A1E72E-9C33-4516-8CDB-CDBBBB7785D5}">
      <dgm:prSet/>
      <dgm:spPr/>
      <dgm:t>
        <a:bodyPr/>
        <a:lstStyle/>
        <a:p>
          <a:endParaRPr lang="hr-HR"/>
        </a:p>
      </dgm:t>
    </dgm:pt>
    <dgm:pt modelId="{E5B3557F-3338-43A2-9BB3-49E163DD7EA3}">
      <dgm:prSet custT="1"/>
      <dgm:spPr>
        <a:solidFill>
          <a:srgbClr val="E2E9CF">
            <a:alpha val="90000"/>
          </a:srgbClr>
        </a:solidFill>
      </dgm:spPr>
      <dgm:t>
        <a:bodyPr/>
        <a:lstStyle/>
        <a:p>
          <a:pPr rtl="0"/>
          <a:r>
            <a:rPr lang="hr-HR" sz="1800" smtClean="0">
              <a:solidFill>
                <a:schemeClr val="tx1"/>
              </a:solidFill>
              <a:latin typeface="Century" panose="02040604050505020304" pitchFamily="18" charset="0"/>
            </a:rPr>
            <a:t>Može tolerirati anksioznost i suočiti se sa zastrašujućom situacijom</a:t>
          </a:r>
          <a:endParaRPr lang="hr-HR" sz="1800">
            <a:solidFill>
              <a:schemeClr val="tx1"/>
            </a:solidFill>
            <a:latin typeface="Century" panose="02040604050505020304" pitchFamily="18" charset="0"/>
          </a:endParaRPr>
        </a:p>
      </dgm:t>
    </dgm:pt>
    <dgm:pt modelId="{55B9933B-AD3B-4BFC-A24E-B7008BC2D77B}" type="parTrans" cxnId="{6ACDD39E-DE74-4A2B-BD45-06DE55DACBD0}">
      <dgm:prSet/>
      <dgm:spPr/>
      <dgm:t>
        <a:bodyPr/>
        <a:lstStyle/>
        <a:p>
          <a:endParaRPr lang="hr-HR"/>
        </a:p>
      </dgm:t>
    </dgm:pt>
    <dgm:pt modelId="{1FF059C2-1CD4-4C21-B226-58CA778C7D80}" type="sibTrans" cxnId="{6ACDD39E-DE74-4A2B-BD45-06DE55DACBD0}">
      <dgm:prSet/>
      <dgm:spPr/>
      <dgm:t>
        <a:bodyPr/>
        <a:lstStyle/>
        <a:p>
          <a:endParaRPr lang="hr-HR"/>
        </a:p>
      </dgm:t>
    </dgm:pt>
    <dgm:pt modelId="{7FADDEB7-1DE7-4E68-A2D6-4CE7F250EFF8}">
      <dgm:prSet custT="1"/>
      <dgm:spPr>
        <a:solidFill>
          <a:srgbClr val="E2E9CF">
            <a:alpha val="90000"/>
          </a:srgbClr>
        </a:solidFill>
      </dgm:spPr>
      <dgm:t>
        <a:bodyPr/>
        <a:lstStyle/>
        <a:p>
          <a:pPr rtl="0"/>
          <a:r>
            <a:rPr lang="hr-HR" sz="1800" smtClean="0">
              <a:solidFill>
                <a:schemeClr val="tx1"/>
              </a:solidFill>
              <a:latin typeface="Century" panose="02040604050505020304" pitchFamily="18" charset="0"/>
            </a:rPr>
            <a:t>Izlaganje tijekom i između tretmana, u više različitih konteksta</a:t>
          </a:r>
          <a:endParaRPr lang="hr-HR" sz="1800">
            <a:solidFill>
              <a:schemeClr val="tx1"/>
            </a:solidFill>
            <a:latin typeface="Century" panose="02040604050505020304" pitchFamily="18" charset="0"/>
          </a:endParaRPr>
        </a:p>
      </dgm:t>
    </dgm:pt>
    <dgm:pt modelId="{1A4AC699-DE8B-49E8-9D55-169377D5DEE2}" type="parTrans" cxnId="{38478E3B-EF14-4AE7-AC53-4DD610EE848F}">
      <dgm:prSet/>
      <dgm:spPr/>
      <dgm:t>
        <a:bodyPr/>
        <a:lstStyle/>
        <a:p>
          <a:endParaRPr lang="hr-HR"/>
        </a:p>
      </dgm:t>
    </dgm:pt>
    <dgm:pt modelId="{53411DE2-2AB9-4B67-A073-2EA01825EB05}" type="sibTrans" cxnId="{38478E3B-EF14-4AE7-AC53-4DD610EE848F}">
      <dgm:prSet/>
      <dgm:spPr/>
      <dgm:t>
        <a:bodyPr/>
        <a:lstStyle/>
        <a:p>
          <a:endParaRPr lang="hr-HR"/>
        </a:p>
      </dgm:t>
    </dgm:pt>
    <dgm:pt modelId="{336C4BFB-D7E1-47AB-8953-416B888AE38E}">
      <dgm:prSet custT="1"/>
      <dgm:spPr>
        <a:solidFill>
          <a:srgbClr val="E2E9CF">
            <a:alpha val="90000"/>
          </a:srgbClr>
        </a:solidFill>
      </dgm:spPr>
      <dgm:t>
        <a:bodyPr/>
        <a:lstStyle/>
        <a:p>
          <a:pPr rtl="0"/>
          <a:r>
            <a:rPr lang="hr-HR" sz="1800" smtClean="0">
              <a:solidFill>
                <a:schemeClr val="tx1"/>
              </a:solidFill>
              <a:latin typeface="Century" panose="02040604050505020304" pitchFamily="18" charset="0"/>
            </a:rPr>
            <a:t>Prije izlaganja zapisati predviđanja (što će se dogoditi u zastrašujućoj situaciji) – odbacivanje pogrešnih procjena</a:t>
          </a:r>
          <a:endParaRPr lang="hr-HR" sz="1800">
            <a:solidFill>
              <a:schemeClr val="tx1"/>
            </a:solidFill>
            <a:latin typeface="Century" panose="02040604050505020304" pitchFamily="18" charset="0"/>
          </a:endParaRPr>
        </a:p>
      </dgm:t>
    </dgm:pt>
    <dgm:pt modelId="{2C7C5424-3747-43A0-AEE1-C26AF35FB6FD}" type="parTrans" cxnId="{5F50EA06-9381-4926-8A9F-BA4DA0C7DB4D}">
      <dgm:prSet/>
      <dgm:spPr/>
      <dgm:t>
        <a:bodyPr/>
        <a:lstStyle/>
        <a:p>
          <a:endParaRPr lang="hr-HR"/>
        </a:p>
      </dgm:t>
    </dgm:pt>
    <dgm:pt modelId="{D14321FF-DC32-469E-AD54-922FD3B9C834}" type="sibTrans" cxnId="{5F50EA06-9381-4926-8A9F-BA4DA0C7DB4D}">
      <dgm:prSet/>
      <dgm:spPr/>
      <dgm:t>
        <a:bodyPr/>
        <a:lstStyle/>
        <a:p>
          <a:endParaRPr lang="hr-HR"/>
        </a:p>
      </dgm:t>
    </dgm:pt>
    <dgm:pt modelId="{07FFF18C-346F-4989-B2A0-1E35500A8EDB}" type="pres">
      <dgm:prSet presAssocID="{79072728-458C-4917-89AE-F98221D2747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73893FCC-8DDA-4343-8A96-1AAEA8D6C4F6}" type="pres">
      <dgm:prSet presAssocID="{F83CA592-F489-4525-A63B-0E4ABA7B4D2C}" presName="parentLin" presStyleCnt="0"/>
      <dgm:spPr/>
    </dgm:pt>
    <dgm:pt modelId="{6D6737FA-9F84-4253-9BC7-1E70720E900B}" type="pres">
      <dgm:prSet presAssocID="{F83CA592-F489-4525-A63B-0E4ABA7B4D2C}" presName="parentLeftMargin" presStyleLbl="node1" presStyleIdx="0" presStyleCnt="2"/>
      <dgm:spPr/>
      <dgm:t>
        <a:bodyPr/>
        <a:lstStyle/>
        <a:p>
          <a:endParaRPr lang="hr-HR"/>
        </a:p>
      </dgm:t>
    </dgm:pt>
    <dgm:pt modelId="{34BA74A7-ADF5-4832-A03E-EEC8D05A166C}" type="pres">
      <dgm:prSet presAssocID="{F83CA592-F489-4525-A63B-0E4ABA7B4D2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33298EA-B862-41E7-B5F8-F6B781F6DD93}" type="pres">
      <dgm:prSet presAssocID="{F83CA592-F489-4525-A63B-0E4ABA7B4D2C}" presName="negativeSpace" presStyleCnt="0"/>
      <dgm:spPr/>
    </dgm:pt>
    <dgm:pt modelId="{BE9507EB-8390-4508-A2B2-9A3D4984B0CF}" type="pres">
      <dgm:prSet presAssocID="{F83CA592-F489-4525-A63B-0E4ABA7B4D2C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E807B30-912A-477D-A77A-50D3EC0EABF0}" type="pres">
      <dgm:prSet presAssocID="{3F15C3DA-F404-4759-B13C-4F614596AC87}" presName="spaceBetweenRectangles" presStyleCnt="0"/>
      <dgm:spPr/>
    </dgm:pt>
    <dgm:pt modelId="{32CB4955-0706-4975-88BF-8A3683FECB48}" type="pres">
      <dgm:prSet presAssocID="{3374595B-E75C-4340-99F8-1C5C2823D110}" presName="parentLin" presStyleCnt="0"/>
      <dgm:spPr/>
    </dgm:pt>
    <dgm:pt modelId="{5B54FCC7-BF1D-42F4-8067-6FDB8E3133CB}" type="pres">
      <dgm:prSet presAssocID="{3374595B-E75C-4340-99F8-1C5C2823D110}" presName="parentLeftMargin" presStyleLbl="node1" presStyleIdx="0" presStyleCnt="2"/>
      <dgm:spPr/>
      <dgm:t>
        <a:bodyPr/>
        <a:lstStyle/>
        <a:p>
          <a:endParaRPr lang="hr-HR"/>
        </a:p>
      </dgm:t>
    </dgm:pt>
    <dgm:pt modelId="{061BC16F-61BE-457A-887A-549D654F0296}" type="pres">
      <dgm:prSet presAssocID="{3374595B-E75C-4340-99F8-1C5C2823D11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CFD1843-047B-4F9C-A149-203A2A2FE3D0}" type="pres">
      <dgm:prSet presAssocID="{3374595B-E75C-4340-99F8-1C5C2823D110}" presName="negativeSpace" presStyleCnt="0"/>
      <dgm:spPr/>
    </dgm:pt>
    <dgm:pt modelId="{386571D3-C34D-4EC1-9189-5008FECC0B54}" type="pres">
      <dgm:prSet presAssocID="{3374595B-E75C-4340-99F8-1C5C2823D110}" presName="childText" presStyleLbl="conFgAcc1" presStyleIdx="1" presStyleCnt="2" custLinFactNeighborX="124" custLinFactNeighborY="916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6A30C513-7703-4DA7-85EE-24141E95EC32}" type="presOf" srcId="{3374595B-E75C-4340-99F8-1C5C2823D110}" destId="{061BC16F-61BE-457A-887A-549D654F0296}" srcOrd="1" destOrd="0" presId="urn:microsoft.com/office/officeart/2005/8/layout/list1"/>
    <dgm:cxn modelId="{5F50EA06-9381-4926-8A9F-BA4DA0C7DB4D}" srcId="{3374595B-E75C-4340-99F8-1C5C2823D110}" destId="{336C4BFB-D7E1-47AB-8953-416B888AE38E}" srcOrd="4" destOrd="0" parTransId="{2C7C5424-3747-43A0-AEE1-C26AF35FB6FD}" sibTransId="{D14321FF-DC32-469E-AD54-922FD3B9C834}"/>
    <dgm:cxn modelId="{86F50797-EB0A-4EC2-BFD6-A4122AD242BE}" srcId="{3374595B-E75C-4340-99F8-1C5C2823D110}" destId="{190D5C57-134F-473E-A4E1-6653777E5D47}" srcOrd="2" destOrd="0" parTransId="{4A745D9C-91B6-416A-9F76-4F29C1EAA3A2}" sibTransId="{65571250-852E-4C29-AAE0-97B2826305B1}"/>
    <dgm:cxn modelId="{9F1FBE1B-A050-4573-BA0A-3B12F5B5B7CD}" type="presOf" srcId="{336C4BFB-D7E1-47AB-8953-416B888AE38E}" destId="{386571D3-C34D-4EC1-9189-5008FECC0B54}" srcOrd="0" destOrd="7" presId="urn:microsoft.com/office/officeart/2005/8/layout/list1"/>
    <dgm:cxn modelId="{C163C72E-06E9-48AB-8518-DED376F8EFD7}" srcId="{190D5C57-134F-473E-A4E1-6653777E5D47}" destId="{3C41EFE5-6238-4AF4-AA29-A32EC69F70B9}" srcOrd="0" destOrd="0" parTransId="{CDCB09AD-54B6-460D-BC3B-FBA1C576DAA9}" sibTransId="{1BE1A83C-4B76-45FF-BB8F-143E1202DC69}"/>
    <dgm:cxn modelId="{9AFB77AB-06D1-49FB-8E41-64C13633D956}" type="presOf" srcId="{E906E26E-98F8-4F77-A3FB-8F45AF292259}" destId="{386571D3-C34D-4EC1-9189-5008FECC0B54}" srcOrd="0" destOrd="4" presId="urn:microsoft.com/office/officeart/2005/8/layout/list1"/>
    <dgm:cxn modelId="{6ACDD39E-DE74-4A2B-BD45-06DE55DACBD0}" srcId="{190D5C57-134F-473E-A4E1-6653777E5D47}" destId="{E5B3557F-3338-43A2-9BB3-49E163DD7EA3}" srcOrd="2" destOrd="0" parTransId="{55B9933B-AD3B-4BFC-A24E-B7008BC2D77B}" sibTransId="{1FF059C2-1CD4-4C21-B226-58CA778C7D80}"/>
    <dgm:cxn modelId="{252A2DE5-1F32-4E53-A64C-1A78A4911C8F}" srcId="{F83CA592-F489-4525-A63B-0E4ABA7B4D2C}" destId="{27BA9452-83E1-49E6-AFB0-B52CFA1FFFA9}" srcOrd="1" destOrd="0" parTransId="{85CF034E-3979-45D0-9647-26BF04937E47}" sibTransId="{DC51050D-417D-4BE9-BB00-00A9183ECA7C}"/>
    <dgm:cxn modelId="{052C80DA-C3E1-40C1-81C1-D4A199371BEC}" type="presOf" srcId="{A6C51A1B-32B8-49D3-9132-26CB4B3F0B89}" destId="{386571D3-C34D-4EC1-9189-5008FECC0B54}" srcOrd="0" destOrd="0" presId="urn:microsoft.com/office/officeart/2005/8/layout/list1"/>
    <dgm:cxn modelId="{E378EAB8-14B6-4F42-B16D-6A096E032F3A}" type="presOf" srcId="{3C41EFE5-6238-4AF4-AA29-A32EC69F70B9}" destId="{386571D3-C34D-4EC1-9189-5008FECC0B54}" srcOrd="0" destOrd="3" presId="urn:microsoft.com/office/officeart/2005/8/layout/list1"/>
    <dgm:cxn modelId="{C5208C6C-65DD-4CA6-94E9-787B3EC15479}" type="presOf" srcId="{7FADDEB7-1DE7-4E68-A2D6-4CE7F250EFF8}" destId="{386571D3-C34D-4EC1-9189-5008FECC0B54}" srcOrd="0" destOrd="6" presId="urn:microsoft.com/office/officeart/2005/8/layout/list1"/>
    <dgm:cxn modelId="{C4AD85AA-C77A-4859-B500-8D6B37C9D953}" srcId="{F83CA592-F489-4525-A63B-0E4ABA7B4D2C}" destId="{35993BAE-0119-429A-94ED-312972050DE6}" srcOrd="2" destOrd="0" parTransId="{1741EC3A-BE8C-47C7-ABBE-A35148B72793}" sibTransId="{85E2D0E2-0150-462D-8B5E-ED8AC37BA873}"/>
    <dgm:cxn modelId="{6806FA4F-39B9-4B27-8951-1C38ECF39D69}" type="presOf" srcId="{35993BAE-0119-429A-94ED-312972050DE6}" destId="{BE9507EB-8390-4508-A2B2-9A3D4984B0CF}" srcOrd="0" destOrd="2" presId="urn:microsoft.com/office/officeart/2005/8/layout/list1"/>
    <dgm:cxn modelId="{E8AA4022-6FCA-4F6B-86FD-194328BCE47A}" type="presOf" srcId="{E5B3557F-3338-43A2-9BB3-49E163DD7EA3}" destId="{386571D3-C34D-4EC1-9189-5008FECC0B54}" srcOrd="0" destOrd="5" presId="urn:microsoft.com/office/officeart/2005/8/layout/list1"/>
    <dgm:cxn modelId="{3046832B-C05E-4B64-A46F-B57CC7934EA8}" type="presOf" srcId="{3374595B-E75C-4340-99F8-1C5C2823D110}" destId="{5B54FCC7-BF1D-42F4-8067-6FDB8E3133CB}" srcOrd="0" destOrd="0" presId="urn:microsoft.com/office/officeart/2005/8/layout/list1"/>
    <dgm:cxn modelId="{9A03F230-17CE-4E74-A3AB-B520570DDF4C}" srcId="{F83CA592-F489-4525-A63B-0E4ABA7B4D2C}" destId="{0A6B25AF-060F-4753-941B-A79757BA4861}" srcOrd="0" destOrd="0" parTransId="{71B2AB4E-7610-4959-A21B-7B836EAA4C9A}" sibTransId="{9E321F94-0A99-4612-9F8A-B68F9C94037F}"/>
    <dgm:cxn modelId="{38864D58-7349-4EBB-8793-EEAE40E7CD96}" type="presOf" srcId="{F83CA592-F489-4525-A63B-0E4ABA7B4D2C}" destId="{34BA74A7-ADF5-4832-A03E-EEC8D05A166C}" srcOrd="1" destOrd="0" presId="urn:microsoft.com/office/officeart/2005/8/layout/list1"/>
    <dgm:cxn modelId="{090AE6D6-0CF2-4620-8DB5-148581480B54}" type="presOf" srcId="{D2AE3278-73A3-4AC2-BB6C-A437C2FCFE6C}" destId="{386571D3-C34D-4EC1-9189-5008FECC0B54}" srcOrd="0" destOrd="1" presId="urn:microsoft.com/office/officeart/2005/8/layout/list1"/>
    <dgm:cxn modelId="{19273024-0129-4C69-B340-6BE79770D51A}" srcId="{3374595B-E75C-4340-99F8-1C5C2823D110}" destId="{D2AE3278-73A3-4AC2-BB6C-A437C2FCFE6C}" srcOrd="1" destOrd="0" parTransId="{BAB7DF0C-5073-43A2-BF96-B7F0B99F025A}" sibTransId="{B3B8F19E-7609-4187-9C77-FFFD79E3B139}"/>
    <dgm:cxn modelId="{006E6404-97ED-46CC-8AAF-9FD3BED2AAC7}" type="presOf" srcId="{0A6B25AF-060F-4753-941B-A79757BA4861}" destId="{BE9507EB-8390-4508-A2B2-9A3D4984B0CF}" srcOrd="0" destOrd="0" presId="urn:microsoft.com/office/officeart/2005/8/layout/list1"/>
    <dgm:cxn modelId="{186FB7E6-412F-43D4-9453-982829BDBBA7}" srcId="{3374595B-E75C-4340-99F8-1C5C2823D110}" destId="{A6C51A1B-32B8-49D3-9132-26CB4B3F0B89}" srcOrd="0" destOrd="0" parTransId="{2BD02295-2FC5-418A-9F80-B28AEA3D2520}" sibTransId="{505F44DF-91A1-4DE8-9893-3273F3D19D42}"/>
    <dgm:cxn modelId="{EC6ED7BC-74CD-4769-95A4-53D3E0D806F1}" type="presOf" srcId="{F83CA592-F489-4525-A63B-0E4ABA7B4D2C}" destId="{6D6737FA-9F84-4253-9BC7-1E70720E900B}" srcOrd="0" destOrd="0" presId="urn:microsoft.com/office/officeart/2005/8/layout/list1"/>
    <dgm:cxn modelId="{10952BD1-2C8D-4017-A6D2-47A351B02374}" type="presOf" srcId="{79072728-458C-4917-89AE-F98221D27477}" destId="{07FFF18C-346F-4989-B2A0-1E35500A8EDB}" srcOrd="0" destOrd="0" presId="urn:microsoft.com/office/officeart/2005/8/layout/list1"/>
    <dgm:cxn modelId="{443054FE-A926-4212-94B5-A77192DF60DD}" type="presOf" srcId="{190D5C57-134F-473E-A4E1-6653777E5D47}" destId="{386571D3-C34D-4EC1-9189-5008FECC0B54}" srcOrd="0" destOrd="2" presId="urn:microsoft.com/office/officeart/2005/8/layout/list1"/>
    <dgm:cxn modelId="{603BA37A-6A36-4558-A2D6-787F8D8A40B6}" srcId="{79072728-458C-4917-89AE-F98221D27477}" destId="{3374595B-E75C-4340-99F8-1C5C2823D110}" srcOrd="1" destOrd="0" parTransId="{7E081D4E-1CCA-4DAD-91C2-AA8C6B074746}" sibTransId="{336634EF-752C-420B-9F6E-4F193D8943DC}"/>
    <dgm:cxn modelId="{63A1E72E-9C33-4516-8CDB-CDBBBB7785D5}" srcId="{190D5C57-134F-473E-A4E1-6653777E5D47}" destId="{E906E26E-98F8-4F77-A3FB-8F45AF292259}" srcOrd="1" destOrd="0" parTransId="{90A65307-E5E0-4386-9806-F599D05CF3E2}" sibTransId="{747928CF-7A04-4B7E-86E7-4578462D7215}"/>
    <dgm:cxn modelId="{A1E253F5-5CB4-4356-A777-DC2D80D96DC6}" srcId="{79072728-458C-4917-89AE-F98221D27477}" destId="{F83CA592-F489-4525-A63B-0E4ABA7B4D2C}" srcOrd="0" destOrd="0" parTransId="{A7F4E3CC-175D-44B4-A6D3-5665E7743AC6}" sibTransId="{3F15C3DA-F404-4759-B13C-4F614596AC87}"/>
    <dgm:cxn modelId="{38478E3B-EF14-4AE7-AC53-4DD610EE848F}" srcId="{3374595B-E75C-4340-99F8-1C5C2823D110}" destId="{7FADDEB7-1DE7-4E68-A2D6-4CE7F250EFF8}" srcOrd="3" destOrd="0" parTransId="{1A4AC699-DE8B-49E8-9D55-169377D5DEE2}" sibTransId="{53411DE2-2AB9-4B67-A073-2EA01825EB05}"/>
    <dgm:cxn modelId="{FDF3871F-DECB-4013-B371-0C4B51CF3689}" type="presOf" srcId="{27BA9452-83E1-49E6-AFB0-B52CFA1FFFA9}" destId="{BE9507EB-8390-4508-A2B2-9A3D4984B0CF}" srcOrd="0" destOrd="1" presId="urn:microsoft.com/office/officeart/2005/8/layout/list1"/>
    <dgm:cxn modelId="{8C932C39-84A8-40D4-AD86-E5BB6F4FB050}" type="presParOf" srcId="{07FFF18C-346F-4989-B2A0-1E35500A8EDB}" destId="{73893FCC-8DDA-4343-8A96-1AAEA8D6C4F6}" srcOrd="0" destOrd="0" presId="urn:microsoft.com/office/officeart/2005/8/layout/list1"/>
    <dgm:cxn modelId="{43CB44D8-5AE7-4D09-8708-1B4931D4812E}" type="presParOf" srcId="{73893FCC-8DDA-4343-8A96-1AAEA8D6C4F6}" destId="{6D6737FA-9F84-4253-9BC7-1E70720E900B}" srcOrd="0" destOrd="0" presId="urn:microsoft.com/office/officeart/2005/8/layout/list1"/>
    <dgm:cxn modelId="{B4722C02-BE1B-4EBC-B783-F5EB58B583BA}" type="presParOf" srcId="{73893FCC-8DDA-4343-8A96-1AAEA8D6C4F6}" destId="{34BA74A7-ADF5-4832-A03E-EEC8D05A166C}" srcOrd="1" destOrd="0" presId="urn:microsoft.com/office/officeart/2005/8/layout/list1"/>
    <dgm:cxn modelId="{F8B1320A-087A-4BAE-8D35-A50DB05D3D52}" type="presParOf" srcId="{07FFF18C-346F-4989-B2A0-1E35500A8EDB}" destId="{733298EA-B862-41E7-B5F8-F6B781F6DD93}" srcOrd="1" destOrd="0" presId="urn:microsoft.com/office/officeart/2005/8/layout/list1"/>
    <dgm:cxn modelId="{DD7F1661-C245-4B9E-B5BB-9FD913542F63}" type="presParOf" srcId="{07FFF18C-346F-4989-B2A0-1E35500A8EDB}" destId="{BE9507EB-8390-4508-A2B2-9A3D4984B0CF}" srcOrd="2" destOrd="0" presId="urn:microsoft.com/office/officeart/2005/8/layout/list1"/>
    <dgm:cxn modelId="{052716CC-8789-44D1-971C-EF3DF381774E}" type="presParOf" srcId="{07FFF18C-346F-4989-B2A0-1E35500A8EDB}" destId="{8E807B30-912A-477D-A77A-50D3EC0EABF0}" srcOrd="3" destOrd="0" presId="urn:microsoft.com/office/officeart/2005/8/layout/list1"/>
    <dgm:cxn modelId="{355D2861-96B7-4F85-B779-16358202C6B4}" type="presParOf" srcId="{07FFF18C-346F-4989-B2A0-1E35500A8EDB}" destId="{32CB4955-0706-4975-88BF-8A3683FECB48}" srcOrd="4" destOrd="0" presId="urn:microsoft.com/office/officeart/2005/8/layout/list1"/>
    <dgm:cxn modelId="{BD10C762-C5FB-4EEE-980F-C79D5658C207}" type="presParOf" srcId="{32CB4955-0706-4975-88BF-8A3683FECB48}" destId="{5B54FCC7-BF1D-42F4-8067-6FDB8E3133CB}" srcOrd="0" destOrd="0" presId="urn:microsoft.com/office/officeart/2005/8/layout/list1"/>
    <dgm:cxn modelId="{B62823C0-02E0-4086-B170-69E7BA16ACD6}" type="presParOf" srcId="{32CB4955-0706-4975-88BF-8A3683FECB48}" destId="{061BC16F-61BE-457A-887A-549D654F0296}" srcOrd="1" destOrd="0" presId="urn:microsoft.com/office/officeart/2005/8/layout/list1"/>
    <dgm:cxn modelId="{7615E526-627A-46D3-BE1D-2665181888A9}" type="presParOf" srcId="{07FFF18C-346F-4989-B2A0-1E35500A8EDB}" destId="{6CFD1843-047B-4F9C-A149-203A2A2FE3D0}" srcOrd="5" destOrd="0" presId="urn:microsoft.com/office/officeart/2005/8/layout/list1"/>
    <dgm:cxn modelId="{A506E4D6-2578-4763-891E-FB8357233E0C}" type="presParOf" srcId="{07FFF18C-346F-4989-B2A0-1E35500A8EDB}" destId="{386571D3-C34D-4EC1-9189-5008FECC0B54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95A5002A-4C90-4122-BA22-C32D5AF89A57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hr-HR"/>
        </a:p>
      </dgm:t>
    </dgm:pt>
    <dgm:pt modelId="{91AF44D3-2E45-4179-909F-E0DD9A435017}">
      <dgm:prSet custT="1"/>
      <dgm:spPr/>
      <dgm:t>
        <a:bodyPr/>
        <a:lstStyle/>
        <a:p>
          <a:pPr rtl="0"/>
          <a:r>
            <a:rPr lang="hr-HR" sz="2400" b="1" smtClean="0">
              <a:latin typeface="Century" panose="02040604050505020304" pitchFamily="18" charset="0"/>
            </a:rPr>
            <a:t>Suočavanje sa životnim stresom</a:t>
          </a:r>
          <a:endParaRPr lang="hr-HR" sz="2400" b="1">
            <a:latin typeface="Century" panose="02040604050505020304" pitchFamily="18" charset="0"/>
          </a:endParaRPr>
        </a:p>
      </dgm:t>
    </dgm:pt>
    <dgm:pt modelId="{8B8AEAF2-0288-439B-B4B1-097FD59E6F07}" type="parTrans" cxnId="{81674BC3-116B-40C0-B1A3-97DE688E3BBE}">
      <dgm:prSet/>
      <dgm:spPr/>
      <dgm:t>
        <a:bodyPr/>
        <a:lstStyle/>
        <a:p>
          <a:endParaRPr lang="hr-HR"/>
        </a:p>
      </dgm:t>
    </dgm:pt>
    <dgm:pt modelId="{6C163A9C-A9EA-460C-8E45-016B482EFB4A}" type="sibTrans" cxnId="{81674BC3-116B-40C0-B1A3-97DE688E3BBE}">
      <dgm:prSet/>
      <dgm:spPr/>
      <dgm:t>
        <a:bodyPr/>
        <a:lstStyle/>
        <a:p>
          <a:endParaRPr lang="hr-HR"/>
        </a:p>
      </dgm:t>
    </dgm:pt>
    <dgm:pt modelId="{54A8315D-AB0A-444A-9B4A-8DA4A66A3EF5}">
      <dgm:prSet custT="1"/>
      <dgm:spPr>
        <a:solidFill>
          <a:srgbClr val="E2E9CF">
            <a:alpha val="90000"/>
          </a:srgbClr>
        </a:solidFill>
      </dgm:spPr>
      <dgm:t>
        <a:bodyPr/>
        <a:lstStyle/>
        <a:p>
          <a:pPr rtl="0"/>
          <a:r>
            <a:rPr lang="hr-HR" sz="2000" smtClean="0">
              <a:latin typeface="Century" panose="02040604050505020304" pitchFamily="18" charset="0"/>
            </a:rPr>
            <a:t>Klijenta se educira o kognitivnom restrukturiranju anksioznih i depresivnih misli o životnim događajima – smanjenje opće razine anksioznosti</a:t>
          </a:r>
          <a:endParaRPr lang="hr-HR" sz="2000">
            <a:latin typeface="Century" panose="02040604050505020304" pitchFamily="18" charset="0"/>
          </a:endParaRPr>
        </a:p>
      </dgm:t>
    </dgm:pt>
    <dgm:pt modelId="{CA5A6CB9-8856-438F-94EB-C542CB6F1385}" type="parTrans" cxnId="{49C8C91B-8AB4-4A04-93B0-66AB4A698371}">
      <dgm:prSet/>
      <dgm:spPr/>
      <dgm:t>
        <a:bodyPr/>
        <a:lstStyle/>
        <a:p>
          <a:endParaRPr lang="hr-HR"/>
        </a:p>
      </dgm:t>
    </dgm:pt>
    <dgm:pt modelId="{82E5FEB7-A158-4FC0-92B5-40B048F5EB95}" type="sibTrans" cxnId="{49C8C91B-8AB4-4A04-93B0-66AB4A698371}">
      <dgm:prSet/>
      <dgm:spPr/>
      <dgm:t>
        <a:bodyPr/>
        <a:lstStyle/>
        <a:p>
          <a:endParaRPr lang="hr-HR"/>
        </a:p>
      </dgm:t>
    </dgm:pt>
    <dgm:pt modelId="{CE5C5499-2783-49FD-A329-B4B495166D6C}">
      <dgm:prSet custT="1"/>
      <dgm:spPr/>
      <dgm:t>
        <a:bodyPr/>
        <a:lstStyle/>
        <a:p>
          <a:pPr rtl="0"/>
          <a:r>
            <a:rPr lang="hr-HR" sz="2400" b="1" smtClean="0">
              <a:latin typeface="Century" panose="02040604050505020304" pitchFamily="18" charset="0"/>
            </a:rPr>
            <a:t>Prorjeđivanje tretmana</a:t>
          </a:r>
          <a:endParaRPr lang="hr-HR" sz="2400" b="1">
            <a:latin typeface="Century" panose="02040604050505020304" pitchFamily="18" charset="0"/>
          </a:endParaRPr>
        </a:p>
      </dgm:t>
    </dgm:pt>
    <dgm:pt modelId="{B5FA9914-5CE8-403F-9C68-440BA290ADDB}" type="parTrans" cxnId="{343E4FFD-7630-48C5-8157-E6546F361229}">
      <dgm:prSet/>
      <dgm:spPr/>
      <dgm:t>
        <a:bodyPr/>
        <a:lstStyle/>
        <a:p>
          <a:endParaRPr lang="hr-HR"/>
        </a:p>
      </dgm:t>
    </dgm:pt>
    <dgm:pt modelId="{D6B32F53-15E0-4E76-9287-8A6FCDC0FCDF}" type="sibTrans" cxnId="{343E4FFD-7630-48C5-8157-E6546F361229}">
      <dgm:prSet/>
      <dgm:spPr/>
      <dgm:t>
        <a:bodyPr/>
        <a:lstStyle/>
        <a:p>
          <a:endParaRPr lang="hr-HR"/>
        </a:p>
      </dgm:t>
    </dgm:pt>
    <dgm:pt modelId="{C0C8BEFE-1635-4F2E-87C6-9C4405A4EFDD}">
      <dgm:prSet custT="1"/>
      <dgm:spPr>
        <a:solidFill>
          <a:srgbClr val="E2E9CF">
            <a:alpha val="90000"/>
          </a:srgbClr>
        </a:solidFill>
      </dgm:spPr>
      <dgm:t>
        <a:bodyPr/>
        <a:lstStyle/>
        <a:p>
          <a:pPr rtl="0"/>
          <a:r>
            <a:rPr lang="hr-HR" sz="2000" smtClean="0">
              <a:latin typeface="Century" panose="02040604050505020304" pitchFamily="18" charset="0"/>
            </a:rPr>
            <a:t>Cilj terapije: uklanjanje napada panike</a:t>
          </a:r>
          <a:endParaRPr lang="hr-HR" sz="2000">
            <a:latin typeface="Century" panose="02040604050505020304" pitchFamily="18" charset="0"/>
          </a:endParaRPr>
        </a:p>
      </dgm:t>
    </dgm:pt>
    <dgm:pt modelId="{1D8FE440-22C7-4D89-98CB-8C22AB13996C}" type="parTrans" cxnId="{E12A8319-1B76-4AF6-9CD8-66A09816E511}">
      <dgm:prSet/>
      <dgm:spPr/>
      <dgm:t>
        <a:bodyPr/>
        <a:lstStyle/>
        <a:p>
          <a:endParaRPr lang="hr-HR"/>
        </a:p>
      </dgm:t>
    </dgm:pt>
    <dgm:pt modelId="{E62AA40A-A22A-4AF1-8E1C-947C9F933FA1}" type="sibTrans" cxnId="{E12A8319-1B76-4AF6-9CD8-66A09816E511}">
      <dgm:prSet/>
      <dgm:spPr/>
      <dgm:t>
        <a:bodyPr/>
        <a:lstStyle/>
        <a:p>
          <a:endParaRPr lang="hr-HR"/>
        </a:p>
      </dgm:t>
    </dgm:pt>
    <dgm:pt modelId="{0FBFFD7D-A542-43BE-AD40-D5F3624A8F63}">
      <dgm:prSet custT="1"/>
      <dgm:spPr>
        <a:solidFill>
          <a:srgbClr val="E2E9CF">
            <a:alpha val="90000"/>
          </a:srgbClr>
        </a:solidFill>
      </dgm:spPr>
      <dgm:t>
        <a:bodyPr/>
        <a:lstStyle/>
        <a:p>
          <a:pPr rtl="0"/>
          <a:r>
            <a:rPr lang="hr-HR" sz="2000" smtClean="0">
              <a:latin typeface="Century" panose="02040604050505020304" pitchFamily="18" charset="0"/>
            </a:rPr>
            <a:t>Vještine suočavanja – smanjuje se vjerojatnost recidiva</a:t>
          </a:r>
          <a:endParaRPr lang="hr-HR" sz="2000">
            <a:latin typeface="Century" panose="02040604050505020304" pitchFamily="18" charset="0"/>
          </a:endParaRPr>
        </a:p>
      </dgm:t>
    </dgm:pt>
    <dgm:pt modelId="{E8522AF6-6011-4A0D-BD8B-47239D9224FE}" type="parTrans" cxnId="{B16F4564-C63E-4056-B018-AEB20F5177FD}">
      <dgm:prSet/>
      <dgm:spPr/>
      <dgm:t>
        <a:bodyPr/>
        <a:lstStyle/>
        <a:p>
          <a:endParaRPr lang="hr-HR"/>
        </a:p>
      </dgm:t>
    </dgm:pt>
    <dgm:pt modelId="{2BA2ED41-A06A-4086-ADC2-EB6FC48D5A3D}" type="sibTrans" cxnId="{B16F4564-C63E-4056-B018-AEB20F5177FD}">
      <dgm:prSet/>
      <dgm:spPr/>
      <dgm:t>
        <a:bodyPr/>
        <a:lstStyle/>
        <a:p>
          <a:endParaRPr lang="hr-HR"/>
        </a:p>
      </dgm:t>
    </dgm:pt>
    <dgm:pt modelId="{A84FEF51-714E-4586-BFE6-12E4AC743D21}">
      <dgm:prSet custT="1"/>
      <dgm:spPr>
        <a:solidFill>
          <a:srgbClr val="E2E9CF">
            <a:alpha val="90000"/>
          </a:srgbClr>
        </a:solidFill>
      </dgm:spPr>
      <dgm:t>
        <a:bodyPr/>
        <a:lstStyle/>
        <a:p>
          <a:pPr rtl="0"/>
          <a:r>
            <a:rPr lang="hr-HR" sz="2000" smtClean="0">
              <a:latin typeface="Century" panose="02040604050505020304" pitchFamily="18" charset="0"/>
            </a:rPr>
            <a:t>12 tretmana</a:t>
          </a:r>
          <a:endParaRPr lang="hr-HR" sz="2000">
            <a:latin typeface="Century" panose="02040604050505020304" pitchFamily="18" charset="0"/>
          </a:endParaRPr>
        </a:p>
      </dgm:t>
    </dgm:pt>
    <dgm:pt modelId="{9E9469F8-872B-46CB-887D-E71768DB30CA}" type="parTrans" cxnId="{E6ACD628-2768-45E8-A352-487ACBB4093D}">
      <dgm:prSet/>
      <dgm:spPr/>
      <dgm:t>
        <a:bodyPr/>
        <a:lstStyle/>
        <a:p>
          <a:endParaRPr lang="hr-HR"/>
        </a:p>
      </dgm:t>
    </dgm:pt>
    <dgm:pt modelId="{F91B6D34-41F4-4264-A8CC-B01BB0029FDD}" type="sibTrans" cxnId="{E6ACD628-2768-45E8-A352-487ACBB4093D}">
      <dgm:prSet/>
      <dgm:spPr/>
      <dgm:t>
        <a:bodyPr/>
        <a:lstStyle/>
        <a:p>
          <a:endParaRPr lang="hr-HR"/>
        </a:p>
      </dgm:t>
    </dgm:pt>
    <dgm:pt modelId="{415D44A4-8374-4FF7-9357-1F90F7434D04}">
      <dgm:prSet custT="1"/>
      <dgm:spPr>
        <a:solidFill>
          <a:srgbClr val="E2E9CF">
            <a:alpha val="90000"/>
          </a:srgbClr>
        </a:solidFill>
      </dgm:spPr>
      <dgm:t>
        <a:bodyPr/>
        <a:lstStyle/>
        <a:p>
          <a:pPr rtl="0"/>
          <a:r>
            <a:rPr lang="hr-HR" sz="2000" smtClean="0">
              <a:latin typeface="Century" panose="02040604050505020304" pitchFamily="18" charset="0"/>
            </a:rPr>
            <a:t>Prorjeđivanje tretmana – vježbanje funkcioniranja neovisnog o terapiji, klijent si sam zadaje domaće zadaće</a:t>
          </a:r>
          <a:endParaRPr lang="hr-HR" sz="2000">
            <a:latin typeface="Century" panose="02040604050505020304" pitchFamily="18" charset="0"/>
          </a:endParaRPr>
        </a:p>
      </dgm:t>
    </dgm:pt>
    <dgm:pt modelId="{F89D8626-858E-48C7-9148-86B5DC509E23}" type="parTrans" cxnId="{ADBDB376-E334-4FB5-B5C1-5332ECE7471C}">
      <dgm:prSet/>
      <dgm:spPr/>
      <dgm:t>
        <a:bodyPr/>
        <a:lstStyle/>
        <a:p>
          <a:endParaRPr lang="hr-HR"/>
        </a:p>
      </dgm:t>
    </dgm:pt>
    <dgm:pt modelId="{0D6ECDC2-CF8D-4793-9474-C17D45FE8B7F}" type="sibTrans" cxnId="{ADBDB376-E334-4FB5-B5C1-5332ECE7471C}">
      <dgm:prSet/>
      <dgm:spPr/>
      <dgm:t>
        <a:bodyPr/>
        <a:lstStyle/>
        <a:p>
          <a:endParaRPr lang="hr-HR"/>
        </a:p>
      </dgm:t>
    </dgm:pt>
    <dgm:pt modelId="{4AF339D0-CD03-4B6B-9697-EE2E3FECC3A3}">
      <dgm:prSet custT="1"/>
      <dgm:spPr>
        <a:solidFill>
          <a:srgbClr val="E2E9CF">
            <a:alpha val="90000"/>
          </a:srgbClr>
        </a:solidFill>
      </dgm:spPr>
      <dgm:t>
        <a:bodyPr/>
        <a:lstStyle/>
        <a:p>
          <a:pPr rtl="0"/>
          <a:r>
            <a:rPr lang="hr-HR" sz="2000" smtClean="0">
              <a:latin typeface="Century" panose="02040604050505020304" pitchFamily="18" charset="0"/>
            </a:rPr>
            <a:t>Seanse ojačavanja (booster) - periodički</a:t>
          </a:r>
          <a:endParaRPr lang="hr-HR" sz="2000">
            <a:latin typeface="Century" panose="02040604050505020304" pitchFamily="18" charset="0"/>
          </a:endParaRPr>
        </a:p>
      </dgm:t>
    </dgm:pt>
    <dgm:pt modelId="{8A048E0E-EE9D-4B09-A9C7-97C3B85348F4}" type="parTrans" cxnId="{53D7342A-5024-44B3-81A8-6F8C664E3466}">
      <dgm:prSet/>
      <dgm:spPr/>
      <dgm:t>
        <a:bodyPr/>
        <a:lstStyle/>
        <a:p>
          <a:endParaRPr lang="hr-HR"/>
        </a:p>
      </dgm:t>
    </dgm:pt>
    <dgm:pt modelId="{8392FAC9-F39B-4E0C-AE2A-D506A48CB32E}" type="sibTrans" cxnId="{53D7342A-5024-44B3-81A8-6F8C664E3466}">
      <dgm:prSet/>
      <dgm:spPr/>
      <dgm:t>
        <a:bodyPr/>
        <a:lstStyle/>
        <a:p>
          <a:endParaRPr lang="hr-HR"/>
        </a:p>
      </dgm:t>
    </dgm:pt>
    <dgm:pt modelId="{95A70FD1-23DE-4609-BCFB-3B2070343FBF}" type="pres">
      <dgm:prSet presAssocID="{95A5002A-4C90-4122-BA22-C32D5AF89A5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DAD8A07-D57D-4950-A678-B1159D469140}" type="pres">
      <dgm:prSet presAssocID="{91AF44D3-2E45-4179-909F-E0DD9A435017}" presName="parentLin" presStyleCnt="0"/>
      <dgm:spPr/>
    </dgm:pt>
    <dgm:pt modelId="{B214D049-59CC-40E5-87F4-5B6D666457E9}" type="pres">
      <dgm:prSet presAssocID="{91AF44D3-2E45-4179-909F-E0DD9A435017}" presName="parentLeftMargin" presStyleLbl="node1" presStyleIdx="0" presStyleCnt="2"/>
      <dgm:spPr/>
      <dgm:t>
        <a:bodyPr/>
        <a:lstStyle/>
        <a:p>
          <a:endParaRPr lang="hr-HR"/>
        </a:p>
      </dgm:t>
    </dgm:pt>
    <dgm:pt modelId="{9465882F-2DCE-4216-B3EC-30FCBD83F55A}" type="pres">
      <dgm:prSet presAssocID="{91AF44D3-2E45-4179-909F-E0DD9A43501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6DECDA2-B718-497D-960A-F1A40BAD93E3}" type="pres">
      <dgm:prSet presAssocID="{91AF44D3-2E45-4179-909F-E0DD9A435017}" presName="negativeSpace" presStyleCnt="0"/>
      <dgm:spPr/>
    </dgm:pt>
    <dgm:pt modelId="{C7ACAC2A-6EAC-4B1A-9D60-D453A9D9B6EB}" type="pres">
      <dgm:prSet presAssocID="{91AF44D3-2E45-4179-909F-E0DD9A435017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CE161EC-FC35-4868-B98B-8E440CD42757}" type="pres">
      <dgm:prSet presAssocID="{6C163A9C-A9EA-460C-8E45-016B482EFB4A}" presName="spaceBetweenRectangles" presStyleCnt="0"/>
      <dgm:spPr/>
    </dgm:pt>
    <dgm:pt modelId="{91D41C8B-3D3B-4141-B226-4C06C46E10FD}" type="pres">
      <dgm:prSet presAssocID="{CE5C5499-2783-49FD-A329-B4B495166D6C}" presName="parentLin" presStyleCnt="0"/>
      <dgm:spPr/>
    </dgm:pt>
    <dgm:pt modelId="{BC21E637-6382-40A0-BB9B-28685140F553}" type="pres">
      <dgm:prSet presAssocID="{CE5C5499-2783-49FD-A329-B4B495166D6C}" presName="parentLeftMargin" presStyleLbl="node1" presStyleIdx="0" presStyleCnt="2"/>
      <dgm:spPr/>
      <dgm:t>
        <a:bodyPr/>
        <a:lstStyle/>
        <a:p>
          <a:endParaRPr lang="hr-HR"/>
        </a:p>
      </dgm:t>
    </dgm:pt>
    <dgm:pt modelId="{1DE580E5-C0F5-4EDF-86CE-B1A768326C0A}" type="pres">
      <dgm:prSet presAssocID="{CE5C5499-2783-49FD-A329-B4B495166D6C}" presName="parentText" presStyleLbl="node1" presStyleIdx="1" presStyleCnt="2" custLinFactNeighborX="-263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B43B057-8B09-49A3-84CF-0338154CC280}" type="pres">
      <dgm:prSet presAssocID="{CE5C5499-2783-49FD-A329-B4B495166D6C}" presName="negativeSpace" presStyleCnt="0"/>
      <dgm:spPr/>
    </dgm:pt>
    <dgm:pt modelId="{92F78FF9-B90D-4915-A072-79FAF2840EC8}" type="pres">
      <dgm:prSet presAssocID="{CE5C5499-2783-49FD-A329-B4B495166D6C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A8D3F960-603A-4A13-8F24-3AB4180E00AC}" type="presOf" srcId="{415D44A4-8374-4FF7-9357-1F90F7434D04}" destId="{92F78FF9-B90D-4915-A072-79FAF2840EC8}" srcOrd="0" destOrd="3" presId="urn:microsoft.com/office/officeart/2005/8/layout/list1"/>
    <dgm:cxn modelId="{135D6720-4166-46BF-B355-860DAFB9A7D8}" type="presOf" srcId="{A84FEF51-714E-4586-BFE6-12E4AC743D21}" destId="{92F78FF9-B90D-4915-A072-79FAF2840EC8}" srcOrd="0" destOrd="2" presId="urn:microsoft.com/office/officeart/2005/8/layout/list1"/>
    <dgm:cxn modelId="{53D7342A-5024-44B3-81A8-6F8C664E3466}" srcId="{CE5C5499-2783-49FD-A329-B4B495166D6C}" destId="{4AF339D0-CD03-4B6B-9697-EE2E3FECC3A3}" srcOrd="4" destOrd="0" parTransId="{8A048E0E-EE9D-4B09-A9C7-97C3B85348F4}" sibTransId="{8392FAC9-F39B-4E0C-AE2A-D506A48CB32E}"/>
    <dgm:cxn modelId="{021600C0-F164-4EFB-B3DF-21920DACC563}" type="presOf" srcId="{C0C8BEFE-1635-4F2E-87C6-9C4405A4EFDD}" destId="{92F78FF9-B90D-4915-A072-79FAF2840EC8}" srcOrd="0" destOrd="0" presId="urn:microsoft.com/office/officeart/2005/8/layout/list1"/>
    <dgm:cxn modelId="{E6ACD628-2768-45E8-A352-487ACBB4093D}" srcId="{CE5C5499-2783-49FD-A329-B4B495166D6C}" destId="{A84FEF51-714E-4586-BFE6-12E4AC743D21}" srcOrd="2" destOrd="0" parTransId="{9E9469F8-872B-46CB-887D-E71768DB30CA}" sibTransId="{F91B6D34-41F4-4264-A8CC-B01BB0029FDD}"/>
    <dgm:cxn modelId="{B560AF85-EBF6-4F85-B0FA-574ACFE712A3}" type="presOf" srcId="{0FBFFD7D-A542-43BE-AD40-D5F3624A8F63}" destId="{92F78FF9-B90D-4915-A072-79FAF2840EC8}" srcOrd="0" destOrd="1" presId="urn:microsoft.com/office/officeart/2005/8/layout/list1"/>
    <dgm:cxn modelId="{8710898A-FBFB-4928-B03A-71A0638BA1CE}" type="presOf" srcId="{91AF44D3-2E45-4179-909F-E0DD9A435017}" destId="{B214D049-59CC-40E5-87F4-5B6D666457E9}" srcOrd="0" destOrd="0" presId="urn:microsoft.com/office/officeart/2005/8/layout/list1"/>
    <dgm:cxn modelId="{49C8C91B-8AB4-4A04-93B0-66AB4A698371}" srcId="{91AF44D3-2E45-4179-909F-E0DD9A435017}" destId="{54A8315D-AB0A-444A-9B4A-8DA4A66A3EF5}" srcOrd="0" destOrd="0" parTransId="{CA5A6CB9-8856-438F-94EB-C542CB6F1385}" sibTransId="{82E5FEB7-A158-4FC0-92B5-40B048F5EB95}"/>
    <dgm:cxn modelId="{343E4FFD-7630-48C5-8157-E6546F361229}" srcId="{95A5002A-4C90-4122-BA22-C32D5AF89A57}" destId="{CE5C5499-2783-49FD-A329-B4B495166D6C}" srcOrd="1" destOrd="0" parTransId="{B5FA9914-5CE8-403F-9C68-440BA290ADDB}" sibTransId="{D6B32F53-15E0-4E76-9287-8A6FCDC0FCDF}"/>
    <dgm:cxn modelId="{94167309-CC58-4F5B-825A-5A0433B8603E}" type="presOf" srcId="{91AF44D3-2E45-4179-909F-E0DD9A435017}" destId="{9465882F-2DCE-4216-B3EC-30FCBD83F55A}" srcOrd="1" destOrd="0" presId="urn:microsoft.com/office/officeart/2005/8/layout/list1"/>
    <dgm:cxn modelId="{3BEE204E-445F-496F-9CCD-445C48F92CA2}" type="presOf" srcId="{54A8315D-AB0A-444A-9B4A-8DA4A66A3EF5}" destId="{C7ACAC2A-6EAC-4B1A-9D60-D453A9D9B6EB}" srcOrd="0" destOrd="0" presId="urn:microsoft.com/office/officeart/2005/8/layout/list1"/>
    <dgm:cxn modelId="{B16F4564-C63E-4056-B018-AEB20F5177FD}" srcId="{CE5C5499-2783-49FD-A329-B4B495166D6C}" destId="{0FBFFD7D-A542-43BE-AD40-D5F3624A8F63}" srcOrd="1" destOrd="0" parTransId="{E8522AF6-6011-4A0D-BD8B-47239D9224FE}" sibTransId="{2BA2ED41-A06A-4086-ADC2-EB6FC48D5A3D}"/>
    <dgm:cxn modelId="{E12A8319-1B76-4AF6-9CD8-66A09816E511}" srcId="{CE5C5499-2783-49FD-A329-B4B495166D6C}" destId="{C0C8BEFE-1635-4F2E-87C6-9C4405A4EFDD}" srcOrd="0" destOrd="0" parTransId="{1D8FE440-22C7-4D89-98CB-8C22AB13996C}" sibTransId="{E62AA40A-A22A-4AF1-8E1C-947C9F933FA1}"/>
    <dgm:cxn modelId="{81674BC3-116B-40C0-B1A3-97DE688E3BBE}" srcId="{95A5002A-4C90-4122-BA22-C32D5AF89A57}" destId="{91AF44D3-2E45-4179-909F-E0DD9A435017}" srcOrd="0" destOrd="0" parTransId="{8B8AEAF2-0288-439B-B4B1-097FD59E6F07}" sibTransId="{6C163A9C-A9EA-460C-8E45-016B482EFB4A}"/>
    <dgm:cxn modelId="{B887B8A7-97E5-419A-ACCC-0F081FF07FF0}" type="presOf" srcId="{4AF339D0-CD03-4B6B-9697-EE2E3FECC3A3}" destId="{92F78FF9-B90D-4915-A072-79FAF2840EC8}" srcOrd="0" destOrd="4" presId="urn:microsoft.com/office/officeart/2005/8/layout/list1"/>
    <dgm:cxn modelId="{630F4D63-8665-42BB-BEF9-8F822DEF427C}" type="presOf" srcId="{CE5C5499-2783-49FD-A329-B4B495166D6C}" destId="{BC21E637-6382-40A0-BB9B-28685140F553}" srcOrd="0" destOrd="0" presId="urn:microsoft.com/office/officeart/2005/8/layout/list1"/>
    <dgm:cxn modelId="{497D17FA-C38D-4518-827C-F500CE236C02}" type="presOf" srcId="{95A5002A-4C90-4122-BA22-C32D5AF89A57}" destId="{95A70FD1-23DE-4609-BCFB-3B2070343FBF}" srcOrd="0" destOrd="0" presId="urn:microsoft.com/office/officeart/2005/8/layout/list1"/>
    <dgm:cxn modelId="{ADBDB376-E334-4FB5-B5C1-5332ECE7471C}" srcId="{CE5C5499-2783-49FD-A329-B4B495166D6C}" destId="{415D44A4-8374-4FF7-9357-1F90F7434D04}" srcOrd="3" destOrd="0" parTransId="{F89D8626-858E-48C7-9148-86B5DC509E23}" sibTransId="{0D6ECDC2-CF8D-4793-9474-C17D45FE8B7F}"/>
    <dgm:cxn modelId="{235B48B5-D7BE-4EFB-AFE5-311AE9E77F29}" type="presOf" srcId="{CE5C5499-2783-49FD-A329-B4B495166D6C}" destId="{1DE580E5-C0F5-4EDF-86CE-B1A768326C0A}" srcOrd="1" destOrd="0" presId="urn:microsoft.com/office/officeart/2005/8/layout/list1"/>
    <dgm:cxn modelId="{F7C66115-7CDA-474A-A452-17E85F765B6E}" type="presParOf" srcId="{95A70FD1-23DE-4609-BCFB-3B2070343FBF}" destId="{8DAD8A07-D57D-4950-A678-B1159D469140}" srcOrd="0" destOrd="0" presId="urn:microsoft.com/office/officeart/2005/8/layout/list1"/>
    <dgm:cxn modelId="{0DE957D8-2DA8-42CC-A6F6-1C7620C5B4FF}" type="presParOf" srcId="{8DAD8A07-D57D-4950-A678-B1159D469140}" destId="{B214D049-59CC-40E5-87F4-5B6D666457E9}" srcOrd="0" destOrd="0" presId="urn:microsoft.com/office/officeart/2005/8/layout/list1"/>
    <dgm:cxn modelId="{52EC539F-6F5E-43DA-823F-D1287B544B03}" type="presParOf" srcId="{8DAD8A07-D57D-4950-A678-B1159D469140}" destId="{9465882F-2DCE-4216-B3EC-30FCBD83F55A}" srcOrd="1" destOrd="0" presId="urn:microsoft.com/office/officeart/2005/8/layout/list1"/>
    <dgm:cxn modelId="{334C2660-FE02-4F43-94D9-387E4A7A9B5F}" type="presParOf" srcId="{95A70FD1-23DE-4609-BCFB-3B2070343FBF}" destId="{66DECDA2-B718-497D-960A-F1A40BAD93E3}" srcOrd="1" destOrd="0" presId="urn:microsoft.com/office/officeart/2005/8/layout/list1"/>
    <dgm:cxn modelId="{592096C0-4383-4E1F-A3CC-EC2B8183D7BE}" type="presParOf" srcId="{95A70FD1-23DE-4609-BCFB-3B2070343FBF}" destId="{C7ACAC2A-6EAC-4B1A-9D60-D453A9D9B6EB}" srcOrd="2" destOrd="0" presId="urn:microsoft.com/office/officeart/2005/8/layout/list1"/>
    <dgm:cxn modelId="{098410B6-3DF1-4F93-8DB0-15BB6C5FCF41}" type="presParOf" srcId="{95A70FD1-23DE-4609-BCFB-3B2070343FBF}" destId="{8CE161EC-FC35-4868-B98B-8E440CD42757}" srcOrd="3" destOrd="0" presId="urn:microsoft.com/office/officeart/2005/8/layout/list1"/>
    <dgm:cxn modelId="{B268B3FA-3D9F-428A-9233-47B1A320E61D}" type="presParOf" srcId="{95A70FD1-23DE-4609-BCFB-3B2070343FBF}" destId="{91D41C8B-3D3B-4141-B226-4C06C46E10FD}" srcOrd="4" destOrd="0" presId="urn:microsoft.com/office/officeart/2005/8/layout/list1"/>
    <dgm:cxn modelId="{4A475624-7832-4B85-84ED-5C38AAA50476}" type="presParOf" srcId="{91D41C8B-3D3B-4141-B226-4C06C46E10FD}" destId="{BC21E637-6382-40A0-BB9B-28685140F553}" srcOrd="0" destOrd="0" presId="urn:microsoft.com/office/officeart/2005/8/layout/list1"/>
    <dgm:cxn modelId="{C8AC6EA0-6F80-421C-B2BF-7D9BC5B63A5F}" type="presParOf" srcId="{91D41C8B-3D3B-4141-B226-4C06C46E10FD}" destId="{1DE580E5-C0F5-4EDF-86CE-B1A768326C0A}" srcOrd="1" destOrd="0" presId="urn:microsoft.com/office/officeart/2005/8/layout/list1"/>
    <dgm:cxn modelId="{1329599A-5B70-4153-AC48-0DC71233E4EC}" type="presParOf" srcId="{95A70FD1-23DE-4609-BCFB-3B2070343FBF}" destId="{CB43B057-8B09-49A3-84CF-0338154CC280}" srcOrd="5" destOrd="0" presId="urn:microsoft.com/office/officeart/2005/8/layout/list1"/>
    <dgm:cxn modelId="{8667A39F-A1AB-4996-8786-55CD088AA9D7}" type="presParOf" srcId="{95A70FD1-23DE-4609-BCFB-3B2070343FBF}" destId="{92F78FF9-B90D-4915-A072-79FAF2840EC8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B4F5297C-CF58-4F4E-884F-9F7043F6F05F}" type="doc">
      <dgm:prSet loTypeId="urn:microsoft.com/office/officeart/2005/8/layout/lProcess2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hr-HR"/>
        </a:p>
      </dgm:t>
    </dgm:pt>
    <dgm:pt modelId="{EADBD42C-55F1-4FD7-885F-E53C1D2238B1}">
      <dgm:prSet custT="1"/>
      <dgm:spPr>
        <a:solidFill>
          <a:srgbClr val="D8E1BD"/>
        </a:solidFill>
      </dgm:spPr>
      <dgm:t>
        <a:bodyPr/>
        <a:lstStyle/>
        <a:p>
          <a:pPr rtl="0"/>
          <a:r>
            <a:rPr lang="hr-HR" sz="2400" dirty="0" smtClean="0">
              <a:latin typeface="Century" panose="02040604050505020304" pitchFamily="18" charset="0"/>
            </a:rPr>
            <a:t>Strah od </a:t>
          </a:r>
          <a:r>
            <a:rPr lang="hr-HR" sz="2400" dirty="0" err="1" smtClean="0">
              <a:latin typeface="Century" panose="02040604050505020304" pitchFamily="18" charset="0"/>
            </a:rPr>
            <a:t>intrapsihičkih</a:t>
          </a:r>
          <a:r>
            <a:rPr lang="hr-HR" sz="2400" dirty="0" smtClean="0">
              <a:latin typeface="Century" panose="02040604050505020304" pitchFamily="18" charset="0"/>
            </a:rPr>
            <a:t> procesa</a:t>
          </a:r>
          <a:endParaRPr lang="hr-HR" sz="2400" dirty="0">
            <a:latin typeface="Century" panose="02040604050505020304" pitchFamily="18" charset="0"/>
          </a:endParaRPr>
        </a:p>
      </dgm:t>
    </dgm:pt>
    <dgm:pt modelId="{3DD36DDC-6701-49F5-A2DA-DA24B9D1F446}" type="parTrans" cxnId="{653FD7F0-91A5-44C8-8A5D-CD02A992BB4F}">
      <dgm:prSet/>
      <dgm:spPr/>
      <dgm:t>
        <a:bodyPr/>
        <a:lstStyle/>
        <a:p>
          <a:endParaRPr lang="hr-HR"/>
        </a:p>
      </dgm:t>
    </dgm:pt>
    <dgm:pt modelId="{97359E56-5008-4547-BEE2-B31034680D04}" type="sibTrans" cxnId="{653FD7F0-91A5-44C8-8A5D-CD02A992BB4F}">
      <dgm:prSet/>
      <dgm:spPr/>
      <dgm:t>
        <a:bodyPr/>
        <a:lstStyle/>
        <a:p>
          <a:endParaRPr lang="hr-HR"/>
        </a:p>
      </dgm:t>
    </dgm:pt>
    <dgm:pt modelId="{C12874BB-0BC0-4EB8-ADCF-3F84F92943BB}">
      <dgm:prSet custT="1"/>
      <dgm:spPr/>
      <dgm:t>
        <a:bodyPr/>
        <a:lstStyle/>
        <a:p>
          <a:pPr rtl="0"/>
          <a:r>
            <a:rPr lang="hr-HR" sz="1600" smtClean="0">
              <a:latin typeface="Century" panose="02040604050505020304" pitchFamily="18" charset="0"/>
            </a:rPr>
            <a:t>Razmišljanje o sebi – otkrivanje nesvjesnog (ludilo, gubitak kontrole)</a:t>
          </a:r>
          <a:endParaRPr lang="hr-HR" sz="1600">
            <a:latin typeface="Century" panose="02040604050505020304" pitchFamily="18" charset="0"/>
          </a:endParaRPr>
        </a:p>
      </dgm:t>
    </dgm:pt>
    <dgm:pt modelId="{29B462D8-951F-44DC-B690-7739AD8477F3}" type="parTrans" cxnId="{4196A3DD-D8AE-44EC-AA60-87844A0EB075}">
      <dgm:prSet/>
      <dgm:spPr/>
      <dgm:t>
        <a:bodyPr/>
        <a:lstStyle/>
        <a:p>
          <a:endParaRPr lang="hr-HR"/>
        </a:p>
      </dgm:t>
    </dgm:pt>
    <dgm:pt modelId="{0803C6F1-BB6C-4D13-BB32-BCD552B2E633}" type="sibTrans" cxnId="{4196A3DD-D8AE-44EC-AA60-87844A0EB075}">
      <dgm:prSet/>
      <dgm:spPr/>
      <dgm:t>
        <a:bodyPr/>
        <a:lstStyle/>
        <a:p>
          <a:endParaRPr lang="hr-HR"/>
        </a:p>
      </dgm:t>
    </dgm:pt>
    <dgm:pt modelId="{7793DD93-453B-4E07-A503-1F4E75F5BCFF}">
      <dgm:prSet custT="1"/>
      <dgm:spPr/>
      <dgm:t>
        <a:bodyPr/>
        <a:lstStyle/>
        <a:p>
          <a:pPr rtl="0"/>
          <a:r>
            <a:rPr lang="hr-HR" sz="1600" smtClean="0">
              <a:latin typeface="Century" panose="02040604050505020304" pitchFamily="18" charset="0"/>
            </a:rPr>
            <a:t>Propitivanje klijentovih pretpostavki – nisu potvrđene</a:t>
          </a:r>
          <a:endParaRPr lang="hr-HR" sz="1600">
            <a:latin typeface="Century" panose="02040604050505020304" pitchFamily="18" charset="0"/>
          </a:endParaRPr>
        </a:p>
      </dgm:t>
    </dgm:pt>
    <dgm:pt modelId="{F0529544-A0C6-4933-BF96-D505CBF26684}" type="parTrans" cxnId="{8154F8BC-EEFB-4CBC-BD2A-51641058582C}">
      <dgm:prSet/>
      <dgm:spPr/>
      <dgm:t>
        <a:bodyPr/>
        <a:lstStyle/>
        <a:p>
          <a:endParaRPr lang="hr-HR"/>
        </a:p>
      </dgm:t>
    </dgm:pt>
    <dgm:pt modelId="{6A8096E5-54BF-4A8C-B70E-1A5E62DE932F}" type="sibTrans" cxnId="{8154F8BC-EEFB-4CBC-BD2A-51641058582C}">
      <dgm:prSet/>
      <dgm:spPr/>
      <dgm:t>
        <a:bodyPr/>
        <a:lstStyle/>
        <a:p>
          <a:endParaRPr lang="hr-HR"/>
        </a:p>
      </dgm:t>
    </dgm:pt>
    <dgm:pt modelId="{B8DF6107-6D16-4B8B-A231-0088E0B355F4}">
      <dgm:prSet custT="1"/>
      <dgm:spPr>
        <a:solidFill>
          <a:srgbClr val="D8E1BD"/>
        </a:solidFill>
      </dgm:spPr>
      <dgm:t>
        <a:bodyPr/>
        <a:lstStyle/>
        <a:p>
          <a:pPr rtl="0"/>
          <a:r>
            <a:rPr lang="hr-HR" sz="2400" smtClean="0">
              <a:latin typeface="Century" panose="02040604050505020304" pitchFamily="18" charset="0"/>
            </a:rPr>
            <a:t>Netolerancija anksioznosti</a:t>
          </a:r>
          <a:endParaRPr lang="hr-HR" sz="2400">
            <a:latin typeface="Century" panose="02040604050505020304" pitchFamily="18" charset="0"/>
          </a:endParaRPr>
        </a:p>
      </dgm:t>
    </dgm:pt>
    <dgm:pt modelId="{EA11E8D3-2F1C-497B-BE1D-4630880A0F54}" type="parTrans" cxnId="{99D24E4E-6275-4898-8C1D-6AB58A715318}">
      <dgm:prSet/>
      <dgm:spPr/>
      <dgm:t>
        <a:bodyPr/>
        <a:lstStyle/>
        <a:p>
          <a:endParaRPr lang="hr-HR"/>
        </a:p>
      </dgm:t>
    </dgm:pt>
    <dgm:pt modelId="{C3C35800-12DE-486F-8799-FDD5098F5C51}" type="sibTrans" cxnId="{99D24E4E-6275-4898-8C1D-6AB58A715318}">
      <dgm:prSet/>
      <dgm:spPr/>
      <dgm:t>
        <a:bodyPr/>
        <a:lstStyle/>
        <a:p>
          <a:endParaRPr lang="hr-HR"/>
        </a:p>
      </dgm:t>
    </dgm:pt>
    <dgm:pt modelId="{9A124E8C-02B4-4F97-8114-41082A3852FD}">
      <dgm:prSet custT="1"/>
      <dgm:spPr/>
      <dgm:t>
        <a:bodyPr/>
        <a:lstStyle/>
        <a:p>
          <a:pPr rtl="0"/>
          <a:r>
            <a:rPr lang="hr-HR" sz="1600" smtClean="0">
              <a:latin typeface="Century" panose="02040604050505020304" pitchFamily="18" charset="0"/>
            </a:rPr>
            <a:t>Vjerovanje da svaku anksioznost treba izbjeći</a:t>
          </a:r>
          <a:endParaRPr lang="hr-HR" sz="1600">
            <a:latin typeface="Century" panose="02040604050505020304" pitchFamily="18" charset="0"/>
          </a:endParaRPr>
        </a:p>
      </dgm:t>
    </dgm:pt>
    <dgm:pt modelId="{EE4F9602-2887-48EF-BEDA-D1E6CBAABDCA}" type="parTrans" cxnId="{26A2BED3-9E4D-4AC0-8E5F-8A980F1AF60F}">
      <dgm:prSet/>
      <dgm:spPr/>
      <dgm:t>
        <a:bodyPr/>
        <a:lstStyle/>
        <a:p>
          <a:endParaRPr lang="hr-HR"/>
        </a:p>
      </dgm:t>
    </dgm:pt>
    <dgm:pt modelId="{E0A91CB4-565E-4C51-ADF4-6D5403761830}" type="sibTrans" cxnId="{26A2BED3-9E4D-4AC0-8E5F-8A980F1AF60F}">
      <dgm:prSet/>
      <dgm:spPr/>
      <dgm:t>
        <a:bodyPr/>
        <a:lstStyle/>
        <a:p>
          <a:endParaRPr lang="hr-HR"/>
        </a:p>
      </dgm:t>
    </dgm:pt>
    <dgm:pt modelId="{1CC40CEC-535C-43CF-8336-CFC6401732F2}">
      <dgm:prSet custT="1"/>
      <dgm:spPr/>
      <dgm:t>
        <a:bodyPr/>
        <a:lstStyle/>
        <a:p>
          <a:pPr rtl="0"/>
          <a:r>
            <a:rPr lang="hr-HR" sz="1600" smtClean="0">
              <a:latin typeface="Century" panose="02040604050505020304" pitchFamily="18" charset="0"/>
            </a:rPr>
            <a:t>Dokazi za i protiv, cijena i dobit</a:t>
          </a:r>
          <a:endParaRPr lang="hr-HR" sz="1600">
            <a:latin typeface="Century" panose="02040604050505020304" pitchFamily="18" charset="0"/>
          </a:endParaRPr>
        </a:p>
      </dgm:t>
    </dgm:pt>
    <dgm:pt modelId="{934DD040-BD08-4AA7-B8E7-2EBDDD99F546}" type="parTrans" cxnId="{9D526E8D-F4A6-4FBA-9643-EE3BF50F0744}">
      <dgm:prSet/>
      <dgm:spPr/>
      <dgm:t>
        <a:bodyPr/>
        <a:lstStyle/>
        <a:p>
          <a:endParaRPr lang="hr-HR"/>
        </a:p>
      </dgm:t>
    </dgm:pt>
    <dgm:pt modelId="{1785C65C-93EA-4CD8-888C-4EF4CF982288}" type="sibTrans" cxnId="{9D526E8D-F4A6-4FBA-9643-EE3BF50F0744}">
      <dgm:prSet/>
      <dgm:spPr/>
      <dgm:t>
        <a:bodyPr/>
        <a:lstStyle/>
        <a:p>
          <a:endParaRPr lang="hr-HR"/>
        </a:p>
      </dgm:t>
    </dgm:pt>
    <dgm:pt modelId="{C8143DE6-CBE8-4BB0-82EC-49919FEB37C2}">
      <dgm:prSet custT="1"/>
      <dgm:spPr/>
      <dgm:t>
        <a:bodyPr/>
        <a:lstStyle/>
        <a:p>
          <a:pPr rtl="0"/>
          <a:r>
            <a:rPr lang="hr-HR" sz="1600" smtClean="0">
              <a:latin typeface="Century" panose="02040604050505020304" pitchFamily="18" charset="0"/>
            </a:rPr>
            <a:t>Ispitati i testirati predviđanja (što će se dogoditi ako bude anksiozan)</a:t>
          </a:r>
          <a:endParaRPr lang="hr-HR" sz="1600">
            <a:latin typeface="Century" panose="02040604050505020304" pitchFamily="18" charset="0"/>
          </a:endParaRPr>
        </a:p>
      </dgm:t>
    </dgm:pt>
    <dgm:pt modelId="{B1DC8AD0-B427-4942-92BA-69D516A9AE68}" type="parTrans" cxnId="{665C0F76-78A1-472F-BF04-67844DB540A6}">
      <dgm:prSet/>
      <dgm:spPr/>
      <dgm:t>
        <a:bodyPr/>
        <a:lstStyle/>
        <a:p>
          <a:endParaRPr lang="hr-HR"/>
        </a:p>
      </dgm:t>
    </dgm:pt>
    <dgm:pt modelId="{23DB2F03-1A2A-4B81-85A5-4AE31FD6EF3F}" type="sibTrans" cxnId="{665C0F76-78A1-472F-BF04-67844DB540A6}">
      <dgm:prSet/>
      <dgm:spPr/>
      <dgm:t>
        <a:bodyPr/>
        <a:lstStyle/>
        <a:p>
          <a:endParaRPr lang="hr-HR"/>
        </a:p>
      </dgm:t>
    </dgm:pt>
    <dgm:pt modelId="{668C04A2-C8AF-4D5E-A1A3-90AD513C3207}">
      <dgm:prSet custT="1"/>
      <dgm:spPr>
        <a:solidFill>
          <a:srgbClr val="D8E1BD"/>
        </a:solidFill>
      </dgm:spPr>
      <dgm:t>
        <a:bodyPr/>
        <a:lstStyle/>
        <a:p>
          <a:pPr rtl="0"/>
          <a:r>
            <a:rPr lang="hr-HR" sz="2400" dirty="0" smtClean="0">
              <a:latin typeface="Century" panose="02040604050505020304" pitchFamily="18" charset="0"/>
            </a:rPr>
            <a:t>Neizvršavanje domaćih zadaća</a:t>
          </a:r>
          <a:endParaRPr lang="hr-HR" sz="2400" dirty="0">
            <a:latin typeface="Century" panose="02040604050505020304" pitchFamily="18" charset="0"/>
          </a:endParaRPr>
        </a:p>
      </dgm:t>
    </dgm:pt>
    <dgm:pt modelId="{C64ACF67-AD47-4646-9399-86757834D94D}" type="parTrans" cxnId="{29F62B06-A169-490D-AAF6-1892B3FE28A7}">
      <dgm:prSet/>
      <dgm:spPr/>
      <dgm:t>
        <a:bodyPr/>
        <a:lstStyle/>
        <a:p>
          <a:endParaRPr lang="hr-HR"/>
        </a:p>
      </dgm:t>
    </dgm:pt>
    <dgm:pt modelId="{606C1C12-E565-45BD-B77E-C88A05ED6049}" type="sibTrans" cxnId="{29F62B06-A169-490D-AAF6-1892B3FE28A7}">
      <dgm:prSet/>
      <dgm:spPr/>
      <dgm:t>
        <a:bodyPr/>
        <a:lstStyle/>
        <a:p>
          <a:endParaRPr lang="hr-HR"/>
        </a:p>
      </dgm:t>
    </dgm:pt>
    <dgm:pt modelId="{DB5E934E-2477-4908-A5FD-E40F00E96BC0}">
      <dgm:prSet custT="1"/>
      <dgm:spPr/>
      <dgm:t>
        <a:bodyPr/>
        <a:lstStyle/>
        <a:p>
          <a:pPr rtl="0"/>
          <a:r>
            <a:rPr lang="hr-HR" sz="1600" dirty="0" smtClean="0">
              <a:latin typeface="Century" panose="02040604050505020304" pitchFamily="18" charset="0"/>
            </a:rPr>
            <a:t>Razlozi: izostanak sigurnosne osobe, strah od pogoršanja, strah od nekontroliranih anksioznih misli</a:t>
          </a:r>
          <a:endParaRPr lang="hr-HR" sz="1600" dirty="0">
            <a:latin typeface="Century" panose="02040604050505020304" pitchFamily="18" charset="0"/>
          </a:endParaRPr>
        </a:p>
      </dgm:t>
    </dgm:pt>
    <dgm:pt modelId="{270C3B79-385C-471F-9D19-D8475B4421B1}" type="parTrans" cxnId="{1C789A24-279D-4FD1-8DCA-9A0CCDAEB3D7}">
      <dgm:prSet/>
      <dgm:spPr/>
      <dgm:t>
        <a:bodyPr/>
        <a:lstStyle/>
        <a:p>
          <a:endParaRPr lang="hr-HR"/>
        </a:p>
      </dgm:t>
    </dgm:pt>
    <dgm:pt modelId="{863F1D10-95CA-4D87-A7BE-6590CC1FE806}" type="sibTrans" cxnId="{1C789A24-279D-4FD1-8DCA-9A0CCDAEB3D7}">
      <dgm:prSet/>
      <dgm:spPr/>
      <dgm:t>
        <a:bodyPr/>
        <a:lstStyle/>
        <a:p>
          <a:endParaRPr lang="hr-HR"/>
        </a:p>
      </dgm:t>
    </dgm:pt>
    <dgm:pt modelId="{226A25B8-C262-410A-8772-EC15DAE134B3}">
      <dgm:prSet custT="1"/>
      <dgm:spPr/>
      <dgm:t>
        <a:bodyPr/>
        <a:lstStyle/>
        <a:p>
          <a:pPr rtl="0"/>
          <a:r>
            <a:rPr lang="hr-HR" sz="1200" dirty="0" smtClean="0">
              <a:latin typeface="Century" panose="02040604050505020304" pitchFamily="18" charset="0"/>
            </a:rPr>
            <a:t>Što učiniti?</a:t>
          </a:r>
          <a:endParaRPr lang="hr-HR" sz="1200" dirty="0">
            <a:latin typeface="Century" panose="02040604050505020304" pitchFamily="18" charset="0"/>
          </a:endParaRPr>
        </a:p>
      </dgm:t>
    </dgm:pt>
    <dgm:pt modelId="{4922E644-C34B-44BC-AC33-6F953BBE4850}" type="parTrans" cxnId="{0A553890-F989-4182-A11F-780ABC52FE98}">
      <dgm:prSet/>
      <dgm:spPr/>
      <dgm:t>
        <a:bodyPr/>
        <a:lstStyle/>
        <a:p>
          <a:endParaRPr lang="hr-HR"/>
        </a:p>
      </dgm:t>
    </dgm:pt>
    <dgm:pt modelId="{929EE33A-80FF-4773-BB74-600FDE2E2DCA}" type="sibTrans" cxnId="{0A553890-F989-4182-A11F-780ABC52FE98}">
      <dgm:prSet/>
      <dgm:spPr/>
      <dgm:t>
        <a:bodyPr/>
        <a:lstStyle/>
        <a:p>
          <a:endParaRPr lang="hr-HR"/>
        </a:p>
      </dgm:t>
    </dgm:pt>
    <dgm:pt modelId="{BBEC4F23-8950-4A18-8C3D-455232489D57}">
      <dgm:prSet custT="1"/>
      <dgm:spPr/>
      <dgm:t>
        <a:bodyPr/>
        <a:lstStyle/>
        <a:p>
          <a:pPr rtl="0"/>
          <a:r>
            <a:rPr lang="hr-HR" sz="1200" smtClean="0">
              <a:latin typeface="Century" panose="02040604050505020304" pitchFamily="18" charset="0"/>
            </a:rPr>
            <a:t>Vježba izlaganja u seansi prije izlaganja za domaću zadaću uz specifične instrukcije</a:t>
          </a:r>
          <a:endParaRPr lang="hr-HR" sz="1200">
            <a:latin typeface="Century" panose="02040604050505020304" pitchFamily="18" charset="0"/>
          </a:endParaRPr>
        </a:p>
      </dgm:t>
    </dgm:pt>
    <dgm:pt modelId="{B0819C82-776F-4E40-B01D-AF0D590C43EB}" type="parTrans" cxnId="{6D170000-382F-4D38-9784-5E2CCDAD54D3}">
      <dgm:prSet/>
      <dgm:spPr/>
      <dgm:t>
        <a:bodyPr/>
        <a:lstStyle/>
        <a:p>
          <a:endParaRPr lang="hr-HR"/>
        </a:p>
      </dgm:t>
    </dgm:pt>
    <dgm:pt modelId="{A65AAB4E-1048-499A-99D3-F963F305FD74}" type="sibTrans" cxnId="{6D170000-382F-4D38-9784-5E2CCDAD54D3}">
      <dgm:prSet/>
      <dgm:spPr/>
      <dgm:t>
        <a:bodyPr/>
        <a:lstStyle/>
        <a:p>
          <a:endParaRPr lang="hr-HR"/>
        </a:p>
      </dgm:t>
    </dgm:pt>
    <dgm:pt modelId="{80C64EA6-D5F2-4FBC-AE1B-8E60D1386B83}">
      <dgm:prSet custT="1"/>
      <dgm:spPr/>
      <dgm:t>
        <a:bodyPr/>
        <a:lstStyle/>
        <a:p>
          <a:pPr rtl="0"/>
          <a:r>
            <a:rPr lang="hr-HR" sz="1200" smtClean="0">
              <a:latin typeface="Century" panose="02040604050505020304" pitchFamily="18" charset="0"/>
            </a:rPr>
            <a:t>Pregledati zadaću u slijedećoj seansi</a:t>
          </a:r>
          <a:endParaRPr lang="hr-HR" sz="1200">
            <a:latin typeface="Century" panose="02040604050505020304" pitchFamily="18" charset="0"/>
          </a:endParaRPr>
        </a:p>
      </dgm:t>
    </dgm:pt>
    <dgm:pt modelId="{D8335DCE-A033-428D-97F6-763A44FD8C2A}" type="parTrans" cxnId="{5D5DA871-4B7D-4CF1-86F1-8EF56DC9EA8E}">
      <dgm:prSet/>
      <dgm:spPr/>
      <dgm:t>
        <a:bodyPr/>
        <a:lstStyle/>
        <a:p>
          <a:endParaRPr lang="hr-HR"/>
        </a:p>
      </dgm:t>
    </dgm:pt>
    <dgm:pt modelId="{A238422D-60FC-46E9-864C-A0FC1EFE1E1C}" type="sibTrans" cxnId="{5D5DA871-4B7D-4CF1-86F1-8EF56DC9EA8E}">
      <dgm:prSet/>
      <dgm:spPr/>
      <dgm:t>
        <a:bodyPr/>
        <a:lstStyle/>
        <a:p>
          <a:endParaRPr lang="hr-HR"/>
        </a:p>
      </dgm:t>
    </dgm:pt>
    <dgm:pt modelId="{3939A92B-7FA5-4AED-A1B0-9917A0AC2E12}">
      <dgm:prSet custT="1"/>
      <dgm:spPr/>
      <dgm:t>
        <a:bodyPr/>
        <a:lstStyle/>
        <a:p>
          <a:pPr rtl="0"/>
          <a:r>
            <a:rPr lang="hr-HR" sz="1200" smtClean="0">
              <a:latin typeface="Century" panose="02040604050505020304" pitchFamily="18" charset="0"/>
            </a:rPr>
            <a:t>Smanjiti količinu i stupanj domaćih zadaća</a:t>
          </a:r>
          <a:endParaRPr lang="hr-HR" sz="1200">
            <a:latin typeface="Century" panose="02040604050505020304" pitchFamily="18" charset="0"/>
          </a:endParaRPr>
        </a:p>
      </dgm:t>
    </dgm:pt>
    <dgm:pt modelId="{4DE760BB-7B52-499D-BA43-4E0C47A6E734}" type="parTrans" cxnId="{F120B7C9-8EE4-48BC-A9E0-4E8D5426BC33}">
      <dgm:prSet/>
      <dgm:spPr/>
      <dgm:t>
        <a:bodyPr/>
        <a:lstStyle/>
        <a:p>
          <a:endParaRPr lang="hr-HR"/>
        </a:p>
      </dgm:t>
    </dgm:pt>
    <dgm:pt modelId="{75504117-BFCB-4058-A038-C6080F45311E}" type="sibTrans" cxnId="{F120B7C9-8EE4-48BC-A9E0-4E8D5426BC33}">
      <dgm:prSet/>
      <dgm:spPr/>
      <dgm:t>
        <a:bodyPr/>
        <a:lstStyle/>
        <a:p>
          <a:endParaRPr lang="hr-HR"/>
        </a:p>
      </dgm:t>
    </dgm:pt>
    <dgm:pt modelId="{A18932EF-A8BC-444A-8D52-0189B076AD58}" type="pres">
      <dgm:prSet presAssocID="{B4F5297C-CF58-4F4E-884F-9F7043F6F05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498472C1-CD28-4489-B58E-EA83B7A9359A}" type="pres">
      <dgm:prSet presAssocID="{EADBD42C-55F1-4FD7-885F-E53C1D2238B1}" presName="compNode" presStyleCnt="0"/>
      <dgm:spPr/>
      <dgm:t>
        <a:bodyPr/>
        <a:lstStyle/>
        <a:p>
          <a:endParaRPr lang="hr-HR"/>
        </a:p>
      </dgm:t>
    </dgm:pt>
    <dgm:pt modelId="{80BB0035-A639-4599-8D3E-A7F7C10DE02B}" type="pres">
      <dgm:prSet presAssocID="{EADBD42C-55F1-4FD7-885F-E53C1D2238B1}" presName="aNode" presStyleLbl="bgShp" presStyleIdx="0" presStyleCnt="3"/>
      <dgm:spPr/>
      <dgm:t>
        <a:bodyPr/>
        <a:lstStyle/>
        <a:p>
          <a:endParaRPr lang="hr-HR"/>
        </a:p>
      </dgm:t>
    </dgm:pt>
    <dgm:pt modelId="{3388451C-8C1D-419B-976F-B5131384101C}" type="pres">
      <dgm:prSet presAssocID="{EADBD42C-55F1-4FD7-885F-E53C1D2238B1}" presName="textNode" presStyleLbl="bgShp" presStyleIdx="0" presStyleCnt="3"/>
      <dgm:spPr/>
      <dgm:t>
        <a:bodyPr/>
        <a:lstStyle/>
        <a:p>
          <a:endParaRPr lang="hr-HR"/>
        </a:p>
      </dgm:t>
    </dgm:pt>
    <dgm:pt modelId="{13D6C5C7-108B-4F24-BF48-94F109AB4E8D}" type="pres">
      <dgm:prSet presAssocID="{EADBD42C-55F1-4FD7-885F-E53C1D2238B1}" presName="compChildNode" presStyleCnt="0"/>
      <dgm:spPr/>
      <dgm:t>
        <a:bodyPr/>
        <a:lstStyle/>
        <a:p>
          <a:endParaRPr lang="hr-HR"/>
        </a:p>
      </dgm:t>
    </dgm:pt>
    <dgm:pt modelId="{27B6C574-E333-4A83-881D-79A3C6AC4C4F}" type="pres">
      <dgm:prSet presAssocID="{EADBD42C-55F1-4FD7-885F-E53C1D2238B1}" presName="theInnerList" presStyleCnt="0"/>
      <dgm:spPr/>
      <dgm:t>
        <a:bodyPr/>
        <a:lstStyle/>
        <a:p>
          <a:endParaRPr lang="hr-HR"/>
        </a:p>
      </dgm:t>
    </dgm:pt>
    <dgm:pt modelId="{19F0E66F-20CD-4083-96E7-011F6C0CD3D7}" type="pres">
      <dgm:prSet presAssocID="{C12874BB-0BC0-4EB8-ADCF-3F84F92943BB}" presName="child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03A3A2B-D8BB-4200-84CF-C77B935A003D}" type="pres">
      <dgm:prSet presAssocID="{C12874BB-0BC0-4EB8-ADCF-3F84F92943BB}" presName="aSpace2" presStyleCnt="0"/>
      <dgm:spPr/>
      <dgm:t>
        <a:bodyPr/>
        <a:lstStyle/>
        <a:p>
          <a:endParaRPr lang="hr-HR"/>
        </a:p>
      </dgm:t>
    </dgm:pt>
    <dgm:pt modelId="{25A904C9-4BC2-4F67-A78E-86C02C589C9F}" type="pres">
      <dgm:prSet presAssocID="{7793DD93-453B-4E07-A503-1F4E75F5BCFF}" presName="child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1349012-DEA2-400D-95FE-803AEC08C286}" type="pres">
      <dgm:prSet presAssocID="{EADBD42C-55F1-4FD7-885F-E53C1D2238B1}" presName="aSpace" presStyleCnt="0"/>
      <dgm:spPr/>
      <dgm:t>
        <a:bodyPr/>
        <a:lstStyle/>
        <a:p>
          <a:endParaRPr lang="hr-HR"/>
        </a:p>
      </dgm:t>
    </dgm:pt>
    <dgm:pt modelId="{33417CFE-27E2-4B6D-9A80-C44DB353279C}" type="pres">
      <dgm:prSet presAssocID="{B8DF6107-6D16-4B8B-A231-0088E0B355F4}" presName="compNode" presStyleCnt="0"/>
      <dgm:spPr/>
      <dgm:t>
        <a:bodyPr/>
        <a:lstStyle/>
        <a:p>
          <a:endParaRPr lang="hr-HR"/>
        </a:p>
      </dgm:t>
    </dgm:pt>
    <dgm:pt modelId="{BDFFCAB5-38CC-4818-8F0C-C0D28C215E70}" type="pres">
      <dgm:prSet presAssocID="{B8DF6107-6D16-4B8B-A231-0088E0B355F4}" presName="aNode" presStyleLbl="bgShp" presStyleIdx="1" presStyleCnt="3"/>
      <dgm:spPr/>
      <dgm:t>
        <a:bodyPr/>
        <a:lstStyle/>
        <a:p>
          <a:endParaRPr lang="hr-HR"/>
        </a:p>
      </dgm:t>
    </dgm:pt>
    <dgm:pt modelId="{ED599975-2FA5-4DF0-9D32-A800550A4293}" type="pres">
      <dgm:prSet presAssocID="{B8DF6107-6D16-4B8B-A231-0088E0B355F4}" presName="textNode" presStyleLbl="bgShp" presStyleIdx="1" presStyleCnt="3"/>
      <dgm:spPr/>
      <dgm:t>
        <a:bodyPr/>
        <a:lstStyle/>
        <a:p>
          <a:endParaRPr lang="hr-HR"/>
        </a:p>
      </dgm:t>
    </dgm:pt>
    <dgm:pt modelId="{46F16D1F-178A-4B24-8561-815730F31A37}" type="pres">
      <dgm:prSet presAssocID="{B8DF6107-6D16-4B8B-A231-0088E0B355F4}" presName="compChildNode" presStyleCnt="0"/>
      <dgm:spPr/>
      <dgm:t>
        <a:bodyPr/>
        <a:lstStyle/>
        <a:p>
          <a:endParaRPr lang="hr-HR"/>
        </a:p>
      </dgm:t>
    </dgm:pt>
    <dgm:pt modelId="{80EA9917-2A3F-41B3-8FF9-A513A8CAC07E}" type="pres">
      <dgm:prSet presAssocID="{B8DF6107-6D16-4B8B-A231-0088E0B355F4}" presName="theInnerList" presStyleCnt="0"/>
      <dgm:spPr/>
      <dgm:t>
        <a:bodyPr/>
        <a:lstStyle/>
        <a:p>
          <a:endParaRPr lang="hr-HR"/>
        </a:p>
      </dgm:t>
    </dgm:pt>
    <dgm:pt modelId="{29A987B5-EE6A-4780-B142-CE4EB9CCC766}" type="pres">
      <dgm:prSet presAssocID="{9A124E8C-02B4-4F97-8114-41082A3852FD}" presName="child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2A22990-219A-4B4C-9A24-E7150D656C55}" type="pres">
      <dgm:prSet presAssocID="{9A124E8C-02B4-4F97-8114-41082A3852FD}" presName="aSpace2" presStyleCnt="0"/>
      <dgm:spPr/>
      <dgm:t>
        <a:bodyPr/>
        <a:lstStyle/>
        <a:p>
          <a:endParaRPr lang="hr-HR"/>
        </a:p>
      </dgm:t>
    </dgm:pt>
    <dgm:pt modelId="{8CB82ABA-1247-404F-9576-8F8C5F36FEC0}" type="pres">
      <dgm:prSet presAssocID="{1CC40CEC-535C-43CF-8336-CFC6401732F2}" presName="child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07FA251-37EE-4331-9CD8-5D21B2831208}" type="pres">
      <dgm:prSet presAssocID="{1CC40CEC-535C-43CF-8336-CFC6401732F2}" presName="aSpace2" presStyleCnt="0"/>
      <dgm:spPr/>
      <dgm:t>
        <a:bodyPr/>
        <a:lstStyle/>
        <a:p>
          <a:endParaRPr lang="hr-HR"/>
        </a:p>
      </dgm:t>
    </dgm:pt>
    <dgm:pt modelId="{913945C7-EDFC-4224-AAE6-4A971CAD4EC4}" type="pres">
      <dgm:prSet presAssocID="{C8143DE6-CBE8-4BB0-82EC-49919FEB37C2}" presName="child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B11F622-578F-44D2-B879-398EAAF3680C}" type="pres">
      <dgm:prSet presAssocID="{B8DF6107-6D16-4B8B-A231-0088E0B355F4}" presName="aSpace" presStyleCnt="0"/>
      <dgm:spPr/>
      <dgm:t>
        <a:bodyPr/>
        <a:lstStyle/>
        <a:p>
          <a:endParaRPr lang="hr-HR"/>
        </a:p>
      </dgm:t>
    </dgm:pt>
    <dgm:pt modelId="{11EA1E70-37AE-4B7C-ABA6-62E2BF060D50}" type="pres">
      <dgm:prSet presAssocID="{668C04A2-C8AF-4D5E-A1A3-90AD513C3207}" presName="compNode" presStyleCnt="0"/>
      <dgm:spPr/>
      <dgm:t>
        <a:bodyPr/>
        <a:lstStyle/>
        <a:p>
          <a:endParaRPr lang="hr-HR"/>
        </a:p>
      </dgm:t>
    </dgm:pt>
    <dgm:pt modelId="{456EEDCB-FB32-49F5-B71C-1D92560A7EEC}" type="pres">
      <dgm:prSet presAssocID="{668C04A2-C8AF-4D5E-A1A3-90AD513C3207}" presName="aNode" presStyleLbl="bgShp" presStyleIdx="2" presStyleCnt="3" custLinFactNeighborX="10358" custLinFactNeighborY="215"/>
      <dgm:spPr/>
      <dgm:t>
        <a:bodyPr/>
        <a:lstStyle/>
        <a:p>
          <a:endParaRPr lang="hr-HR"/>
        </a:p>
      </dgm:t>
    </dgm:pt>
    <dgm:pt modelId="{1D139992-E9DB-4A37-B00D-4D745FCD9E68}" type="pres">
      <dgm:prSet presAssocID="{668C04A2-C8AF-4D5E-A1A3-90AD513C3207}" presName="textNode" presStyleLbl="bgShp" presStyleIdx="2" presStyleCnt="3"/>
      <dgm:spPr/>
      <dgm:t>
        <a:bodyPr/>
        <a:lstStyle/>
        <a:p>
          <a:endParaRPr lang="hr-HR"/>
        </a:p>
      </dgm:t>
    </dgm:pt>
    <dgm:pt modelId="{8CF23265-FB06-43BE-937E-BFCC427547F7}" type="pres">
      <dgm:prSet presAssocID="{668C04A2-C8AF-4D5E-A1A3-90AD513C3207}" presName="compChildNode" presStyleCnt="0"/>
      <dgm:spPr/>
      <dgm:t>
        <a:bodyPr/>
        <a:lstStyle/>
        <a:p>
          <a:endParaRPr lang="hr-HR"/>
        </a:p>
      </dgm:t>
    </dgm:pt>
    <dgm:pt modelId="{80F502A2-F2B6-4FA7-8430-79348DEF478C}" type="pres">
      <dgm:prSet presAssocID="{668C04A2-C8AF-4D5E-A1A3-90AD513C3207}" presName="theInnerList" presStyleCnt="0"/>
      <dgm:spPr/>
      <dgm:t>
        <a:bodyPr/>
        <a:lstStyle/>
        <a:p>
          <a:endParaRPr lang="hr-HR"/>
        </a:p>
      </dgm:t>
    </dgm:pt>
    <dgm:pt modelId="{62725E67-2FE3-4D30-A0D4-12F91976E4CE}" type="pres">
      <dgm:prSet presAssocID="{DB5E934E-2477-4908-A5FD-E40F00E96BC0}" presName="child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D593EF0-D202-486F-B629-65018D597552}" type="pres">
      <dgm:prSet presAssocID="{DB5E934E-2477-4908-A5FD-E40F00E96BC0}" presName="aSpace2" presStyleCnt="0"/>
      <dgm:spPr/>
      <dgm:t>
        <a:bodyPr/>
        <a:lstStyle/>
        <a:p>
          <a:endParaRPr lang="hr-HR"/>
        </a:p>
      </dgm:t>
    </dgm:pt>
    <dgm:pt modelId="{68414A9D-BED5-4F92-BCB6-43BA521AA480}" type="pres">
      <dgm:prSet presAssocID="{226A25B8-C262-410A-8772-EC15DAE134B3}" presName="child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D73C5DF9-7CE6-45F6-807A-B4BB320BC942}" type="presOf" srcId="{EADBD42C-55F1-4FD7-885F-E53C1D2238B1}" destId="{80BB0035-A639-4599-8D3E-A7F7C10DE02B}" srcOrd="0" destOrd="0" presId="urn:microsoft.com/office/officeart/2005/8/layout/lProcess2"/>
    <dgm:cxn modelId="{29F62B06-A169-490D-AAF6-1892B3FE28A7}" srcId="{B4F5297C-CF58-4F4E-884F-9F7043F6F05F}" destId="{668C04A2-C8AF-4D5E-A1A3-90AD513C3207}" srcOrd="2" destOrd="0" parTransId="{C64ACF67-AD47-4646-9399-86757834D94D}" sibTransId="{606C1C12-E565-45BD-B77E-C88A05ED6049}"/>
    <dgm:cxn modelId="{6D170000-382F-4D38-9784-5E2CCDAD54D3}" srcId="{226A25B8-C262-410A-8772-EC15DAE134B3}" destId="{BBEC4F23-8950-4A18-8C3D-455232489D57}" srcOrd="0" destOrd="0" parTransId="{B0819C82-776F-4E40-B01D-AF0D590C43EB}" sibTransId="{A65AAB4E-1048-499A-99D3-F963F305FD74}"/>
    <dgm:cxn modelId="{AD3BF772-9656-4B5D-971E-2AFCCC7421D8}" type="presOf" srcId="{DB5E934E-2477-4908-A5FD-E40F00E96BC0}" destId="{62725E67-2FE3-4D30-A0D4-12F91976E4CE}" srcOrd="0" destOrd="0" presId="urn:microsoft.com/office/officeart/2005/8/layout/lProcess2"/>
    <dgm:cxn modelId="{40092046-6BC4-4D69-8713-CE81A82AB65F}" type="presOf" srcId="{9A124E8C-02B4-4F97-8114-41082A3852FD}" destId="{29A987B5-EE6A-4780-B142-CE4EB9CCC766}" srcOrd="0" destOrd="0" presId="urn:microsoft.com/office/officeart/2005/8/layout/lProcess2"/>
    <dgm:cxn modelId="{A12529E6-CC89-48CC-815E-12D12F069690}" type="presOf" srcId="{BBEC4F23-8950-4A18-8C3D-455232489D57}" destId="{68414A9D-BED5-4F92-BCB6-43BA521AA480}" srcOrd="0" destOrd="1" presId="urn:microsoft.com/office/officeart/2005/8/layout/lProcess2"/>
    <dgm:cxn modelId="{99D24E4E-6275-4898-8C1D-6AB58A715318}" srcId="{B4F5297C-CF58-4F4E-884F-9F7043F6F05F}" destId="{B8DF6107-6D16-4B8B-A231-0088E0B355F4}" srcOrd="1" destOrd="0" parTransId="{EA11E8D3-2F1C-497B-BE1D-4630880A0F54}" sibTransId="{C3C35800-12DE-486F-8799-FDD5098F5C51}"/>
    <dgm:cxn modelId="{20E49700-9FDE-45B7-9C22-95CC014069A9}" type="presOf" srcId="{C12874BB-0BC0-4EB8-ADCF-3F84F92943BB}" destId="{19F0E66F-20CD-4083-96E7-011F6C0CD3D7}" srcOrd="0" destOrd="0" presId="urn:microsoft.com/office/officeart/2005/8/layout/lProcess2"/>
    <dgm:cxn modelId="{5D5DA871-4B7D-4CF1-86F1-8EF56DC9EA8E}" srcId="{226A25B8-C262-410A-8772-EC15DAE134B3}" destId="{80C64EA6-D5F2-4FBC-AE1B-8E60D1386B83}" srcOrd="1" destOrd="0" parTransId="{D8335DCE-A033-428D-97F6-763A44FD8C2A}" sibTransId="{A238422D-60FC-46E9-864C-A0FC1EFE1E1C}"/>
    <dgm:cxn modelId="{4196A3DD-D8AE-44EC-AA60-87844A0EB075}" srcId="{EADBD42C-55F1-4FD7-885F-E53C1D2238B1}" destId="{C12874BB-0BC0-4EB8-ADCF-3F84F92943BB}" srcOrd="0" destOrd="0" parTransId="{29B462D8-951F-44DC-B690-7739AD8477F3}" sibTransId="{0803C6F1-BB6C-4D13-BB32-BCD552B2E633}"/>
    <dgm:cxn modelId="{9D526E8D-F4A6-4FBA-9643-EE3BF50F0744}" srcId="{B8DF6107-6D16-4B8B-A231-0088E0B355F4}" destId="{1CC40CEC-535C-43CF-8336-CFC6401732F2}" srcOrd="1" destOrd="0" parTransId="{934DD040-BD08-4AA7-B8E7-2EBDDD99F546}" sibTransId="{1785C65C-93EA-4CD8-888C-4EF4CF982288}"/>
    <dgm:cxn modelId="{A08E0913-5DE5-4EE7-B62F-78237EAD47A7}" type="presOf" srcId="{668C04A2-C8AF-4D5E-A1A3-90AD513C3207}" destId="{456EEDCB-FB32-49F5-B71C-1D92560A7EEC}" srcOrd="0" destOrd="0" presId="urn:microsoft.com/office/officeart/2005/8/layout/lProcess2"/>
    <dgm:cxn modelId="{694D67D8-538E-40D4-A357-BD71B8995F9A}" type="presOf" srcId="{C8143DE6-CBE8-4BB0-82EC-49919FEB37C2}" destId="{913945C7-EDFC-4224-AAE6-4A971CAD4EC4}" srcOrd="0" destOrd="0" presId="urn:microsoft.com/office/officeart/2005/8/layout/lProcess2"/>
    <dgm:cxn modelId="{515A6023-97DD-43F7-A254-C101C10F1754}" type="presOf" srcId="{1CC40CEC-535C-43CF-8336-CFC6401732F2}" destId="{8CB82ABA-1247-404F-9576-8F8C5F36FEC0}" srcOrd="0" destOrd="0" presId="urn:microsoft.com/office/officeart/2005/8/layout/lProcess2"/>
    <dgm:cxn modelId="{CBC5CE7B-DA13-4C99-A919-9A60BBAB69E8}" type="presOf" srcId="{B8DF6107-6D16-4B8B-A231-0088E0B355F4}" destId="{BDFFCAB5-38CC-4818-8F0C-C0D28C215E70}" srcOrd="0" destOrd="0" presId="urn:microsoft.com/office/officeart/2005/8/layout/lProcess2"/>
    <dgm:cxn modelId="{53EC9EE6-0E1B-4EC2-9E75-A11A1ED463B7}" type="presOf" srcId="{B8DF6107-6D16-4B8B-A231-0088E0B355F4}" destId="{ED599975-2FA5-4DF0-9D32-A800550A4293}" srcOrd="1" destOrd="0" presId="urn:microsoft.com/office/officeart/2005/8/layout/lProcess2"/>
    <dgm:cxn modelId="{0A553890-F989-4182-A11F-780ABC52FE98}" srcId="{668C04A2-C8AF-4D5E-A1A3-90AD513C3207}" destId="{226A25B8-C262-410A-8772-EC15DAE134B3}" srcOrd="1" destOrd="0" parTransId="{4922E644-C34B-44BC-AC33-6F953BBE4850}" sibTransId="{929EE33A-80FF-4773-BB74-600FDE2E2DCA}"/>
    <dgm:cxn modelId="{E26B5288-1A58-4D30-A982-E9B112C8F8A2}" type="presOf" srcId="{EADBD42C-55F1-4FD7-885F-E53C1D2238B1}" destId="{3388451C-8C1D-419B-976F-B5131384101C}" srcOrd="1" destOrd="0" presId="urn:microsoft.com/office/officeart/2005/8/layout/lProcess2"/>
    <dgm:cxn modelId="{899D908B-A24E-41C8-B619-E7A1129DCC06}" type="presOf" srcId="{7793DD93-453B-4E07-A503-1F4E75F5BCFF}" destId="{25A904C9-4BC2-4F67-A78E-86C02C589C9F}" srcOrd="0" destOrd="0" presId="urn:microsoft.com/office/officeart/2005/8/layout/lProcess2"/>
    <dgm:cxn modelId="{1C789A24-279D-4FD1-8DCA-9A0CCDAEB3D7}" srcId="{668C04A2-C8AF-4D5E-A1A3-90AD513C3207}" destId="{DB5E934E-2477-4908-A5FD-E40F00E96BC0}" srcOrd="0" destOrd="0" parTransId="{270C3B79-385C-471F-9D19-D8475B4421B1}" sibTransId="{863F1D10-95CA-4D87-A7BE-6590CC1FE806}"/>
    <dgm:cxn modelId="{653FD7F0-91A5-44C8-8A5D-CD02A992BB4F}" srcId="{B4F5297C-CF58-4F4E-884F-9F7043F6F05F}" destId="{EADBD42C-55F1-4FD7-885F-E53C1D2238B1}" srcOrd="0" destOrd="0" parTransId="{3DD36DDC-6701-49F5-A2DA-DA24B9D1F446}" sibTransId="{97359E56-5008-4547-BEE2-B31034680D04}"/>
    <dgm:cxn modelId="{8154F8BC-EEFB-4CBC-BD2A-51641058582C}" srcId="{EADBD42C-55F1-4FD7-885F-E53C1D2238B1}" destId="{7793DD93-453B-4E07-A503-1F4E75F5BCFF}" srcOrd="1" destOrd="0" parTransId="{F0529544-A0C6-4933-BF96-D505CBF26684}" sibTransId="{6A8096E5-54BF-4A8C-B70E-1A5E62DE932F}"/>
    <dgm:cxn modelId="{331D619A-F17E-4A18-BC61-A8D6798DE010}" type="presOf" srcId="{80C64EA6-D5F2-4FBC-AE1B-8E60D1386B83}" destId="{68414A9D-BED5-4F92-BCB6-43BA521AA480}" srcOrd="0" destOrd="2" presId="urn:microsoft.com/office/officeart/2005/8/layout/lProcess2"/>
    <dgm:cxn modelId="{F2AF2DF6-8522-49F9-88E7-D8F48E92B588}" type="presOf" srcId="{3939A92B-7FA5-4AED-A1B0-9917A0AC2E12}" destId="{68414A9D-BED5-4F92-BCB6-43BA521AA480}" srcOrd="0" destOrd="3" presId="urn:microsoft.com/office/officeart/2005/8/layout/lProcess2"/>
    <dgm:cxn modelId="{A4214579-0300-493C-8991-1E975D94DFAA}" type="presOf" srcId="{B4F5297C-CF58-4F4E-884F-9F7043F6F05F}" destId="{A18932EF-A8BC-444A-8D52-0189B076AD58}" srcOrd="0" destOrd="0" presId="urn:microsoft.com/office/officeart/2005/8/layout/lProcess2"/>
    <dgm:cxn modelId="{F120B7C9-8EE4-48BC-A9E0-4E8D5426BC33}" srcId="{226A25B8-C262-410A-8772-EC15DAE134B3}" destId="{3939A92B-7FA5-4AED-A1B0-9917A0AC2E12}" srcOrd="2" destOrd="0" parTransId="{4DE760BB-7B52-499D-BA43-4E0C47A6E734}" sibTransId="{75504117-BFCB-4058-A038-C6080F45311E}"/>
    <dgm:cxn modelId="{DFD2BDF0-2737-4721-850E-2ADC9F2EC80D}" type="presOf" srcId="{226A25B8-C262-410A-8772-EC15DAE134B3}" destId="{68414A9D-BED5-4F92-BCB6-43BA521AA480}" srcOrd="0" destOrd="0" presId="urn:microsoft.com/office/officeart/2005/8/layout/lProcess2"/>
    <dgm:cxn modelId="{26A2BED3-9E4D-4AC0-8E5F-8A980F1AF60F}" srcId="{B8DF6107-6D16-4B8B-A231-0088E0B355F4}" destId="{9A124E8C-02B4-4F97-8114-41082A3852FD}" srcOrd="0" destOrd="0" parTransId="{EE4F9602-2887-48EF-BEDA-D1E6CBAABDCA}" sibTransId="{E0A91CB4-565E-4C51-ADF4-6D5403761830}"/>
    <dgm:cxn modelId="{E544ABAC-913D-47A6-9EAE-51F2D98B26E6}" type="presOf" srcId="{668C04A2-C8AF-4D5E-A1A3-90AD513C3207}" destId="{1D139992-E9DB-4A37-B00D-4D745FCD9E68}" srcOrd="1" destOrd="0" presId="urn:microsoft.com/office/officeart/2005/8/layout/lProcess2"/>
    <dgm:cxn modelId="{665C0F76-78A1-472F-BF04-67844DB540A6}" srcId="{B8DF6107-6D16-4B8B-A231-0088E0B355F4}" destId="{C8143DE6-CBE8-4BB0-82EC-49919FEB37C2}" srcOrd="2" destOrd="0" parTransId="{B1DC8AD0-B427-4942-92BA-69D516A9AE68}" sibTransId="{23DB2F03-1A2A-4B81-85A5-4AE31FD6EF3F}"/>
    <dgm:cxn modelId="{A50A15DD-6BAF-4E1E-B2E1-454C639308D7}" type="presParOf" srcId="{A18932EF-A8BC-444A-8D52-0189B076AD58}" destId="{498472C1-CD28-4489-B58E-EA83B7A9359A}" srcOrd="0" destOrd="0" presId="urn:microsoft.com/office/officeart/2005/8/layout/lProcess2"/>
    <dgm:cxn modelId="{5BAB47AA-3EFD-4D1B-AE59-E8265092D072}" type="presParOf" srcId="{498472C1-CD28-4489-B58E-EA83B7A9359A}" destId="{80BB0035-A639-4599-8D3E-A7F7C10DE02B}" srcOrd="0" destOrd="0" presId="urn:microsoft.com/office/officeart/2005/8/layout/lProcess2"/>
    <dgm:cxn modelId="{1BF4587B-DFF5-4710-B87E-F49F8A7AF5CB}" type="presParOf" srcId="{498472C1-CD28-4489-B58E-EA83B7A9359A}" destId="{3388451C-8C1D-419B-976F-B5131384101C}" srcOrd="1" destOrd="0" presId="urn:microsoft.com/office/officeart/2005/8/layout/lProcess2"/>
    <dgm:cxn modelId="{17A7A82A-61ED-4740-8450-2647C282B99F}" type="presParOf" srcId="{498472C1-CD28-4489-B58E-EA83B7A9359A}" destId="{13D6C5C7-108B-4F24-BF48-94F109AB4E8D}" srcOrd="2" destOrd="0" presId="urn:microsoft.com/office/officeart/2005/8/layout/lProcess2"/>
    <dgm:cxn modelId="{FFD47CD8-A3DB-4D2D-BC0B-795AACFED496}" type="presParOf" srcId="{13D6C5C7-108B-4F24-BF48-94F109AB4E8D}" destId="{27B6C574-E333-4A83-881D-79A3C6AC4C4F}" srcOrd="0" destOrd="0" presId="urn:microsoft.com/office/officeart/2005/8/layout/lProcess2"/>
    <dgm:cxn modelId="{0AA493D4-80E4-47A8-B12D-2284DEC015DC}" type="presParOf" srcId="{27B6C574-E333-4A83-881D-79A3C6AC4C4F}" destId="{19F0E66F-20CD-4083-96E7-011F6C0CD3D7}" srcOrd="0" destOrd="0" presId="urn:microsoft.com/office/officeart/2005/8/layout/lProcess2"/>
    <dgm:cxn modelId="{6AF73D81-2218-44E6-BFB7-6B30664134AD}" type="presParOf" srcId="{27B6C574-E333-4A83-881D-79A3C6AC4C4F}" destId="{003A3A2B-D8BB-4200-84CF-C77B935A003D}" srcOrd="1" destOrd="0" presId="urn:microsoft.com/office/officeart/2005/8/layout/lProcess2"/>
    <dgm:cxn modelId="{A6D9074A-AA7C-41CD-BCEB-5DEEA1CCE90E}" type="presParOf" srcId="{27B6C574-E333-4A83-881D-79A3C6AC4C4F}" destId="{25A904C9-4BC2-4F67-A78E-86C02C589C9F}" srcOrd="2" destOrd="0" presId="urn:microsoft.com/office/officeart/2005/8/layout/lProcess2"/>
    <dgm:cxn modelId="{F7318354-6E12-4AB5-8992-CFC79528B039}" type="presParOf" srcId="{A18932EF-A8BC-444A-8D52-0189B076AD58}" destId="{31349012-DEA2-400D-95FE-803AEC08C286}" srcOrd="1" destOrd="0" presId="urn:microsoft.com/office/officeart/2005/8/layout/lProcess2"/>
    <dgm:cxn modelId="{3279C906-00CD-4030-B4FF-74DF8AB80F5B}" type="presParOf" srcId="{A18932EF-A8BC-444A-8D52-0189B076AD58}" destId="{33417CFE-27E2-4B6D-9A80-C44DB353279C}" srcOrd="2" destOrd="0" presId="urn:microsoft.com/office/officeart/2005/8/layout/lProcess2"/>
    <dgm:cxn modelId="{88E70032-A564-45E1-8BE1-89EC1E6FE2C3}" type="presParOf" srcId="{33417CFE-27E2-4B6D-9A80-C44DB353279C}" destId="{BDFFCAB5-38CC-4818-8F0C-C0D28C215E70}" srcOrd="0" destOrd="0" presId="urn:microsoft.com/office/officeart/2005/8/layout/lProcess2"/>
    <dgm:cxn modelId="{4473105B-627A-4F88-9A75-D5B372AED59B}" type="presParOf" srcId="{33417CFE-27E2-4B6D-9A80-C44DB353279C}" destId="{ED599975-2FA5-4DF0-9D32-A800550A4293}" srcOrd="1" destOrd="0" presId="urn:microsoft.com/office/officeart/2005/8/layout/lProcess2"/>
    <dgm:cxn modelId="{AF05EC54-BD1A-4AC0-A911-21B9C3A005C7}" type="presParOf" srcId="{33417CFE-27E2-4B6D-9A80-C44DB353279C}" destId="{46F16D1F-178A-4B24-8561-815730F31A37}" srcOrd="2" destOrd="0" presId="urn:microsoft.com/office/officeart/2005/8/layout/lProcess2"/>
    <dgm:cxn modelId="{3739D802-C11D-4620-875C-7D244230BD21}" type="presParOf" srcId="{46F16D1F-178A-4B24-8561-815730F31A37}" destId="{80EA9917-2A3F-41B3-8FF9-A513A8CAC07E}" srcOrd="0" destOrd="0" presId="urn:microsoft.com/office/officeart/2005/8/layout/lProcess2"/>
    <dgm:cxn modelId="{BD1AB338-46BB-41BF-B1F1-64A000E1AD14}" type="presParOf" srcId="{80EA9917-2A3F-41B3-8FF9-A513A8CAC07E}" destId="{29A987B5-EE6A-4780-B142-CE4EB9CCC766}" srcOrd="0" destOrd="0" presId="urn:microsoft.com/office/officeart/2005/8/layout/lProcess2"/>
    <dgm:cxn modelId="{DFB08EF7-442D-48FE-B8EB-8BB1CE491C13}" type="presParOf" srcId="{80EA9917-2A3F-41B3-8FF9-A513A8CAC07E}" destId="{72A22990-219A-4B4C-9A24-E7150D656C55}" srcOrd="1" destOrd="0" presId="urn:microsoft.com/office/officeart/2005/8/layout/lProcess2"/>
    <dgm:cxn modelId="{1FF74F04-C3DB-4842-BFE6-B16565F1E1C2}" type="presParOf" srcId="{80EA9917-2A3F-41B3-8FF9-A513A8CAC07E}" destId="{8CB82ABA-1247-404F-9576-8F8C5F36FEC0}" srcOrd="2" destOrd="0" presId="urn:microsoft.com/office/officeart/2005/8/layout/lProcess2"/>
    <dgm:cxn modelId="{69F954C0-1E6D-4AA0-94D7-F12F4D43345E}" type="presParOf" srcId="{80EA9917-2A3F-41B3-8FF9-A513A8CAC07E}" destId="{E07FA251-37EE-4331-9CD8-5D21B2831208}" srcOrd="3" destOrd="0" presId="urn:microsoft.com/office/officeart/2005/8/layout/lProcess2"/>
    <dgm:cxn modelId="{1DCA7BA2-86BF-417E-B6CB-96758626CB52}" type="presParOf" srcId="{80EA9917-2A3F-41B3-8FF9-A513A8CAC07E}" destId="{913945C7-EDFC-4224-AAE6-4A971CAD4EC4}" srcOrd="4" destOrd="0" presId="urn:microsoft.com/office/officeart/2005/8/layout/lProcess2"/>
    <dgm:cxn modelId="{BC1B1DFC-73CC-4B0A-8227-97EB3730EB57}" type="presParOf" srcId="{A18932EF-A8BC-444A-8D52-0189B076AD58}" destId="{AB11F622-578F-44D2-B879-398EAAF3680C}" srcOrd="3" destOrd="0" presId="urn:microsoft.com/office/officeart/2005/8/layout/lProcess2"/>
    <dgm:cxn modelId="{082345DF-9B0E-4A5F-8ECA-2038D4D63D76}" type="presParOf" srcId="{A18932EF-A8BC-444A-8D52-0189B076AD58}" destId="{11EA1E70-37AE-4B7C-ABA6-62E2BF060D50}" srcOrd="4" destOrd="0" presId="urn:microsoft.com/office/officeart/2005/8/layout/lProcess2"/>
    <dgm:cxn modelId="{60E6307D-2875-40BE-94DD-F45A0DCAE7E9}" type="presParOf" srcId="{11EA1E70-37AE-4B7C-ABA6-62E2BF060D50}" destId="{456EEDCB-FB32-49F5-B71C-1D92560A7EEC}" srcOrd="0" destOrd="0" presId="urn:microsoft.com/office/officeart/2005/8/layout/lProcess2"/>
    <dgm:cxn modelId="{AC3127DF-A889-4FA2-A5A3-6F3CE6B681FE}" type="presParOf" srcId="{11EA1E70-37AE-4B7C-ABA6-62E2BF060D50}" destId="{1D139992-E9DB-4A37-B00D-4D745FCD9E68}" srcOrd="1" destOrd="0" presId="urn:microsoft.com/office/officeart/2005/8/layout/lProcess2"/>
    <dgm:cxn modelId="{3C5A0CB0-90FE-4BFF-8772-36CDF8759283}" type="presParOf" srcId="{11EA1E70-37AE-4B7C-ABA6-62E2BF060D50}" destId="{8CF23265-FB06-43BE-937E-BFCC427547F7}" srcOrd="2" destOrd="0" presId="urn:microsoft.com/office/officeart/2005/8/layout/lProcess2"/>
    <dgm:cxn modelId="{CD799E3C-DC97-4446-BB17-8B2136D3753A}" type="presParOf" srcId="{8CF23265-FB06-43BE-937E-BFCC427547F7}" destId="{80F502A2-F2B6-4FA7-8430-79348DEF478C}" srcOrd="0" destOrd="0" presId="urn:microsoft.com/office/officeart/2005/8/layout/lProcess2"/>
    <dgm:cxn modelId="{589332B5-CA2F-4599-ADFF-BB044D232E05}" type="presParOf" srcId="{80F502A2-F2B6-4FA7-8430-79348DEF478C}" destId="{62725E67-2FE3-4D30-A0D4-12F91976E4CE}" srcOrd="0" destOrd="0" presId="urn:microsoft.com/office/officeart/2005/8/layout/lProcess2"/>
    <dgm:cxn modelId="{9D80E7FC-DEEF-4B8A-9911-B84DCB021587}" type="presParOf" srcId="{80F502A2-F2B6-4FA7-8430-79348DEF478C}" destId="{BD593EF0-D202-486F-B629-65018D597552}" srcOrd="1" destOrd="0" presId="urn:microsoft.com/office/officeart/2005/8/layout/lProcess2"/>
    <dgm:cxn modelId="{36B765EC-1E18-4408-BB5A-B2D24140E33B}" type="presParOf" srcId="{80F502A2-F2B6-4FA7-8430-79348DEF478C}" destId="{68414A9D-BED5-4F92-BCB6-43BA521AA480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C6BDEF-3F78-4C36-845C-01A26002EC8F}" type="doc">
      <dgm:prSet loTypeId="urn:microsoft.com/office/officeart/2005/8/layout/chevron2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hr-HR"/>
        </a:p>
      </dgm:t>
    </dgm:pt>
    <dgm:pt modelId="{BB73AD8F-4385-4F2E-BCF1-8887ECB96EDB}">
      <dgm:prSet custT="1"/>
      <dgm:spPr/>
      <dgm:t>
        <a:bodyPr/>
        <a:lstStyle/>
        <a:p>
          <a:pPr rtl="0"/>
          <a:r>
            <a:rPr lang="hr-HR" sz="1200" dirty="0" smtClean="0">
              <a:latin typeface="Century" panose="02040604050505020304" pitchFamily="18" charset="0"/>
            </a:rPr>
            <a:t>Panika ili anksioznost</a:t>
          </a:r>
          <a:endParaRPr lang="hr-HR" sz="1200" dirty="0">
            <a:latin typeface="Century" panose="02040604050505020304" pitchFamily="18" charset="0"/>
          </a:endParaRPr>
        </a:p>
      </dgm:t>
    </dgm:pt>
    <dgm:pt modelId="{4C4B5943-1B5C-401E-B135-A8413284A08A}" type="parTrans" cxnId="{8D3441BE-AE24-40B1-9422-1EEDCE7C7625}">
      <dgm:prSet/>
      <dgm:spPr/>
      <dgm:t>
        <a:bodyPr/>
        <a:lstStyle/>
        <a:p>
          <a:endParaRPr lang="hr-HR"/>
        </a:p>
      </dgm:t>
    </dgm:pt>
    <dgm:pt modelId="{ECE19A54-3723-4B5B-97C4-32F5FB6BBDAC}" type="sibTrans" cxnId="{8D3441BE-AE24-40B1-9422-1EEDCE7C7625}">
      <dgm:prSet/>
      <dgm:spPr/>
      <dgm:t>
        <a:bodyPr/>
        <a:lstStyle/>
        <a:p>
          <a:endParaRPr lang="hr-HR"/>
        </a:p>
      </dgm:t>
    </dgm:pt>
    <dgm:pt modelId="{8B4E8AB8-70DA-494B-B676-5EDC65CE3349}">
      <dgm:prSet custT="1"/>
      <dgm:spPr/>
      <dgm:t>
        <a:bodyPr/>
        <a:lstStyle/>
        <a:p>
          <a:pPr rtl="0"/>
          <a:r>
            <a:rPr lang="hr-HR" sz="1200" dirty="0" smtClean="0">
              <a:latin typeface="Century" panose="02040604050505020304" pitchFamily="18" charset="0"/>
            </a:rPr>
            <a:t>Fiziološki simptomi</a:t>
          </a:r>
          <a:endParaRPr lang="hr-HR" sz="1200" dirty="0">
            <a:latin typeface="Century" panose="02040604050505020304" pitchFamily="18" charset="0"/>
          </a:endParaRPr>
        </a:p>
      </dgm:t>
    </dgm:pt>
    <dgm:pt modelId="{84A9139C-C16B-471E-AD20-3D8A00DBFC60}" type="parTrans" cxnId="{BD83FCC3-2696-46EE-B025-0712BB78B534}">
      <dgm:prSet/>
      <dgm:spPr/>
      <dgm:t>
        <a:bodyPr/>
        <a:lstStyle/>
        <a:p>
          <a:endParaRPr lang="hr-HR"/>
        </a:p>
      </dgm:t>
    </dgm:pt>
    <dgm:pt modelId="{7FF20789-9049-4C6E-960C-1089C88CBC2B}" type="sibTrans" cxnId="{BD83FCC3-2696-46EE-B025-0712BB78B534}">
      <dgm:prSet/>
      <dgm:spPr/>
      <dgm:t>
        <a:bodyPr/>
        <a:lstStyle/>
        <a:p>
          <a:endParaRPr lang="hr-HR"/>
        </a:p>
      </dgm:t>
    </dgm:pt>
    <dgm:pt modelId="{D8CADBBA-A0E5-4B9B-938F-F597A0E10ED7}">
      <dgm:prSet custT="1"/>
      <dgm:spPr/>
      <dgm:t>
        <a:bodyPr/>
        <a:lstStyle/>
        <a:p>
          <a:pPr rtl="0"/>
          <a:r>
            <a:rPr lang="hr-HR" sz="1200" dirty="0" smtClean="0">
              <a:latin typeface="Century" panose="02040604050505020304" pitchFamily="18" charset="0"/>
            </a:rPr>
            <a:t>Pretjerana budnost</a:t>
          </a:r>
          <a:endParaRPr lang="hr-HR" sz="1200" dirty="0">
            <a:latin typeface="Century" panose="02040604050505020304" pitchFamily="18" charset="0"/>
          </a:endParaRPr>
        </a:p>
      </dgm:t>
    </dgm:pt>
    <dgm:pt modelId="{BF711E28-98DF-4E50-B3BD-43A19499B37D}" type="parTrans" cxnId="{92E83432-87E3-4B3B-A5D6-7CD15A72458C}">
      <dgm:prSet/>
      <dgm:spPr/>
      <dgm:t>
        <a:bodyPr/>
        <a:lstStyle/>
        <a:p>
          <a:endParaRPr lang="hr-HR"/>
        </a:p>
      </dgm:t>
    </dgm:pt>
    <dgm:pt modelId="{7406FD42-3510-4C68-BB4A-36B4995E82CE}" type="sibTrans" cxnId="{92E83432-87E3-4B3B-A5D6-7CD15A72458C}">
      <dgm:prSet/>
      <dgm:spPr/>
      <dgm:t>
        <a:bodyPr/>
        <a:lstStyle/>
        <a:p>
          <a:endParaRPr lang="hr-HR"/>
        </a:p>
      </dgm:t>
    </dgm:pt>
    <dgm:pt modelId="{BD251A8F-A67F-49A8-B4BA-E1B267BCB907}">
      <dgm:prSet custT="1"/>
      <dgm:spPr/>
      <dgm:t>
        <a:bodyPr/>
        <a:lstStyle/>
        <a:p>
          <a:pPr rtl="0"/>
          <a:r>
            <a:rPr lang="hr-HR" sz="1200" dirty="0" smtClean="0">
              <a:latin typeface="Century" panose="02040604050505020304" pitchFamily="18" charset="0"/>
            </a:rPr>
            <a:t>Pravi panični napadi</a:t>
          </a:r>
          <a:endParaRPr lang="hr-HR" sz="1200" dirty="0">
            <a:latin typeface="Century" panose="02040604050505020304" pitchFamily="18" charset="0"/>
          </a:endParaRPr>
        </a:p>
      </dgm:t>
    </dgm:pt>
    <dgm:pt modelId="{FBA69215-71ED-49AC-8850-BEDA6267E151}" type="parTrans" cxnId="{0A7734ED-0DB9-4AF7-A8E8-614596F4C758}">
      <dgm:prSet/>
      <dgm:spPr/>
      <dgm:t>
        <a:bodyPr/>
        <a:lstStyle/>
        <a:p>
          <a:endParaRPr lang="hr-HR"/>
        </a:p>
      </dgm:t>
    </dgm:pt>
    <dgm:pt modelId="{32646E92-7645-46FD-9093-3E432779C680}" type="sibTrans" cxnId="{0A7734ED-0DB9-4AF7-A8E8-614596F4C758}">
      <dgm:prSet/>
      <dgm:spPr/>
      <dgm:t>
        <a:bodyPr/>
        <a:lstStyle/>
        <a:p>
          <a:endParaRPr lang="hr-HR"/>
        </a:p>
      </dgm:t>
    </dgm:pt>
    <dgm:pt modelId="{2A6B1745-6CF5-456D-A279-3CEB479F675D}">
      <dgm:prSet custT="1"/>
      <dgm:spPr/>
      <dgm:t>
        <a:bodyPr/>
        <a:lstStyle/>
        <a:p>
          <a:r>
            <a:rPr lang="hr-HR" sz="2400" dirty="0" smtClean="0">
              <a:latin typeface="Century" panose="02040604050505020304" pitchFamily="18" charset="0"/>
            </a:rPr>
            <a:t>Biološka ranjivost, stres, bolest</a:t>
          </a:r>
          <a:endParaRPr lang="hr-HR" sz="2400" dirty="0">
            <a:latin typeface="Century" panose="02040604050505020304" pitchFamily="18" charset="0"/>
          </a:endParaRPr>
        </a:p>
      </dgm:t>
    </dgm:pt>
    <dgm:pt modelId="{19F30CBB-7715-4063-8C42-5EDC99C90A17}" type="parTrans" cxnId="{A13693A5-EBB4-44B6-BB59-30D56288D6FA}">
      <dgm:prSet/>
      <dgm:spPr/>
      <dgm:t>
        <a:bodyPr/>
        <a:lstStyle/>
        <a:p>
          <a:endParaRPr lang="hr-HR"/>
        </a:p>
      </dgm:t>
    </dgm:pt>
    <dgm:pt modelId="{9008809F-1146-43B0-8BA6-6FB5E21D8D63}" type="sibTrans" cxnId="{A13693A5-EBB4-44B6-BB59-30D56288D6FA}">
      <dgm:prSet/>
      <dgm:spPr/>
      <dgm:t>
        <a:bodyPr/>
        <a:lstStyle/>
        <a:p>
          <a:endParaRPr lang="hr-HR"/>
        </a:p>
      </dgm:t>
    </dgm:pt>
    <dgm:pt modelId="{F4D7CA99-A890-452D-AC36-491A1EEAE475}">
      <dgm:prSet custT="1"/>
      <dgm:spPr/>
      <dgm:t>
        <a:bodyPr/>
        <a:lstStyle/>
        <a:p>
          <a:r>
            <a:rPr lang="hr-HR" sz="2400" dirty="0" smtClean="0">
              <a:latin typeface="Century" panose="02040604050505020304" pitchFamily="18" charset="0"/>
            </a:rPr>
            <a:t>Pogrešne katastrofične interpretacije (Imam infarkt!)</a:t>
          </a:r>
          <a:endParaRPr lang="hr-HR" sz="2400" dirty="0">
            <a:latin typeface="Century" panose="02040604050505020304" pitchFamily="18" charset="0"/>
          </a:endParaRPr>
        </a:p>
      </dgm:t>
    </dgm:pt>
    <dgm:pt modelId="{18E3C897-8920-4195-B1CC-9980DBCC2C6B}" type="parTrans" cxnId="{2CE5C2E5-9DED-4AFF-9512-58685E6C720D}">
      <dgm:prSet/>
      <dgm:spPr/>
      <dgm:t>
        <a:bodyPr/>
        <a:lstStyle/>
        <a:p>
          <a:endParaRPr lang="hr-HR"/>
        </a:p>
      </dgm:t>
    </dgm:pt>
    <dgm:pt modelId="{80868B0F-E872-460E-9A7D-16AD6369F591}" type="sibTrans" cxnId="{2CE5C2E5-9DED-4AFF-9512-58685E6C720D}">
      <dgm:prSet/>
      <dgm:spPr/>
      <dgm:t>
        <a:bodyPr/>
        <a:lstStyle/>
        <a:p>
          <a:endParaRPr lang="hr-HR"/>
        </a:p>
      </dgm:t>
    </dgm:pt>
    <dgm:pt modelId="{905DED5C-CEB6-4948-8629-4A7E43202738}">
      <dgm:prSet custT="1"/>
      <dgm:spPr/>
      <dgm:t>
        <a:bodyPr/>
        <a:lstStyle/>
        <a:p>
          <a:r>
            <a:rPr lang="hr-HR" sz="2400" dirty="0" smtClean="0">
              <a:latin typeface="Century" panose="02040604050505020304" pitchFamily="18" charset="0"/>
            </a:rPr>
            <a:t>Fiziološki simptomi – lažni alarm</a:t>
          </a:r>
          <a:endParaRPr lang="hr-HR" sz="2400" dirty="0">
            <a:latin typeface="Century" panose="02040604050505020304" pitchFamily="18" charset="0"/>
          </a:endParaRPr>
        </a:p>
      </dgm:t>
    </dgm:pt>
    <dgm:pt modelId="{F6EA0FC3-6848-499C-83D8-9F9A2CFB51F1}" type="parTrans" cxnId="{93CAD5EC-34A1-4156-A7FF-F092519BE401}">
      <dgm:prSet/>
      <dgm:spPr/>
      <dgm:t>
        <a:bodyPr/>
        <a:lstStyle/>
        <a:p>
          <a:endParaRPr lang="hr-HR"/>
        </a:p>
      </dgm:t>
    </dgm:pt>
    <dgm:pt modelId="{9E75C20B-1A45-4EA1-AF3E-C4DB95C41A29}" type="sibTrans" cxnId="{93CAD5EC-34A1-4156-A7FF-F092519BE401}">
      <dgm:prSet/>
      <dgm:spPr/>
      <dgm:t>
        <a:bodyPr/>
        <a:lstStyle/>
        <a:p>
          <a:endParaRPr lang="hr-HR"/>
        </a:p>
      </dgm:t>
    </dgm:pt>
    <dgm:pt modelId="{C43C0378-FB8F-41A9-8996-BCDAD2F3F845}">
      <dgm:prSet custT="1"/>
      <dgm:spPr/>
      <dgm:t>
        <a:bodyPr/>
        <a:lstStyle/>
        <a:p>
          <a:r>
            <a:rPr lang="hr-HR" sz="2400" dirty="0" smtClean="0">
              <a:latin typeface="Century" panose="02040604050505020304" pitchFamily="18" charset="0"/>
            </a:rPr>
            <a:t>Anksioznost, izbjegavanje</a:t>
          </a:r>
          <a:endParaRPr lang="hr-HR" sz="2400" dirty="0">
            <a:latin typeface="Century" panose="02040604050505020304" pitchFamily="18" charset="0"/>
          </a:endParaRPr>
        </a:p>
      </dgm:t>
    </dgm:pt>
    <dgm:pt modelId="{22639E13-949D-4A3B-A78D-CE831E711CC0}" type="parTrans" cxnId="{5D8A460F-9BD1-4D7F-9B4C-AC8A2B576F68}">
      <dgm:prSet/>
      <dgm:spPr/>
      <dgm:t>
        <a:bodyPr/>
        <a:lstStyle/>
        <a:p>
          <a:endParaRPr lang="hr-HR"/>
        </a:p>
      </dgm:t>
    </dgm:pt>
    <dgm:pt modelId="{F743F19A-EB4D-49D8-8A1F-9F19139F8A53}" type="sibTrans" cxnId="{5D8A460F-9BD1-4D7F-9B4C-AC8A2B576F68}">
      <dgm:prSet/>
      <dgm:spPr/>
      <dgm:t>
        <a:bodyPr/>
        <a:lstStyle/>
        <a:p>
          <a:endParaRPr lang="hr-HR"/>
        </a:p>
      </dgm:t>
    </dgm:pt>
    <dgm:pt modelId="{4E9862AD-120D-4177-BDD9-9DE2D5300C6A}">
      <dgm:prSet custT="1"/>
      <dgm:spPr/>
      <dgm:t>
        <a:bodyPr/>
        <a:lstStyle/>
        <a:p>
          <a:pPr rtl="0"/>
          <a:r>
            <a:rPr lang="hr-HR" sz="1200" dirty="0" smtClean="0">
              <a:latin typeface="Century" panose="02040604050505020304" pitchFamily="18" charset="0"/>
            </a:rPr>
            <a:t>Agorafobija</a:t>
          </a:r>
          <a:endParaRPr lang="hr-HR" sz="1200" dirty="0">
            <a:latin typeface="Century" panose="02040604050505020304" pitchFamily="18" charset="0"/>
          </a:endParaRPr>
        </a:p>
      </dgm:t>
    </dgm:pt>
    <dgm:pt modelId="{43E9F19E-228C-480C-87DB-EA6FAC932E7F}" type="sibTrans" cxnId="{F38F4C80-829B-4934-8F89-6045903560C8}">
      <dgm:prSet/>
      <dgm:spPr/>
      <dgm:t>
        <a:bodyPr/>
        <a:lstStyle/>
        <a:p>
          <a:endParaRPr lang="hr-HR"/>
        </a:p>
      </dgm:t>
    </dgm:pt>
    <dgm:pt modelId="{8C594C7C-4921-44A6-8360-17EDAAB0D053}" type="parTrans" cxnId="{F38F4C80-829B-4934-8F89-6045903560C8}">
      <dgm:prSet/>
      <dgm:spPr/>
      <dgm:t>
        <a:bodyPr/>
        <a:lstStyle/>
        <a:p>
          <a:endParaRPr lang="hr-HR"/>
        </a:p>
      </dgm:t>
    </dgm:pt>
    <dgm:pt modelId="{41577A53-24E3-4C1E-9D2B-BCF9F7358D71}">
      <dgm:prSet custT="1"/>
      <dgm:spPr/>
      <dgm:t>
        <a:bodyPr/>
        <a:lstStyle/>
        <a:p>
          <a:r>
            <a:rPr lang="hr-HR" sz="2400" dirty="0" smtClean="0">
              <a:latin typeface="Century" panose="02040604050505020304" pitchFamily="18" charset="0"/>
            </a:rPr>
            <a:t>Sigurnosna ponašanja </a:t>
          </a:r>
          <a:endParaRPr lang="hr-HR" sz="2400" dirty="0">
            <a:latin typeface="Century" panose="02040604050505020304" pitchFamily="18" charset="0"/>
          </a:endParaRPr>
        </a:p>
      </dgm:t>
    </dgm:pt>
    <dgm:pt modelId="{36E0A9D5-A752-45BA-94CA-87BB62EE886C}" type="sibTrans" cxnId="{8665B02F-CBC5-407E-BD2E-375B4B8AD7D4}">
      <dgm:prSet/>
      <dgm:spPr/>
      <dgm:t>
        <a:bodyPr/>
        <a:lstStyle/>
        <a:p>
          <a:endParaRPr lang="hr-HR"/>
        </a:p>
      </dgm:t>
    </dgm:pt>
    <dgm:pt modelId="{67EB4514-97B7-4EED-919B-22BF840A52B1}" type="parTrans" cxnId="{8665B02F-CBC5-407E-BD2E-375B4B8AD7D4}">
      <dgm:prSet/>
      <dgm:spPr/>
      <dgm:t>
        <a:bodyPr/>
        <a:lstStyle/>
        <a:p>
          <a:endParaRPr lang="hr-HR"/>
        </a:p>
      </dgm:t>
    </dgm:pt>
    <dgm:pt modelId="{FE0E1C97-4478-4FA6-BAFA-DC39EE05D53B}" type="pres">
      <dgm:prSet presAssocID="{70C6BDEF-3F78-4C36-845C-01A26002EC8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1C49A72-3410-4C26-AAA2-3B7F125A66EC}" type="pres">
      <dgm:prSet presAssocID="{BB73AD8F-4385-4F2E-BCF1-8887ECB96EDB}" presName="composite" presStyleCnt="0"/>
      <dgm:spPr/>
    </dgm:pt>
    <dgm:pt modelId="{EBA6D61C-B58B-46DE-B26F-D933501C2679}" type="pres">
      <dgm:prSet presAssocID="{BB73AD8F-4385-4F2E-BCF1-8887ECB96EDB}" presName="parentText" presStyleLbl="alignNode1" presStyleIdx="0" presStyleCnt="5" custScaleX="142698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A93A34F-0564-4048-8712-C0BF47421CC5}" type="pres">
      <dgm:prSet presAssocID="{BB73AD8F-4385-4F2E-BCF1-8887ECB96EDB}" presName="descendantText" presStyleLbl="alignAcc1" presStyleIdx="0" presStyleCnt="5" custScaleX="89442" custLinFactNeighborX="-2106" custLinFactNeighborY="-65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C1C714E-FF3B-4BA7-894F-D0467900BC3D}" type="pres">
      <dgm:prSet presAssocID="{ECE19A54-3723-4B5B-97C4-32F5FB6BBDAC}" presName="sp" presStyleCnt="0"/>
      <dgm:spPr/>
    </dgm:pt>
    <dgm:pt modelId="{645057E3-E04F-4900-AF09-B311E7427FDE}" type="pres">
      <dgm:prSet presAssocID="{8B4E8AB8-70DA-494B-B676-5EDC65CE3349}" presName="composite" presStyleCnt="0"/>
      <dgm:spPr/>
    </dgm:pt>
    <dgm:pt modelId="{CA70F9F0-AE59-44F4-82E5-84D04BED4489}" type="pres">
      <dgm:prSet presAssocID="{8B4E8AB8-70DA-494B-B676-5EDC65CE3349}" presName="parentText" presStyleLbl="alignNode1" presStyleIdx="1" presStyleCnt="5" custScaleX="143776" custLinFactNeighborX="-1191" custLinFactNeighborY="83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D631FDD-DE6C-4DF9-8EA8-861A371E0B2D}" type="pres">
      <dgm:prSet presAssocID="{8B4E8AB8-70DA-494B-B676-5EDC65CE3349}" presName="descendantText" presStyleLbl="alignAcc1" presStyleIdx="1" presStyleCnt="5" custScaleX="92042" custLinFactNeighborX="-861" custLinFactNeighborY="-117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C674FF0-5103-4D9E-89BA-7249E00BB652}" type="pres">
      <dgm:prSet presAssocID="{7FF20789-9049-4C6E-960C-1089C88CBC2B}" presName="sp" presStyleCnt="0"/>
      <dgm:spPr/>
    </dgm:pt>
    <dgm:pt modelId="{A68F5C7A-60ED-4C61-BCEC-46FCA2B20F81}" type="pres">
      <dgm:prSet presAssocID="{D8CADBBA-A0E5-4B9B-938F-F597A0E10ED7}" presName="composite" presStyleCnt="0"/>
      <dgm:spPr/>
    </dgm:pt>
    <dgm:pt modelId="{B072EBE3-A88B-47D6-828D-307288D38AF5}" type="pres">
      <dgm:prSet presAssocID="{D8CADBBA-A0E5-4B9B-938F-F597A0E10ED7}" presName="parentText" presStyleLbl="alignNode1" presStyleIdx="2" presStyleCnt="5" custScaleX="138459" custLinFactNeighborX="1091" custLinFactNeighborY="76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2D5DAF5-453E-47FC-863E-0DA417837BA5}" type="pres">
      <dgm:prSet presAssocID="{D8CADBBA-A0E5-4B9B-938F-F597A0E10ED7}" presName="descendantText" presStyleLbl="alignAcc1" presStyleIdx="2" presStyleCnt="5" custScaleX="92287" custLinFactNeighborX="-564" custLinFactNeighborY="235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D4FB745-57A0-4BFE-A411-7FB88FA34FC6}" type="pres">
      <dgm:prSet presAssocID="{7406FD42-3510-4C68-BB4A-36B4995E82CE}" presName="sp" presStyleCnt="0"/>
      <dgm:spPr/>
    </dgm:pt>
    <dgm:pt modelId="{1CB8FD4E-BFA0-4643-AE9D-8629F631BE3E}" type="pres">
      <dgm:prSet presAssocID="{BD251A8F-A67F-49A8-B4BA-E1B267BCB907}" presName="composite" presStyleCnt="0"/>
      <dgm:spPr/>
    </dgm:pt>
    <dgm:pt modelId="{350D043A-7BFA-4045-8337-B6D9BAD4E983}" type="pres">
      <dgm:prSet presAssocID="{BD251A8F-A67F-49A8-B4BA-E1B267BCB907}" presName="parentText" presStyleLbl="alignNode1" presStyleIdx="3" presStyleCnt="5" custScaleX="143225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BC6E095-D77D-4C6D-A848-FD522DE3E278}" type="pres">
      <dgm:prSet presAssocID="{BD251A8F-A67F-49A8-B4BA-E1B267BCB907}" presName="descendantText" presStyleLbl="alignAcc1" presStyleIdx="3" presStyleCnt="5" custScaleX="92602" custLinFactNeighborX="-129" custLinFactNeighborY="940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15BE8B7-9F6C-422C-8411-1006B0BFED60}" type="pres">
      <dgm:prSet presAssocID="{32646E92-7645-46FD-9093-3E432779C680}" presName="sp" presStyleCnt="0"/>
      <dgm:spPr/>
    </dgm:pt>
    <dgm:pt modelId="{BEF6855D-C6B3-4298-A7DD-1A956F0D94DB}" type="pres">
      <dgm:prSet presAssocID="{4E9862AD-120D-4177-BDD9-9DE2D5300C6A}" presName="composite" presStyleCnt="0"/>
      <dgm:spPr/>
    </dgm:pt>
    <dgm:pt modelId="{B89D5581-2CBA-44A1-8AA1-F735B53CE857}" type="pres">
      <dgm:prSet presAssocID="{4E9862AD-120D-4177-BDD9-9DE2D5300C6A}" presName="parentText" presStyleLbl="alignNode1" presStyleIdx="4" presStyleCnt="5" custScaleX="13736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EC6812E-B3CA-4CD8-9FCA-0068C0F3F468}" type="pres">
      <dgm:prSet presAssocID="{4E9862AD-120D-4177-BDD9-9DE2D5300C6A}" presName="descendantText" presStyleLbl="alignAcc1" presStyleIdx="4" presStyleCnt="5" custScaleX="92449" custLinFactNeighborX="641" custLinFactNeighborY="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4F647097-F9EB-4006-AAD6-52616F370B78}" type="presOf" srcId="{905DED5C-CEB6-4948-8629-4A7E43202738}" destId="{F2D5DAF5-453E-47FC-863E-0DA417837BA5}" srcOrd="0" destOrd="0" presId="urn:microsoft.com/office/officeart/2005/8/layout/chevron2"/>
    <dgm:cxn modelId="{93CAD5EC-34A1-4156-A7FF-F092519BE401}" srcId="{D8CADBBA-A0E5-4B9B-938F-F597A0E10ED7}" destId="{905DED5C-CEB6-4948-8629-4A7E43202738}" srcOrd="0" destOrd="0" parTransId="{F6EA0FC3-6848-499C-83D8-9F9A2CFB51F1}" sibTransId="{9E75C20B-1A45-4EA1-AF3E-C4DB95C41A29}"/>
    <dgm:cxn modelId="{5D8A460F-9BD1-4D7F-9B4C-AC8A2B576F68}" srcId="{BD251A8F-A67F-49A8-B4BA-E1B267BCB907}" destId="{C43C0378-FB8F-41A9-8996-BCDAD2F3F845}" srcOrd="0" destOrd="0" parTransId="{22639E13-949D-4A3B-A78D-CE831E711CC0}" sibTransId="{F743F19A-EB4D-49D8-8A1F-9F19139F8A53}"/>
    <dgm:cxn modelId="{2CE5C2E5-9DED-4AFF-9512-58685E6C720D}" srcId="{8B4E8AB8-70DA-494B-B676-5EDC65CE3349}" destId="{F4D7CA99-A890-452D-AC36-491A1EEAE475}" srcOrd="0" destOrd="0" parTransId="{18E3C897-8920-4195-B1CC-9980DBCC2C6B}" sibTransId="{80868B0F-E872-460E-9A7D-16AD6369F591}"/>
    <dgm:cxn modelId="{A13693A5-EBB4-44B6-BB59-30D56288D6FA}" srcId="{BB73AD8F-4385-4F2E-BCF1-8887ECB96EDB}" destId="{2A6B1745-6CF5-456D-A279-3CEB479F675D}" srcOrd="0" destOrd="0" parTransId="{19F30CBB-7715-4063-8C42-5EDC99C90A17}" sibTransId="{9008809F-1146-43B0-8BA6-6FB5E21D8D63}"/>
    <dgm:cxn modelId="{A3721B1F-0C5E-473B-AA6A-C2D351A64367}" type="presOf" srcId="{D8CADBBA-A0E5-4B9B-938F-F597A0E10ED7}" destId="{B072EBE3-A88B-47D6-828D-307288D38AF5}" srcOrd="0" destOrd="0" presId="urn:microsoft.com/office/officeart/2005/8/layout/chevron2"/>
    <dgm:cxn modelId="{6C06365C-2C07-4DBD-BFE3-2065FDCDFD95}" type="presOf" srcId="{70C6BDEF-3F78-4C36-845C-01A26002EC8F}" destId="{FE0E1C97-4478-4FA6-BAFA-DC39EE05D53B}" srcOrd="0" destOrd="0" presId="urn:microsoft.com/office/officeart/2005/8/layout/chevron2"/>
    <dgm:cxn modelId="{8665B02F-CBC5-407E-BD2E-375B4B8AD7D4}" srcId="{4E9862AD-120D-4177-BDD9-9DE2D5300C6A}" destId="{41577A53-24E3-4C1E-9D2B-BCF9F7358D71}" srcOrd="0" destOrd="0" parTransId="{67EB4514-97B7-4EED-919B-22BF840A52B1}" sibTransId="{36E0A9D5-A752-45BA-94CA-87BB62EE886C}"/>
    <dgm:cxn modelId="{83852540-F6B0-446A-8EEE-90D41A75F8C3}" type="presOf" srcId="{BB73AD8F-4385-4F2E-BCF1-8887ECB96EDB}" destId="{EBA6D61C-B58B-46DE-B26F-D933501C2679}" srcOrd="0" destOrd="0" presId="urn:microsoft.com/office/officeart/2005/8/layout/chevron2"/>
    <dgm:cxn modelId="{D78A4D2D-A3FA-495A-BE2C-A4BE667D90D1}" type="presOf" srcId="{F4D7CA99-A890-452D-AC36-491A1EEAE475}" destId="{FD631FDD-DE6C-4DF9-8EA8-861A371E0B2D}" srcOrd="0" destOrd="0" presId="urn:microsoft.com/office/officeart/2005/8/layout/chevron2"/>
    <dgm:cxn modelId="{BD83FCC3-2696-46EE-B025-0712BB78B534}" srcId="{70C6BDEF-3F78-4C36-845C-01A26002EC8F}" destId="{8B4E8AB8-70DA-494B-B676-5EDC65CE3349}" srcOrd="1" destOrd="0" parTransId="{84A9139C-C16B-471E-AD20-3D8A00DBFC60}" sibTransId="{7FF20789-9049-4C6E-960C-1089C88CBC2B}"/>
    <dgm:cxn modelId="{92E83432-87E3-4B3B-A5D6-7CD15A72458C}" srcId="{70C6BDEF-3F78-4C36-845C-01A26002EC8F}" destId="{D8CADBBA-A0E5-4B9B-938F-F597A0E10ED7}" srcOrd="2" destOrd="0" parTransId="{BF711E28-98DF-4E50-B3BD-43A19499B37D}" sibTransId="{7406FD42-3510-4C68-BB4A-36B4995E82CE}"/>
    <dgm:cxn modelId="{60466C13-FBFE-4FE7-A0C6-270897DE2647}" type="presOf" srcId="{41577A53-24E3-4C1E-9D2B-BCF9F7358D71}" destId="{7EC6812E-B3CA-4CD8-9FCA-0068C0F3F468}" srcOrd="0" destOrd="0" presId="urn:microsoft.com/office/officeart/2005/8/layout/chevron2"/>
    <dgm:cxn modelId="{F6C21860-6061-4067-8FE3-E252932FB2C0}" type="presOf" srcId="{C43C0378-FB8F-41A9-8996-BCDAD2F3F845}" destId="{9BC6E095-D77D-4C6D-A848-FD522DE3E278}" srcOrd="0" destOrd="0" presId="urn:microsoft.com/office/officeart/2005/8/layout/chevron2"/>
    <dgm:cxn modelId="{8D3441BE-AE24-40B1-9422-1EEDCE7C7625}" srcId="{70C6BDEF-3F78-4C36-845C-01A26002EC8F}" destId="{BB73AD8F-4385-4F2E-BCF1-8887ECB96EDB}" srcOrd="0" destOrd="0" parTransId="{4C4B5943-1B5C-401E-B135-A8413284A08A}" sibTransId="{ECE19A54-3723-4B5B-97C4-32F5FB6BBDAC}"/>
    <dgm:cxn modelId="{F38F4C80-829B-4934-8F89-6045903560C8}" srcId="{70C6BDEF-3F78-4C36-845C-01A26002EC8F}" destId="{4E9862AD-120D-4177-BDD9-9DE2D5300C6A}" srcOrd="4" destOrd="0" parTransId="{8C594C7C-4921-44A6-8360-17EDAAB0D053}" sibTransId="{43E9F19E-228C-480C-87DB-EA6FAC932E7F}"/>
    <dgm:cxn modelId="{16E50645-5C22-4363-BC88-CC9FAE1889DC}" type="presOf" srcId="{BD251A8F-A67F-49A8-B4BA-E1B267BCB907}" destId="{350D043A-7BFA-4045-8337-B6D9BAD4E983}" srcOrd="0" destOrd="0" presId="urn:microsoft.com/office/officeart/2005/8/layout/chevron2"/>
    <dgm:cxn modelId="{8DD9AD62-EC9F-4FDF-86D3-851102284729}" type="presOf" srcId="{4E9862AD-120D-4177-BDD9-9DE2D5300C6A}" destId="{B89D5581-2CBA-44A1-8AA1-F735B53CE857}" srcOrd="0" destOrd="0" presId="urn:microsoft.com/office/officeart/2005/8/layout/chevron2"/>
    <dgm:cxn modelId="{D1ADA433-7A8B-44A5-B66F-530C0F1D29B9}" type="presOf" srcId="{8B4E8AB8-70DA-494B-B676-5EDC65CE3349}" destId="{CA70F9F0-AE59-44F4-82E5-84D04BED4489}" srcOrd="0" destOrd="0" presId="urn:microsoft.com/office/officeart/2005/8/layout/chevron2"/>
    <dgm:cxn modelId="{D996EA6F-9E1B-4F88-876F-CE2B67BA4114}" type="presOf" srcId="{2A6B1745-6CF5-456D-A279-3CEB479F675D}" destId="{CA93A34F-0564-4048-8712-C0BF47421CC5}" srcOrd="0" destOrd="0" presId="urn:microsoft.com/office/officeart/2005/8/layout/chevron2"/>
    <dgm:cxn modelId="{0A7734ED-0DB9-4AF7-A8E8-614596F4C758}" srcId="{70C6BDEF-3F78-4C36-845C-01A26002EC8F}" destId="{BD251A8F-A67F-49A8-B4BA-E1B267BCB907}" srcOrd="3" destOrd="0" parTransId="{FBA69215-71ED-49AC-8850-BEDA6267E151}" sibTransId="{32646E92-7645-46FD-9093-3E432779C680}"/>
    <dgm:cxn modelId="{54C39462-DF81-4137-9CF7-03F35E2E1142}" type="presParOf" srcId="{FE0E1C97-4478-4FA6-BAFA-DC39EE05D53B}" destId="{A1C49A72-3410-4C26-AAA2-3B7F125A66EC}" srcOrd="0" destOrd="0" presId="urn:microsoft.com/office/officeart/2005/8/layout/chevron2"/>
    <dgm:cxn modelId="{6AC32F1C-9F8F-4FA1-AF38-38FCA994FBE7}" type="presParOf" srcId="{A1C49A72-3410-4C26-AAA2-3B7F125A66EC}" destId="{EBA6D61C-B58B-46DE-B26F-D933501C2679}" srcOrd="0" destOrd="0" presId="urn:microsoft.com/office/officeart/2005/8/layout/chevron2"/>
    <dgm:cxn modelId="{F015F41A-BEA1-4BB9-A8F6-3916E47FF5DC}" type="presParOf" srcId="{A1C49A72-3410-4C26-AAA2-3B7F125A66EC}" destId="{CA93A34F-0564-4048-8712-C0BF47421CC5}" srcOrd="1" destOrd="0" presId="urn:microsoft.com/office/officeart/2005/8/layout/chevron2"/>
    <dgm:cxn modelId="{ECBC3DA8-7080-46DA-871B-8479B4B5D6C7}" type="presParOf" srcId="{FE0E1C97-4478-4FA6-BAFA-DC39EE05D53B}" destId="{8C1C714E-FF3B-4BA7-894F-D0467900BC3D}" srcOrd="1" destOrd="0" presId="urn:microsoft.com/office/officeart/2005/8/layout/chevron2"/>
    <dgm:cxn modelId="{865FC773-F9AB-447A-A34E-F10E369F389B}" type="presParOf" srcId="{FE0E1C97-4478-4FA6-BAFA-DC39EE05D53B}" destId="{645057E3-E04F-4900-AF09-B311E7427FDE}" srcOrd="2" destOrd="0" presId="urn:microsoft.com/office/officeart/2005/8/layout/chevron2"/>
    <dgm:cxn modelId="{EBF4486E-1414-4365-B280-B9AC2DB2433F}" type="presParOf" srcId="{645057E3-E04F-4900-AF09-B311E7427FDE}" destId="{CA70F9F0-AE59-44F4-82E5-84D04BED4489}" srcOrd="0" destOrd="0" presId="urn:microsoft.com/office/officeart/2005/8/layout/chevron2"/>
    <dgm:cxn modelId="{8159C47D-5717-42C8-81FC-7A65E6B216B5}" type="presParOf" srcId="{645057E3-E04F-4900-AF09-B311E7427FDE}" destId="{FD631FDD-DE6C-4DF9-8EA8-861A371E0B2D}" srcOrd="1" destOrd="0" presId="urn:microsoft.com/office/officeart/2005/8/layout/chevron2"/>
    <dgm:cxn modelId="{0AA126FE-53FD-4229-B172-453DFAEA7C47}" type="presParOf" srcId="{FE0E1C97-4478-4FA6-BAFA-DC39EE05D53B}" destId="{BC674FF0-5103-4D9E-89BA-7249E00BB652}" srcOrd="3" destOrd="0" presId="urn:microsoft.com/office/officeart/2005/8/layout/chevron2"/>
    <dgm:cxn modelId="{A5C1A485-4F1E-452F-86EC-1096CA26E000}" type="presParOf" srcId="{FE0E1C97-4478-4FA6-BAFA-DC39EE05D53B}" destId="{A68F5C7A-60ED-4C61-BCEC-46FCA2B20F81}" srcOrd="4" destOrd="0" presId="urn:microsoft.com/office/officeart/2005/8/layout/chevron2"/>
    <dgm:cxn modelId="{728FC457-50C2-499C-B321-A5DC2DAF71C3}" type="presParOf" srcId="{A68F5C7A-60ED-4C61-BCEC-46FCA2B20F81}" destId="{B072EBE3-A88B-47D6-828D-307288D38AF5}" srcOrd="0" destOrd="0" presId="urn:microsoft.com/office/officeart/2005/8/layout/chevron2"/>
    <dgm:cxn modelId="{B73953BC-6E6B-4588-8861-FB4A1D927FF5}" type="presParOf" srcId="{A68F5C7A-60ED-4C61-BCEC-46FCA2B20F81}" destId="{F2D5DAF5-453E-47FC-863E-0DA417837BA5}" srcOrd="1" destOrd="0" presId="urn:microsoft.com/office/officeart/2005/8/layout/chevron2"/>
    <dgm:cxn modelId="{AA9E75C1-56E8-4768-A193-01F588834372}" type="presParOf" srcId="{FE0E1C97-4478-4FA6-BAFA-DC39EE05D53B}" destId="{4D4FB745-57A0-4BFE-A411-7FB88FA34FC6}" srcOrd="5" destOrd="0" presId="urn:microsoft.com/office/officeart/2005/8/layout/chevron2"/>
    <dgm:cxn modelId="{81193D53-FDD9-495C-A020-F344C2119678}" type="presParOf" srcId="{FE0E1C97-4478-4FA6-BAFA-DC39EE05D53B}" destId="{1CB8FD4E-BFA0-4643-AE9D-8629F631BE3E}" srcOrd="6" destOrd="0" presId="urn:microsoft.com/office/officeart/2005/8/layout/chevron2"/>
    <dgm:cxn modelId="{B1E398EF-EDC7-4647-8F8A-FD68D41E1720}" type="presParOf" srcId="{1CB8FD4E-BFA0-4643-AE9D-8629F631BE3E}" destId="{350D043A-7BFA-4045-8337-B6D9BAD4E983}" srcOrd="0" destOrd="0" presId="urn:microsoft.com/office/officeart/2005/8/layout/chevron2"/>
    <dgm:cxn modelId="{C8F07F29-1149-43BE-A01B-3E371BE663DD}" type="presParOf" srcId="{1CB8FD4E-BFA0-4643-AE9D-8629F631BE3E}" destId="{9BC6E095-D77D-4C6D-A848-FD522DE3E278}" srcOrd="1" destOrd="0" presId="urn:microsoft.com/office/officeart/2005/8/layout/chevron2"/>
    <dgm:cxn modelId="{53B41FBE-25D4-40DF-96BD-34CEB9403B3C}" type="presParOf" srcId="{FE0E1C97-4478-4FA6-BAFA-DC39EE05D53B}" destId="{615BE8B7-9F6C-422C-8411-1006B0BFED60}" srcOrd="7" destOrd="0" presId="urn:microsoft.com/office/officeart/2005/8/layout/chevron2"/>
    <dgm:cxn modelId="{7428AC91-0E7A-4C58-BFCC-DB9150E5E5CB}" type="presParOf" srcId="{FE0E1C97-4478-4FA6-BAFA-DC39EE05D53B}" destId="{BEF6855D-C6B3-4298-A7DD-1A956F0D94DB}" srcOrd="8" destOrd="0" presId="urn:microsoft.com/office/officeart/2005/8/layout/chevron2"/>
    <dgm:cxn modelId="{7F2B6479-9B0F-4020-9042-603D9160B429}" type="presParOf" srcId="{BEF6855D-C6B3-4298-A7DD-1A956F0D94DB}" destId="{B89D5581-2CBA-44A1-8AA1-F735B53CE857}" srcOrd="0" destOrd="0" presId="urn:microsoft.com/office/officeart/2005/8/layout/chevron2"/>
    <dgm:cxn modelId="{457DC496-07CF-4C7E-A8A6-3F84E80F2932}" type="presParOf" srcId="{BEF6855D-C6B3-4298-A7DD-1A956F0D94DB}" destId="{7EC6812E-B3CA-4CD8-9FCA-0068C0F3F46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F44E91-3DA8-4315-BD70-AAAFF4150F63}" type="doc">
      <dgm:prSet loTypeId="urn:microsoft.com/office/officeart/2005/8/layout/hList1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hr-HR"/>
        </a:p>
      </dgm:t>
    </dgm:pt>
    <dgm:pt modelId="{37EC8D6F-6F70-4C1D-A826-B5CB3E24455D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Negativne automatske misli</a:t>
          </a:r>
          <a:endParaRPr lang="hr-HR">
            <a:latin typeface="Century" panose="02040604050505020304" pitchFamily="18" charset="0"/>
          </a:endParaRPr>
        </a:p>
      </dgm:t>
    </dgm:pt>
    <dgm:pt modelId="{5439BF07-7AB4-4535-B6D3-2EFC81AFA1E7}" type="parTrans" cxnId="{751B8EBE-AA46-4F91-88E4-6DE9B6846917}">
      <dgm:prSet/>
      <dgm:spPr/>
      <dgm:t>
        <a:bodyPr/>
        <a:lstStyle/>
        <a:p>
          <a:endParaRPr lang="hr-HR"/>
        </a:p>
      </dgm:t>
    </dgm:pt>
    <dgm:pt modelId="{B1F226D0-2D97-456B-ACA1-E28FC51586E3}" type="sibTrans" cxnId="{751B8EBE-AA46-4F91-88E4-6DE9B6846917}">
      <dgm:prSet/>
      <dgm:spPr/>
      <dgm:t>
        <a:bodyPr/>
        <a:lstStyle/>
        <a:p>
          <a:endParaRPr lang="hr-HR"/>
        </a:p>
      </dgm:t>
    </dgm:pt>
    <dgm:pt modelId="{3A1E3747-8651-40DC-B434-493D4ADC0506}">
      <dgm:prSet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Disfunkcionalne pretpostavke</a:t>
          </a:r>
          <a:endParaRPr lang="hr-HR">
            <a:latin typeface="Century" panose="02040604050505020304" pitchFamily="18" charset="0"/>
          </a:endParaRPr>
        </a:p>
      </dgm:t>
    </dgm:pt>
    <dgm:pt modelId="{55C7B029-645F-4642-812A-3AE54A226A3B}" type="parTrans" cxnId="{3B3286CB-6D15-4B4C-82FF-F3A7A5B899B1}">
      <dgm:prSet/>
      <dgm:spPr/>
      <dgm:t>
        <a:bodyPr/>
        <a:lstStyle/>
        <a:p>
          <a:endParaRPr lang="hr-HR"/>
        </a:p>
      </dgm:t>
    </dgm:pt>
    <dgm:pt modelId="{3BC53182-2474-4EEB-93F4-BB6EF7DE4F11}" type="sibTrans" cxnId="{3B3286CB-6D15-4B4C-82FF-F3A7A5B899B1}">
      <dgm:prSet/>
      <dgm:spPr/>
      <dgm:t>
        <a:bodyPr/>
        <a:lstStyle/>
        <a:p>
          <a:endParaRPr lang="hr-HR"/>
        </a:p>
      </dgm:t>
    </dgm:pt>
    <dgm:pt modelId="{71D4132A-F3A8-4AB7-B10F-8781BDCE1385}">
      <dgm:prSet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Disfunkcionalne sheme</a:t>
          </a:r>
          <a:endParaRPr lang="hr-HR">
            <a:latin typeface="Century" panose="02040604050505020304" pitchFamily="18" charset="0"/>
          </a:endParaRPr>
        </a:p>
      </dgm:t>
    </dgm:pt>
    <dgm:pt modelId="{93E5B683-E62E-419E-8289-97254FC9FA9D}" type="parTrans" cxnId="{4D0A5A47-6C97-49C4-A4EB-79094A25A541}">
      <dgm:prSet/>
      <dgm:spPr/>
      <dgm:t>
        <a:bodyPr/>
        <a:lstStyle/>
        <a:p>
          <a:endParaRPr lang="hr-HR"/>
        </a:p>
      </dgm:t>
    </dgm:pt>
    <dgm:pt modelId="{E3558C24-471D-4D93-A062-EB9DB62D554C}" type="sibTrans" cxnId="{4D0A5A47-6C97-49C4-A4EB-79094A25A541}">
      <dgm:prSet/>
      <dgm:spPr/>
      <dgm:t>
        <a:bodyPr/>
        <a:lstStyle/>
        <a:p>
          <a:endParaRPr lang="hr-HR"/>
        </a:p>
      </dgm:t>
    </dgm:pt>
    <dgm:pt modelId="{179B241F-AC24-430D-A167-20E73EE85DB8}">
      <dgm:prSet/>
      <dgm:spPr>
        <a:solidFill>
          <a:srgbClr val="D8BFBE">
            <a:alpha val="89804"/>
          </a:srgbClr>
        </a:solidFill>
      </dgm:spPr>
      <dgm:t>
        <a:bodyPr/>
        <a:lstStyle/>
        <a:p>
          <a:r>
            <a:rPr lang="hr-HR" dirty="0" smtClean="0">
              <a:latin typeface="Century" panose="02040604050505020304" pitchFamily="18" charset="0"/>
            </a:rPr>
            <a:t>Proricanje budućnosti -„Onesvijestit ću se!”</a:t>
          </a:r>
          <a:endParaRPr lang="hr-HR" dirty="0">
            <a:latin typeface="Century" panose="02040604050505020304" pitchFamily="18" charset="0"/>
          </a:endParaRPr>
        </a:p>
      </dgm:t>
    </dgm:pt>
    <dgm:pt modelId="{4B05671A-C44E-423B-98FF-A2562D9D4053}" type="parTrans" cxnId="{569DCD38-6D8E-422E-94F8-C6B2CAB35268}">
      <dgm:prSet/>
      <dgm:spPr/>
      <dgm:t>
        <a:bodyPr/>
        <a:lstStyle/>
        <a:p>
          <a:endParaRPr lang="hr-HR"/>
        </a:p>
      </dgm:t>
    </dgm:pt>
    <dgm:pt modelId="{18B92CEF-90B1-48EF-8A01-E8A9F2C19298}" type="sibTrans" cxnId="{569DCD38-6D8E-422E-94F8-C6B2CAB35268}">
      <dgm:prSet/>
      <dgm:spPr/>
      <dgm:t>
        <a:bodyPr/>
        <a:lstStyle/>
        <a:p>
          <a:endParaRPr lang="hr-HR"/>
        </a:p>
      </dgm:t>
    </dgm:pt>
    <dgm:pt modelId="{16BEB3B3-F95E-4231-B88B-8256C36333CD}">
      <dgm:prSet/>
      <dgm:spPr>
        <a:solidFill>
          <a:srgbClr val="D8BFBE">
            <a:alpha val="89804"/>
          </a:srgbClr>
        </a:solidFill>
      </dgm:spPr>
      <dgm:t>
        <a:bodyPr/>
        <a:lstStyle/>
        <a:p>
          <a:r>
            <a:rPr lang="hr-HR" dirty="0" smtClean="0">
              <a:latin typeface="Century" panose="02040604050505020304" pitchFamily="18" charset="0"/>
            </a:rPr>
            <a:t>Etiketiranje - „Ja sam slabić.”</a:t>
          </a:r>
          <a:endParaRPr lang="hr-HR" dirty="0">
            <a:latin typeface="Century" panose="02040604050505020304" pitchFamily="18" charset="0"/>
          </a:endParaRPr>
        </a:p>
      </dgm:t>
    </dgm:pt>
    <dgm:pt modelId="{E5264278-8C29-4158-9A50-8CE0ACB1FBA0}" type="parTrans" cxnId="{CC1A6B63-76B9-441A-B309-77AFF667D7BE}">
      <dgm:prSet/>
      <dgm:spPr/>
      <dgm:t>
        <a:bodyPr/>
        <a:lstStyle/>
        <a:p>
          <a:endParaRPr lang="hr-HR"/>
        </a:p>
      </dgm:t>
    </dgm:pt>
    <dgm:pt modelId="{8F018704-7EF5-4218-809C-D6DE0769E772}" type="sibTrans" cxnId="{CC1A6B63-76B9-441A-B309-77AFF667D7BE}">
      <dgm:prSet/>
      <dgm:spPr/>
      <dgm:t>
        <a:bodyPr/>
        <a:lstStyle/>
        <a:p>
          <a:endParaRPr lang="hr-HR"/>
        </a:p>
      </dgm:t>
    </dgm:pt>
    <dgm:pt modelId="{8394BAF7-0567-499B-AE6A-5F385F5A902E}">
      <dgm:prSet/>
      <dgm:spPr>
        <a:solidFill>
          <a:srgbClr val="D8BFBE">
            <a:alpha val="89804"/>
          </a:srgbClr>
        </a:solidFill>
      </dgm:spPr>
      <dgm:t>
        <a:bodyPr/>
        <a:lstStyle/>
        <a:p>
          <a:r>
            <a:rPr lang="hr-HR" dirty="0" smtClean="0">
              <a:latin typeface="Century" panose="02040604050505020304" pitchFamily="18" charset="0"/>
            </a:rPr>
            <a:t>Precjenjivanje opasnosti - „Ako uđem u lift, onesvijestit ću se.”</a:t>
          </a:r>
          <a:endParaRPr lang="hr-HR" dirty="0">
            <a:latin typeface="Century" panose="02040604050505020304" pitchFamily="18" charset="0"/>
          </a:endParaRPr>
        </a:p>
      </dgm:t>
    </dgm:pt>
    <dgm:pt modelId="{C63C9E69-DBB7-4C3D-989C-88A17D09A8BE}" type="parTrans" cxnId="{B5EF0DE1-44C4-4B0A-B6AD-8641A8C58F95}">
      <dgm:prSet/>
      <dgm:spPr/>
      <dgm:t>
        <a:bodyPr/>
        <a:lstStyle/>
        <a:p>
          <a:endParaRPr lang="hr-HR"/>
        </a:p>
      </dgm:t>
    </dgm:pt>
    <dgm:pt modelId="{3758EEF5-133F-4EC3-B37F-9F17104DD0D3}" type="sibTrans" cxnId="{B5EF0DE1-44C4-4B0A-B6AD-8641A8C58F95}">
      <dgm:prSet/>
      <dgm:spPr/>
      <dgm:t>
        <a:bodyPr/>
        <a:lstStyle/>
        <a:p>
          <a:endParaRPr lang="hr-HR"/>
        </a:p>
      </dgm:t>
    </dgm:pt>
    <dgm:pt modelId="{BDA4F8A5-71FA-494B-9175-C2C23D7F2B75}">
      <dgm:prSet/>
      <dgm:spPr>
        <a:solidFill>
          <a:srgbClr val="D8BFBE">
            <a:alpha val="89804"/>
          </a:srgbClr>
        </a:solidFill>
      </dgm:spPr>
      <dgm:t>
        <a:bodyPr/>
        <a:lstStyle/>
        <a:p>
          <a:r>
            <a:rPr lang="hr-HR" dirty="0" err="1" smtClean="0">
              <a:latin typeface="Century" panose="02040604050505020304" pitchFamily="18" charset="0"/>
            </a:rPr>
            <a:t>Katastrofiziranje</a:t>
          </a:r>
          <a:r>
            <a:rPr lang="hr-HR" dirty="0" smtClean="0">
              <a:latin typeface="Century" panose="02040604050505020304" pitchFamily="18" charset="0"/>
            </a:rPr>
            <a:t> - „Imam infarkt!”</a:t>
          </a:r>
          <a:endParaRPr lang="hr-HR" dirty="0">
            <a:latin typeface="Century" panose="02040604050505020304" pitchFamily="18" charset="0"/>
          </a:endParaRPr>
        </a:p>
      </dgm:t>
    </dgm:pt>
    <dgm:pt modelId="{F956D894-A521-490D-983B-DA861BCF041F}" type="parTrans" cxnId="{8424D8F9-63EF-4705-A76E-BC0ADCE33EFD}">
      <dgm:prSet/>
      <dgm:spPr/>
      <dgm:t>
        <a:bodyPr/>
        <a:lstStyle/>
        <a:p>
          <a:endParaRPr lang="hr-HR"/>
        </a:p>
      </dgm:t>
    </dgm:pt>
    <dgm:pt modelId="{10C7055E-69DA-4F4E-B542-4FE162143418}" type="sibTrans" cxnId="{8424D8F9-63EF-4705-A76E-BC0ADCE33EFD}">
      <dgm:prSet/>
      <dgm:spPr/>
      <dgm:t>
        <a:bodyPr/>
        <a:lstStyle/>
        <a:p>
          <a:endParaRPr lang="hr-HR"/>
        </a:p>
      </dgm:t>
    </dgm:pt>
    <dgm:pt modelId="{6509EEBA-9F45-4C72-BF5E-7AA1FC2B7394}">
      <dgm:prSet/>
      <dgm:spPr>
        <a:solidFill>
          <a:srgbClr val="D8BFBE">
            <a:alpha val="89804"/>
          </a:srgbClr>
        </a:solidFill>
      </dgm:spPr>
      <dgm:t>
        <a:bodyPr/>
        <a:lstStyle/>
        <a:p>
          <a:r>
            <a:rPr lang="hr-HR" dirty="0" err="1" smtClean="0">
              <a:latin typeface="Century" panose="02040604050505020304" pitchFamily="18" charset="0"/>
            </a:rPr>
            <a:t>Personaliziranje</a:t>
          </a:r>
          <a:r>
            <a:rPr lang="hr-HR" dirty="0" smtClean="0">
              <a:latin typeface="Century" panose="02040604050505020304" pitchFamily="18" charset="0"/>
            </a:rPr>
            <a:t> – „Samo ja imam taj problem.”</a:t>
          </a:r>
          <a:endParaRPr lang="hr-HR" dirty="0">
            <a:latin typeface="Century" panose="02040604050505020304" pitchFamily="18" charset="0"/>
          </a:endParaRPr>
        </a:p>
      </dgm:t>
    </dgm:pt>
    <dgm:pt modelId="{23374692-ECDC-471A-AC29-C64FA66859E3}" type="parTrans" cxnId="{F622E483-FCB4-4F75-83BD-DE73DDF8774C}">
      <dgm:prSet/>
      <dgm:spPr/>
      <dgm:t>
        <a:bodyPr/>
        <a:lstStyle/>
        <a:p>
          <a:endParaRPr lang="hr-HR"/>
        </a:p>
      </dgm:t>
    </dgm:pt>
    <dgm:pt modelId="{B93AEDCA-E6D7-40EB-BF37-D0BF212634EA}" type="sibTrans" cxnId="{F622E483-FCB4-4F75-83BD-DE73DDF8774C}">
      <dgm:prSet/>
      <dgm:spPr/>
      <dgm:t>
        <a:bodyPr/>
        <a:lstStyle/>
        <a:p>
          <a:endParaRPr lang="hr-HR"/>
        </a:p>
      </dgm:t>
    </dgm:pt>
    <dgm:pt modelId="{36F40FC9-B659-450E-AF32-1E5E4BB973DA}">
      <dgm:prSet/>
      <dgm:spPr>
        <a:solidFill>
          <a:srgbClr val="D8BFBE">
            <a:alpha val="89804"/>
          </a:srgbClr>
        </a:solidFill>
      </dgm:spPr>
      <dgm:t>
        <a:bodyPr/>
        <a:lstStyle/>
        <a:p>
          <a:r>
            <a:rPr lang="hr-HR" dirty="0" smtClean="0">
              <a:latin typeface="Century" panose="02040604050505020304" pitchFamily="18" charset="0"/>
            </a:rPr>
            <a:t>Čitanje misli – „Drugi vide da paničarim.”</a:t>
          </a:r>
          <a:endParaRPr lang="hr-HR" dirty="0">
            <a:latin typeface="Century" panose="02040604050505020304" pitchFamily="18" charset="0"/>
          </a:endParaRPr>
        </a:p>
      </dgm:t>
    </dgm:pt>
    <dgm:pt modelId="{77B76A15-B04F-4196-989E-F5DE2352E37D}" type="parTrans" cxnId="{93772FF9-DF92-4086-84C0-165C2407F36D}">
      <dgm:prSet/>
      <dgm:spPr/>
      <dgm:t>
        <a:bodyPr/>
        <a:lstStyle/>
        <a:p>
          <a:endParaRPr lang="hr-HR"/>
        </a:p>
      </dgm:t>
    </dgm:pt>
    <dgm:pt modelId="{BE7E63D9-5C6D-4450-98F0-4A91A03453A7}" type="sibTrans" cxnId="{93772FF9-DF92-4086-84C0-165C2407F36D}">
      <dgm:prSet/>
      <dgm:spPr/>
      <dgm:t>
        <a:bodyPr/>
        <a:lstStyle/>
        <a:p>
          <a:endParaRPr lang="hr-HR"/>
        </a:p>
      </dgm:t>
    </dgm:pt>
    <dgm:pt modelId="{81BEDB39-A220-427A-B89D-340974636323}">
      <dgm:prSet/>
      <dgm:spPr>
        <a:solidFill>
          <a:srgbClr val="D8BFBE">
            <a:alpha val="89804"/>
          </a:srgbClr>
        </a:solidFill>
      </dgm:spPr>
      <dgm:t>
        <a:bodyPr/>
        <a:lstStyle/>
        <a:p>
          <a:r>
            <a:rPr lang="hr-HR" dirty="0" smtClean="0">
              <a:latin typeface="Century" panose="02040604050505020304" pitchFamily="18" charset="0"/>
            </a:rPr>
            <a:t>Dihotomno mišljenje – „Uvijek paničarim.”</a:t>
          </a:r>
          <a:endParaRPr lang="hr-HR" dirty="0">
            <a:latin typeface="Century" panose="02040604050505020304" pitchFamily="18" charset="0"/>
          </a:endParaRPr>
        </a:p>
      </dgm:t>
    </dgm:pt>
    <dgm:pt modelId="{DA26B5E8-99AF-4035-AA43-8B7378FD4E1B}" type="parTrans" cxnId="{0B122D19-0E2E-4099-A6E1-A630FDC7010D}">
      <dgm:prSet/>
      <dgm:spPr/>
      <dgm:t>
        <a:bodyPr/>
        <a:lstStyle/>
        <a:p>
          <a:endParaRPr lang="hr-HR"/>
        </a:p>
      </dgm:t>
    </dgm:pt>
    <dgm:pt modelId="{81A8D395-2F8B-443D-9DB3-D9D627AC1CA8}" type="sibTrans" cxnId="{0B122D19-0E2E-4099-A6E1-A630FDC7010D}">
      <dgm:prSet/>
      <dgm:spPr/>
      <dgm:t>
        <a:bodyPr/>
        <a:lstStyle/>
        <a:p>
          <a:endParaRPr lang="hr-HR"/>
        </a:p>
      </dgm:t>
    </dgm:pt>
    <dgm:pt modelId="{4B5FB3B4-2B49-4D9F-A3F3-0538B46DAF1F}">
      <dgm:prSet/>
      <dgm:spPr>
        <a:solidFill>
          <a:srgbClr val="D8BFBE">
            <a:alpha val="89804"/>
          </a:srgbClr>
        </a:solidFill>
      </dgm:spPr>
      <dgm:t>
        <a:bodyPr/>
        <a:lstStyle/>
        <a:p>
          <a:endParaRPr lang="hr-HR" dirty="0"/>
        </a:p>
      </dgm:t>
    </dgm:pt>
    <dgm:pt modelId="{5B35F892-2EE5-40A7-81A6-22819B417B1B}" type="parTrans" cxnId="{5C965E27-9A2B-4CA4-9B88-2859B43EB90F}">
      <dgm:prSet/>
      <dgm:spPr/>
      <dgm:t>
        <a:bodyPr/>
        <a:lstStyle/>
        <a:p>
          <a:endParaRPr lang="hr-HR"/>
        </a:p>
      </dgm:t>
    </dgm:pt>
    <dgm:pt modelId="{6D3CD8B2-D1A9-4C4D-9921-E508C7357FAA}" type="sibTrans" cxnId="{5C965E27-9A2B-4CA4-9B88-2859B43EB90F}">
      <dgm:prSet/>
      <dgm:spPr/>
      <dgm:t>
        <a:bodyPr/>
        <a:lstStyle/>
        <a:p>
          <a:endParaRPr lang="hr-HR"/>
        </a:p>
      </dgm:t>
    </dgm:pt>
    <dgm:pt modelId="{F97FD916-EF70-44D5-A199-5CA3ECCD7AF0}">
      <dgm:prSet/>
      <dgm:spPr>
        <a:solidFill>
          <a:srgbClr val="D8BFBE">
            <a:alpha val="89804"/>
          </a:srgbClr>
        </a:solidFill>
      </dgm:spPr>
      <dgm:t>
        <a:bodyPr/>
        <a:lstStyle/>
        <a:p>
          <a:r>
            <a:rPr lang="hr-HR" dirty="0" smtClean="0">
              <a:latin typeface="Century" panose="02040604050505020304" pitchFamily="18" charset="0"/>
            </a:rPr>
            <a:t>Podcjenjivanje sposobnosti suočavanja – „Ne mogu se nositi s tim.”</a:t>
          </a:r>
          <a:endParaRPr lang="hr-HR" dirty="0">
            <a:latin typeface="Century" panose="02040604050505020304" pitchFamily="18" charset="0"/>
          </a:endParaRPr>
        </a:p>
      </dgm:t>
    </dgm:pt>
    <dgm:pt modelId="{07A37AC8-01ED-45D2-8858-4498A904E905}" type="parTrans" cxnId="{C11EA22E-F94A-4F58-8DF9-96E2C308A61D}">
      <dgm:prSet/>
      <dgm:spPr/>
      <dgm:t>
        <a:bodyPr/>
        <a:lstStyle/>
        <a:p>
          <a:endParaRPr lang="hr-HR"/>
        </a:p>
      </dgm:t>
    </dgm:pt>
    <dgm:pt modelId="{FA00E114-05E2-4A52-9786-5313B882FF44}" type="sibTrans" cxnId="{C11EA22E-F94A-4F58-8DF9-96E2C308A61D}">
      <dgm:prSet/>
      <dgm:spPr/>
      <dgm:t>
        <a:bodyPr/>
        <a:lstStyle/>
        <a:p>
          <a:endParaRPr lang="hr-HR"/>
        </a:p>
      </dgm:t>
    </dgm:pt>
    <dgm:pt modelId="{63F012F1-6E7E-4DF4-9D0E-09F621D6E1EE}">
      <dgm:prSet/>
      <dgm:spPr>
        <a:solidFill>
          <a:srgbClr val="D8BFBE">
            <a:alpha val="90000"/>
          </a:srgbClr>
        </a:solidFill>
      </dgm:spPr>
      <dgm:t>
        <a:bodyPr/>
        <a:lstStyle/>
        <a:p>
          <a:r>
            <a:rPr lang="hr-HR" dirty="0" smtClean="0">
              <a:latin typeface="Century" panose="02040604050505020304" pitchFamily="18" charset="0"/>
            </a:rPr>
            <a:t>„Ako stalno nisam na oprezu, nešto će se dogoditi.”</a:t>
          </a:r>
          <a:endParaRPr lang="hr-HR" dirty="0">
            <a:latin typeface="Century" panose="02040604050505020304" pitchFamily="18" charset="0"/>
          </a:endParaRPr>
        </a:p>
      </dgm:t>
    </dgm:pt>
    <dgm:pt modelId="{C81F437F-DB85-4836-AAB3-678AEE092626}" type="parTrans" cxnId="{81562574-28B4-472A-A091-FD4740956565}">
      <dgm:prSet/>
      <dgm:spPr/>
      <dgm:t>
        <a:bodyPr/>
        <a:lstStyle/>
        <a:p>
          <a:endParaRPr lang="hr-HR"/>
        </a:p>
      </dgm:t>
    </dgm:pt>
    <dgm:pt modelId="{D6E99834-4101-4C1F-A00E-D022E9DB05B3}" type="sibTrans" cxnId="{81562574-28B4-472A-A091-FD4740956565}">
      <dgm:prSet/>
      <dgm:spPr/>
      <dgm:t>
        <a:bodyPr/>
        <a:lstStyle/>
        <a:p>
          <a:endParaRPr lang="hr-HR"/>
        </a:p>
      </dgm:t>
    </dgm:pt>
    <dgm:pt modelId="{5DA5EF1D-8896-4F63-8003-4A4A5BE760CF}">
      <dgm:prSet/>
      <dgm:spPr>
        <a:solidFill>
          <a:srgbClr val="D8BFBE">
            <a:alpha val="90000"/>
          </a:srgbClr>
        </a:solidFill>
      </dgm:spPr>
      <dgm:t>
        <a:bodyPr/>
        <a:lstStyle/>
        <a:p>
          <a:r>
            <a:rPr lang="hr-HR" dirty="0" smtClean="0">
              <a:latin typeface="Century" panose="02040604050505020304" pitchFamily="18" charset="0"/>
            </a:rPr>
            <a:t>„Moram se osloboditi sve svoje anksioznosti i panike.”</a:t>
          </a:r>
          <a:endParaRPr lang="hr-HR" dirty="0">
            <a:latin typeface="Century" panose="02040604050505020304" pitchFamily="18" charset="0"/>
          </a:endParaRPr>
        </a:p>
      </dgm:t>
    </dgm:pt>
    <dgm:pt modelId="{ED8ACACC-9BF4-4A67-8860-24E5A38154E6}" type="parTrans" cxnId="{FB491D7B-B8C0-4540-B54A-F038FD153FDA}">
      <dgm:prSet/>
      <dgm:spPr/>
      <dgm:t>
        <a:bodyPr/>
        <a:lstStyle/>
        <a:p>
          <a:endParaRPr lang="hr-HR"/>
        </a:p>
      </dgm:t>
    </dgm:pt>
    <dgm:pt modelId="{689222DA-BD80-4F72-83F4-68AF862670BE}" type="sibTrans" cxnId="{FB491D7B-B8C0-4540-B54A-F038FD153FDA}">
      <dgm:prSet/>
      <dgm:spPr/>
      <dgm:t>
        <a:bodyPr/>
        <a:lstStyle/>
        <a:p>
          <a:endParaRPr lang="hr-HR"/>
        </a:p>
      </dgm:t>
    </dgm:pt>
    <dgm:pt modelId="{AA9EC103-0758-40C9-B68F-663D47C2FA6A}">
      <dgm:prSet/>
      <dgm:spPr>
        <a:solidFill>
          <a:srgbClr val="D8BFBE">
            <a:alpha val="90000"/>
          </a:srgbClr>
        </a:solidFill>
      </dgm:spPr>
      <dgm:t>
        <a:bodyPr/>
        <a:lstStyle/>
        <a:p>
          <a:r>
            <a:rPr lang="hr-HR" dirty="0" smtClean="0">
              <a:latin typeface="Century" panose="02040604050505020304" pitchFamily="18" charset="0"/>
            </a:rPr>
            <a:t>„Nikad ne smijem izgledati glupo.”</a:t>
          </a:r>
          <a:endParaRPr lang="hr-HR" dirty="0">
            <a:latin typeface="Century" panose="02040604050505020304" pitchFamily="18" charset="0"/>
          </a:endParaRPr>
        </a:p>
      </dgm:t>
    </dgm:pt>
    <dgm:pt modelId="{CBB50AA2-44AE-45FF-B0FA-A1D4DF757F93}" type="parTrans" cxnId="{79E5F928-B30C-47F6-9168-688797E005B4}">
      <dgm:prSet/>
      <dgm:spPr/>
      <dgm:t>
        <a:bodyPr/>
        <a:lstStyle/>
        <a:p>
          <a:endParaRPr lang="hr-HR"/>
        </a:p>
      </dgm:t>
    </dgm:pt>
    <dgm:pt modelId="{BFD4D6EC-B4CD-4773-AEA0-0D2C0C8AFCDE}" type="sibTrans" cxnId="{79E5F928-B30C-47F6-9168-688797E005B4}">
      <dgm:prSet/>
      <dgm:spPr/>
      <dgm:t>
        <a:bodyPr/>
        <a:lstStyle/>
        <a:p>
          <a:endParaRPr lang="hr-HR"/>
        </a:p>
      </dgm:t>
    </dgm:pt>
    <dgm:pt modelId="{5512CD3C-6B7C-4D50-B50D-1D10F81FADB4}">
      <dgm:prSet/>
      <dgm:spPr>
        <a:solidFill>
          <a:srgbClr val="D8BFBE">
            <a:alpha val="90000"/>
          </a:srgbClr>
        </a:solidFill>
      </dgm:spPr>
      <dgm:t>
        <a:bodyPr/>
        <a:lstStyle/>
        <a:p>
          <a:r>
            <a:rPr lang="hr-HR" dirty="0" smtClean="0">
              <a:latin typeface="Century" panose="02040604050505020304" pitchFamily="18" charset="0"/>
            </a:rPr>
            <a:t>„Tjelesni simptom je znak da sam bolestan.”</a:t>
          </a:r>
          <a:endParaRPr lang="hr-HR" dirty="0">
            <a:latin typeface="Century" panose="02040604050505020304" pitchFamily="18" charset="0"/>
          </a:endParaRPr>
        </a:p>
      </dgm:t>
    </dgm:pt>
    <dgm:pt modelId="{CEEC6E7B-C788-47B5-92C5-2426A3F67753}" type="parTrans" cxnId="{D8572EED-58E1-4815-B4D2-8B881C3846E3}">
      <dgm:prSet/>
      <dgm:spPr/>
      <dgm:t>
        <a:bodyPr/>
        <a:lstStyle/>
        <a:p>
          <a:endParaRPr lang="hr-HR"/>
        </a:p>
      </dgm:t>
    </dgm:pt>
    <dgm:pt modelId="{B1C0B32E-46C6-45DF-AD43-FB2923053D42}" type="sibTrans" cxnId="{D8572EED-58E1-4815-B4D2-8B881C3846E3}">
      <dgm:prSet/>
      <dgm:spPr/>
      <dgm:t>
        <a:bodyPr/>
        <a:lstStyle/>
        <a:p>
          <a:endParaRPr lang="hr-HR"/>
        </a:p>
      </dgm:t>
    </dgm:pt>
    <dgm:pt modelId="{0CA9598A-7F24-45C6-8AEF-7BF9010D94D4}">
      <dgm:prSet/>
      <dgm:spPr>
        <a:solidFill>
          <a:srgbClr val="D8BFBE">
            <a:alpha val="90000"/>
          </a:srgbClr>
        </a:solidFill>
      </dgm:spPr>
      <dgm:t>
        <a:bodyPr/>
        <a:lstStyle/>
        <a:p>
          <a:r>
            <a:rPr lang="hr-HR" dirty="0" smtClean="0">
              <a:latin typeface="Century" panose="02040604050505020304" pitchFamily="18" charset="0"/>
            </a:rPr>
            <a:t>„Ako drugi znaju da paničarim, odbacit će me.”</a:t>
          </a:r>
          <a:endParaRPr lang="hr-HR" dirty="0">
            <a:latin typeface="Century" panose="02040604050505020304" pitchFamily="18" charset="0"/>
          </a:endParaRPr>
        </a:p>
      </dgm:t>
    </dgm:pt>
    <dgm:pt modelId="{DAEC73F8-4F96-42AF-A8F4-02F5604DB8FF}" type="parTrans" cxnId="{22FD48F6-9A8B-4B2D-8BE9-626DEBE5DE29}">
      <dgm:prSet/>
      <dgm:spPr/>
      <dgm:t>
        <a:bodyPr/>
        <a:lstStyle/>
        <a:p>
          <a:endParaRPr lang="hr-HR"/>
        </a:p>
      </dgm:t>
    </dgm:pt>
    <dgm:pt modelId="{C5B763D9-35C2-4CE5-92C9-E9FFCC6CF813}" type="sibTrans" cxnId="{22FD48F6-9A8B-4B2D-8BE9-626DEBE5DE29}">
      <dgm:prSet/>
      <dgm:spPr/>
      <dgm:t>
        <a:bodyPr/>
        <a:lstStyle/>
        <a:p>
          <a:endParaRPr lang="hr-HR"/>
        </a:p>
      </dgm:t>
    </dgm:pt>
    <dgm:pt modelId="{81F5E9D7-9D53-4F11-945B-1019DB98BD9F}">
      <dgm:prSet/>
      <dgm:spPr>
        <a:solidFill>
          <a:srgbClr val="D8BFBE">
            <a:alpha val="90000"/>
          </a:srgbClr>
        </a:solidFill>
      </dgm:spPr>
      <dgm:t>
        <a:bodyPr/>
        <a:lstStyle/>
        <a:p>
          <a:r>
            <a:rPr lang="hr-HR" dirty="0" smtClean="0">
              <a:latin typeface="Century" panose="02040604050505020304" pitchFamily="18" charset="0"/>
            </a:rPr>
            <a:t>„Anksioznost je nepodnošljiva i znak je bolesti.”</a:t>
          </a:r>
          <a:endParaRPr lang="hr-HR" dirty="0">
            <a:latin typeface="Century" panose="02040604050505020304" pitchFamily="18" charset="0"/>
          </a:endParaRPr>
        </a:p>
      </dgm:t>
    </dgm:pt>
    <dgm:pt modelId="{FEE153B0-ABC9-4EB6-BB59-370ADD244F88}" type="parTrans" cxnId="{3C9BC195-E596-4E4F-8D41-D54C390FDF0B}">
      <dgm:prSet/>
      <dgm:spPr/>
      <dgm:t>
        <a:bodyPr/>
        <a:lstStyle/>
        <a:p>
          <a:endParaRPr lang="hr-HR"/>
        </a:p>
      </dgm:t>
    </dgm:pt>
    <dgm:pt modelId="{93C1940E-A2D0-4299-8C2C-4274D3003982}" type="sibTrans" cxnId="{3C9BC195-E596-4E4F-8D41-D54C390FDF0B}">
      <dgm:prSet/>
      <dgm:spPr/>
      <dgm:t>
        <a:bodyPr/>
        <a:lstStyle/>
        <a:p>
          <a:endParaRPr lang="hr-HR"/>
        </a:p>
      </dgm:t>
    </dgm:pt>
    <dgm:pt modelId="{0816A9C0-8E1E-4DD8-A31F-72A5B1F33D16}">
      <dgm:prSet/>
      <dgm:spPr>
        <a:solidFill>
          <a:srgbClr val="D8BFBE">
            <a:alpha val="90000"/>
          </a:srgbClr>
        </a:solidFill>
      </dgm:spPr>
      <dgm:t>
        <a:bodyPr/>
        <a:lstStyle/>
        <a:p>
          <a:r>
            <a:rPr lang="hr-HR" dirty="0" smtClean="0">
              <a:latin typeface="Century" panose="02040604050505020304" pitchFamily="18" charset="0"/>
            </a:rPr>
            <a:t>„Moram se kritizirati zbog svojih slabosti.”</a:t>
          </a:r>
          <a:endParaRPr lang="hr-HR" dirty="0">
            <a:latin typeface="Century" panose="02040604050505020304" pitchFamily="18" charset="0"/>
          </a:endParaRPr>
        </a:p>
      </dgm:t>
    </dgm:pt>
    <dgm:pt modelId="{CA3AD0A8-08A8-4D03-9229-58A34B85130A}" type="parTrans" cxnId="{48A807B3-5CDC-4451-BCEE-1DFDF1F928FC}">
      <dgm:prSet/>
      <dgm:spPr/>
      <dgm:t>
        <a:bodyPr/>
        <a:lstStyle/>
        <a:p>
          <a:endParaRPr lang="hr-HR"/>
        </a:p>
      </dgm:t>
    </dgm:pt>
    <dgm:pt modelId="{FBDD0F58-2406-4A6C-A7A0-EB21B0AC8834}" type="sibTrans" cxnId="{48A807B3-5CDC-4451-BCEE-1DFDF1F928FC}">
      <dgm:prSet/>
      <dgm:spPr/>
      <dgm:t>
        <a:bodyPr/>
        <a:lstStyle/>
        <a:p>
          <a:endParaRPr lang="hr-HR"/>
        </a:p>
      </dgm:t>
    </dgm:pt>
    <dgm:pt modelId="{E35A286B-F7FF-4322-94D7-07E6F930CE81}">
      <dgm:prSet/>
      <dgm:spPr>
        <a:solidFill>
          <a:srgbClr val="D8BFBE">
            <a:alpha val="90000"/>
          </a:srgbClr>
        </a:solidFill>
      </dgm:spPr>
      <dgm:t>
        <a:bodyPr/>
        <a:lstStyle/>
        <a:p>
          <a:r>
            <a:rPr lang="hr-HR" dirty="0" smtClean="0">
              <a:latin typeface="Century" panose="02040604050505020304" pitchFamily="18" charset="0"/>
            </a:rPr>
            <a:t>Ranjivost na povrede: „Ja sam bespomoćan, slab i krhak.”</a:t>
          </a:r>
          <a:endParaRPr lang="hr-HR" dirty="0">
            <a:latin typeface="Century" panose="02040604050505020304" pitchFamily="18" charset="0"/>
          </a:endParaRPr>
        </a:p>
      </dgm:t>
    </dgm:pt>
    <dgm:pt modelId="{A693FC48-2869-4A73-AEC6-296C8E4C64F1}" type="parTrans" cxnId="{E1C656E6-AEBE-4310-927D-2CEF2E1C213B}">
      <dgm:prSet/>
      <dgm:spPr/>
      <dgm:t>
        <a:bodyPr/>
        <a:lstStyle/>
        <a:p>
          <a:endParaRPr lang="hr-HR"/>
        </a:p>
      </dgm:t>
    </dgm:pt>
    <dgm:pt modelId="{7EE14517-D694-4D09-9C07-B29C4643E6D8}" type="sibTrans" cxnId="{E1C656E6-AEBE-4310-927D-2CEF2E1C213B}">
      <dgm:prSet/>
      <dgm:spPr/>
      <dgm:t>
        <a:bodyPr/>
        <a:lstStyle/>
        <a:p>
          <a:endParaRPr lang="hr-HR"/>
        </a:p>
      </dgm:t>
    </dgm:pt>
    <dgm:pt modelId="{1195AB2B-D7AF-41A5-B49A-538BB67A8915}">
      <dgm:prSet/>
      <dgm:spPr>
        <a:solidFill>
          <a:srgbClr val="D8BFBE">
            <a:alpha val="90000"/>
          </a:srgbClr>
        </a:solidFill>
      </dgm:spPr>
      <dgm:t>
        <a:bodyPr/>
        <a:lstStyle/>
        <a:p>
          <a:r>
            <a:rPr lang="hr-HR" dirty="0" smtClean="0">
              <a:latin typeface="Century" panose="02040604050505020304" pitchFamily="18" charset="0"/>
            </a:rPr>
            <a:t>Napuštanje: „Ako paničarim, odbacit će me.”</a:t>
          </a:r>
          <a:endParaRPr lang="hr-HR" dirty="0">
            <a:latin typeface="Century" panose="02040604050505020304" pitchFamily="18" charset="0"/>
          </a:endParaRPr>
        </a:p>
      </dgm:t>
    </dgm:pt>
    <dgm:pt modelId="{154B2E32-1E2E-416C-B71F-472756180C4B}" type="parTrans" cxnId="{4BF483E2-42C8-4F9B-9CFF-1D145A66B935}">
      <dgm:prSet/>
      <dgm:spPr/>
      <dgm:t>
        <a:bodyPr/>
        <a:lstStyle/>
        <a:p>
          <a:endParaRPr lang="hr-HR"/>
        </a:p>
      </dgm:t>
    </dgm:pt>
    <dgm:pt modelId="{7E866CD0-775A-4E2A-8222-8881268FEEFF}" type="sibTrans" cxnId="{4BF483E2-42C8-4F9B-9CFF-1D145A66B935}">
      <dgm:prSet/>
      <dgm:spPr/>
      <dgm:t>
        <a:bodyPr/>
        <a:lstStyle/>
        <a:p>
          <a:endParaRPr lang="hr-HR"/>
        </a:p>
      </dgm:t>
    </dgm:pt>
    <dgm:pt modelId="{BED75688-C48D-4BB0-B129-886F17B8D592}">
      <dgm:prSet/>
      <dgm:spPr>
        <a:solidFill>
          <a:srgbClr val="D8BFBE">
            <a:alpha val="90000"/>
          </a:srgbClr>
        </a:solidFill>
      </dgm:spPr>
      <dgm:t>
        <a:bodyPr/>
        <a:lstStyle/>
        <a:p>
          <a:r>
            <a:rPr lang="hr-HR" dirty="0" smtClean="0">
              <a:latin typeface="Century" panose="02040604050505020304" pitchFamily="18" charset="0"/>
            </a:rPr>
            <a:t>Biološki integritet: „Ako paničarim, bit ću onesposobljen i umrijet ću.”</a:t>
          </a:r>
          <a:endParaRPr lang="hr-HR" dirty="0">
            <a:latin typeface="Century" panose="02040604050505020304" pitchFamily="18" charset="0"/>
          </a:endParaRPr>
        </a:p>
      </dgm:t>
    </dgm:pt>
    <dgm:pt modelId="{46CA0EA6-1D3C-47E2-826C-A9D31AD8245D}" type="parTrans" cxnId="{73A9C25F-553E-4E83-8EF4-E55D8B806E79}">
      <dgm:prSet/>
      <dgm:spPr/>
      <dgm:t>
        <a:bodyPr/>
        <a:lstStyle/>
        <a:p>
          <a:endParaRPr lang="hr-HR"/>
        </a:p>
      </dgm:t>
    </dgm:pt>
    <dgm:pt modelId="{9F81F3C0-1E73-4BAD-8FAE-CFE70AADBDC7}" type="sibTrans" cxnId="{73A9C25F-553E-4E83-8EF4-E55D8B806E79}">
      <dgm:prSet/>
      <dgm:spPr/>
      <dgm:t>
        <a:bodyPr/>
        <a:lstStyle/>
        <a:p>
          <a:endParaRPr lang="hr-HR"/>
        </a:p>
      </dgm:t>
    </dgm:pt>
    <dgm:pt modelId="{8D7F2B2B-B7A9-4C84-BABD-7E4ADB52D2DA}">
      <dgm:prSet/>
      <dgm:spPr>
        <a:solidFill>
          <a:srgbClr val="D8BFBE">
            <a:alpha val="90000"/>
          </a:srgbClr>
        </a:solidFill>
      </dgm:spPr>
      <dgm:t>
        <a:bodyPr/>
        <a:lstStyle/>
        <a:p>
          <a:r>
            <a:rPr lang="hr-HR" dirty="0" smtClean="0">
              <a:latin typeface="Century" panose="02040604050505020304" pitchFamily="18" charset="0"/>
            </a:rPr>
            <a:t>Kontrola: „Moram kontrolirati sve u vezi sa sobom.”</a:t>
          </a:r>
          <a:endParaRPr lang="hr-HR" dirty="0">
            <a:latin typeface="Century" panose="02040604050505020304" pitchFamily="18" charset="0"/>
          </a:endParaRPr>
        </a:p>
      </dgm:t>
    </dgm:pt>
    <dgm:pt modelId="{D7D02242-2239-47AF-B121-A82C16CDB801}" type="parTrans" cxnId="{016415DD-B857-4B99-A161-58CDA6B637B5}">
      <dgm:prSet/>
      <dgm:spPr/>
      <dgm:t>
        <a:bodyPr/>
        <a:lstStyle/>
        <a:p>
          <a:endParaRPr lang="hr-HR"/>
        </a:p>
      </dgm:t>
    </dgm:pt>
    <dgm:pt modelId="{011051C3-DACC-4042-9798-2192F6F39E2B}" type="sibTrans" cxnId="{016415DD-B857-4B99-A161-58CDA6B637B5}">
      <dgm:prSet/>
      <dgm:spPr/>
      <dgm:t>
        <a:bodyPr/>
        <a:lstStyle/>
        <a:p>
          <a:endParaRPr lang="hr-HR"/>
        </a:p>
      </dgm:t>
    </dgm:pt>
    <dgm:pt modelId="{2A082E19-0E7F-422B-833A-8FE4D5DFC77A}">
      <dgm:prSet/>
      <dgm:spPr>
        <a:solidFill>
          <a:srgbClr val="D8BFBE">
            <a:alpha val="90000"/>
          </a:srgbClr>
        </a:solidFill>
      </dgm:spPr>
      <dgm:t>
        <a:bodyPr/>
        <a:lstStyle/>
        <a:p>
          <a:r>
            <a:rPr lang="hr-HR" dirty="0" smtClean="0">
              <a:latin typeface="Century" panose="02040604050505020304" pitchFamily="18" charset="0"/>
            </a:rPr>
            <a:t>Poniženje: „Drugi će mi se smijati ako paničarim.”</a:t>
          </a:r>
          <a:endParaRPr lang="hr-HR" dirty="0">
            <a:latin typeface="Century" panose="02040604050505020304" pitchFamily="18" charset="0"/>
          </a:endParaRPr>
        </a:p>
      </dgm:t>
    </dgm:pt>
    <dgm:pt modelId="{202C1FBB-CD27-48D8-A211-25608A7E38BD}" type="parTrans" cxnId="{20525B9C-032D-47A8-97BE-112B34F0CE2C}">
      <dgm:prSet/>
      <dgm:spPr/>
      <dgm:t>
        <a:bodyPr/>
        <a:lstStyle/>
        <a:p>
          <a:endParaRPr lang="hr-HR"/>
        </a:p>
      </dgm:t>
    </dgm:pt>
    <dgm:pt modelId="{130ABF0B-0C59-4B45-9C96-EC4CA571A9C3}" type="sibTrans" cxnId="{20525B9C-032D-47A8-97BE-112B34F0CE2C}">
      <dgm:prSet/>
      <dgm:spPr/>
      <dgm:t>
        <a:bodyPr/>
        <a:lstStyle/>
        <a:p>
          <a:endParaRPr lang="hr-HR"/>
        </a:p>
      </dgm:t>
    </dgm:pt>
    <dgm:pt modelId="{DD45B891-CF93-4B84-8CE3-1A9C57C69EF3}">
      <dgm:prSet/>
      <dgm:spPr>
        <a:solidFill>
          <a:srgbClr val="D8BFBE">
            <a:alpha val="90000"/>
          </a:srgbClr>
        </a:solidFill>
      </dgm:spPr>
      <dgm:t>
        <a:bodyPr/>
        <a:lstStyle/>
        <a:p>
          <a:r>
            <a:rPr lang="hr-HR" dirty="0" smtClean="0">
              <a:latin typeface="Century" panose="02040604050505020304" pitchFamily="18" charset="0"/>
            </a:rPr>
            <a:t>Posebnost: „Sebe vidim kao uspješnog i jakog. Panika nije u skladu s tim, to mi se ne bi smjelo događati.”</a:t>
          </a:r>
          <a:endParaRPr lang="hr-HR" dirty="0">
            <a:latin typeface="Century" panose="02040604050505020304" pitchFamily="18" charset="0"/>
          </a:endParaRPr>
        </a:p>
      </dgm:t>
    </dgm:pt>
    <dgm:pt modelId="{BE0562E8-A0CE-49E0-81D8-B8D61FFA689F}" type="parTrans" cxnId="{D2ED7FF9-F387-46FD-99DF-DC96CFECA152}">
      <dgm:prSet/>
      <dgm:spPr/>
      <dgm:t>
        <a:bodyPr/>
        <a:lstStyle/>
        <a:p>
          <a:endParaRPr lang="hr-HR"/>
        </a:p>
      </dgm:t>
    </dgm:pt>
    <dgm:pt modelId="{47D990AF-B8EC-4146-A48A-29BFBD8A80DF}" type="sibTrans" cxnId="{D2ED7FF9-F387-46FD-99DF-DC96CFECA152}">
      <dgm:prSet/>
      <dgm:spPr/>
      <dgm:t>
        <a:bodyPr/>
        <a:lstStyle/>
        <a:p>
          <a:endParaRPr lang="hr-HR"/>
        </a:p>
      </dgm:t>
    </dgm:pt>
    <dgm:pt modelId="{24BD136E-BF4F-4D12-AAC8-1410E591CCCE}" type="pres">
      <dgm:prSet presAssocID="{A4F44E91-3DA8-4315-BD70-AAAFF4150F6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9C825DC7-1D8C-45DB-8095-B455454B2697}" type="pres">
      <dgm:prSet presAssocID="{37EC8D6F-6F70-4C1D-A826-B5CB3E24455D}" presName="composite" presStyleCnt="0"/>
      <dgm:spPr/>
      <dgm:t>
        <a:bodyPr/>
        <a:lstStyle/>
        <a:p>
          <a:endParaRPr lang="hr-HR"/>
        </a:p>
      </dgm:t>
    </dgm:pt>
    <dgm:pt modelId="{F0BC061D-E8CF-4D76-A032-7381B3B5336C}" type="pres">
      <dgm:prSet presAssocID="{37EC8D6F-6F70-4C1D-A826-B5CB3E24455D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04C17B6-109C-45D4-8D2E-AB252421395C}" type="pres">
      <dgm:prSet presAssocID="{37EC8D6F-6F70-4C1D-A826-B5CB3E24455D}" presName="desTx" presStyleLbl="alignAccFollowNode1" presStyleIdx="0" presStyleCnt="3" custScaleX="9993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095A0E5-4016-461D-843F-D12B7763B9DD}" type="pres">
      <dgm:prSet presAssocID="{B1F226D0-2D97-456B-ACA1-E28FC51586E3}" presName="space" presStyleCnt="0"/>
      <dgm:spPr/>
      <dgm:t>
        <a:bodyPr/>
        <a:lstStyle/>
        <a:p>
          <a:endParaRPr lang="hr-HR"/>
        </a:p>
      </dgm:t>
    </dgm:pt>
    <dgm:pt modelId="{C3311E05-24D9-415F-BF21-0B7DB97EA46F}" type="pres">
      <dgm:prSet presAssocID="{3A1E3747-8651-40DC-B434-493D4ADC0506}" presName="composite" presStyleCnt="0"/>
      <dgm:spPr/>
      <dgm:t>
        <a:bodyPr/>
        <a:lstStyle/>
        <a:p>
          <a:endParaRPr lang="hr-HR"/>
        </a:p>
      </dgm:t>
    </dgm:pt>
    <dgm:pt modelId="{0CF5D632-C1BE-43B8-9C9B-9805A31D5FDB}" type="pres">
      <dgm:prSet presAssocID="{3A1E3747-8651-40DC-B434-493D4ADC050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FC5E72B-3AD9-4C75-8C58-AD6897116DA7}" type="pres">
      <dgm:prSet presAssocID="{3A1E3747-8651-40DC-B434-493D4ADC0506}" presName="desTx" presStyleLbl="alignAccFollowNode1" presStyleIdx="1" presStyleCnt="3" custLinFactNeighborX="-37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25B5F61-8B87-4171-8F39-27D271E8309F}" type="pres">
      <dgm:prSet presAssocID="{3BC53182-2474-4EEB-93F4-BB6EF7DE4F11}" presName="space" presStyleCnt="0"/>
      <dgm:spPr/>
      <dgm:t>
        <a:bodyPr/>
        <a:lstStyle/>
        <a:p>
          <a:endParaRPr lang="hr-HR"/>
        </a:p>
      </dgm:t>
    </dgm:pt>
    <dgm:pt modelId="{2B468451-9793-45CA-8DDC-A0A8783FB1BC}" type="pres">
      <dgm:prSet presAssocID="{71D4132A-F3A8-4AB7-B10F-8781BDCE1385}" presName="composite" presStyleCnt="0"/>
      <dgm:spPr/>
      <dgm:t>
        <a:bodyPr/>
        <a:lstStyle/>
        <a:p>
          <a:endParaRPr lang="hr-HR"/>
        </a:p>
      </dgm:t>
    </dgm:pt>
    <dgm:pt modelId="{32B4011F-82DF-45AF-B142-C6DEE133B6C6}" type="pres">
      <dgm:prSet presAssocID="{71D4132A-F3A8-4AB7-B10F-8781BDCE138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5E7583E-F8E8-44CD-B3A8-463DAD507615}" type="pres">
      <dgm:prSet presAssocID="{71D4132A-F3A8-4AB7-B10F-8781BDCE1385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B5EF0DE1-44C4-4B0A-B6AD-8641A8C58F95}" srcId="{37EC8D6F-6F70-4C1D-A826-B5CB3E24455D}" destId="{8394BAF7-0567-499B-AE6A-5F385F5A902E}" srcOrd="2" destOrd="0" parTransId="{C63C9E69-DBB7-4C3D-989C-88A17D09A8BE}" sibTransId="{3758EEF5-133F-4EC3-B37F-9F17104DD0D3}"/>
    <dgm:cxn modelId="{71A12AF5-CFFC-4035-B4E5-4CFFA65A1E80}" type="presOf" srcId="{5512CD3C-6B7C-4D50-B50D-1D10F81FADB4}" destId="{9FC5E72B-3AD9-4C75-8C58-AD6897116DA7}" srcOrd="0" destOrd="3" presId="urn:microsoft.com/office/officeart/2005/8/layout/hList1"/>
    <dgm:cxn modelId="{0A746843-0C59-4AAD-8728-FDA120B9963C}" type="presOf" srcId="{6509EEBA-9F45-4C72-BF5E-7AA1FC2B7394}" destId="{604C17B6-109C-45D4-8D2E-AB252421395C}" srcOrd="0" destOrd="4" presId="urn:microsoft.com/office/officeart/2005/8/layout/hList1"/>
    <dgm:cxn modelId="{FE31273B-A64B-49E9-B0A9-AFF30275DA09}" type="presOf" srcId="{8D7F2B2B-B7A9-4C84-BABD-7E4ADB52D2DA}" destId="{25E7583E-F8E8-44CD-B3A8-463DAD507615}" srcOrd="0" destOrd="3" presId="urn:microsoft.com/office/officeart/2005/8/layout/hList1"/>
    <dgm:cxn modelId="{81562574-28B4-472A-A091-FD4740956565}" srcId="{3A1E3747-8651-40DC-B434-493D4ADC0506}" destId="{63F012F1-6E7E-4DF4-9D0E-09F621D6E1EE}" srcOrd="0" destOrd="0" parTransId="{C81F437F-DB85-4836-AAB3-678AEE092626}" sibTransId="{D6E99834-4101-4C1F-A00E-D022E9DB05B3}"/>
    <dgm:cxn modelId="{93772FF9-DF92-4086-84C0-165C2407F36D}" srcId="{37EC8D6F-6F70-4C1D-A826-B5CB3E24455D}" destId="{36F40FC9-B659-450E-AF32-1E5E4BB973DA}" srcOrd="5" destOrd="0" parTransId="{77B76A15-B04F-4196-989E-F5DE2352E37D}" sibTransId="{BE7E63D9-5C6D-4450-98F0-4A91A03453A7}"/>
    <dgm:cxn modelId="{4BF483E2-42C8-4F9B-9CFF-1D145A66B935}" srcId="{71D4132A-F3A8-4AB7-B10F-8781BDCE1385}" destId="{1195AB2B-D7AF-41A5-B49A-538BB67A8915}" srcOrd="1" destOrd="0" parTransId="{154B2E32-1E2E-416C-B71F-472756180C4B}" sibTransId="{7E866CD0-775A-4E2A-8222-8881268FEEFF}"/>
    <dgm:cxn modelId="{6DC449FF-A445-4D86-96B8-3C687ADB080D}" type="presOf" srcId="{8394BAF7-0567-499B-AE6A-5F385F5A902E}" destId="{604C17B6-109C-45D4-8D2E-AB252421395C}" srcOrd="0" destOrd="2" presId="urn:microsoft.com/office/officeart/2005/8/layout/hList1"/>
    <dgm:cxn modelId="{88A05157-77C4-4FAA-8D45-4E0D0558D55D}" type="presOf" srcId="{71D4132A-F3A8-4AB7-B10F-8781BDCE1385}" destId="{32B4011F-82DF-45AF-B142-C6DEE133B6C6}" srcOrd="0" destOrd="0" presId="urn:microsoft.com/office/officeart/2005/8/layout/hList1"/>
    <dgm:cxn modelId="{974C040C-CEF5-4EDE-A04B-F252F4BF06BB}" type="presOf" srcId="{E35A286B-F7FF-4322-94D7-07E6F930CE81}" destId="{25E7583E-F8E8-44CD-B3A8-463DAD507615}" srcOrd="0" destOrd="0" presId="urn:microsoft.com/office/officeart/2005/8/layout/hList1"/>
    <dgm:cxn modelId="{CF6C9F5B-4E5F-49F8-8FAC-A630705E6A7B}" type="presOf" srcId="{81F5E9D7-9D53-4F11-945B-1019DB98BD9F}" destId="{9FC5E72B-3AD9-4C75-8C58-AD6897116DA7}" srcOrd="0" destOrd="5" presId="urn:microsoft.com/office/officeart/2005/8/layout/hList1"/>
    <dgm:cxn modelId="{2EB1807B-B531-44D6-B134-69E9312722A0}" type="presOf" srcId="{3A1E3747-8651-40DC-B434-493D4ADC0506}" destId="{0CF5D632-C1BE-43B8-9C9B-9805A31D5FDB}" srcOrd="0" destOrd="0" presId="urn:microsoft.com/office/officeart/2005/8/layout/hList1"/>
    <dgm:cxn modelId="{4DE3AB13-81A8-4FAB-8D16-AEA596CE7DBA}" type="presOf" srcId="{BED75688-C48D-4BB0-B129-886F17B8D592}" destId="{25E7583E-F8E8-44CD-B3A8-463DAD507615}" srcOrd="0" destOrd="2" presId="urn:microsoft.com/office/officeart/2005/8/layout/hList1"/>
    <dgm:cxn modelId="{3B3286CB-6D15-4B4C-82FF-F3A7A5B899B1}" srcId="{A4F44E91-3DA8-4315-BD70-AAAFF4150F63}" destId="{3A1E3747-8651-40DC-B434-493D4ADC0506}" srcOrd="1" destOrd="0" parTransId="{55C7B029-645F-4642-812A-3AE54A226A3B}" sibTransId="{3BC53182-2474-4EEB-93F4-BB6EF7DE4F11}"/>
    <dgm:cxn modelId="{F622E483-FCB4-4F75-83BD-DE73DDF8774C}" srcId="{37EC8D6F-6F70-4C1D-A826-B5CB3E24455D}" destId="{6509EEBA-9F45-4C72-BF5E-7AA1FC2B7394}" srcOrd="4" destOrd="0" parTransId="{23374692-ECDC-471A-AC29-C64FA66859E3}" sibTransId="{B93AEDCA-E6D7-40EB-BF37-D0BF212634EA}"/>
    <dgm:cxn modelId="{D8572EED-58E1-4815-B4D2-8B881C3846E3}" srcId="{3A1E3747-8651-40DC-B434-493D4ADC0506}" destId="{5512CD3C-6B7C-4D50-B50D-1D10F81FADB4}" srcOrd="3" destOrd="0" parTransId="{CEEC6E7B-C788-47B5-92C5-2426A3F67753}" sibTransId="{B1C0B32E-46C6-45DF-AD43-FB2923053D42}"/>
    <dgm:cxn modelId="{22D574EB-B80A-4FFD-9A2F-C5FDD3EC403E}" type="presOf" srcId="{F97FD916-EF70-44D5-A199-5CA3ECCD7AF0}" destId="{604C17B6-109C-45D4-8D2E-AB252421395C}" srcOrd="0" destOrd="7" presId="urn:microsoft.com/office/officeart/2005/8/layout/hList1"/>
    <dgm:cxn modelId="{0B122D19-0E2E-4099-A6E1-A630FDC7010D}" srcId="{37EC8D6F-6F70-4C1D-A826-B5CB3E24455D}" destId="{81BEDB39-A220-427A-B89D-340974636323}" srcOrd="6" destOrd="0" parTransId="{DA26B5E8-99AF-4035-AA43-8B7378FD4E1B}" sibTransId="{81A8D395-2F8B-443D-9DB3-D9D627AC1CA8}"/>
    <dgm:cxn modelId="{FED9BF03-67B0-4276-B436-A8D48C4001F5}" type="presOf" srcId="{81BEDB39-A220-427A-B89D-340974636323}" destId="{604C17B6-109C-45D4-8D2E-AB252421395C}" srcOrd="0" destOrd="6" presId="urn:microsoft.com/office/officeart/2005/8/layout/hList1"/>
    <dgm:cxn modelId="{751B8EBE-AA46-4F91-88E4-6DE9B6846917}" srcId="{A4F44E91-3DA8-4315-BD70-AAAFF4150F63}" destId="{37EC8D6F-6F70-4C1D-A826-B5CB3E24455D}" srcOrd="0" destOrd="0" parTransId="{5439BF07-7AB4-4535-B6D3-2EFC81AFA1E7}" sibTransId="{B1F226D0-2D97-456B-ACA1-E28FC51586E3}"/>
    <dgm:cxn modelId="{FB491D7B-B8C0-4540-B54A-F038FD153FDA}" srcId="{3A1E3747-8651-40DC-B434-493D4ADC0506}" destId="{5DA5EF1D-8896-4F63-8003-4A4A5BE760CF}" srcOrd="1" destOrd="0" parTransId="{ED8ACACC-9BF4-4A67-8860-24E5A38154E6}" sibTransId="{689222DA-BD80-4F72-83F4-68AF862670BE}"/>
    <dgm:cxn modelId="{EF5A5D92-D56F-4686-A448-FB1F2FBC98DD}" type="presOf" srcId="{4B5FB3B4-2B49-4D9F-A3F3-0538B46DAF1F}" destId="{604C17B6-109C-45D4-8D2E-AB252421395C}" srcOrd="0" destOrd="8" presId="urn:microsoft.com/office/officeart/2005/8/layout/hList1"/>
    <dgm:cxn modelId="{2FAA8AA3-709F-4391-8630-BE4563EE9F82}" type="presOf" srcId="{DD45B891-CF93-4B84-8CE3-1A9C57C69EF3}" destId="{25E7583E-F8E8-44CD-B3A8-463DAD507615}" srcOrd="0" destOrd="5" presId="urn:microsoft.com/office/officeart/2005/8/layout/hList1"/>
    <dgm:cxn modelId="{3DACA873-87B6-47B3-8B3C-E02FF2C3E2D4}" type="presOf" srcId="{BDA4F8A5-71FA-494B-9175-C2C23D7F2B75}" destId="{604C17B6-109C-45D4-8D2E-AB252421395C}" srcOrd="0" destOrd="3" presId="urn:microsoft.com/office/officeart/2005/8/layout/hList1"/>
    <dgm:cxn modelId="{89BEA8C6-A499-445B-AE57-637663963E59}" type="presOf" srcId="{37EC8D6F-6F70-4C1D-A826-B5CB3E24455D}" destId="{F0BC061D-E8CF-4D76-A032-7381B3B5336C}" srcOrd="0" destOrd="0" presId="urn:microsoft.com/office/officeart/2005/8/layout/hList1"/>
    <dgm:cxn modelId="{E1C656E6-AEBE-4310-927D-2CEF2E1C213B}" srcId="{71D4132A-F3A8-4AB7-B10F-8781BDCE1385}" destId="{E35A286B-F7FF-4322-94D7-07E6F930CE81}" srcOrd="0" destOrd="0" parTransId="{A693FC48-2869-4A73-AEC6-296C8E4C64F1}" sibTransId="{7EE14517-D694-4D09-9C07-B29C4643E6D8}"/>
    <dgm:cxn modelId="{18353F25-B6B9-4898-9CA7-748BAF35DA7F}" type="presOf" srcId="{2A082E19-0E7F-422B-833A-8FE4D5DFC77A}" destId="{25E7583E-F8E8-44CD-B3A8-463DAD507615}" srcOrd="0" destOrd="4" presId="urn:microsoft.com/office/officeart/2005/8/layout/hList1"/>
    <dgm:cxn modelId="{22FD48F6-9A8B-4B2D-8BE9-626DEBE5DE29}" srcId="{3A1E3747-8651-40DC-B434-493D4ADC0506}" destId="{0CA9598A-7F24-45C6-8AEF-7BF9010D94D4}" srcOrd="4" destOrd="0" parTransId="{DAEC73F8-4F96-42AF-A8F4-02F5604DB8FF}" sibTransId="{C5B763D9-35C2-4CE5-92C9-E9FFCC6CF813}"/>
    <dgm:cxn modelId="{669442D4-11DD-4525-A789-4FFF9033995B}" type="presOf" srcId="{36F40FC9-B659-450E-AF32-1E5E4BB973DA}" destId="{604C17B6-109C-45D4-8D2E-AB252421395C}" srcOrd="0" destOrd="5" presId="urn:microsoft.com/office/officeart/2005/8/layout/hList1"/>
    <dgm:cxn modelId="{3C9BC195-E596-4E4F-8D41-D54C390FDF0B}" srcId="{3A1E3747-8651-40DC-B434-493D4ADC0506}" destId="{81F5E9D7-9D53-4F11-945B-1019DB98BD9F}" srcOrd="5" destOrd="0" parTransId="{FEE153B0-ABC9-4EB6-BB59-370ADD244F88}" sibTransId="{93C1940E-A2D0-4299-8C2C-4274D3003982}"/>
    <dgm:cxn modelId="{C21A058F-6122-46D9-8E3C-824A58276960}" type="presOf" srcId="{0816A9C0-8E1E-4DD8-A31F-72A5B1F33D16}" destId="{9FC5E72B-3AD9-4C75-8C58-AD6897116DA7}" srcOrd="0" destOrd="6" presId="urn:microsoft.com/office/officeart/2005/8/layout/hList1"/>
    <dgm:cxn modelId="{8424D8F9-63EF-4705-A76E-BC0ADCE33EFD}" srcId="{37EC8D6F-6F70-4C1D-A826-B5CB3E24455D}" destId="{BDA4F8A5-71FA-494B-9175-C2C23D7F2B75}" srcOrd="3" destOrd="0" parTransId="{F956D894-A521-490D-983B-DA861BCF041F}" sibTransId="{10C7055E-69DA-4F4E-B542-4FE162143418}"/>
    <dgm:cxn modelId="{751D1A97-3644-4EDC-93B4-7F531F81938C}" type="presOf" srcId="{0CA9598A-7F24-45C6-8AEF-7BF9010D94D4}" destId="{9FC5E72B-3AD9-4C75-8C58-AD6897116DA7}" srcOrd="0" destOrd="4" presId="urn:microsoft.com/office/officeart/2005/8/layout/hList1"/>
    <dgm:cxn modelId="{48A807B3-5CDC-4451-BCEE-1DFDF1F928FC}" srcId="{3A1E3747-8651-40DC-B434-493D4ADC0506}" destId="{0816A9C0-8E1E-4DD8-A31F-72A5B1F33D16}" srcOrd="6" destOrd="0" parTransId="{CA3AD0A8-08A8-4D03-9229-58A34B85130A}" sibTransId="{FBDD0F58-2406-4A6C-A7A0-EB21B0AC8834}"/>
    <dgm:cxn modelId="{C11EA22E-F94A-4F58-8DF9-96E2C308A61D}" srcId="{37EC8D6F-6F70-4C1D-A826-B5CB3E24455D}" destId="{F97FD916-EF70-44D5-A199-5CA3ECCD7AF0}" srcOrd="7" destOrd="0" parTransId="{07A37AC8-01ED-45D2-8858-4498A904E905}" sibTransId="{FA00E114-05E2-4A52-9786-5313B882FF44}"/>
    <dgm:cxn modelId="{71D1EEF3-584F-4BA6-9B65-797AF69482AD}" type="presOf" srcId="{AA9EC103-0758-40C9-B68F-663D47C2FA6A}" destId="{9FC5E72B-3AD9-4C75-8C58-AD6897116DA7}" srcOrd="0" destOrd="2" presId="urn:microsoft.com/office/officeart/2005/8/layout/hList1"/>
    <dgm:cxn modelId="{D498AB70-5105-4E8C-A220-9B7261D82D7A}" type="presOf" srcId="{179B241F-AC24-430D-A167-20E73EE85DB8}" destId="{604C17B6-109C-45D4-8D2E-AB252421395C}" srcOrd="0" destOrd="0" presId="urn:microsoft.com/office/officeart/2005/8/layout/hList1"/>
    <dgm:cxn modelId="{3908DA3B-FF73-4FAD-9835-DDC6F7F836A6}" type="presOf" srcId="{5DA5EF1D-8896-4F63-8003-4A4A5BE760CF}" destId="{9FC5E72B-3AD9-4C75-8C58-AD6897116DA7}" srcOrd="0" destOrd="1" presId="urn:microsoft.com/office/officeart/2005/8/layout/hList1"/>
    <dgm:cxn modelId="{398AA023-6D93-40BF-9168-9151B2DC6FBD}" type="presOf" srcId="{1195AB2B-D7AF-41A5-B49A-538BB67A8915}" destId="{25E7583E-F8E8-44CD-B3A8-463DAD507615}" srcOrd="0" destOrd="1" presId="urn:microsoft.com/office/officeart/2005/8/layout/hList1"/>
    <dgm:cxn modelId="{07AAE78E-67E5-4472-A0EB-DAE9F7E5ED0B}" type="presOf" srcId="{A4F44E91-3DA8-4315-BD70-AAAFF4150F63}" destId="{24BD136E-BF4F-4D12-AAC8-1410E591CCCE}" srcOrd="0" destOrd="0" presId="urn:microsoft.com/office/officeart/2005/8/layout/hList1"/>
    <dgm:cxn modelId="{4D0A5A47-6C97-49C4-A4EB-79094A25A541}" srcId="{A4F44E91-3DA8-4315-BD70-AAAFF4150F63}" destId="{71D4132A-F3A8-4AB7-B10F-8781BDCE1385}" srcOrd="2" destOrd="0" parTransId="{93E5B683-E62E-419E-8289-97254FC9FA9D}" sibTransId="{E3558C24-471D-4D93-A062-EB9DB62D554C}"/>
    <dgm:cxn modelId="{569DCD38-6D8E-422E-94F8-C6B2CAB35268}" srcId="{37EC8D6F-6F70-4C1D-A826-B5CB3E24455D}" destId="{179B241F-AC24-430D-A167-20E73EE85DB8}" srcOrd="0" destOrd="0" parTransId="{4B05671A-C44E-423B-98FF-A2562D9D4053}" sibTransId="{18B92CEF-90B1-48EF-8A01-E8A9F2C19298}"/>
    <dgm:cxn modelId="{CCD2ECAB-D5A3-484F-BB99-B3957AED0AE5}" type="presOf" srcId="{63F012F1-6E7E-4DF4-9D0E-09F621D6E1EE}" destId="{9FC5E72B-3AD9-4C75-8C58-AD6897116DA7}" srcOrd="0" destOrd="0" presId="urn:microsoft.com/office/officeart/2005/8/layout/hList1"/>
    <dgm:cxn modelId="{016415DD-B857-4B99-A161-58CDA6B637B5}" srcId="{71D4132A-F3A8-4AB7-B10F-8781BDCE1385}" destId="{8D7F2B2B-B7A9-4C84-BABD-7E4ADB52D2DA}" srcOrd="3" destOrd="0" parTransId="{D7D02242-2239-47AF-B121-A82C16CDB801}" sibTransId="{011051C3-DACC-4042-9798-2192F6F39E2B}"/>
    <dgm:cxn modelId="{79E5F928-B30C-47F6-9168-688797E005B4}" srcId="{3A1E3747-8651-40DC-B434-493D4ADC0506}" destId="{AA9EC103-0758-40C9-B68F-663D47C2FA6A}" srcOrd="2" destOrd="0" parTransId="{CBB50AA2-44AE-45FF-B0FA-A1D4DF757F93}" sibTransId="{BFD4D6EC-B4CD-4773-AEA0-0D2C0C8AFCDE}"/>
    <dgm:cxn modelId="{73A9C25F-553E-4E83-8EF4-E55D8B806E79}" srcId="{71D4132A-F3A8-4AB7-B10F-8781BDCE1385}" destId="{BED75688-C48D-4BB0-B129-886F17B8D592}" srcOrd="2" destOrd="0" parTransId="{46CA0EA6-1D3C-47E2-826C-A9D31AD8245D}" sibTransId="{9F81F3C0-1E73-4BAD-8FAE-CFE70AADBDC7}"/>
    <dgm:cxn modelId="{20525B9C-032D-47A8-97BE-112B34F0CE2C}" srcId="{71D4132A-F3A8-4AB7-B10F-8781BDCE1385}" destId="{2A082E19-0E7F-422B-833A-8FE4D5DFC77A}" srcOrd="4" destOrd="0" parTransId="{202C1FBB-CD27-48D8-A211-25608A7E38BD}" sibTransId="{130ABF0B-0C59-4B45-9C96-EC4CA571A9C3}"/>
    <dgm:cxn modelId="{D6130324-30B6-4EFB-979C-29B4CF234ED1}" type="presOf" srcId="{16BEB3B3-F95E-4231-B88B-8256C36333CD}" destId="{604C17B6-109C-45D4-8D2E-AB252421395C}" srcOrd="0" destOrd="1" presId="urn:microsoft.com/office/officeart/2005/8/layout/hList1"/>
    <dgm:cxn modelId="{CC1A6B63-76B9-441A-B309-77AFF667D7BE}" srcId="{37EC8D6F-6F70-4C1D-A826-B5CB3E24455D}" destId="{16BEB3B3-F95E-4231-B88B-8256C36333CD}" srcOrd="1" destOrd="0" parTransId="{E5264278-8C29-4158-9A50-8CE0ACB1FBA0}" sibTransId="{8F018704-7EF5-4218-809C-D6DE0769E772}"/>
    <dgm:cxn modelId="{5C965E27-9A2B-4CA4-9B88-2859B43EB90F}" srcId="{37EC8D6F-6F70-4C1D-A826-B5CB3E24455D}" destId="{4B5FB3B4-2B49-4D9F-A3F3-0538B46DAF1F}" srcOrd="8" destOrd="0" parTransId="{5B35F892-2EE5-40A7-81A6-22819B417B1B}" sibTransId="{6D3CD8B2-D1A9-4C4D-9921-E508C7357FAA}"/>
    <dgm:cxn modelId="{D2ED7FF9-F387-46FD-99DF-DC96CFECA152}" srcId="{71D4132A-F3A8-4AB7-B10F-8781BDCE1385}" destId="{DD45B891-CF93-4B84-8CE3-1A9C57C69EF3}" srcOrd="5" destOrd="0" parTransId="{BE0562E8-A0CE-49E0-81D8-B8D61FFA689F}" sibTransId="{47D990AF-B8EC-4146-A48A-29BFBD8A80DF}"/>
    <dgm:cxn modelId="{BC74B28F-2F56-449C-884D-9196E2EEFAC0}" type="presParOf" srcId="{24BD136E-BF4F-4D12-AAC8-1410E591CCCE}" destId="{9C825DC7-1D8C-45DB-8095-B455454B2697}" srcOrd="0" destOrd="0" presId="urn:microsoft.com/office/officeart/2005/8/layout/hList1"/>
    <dgm:cxn modelId="{70EC15D7-9511-47C4-8449-46A9E76144D9}" type="presParOf" srcId="{9C825DC7-1D8C-45DB-8095-B455454B2697}" destId="{F0BC061D-E8CF-4D76-A032-7381B3B5336C}" srcOrd="0" destOrd="0" presId="urn:microsoft.com/office/officeart/2005/8/layout/hList1"/>
    <dgm:cxn modelId="{514F74C4-FCF5-4B3B-84BC-FA856BECBAC7}" type="presParOf" srcId="{9C825DC7-1D8C-45DB-8095-B455454B2697}" destId="{604C17B6-109C-45D4-8D2E-AB252421395C}" srcOrd="1" destOrd="0" presId="urn:microsoft.com/office/officeart/2005/8/layout/hList1"/>
    <dgm:cxn modelId="{DAD3B2A7-42A5-4934-8D6B-58A9807EEC09}" type="presParOf" srcId="{24BD136E-BF4F-4D12-AAC8-1410E591CCCE}" destId="{F095A0E5-4016-461D-843F-D12B7763B9DD}" srcOrd="1" destOrd="0" presId="urn:microsoft.com/office/officeart/2005/8/layout/hList1"/>
    <dgm:cxn modelId="{B79CCC32-BEB6-4C7F-8FFA-08AF12F1B0F4}" type="presParOf" srcId="{24BD136E-BF4F-4D12-AAC8-1410E591CCCE}" destId="{C3311E05-24D9-415F-BF21-0B7DB97EA46F}" srcOrd="2" destOrd="0" presId="urn:microsoft.com/office/officeart/2005/8/layout/hList1"/>
    <dgm:cxn modelId="{A3956EDA-F98F-4A8C-9FF6-3C5984956B07}" type="presParOf" srcId="{C3311E05-24D9-415F-BF21-0B7DB97EA46F}" destId="{0CF5D632-C1BE-43B8-9C9B-9805A31D5FDB}" srcOrd="0" destOrd="0" presId="urn:microsoft.com/office/officeart/2005/8/layout/hList1"/>
    <dgm:cxn modelId="{3C49ACA5-6DA4-421C-B029-CB15E22A2F3B}" type="presParOf" srcId="{C3311E05-24D9-415F-BF21-0B7DB97EA46F}" destId="{9FC5E72B-3AD9-4C75-8C58-AD6897116DA7}" srcOrd="1" destOrd="0" presId="urn:microsoft.com/office/officeart/2005/8/layout/hList1"/>
    <dgm:cxn modelId="{EAC6C256-CAD2-4C2F-B5A1-35E400A91377}" type="presParOf" srcId="{24BD136E-BF4F-4D12-AAC8-1410E591CCCE}" destId="{D25B5F61-8B87-4171-8F39-27D271E8309F}" srcOrd="3" destOrd="0" presId="urn:microsoft.com/office/officeart/2005/8/layout/hList1"/>
    <dgm:cxn modelId="{90284C8F-7715-4054-8EE5-6799A9E6F85B}" type="presParOf" srcId="{24BD136E-BF4F-4D12-AAC8-1410E591CCCE}" destId="{2B468451-9793-45CA-8DDC-A0A8783FB1BC}" srcOrd="4" destOrd="0" presId="urn:microsoft.com/office/officeart/2005/8/layout/hList1"/>
    <dgm:cxn modelId="{2D2C3078-E315-4491-A1A6-28BA92CA6499}" type="presParOf" srcId="{2B468451-9793-45CA-8DDC-A0A8783FB1BC}" destId="{32B4011F-82DF-45AF-B142-C6DEE133B6C6}" srcOrd="0" destOrd="0" presId="urn:microsoft.com/office/officeart/2005/8/layout/hList1"/>
    <dgm:cxn modelId="{2D1E8D13-D5F0-4558-80B4-8E6663857020}" type="presParOf" srcId="{2B468451-9793-45CA-8DDC-A0A8783FB1BC}" destId="{25E7583E-F8E8-44CD-B3A8-463DAD50761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BA43323-F19C-4BD5-B5D0-84F09EC25C5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3FB53704-87CD-4152-84F5-BE2CA83799B1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Predisponirajući faktori </a:t>
          </a:r>
          <a:endParaRPr lang="hr-HR">
            <a:latin typeface="Century" panose="02040604050505020304" pitchFamily="18" charset="0"/>
          </a:endParaRPr>
        </a:p>
      </dgm:t>
    </dgm:pt>
    <dgm:pt modelId="{F01CE431-B991-4859-807C-32D8F7297108}" type="parTrans" cxnId="{B1FB9B7F-0F81-4EA2-BD67-DE0CF7BB969F}">
      <dgm:prSet/>
      <dgm:spPr/>
      <dgm:t>
        <a:bodyPr/>
        <a:lstStyle/>
        <a:p>
          <a:endParaRPr lang="hr-HR"/>
        </a:p>
      </dgm:t>
    </dgm:pt>
    <dgm:pt modelId="{3438314E-8D9C-4B73-BC4E-561BD579298A}" type="sibTrans" cxnId="{B1FB9B7F-0F81-4EA2-BD67-DE0CF7BB969F}">
      <dgm:prSet/>
      <dgm:spPr/>
      <dgm:t>
        <a:bodyPr/>
        <a:lstStyle/>
        <a:p>
          <a:endParaRPr lang="hr-HR"/>
        </a:p>
      </dgm:t>
    </dgm:pt>
    <dgm:pt modelId="{912A3C35-B3D8-4DF4-96DF-52ADAB1D03CE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Evolucijski faktori</a:t>
          </a:r>
          <a:endParaRPr lang="hr-HR">
            <a:latin typeface="Century" panose="02040604050505020304" pitchFamily="18" charset="0"/>
          </a:endParaRPr>
        </a:p>
      </dgm:t>
    </dgm:pt>
    <dgm:pt modelId="{0295F1E4-7486-4D81-983E-EE00785AD3A1}" type="parTrans" cxnId="{84D072E4-4A07-4730-A8C9-2C2F95FFC27A}">
      <dgm:prSet/>
      <dgm:spPr/>
      <dgm:t>
        <a:bodyPr/>
        <a:lstStyle/>
        <a:p>
          <a:endParaRPr lang="hr-HR"/>
        </a:p>
      </dgm:t>
    </dgm:pt>
    <dgm:pt modelId="{E1203382-7C14-40CB-ADE6-17BF55640684}" type="sibTrans" cxnId="{84D072E4-4A07-4730-A8C9-2C2F95FFC27A}">
      <dgm:prSet/>
      <dgm:spPr/>
      <dgm:t>
        <a:bodyPr/>
        <a:lstStyle/>
        <a:p>
          <a:endParaRPr lang="hr-HR"/>
        </a:p>
      </dgm:t>
    </dgm:pt>
    <dgm:pt modelId="{96E276A5-6697-44DC-BE0D-E9101F214489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Genetski faktori</a:t>
          </a:r>
          <a:endParaRPr lang="hr-HR">
            <a:latin typeface="Century" panose="02040604050505020304" pitchFamily="18" charset="0"/>
          </a:endParaRPr>
        </a:p>
      </dgm:t>
    </dgm:pt>
    <dgm:pt modelId="{BAA45A9D-BC67-461B-8AC6-A057E6ABE1BE}" type="parTrans" cxnId="{2FD3C749-DEC9-40F6-A882-8CF685227F4D}">
      <dgm:prSet/>
      <dgm:spPr/>
      <dgm:t>
        <a:bodyPr/>
        <a:lstStyle/>
        <a:p>
          <a:endParaRPr lang="hr-HR"/>
        </a:p>
      </dgm:t>
    </dgm:pt>
    <dgm:pt modelId="{41B8D3C4-EB54-4AE9-8F1E-673A2AFE52C7}" type="sibTrans" cxnId="{2FD3C749-DEC9-40F6-A882-8CF685227F4D}">
      <dgm:prSet/>
      <dgm:spPr/>
      <dgm:t>
        <a:bodyPr/>
        <a:lstStyle/>
        <a:p>
          <a:endParaRPr lang="hr-HR"/>
        </a:p>
      </dgm:t>
    </dgm:pt>
    <dgm:pt modelId="{28D54F2F-B507-46F2-BCF9-982905F6FA93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Generalizirana biološka ranjivost</a:t>
          </a:r>
          <a:endParaRPr lang="hr-HR">
            <a:latin typeface="Century" panose="02040604050505020304" pitchFamily="18" charset="0"/>
          </a:endParaRPr>
        </a:p>
      </dgm:t>
    </dgm:pt>
    <dgm:pt modelId="{4FD69371-DDA8-4525-BEA5-D0623FBF24BE}" type="parTrans" cxnId="{FEE4E9BF-9B21-4BE0-84CA-0B31E4BC9CE5}">
      <dgm:prSet/>
      <dgm:spPr/>
      <dgm:t>
        <a:bodyPr/>
        <a:lstStyle/>
        <a:p>
          <a:endParaRPr lang="hr-HR"/>
        </a:p>
      </dgm:t>
    </dgm:pt>
    <dgm:pt modelId="{996BEA4B-D77F-4423-BD8A-D2AE97A7AF03}" type="sibTrans" cxnId="{FEE4E9BF-9B21-4BE0-84CA-0B31E4BC9CE5}">
      <dgm:prSet/>
      <dgm:spPr/>
      <dgm:t>
        <a:bodyPr/>
        <a:lstStyle/>
        <a:p>
          <a:endParaRPr lang="hr-HR"/>
        </a:p>
      </dgm:t>
    </dgm:pt>
    <dgm:pt modelId="{98D777CE-9CE9-4CEF-94F5-4CE062246256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Psihološka ranjivost</a:t>
          </a:r>
          <a:endParaRPr lang="hr-HR">
            <a:latin typeface="Century" panose="02040604050505020304" pitchFamily="18" charset="0"/>
          </a:endParaRPr>
        </a:p>
      </dgm:t>
    </dgm:pt>
    <dgm:pt modelId="{1E020676-0227-4D89-8365-E4B6506BD9C2}" type="parTrans" cxnId="{EFADF702-2FDC-4F7F-BF3A-764AB92B7C6C}">
      <dgm:prSet/>
      <dgm:spPr/>
      <dgm:t>
        <a:bodyPr/>
        <a:lstStyle/>
        <a:p>
          <a:endParaRPr lang="hr-HR"/>
        </a:p>
      </dgm:t>
    </dgm:pt>
    <dgm:pt modelId="{D41DE1EB-FB57-4375-93D3-5D91AECDC64B}" type="sibTrans" cxnId="{EFADF702-2FDC-4F7F-BF3A-764AB92B7C6C}">
      <dgm:prSet/>
      <dgm:spPr/>
      <dgm:t>
        <a:bodyPr/>
        <a:lstStyle/>
        <a:p>
          <a:endParaRPr lang="hr-HR"/>
        </a:p>
      </dgm:t>
    </dgm:pt>
    <dgm:pt modelId="{67F6F077-BE85-418E-96F7-9228ACF419C5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Osjetljivost na anksioznost</a:t>
          </a:r>
          <a:endParaRPr lang="hr-HR">
            <a:latin typeface="Century" panose="02040604050505020304" pitchFamily="18" charset="0"/>
          </a:endParaRPr>
        </a:p>
      </dgm:t>
    </dgm:pt>
    <dgm:pt modelId="{199736FD-1E48-4E61-BD78-944929C97E9D}" type="parTrans" cxnId="{5129E73D-16B3-432F-8AB1-586DF2DDE489}">
      <dgm:prSet/>
      <dgm:spPr/>
      <dgm:t>
        <a:bodyPr/>
        <a:lstStyle/>
        <a:p>
          <a:endParaRPr lang="hr-HR"/>
        </a:p>
      </dgm:t>
    </dgm:pt>
    <dgm:pt modelId="{9BC1C06E-7A73-453B-A723-5CB8B4C4653C}" type="sibTrans" cxnId="{5129E73D-16B3-432F-8AB1-586DF2DDE489}">
      <dgm:prSet/>
      <dgm:spPr/>
      <dgm:t>
        <a:bodyPr/>
        <a:lstStyle/>
        <a:p>
          <a:endParaRPr lang="hr-HR"/>
        </a:p>
      </dgm:t>
    </dgm:pt>
    <dgm:pt modelId="{A460A0C7-48C4-493B-B864-3F0538E35003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Precipitirajući faktori </a:t>
          </a:r>
          <a:endParaRPr lang="hr-HR">
            <a:latin typeface="Century" panose="02040604050505020304" pitchFamily="18" charset="0"/>
          </a:endParaRPr>
        </a:p>
      </dgm:t>
    </dgm:pt>
    <dgm:pt modelId="{4022F382-FB49-4695-9C62-E735CEE62FCC}" type="parTrans" cxnId="{7A38377E-D0B5-45BF-93AF-DD50968B5E47}">
      <dgm:prSet/>
      <dgm:spPr/>
      <dgm:t>
        <a:bodyPr/>
        <a:lstStyle/>
        <a:p>
          <a:endParaRPr lang="hr-HR"/>
        </a:p>
      </dgm:t>
    </dgm:pt>
    <dgm:pt modelId="{4B614C3A-73EA-408F-BE42-F06F46263476}" type="sibTrans" cxnId="{7A38377E-D0B5-45BF-93AF-DD50968B5E47}">
      <dgm:prSet/>
      <dgm:spPr/>
      <dgm:t>
        <a:bodyPr/>
        <a:lstStyle/>
        <a:p>
          <a:endParaRPr lang="hr-HR"/>
        </a:p>
      </dgm:t>
    </dgm:pt>
    <dgm:pt modelId="{1A293B5E-2D6F-4CE3-8EE9-8560ACFC98ED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Stresni životni događaj</a:t>
          </a:r>
          <a:endParaRPr lang="hr-HR">
            <a:latin typeface="Century" panose="02040604050505020304" pitchFamily="18" charset="0"/>
          </a:endParaRPr>
        </a:p>
      </dgm:t>
    </dgm:pt>
    <dgm:pt modelId="{9B5C48BF-AA3F-47E5-A666-9D5E44534742}" type="parTrans" cxnId="{8F9F7FFD-7EF5-4F9D-A98C-B2B8B98717F1}">
      <dgm:prSet/>
      <dgm:spPr/>
      <dgm:t>
        <a:bodyPr/>
        <a:lstStyle/>
        <a:p>
          <a:endParaRPr lang="hr-HR"/>
        </a:p>
      </dgm:t>
    </dgm:pt>
    <dgm:pt modelId="{E7EA20E8-52D7-49AC-A409-581D7A13EA1B}" type="sibTrans" cxnId="{8F9F7FFD-7EF5-4F9D-A98C-B2B8B98717F1}">
      <dgm:prSet/>
      <dgm:spPr/>
      <dgm:t>
        <a:bodyPr/>
        <a:lstStyle/>
        <a:p>
          <a:endParaRPr lang="hr-HR"/>
        </a:p>
      </dgm:t>
    </dgm:pt>
    <dgm:pt modelId="{27A8A30E-0EF8-430F-9C80-F6C724300F5F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Održavajući faktori </a:t>
          </a:r>
          <a:endParaRPr lang="hr-HR">
            <a:latin typeface="Century" panose="02040604050505020304" pitchFamily="18" charset="0"/>
          </a:endParaRPr>
        </a:p>
      </dgm:t>
    </dgm:pt>
    <dgm:pt modelId="{38C8396C-4589-4881-A7CC-6C49FC712B3D}" type="parTrans" cxnId="{CB528788-FE48-4B17-9C43-976BAEC954F4}">
      <dgm:prSet/>
      <dgm:spPr/>
      <dgm:t>
        <a:bodyPr/>
        <a:lstStyle/>
        <a:p>
          <a:endParaRPr lang="hr-HR"/>
        </a:p>
      </dgm:t>
    </dgm:pt>
    <dgm:pt modelId="{9F268E2D-2904-4A30-817A-D84854BF2823}" type="sibTrans" cxnId="{CB528788-FE48-4B17-9C43-976BAEC954F4}">
      <dgm:prSet/>
      <dgm:spPr/>
      <dgm:t>
        <a:bodyPr/>
        <a:lstStyle/>
        <a:p>
          <a:endParaRPr lang="hr-HR"/>
        </a:p>
      </dgm:t>
    </dgm:pt>
    <dgm:pt modelId="{A7A103FB-238A-4B40-92A6-9B8960FD40AB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Sigurnosna ponašanja</a:t>
          </a:r>
          <a:endParaRPr lang="hr-HR">
            <a:latin typeface="Century" panose="02040604050505020304" pitchFamily="18" charset="0"/>
          </a:endParaRPr>
        </a:p>
      </dgm:t>
    </dgm:pt>
    <dgm:pt modelId="{E4729667-2443-42BA-AFF5-74745F7E00C1}" type="parTrans" cxnId="{F385A487-F87F-4531-92CB-CC03BABE3F00}">
      <dgm:prSet/>
      <dgm:spPr/>
      <dgm:t>
        <a:bodyPr/>
        <a:lstStyle/>
        <a:p>
          <a:endParaRPr lang="hr-HR"/>
        </a:p>
      </dgm:t>
    </dgm:pt>
    <dgm:pt modelId="{15596E96-C445-4B0E-A7EB-FB26D0B3C861}" type="sibTrans" cxnId="{F385A487-F87F-4531-92CB-CC03BABE3F00}">
      <dgm:prSet/>
      <dgm:spPr/>
      <dgm:t>
        <a:bodyPr/>
        <a:lstStyle/>
        <a:p>
          <a:endParaRPr lang="hr-HR"/>
        </a:p>
      </dgm:t>
    </dgm:pt>
    <dgm:pt modelId="{319BD283-3AF7-4450-9505-C7ACB4F13164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Izbjegavanja</a:t>
          </a:r>
          <a:endParaRPr lang="hr-HR">
            <a:latin typeface="Century" panose="02040604050505020304" pitchFamily="18" charset="0"/>
          </a:endParaRPr>
        </a:p>
      </dgm:t>
    </dgm:pt>
    <dgm:pt modelId="{7C799687-2D62-4395-AAB6-8F95B9FCD5EC}" type="parTrans" cxnId="{9E919CD1-606D-4773-96E3-7E55F3D9917F}">
      <dgm:prSet/>
      <dgm:spPr/>
      <dgm:t>
        <a:bodyPr/>
        <a:lstStyle/>
        <a:p>
          <a:endParaRPr lang="hr-HR"/>
        </a:p>
      </dgm:t>
    </dgm:pt>
    <dgm:pt modelId="{3C029B72-B184-4646-B7EB-91A1113FFB28}" type="sibTrans" cxnId="{9E919CD1-606D-4773-96E3-7E55F3D9917F}">
      <dgm:prSet/>
      <dgm:spPr/>
      <dgm:t>
        <a:bodyPr/>
        <a:lstStyle/>
        <a:p>
          <a:endParaRPr lang="hr-HR"/>
        </a:p>
      </dgm:t>
    </dgm:pt>
    <dgm:pt modelId="{B99505BB-352C-4ECB-BE1A-3F99C8344C40}" type="pres">
      <dgm:prSet presAssocID="{2BA43323-F19C-4BD5-B5D0-84F09EC25C5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BC2FBAC8-7511-4008-9742-078B0FED7884}" type="pres">
      <dgm:prSet presAssocID="{3FB53704-87CD-4152-84F5-BE2CA83799B1}" presName="parentLin" presStyleCnt="0"/>
      <dgm:spPr/>
    </dgm:pt>
    <dgm:pt modelId="{AF739124-8BA8-45B2-853B-52BA12F73155}" type="pres">
      <dgm:prSet presAssocID="{3FB53704-87CD-4152-84F5-BE2CA83799B1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9DB787AB-738A-4E5F-B8D1-D581A080672E}" type="pres">
      <dgm:prSet presAssocID="{3FB53704-87CD-4152-84F5-BE2CA83799B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E064A78-E8CA-45E0-BCAC-9A2A902FC8EC}" type="pres">
      <dgm:prSet presAssocID="{3FB53704-87CD-4152-84F5-BE2CA83799B1}" presName="negativeSpace" presStyleCnt="0"/>
      <dgm:spPr/>
    </dgm:pt>
    <dgm:pt modelId="{8F0865A8-C712-48C7-B018-B52DC930DC56}" type="pres">
      <dgm:prSet presAssocID="{3FB53704-87CD-4152-84F5-BE2CA83799B1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E0AE435-FBB3-4020-AD6A-A8288ECA29D9}" type="pres">
      <dgm:prSet presAssocID="{3438314E-8D9C-4B73-BC4E-561BD579298A}" presName="spaceBetweenRectangles" presStyleCnt="0"/>
      <dgm:spPr/>
    </dgm:pt>
    <dgm:pt modelId="{8CF0B9FC-1FD3-4F5E-B954-FE762022CBE8}" type="pres">
      <dgm:prSet presAssocID="{A460A0C7-48C4-493B-B864-3F0538E35003}" presName="parentLin" presStyleCnt="0"/>
      <dgm:spPr/>
    </dgm:pt>
    <dgm:pt modelId="{FFFA5FFA-7DCD-40BF-90B5-51547847BCA9}" type="pres">
      <dgm:prSet presAssocID="{A460A0C7-48C4-493B-B864-3F0538E35003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0F05EA4B-E60A-478B-B4AE-ADB91519237D}" type="pres">
      <dgm:prSet presAssocID="{A460A0C7-48C4-493B-B864-3F0538E3500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1565BC8-6BA8-4373-9BE8-F00718E73969}" type="pres">
      <dgm:prSet presAssocID="{A460A0C7-48C4-493B-B864-3F0538E35003}" presName="negativeSpace" presStyleCnt="0"/>
      <dgm:spPr/>
    </dgm:pt>
    <dgm:pt modelId="{61B4AB9B-1344-4700-B312-2864BD1BC7F1}" type="pres">
      <dgm:prSet presAssocID="{A460A0C7-48C4-493B-B864-3F0538E35003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9B1DB9A-AC3C-4C91-BB5B-0F3FAA7917EB}" type="pres">
      <dgm:prSet presAssocID="{4B614C3A-73EA-408F-BE42-F06F46263476}" presName="spaceBetweenRectangles" presStyleCnt="0"/>
      <dgm:spPr/>
    </dgm:pt>
    <dgm:pt modelId="{ED800B64-4CD0-409C-AE21-481ACED29E30}" type="pres">
      <dgm:prSet presAssocID="{27A8A30E-0EF8-430F-9C80-F6C724300F5F}" presName="parentLin" presStyleCnt="0"/>
      <dgm:spPr/>
    </dgm:pt>
    <dgm:pt modelId="{F88828B6-2794-4D67-944C-A819E7418012}" type="pres">
      <dgm:prSet presAssocID="{27A8A30E-0EF8-430F-9C80-F6C724300F5F}" presName="parentLeftMargin" presStyleLbl="node1" presStyleIdx="1" presStyleCnt="3"/>
      <dgm:spPr/>
      <dgm:t>
        <a:bodyPr/>
        <a:lstStyle/>
        <a:p>
          <a:endParaRPr lang="hr-HR"/>
        </a:p>
      </dgm:t>
    </dgm:pt>
    <dgm:pt modelId="{A2C425D4-0EE5-463F-80CB-6DA749829384}" type="pres">
      <dgm:prSet presAssocID="{27A8A30E-0EF8-430F-9C80-F6C724300F5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1116A57-0375-4274-BEF9-93F5CED5C706}" type="pres">
      <dgm:prSet presAssocID="{27A8A30E-0EF8-430F-9C80-F6C724300F5F}" presName="negativeSpace" presStyleCnt="0"/>
      <dgm:spPr/>
    </dgm:pt>
    <dgm:pt modelId="{730D5CBD-AE62-4449-8AD4-01DC377CD747}" type="pres">
      <dgm:prSet presAssocID="{27A8A30E-0EF8-430F-9C80-F6C724300F5F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069F6C69-1495-405F-8212-5499F9B70760}" type="presOf" srcId="{319BD283-3AF7-4450-9505-C7ACB4F13164}" destId="{730D5CBD-AE62-4449-8AD4-01DC377CD747}" srcOrd="0" destOrd="1" presId="urn:microsoft.com/office/officeart/2005/8/layout/list1"/>
    <dgm:cxn modelId="{B1FB9B7F-0F81-4EA2-BD67-DE0CF7BB969F}" srcId="{2BA43323-F19C-4BD5-B5D0-84F09EC25C56}" destId="{3FB53704-87CD-4152-84F5-BE2CA83799B1}" srcOrd="0" destOrd="0" parTransId="{F01CE431-B991-4859-807C-32D8F7297108}" sibTransId="{3438314E-8D9C-4B73-BC4E-561BD579298A}"/>
    <dgm:cxn modelId="{8F9F7FFD-7EF5-4F9D-A98C-B2B8B98717F1}" srcId="{A460A0C7-48C4-493B-B864-3F0538E35003}" destId="{1A293B5E-2D6F-4CE3-8EE9-8560ACFC98ED}" srcOrd="0" destOrd="0" parTransId="{9B5C48BF-AA3F-47E5-A666-9D5E44534742}" sibTransId="{E7EA20E8-52D7-49AC-A409-581D7A13EA1B}"/>
    <dgm:cxn modelId="{EFADF702-2FDC-4F7F-BF3A-764AB92B7C6C}" srcId="{3FB53704-87CD-4152-84F5-BE2CA83799B1}" destId="{98D777CE-9CE9-4CEF-94F5-4CE062246256}" srcOrd="3" destOrd="0" parTransId="{1E020676-0227-4D89-8365-E4B6506BD9C2}" sibTransId="{D41DE1EB-FB57-4375-93D3-5D91AECDC64B}"/>
    <dgm:cxn modelId="{242EF85C-8958-4789-A0CF-B87E8C0BC6E0}" type="presOf" srcId="{A460A0C7-48C4-493B-B864-3F0538E35003}" destId="{0F05EA4B-E60A-478B-B4AE-ADB91519237D}" srcOrd="1" destOrd="0" presId="urn:microsoft.com/office/officeart/2005/8/layout/list1"/>
    <dgm:cxn modelId="{F2C80780-10F6-44CB-86FF-BC727B792A03}" type="presOf" srcId="{912A3C35-B3D8-4DF4-96DF-52ADAB1D03CE}" destId="{8F0865A8-C712-48C7-B018-B52DC930DC56}" srcOrd="0" destOrd="0" presId="urn:microsoft.com/office/officeart/2005/8/layout/list1"/>
    <dgm:cxn modelId="{2FD3C749-DEC9-40F6-A882-8CF685227F4D}" srcId="{3FB53704-87CD-4152-84F5-BE2CA83799B1}" destId="{96E276A5-6697-44DC-BE0D-E9101F214489}" srcOrd="1" destOrd="0" parTransId="{BAA45A9D-BC67-461B-8AC6-A057E6ABE1BE}" sibTransId="{41B8D3C4-EB54-4AE9-8F1E-673A2AFE52C7}"/>
    <dgm:cxn modelId="{CAF3B3F4-1929-4473-A166-C3E30E6CB2B9}" type="presOf" srcId="{27A8A30E-0EF8-430F-9C80-F6C724300F5F}" destId="{A2C425D4-0EE5-463F-80CB-6DA749829384}" srcOrd="1" destOrd="0" presId="urn:microsoft.com/office/officeart/2005/8/layout/list1"/>
    <dgm:cxn modelId="{5129E73D-16B3-432F-8AB1-586DF2DDE489}" srcId="{3FB53704-87CD-4152-84F5-BE2CA83799B1}" destId="{67F6F077-BE85-418E-96F7-9228ACF419C5}" srcOrd="4" destOrd="0" parTransId="{199736FD-1E48-4E61-BD78-944929C97E9D}" sibTransId="{9BC1C06E-7A73-453B-A723-5CB8B4C4653C}"/>
    <dgm:cxn modelId="{535F1808-F31F-4493-B220-B7512872A630}" type="presOf" srcId="{3FB53704-87CD-4152-84F5-BE2CA83799B1}" destId="{AF739124-8BA8-45B2-853B-52BA12F73155}" srcOrd="0" destOrd="0" presId="urn:microsoft.com/office/officeart/2005/8/layout/list1"/>
    <dgm:cxn modelId="{FEE4E9BF-9B21-4BE0-84CA-0B31E4BC9CE5}" srcId="{3FB53704-87CD-4152-84F5-BE2CA83799B1}" destId="{28D54F2F-B507-46F2-BCF9-982905F6FA93}" srcOrd="2" destOrd="0" parTransId="{4FD69371-DDA8-4525-BEA5-D0623FBF24BE}" sibTransId="{996BEA4B-D77F-4423-BD8A-D2AE97A7AF03}"/>
    <dgm:cxn modelId="{4035AF73-1476-4E79-9C64-71DCEAC6EEFA}" type="presOf" srcId="{2BA43323-F19C-4BD5-B5D0-84F09EC25C56}" destId="{B99505BB-352C-4ECB-BE1A-3F99C8344C40}" srcOrd="0" destOrd="0" presId="urn:microsoft.com/office/officeart/2005/8/layout/list1"/>
    <dgm:cxn modelId="{8DB021AB-F772-4C48-83FD-C1286FB1D23F}" type="presOf" srcId="{A7A103FB-238A-4B40-92A6-9B8960FD40AB}" destId="{730D5CBD-AE62-4449-8AD4-01DC377CD747}" srcOrd="0" destOrd="0" presId="urn:microsoft.com/office/officeart/2005/8/layout/list1"/>
    <dgm:cxn modelId="{A7815877-7D3D-4695-8F9E-0DA24C166DE3}" type="presOf" srcId="{27A8A30E-0EF8-430F-9C80-F6C724300F5F}" destId="{F88828B6-2794-4D67-944C-A819E7418012}" srcOrd="0" destOrd="0" presId="urn:microsoft.com/office/officeart/2005/8/layout/list1"/>
    <dgm:cxn modelId="{A3B379A8-1558-422B-9379-7FD94B078729}" type="presOf" srcId="{67F6F077-BE85-418E-96F7-9228ACF419C5}" destId="{8F0865A8-C712-48C7-B018-B52DC930DC56}" srcOrd="0" destOrd="4" presId="urn:microsoft.com/office/officeart/2005/8/layout/list1"/>
    <dgm:cxn modelId="{FD569FB1-BCDA-4BCD-A817-485BE2BF31BB}" type="presOf" srcId="{3FB53704-87CD-4152-84F5-BE2CA83799B1}" destId="{9DB787AB-738A-4E5F-B8D1-D581A080672E}" srcOrd="1" destOrd="0" presId="urn:microsoft.com/office/officeart/2005/8/layout/list1"/>
    <dgm:cxn modelId="{F385A487-F87F-4531-92CB-CC03BABE3F00}" srcId="{27A8A30E-0EF8-430F-9C80-F6C724300F5F}" destId="{A7A103FB-238A-4B40-92A6-9B8960FD40AB}" srcOrd="0" destOrd="0" parTransId="{E4729667-2443-42BA-AFF5-74745F7E00C1}" sibTransId="{15596E96-C445-4B0E-A7EB-FB26D0B3C861}"/>
    <dgm:cxn modelId="{9E919CD1-606D-4773-96E3-7E55F3D9917F}" srcId="{27A8A30E-0EF8-430F-9C80-F6C724300F5F}" destId="{319BD283-3AF7-4450-9505-C7ACB4F13164}" srcOrd="1" destOrd="0" parTransId="{7C799687-2D62-4395-AAB6-8F95B9FCD5EC}" sibTransId="{3C029B72-B184-4646-B7EB-91A1113FFB28}"/>
    <dgm:cxn modelId="{CB528788-FE48-4B17-9C43-976BAEC954F4}" srcId="{2BA43323-F19C-4BD5-B5D0-84F09EC25C56}" destId="{27A8A30E-0EF8-430F-9C80-F6C724300F5F}" srcOrd="2" destOrd="0" parTransId="{38C8396C-4589-4881-A7CC-6C49FC712B3D}" sibTransId="{9F268E2D-2904-4A30-817A-D84854BF2823}"/>
    <dgm:cxn modelId="{84D072E4-4A07-4730-A8C9-2C2F95FFC27A}" srcId="{3FB53704-87CD-4152-84F5-BE2CA83799B1}" destId="{912A3C35-B3D8-4DF4-96DF-52ADAB1D03CE}" srcOrd="0" destOrd="0" parTransId="{0295F1E4-7486-4D81-983E-EE00785AD3A1}" sibTransId="{E1203382-7C14-40CB-ADE6-17BF55640684}"/>
    <dgm:cxn modelId="{DB612E73-A46E-4CB5-A502-D405CAD60C6C}" type="presOf" srcId="{96E276A5-6697-44DC-BE0D-E9101F214489}" destId="{8F0865A8-C712-48C7-B018-B52DC930DC56}" srcOrd="0" destOrd="1" presId="urn:microsoft.com/office/officeart/2005/8/layout/list1"/>
    <dgm:cxn modelId="{7A38377E-D0B5-45BF-93AF-DD50968B5E47}" srcId="{2BA43323-F19C-4BD5-B5D0-84F09EC25C56}" destId="{A460A0C7-48C4-493B-B864-3F0538E35003}" srcOrd="1" destOrd="0" parTransId="{4022F382-FB49-4695-9C62-E735CEE62FCC}" sibTransId="{4B614C3A-73EA-408F-BE42-F06F46263476}"/>
    <dgm:cxn modelId="{7E993DD6-EB42-45F4-8E80-40BC858BF7F2}" type="presOf" srcId="{98D777CE-9CE9-4CEF-94F5-4CE062246256}" destId="{8F0865A8-C712-48C7-B018-B52DC930DC56}" srcOrd="0" destOrd="3" presId="urn:microsoft.com/office/officeart/2005/8/layout/list1"/>
    <dgm:cxn modelId="{76FFE044-349E-49C2-887A-082C6AF28D1A}" type="presOf" srcId="{28D54F2F-B507-46F2-BCF9-982905F6FA93}" destId="{8F0865A8-C712-48C7-B018-B52DC930DC56}" srcOrd="0" destOrd="2" presId="urn:microsoft.com/office/officeart/2005/8/layout/list1"/>
    <dgm:cxn modelId="{7E1AD904-95FA-4B21-BF94-23BF3D4D44A3}" type="presOf" srcId="{A460A0C7-48C4-493B-B864-3F0538E35003}" destId="{FFFA5FFA-7DCD-40BF-90B5-51547847BCA9}" srcOrd="0" destOrd="0" presId="urn:microsoft.com/office/officeart/2005/8/layout/list1"/>
    <dgm:cxn modelId="{D2016A26-75E9-4BD7-8E86-2137DB2AAB7C}" type="presOf" srcId="{1A293B5E-2D6F-4CE3-8EE9-8560ACFC98ED}" destId="{61B4AB9B-1344-4700-B312-2864BD1BC7F1}" srcOrd="0" destOrd="0" presId="urn:microsoft.com/office/officeart/2005/8/layout/list1"/>
    <dgm:cxn modelId="{4E4698C4-46D4-4FDA-A8B8-33C52D76E843}" type="presParOf" srcId="{B99505BB-352C-4ECB-BE1A-3F99C8344C40}" destId="{BC2FBAC8-7511-4008-9742-078B0FED7884}" srcOrd="0" destOrd="0" presId="urn:microsoft.com/office/officeart/2005/8/layout/list1"/>
    <dgm:cxn modelId="{7A0CA104-4442-4908-BB03-036894DF23D1}" type="presParOf" srcId="{BC2FBAC8-7511-4008-9742-078B0FED7884}" destId="{AF739124-8BA8-45B2-853B-52BA12F73155}" srcOrd="0" destOrd="0" presId="urn:microsoft.com/office/officeart/2005/8/layout/list1"/>
    <dgm:cxn modelId="{2B86497F-2203-47D0-BD60-0A3899C7801C}" type="presParOf" srcId="{BC2FBAC8-7511-4008-9742-078B0FED7884}" destId="{9DB787AB-738A-4E5F-B8D1-D581A080672E}" srcOrd="1" destOrd="0" presId="urn:microsoft.com/office/officeart/2005/8/layout/list1"/>
    <dgm:cxn modelId="{631B922A-4C93-475B-8A88-7F38011413FE}" type="presParOf" srcId="{B99505BB-352C-4ECB-BE1A-3F99C8344C40}" destId="{0E064A78-E8CA-45E0-BCAC-9A2A902FC8EC}" srcOrd="1" destOrd="0" presId="urn:microsoft.com/office/officeart/2005/8/layout/list1"/>
    <dgm:cxn modelId="{94B21742-BA25-453D-9D3D-C026BB4A2BAA}" type="presParOf" srcId="{B99505BB-352C-4ECB-BE1A-3F99C8344C40}" destId="{8F0865A8-C712-48C7-B018-B52DC930DC56}" srcOrd="2" destOrd="0" presId="urn:microsoft.com/office/officeart/2005/8/layout/list1"/>
    <dgm:cxn modelId="{918402C1-04B5-4F78-9DD5-9CDADD255842}" type="presParOf" srcId="{B99505BB-352C-4ECB-BE1A-3F99C8344C40}" destId="{FE0AE435-FBB3-4020-AD6A-A8288ECA29D9}" srcOrd="3" destOrd="0" presId="urn:microsoft.com/office/officeart/2005/8/layout/list1"/>
    <dgm:cxn modelId="{C4FD8481-9F87-4DDF-A2E6-0C9BD6F8E147}" type="presParOf" srcId="{B99505BB-352C-4ECB-BE1A-3F99C8344C40}" destId="{8CF0B9FC-1FD3-4F5E-B954-FE762022CBE8}" srcOrd="4" destOrd="0" presId="urn:microsoft.com/office/officeart/2005/8/layout/list1"/>
    <dgm:cxn modelId="{B33376F5-69A0-4C96-882E-D75D65859642}" type="presParOf" srcId="{8CF0B9FC-1FD3-4F5E-B954-FE762022CBE8}" destId="{FFFA5FFA-7DCD-40BF-90B5-51547847BCA9}" srcOrd="0" destOrd="0" presId="urn:microsoft.com/office/officeart/2005/8/layout/list1"/>
    <dgm:cxn modelId="{BF2ACF61-2B4D-4295-99C9-7F58576404B4}" type="presParOf" srcId="{8CF0B9FC-1FD3-4F5E-B954-FE762022CBE8}" destId="{0F05EA4B-E60A-478B-B4AE-ADB91519237D}" srcOrd="1" destOrd="0" presId="urn:microsoft.com/office/officeart/2005/8/layout/list1"/>
    <dgm:cxn modelId="{BEB82446-4259-4067-A132-FA2CEEEDF0DA}" type="presParOf" srcId="{B99505BB-352C-4ECB-BE1A-3F99C8344C40}" destId="{31565BC8-6BA8-4373-9BE8-F00718E73969}" srcOrd="5" destOrd="0" presId="urn:microsoft.com/office/officeart/2005/8/layout/list1"/>
    <dgm:cxn modelId="{ABCAAC11-67BE-46E9-BFFA-875D5057EEB1}" type="presParOf" srcId="{B99505BB-352C-4ECB-BE1A-3F99C8344C40}" destId="{61B4AB9B-1344-4700-B312-2864BD1BC7F1}" srcOrd="6" destOrd="0" presId="urn:microsoft.com/office/officeart/2005/8/layout/list1"/>
    <dgm:cxn modelId="{B6C58E77-8672-4875-8D99-64F16969A430}" type="presParOf" srcId="{B99505BB-352C-4ECB-BE1A-3F99C8344C40}" destId="{A9B1DB9A-AC3C-4C91-BB5B-0F3FAA7917EB}" srcOrd="7" destOrd="0" presId="urn:microsoft.com/office/officeart/2005/8/layout/list1"/>
    <dgm:cxn modelId="{BDD1604A-70EA-4E38-861A-B0051C364193}" type="presParOf" srcId="{B99505BB-352C-4ECB-BE1A-3F99C8344C40}" destId="{ED800B64-4CD0-409C-AE21-481ACED29E30}" srcOrd="8" destOrd="0" presId="urn:microsoft.com/office/officeart/2005/8/layout/list1"/>
    <dgm:cxn modelId="{7F5076E5-4511-408D-95D0-2501F75C338B}" type="presParOf" srcId="{ED800B64-4CD0-409C-AE21-481ACED29E30}" destId="{F88828B6-2794-4D67-944C-A819E7418012}" srcOrd="0" destOrd="0" presId="urn:microsoft.com/office/officeart/2005/8/layout/list1"/>
    <dgm:cxn modelId="{4FE5F2A9-E607-4FCC-A989-CE9C7636EDB1}" type="presParOf" srcId="{ED800B64-4CD0-409C-AE21-481ACED29E30}" destId="{A2C425D4-0EE5-463F-80CB-6DA749829384}" srcOrd="1" destOrd="0" presId="urn:microsoft.com/office/officeart/2005/8/layout/list1"/>
    <dgm:cxn modelId="{23513791-E83E-4C47-8958-50C7CC6504D3}" type="presParOf" srcId="{B99505BB-352C-4ECB-BE1A-3F99C8344C40}" destId="{81116A57-0375-4274-BEF9-93F5CED5C706}" srcOrd="9" destOrd="0" presId="urn:microsoft.com/office/officeart/2005/8/layout/list1"/>
    <dgm:cxn modelId="{FBC637E9-246A-4B1A-B58F-571AF8F0B7C0}" type="presParOf" srcId="{B99505BB-352C-4ECB-BE1A-3F99C8344C40}" destId="{730D5CBD-AE62-4449-8AD4-01DC377CD74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DF42EC-0481-4776-8AFD-E5F1862534CC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CBB6AFDA-FC47-4C30-80FF-45DC0EF5C857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PANIČNI POREMEĆAJ</a:t>
          </a:r>
        </a:p>
        <a:p>
          <a:pPr rtl="0"/>
          <a:endParaRPr lang="hr-HR" sz="1400">
            <a:latin typeface="Century" panose="02040604050505020304" pitchFamily="18" charset="0"/>
          </a:endParaRPr>
        </a:p>
      </dgm:t>
    </dgm:pt>
    <dgm:pt modelId="{98A3FF86-4543-4F0A-BC63-25BE0C5983B7}" type="parTrans" cxnId="{40C14547-9DDB-4E1B-9FE6-814257D88666}">
      <dgm:prSet/>
      <dgm:spPr/>
      <dgm:t>
        <a:bodyPr/>
        <a:lstStyle/>
        <a:p>
          <a:endParaRPr lang="hr-HR"/>
        </a:p>
      </dgm:t>
    </dgm:pt>
    <dgm:pt modelId="{2ED9C805-8909-4B78-A7C7-DE82773DBD80}" type="sibTrans" cxnId="{40C14547-9DDB-4E1B-9FE6-814257D88666}">
      <dgm:prSet/>
      <dgm:spPr/>
      <dgm:t>
        <a:bodyPr/>
        <a:lstStyle/>
        <a:p>
          <a:endParaRPr lang="hr-HR"/>
        </a:p>
      </dgm:t>
    </dgm:pt>
    <dgm:pt modelId="{9C3427AE-1798-41E4-B8AD-F382724D34E7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Ubrzan rad srca</a:t>
          </a:r>
          <a:endParaRPr lang="hr-HR" sz="1400">
            <a:latin typeface="Century" panose="02040604050505020304" pitchFamily="18" charset="0"/>
          </a:endParaRPr>
        </a:p>
      </dgm:t>
    </dgm:pt>
    <dgm:pt modelId="{F2B60A2B-D252-485A-A689-98225F117415}" type="parTrans" cxnId="{5C070C29-36D3-42C0-9BD1-89DE02333C0C}">
      <dgm:prSet/>
      <dgm:spPr/>
      <dgm:t>
        <a:bodyPr/>
        <a:lstStyle/>
        <a:p>
          <a:endParaRPr lang="hr-HR"/>
        </a:p>
      </dgm:t>
    </dgm:pt>
    <dgm:pt modelId="{16A19185-2DB3-41AD-A488-DDD574C87EB7}" type="sibTrans" cxnId="{5C070C29-36D3-42C0-9BD1-89DE02333C0C}">
      <dgm:prSet/>
      <dgm:spPr/>
      <dgm:t>
        <a:bodyPr/>
        <a:lstStyle/>
        <a:p>
          <a:endParaRPr lang="hr-HR"/>
        </a:p>
      </dgm:t>
    </dgm:pt>
    <dgm:pt modelId="{E3DA4ACF-531E-4F51-94AD-CCDEFAF643F4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Lupanje srca</a:t>
          </a:r>
          <a:endParaRPr lang="hr-HR" sz="1400">
            <a:latin typeface="Century" panose="02040604050505020304" pitchFamily="18" charset="0"/>
          </a:endParaRPr>
        </a:p>
      </dgm:t>
    </dgm:pt>
    <dgm:pt modelId="{CC18FB4F-BA97-4807-BDE5-2C27A0111803}" type="parTrans" cxnId="{0A548F53-90AA-4023-9B76-EA672FA6C4AB}">
      <dgm:prSet/>
      <dgm:spPr/>
      <dgm:t>
        <a:bodyPr/>
        <a:lstStyle/>
        <a:p>
          <a:endParaRPr lang="hr-HR"/>
        </a:p>
      </dgm:t>
    </dgm:pt>
    <dgm:pt modelId="{9961CC34-8FD6-4049-B004-F5C263727082}" type="sibTrans" cxnId="{0A548F53-90AA-4023-9B76-EA672FA6C4AB}">
      <dgm:prSet/>
      <dgm:spPr/>
      <dgm:t>
        <a:bodyPr/>
        <a:lstStyle/>
        <a:p>
          <a:endParaRPr lang="hr-HR"/>
        </a:p>
      </dgm:t>
    </dgm:pt>
    <dgm:pt modelId="{DAC9652D-87BC-4D88-B440-539DCF772D6A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Znojenje</a:t>
          </a:r>
          <a:endParaRPr lang="hr-HR" sz="1400">
            <a:latin typeface="Century" panose="02040604050505020304" pitchFamily="18" charset="0"/>
          </a:endParaRPr>
        </a:p>
      </dgm:t>
    </dgm:pt>
    <dgm:pt modelId="{56C239F0-5BBC-46F0-B103-80D86F302957}" type="parTrans" cxnId="{AA3043C3-8FFB-4207-A423-353DE27CC0FC}">
      <dgm:prSet/>
      <dgm:spPr/>
      <dgm:t>
        <a:bodyPr/>
        <a:lstStyle/>
        <a:p>
          <a:endParaRPr lang="hr-HR"/>
        </a:p>
      </dgm:t>
    </dgm:pt>
    <dgm:pt modelId="{23C428E5-CD32-4058-8279-99A89937D3A3}" type="sibTrans" cxnId="{AA3043C3-8FFB-4207-A423-353DE27CC0FC}">
      <dgm:prSet/>
      <dgm:spPr/>
      <dgm:t>
        <a:bodyPr/>
        <a:lstStyle/>
        <a:p>
          <a:endParaRPr lang="hr-HR"/>
        </a:p>
      </dgm:t>
    </dgm:pt>
    <dgm:pt modelId="{1D84FA24-4678-4EA8-A4A0-F2357442CD88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Tresenje</a:t>
          </a:r>
          <a:endParaRPr lang="hr-HR" sz="1400">
            <a:latin typeface="Century" panose="02040604050505020304" pitchFamily="18" charset="0"/>
          </a:endParaRPr>
        </a:p>
      </dgm:t>
    </dgm:pt>
    <dgm:pt modelId="{A27060BE-2CB7-4A45-9A87-44B132E4DF73}" type="parTrans" cxnId="{D21D698D-55F0-46B8-AF20-3D26AB23889C}">
      <dgm:prSet/>
      <dgm:spPr/>
      <dgm:t>
        <a:bodyPr/>
        <a:lstStyle/>
        <a:p>
          <a:endParaRPr lang="hr-HR"/>
        </a:p>
      </dgm:t>
    </dgm:pt>
    <dgm:pt modelId="{3703A913-5A2D-4B79-8558-868C38C7B91A}" type="sibTrans" cxnId="{D21D698D-55F0-46B8-AF20-3D26AB23889C}">
      <dgm:prSet/>
      <dgm:spPr/>
      <dgm:t>
        <a:bodyPr/>
        <a:lstStyle/>
        <a:p>
          <a:endParaRPr lang="hr-HR"/>
        </a:p>
      </dgm:t>
    </dgm:pt>
    <dgm:pt modelId="{DAED2752-8675-415C-A5A4-1BF716B8A66F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Teškoće disanja</a:t>
          </a:r>
          <a:endParaRPr lang="hr-HR" sz="1400">
            <a:latin typeface="Century" panose="02040604050505020304" pitchFamily="18" charset="0"/>
          </a:endParaRPr>
        </a:p>
      </dgm:t>
    </dgm:pt>
    <dgm:pt modelId="{80B80B06-0731-497A-B0DC-30FD08C092BB}" type="parTrans" cxnId="{E7E53369-484C-4CBC-A81D-E2BAD573A8C7}">
      <dgm:prSet/>
      <dgm:spPr/>
      <dgm:t>
        <a:bodyPr/>
        <a:lstStyle/>
        <a:p>
          <a:endParaRPr lang="hr-HR"/>
        </a:p>
      </dgm:t>
    </dgm:pt>
    <dgm:pt modelId="{A957D73D-424E-4627-85AB-E3D30FACF0F6}" type="sibTrans" cxnId="{E7E53369-484C-4CBC-A81D-E2BAD573A8C7}">
      <dgm:prSet/>
      <dgm:spPr/>
      <dgm:t>
        <a:bodyPr/>
        <a:lstStyle/>
        <a:p>
          <a:endParaRPr lang="hr-HR"/>
        </a:p>
      </dgm:t>
    </dgm:pt>
    <dgm:pt modelId="{41DF07AB-5EB2-4A82-B868-23D8D23691E6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Bolovi u prsima</a:t>
          </a:r>
          <a:endParaRPr lang="hr-HR" sz="1400">
            <a:latin typeface="Century" panose="02040604050505020304" pitchFamily="18" charset="0"/>
          </a:endParaRPr>
        </a:p>
      </dgm:t>
    </dgm:pt>
    <dgm:pt modelId="{0BDBFFD9-56CE-4A1B-AF56-893CCCCA6E4A}" type="parTrans" cxnId="{83A21F05-E2BD-47DA-8688-17AD9F0CAA2B}">
      <dgm:prSet/>
      <dgm:spPr/>
      <dgm:t>
        <a:bodyPr/>
        <a:lstStyle/>
        <a:p>
          <a:endParaRPr lang="hr-HR"/>
        </a:p>
      </dgm:t>
    </dgm:pt>
    <dgm:pt modelId="{47962FFA-5903-46DE-AD5D-5F781342DE1B}" type="sibTrans" cxnId="{83A21F05-E2BD-47DA-8688-17AD9F0CAA2B}">
      <dgm:prSet/>
      <dgm:spPr/>
      <dgm:t>
        <a:bodyPr/>
        <a:lstStyle/>
        <a:p>
          <a:endParaRPr lang="hr-HR"/>
        </a:p>
      </dgm:t>
    </dgm:pt>
    <dgm:pt modelId="{0741812E-DA17-4AB3-AB3A-4B25E089C34A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Stezanje u prsima</a:t>
          </a:r>
          <a:endParaRPr lang="hr-HR" sz="1400">
            <a:latin typeface="Century" panose="02040604050505020304" pitchFamily="18" charset="0"/>
          </a:endParaRPr>
        </a:p>
      </dgm:t>
    </dgm:pt>
    <dgm:pt modelId="{B7FF818F-AFFD-4B89-B3E4-8243A7F1430D}" type="parTrans" cxnId="{08F773DA-C85B-4273-A2CA-E6B8823E46D0}">
      <dgm:prSet/>
      <dgm:spPr/>
      <dgm:t>
        <a:bodyPr/>
        <a:lstStyle/>
        <a:p>
          <a:endParaRPr lang="hr-HR"/>
        </a:p>
      </dgm:t>
    </dgm:pt>
    <dgm:pt modelId="{617A019F-E484-4CD4-BA9C-F43378C6A0B3}" type="sibTrans" cxnId="{08F773DA-C85B-4273-A2CA-E6B8823E46D0}">
      <dgm:prSet/>
      <dgm:spPr/>
      <dgm:t>
        <a:bodyPr/>
        <a:lstStyle/>
        <a:p>
          <a:endParaRPr lang="hr-HR"/>
        </a:p>
      </dgm:t>
    </dgm:pt>
    <dgm:pt modelId="{38F18818-71B1-44AE-B0F6-35645EA38512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Mučnina</a:t>
          </a:r>
          <a:endParaRPr lang="hr-HR" sz="1400">
            <a:latin typeface="Century" panose="02040604050505020304" pitchFamily="18" charset="0"/>
          </a:endParaRPr>
        </a:p>
      </dgm:t>
    </dgm:pt>
    <dgm:pt modelId="{E839395F-7533-4561-ACFD-EA83878A4F74}" type="parTrans" cxnId="{3B604E94-1168-40C7-BD10-3336CFC7232A}">
      <dgm:prSet/>
      <dgm:spPr/>
      <dgm:t>
        <a:bodyPr/>
        <a:lstStyle/>
        <a:p>
          <a:endParaRPr lang="hr-HR"/>
        </a:p>
      </dgm:t>
    </dgm:pt>
    <dgm:pt modelId="{32D8CEDE-CD82-478C-A62F-22FE9D52DFDA}" type="sibTrans" cxnId="{3B604E94-1168-40C7-BD10-3336CFC7232A}">
      <dgm:prSet/>
      <dgm:spPr/>
      <dgm:t>
        <a:bodyPr/>
        <a:lstStyle/>
        <a:p>
          <a:endParaRPr lang="hr-HR"/>
        </a:p>
      </dgm:t>
    </dgm:pt>
    <dgm:pt modelId="{B165C1E4-8968-49BC-98B8-844DEA68DF56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Vrtoglavica</a:t>
          </a:r>
          <a:endParaRPr lang="hr-HR" sz="1400">
            <a:latin typeface="Century" panose="02040604050505020304" pitchFamily="18" charset="0"/>
          </a:endParaRPr>
        </a:p>
      </dgm:t>
    </dgm:pt>
    <dgm:pt modelId="{75583A61-5C3B-464C-8A56-9FEC24A5524D}" type="parTrans" cxnId="{1BD20477-DA9C-4A49-A3A5-EFB716EF78BC}">
      <dgm:prSet/>
      <dgm:spPr/>
      <dgm:t>
        <a:bodyPr/>
        <a:lstStyle/>
        <a:p>
          <a:endParaRPr lang="hr-HR"/>
        </a:p>
      </dgm:t>
    </dgm:pt>
    <dgm:pt modelId="{2D180682-DF43-4CF8-B1D1-3500D3BD6D0F}" type="sibTrans" cxnId="{1BD20477-DA9C-4A49-A3A5-EFB716EF78BC}">
      <dgm:prSet/>
      <dgm:spPr/>
      <dgm:t>
        <a:bodyPr/>
        <a:lstStyle/>
        <a:p>
          <a:endParaRPr lang="hr-HR"/>
        </a:p>
      </dgm:t>
    </dgm:pt>
    <dgm:pt modelId="{8E36E4A0-55FC-486A-AAB5-F21659D56210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Osjećaj nesvjestice</a:t>
          </a:r>
          <a:endParaRPr lang="hr-HR" sz="1400">
            <a:latin typeface="Century" panose="02040604050505020304" pitchFamily="18" charset="0"/>
          </a:endParaRPr>
        </a:p>
      </dgm:t>
    </dgm:pt>
    <dgm:pt modelId="{F08BA7BB-F2AD-420B-BAFE-C0D9782F58D1}" type="parTrans" cxnId="{A0922D1A-7718-4FDB-91E3-B7F42EE32079}">
      <dgm:prSet/>
      <dgm:spPr/>
      <dgm:t>
        <a:bodyPr/>
        <a:lstStyle/>
        <a:p>
          <a:endParaRPr lang="hr-HR"/>
        </a:p>
      </dgm:t>
    </dgm:pt>
    <dgm:pt modelId="{3A34FE07-FE99-4FBC-B823-A8857D72E57C}" type="sibTrans" cxnId="{A0922D1A-7718-4FDB-91E3-B7F42EE32079}">
      <dgm:prSet/>
      <dgm:spPr/>
      <dgm:t>
        <a:bodyPr/>
        <a:lstStyle/>
        <a:p>
          <a:endParaRPr lang="hr-HR"/>
        </a:p>
      </dgm:t>
    </dgm:pt>
    <dgm:pt modelId="{F51F8016-AB30-4E05-82BB-EE3E58890E79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Derealizacija</a:t>
          </a:r>
          <a:endParaRPr lang="hr-HR" sz="1400">
            <a:latin typeface="Century" panose="02040604050505020304" pitchFamily="18" charset="0"/>
          </a:endParaRPr>
        </a:p>
      </dgm:t>
    </dgm:pt>
    <dgm:pt modelId="{893801F5-42F8-42C2-B128-2E24699BCC3D}" type="parTrans" cxnId="{A8CC396C-C72A-4913-8A98-16373AD5CDA2}">
      <dgm:prSet/>
      <dgm:spPr/>
      <dgm:t>
        <a:bodyPr/>
        <a:lstStyle/>
        <a:p>
          <a:endParaRPr lang="hr-HR"/>
        </a:p>
      </dgm:t>
    </dgm:pt>
    <dgm:pt modelId="{8430D7F6-26AA-40AC-A255-7348541ABC7A}" type="sibTrans" cxnId="{A8CC396C-C72A-4913-8A98-16373AD5CDA2}">
      <dgm:prSet/>
      <dgm:spPr/>
      <dgm:t>
        <a:bodyPr/>
        <a:lstStyle/>
        <a:p>
          <a:endParaRPr lang="hr-HR"/>
        </a:p>
      </dgm:t>
    </dgm:pt>
    <dgm:pt modelId="{B7EA95BA-C879-4C0F-84AC-7B9DD79AB8B2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Depersonalizacija</a:t>
          </a:r>
          <a:endParaRPr lang="hr-HR" sz="1400">
            <a:latin typeface="Century" panose="02040604050505020304" pitchFamily="18" charset="0"/>
          </a:endParaRPr>
        </a:p>
      </dgm:t>
    </dgm:pt>
    <dgm:pt modelId="{8D30133A-B4BD-4D2A-9293-051C580A7329}" type="parTrans" cxnId="{336E4D80-5038-48E5-91AB-5C593155253F}">
      <dgm:prSet/>
      <dgm:spPr/>
      <dgm:t>
        <a:bodyPr/>
        <a:lstStyle/>
        <a:p>
          <a:endParaRPr lang="hr-HR"/>
        </a:p>
      </dgm:t>
    </dgm:pt>
    <dgm:pt modelId="{95E8A66C-7CC7-47C9-A9BB-4411EF439F35}" type="sibTrans" cxnId="{336E4D80-5038-48E5-91AB-5C593155253F}">
      <dgm:prSet/>
      <dgm:spPr/>
      <dgm:t>
        <a:bodyPr/>
        <a:lstStyle/>
        <a:p>
          <a:endParaRPr lang="hr-HR"/>
        </a:p>
      </dgm:t>
    </dgm:pt>
    <dgm:pt modelId="{9E541CE9-C67C-4916-A52D-430086BE524B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Obamrlost</a:t>
          </a:r>
          <a:endParaRPr lang="hr-HR" sz="1400">
            <a:latin typeface="Century" panose="02040604050505020304" pitchFamily="18" charset="0"/>
          </a:endParaRPr>
        </a:p>
      </dgm:t>
    </dgm:pt>
    <dgm:pt modelId="{A06135D3-E371-4A28-AE01-53F204DF65BE}" type="parTrans" cxnId="{02458C58-D390-40A4-812B-D03457B13867}">
      <dgm:prSet/>
      <dgm:spPr/>
      <dgm:t>
        <a:bodyPr/>
        <a:lstStyle/>
        <a:p>
          <a:endParaRPr lang="hr-HR"/>
        </a:p>
      </dgm:t>
    </dgm:pt>
    <dgm:pt modelId="{27D84195-3105-41E3-88F8-57CE1E03DF16}" type="sibTrans" cxnId="{02458C58-D390-40A4-812B-D03457B13867}">
      <dgm:prSet/>
      <dgm:spPr/>
      <dgm:t>
        <a:bodyPr/>
        <a:lstStyle/>
        <a:p>
          <a:endParaRPr lang="hr-HR"/>
        </a:p>
      </dgm:t>
    </dgm:pt>
    <dgm:pt modelId="{7C858305-4484-4F68-97D7-F82E45C7D492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Žmarci</a:t>
          </a:r>
          <a:endParaRPr lang="hr-HR" sz="1400">
            <a:latin typeface="Century" panose="02040604050505020304" pitchFamily="18" charset="0"/>
          </a:endParaRPr>
        </a:p>
      </dgm:t>
    </dgm:pt>
    <dgm:pt modelId="{37F461B0-7C58-41AE-B206-EFC558EFAA00}" type="parTrans" cxnId="{F28896E7-9CEC-41E9-BA38-7012E47B334A}">
      <dgm:prSet/>
      <dgm:spPr/>
      <dgm:t>
        <a:bodyPr/>
        <a:lstStyle/>
        <a:p>
          <a:endParaRPr lang="hr-HR"/>
        </a:p>
      </dgm:t>
    </dgm:pt>
    <dgm:pt modelId="{10AFB980-13F8-42DE-9B51-3A14C370E0B8}" type="sibTrans" cxnId="{F28896E7-9CEC-41E9-BA38-7012E47B334A}">
      <dgm:prSet/>
      <dgm:spPr/>
      <dgm:t>
        <a:bodyPr/>
        <a:lstStyle/>
        <a:p>
          <a:endParaRPr lang="hr-HR"/>
        </a:p>
      </dgm:t>
    </dgm:pt>
    <dgm:pt modelId="{BCF08658-56DF-456C-B539-BD0C5B314733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Hladnoća</a:t>
          </a:r>
          <a:endParaRPr lang="hr-HR" sz="1400">
            <a:latin typeface="Century" panose="02040604050505020304" pitchFamily="18" charset="0"/>
          </a:endParaRPr>
        </a:p>
      </dgm:t>
    </dgm:pt>
    <dgm:pt modelId="{5F82C019-F3FF-40E7-A1DC-89CBC2184798}" type="parTrans" cxnId="{3234C751-7109-4204-B9D4-C93F43F17215}">
      <dgm:prSet/>
      <dgm:spPr/>
      <dgm:t>
        <a:bodyPr/>
        <a:lstStyle/>
        <a:p>
          <a:endParaRPr lang="hr-HR"/>
        </a:p>
      </dgm:t>
    </dgm:pt>
    <dgm:pt modelId="{7EC524E2-B1E8-4E09-9182-E19226171AAC}" type="sibTrans" cxnId="{3234C751-7109-4204-B9D4-C93F43F17215}">
      <dgm:prSet/>
      <dgm:spPr/>
      <dgm:t>
        <a:bodyPr/>
        <a:lstStyle/>
        <a:p>
          <a:endParaRPr lang="hr-HR"/>
        </a:p>
      </dgm:t>
    </dgm:pt>
    <dgm:pt modelId="{6307DA7D-B86E-4D4B-B1CB-A988ACC8F752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Valovi vrućine</a:t>
          </a:r>
          <a:endParaRPr lang="hr-HR" sz="1400">
            <a:latin typeface="Century" panose="02040604050505020304" pitchFamily="18" charset="0"/>
          </a:endParaRPr>
        </a:p>
      </dgm:t>
    </dgm:pt>
    <dgm:pt modelId="{48756C44-2B5C-4061-80FC-959D9CEDE583}" type="parTrans" cxnId="{D3BA779D-23E1-4BA3-BF12-66B0A1287A66}">
      <dgm:prSet/>
      <dgm:spPr/>
      <dgm:t>
        <a:bodyPr/>
        <a:lstStyle/>
        <a:p>
          <a:endParaRPr lang="hr-HR"/>
        </a:p>
      </dgm:t>
    </dgm:pt>
    <dgm:pt modelId="{A0CE9B8B-CE74-43F9-80B1-4EA31B26889A}" type="sibTrans" cxnId="{D3BA779D-23E1-4BA3-BF12-66B0A1287A66}">
      <dgm:prSet/>
      <dgm:spPr/>
      <dgm:t>
        <a:bodyPr/>
        <a:lstStyle/>
        <a:p>
          <a:endParaRPr lang="hr-HR"/>
        </a:p>
      </dgm:t>
    </dgm:pt>
    <dgm:pt modelId="{5550952F-4587-4514-94E7-6A31458564D2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Strah od gubitka kontrole</a:t>
          </a:r>
          <a:endParaRPr lang="hr-HR" sz="1400">
            <a:latin typeface="Century" panose="02040604050505020304" pitchFamily="18" charset="0"/>
          </a:endParaRPr>
        </a:p>
      </dgm:t>
    </dgm:pt>
    <dgm:pt modelId="{242D9711-D63F-4F29-83CD-58892BAEC070}" type="parTrans" cxnId="{E6C743E2-1E62-48B6-9534-CE46BA68A08B}">
      <dgm:prSet/>
      <dgm:spPr/>
      <dgm:t>
        <a:bodyPr/>
        <a:lstStyle/>
        <a:p>
          <a:endParaRPr lang="hr-HR"/>
        </a:p>
      </dgm:t>
    </dgm:pt>
    <dgm:pt modelId="{C5D8B477-FF38-447D-8C2A-86A80215F91C}" type="sibTrans" cxnId="{E6C743E2-1E62-48B6-9534-CE46BA68A08B}">
      <dgm:prSet/>
      <dgm:spPr/>
      <dgm:t>
        <a:bodyPr/>
        <a:lstStyle/>
        <a:p>
          <a:endParaRPr lang="hr-HR"/>
        </a:p>
      </dgm:t>
    </dgm:pt>
    <dgm:pt modelId="{5F841872-AD24-408C-9818-7B3F4937E3D1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Strah od smrti</a:t>
          </a:r>
          <a:endParaRPr lang="hr-HR" sz="1400">
            <a:latin typeface="Century" panose="02040604050505020304" pitchFamily="18" charset="0"/>
          </a:endParaRPr>
        </a:p>
      </dgm:t>
    </dgm:pt>
    <dgm:pt modelId="{B59B6238-E8AC-4FE7-8042-D38AB517DF9A}" type="parTrans" cxnId="{45030338-9BD6-46DC-AA78-5BC195756F5C}">
      <dgm:prSet/>
      <dgm:spPr/>
      <dgm:t>
        <a:bodyPr/>
        <a:lstStyle/>
        <a:p>
          <a:endParaRPr lang="hr-HR"/>
        </a:p>
      </dgm:t>
    </dgm:pt>
    <dgm:pt modelId="{95B71E35-C050-4FAE-B7BC-255551B87141}" type="sibTrans" cxnId="{45030338-9BD6-46DC-AA78-5BC195756F5C}">
      <dgm:prSet/>
      <dgm:spPr/>
      <dgm:t>
        <a:bodyPr/>
        <a:lstStyle/>
        <a:p>
          <a:endParaRPr lang="hr-HR"/>
        </a:p>
      </dgm:t>
    </dgm:pt>
    <dgm:pt modelId="{7EBD937E-D5DF-46AC-8FF4-51394A3A909C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Strah da će osoba poludjeti</a:t>
          </a:r>
          <a:endParaRPr lang="hr-HR" sz="1400">
            <a:latin typeface="Century" panose="02040604050505020304" pitchFamily="18" charset="0"/>
          </a:endParaRPr>
        </a:p>
      </dgm:t>
    </dgm:pt>
    <dgm:pt modelId="{16DAB0BD-7B2B-4045-B20D-086A6B237082}" type="parTrans" cxnId="{D91EA36F-6904-4183-9A29-464315FCAB83}">
      <dgm:prSet/>
      <dgm:spPr/>
      <dgm:t>
        <a:bodyPr/>
        <a:lstStyle/>
        <a:p>
          <a:endParaRPr lang="hr-HR"/>
        </a:p>
      </dgm:t>
    </dgm:pt>
    <dgm:pt modelId="{652068EB-0C3B-4627-AC7C-E0CB3DEAD78C}" type="sibTrans" cxnId="{D91EA36F-6904-4183-9A29-464315FCAB83}">
      <dgm:prSet/>
      <dgm:spPr/>
      <dgm:t>
        <a:bodyPr/>
        <a:lstStyle/>
        <a:p>
          <a:endParaRPr lang="hr-HR"/>
        </a:p>
      </dgm:t>
    </dgm:pt>
    <dgm:pt modelId="{4D9661B1-50AE-4BC9-8547-101EDF451325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Strah od budućih napada panike</a:t>
          </a:r>
          <a:endParaRPr lang="hr-HR" sz="1400">
            <a:latin typeface="Century" panose="02040604050505020304" pitchFamily="18" charset="0"/>
          </a:endParaRPr>
        </a:p>
      </dgm:t>
    </dgm:pt>
    <dgm:pt modelId="{BEF9D331-5118-44A0-9D3E-BB2286BBF899}" type="parTrans" cxnId="{ACE6613B-8C1B-4A65-8C03-923E34E96251}">
      <dgm:prSet/>
      <dgm:spPr/>
      <dgm:t>
        <a:bodyPr/>
        <a:lstStyle/>
        <a:p>
          <a:endParaRPr lang="hr-HR"/>
        </a:p>
      </dgm:t>
    </dgm:pt>
    <dgm:pt modelId="{22825147-EBAA-470D-87F8-B7F016FF69BB}" type="sibTrans" cxnId="{ACE6613B-8C1B-4A65-8C03-923E34E96251}">
      <dgm:prSet/>
      <dgm:spPr/>
      <dgm:t>
        <a:bodyPr/>
        <a:lstStyle/>
        <a:p>
          <a:endParaRPr lang="hr-HR"/>
        </a:p>
      </dgm:t>
    </dgm:pt>
    <dgm:pt modelId="{EA54BC95-4B31-4472-B45D-34B564BC1874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AGORAFOBIJA</a:t>
          </a:r>
        </a:p>
        <a:p>
          <a:pPr rtl="0"/>
          <a:endParaRPr lang="hr-HR" sz="1400">
            <a:latin typeface="Century" panose="02040604050505020304" pitchFamily="18" charset="0"/>
          </a:endParaRPr>
        </a:p>
      </dgm:t>
    </dgm:pt>
    <dgm:pt modelId="{6606BE36-39D1-41E8-95A3-177693DA9D73}" type="parTrans" cxnId="{90784B80-8AE1-4189-88BF-54C2E5CC3666}">
      <dgm:prSet/>
      <dgm:spPr/>
      <dgm:t>
        <a:bodyPr/>
        <a:lstStyle/>
        <a:p>
          <a:endParaRPr lang="hr-HR"/>
        </a:p>
      </dgm:t>
    </dgm:pt>
    <dgm:pt modelId="{254F8D3D-DE74-4A23-BAE0-B797BF8B2F9E}" type="sibTrans" cxnId="{90784B80-8AE1-4189-88BF-54C2E5CC3666}">
      <dgm:prSet/>
      <dgm:spPr/>
      <dgm:t>
        <a:bodyPr/>
        <a:lstStyle/>
        <a:p>
          <a:endParaRPr lang="hr-HR"/>
        </a:p>
      </dgm:t>
    </dgm:pt>
    <dgm:pt modelId="{EED5B697-1755-47DA-B7C2-ABC4F24B3845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Strah da osoba bude sama</a:t>
          </a:r>
          <a:endParaRPr lang="hr-HR" sz="1400">
            <a:latin typeface="Century" panose="02040604050505020304" pitchFamily="18" charset="0"/>
          </a:endParaRPr>
        </a:p>
      </dgm:t>
    </dgm:pt>
    <dgm:pt modelId="{01CFD2C2-6BBE-424B-919B-C61825E0A4C1}" type="parTrans" cxnId="{3B2C4617-2C33-4658-9D1D-0B0D26192C2B}">
      <dgm:prSet/>
      <dgm:spPr/>
      <dgm:t>
        <a:bodyPr/>
        <a:lstStyle/>
        <a:p>
          <a:endParaRPr lang="hr-HR"/>
        </a:p>
      </dgm:t>
    </dgm:pt>
    <dgm:pt modelId="{20FBFCBF-5217-4A2B-ACD0-25261294DB37}" type="sibTrans" cxnId="{3B2C4617-2C33-4658-9D1D-0B0D26192C2B}">
      <dgm:prSet/>
      <dgm:spPr/>
      <dgm:t>
        <a:bodyPr/>
        <a:lstStyle/>
        <a:p>
          <a:endParaRPr lang="hr-HR"/>
        </a:p>
      </dgm:t>
    </dgm:pt>
    <dgm:pt modelId="{73AC1F95-B52F-4805-B18B-5F0FC98807EE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Strah od gužve</a:t>
          </a:r>
          <a:endParaRPr lang="hr-HR" sz="1400">
            <a:latin typeface="Century" panose="02040604050505020304" pitchFamily="18" charset="0"/>
          </a:endParaRPr>
        </a:p>
      </dgm:t>
    </dgm:pt>
    <dgm:pt modelId="{FF7834A7-5822-49AB-AAE8-4C5E31AF4F12}" type="parTrans" cxnId="{D4D3CF5F-5492-49DF-A0B1-77DBED42D4B8}">
      <dgm:prSet/>
      <dgm:spPr/>
      <dgm:t>
        <a:bodyPr/>
        <a:lstStyle/>
        <a:p>
          <a:endParaRPr lang="hr-HR"/>
        </a:p>
      </dgm:t>
    </dgm:pt>
    <dgm:pt modelId="{C5E47448-D3D0-49B2-9CCB-D570AD082044}" type="sibTrans" cxnId="{D4D3CF5F-5492-49DF-A0B1-77DBED42D4B8}">
      <dgm:prSet/>
      <dgm:spPr/>
      <dgm:t>
        <a:bodyPr/>
        <a:lstStyle/>
        <a:p>
          <a:endParaRPr lang="hr-HR"/>
        </a:p>
      </dgm:t>
    </dgm:pt>
    <dgm:pt modelId="{2D82302A-FB75-40FD-A27E-C6AC42FD050E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Strah od javnosti</a:t>
          </a:r>
          <a:endParaRPr lang="hr-HR" sz="1400">
            <a:latin typeface="Century" panose="02040604050505020304" pitchFamily="18" charset="0"/>
          </a:endParaRPr>
        </a:p>
      </dgm:t>
    </dgm:pt>
    <dgm:pt modelId="{D587B724-1F62-4C3E-84FD-8CB78D07AE4A}" type="parTrans" cxnId="{81140105-9BB0-4282-9F4E-848CE88E51F4}">
      <dgm:prSet/>
      <dgm:spPr/>
      <dgm:t>
        <a:bodyPr/>
        <a:lstStyle/>
        <a:p>
          <a:endParaRPr lang="hr-HR"/>
        </a:p>
      </dgm:t>
    </dgm:pt>
    <dgm:pt modelId="{D253C376-AEF3-4ACB-AEC6-5850C5ED95CF}" type="sibTrans" cxnId="{81140105-9BB0-4282-9F4E-848CE88E51F4}">
      <dgm:prSet/>
      <dgm:spPr/>
      <dgm:t>
        <a:bodyPr/>
        <a:lstStyle/>
        <a:p>
          <a:endParaRPr lang="hr-HR"/>
        </a:p>
      </dgm:t>
    </dgm:pt>
    <dgm:pt modelId="{C0E8808F-BE33-49AA-BB42-DFF44226C169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Strah od paničnog napada</a:t>
          </a:r>
          <a:endParaRPr lang="hr-HR" sz="1400">
            <a:latin typeface="Century" panose="02040604050505020304" pitchFamily="18" charset="0"/>
          </a:endParaRPr>
        </a:p>
      </dgm:t>
    </dgm:pt>
    <dgm:pt modelId="{DBEFCCEF-588F-487F-905C-A552AA896B40}" type="parTrans" cxnId="{53F6C479-86F9-4CF2-9C78-EAC89F17354A}">
      <dgm:prSet/>
      <dgm:spPr/>
      <dgm:t>
        <a:bodyPr/>
        <a:lstStyle/>
        <a:p>
          <a:endParaRPr lang="hr-HR"/>
        </a:p>
      </dgm:t>
    </dgm:pt>
    <dgm:pt modelId="{2422DE0C-C555-4C13-8D82-44EB3FC438BF}" type="sibTrans" cxnId="{53F6C479-86F9-4CF2-9C78-EAC89F17354A}">
      <dgm:prSet/>
      <dgm:spPr/>
      <dgm:t>
        <a:bodyPr/>
        <a:lstStyle/>
        <a:p>
          <a:endParaRPr lang="hr-HR"/>
        </a:p>
      </dgm:t>
    </dgm:pt>
    <dgm:pt modelId="{464C1A42-839C-4CCD-A92A-56D82E9F0DBB}">
      <dgm:prSet custT="1"/>
      <dgm:spPr/>
      <dgm:t>
        <a:bodyPr/>
        <a:lstStyle/>
        <a:p>
          <a:pPr rtl="0"/>
          <a:r>
            <a:rPr lang="hr-HR" sz="1400" smtClean="0">
              <a:latin typeface="Century" panose="02040604050505020304" pitchFamily="18" charset="0"/>
            </a:rPr>
            <a:t>Nesposobnost odlaska na određena mjesta bez pratnje</a:t>
          </a:r>
          <a:endParaRPr lang="hr-HR" sz="1400">
            <a:latin typeface="Century" panose="02040604050505020304" pitchFamily="18" charset="0"/>
          </a:endParaRPr>
        </a:p>
      </dgm:t>
    </dgm:pt>
    <dgm:pt modelId="{2B1CBD4D-0DFE-46C2-8C29-5F7E1B3C4711}" type="parTrans" cxnId="{CE757269-7910-4D43-90A6-1AA418D452A3}">
      <dgm:prSet/>
      <dgm:spPr/>
      <dgm:t>
        <a:bodyPr/>
        <a:lstStyle/>
        <a:p>
          <a:endParaRPr lang="hr-HR"/>
        </a:p>
      </dgm:t>
    </dgm:pt>
    <dgm:pt modelId="{EEE9E7E0-D5B7-4053-B78B-859679CE005E}" type="sibTrans" cxnId="{CE757269-7910-4D43-90A6-1AA418D452A3}">
      <dgm:prSet/>
      <dgm:spPr/>
      <dgm:t>
        <a:bodyPr/>
        <a:lstStyle/>
        <a:p>
          <a:endParaRPr lang="hr-HR"/>
        </a:p>
      </dgm:t>
    </dgm:pt>
    <dgm:pt modelId="{BA40CF7C-4EAF-48EC-AD03-A3F7800E2329}" type="pres">
      <dgm:prSet presAssocID="{01DF42EC-0481-4776-8AFD-E5F1862534CC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002C4637-7080-4D72-8084-E472900E70B1}" type="pres">
      <dgm:prSet presAssocID="{CBB6AFDA-FC47-4C30-80FF-45DC0EF5C857}" presName="circ1" presStyleLbl="vennNode1" presStyleIdx="0" presStyleCnt="2"/>
      <dgm:spPr/>
      <dgm:t>
        <a:bodyPr/>
        <a:lstStyle/>
        <a:p>
          <a:endParaRPr lang="hr-HR"/>
        </a:p>
      </dgm:t>
    </dgm:pt>
    <dgm:pt modelId="{D7DB745A-AE8F-4D8D-BE0C-5E47C79875C6}" type="pres">
      <dgm:prSet presAssocID="{CBB6AFDA-FC47-4C30-80FF-45DC0EF5C85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6AD4B70-54A9-42AB-8C6B-6FA59F14C6B9}" type="pres">
      <dgm:prSet presAssocID="{EA54BC95-4B31-4472-B45D-34B564BC1874}" presName="circ2" presStyleLbl="vennNode1" presStyleIdx="1" presStyleCnt="2" custLinFactNeighborX="680" custLinFactNeighborY="-680"/>
      <dgm:spPr/>
      <dgm:t>
        <a:bodyPr/>
        <a:lstStyle/>
        <a:p>
          <a:endParaRPr lang="hr-HR"/>
        </a:p>
      </dgm:t>
    </dgm:pt>
    <dgm:pt modelId="{72266B59-4EB5-49F4-912C-E4227C6FAB88}" type="pres">
      <dgm:prSet presAssocID="{EA54BC95-4B31-4472-B45D-34B564BC187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A3FFE3D2-7A44-4BCA-9ED9-F07B77CF137B}" type="presOf" srcId="{7C858305-4484-4F68-97D7-F82E45C7D492}" destId="{002C4637-7080-4D72-8084-E472900E70B1}" srcOrd="0" destOrd="14" presId="urn:microsoft.com/office/officeart/2005/8/layout/venn1"/>
    <dgm:cxn modelId="{D6A97064-AD0C-4F1F-A6FD-EE712314CA9F}" type="presOf" srcId="{8E36E4A0-55FC-486A-AAB5-F21659D56210}" destId="{D7DB745A-AE8F-4D8D-BE0C-5E47C79875C6}" srcOrd="1" destOrd="10" presId="urn:microsoft.com/office/officeart/2005/8/layout/venn1"/>
    <dgm:cxn modelId="{CC035591-0300-4294-8238-B834577E94FB}" type="presOf" srcId="{C0E8808F-BE33-49AA-BB42-DFF44226C169}" destId="{56AD4B70-54A9-42AB-8C6B-6FA59F14C6B9}" srcOrd="0" destOrd="4" presId="urn:microsoft.com/office/officeart/2005/8/layout/venn1"/>
    <dgm:cxn modelId="{96CE49AD-1101-4B88-B2D9-F77A75094D8A}" type="presOf" srcId="{C0E8808F-BE33-49AA-BB42-DFF44226C169}" destId="{72266B59-4EB5-49F4-912C-E4227C6FAB88}" srcOrd="1" destOrd="4" presId="urn:microsoft.com/office/officeart/2005/8/layout/venn1"/>
    <dgm:cxn modelId="{02458C58-D390-40A4-812B-D03457B13867}" srcId="{CBB6AFDA-FC47-4C30-80FF-45DC0EF5C857}" destId="{9E541CE9-C67C-4916-A52D-430086BE524B}" srcOrd="12" destOrd="0" parTransId="{A06135D3-E371-4A28-AE01-53F204DF65BE}" sibTransId="{27D84195-3105-41E3-88F8-57CE1E03DF16}"/>
    <dgm:cxn modelId="{ACE6613B-8C1B-4A65-8C03-923E34E96251}" srcId="{CBB6AFDA-FC47-4C30-80FF-45DC0EF5C857}" destId="{4D9661B1-50AE-4BC9-8547-101EDF451325}" srcOrd="19" destOrd="0" parTransId="{BEF9D331-5118-44A0-9D3E-BB2286BBF899}" sibTransId="{22825147-EBAA-470D-87F8-B7F016FF69BB}"/>
    <dgm:cxn modelId="{1ABE08D3-AB8C-48AE-B5F0-88D882FFD8E7}" type="presOf" srcId="{9C3427AE-1798-41E4-B8AD-F382724D34E7}" destId="{002C4637-7080-4D72-8084-E472900E70B1}" srcOrd="0" destOrd="1" presId="urn:microsoft.com/office/officeart/2005/8/layout/venn1"/>
    <dgm:cxn modelId="{90784B80-8AE1-4189-88BF-54C2E5CC3666}" srcId="{01DF42EC-0481-4776-8AFD-E5F1862534CC}" destId="{EA54BC95-4B31-4472-B45D-34B564BC1874}" srcOrd="1" destOrd="0" parTransId="{6606BE36-39D1-41E8-95A3-177693DA9D73}" sibTransId="{254F8D3D-DE74-4A23-BAE0-B797BF8B2F9E}"/>
    <dgm:cxn modelId="{0DE89EDD-5EED-4CF2-8B85-3CE847BF75B2}" type="presOf" srcId="{9C3427AE-1798-41E4-B8AD-F382724D34E7}" destId="{D7DB745A-AE8F-4D8D-BE0C-5E47C79875C6}" srcOrd="1" destOrd="1" presId="urn:microsoft.com/office/officeart/2005/8/layout/venn1"/>
    <dgm:cxn modelId="{81140105-9BB0-4282-9F4E-848CE88E51F4}" srcId="{EA54BC95-4B31-4472-B45D-34B564BC1874}" destId="{2D82302A-FB75-40FD-A27E-C6AC42FD050E}" srcOrd="2" destOrd="0" parTransId="{D587B724-1F62-4C3E-84FD-8CB78D07AE4A}" sibTransId="{D253C376-AEF3-4ACB-AEC6-5850C5ED95CF}"/>
    <dgm:cxn modelId="{6812ED48-FC70-4E31-B1B4-8090C2C5F857}" type="presOf" srcId="{1D84FA24-4678-4EA8-A4A0-F2357442CD88}" destId="{002C4637-7080-4D72-8084-E472900E70B1}" srcOrd="0" destOrd="4" presId="urn:microsoft.com/office/officeart/2005/8/layout/venn1"/>
    <dgm:cxn modelId="{970006BD-67B2-48D8-A68E-B47C25C25D18}" type="presOf" srcId="{B7EA95BA-C879-4C0F-84AC-7B9DD79AB8B2}" destId="{D7DB745A-AE8F-4D8D-BE0C-5E47C79875C6}" srcOrd="1" destOrd="12" presId="urn:microsoft.com/office/officeart/2005/8/layout/venn1"/>
    <dgm:cxn modelId="{C248A9E3-25CC-43B6-BE2E-A843D01AA5E6}" type="presOf" srcId="{4D9661B1-50AE-4BC9-8547-101EDF451325}" destId="{002C4637-7080-4D72-8084-E472900E70B1}" srcOrd="0" destOrd="20" presId="urn:microsoft.com/office/officeart/2005/8/layout/venn1"/>
    <dgm:cxn modelId="{D2C976C8-4DE9-48BC-893D-643BE70BBEFB}" type="presOf" srcId="{6307DA7D-B86E-4D4B-B1CB-A988ACC8F752}" destId="{D7DB745A-AE8F-4D8D-BE0C-5E47C79875C6}" srcOrd="1" destOrd="16" presId="urn:microsoft.com/office/officeart/2005/8/layout/venn1"/>
    <dgm:cxn modelId="{438BD6E4-E58B-4A98-9647-FF667BCB40EE}" type="presOf" srcId="{5F841872-AD24-408C-9818-7B3F4937E3D1}" destId="{D7DB745A-AE8F-4D8D-BE0C-5E47C79875C6}" srcOrd="1" destOrd="18" presId="urn:microsoft.com/office/officeart/2005/8/layout/venn1"/>
    <dgm:cxn modelId="{64964DD8-FC5C-45A6-9273-26CDEBA19A33}" type="presOf" srcId="{1D84FA24-4678-4EA8-A4A0-F2357442CD88}" destId="{D7DB745A-AE8F-4D8D-BE0C-5E47C79875C6}" srcOrd="1" destOrd="4" presId="urn:microsoft.com/office/officeart/2005/8/layout/venn1"/>
    <dgm:cxn modelId="{E7E53369-484C-4CBC-A81D-E2BAD573A8C7}" srcId="{CBB6AFDA-FC47-4C30-80FF-45DC0EF5C857}" destId="{DAED2752-8675-415C-A5A4-1BF716B8A66F}" srcOrd="4" destOrd="0" parTransId="{80B80B06-0731-497A-B0DC-30FD08C092BB}" sibTransId="{A957D73D-424E-4627-85AB-E3D30FACF0F6}"/>
    <dgm:cxn modelId="{D993A26E-C92C-451B-9C40-4E7CAD034B36}" type="presOf" srcId="{E3DA4ACF-531E-4F51-94AD-CCDEFAF643F4}" destId="{D7DB745A-AE8F-4D8D-BE0C-5E47C79875C6}" srcOrd="1" destOrd="2" presId="urn:microsoft.com/office/officeart/2005/8/layout/venn1"/>
    <dgm:cxn modelId="{CE757269-7910-4D43-90A6-1AA418D452A3}" srcId="{EA54BC95-4B31-4472-B45D-34B564BC1874}" destId="{464C1A42-839C-4CCD-A92A-56D82E9F0DBB}" srcOrd="4" destOrd="0" parTransId="{2B1CBD4D-0DFE-46C2-8C29-5F7E1B3C4711}" sibTransId="{EEE9E7E0-D5B7-4053-B78B-859679CE005E}"/>
    <dgm:cxn modelId="{C71FC2F1-B0D8-4B08-9DFF-93AA91A50B85}" type="presOf" srcId="{73AC1F95-B52F-4805-B18B-5F0FC98807EE}" destId="{56AD4B70-54A9-42AB-8C6B-6FA59F14C6B9}" srcOrd="0" destOrd="2" presId="urn:microsoft.com/office/officeart/2005/8/layout/venn1"/>
    <dgm:cxn modelId="{5C070C29-36D3-42C0-9BD1-89DE02333C0C}" srcId="{CBB6AFDA-FC47-4C30-80FF-45DC0EF5C857}" destId="{9C3427AE-1798-41E4-B8AD-F382724D34E7}" srcOrd="0" destOrd="0" parTransId="{F2B60A2B-D252-485A-A689-98225F117415}" sibTransId="{16A19185-2DB3-41AD-A488-DDD574C87EB7}"/>
    <dgm:cxn modelId="{D3BA779D-23E1-4BA3-BF12-66B0A1287A66}" srcId="{CBB6AFDA-FC47-4C30-80FF-45DC0EF5C857}" destId="{6307DA7D-B86E-4D4B-B1CB-A988ACC8F752}" srcOrd="15" destOrd="0" parTransId="{48756C44-2B5C-4061-80FC-959D9CEDE583}" sibTransId="{A0CE9B8B-CE74-43F9-80B1-4EA31B26889A}"/>
    <dgm:cxn modelId="{3B2C4617-2C33-4658-9D1D-0B0D26192C2B}" srcId="{EA54BC95-4B31-4472-B45D-34B564BC1874}" destId="{EED5B697-1755-47DA-B7C2-ABC4F24B3845}" srcOrd="0" destOrd="0" parTransId="{01CFD2C2-6BBE-424B-919B-C61825E0A4C1}" sibTransId="{20FBFCBF-5217-4A2B-ACD0-25261294DB37}"/>
    <dgm:cxn modelId="{AA3043C3-8FFB-4207-A423-353DE27CC0FC}" srcId="{CBB6AFDA-FC47-4C30-80FF-45DC0EF5C857}" destId="{DAC9652D-87BC-4D88-B440-539DCF772D6A}" srcOrd="2" destOrd="0" parTransId="{56C239F0-5BBC-46F0-B103-80D86F302957}" sibTransId="{23C428E5-CD32-4058-8279-99A89937D3A3}"/>
    <dgm:cxn modelId="{2580ED66-4566-4C39-B32D-B6679FE2D962}" type="presOf" srcId="{38F18818-71B1-44AE-B0F6-35645EA38512}" destId="{002C4637-7080-4D72-8084-E472900E70B1}" srcOrd="0" destOrd="8" presId="urn:microsoft.com/office/officeart/2005/8/layout/venn1"/>
    <dgm:cxn modelId="{623F3046-B7C0-4A13-A622-17E25352E85C}" type="presOf" srcId="{2D82302A-FB75-40FD-A27E-C6AC42FD050E}" destId="{72266B59-4EB5-49F4-912C-E4227C6FAB88}" srcOrd="1" destOrd="3" presId="urn:microsoft.com/office/officeart/2005/8/layout/venn1"/>
    <dgm:cxn modelId="{DB7941DB-23D7-49FC-9483-38A584534103}" type="presOf" srcId="{6307DA7D-B86E-4D4B-B1CB-A988ACC8F752}" destId="{002C4637-7080-4D72-8084-E472900E70B1}" srcOrd="0" destOrd="16" presId="urn:microsoft.com/office/officeart/2005/8/layout/venn1"/>
    <dgm:cxn modelId="{D885B350-3ED0-43D7-8857-4805EAA3D265}" type="presOf" srcId="{B7EA95BA-C879-4C0F-84AC-7B9DD79AB8B2}" destId="{002C4637-7080-4D72-8084-E472900E70B1}" srcOrd="0" destOrd="12" presId="urn:microsoft.com/office/officeart/2005/8/layout/venn1"/>
    <dgm:cxn modelId="{8F5A93EF-DCBA-40AF-ACFF-3F7F8F4552E1}" type="presOf" srcId="{BCF08658-56DF-456C-B539-BD0C5B314733}" destId="{D7DB745A-AE8F-4D8D-BE0C-5E47C79875C6}" srcOrd="1" destOrd="15" presId="urn:microsoft.com/office/officeart/2005/8/layout/venn1"/>
    <dgm:cxn modelId="{BB89147B-1544-480F-83E9-9DD91C3E47DB}" type="presOf" srcId="{CBB6AFDA-FC47-4C30-80FF-45DC0EF5C857}" destId="{D7DB745A-AE8F-4D8D-BE0C-5E47C79875C6}" srcOrd="1" destOrd="0" presId="urn:microsoft.com/office/officeart/2005/8/layout/venn1"/>
    <dgm:cxn modelId="{368A65A7-FFEA-4829-8A33-00788D71F546}" type="presOf" srcId="{41DF07AB-5EB2-4A82-B868-23D8D23691E6}" destId="{002C4637-7080-4D72-8084-E472900E70B1}" srcOrd="0" destOrd="6" presId="urn:microsoft.com/office/officeart/2005/8/layout/venn1"/>
    <dgm:cxn modelId="{08BBB448-DCEE-453A-9C75-BDAB9482A3D7}" type="presOf" srcId="{7EBD937E-D5DF-46AC-8FF4-51394A3A909C}" destId="{D7DB745A-AE8F-4D8D-BE0C-5E47C79875C6}" srcOrd="1" destOrd="19" presId="urn:microsoft.com/office/officeart/2005/8/layout/venn1"/>
    <dgm:cxn modelId="{08F773DA-C85B-4273-A2CA-E6B8823E46D0}" srcId="{CBB6AFDA-FC47-4C30-80FF-45DC0EF5C857}" destId="{0741812E-DA17-4AB3-AB3A-4B25E089C34A}" srcOrd="6" destOrd="0" parTransId="{B7FF818F-AFFD-4B89-B3E4-8243A7F1430D}" sibTransId="{617A019F-E484-4CD4-BA9C-F43378C6A0B3}"/>
    <dgm:cxn modelId="{AC50FB93-9E05-49CC-8009-FC79C06BA793}" type="presOf" srcId="{0741812E-DA17-4AB3-AB3A-4B25E089C34A}" destId="{002C4637-7080-4D72-8084-E472900E70B1}" srcOrd="0" destOrd="7" presId="urn:microsoft.com/office/officeart/2005/8/layout/venn1"/>
    <dgm:cxn modelId="{222DBA46-279D-4489-855A-2ABEF91F02F4}" type="presOf" srcId="{E3DA4ACF-531E-4F51-94AD-CCDEFAF643F4}" destId="{002C4637-7080-4D72-8084-E472900E70B1}" srcOrd="0" destOrd="2" presId="urn:microsoft.com/office/officeart/2005/8/layout/venn1"/>
    <dgm:cxn modelId="{45030338-9BD6-46DC-AA78-5BC195756F5C}" srcId="{CBB6AFDA-FC47-4C30-80FF-45DC0EF5C857}" destId="{5F841872-AD24-408C-9818-7B3F4937E3D1}" srcOrd="17" destOrd="0" parTransId="{B59B6238-E8AC-4FE7-8042-D38AB517DF9A}" sibTransId="{95B71E35-C050-4FAE-B7BC-255551B87141}"/>
    <dgm:cxn modelId="{421AB910-2489-47CF-A645-1CF78F6E4D58}" type="presOf" srcId="{CBB6AFDA-FC47-4C30-80FF-45DC0EF5C857}" destId="{002C4637-7080-4D72-8084-E472900E70B1}" srcOrd="0" destOrd="0" presId="urn:microsoft.com/office/officeart/2005/8/layout/venn1"/>
    <dgm:cxn modelId="{CD814099-3F36-4574-B05C-0B6405113E10}" type="presOf" srcId="{73AC1F95-B52F-4805-B18B-5F0FC98807EE}" destId="{72266B59-4EB5-49F4-912C-E4227C6FAB88}" srcOrd="1" destOrd="2" presId="urn:microsoft.com/office/officeart/2005/8/layout/venn1"/>
    <dgm:cxn modelId="{39D7AD4C-3DA8-4641-916E-D740D0B283B7}" type="presOf" srcId="{F51F8016-AB30-4E05-82BB-EE3E58890E79}" destId="{D7DB745A-AE8F-4D8D-BE0C-5E47C79875C6}" srcOrd="1" destOrd="11" presId="urn:microsoft.com/office/officeart/2005/8/layout/venn1"/>
    <dgm:cxn modelId="{54643681-F6BE-4B53-87F2-DE41AFD95A35}" type="presOf" srcId="{B165C1E4-8968-49BC-98B8-844DEA68DF56}" destId="{D7DB745A-AE8F-4D8D-BE0C-5E47C79875C6}" srcOrd="1" destOrd="9" presId="urn:microsoft.com/office/officeart/2005/8/layout/venn1"/>
    <dgm:cxn modelId="{E882D880-2B94-4A0D-9977-3CF219B5AEF1}" type="presOf" srcId="{BCF08658-56DF-456C-B539-BD0C5B314733}" destId="{002C4637-7080-4D72-8084-E472900E70B1}" srcOrd="0" destOrd="15" presId="urn:microsoft.com/office/officeart/2005/8/layout/venn1"/>
    <dgm:cxn modelId="{DDAA7867-DF7D-4605-A48A-C113434076AA}" type="presOf" srcId="{EED5B697-1755-47DA-B7C2-ABC4F24B3845}" destId="{56AD4B70-54A9-42AB-8C6B-6FA59F14C6B9}" srcOrd="0" destOrd="1" presId="urn:microsoft.com/office/officeart/2005/8/layout/venn1"/>
    <dgm:cxn modelId="{E8D54E6F-F2CD-41CD-B2E0-C389714D0E3A}" type="presOf" srcId="{5550952F-4587-4514-94E7-6A31458564D2}" destId="{D7DB745A-AE8F-4D8D-BE0C-5E47C79875C6}" srcOrd="1" destOrd="17" presId="urn:microsoft.com/office/officeart/2005/8/layout/venn1"/>
    <dgm:cxn modelId="{ED0BE132-B60C-4908-BD32-54FC335B7247}" type="presOf" srcId="{F51F8016-AB30-4E05-82BB-EE3E58890E79}" destId="{002C4637-7080-4D72-8084-E472900E70B1}" srcOrd="0" destOrd="11" presId="urn:microsoft.com/office/officeart/2005/8/layout/venn1"/>
    <dgm:cxn modelId="{2308EA31-1AF6-4F74-AD23-E86868D799CF}" type="presOf" srcId="{8E36E4A0-55FC-486A-AAB5-F21659D56210}" destId="{002C4637-7080-4D72-8084-E472900E70B1}" srcOrd="0" destOrd="10" presId="urn:microsoft.com/office/officeart/2005/8/layout/venn1"/>
    <dgm:cxn modelId="{6367C88E-50DA-4331-B608-A73F28659EE3}" type="presOf" srcId="{464C1A42-839C-4CCD-A92A-56D82E9F0DBB}" destId="{56AD4B70-54A9-42AB-8C6B-6FA59F14C6B9}" srcOrd="0" destOrd="5" presId="urn:microsoft.com/office/officeart/2005/8/layout/venn1"/>
    <dgm:cxn modelId="{894A577B-277D-4A62-9378-8A7CFE89E1E5}" type="presOf" srcId="{0741812E-DA17-4AB3-AB3A-4B25E089C34A}" destId="{D7DB745A-AE8F-4D8D-BE0C-5E47C79875C6}" srcOrd="1" destOrd="7" presId="urn:microsoft.com/office/officeart/2005/8/layout/venn1"/>
    <dgm:cxn modelId="{33CCC9AA-F91D-44B0-B332-4E74C40B7E17}" type="presOf" srcId="{38F18818-71B1-44AE-B0F6-35645EA38512}" destId="{D7DB745A-AE8F-4D8D-BE0C-5E47C79875C6}" srcOrd="1" destOrd="8" presId="urn:microsoft.com/office/officeart/2005/8/layout/venn1"/>
    <dgm:cxn modelId="{AECFC50D-3A2E-46A7-ACBC-46F25F18826E}" type="presOf" srcId="{DAC9652D-87BC-4D88-B440-539DCF772D6A}" destId="{D7DB745A-AE8F-4D8D-BE0C-5E47C79875C6}" srcOrd="1" destOrd="3" presId="urn:microsoft.com/office/officeart/2005/8/layout/venn1"/>
    <dgm:cxn modelId="{4AFC1CB8-1A0C-46DC-A258-1702AA29F838}" type="presOf" srcId="{EED5B697-1755-47DA-B7C2-ABC4F24B3845}" destId="{72266B59-4EB5-49F4-912C-E4227C6FAB88}" srcOrd="1" destOrd="1" presId="urn:microsoft.com/office/officeart/2005/8/layout/venn1"/>
    <dgm:cxn modelId="{B4C40311-F2EA-431B-BA0D-C9D3D81B66B4}" type="presOf" srcId="{2D82302A-FB75-40FD-A27E-C6AC42FD050E}" destId="{56AD4B70-54A9-42AB-8C6B-6FA59F14C6B9}" srcOrd="0" destOrd="3" presId="urn:microsoft.com/office/officeart/2005/8/layout/venn1"/>
    <dgm:cxn modelId="{A8CC396C-C72A-4913-8A98-16373AD5CDA2}" srcId="{CBB6AFDA-FC47-4C30-80FF-45DC0EF5C857}" destId="{F51F8016-AB30-4E05-82BB-EE3E58890E79}" srcOrd="10" destOrd="0" parTransId="{893801F5-42F8-42C2-B128-2E24699BCC3D}" sibTransId="{8430D7F6-26AA-40AC-A255-7348541ABC7A}"/>
    <dgm:cxn modelId="{8DD2579B-3E5F-4D3A-B18C-5000E5251355}" type="presOf" srcId="{9E541CE9-C67C-4916-A52D-430086BE524B}" destId="{002C4637-7080-4D72-8084-E472900E70B1}" srcOrd="0" destOrd="13" presId="urn:microsoft.com/office/officeart/2005/8/layout/venn1"/>
    <dgm:cxn modelId="{F28896E7-9CEC-41E9-BA38-7012E47B334A}" srcId="{CBB6AFDA-FC47-4C30-80FF-45DC0EF5C857}" destId="{7C858305-4484-4F68-97D7-F82E45C7D492}" srcOrd="13" destOrd="0" parTransId="{37F461B0-7C58-41AE-B206-EFC558EFAA00}" sibTransId="{10AFB980-13F8-42DE-9B51-3A14C370E0B8}"/>
    <dgm:cxn modelId="{A0922D1A-7718-4FDB-91E3-B7F42EE32079}" srcId="{CBB6AFDA-FC47-4C30-80FF-45DC0EF5C857}" destId="{8E36E4A0-55FC-486A-AAB5-F21659D56210}" srcOrd="9" destOrd="0" parTransId="{F08BA7BB-F2AD-420B-BAFE-C0D9782F58D1}" sibTransId="{3A34FE07-FE99-4FBC-B823-A8857D72E57C}"/>
    <dgm:cxn modelId="{E6C743E2-1E62-48B6-9534-CE46BA68A08B}" srcId="{CBB6AFDA-FC47-4C30-80FF-45DC0EF5C857}" destId="{5550952F-4587-4514-94E7-6A31458564D2}" srcOrd="16" destOrd="0" parTransId="{242D9711-D63F-4F29-83CD-58892BAEC070}" sibTransId="{C5D8B477-FF38-447D-8C2A-86A80215F91C}"/>
    <dgm:cxn modelId="{DA17A9A5-2664-4160-9124-5396C8D3200E}" type="presOf" srcId="{7EBD937E-D5DF-46AC-8FF4-51394A3A909C}" destId="{002C4637-7080-4D72-8084-E472900E70B1}" srcOrd="0" destOrd="19" presId="urn:microsoft.com/office/officeart/2005/8/layout/venn1"/>
    <dgm:cxn modelId="{3234C751-7109-4204-B9D4-C93F43F17215}" srcId="{CBB6AFDA-FC47-4C30-80FF-45DC0EF5C857}" destId="{BCF08658-56DF-456C-B539-BD0C5B314733}" srcOrd="14" destOrd="0" parTransId="{5F82C019-F3FF-40E7-A1DC-89CBC2184798}" sibTransId="{7EC524E2-B1E8-4E09-9182-E19226171AAC}"/>
    <dgm:cxn modelId="{1FB3DC42-D2FD-4AE5-9945-29E26A4CBF6E}" type="presOf" srcId="{B165C1E4-8968-49BC-98B8-844DEA68DF56}" destId="{002C4637-7080-4D72-8084-E472900E70B1}" srcOrd="0" destOrd="9" presId="urn:microsoft.com/office/officeart/2005/8/layout/venn1"/>
    <dgm:cxn modelId="{FBB523C2-A8CE-442D-8824-2A5B1B24C36D}" type="presOf" srcId="{DAED2752-8675-415C-A5A4-1BF716B8A66F}" destId="{D7DB745A-AE8F-4D8D-BE0C-5E47C79875C6}" srcOrd="1" destOrd="5" presId="urn:microsoft.com/office/officeart/2005/8/layout/venn1"/>
    <dgm:cxn modelId="{53F6C479-86F9-4CF2-9C78-EAC89F17354A}" srcId="{EA54BC95-4B31-4472-B45D-34B564BC1874}" destId="{C0E8808F-BE33-49AA-BB42-DFF44226C169}" srcOrd="3" destOrd="0" parTransId="{DBEFCCEF-588F-487F-905C-A552AA896B40}" sibTransId="{2422DE0C-C555-4C13-8D82-44EB3FC438BF}"/>
    <dgm:cxn modelId="{27FEF3CB-DC19-49A2-871C-638739C660BA}" type="presOf" srcId="{DAED2752-8675-415C-A5A4-1BF716B8A66F}" destId="{002C4637-7080-4D72-8084-E472900E70B1}" srcOrd="0" destOrd="5" presId="urn:microsoft.com/office/officeart/2005/8/layout/venn1"/>
    <dgm:cxn modelId="{8B4FB5E9-6586-4F8E-992C-7ACC31520000}" type="presOf" srcId="{4D9661B1-50AE-4BC9-8547-101EDF451325}" destId="{D7DB745A-AE8F-4D8D-BE0C-5E47C79875C6}" srcOrd="1" destOrd="20" presId="urn:microsoft.com/office/officeart/2005/8/layout/venn1"/>
    <dgm:cxn modelId="{83A21F05-E2BD-47DA-8688-17AD9F0CAA2B}" srcId="{CBB6AFDA-FC47-4C30-80FF-45DC0EF5C857}" destId="{41DF07AB-5EB2-4A82-B868-23D8D23691E6}" srcOrd="5" destOrd="0" parTransId="{0BDBFFD9-56CE-4A1B-AF56-893CCCCA6E4A}" sibTransId="{47962FFA-5903-46DE-AD5D-5F781342DE1B}"/>
    <dgm:cxn modelId="{B276F864-D3A5-48C7-B96C-EAC22068BAD6}" type="presOf" srcId="{464C1A42-839C-4CCD-A92A-56D82E9F0DBB}" destId="{72266B59-4EB5-49F4-912C-E4227C6FAB88}" srcOrd="1" destOrd="5" presId="urn:microsoft.com/office/officeart/2005/8/layout/venn1"/>
    <dgm:cxn modelId="{977F5832-6867-4FCA-A0F1-73AF874922DC}" type="presOf" srcId="{7C858305-4484-4F68-97D7-F82E45C7D492}" destId="{D7DB745A-AE8F-4D8D-BE0C-5E47C79875C6}" srcOrd="1" destOrd="14" presId="urn:microsoft.com/office/officeart/2005/8/layout/venn1"/>
    <dgm:cxn modelId="{D91EA36F-6904-4183-9A29-464315FCAB83}" srcId="{CBB6AFDA-FC47-4C30-80FF-45DC0EF5C857}" destId="{7EBD937E-D5DF-46AC-8FF4-51394A3A909C}" srcOrd="18" destOrd="0" parTransId="{16DAB0BD-7B2B-4045-B20D-086A6B237082}" sibTransId="{652068EB-0C3B-4627-AC7C-E0CB3DEAD78C}"/>
    <dgm:cxn modelId="{1BD20477-DA9C-4A49-A3A5-EFB716EF78BC}" srcId="{CBB6AFDA-FC47-4C30-80FF-45DC0EF5C857}" destId="{B165C1E4-8968-49BC-98B8-844DEA68DF56}" srcOrd="8" destOrd="0" parTransId="{75583A61-5C3B-464C-8A56-9FEC24A5524D}" sibTransId="{2D180682-DF43-4CF8-B1D1-3500D3BD6D0F}"/>
    <dgm:cxn modelId="{0A548F53-90AA-4023-9B76-EA672FA6C4AB}" srcId="{CBB6AFDA-FC47-4C30-80FF-45DC0EF5C857}" destId="{E3DA4ACF-531E-4F51-94AD-CCDEFAF643F4}" srcOrd="1" destOrd="0" parTransId="{CC18FB4F-BA97-4807-BDE5-2C27A0111803}" sibTransId="{9961CC34-8FD6-4049-B004-F5C263727082}"/>
    <dgm:cxn modelId="{336E4D80-5038-48E5-91AB-5C593155253F}" srcId="{CBB6AFDA-FC47-4C30-80FF-45DC0EF5C857}" destId="{B7EA95BA-C879-4C0F-84AC-7B9DD79AB8B2}" srcOrd="11" destOrd="0" parTransId="{8D30133A-B4BD-4D2A-9293-051C580A7329}" sibTransId="{95E8A66C-7CC7-47C9-A9BB-4411EF439F35}"/>
    <dgm:cxn modelId="{51E4E198-E090-4284-8CF1-970609572E13}" type="presOf" srcId="{EA54BC95-4B31-4472-B45D-34B564BC1874}" destId="{72266B59-4EB5-49F4-912C-E4227C6FAB88}" srcOrd="1" destOrd="0" presId="urn:microsoft.com/office/officeart/2005/8/layout/venn1"/>
    <dgm:cxn modelId="{40C14547-9DDB-4E1B-9FE6-814257D88666}" srcId="{01DF42EC-0481-4776-8AFD-E5F1862534CC}" destId="{CBB6AFDA-FC47-4C30-80FF-45DC0EF5C857}" srcOrd="0" destOrd="0" parTransId="{98A3FF86-4543-4F0A-BC63-25BE0C5983B7}" sibTransId="{2ED9C805-8909-4B78-A7C7-DE82773DBD80}"/>
    <dgm:cxn modelId="{D4D3CF5F-5492-49DF-A0B1-77DBED42D4B8}" srcId="{EA54BC95-4B31-4472-B45D-34B564BC1874}" destId="{73AC1F95-B52F-4805-B18B-5F0FC98807EE}" srcOrd="1" destOrd="0" parTransId="{FF7834A7-5822-49AB-AAE8-4C5E31AF4F12}" sibTransId="{C5E47448-D3D0-49B2-9CCB-D570AD082044}"/>
    <dgm:cxn modelId="{CDFFA488-0863-40ED-91EC-32603340F070}" type="presOf" srcId="{5550952F-4587-4514-94E7-6A31458564D2}" destId="{002C4637-7080-4D72-8084-E472900E70B1}" srcOrd="0" destOrd="17" presId="urn:microsoft.com/office/officeart/2005/8/layout/venn1"/>
    <dgm:cxn modelId="{7AB72306-25DA-45B4-B630-406CB6EA33B1}" type="presOf" srcId="{5F841872-AD24-408C-9818-7B3F4937E3D1}" destId="{002C4637-7080-4D72-8084-E472900E70B1}" srcOrd="0" destOrd="18" presId="urn:microsoft.com/office/officeart/2005/8/layout/venn1"/>
    <dgm:cxn modelId="{094A1999-F7AA-4487-B253-B922E42A152E}" type="presOf" srcId="{DAC9652D-87BC-4D88-B440-539DCF772D6A}" destId="{002C4637-7080-4D72-8084-E472900E70B1}" srcOrd="0" destOrd="3" presId="urn:microsoft.com/office/officeart/2005/8/layout/venn1"/>
    <dgm:cxn modelId="{DEDC7A58-90EC-455F-B150-39A425C5D7B8}" type="presOf" srcId="{EA54BC95-4B31-4472-B45D-34B564BC1874}" destId="{56AD4B70-54A9-42AB-8C6B-6FA59F14C6B9}" srcOrd="0" destOrd="0" presId="urn:microsoft.com/office/officeart/2005/8/layout/venn1"/>
    <dgm:cxn modelId="{3B604E94-1168-40C7-BD10-3336CFC7232A}" srcId="{CBB6AFDA-FC47-4C30-80FF-45DC0EF5C857}" destId="{38F18818-71B1-44AE-B0F6-35645EA38512}" srcOrd="7" destOrd="0" parTransId="{E839395F-7533-4561-ACFD-EA83878A4F74}" sibTransId="{32D8CEDE-CD82-478C-A62F-22FE9D52DFDA}"/>
    <dgm:cxn modelId="{2F0A34F9-DA48-448F-9069-31D76F9167DE}" type="presOf" srcId="{9E541CE9-C67C-4916-A52D-430086BE524B}" destId="{D7DB745A-AE8F-4D8D-BE0C-5E47C79875C6}" srcOrd="1" destOrd="13" presId="urn:microsoft.com/office/officeart/2005/8/layout/venn1"/>
    <dgm:cxn modelId="{764C6C74-8926-46F3-9CD3-9FDB53809CFC}" type="presOf" srcId="{01DF42EC-0481-4776-8AFD-E5F1862534CC}" destId="{BA40CF7C-4EAF-48EC-AD03-A3F7800E2329}" srcOrd="0" destOrd="0" presId="urn:microsoft.com/office/officeart/2005/8/layout/venn1"/>
    <dgm:cxn modelId="{2A4D17F0-34BD-41E9-9387-E16AB2E25E38}" type="presOf" srcId="{41DF07AB-5EB2-4A82-B868-23D8D23691E6}" destId="{D7DB745A-AE8F-4D8D-BE0C-5E47C79875C6}" srcOrd="1" destOrd="6" presId="urn:microsoft.com/office/officeart/2005/8/layout/venn1"/>
    <dgm:cxn modelId="{D21D698D-55F0-46B8-AF20-3D26AB23889C}" srcId="{CBB6AFDA-FC47-4C30-80FF-45DC0EF5C857}" destId="{1D84FA24-4678-4EA8-A4A0-F2357442CD88}" srcOrd="3" destOrd="0" parTransId="{A27060BE-2CB7-4A45-9A87-44B132E4DF73}" sibTransId="{3703A913-5A2D-4B79-8558-868C38C7B91A}"/>
    <dgm:cxn modelId="{51A4E436-A44A-4848-A45E-711222A99EE8}" type="presParOf" srcId="{BA40CF7C-4EAF-48EC-AD03-A3F7800E2329}" destId="{002C4637-7080-4D72-8084-E472900E70B1}" srcOrd="0" destOrd="0" presId="urn:microsoft.com/office/officeart/2005/8/layout/venn1"/>
    <dgm:cxn modelId="{D9A43DA5-E205-4DAD-AA24-F99928D5AE4C}" type="presParOf" srcId="{BA40CF7C-4EAF-48EC-AD03-A3F7800E2329}" destId="{D7DB745A-AE8F-4D8D-BE0C-5E47C79875C6}" srcOrd="1" destOrd="0" presId="urn:microsoft.com/office/officeart/2005/8/layout/venn1"/>
    <dgm:cxn modelId="{55E149F1-6498-47BA-BCCA-C489DF9753D5}" type="presParOf" srcId="{BA40CF7C-4EAF-48EC-AD03-A3F7800E2329}" destId="{56AD4B70-54A9-42AB-8C6B-6FA59F14C6B9}" srcOrd="2" destOrd="0" presId="urn:microsoft.com/office/officeart/2005/8/layout/venn1"/>
    <dgm:cxn modelId="{1A4F76E4-AC0A-47C1-8753-73A7EE9F167E}" type="presParOf" srcId="{BA40CF7C-4EAF-48EC-AD03-A3F7800E2329}" destId="{72266B59-4EB5-49F4-912C-E4227C6FAB88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9D48D18-582C-4873-93CB-31B6E014C32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79E00124-54D6-42DE-8115-65E5DBFE907D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pPr rtl="0"/>
          <a:r>
            <a:rPr lang="hr-HR" dirty="0" smtClean="0">
              <a:solidFill>
                <a:schemeClr val="tx1"/>
              </a:solidFill>
              <a:latin typeface="Century" panose="02040604050505020304" pitchFamily="18" charset="0"/>
            </a:rPr>
            <a:t>Efikasnost 75-90 %</a:t>
          </a:r>
          <a:endParaRPr lang="hr-HR" dirty="0">
            <a:solidFill>
              <a:schemeClr val="tx1"/>
            </a:solidFill>
            <a:latin typeface="Century" panose="02040604050505020304" pitchFamily="18" charset="0"/>
          </a:endParaRPr>
        </a:p>
      </dgm:t>
    </dgm:pt>
    <dgm:pt modelId="{1B4D1092-F74A-4B44-A449-26E581A66A03}" type="parTrans" cxnId="{A8FF09CA-1760-40E2-A3A5-03EC82087052}">
      <dgm:prSet/>
      <dgm:spPr/>
      <dgm:t>
        <a:bodyPr/>
        <a:lstStyle/>
        <a:p>
          <a:endParaRPr lang="hr-HR"/>
        </a:p>
      </dgm:t>
    </dgm:pt>
    <dgm:pt modelId="{DA42B0F2-B3AE-466F-A320-CDFF46B5D82F}" type="sibTrans" cxnId="{A8FF09CA-1760-40E2-A3A5-03EC82087052}">
      <dgm:prSet/>
      <dgm:spPr/>
      <dgm:t>
        <a:bodyPr/>
        <a:lstStyle/>
        <a:p>
          <a:endParaRPr lang="hr-HR"/>
        </a:p>
      </dgm:t>
    </dgm:pt>
    <dgm:pt modelId="{AA51F592-6509-46F5-B08C-4F2C5D1005A2}">
      <dgm:prSet/>
      <dgm:spPr>
        <a:solidFill>
          <a:schemeClr val="bg2">
            <a:lumMod val="75000"/>
          </a:schemeClr>
        </a:solidFill>
      </dgm:spPr>
      <dgm:t>
        <a:bodyPr/>
        <a:lstStyle/>
        <a:p>
          <a:pPr rtl="0"/>
          <a:r>
            <a:rPr lang="hr-HR" dirty="0" smtClean="0">
              <a:solidFill>
                <a:schemeClr val="tx1"/>
              </a:solidFill>
              <a:latin typeface="Century" panose="02040604050505020304" pitchFamily="18" charset="0"/>
            </a:rPr>
            <a:t>Smanjuje simptome panike i agorafobije, poboljšava kvalitetu života, ima bolje dugoročne rezultate od lijekova</a:t>
          </a:r>
          <a:endParaRPr lang="hr-HR" dirty="0">
            <a:solidFill>
              <a:schemeClr val="tx1"/>
            </a:solidFill>
            <a:latin typeface="Century" panose="02040604050505020304" pitchFamily="18" charset="0"/>
          </a:endParaRPr>
        </a:p>
      </dgm:t>
    </dgm:pt>
    <dgm:pt modelId="{6E3A8456-1513-4FEA-8901-5B89B21603F5}" type="parTrans" cxnId="{96C900C6-2EAA-415E-AF43-873524ED460D}">
      <dgm:prSet/>
      <dgm:spPr/>
      <dgm:t>
        <a:bodyPr/>
        <a:lstStyle/>
        <a:p>
          <a:endParaRPr lang="hr-HR"/>
        </a:p>
      </dgm:t>
    </dgm:pt>
    <dgm:pt modelId="{0A7291C9-7F1C-465C-8480-642C6C270E26}" type="sibTrans" cxnId="{96C900C6-2EAA-415E-AF43-873524ED460D}">
      <dgm:prSet/>
      <dgm:spPr/>
      <dgm:t>
        <a:bodyPr/>
        <a:lstStyle/>
        <a:p>
          <a:endParaRPr lang="hr-HR"/>
        </a:p>
      </dgm:t>
    </dgm:pt>
    <dgm:pt modelId="{9119C20B-7B8D-43E3-8D4A-4425E7A07918}" type="pres">
      <dgm:prSet presAssocID="{F9D48D18-582C-4873-93CB-31B6E014C32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6450AEBF-1F60-4D51-9117-5198E3DBFDD3}" type="pres">
      <dgm:prSet presAssocID="{79E00124-54D6-42DE-8115-65E5DBFE907D}" presName="linNode" presStyleCnt="0"/>
      <dgm:spPr/>
    </dgm:pt>
    <dgm:pt modelId="{A421A395-A436-4D36-808D-B7F68B8EC407}" type="pres">
      <dgm:prSet presAssocID="{79E00124-54D6-42DE-8115-65E5DBFE907D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9B47BF5-AF0A-4275-95F9-5610F030EF49}" type="pres">
      <dgm:prSet presAssocID="{DA42B0F2-B3AE-466F-A320-CDFF46B5D82F}" presName="sp" presStyleCnt="0"/>
      <dgm:spPr/>
    </dgm:pt>
    <dgm:pt modelId="{DA30557E-9AC3-4CF4-9403-46A5FC1B51C9}" type="pres">
      <dgm:prSet presAssocID="{AA51F592-6509-46F5-B08C-4F2C5D1005A2}" presName="linNode" presStyleCnt="0"/>
      <dgm:spPr/>
    </dgm:pt>
    <dgm:pt modelId="{0FD0BBED-AD6A-46DE-930F-049F6B83E3A5}" type="pres">
      <dgm:prSet presAssocID="{AA51F592-6509-46F5-B08C-4F2C5D1005A2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839CFEDD-DF14-4FE7-BFC5-5AFECC81F33E}" type="presOf" srcId="{79E00124-54D6-42DE-8115-65E5DBFE907D}" destId="{A421A395-A436-4D36-808D-B7F68B8EC407}" srcOrd="0" destOrd="0" presId="urn:microsoft.com/office/officeart/2005/8/layout/vList5"/>
    <dgm:cxn modelId="{96C900C6-2EAA-415E-AF43-873524ED460D}" srcId="{F9D48D18-582C-4873-93CB-31B6E014C32F}" destId="{AA51F592-6509-46F5-B08C-4F2C5D1005A2}" srcOrd="1" destOrd="0" parTransId="{6E3A8456-1513-4FEA-8901-5B89B21603F5}" sibTransId="{0A7291C9-7F1C-465C-8480-642C6C270E26}"/>
    <dgm:cxn modelId="{1614721E-0D52-42EA-853B-620AE99A302F}" type="presOf" srcId="{F9D48D18-582C-4873-93CB-31B6E014C32F}" destId="{9119C20B-7B8D-43E3-8D4A-4425E7A07918}" srcOrd="0" destOrd="0" presId="urn:microsoft.com/office/officeart/2005/8/layout/vList5"/>
    <dgm:cxn modelId="{766E8EB6-511E-41E9-B778-654902FD0FC0}" type="presOf" srcId="{AA51F592-6509-46F5-B08C-4F2C5D1005A2}" destId="{0FD0BBED-AD6A-46DE-930F-049F6B83E3A5}" srcOrd="0" destOrd="0" presId="urn:microsoft.com/office/officeart/2005/8/layout/vList5"/>
    <dgm:cxn modelId="{A8FF09CA-1760-40E2-A3A5-03EC82087052}" srcId="{F9D48D18-582C-4873-93CB-31B6E014C32F}" destId="{79E00124-54D6-42DE-8115-65E5DBFE907D}" srcOrd="0" destOrd="0" parTransId="{1B4D1092-F74A-4B44-A449-26E581A66A03}" sibTransId="{DA42B0F2-B3AE-466F-A320-CDFF46B5D82F}"/>
    <dgm:cxn modelId="{DDCEDD7B-26D9-403C-8263-372D18F90E1D}" type="presParOf" srcId="{9119C20B-7B8D-43E3-8D4A-4425E7A07918}" destId="{6450AEBF-1F60-4D51-9117-5198E3DBFDD3}" srcOrd="0" destOrd="0" presId="urn:microsoft.com/office/officeart/2005/8/layout/vList5"/>
    <dgm:cxn modelId="{B18FE66F-90D5-40B7-89A7-C9C5C67D1729}" type="presParOf" srcId="{6450AEBF-1F60-4D51-9117-5198E3DBFDD3}" destId="{A421A395-A436-4D36-808D-B7F68B8EC407}" srcOrd="0" destOrd="0" presId="urn:microsoft.com/office/officeart/2005/8/layout/vList5"/>
    <dgm:cxn modelId="{DD9BFF3F-8A1D-449C-8DE2-EAFE68EE0632}" type="presParOf" srcId="{9119C20B-7B8D-43E3-8D4A-4425E7A07918}" destId="{49B47BF5-AF0A-4275-95F9-5610F030EF49}" srcOrd="1" destOrd="0" presId="urn:microsoft.com/office/officeart/2005/8/layout/vList5"/>
    <dgm:cxn modelId="{3FD0F8DB-9DF1-483D-8A30-447BCEAFA458}" type="presParOf" srcId="{9119C20B-7B8D-43E3-8D4A-4425E7A07918}" destId="{DA30557E-9AC3-4CF4-9403-46A5FC1B51C9}" srcOrd="2" destOrd="0" presId="urn:microsoft.com/office/officeart/2005/8/layout/vList5"/>
    <dgm:cxn modelId="{3BFDF212-28B8-4B53-8EF5-5EB37780BF3F}" type="presParOf" srcId="{DA30557E-9AC3-4CF4-9403-46A5FC1B51C9}" destId="{0FD0BBED-AD6A-46DE-930F-049F6B83E3A5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9DD95A0-6478-4AF6-9593-A3DF2082329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3462048-899A-4D00-A9F7-F9BACFF74483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Procjena </a:t>
          </a:r>
          <a:endParaRPr lang="hr-HR">
            <a:latin typeface="Century" panose="02040604050505020304" pitchFamily="18" charset="0"/>
          </a:endParaRPr>
        </a:p>
      </dgm:t>
    </dgm:pt>
    <dgm:pt modelId="{551E0620-A136-4657-AF0D-DF6F86AE9345}" type="parTrans" cxnId="{CCB4E6DD-B350-418F-9CCD-BBC6E7CCFAA8}">
      <dgm:prSet/>
      <dgm:spPr/>
      <dgm:t>
        <a:bodyPr/>
        <a:lstStyle/>
        <a:p>
          <a:endParaRPr lang="hr-HR"/>
        </a:p>
      </dgm:t>
    </dgm:pt>
    <dgm:pt modelId="{741BDC98-27D5-4F66-9948-6F6F827B8DA3}" type="sibTrans" cxnId="{CCB4E6DD-B350-418F-9CCD-BBC6E7CCFAA8}">
      <dgm:prSet/>
      <dgm:spPr/>
      <dgm:t>
        <a:bodyPr/>
        <a:lstStyle/>
        <a:p>
          <a:endParaRPr lang="hr-HR"/>
        </a:p>
      </dgm:t>
    </dgm:pt>
    <dgm:pt modelId="{D61ADF11-6A54-41A8-AA7A-B8942588C565}">
      <dgm:prSet custT="1"/>
      <dgm:spPr>
        <a:solidFill>
          <a:srgbClr val="D3DCC6">
            <a:alpha val="90000"/>
          </a:srgbClr>
        </a:solidFill>
      </dgm:spPr>
      <dgm:t>
        <a:bodyPr/>
        <a:lstStyle/>
        <a:p>
          <a:pPr rtl="0"/>
          <a:r>
            <a:rPr lang="hr-HR" sz="1200" dirty="0" smtClean="0">
              <a:latin typeface="Century" panose="02040604050505020304" pitchFamily="18" charset="0"/>
            </a:rPr>
            <a:t>Testovi i klinički intervju</a:t>
          </a:r>
          <a:endParaRPr lang="hr-HR" sz="1200" dirty="0">
            <a:latin typeface="Century" panose="02040604050505020304" pitchFamily="18" charset="0"/>
          </a:endParaRPr>
        </a:p>
      </dgm:t>
    </dgm:pt>
    <dgm:pt modelId="{E3B95F2B-D688-4FDF-A323-C7D0C5FC39CF}" type="parTrans" cxnId="{DAF764B2-145F-4503-A075-FE0C3A641631}">
      <dgm:prSet/>
      <dgm:spPr/>
      <dgm:t>
        <a:bodyPr/>
        <a:lstStyle/>
        <a:p>
          <a:endParaRPr lang="hr-HR"/>
        </a:p>
      </dgm:t>
    </dgm:pt>
    <dgm:pt modelId="{DCBA71CB-B0B7-475E-B923-3D5C9870C9A7}" type="sibTrans" cxnId="{DAF764B2-145F-4503-A075-FE0C3A641631}">
      <dgm:prSet/>
      <dgm:spPr/>
      <dgm:t>
        <a:bodyPr/>
        <a:lstStyle/>
        <a:p>
          <a:endParaRPr lang="hr-HR"/>
        </a:p>
      </dgm:t>
    </dgm:pt>
    <dgm:pt modelId="{AC4FEBC8-08F7-43C0-9A1E-EB94FE14ED33}">
      <dgm:prSet custT="1"/>
      <dgm:spPr>
        <a:solidFill>
          <a:srgbClr val="D3DCC6">
            <a:alpha val="90000"/>
          </a:srgbClr>
        </a:solidFill>
      </dgm:spPr>
      <dgm:t>
        <a:bodyPr/>
        <a:lstStyle/>
        <a:p>
          <a:pPr rtl="0"/>
          <a:r>
            <a:rPr lang="hr-HR" sz="1200" dirty="0" smtClean="0">
              <a:latin typeface="Century" panose="02040604050505020304" pitchFamily="18" charset="0"/>
            </a:rPr>
            <a:t>Razmatranje lijekova</a:t>
          </a:r>
          <a:endParaRPr lang="hr-HR" sz="1200" dirty="0">
            <a:latin typeface="Century" panose="02040604050505020304" pitchFamily="18" charset="0"/>
          </a:endParaRPr>
        </a:p>
      </dgm:t>
    </dgm:pt>
    <dgm:pt modelId="{AAC588EA-9BD4-492B-BA26-34B0E022BE0E}" type="parTrans" cxnId="{4E315E87-FF2C-4D2D-AACB-3ABE69D08877}">
      <dgm:prSet/>
      <dgm:spPr/>
      <dgm:t>
        <a:bodyPr/>
        <a:lstStyle/>
        <a:p>
          <a:endParaRPr lang="hr-HR"/>
        </a:p>
      </dgm:t>
    </dgm:pt>
    <dgm:pt modelId="{B11A9D34-1CCC-40E5-BBA3-CD80406BF54F}" type="sibTrans" cxnId="{4E315E87-FF2C-4D2D-AACB-3ABE69D08877}">
      <dgm:prSet/>
      <dgm:spPr/>
      <dgm:t>
        <a:bodyPr/>
        <a:lstStyle/>
        <a:p>
          <a:endParaRPr lang="hr-HR"/>
        </a:p>
      </dgm:t>
    </dgm:pt>
    <dgm:pt modelId="{D6B4E6B0-4A4C-470E-BF3E-6305BFEE6FEA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dirty="0" smtClean="0">
              <a:latin typeface="Century" panose="02040604050505020304" pitchFamily="18" charset="0"/>
            </a:rPr>
            <a:t>Upoznavanje s tretmanom</a:t>
          </a:r>
          <a:endParaRPr lang="hr-HR" dirty="0">
            <a:latin typeface="Century" panose="02040604050505020304" pitchFamily="18" charset="0"/>
          </a:endParaRPr>
        </a:p>
      </dgm:t>
    </dgm:pt>
    <dgm:pt modelId="{99D57A10-7AA2-4639-BD2D-FA9150BD7B35}" type="parTrans" cxnId="{7067838B-9689-4BA3-B53F-4DEC2210D6B2}">
      <dgm:prSet/>
      <dgm:spPr/>
      <dgm:t>
        <a:bodyPr/>
        <a:lstStyle/>
        <a:p>
          <a:endParaRPr lang="hr-HR"/>
        </a:p>
      </dgm:t>
    </dgm:pt>
    <dgm:pt modelId="{2E8D9E59-5125-41C1-8399-9EC999879D81}" type="sibTrans" cxnId="{7067838B-9689-4BA3-B53F-4DEC2210D6B2}">
      <dgm:prSet/>
      <dgm:spPr/>
      <dgm:t>
        <a:bodyPr/>
        <a:lstStyle/>
        <a:p>
          <a:endParaRPr lang="hr-HR"/>
        </a:p>
      </dgm:t>
    </dgm:pt>
    <dgm:pt modelId="{10A66F36-4AFC-41BD-B92A-DC2D63D6B748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Konstruiranje hijerarhije straha</a:t>
          </a:r>
          <a:endParaRPr lang="hr-HR">
            <a:latin typeface="Century" panose="02040604050505020304" pitchFamily="18" charset="0"/>
          </a:endParaRPr>
        </a:p>
      </dgm:t>
    </dgm:pt>
    <dgm:pt modelId="{F96A0489-FE0E-4B83-B49B-877182285C07}" type="parTrans" cxnId="{6BBC7D80-BC8C-4CF4-B2D2-5EBC7901C092}">
      <dgm:prSet/>
      <dgm:spPr/>
      <dgm:t>
        <a:bodyPr/>
        <a:lstStyle/>
        <a:p>
          <a:endParaRPr lang="hr-HR"/>
        </a:p>
      </dgm:t>
    </dgm:pt>
    <dgm:pt modelId="{F9926A9D-1AFC-48C1-A285-6475A63BB0C8}" type="sibTrans" cxnId="{6BBC7D80-BC8C-4CF4-B2D2-5EBC7901C092}">
      <dgm:prSet/>
      <dgm:spPr/>
      <dgm:t>
        <a:bodyPr/>
        <a:lstStyle/>
        <a:p>
          <a:endParaRPr lang="hr-HR"/>
        </a:p>
      </dgm:t>
    </dgm:pt>
    <dgm:pt modelId="{7369847A-E43B-41E8-A9C7-4887F76E6E55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Ponovno učenje disanja</a:t>
          </a:r>
          <a:endParaRPr lang="hr-HR">
            <a:latin typeface="Century" panose="02040604050505020304" pitchFamily="18" charset="0"/>
          </a:endParaRPr>
        </a:p>
      </dgm:t>
    </dgm:pt>
    <dgm:pt modelId="{9F3531C3-961A-4BBA-85C3-43F56ED6A003}" type="parTrans" cxnId="{62778477-7639-4AD2-A83A-B107DE521F9D}">
      <dgm:prSet/>
      <dgm:spPr/>
      <dgm:t>
        <a:bodyPr/>
        <a:lstStyle/>
        <a:p>
          <a:endParaRPr lang="hr-HR"/>
        </a:p>
      </dgm:t>
    </dgm:pt>
    <dgm:pt modelId="{C2ECFA3A-A992-4F3C-B091-452E876BBC99}" type="sibTrans" cxnId="{62778477-7639-4AD2-A83A-B107DE521F9D}">
      <dgm:prSet/>
      <dgm:spPr/>
      <dgm:t>
        <a:bodyPr/>
        <a:lstStyle/>
        <a:p>
          <a:endParaRPr lang="hr-HR"/>
        </a:p>
      </dgm:t>
    </dgm:pt>
    <dgm:pt modelId="{E2E15916-BDE5-4145-9AC3-421BF7F6311B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Trening relaksacije </a:t>
          </a:r>
          <a:endParaRPr lang="hr-HR">
            <a:latin typeface="Century" panose="02040604050505020304" pitchFamily="18" charset="0"/>
          </a:endParaRPr>
        </a:p>
      </dgm:t>
    </dgm:pt>
    <dgm:pt modelId="{D020467D-44FF-46F2-BB30-B16FCD557321}" type="parTrans" cxnId="{8E7CD80D-8DBA-48A9-AEFF-619E26DEE50A}">
      <dgm:prSet/>
      <dgm:spPr/>
      <dgm:t>
        <a:bodyPr/>
        <a:lstStyle/>
        <a:p>
          <a:endParaRPr lang="hr-HR"/>
        </a:p>
      </dgm:t>
    </dgm:pt>
    <dgm:pt modelId="{19C3DC50-74E7-4964-97F9-38CA71CF320D}" type="sibTrans" cxnId="{8E7CD80D-8DBA-48A9-AEFF-619E26DEE50A}">
      <dgm:prSet/>
      <dgm:spPr/>
      <dgm:t>
        <a:bodyPr/>
        <a:lstStyle/>
        <a:p>
          <a:endParaRPr lang="hr-HR"/>
        </a:p>
      </dgm:t>
    </dgm:pt>
    <dgm:pt modelId="{4270353E-139C-4CDD-876F-C0853C64DFE9}">
      <dgm:prSet custT="1"/>
      <dgm:spPr>
        <a:solidFill>
          <a:srgbClr val="D3DCC6">
            <a:alpha val="90000"/>
          </a:srgbClr>
        </a:solidFill>
      </dgm:spPr>
      <dgm:t>
        <a:bodyPr/>
        <a:lstStyle/>
        <a:p>
          <a:pPr rtl="0"/>
          <a:r>
            <a:rPr lang="hr-HR" sz="1200" dirty="0" smtClean="0">
              <a:latin typeface="Century" panose="02040604050505020304" pitchFamily="18" charset="0"/>
            </a:rPr>
            <a:t>samo ako je prisutna stalna tjelesna napetost</a:t>
          </a:r>
          <a:endParaRPr lang="hr-HR" sz="1200" dirty="0">
            <a:latin typeface="Century" panose="02040604050505020304" pitchFamily="18" charset="0"/>
          </a:endParaRPr>
        </a:p>
      </dgm:t>
    </dgm:pt>
    <dgm:pt modelId="{80A267A1-2F46-4537-8A91-F006753183DE}" type="parTrans" cxnId="{B34B0C0A-D473-4A18-AF46-4E72C3FF04CD}">
      <dgm:prSet/>
      <dgm:spPr/>
      <dgm:t>
        <a:bodyPr/>
        <a:lstStyle/>
        <a:p>
          <a:endParaRPr lang="hr-HR"/>
        </a:p>
      </dgm:t>
    </dgm:pt>
    <dgm:pt modelId="{89F2A2F2-9FE4-433E-A3B9-406330C47AFC}" type="sibTrans" cxnId="{B34B0C0A-D473-4A18-AF46-4E72C3FF04CD}">
      <dgm:prSet/>
      <dgm:spPr/>
      <dgm:t>
        <a:bodyPr/>
        <a:lstStyle/>
        <a:p>
          <a:endParaRPr lang="hr-HR"/>
        </a:p>
      </dgm:t>
    </dgm:pt>
    <dgm:pt modelId="{77253CDF-FA09-4EFD-96B0-2C7CF60A89FD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Kognitivne intervencije</a:t>
          </a:r>
          <a:endParaRPr lang="hr-HR">
            <a:latin typeface="Century" panose="02040604050505020304" pitchFamily="18" charset="0"/>
          </a:endParaRPr>
        </a:p>
      </dgm:t>
    </dgm:pt>
    <dgm:pt modelId="{CB9E2588-0558-47D4-87FF-FD3D72553B89}" type="parTrans" cxnId="{CA7D8CEA-3EC1-4139-B896-4F18DE638FCB}">
      <dgm:prSet/>
      <dgm:spPr/>
      <dgm:t>
        <a:bodyPr/>
        <a:lstStyle/>
        <a:p>
          <a:endParaRPr lang="hr-HR"/>
        </a:p>
      </dgm:t>
    </dgm:pt>
    <dgm:pt modelId="{17912678-9579-4B2A-99EF-03C1763726F8}" type="sibTrans" cxnId="{CA7D8CEA-3EC1-4139-B896-4F18DE638FCB}">
      <dgm:prSet/>
      <dgm:spPr/>
      <dgm:t>
        <a:bodyPr/>
        <a:lstStyle/>
        <a:p>
          <a:endParaRPr lang="hr-HR"/>
        </a:p>
      </dgm:t>
    </dgm:pt>
    <dgm:pt modelId="{2F80A2C2-5F96-4DE6-A883-52704FC0E7F4}">
      <dgm:prSet custT="1"/>
      <dgm:spPr>
        <a:solidFill>
          <a:srgbClr val="D3DCC6">
            <a:alpha val="90000"/>
          </a:srgbClr>
        </a:solidFill>
      </dgm:spPr>
      <dgm:t>
        <a:bodyPr/>
        <a:lstStyle/>
        <a:p>
          <a:pPr rtl="0"/>
          <a:r>
            <a:rPr lang="hr-HR" sz="1200" dirty="0" smtClean="0">
              <a:latin typeface="Century" panose="02040604050505020304" pitchFamily="18" charset="0"/>
            </a:rPr>
            <a:t>Identificiranje i promjena automatskih misli</a:t>
          </a:r>
          <a:endParaRPr lang="hr-HR" sz="1200" dirty="0">
            <a:latin typeface="Century" panose="02040604050505020304" pitchFamily="18" charset="0"/>
          </a:endParaRPr>
        </a:p>
      </dgm:t>
    </dgm:pt>
    <dgm:pt modelId="{163E92D0-E394-4ED0-AE83-019A700BF19B}" type="parTrans" cxnId="{F8DFAA24-9811-493D-8C7D-CCF0A9303C57}">
      <dgm:prSet/>
      <dgm:spPr/>
      <dgm:t>
        <a:bodyPr/>
        <a:lstStyle/>
        <a:p>
          <a:endParaRPr lang="hr-HR"/>
        </a:p>
      </dgm:t>
    </dgm:pt>
    <dgm:pt modelId="{DC397BB5-12CA-4CD9-A077-886BD2D8252B}" type="sibTrans" cxnId="{F8DFAA24-9811-493D-8C7D-CCF0A9303C57}">
      <dgm:prSet/>
      <dgm:spPr/>
      <dgm:t>
        <a:bodyPr/>
        <a:lstStyle/>
        <a:p>
          <a:endParaRPr lang="hr-HR"/>
        </a:p>
      </dgm:t>
    </dgm:pt>
    <dgm:pt modelId="{AC439096-D173-47AE-A798-AAC0362D58DB}">
      <dgm:prSet custT="1"/>
      <dgm:spPr>
        <a:solidFill>
          <a:srgbClr val="D3DCC6">
            <a:alpha val="90000"/>
          </a:srgbClr>
        </a:solidFill>
      </dgm:spPr>
      <dgm:t>
        <a:bodyPr/>
        <a:lstStyle/>
        <a:p>
          <a:pPr rtl="0"/>
          <a:r>
            <a:rPr lang="hr-HR" sz="1200" dirty="0" smtClean="0">
              <a:latin typeface="Century" panose="02040604050505020304" pitchFamily="18" charset="0"/>
            </a:rPr>
            <a:t>Identificiranje i promjena </a:t>
          </a:r>
          <a:r>
            <a:rPr lang="hr-HR" sz="1200" dirty="0" err="1" smtClean="0">
              <a:latin typeface="Century" panose="02040604050505020304" pitchFamily="18" charset="0"/>
            </a:rPr>
            <a:t>disfunkcionalnih</a:t>
          </a:r>
          <a:r>
            <a:rPr lang="hr-HR" sz="1200" dirty="0" smtClean="0">
              <a:latin typeface="Century" panose="02040604050505020304" pitchFamily="18" charset="0"/>
            </a:rPr>
            <a:t> pretpostavki</a:t>
          </a:r>
          <a:endParaRPr lang="hr-HR" sz="1200" dirty="0">
            <a:latin typeface="Century" panose="02040604050505020304" pitchFamily="18" charset="0"/>
          </a:endParaRPr>
        </a:p>
      </dgm:t>
    </dgm:pt>
    <dgm:pt modelId="{427F218D-8636-4337-AD13-1C490326A63A}" type="parTrans" cxnId="{C95874CA-DAAC-40AC-9EC7-5FBD300DADB8}">
      <dgm:prSet/>
      <dgm:spPr/>
      <dgm:t>
        <a:bodyPr/>
        <a:lstStyle/>
        <a:p>
          <a:endParaRPr lang="hr-HR"/>
        </a:p>
      </dgm:t>
    </dgm:pt>
    <dgm:pt modelId="{2988207B-D123-4661-A09D-2F1CC003859B}" type="sibTrans" cxnId="{C95874CA-DAAC-40AC-9EC7-5FBD300DADB8}">
      <dgm:prSet/>
      <dgm:spPr/>
      <dgm:t>
        <a:bodyPr/>
        <a:lstStyle/>
        <a:p>
          <a:endParaRPr lang="hr-HR"/>
        </a:p>
      </dgm:t>
    </dgm:pt>
    <dgm:pt modelId="{BC37FA0A-4E1C-416C-84C7-76D3C324A20A}">
      <dgm:prSet custT="1"/>
      <dgm:spPr>
        <a:solidFill>
          <a:srgbClr val="D3DCC6">
            <a:alpha val="90000"/>
          </a:srgbClr>
        </a:solidFill>
      </dgm:spPr>
      <dgm:t>
        <a:bodyPr/>
        <a:lstStyle/>
        <a:p>
          <a:pPr rtl="0"/>
          <a:r>
            <a:rPr lang="hr-HR" sz="1200" dirty="0" smtClean="0">
              <a:latin typeface="Century" panose="02040604050505020304" pitchFamily="18" charset="0"/>
            </a:rPr>
            <a:t>Identificiranje i promjena osobnih shema</a:t>
          </a:r>
          <a:endParaRPr lang="hr-HR" sz="1200" dirty="0">
            <a:latin typeface="Century" panose="02040604050505020304" pitchFamily="18" charset="0"/>
          </a:endParaRPr>
        </a:p>
      </dgm:t>
    </dgm:pt>
    <dgm:pt modelId="{0E1234E2-2AD1-42FF-A087-CDCA4B212D4C}" type="parTrans" cxnId="{5725AEAD-891A-40E2-80DE-9717D6256FF9}">
      <dgm:prSet/>
      <dgm:spPr/>
      <dgm:t>
        <a:bodyPr/>
        <a:lstStyle/>
        <a:p>
          <a:endParaRPr lang="hr-HR"/>
        </a:p>
      </dgm:t>
    </dgm:pt>
    <dgm:pt modelId="{77070E0F-107F-4197-9E7A-AC38F99DDFCD}" type="sibTrans" cxnId="{5725AEAD-891A-40E2-80DE-9717D6256FF9}">
      <dgm:prSet/>
      <dgm:spPr/>
      <dgm:t>
        <a:bodyPr/>
        <a:lstStyle/>
        <a:p>
          <a:endParaRPr lang="hr-HR"/>
        </a:p>
      </dgm:t>
    </dgm:pt>
    <dgm:pt modelId="{E10EC9DF-250D-4A4F-B14D-9BB8B1B4A7DC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Bihevioralne intervencije</a:t>
          </a:r>
          <a:endParaRPr lang="hr-HR">
            <a:latin typeface="Century" panose="02040604050505020304" pitchFamily="18" charset="0"/>
          </a:endParaRPr>
        </a:p>
      </dgm:t>
    </dgm:pt>
    <dgm:pt modelId="{1685DD87-6A4A-41C4-AC74-DB54034CBC7C}" type="parTrans" cxnId="{26B6E733-6AC4-428E-A7F0-C2BF229D8CFE}">
      <dgm:prSet/>
      <dgm:spPr/>
      <dgm:t>
        <a:bodyPr/>
        <a:lstStyle/>
        <a:p>
          <a:endParaRPr lang="hr-HR"/>
        </a:p>
      </dgm:t>
    </dgm:pt>
    <dgm:pt modelId="{43BA2516-7A01-4E2B-8590-29760984B8B6}" type="sibTrans" cxnId="{26B6E733-6AC4-428E-A7F0-C2BF229D8CFE}">
      <dgm:prSet/>
      <dgm:spPr/>
      <dgm:t>
        <a:bodyPr/>
        <a:lstStyle/>
        <a:p>
          <a:endParaRPr lang="hr-HR"/>
        </a:p>
      </dgm:t>
    </dgm:pt>
    <dgm:pt modelId="{647E2684-EEC5-4B12-8FFB-D3456BE7CEC2}">
      <dgm:prSet custT="1"/>
      <dgm:spPr>
        <a:solidFill>
          <a:srgbClr val="D3DCC6">
            <a:alpha val="90000"/>
          </a:srgbClr>
        </a:solidFill>
      </dgm:spPr>
      <dgm:t>
        <a:bodyPr/>
        <a:lstStyle/>
        <a:p>
          <a:pPr rtl="0"/>
          <a:r>
            <a:rPr lang="hr-HR" sz="1200" dirty="0" smtClean="0">
              <a:latin typeface="Century" panose="02040604050505020304" pitchFamily="18" charset="0"/>
            </a:rPr>
            <a:t>Izazivanje panike</a:t>
          </a:r>
          <a:endParaRPr lang="hr-HR" sz="1200" dirty="0">
            <a:latin typeface="Century" panose="02040604050505020304" pitchFamily="18" charset="0"/>
          </a:endParaRPr>
        </a:p>
      </dgm:t>
    </dgm:pt>
    <dgm:pt modelId="{3B6C7D4D-4921-4C1F-8F8E-E13AF9CD421D}" type="parTrans" cxnId="{C7A6D7F1-D939-4D81-9C2D-EE7F7AD52845}">
      <dgm:prSet/>
      <dgm:spPr/>
      <dgm:t>
        <a:bodyPr/>
        <a:lstStyle/>
        <a:p>
          <a:endParaRPr lang="hr-HR"/>
        </a:p>
      </dgm:t>
    </dgm:pt>
    <dgm:pt modelId="{33069DF2-52C8-4E2A-B4F8-7443A0D3D351}" type="sibTrans" cxnId="{C7A6D7F1-D939-4D81-9C2D-EE7F7AD52845}">
      <dgm:prSet/>
      <dgm:spPr/>
      <dgm:t>
        <a:bodyPr/>
        <a:lstStyle/>
        <a:p>
          <a:endParaRPr lang="hr-HR"/>
        </a:p>
      </dgm:t>
    </dgm:pt>
    <dgm:pt modelId="{ED702485-7452-4C84-B0EF-96017B9FF938}">
      <dgm:prSet custT="1"/>
      <dgm:spPr>
        <a:solidFill>
          <a:srgbClr val="D3DCC6">
            <a:alpha val="90000"/>
          </a:srgbClr>
        </a:solidFill>
      </dgm:spPr>
      <dgm:t>
        <a:bodyPr/>
        <a:lstStyle/>
        <a:p>
          <a:pPr rtl="0"/>
          <a:r>
            <a:rPr lang="hr-HR" sz="1200" dirty="0" smtClean="0">
              <a:latin typeface="Century" panose="02040604050505020304" pitchFamily="18" charset="0"/>
            </a:rPr>
            <a:t>Konstrukcija hijerarhije straha</a:t>
          </a:r>
          <a:endParaRPr lang="hr-HR" sz="1200" dirty="0">
            <a:latin typeface="Century" panose="02040604050505020304" pitchFamily="18" charset="0"/>
          </a:endParaRPr>
        </a:p>
      </dgm:t>
    </dgm:pt>
    <dgm:pt modelId="{02C6C064-302A-4E62-BC11-4862A0231527}" type="parTrans" cxnId="{A36CE232-AB39-4A24-A1B1-9798051F76D3}">
      <dgm:prSet/>
      <dgm:spPr/>
      <dgm:t>
        <a:bodyPr/>
        <a:lstStyle/>
        <a:p>
          <a:endParaRPr lang="hr-HR"/>
        </a:p>
      </dgm:t>
    </dgm:pt>
    <dgm:pt modelId="{E69F0264-8C76-4DC5-8B63-F328935A728F}" type="sibTrans" cxnId="{A36CE232-AB39-4A24-A1B1-9798051F76D3}">
      <dgm:prSet/>
      <dgm:spPr/>
      <dgm:t>
        <a:bodyPr/>
        <a:lstStyle/>
        <a:p>
          <a:endParaRPr lang="hr-HR"/>
        </a:p>
      </dgm:t>
    </dgm:pt>
    <dgm:pt modelId="{9E900DC5-9116-4F5C-850F-9AE34FB82D1D}">
      <dgm:prSet custT="1"/>
      <dgm:spPr>
        <a:solidFill>
          <a:srgbClr val="D3DCC6">
            <a:alpha val="90000"/>
          </a:srgbClr>
        </a:solidFill>
      </dgm:spPr>
      <dgm:t>
        <a:bodyPr/>
        <a:lstStyle/>
        <a:p>
          <a:pPr rtl="0"/>
          <a:r>
            <a:rPr lang="hr-HR" sz="1200" dirty="0" smtClean="0">
              <a:latin typeface="Century" panose="02040604050505020304" pitchFamily="18" charset="0"/>
            </a:rPr>
            <a:t>Izlaganje hijerarhiji straha</a:t>
          </a:r>
          <a:endParaRPr lang="hr-HR" sz="1200" dirty="0">
            <a:latin typeface="Century" panose="02040604050505020304" pitchFamily="18" charset="0"/>
          </a:endParaRPr>
        </a:p>
      </dgm:t>
    </dgm:pt>
    <dgm:pt modelId="{BF91F8E9-21C0-417A-8A09-E4B5D9107058}" type="parTrans" cxnId="{B04FEF54-BBB9-4D54-BE81-4D8B640FE26F}">
      <dgm:prSet/>
      <dgm:spPr/>
      <dgm:t>
        <a:bodyPr/>
        <a:lstStyle/>
        <a:p>
          <a:endParaRPr lang="hr-HR"/>
        </a:p>
      </dgm:t>
    </dgm:pt>
    <dgm:pt modelId="{F150439C-83F7-45E9-8833-D978EED73E20}" type="sibTrans" cxnId="{B04FEF54-BBB9-4D54-BE81-4D8B640FE26F}">
      <dgm:prSet/>
      <dgm:spPr/>
      <dgm:t>
        <a:bodyPr/>
        <a:lstStyle/>
        <a:p>
          <a:endParaRPr lang="hr-HR"/>
        </a:p>
      </dgm:t>
    </dgm:pt>
    <dgm:pt modelId="{F43E76CF-4F9B-47A3-8D9B-82AA06A9B557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Suočavanje sa životnim stresom</a:t>
          </a:r>
          <a:endParaRPr lang="hr-HR">
            <a:latin typeface="Century" panose="02040604050505020304" pitchFamily="18" charset="0"/>
          </a:endParaRPr>
        </a:p>
      </dgm:t>
    </dgm:pt>
    <dgm:pt modelId="{7330EA21-E3FE-4787-A92C-E6EAF787A510}" type="parTrans" cxnId="{E9937AA5-46F8-4A30-B8AC-F96391ED50F6}">
      <dgm:prSet/>
      <dgm:spPr/>
      <dgm:t>
        <a:bodyPr/>
        <a:lstStyle/>
        <a:p>
          <a:endParaRPr lang="hr-HR"/>
        </a:p>
      </dgm:t>
    </dgm:pt>
    <dgm:pt modelId="{ED4A6925-2FCE-4009-A5E6-1D0FC3FC285E}" type="sibTrans" cxnId="{E9937AA5-46F8-4A30-B8AC-F96391ED50F6}">
      <dgm:prSet/>
      <dgm:spPr/>
      <dgm:t>
        <a:bodyPr/>
        <a:lstStyle/>
        <a:p>
          <a:endParaRPr lang="hr-HR"/>
        </a:p>
      </dgm:t>
    </dgm:pt>
    <dgm:pt modelId="{B289D81D-21B6-4352-88F8-63972748E9C6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Prorjeđivanje tretmana</a:t>
          </a:r>
          <a:endParaRPr lang="hr-HR">
            <a:latin typeface="Century" panose="02040604050505020304" pitchFamily="18" charset="0"/>
          </a:endParaRPr>
        </a:p>
      </dgm:t>
    </dgm:pt>
    <dgm:pt modelId="{FFC00F50-5AD9-4B42-B069-4D636FED2882}" type="parTrans" cxnId="{BF16909A-8C88-46C4-BBFF-C93BC67F030B}">
      <dgm:prSet/>
      <dgm:spPr/>
      <dgm:t>
        <a:bodyPr/>
        <a:lstStyle/>
        <a:p>
          <a:endParaRPr lang="hr-HR"/>
        </a:p>
      </dgm:t>
    </dgm:pt>
    <dgm:pt modelId="{BE50EC12-1426-472F-ADC6-59286F84A1D6}" type="sibTrans" cxnId="{BF16909A-8C88-46C4-BBFF-C93BC67F030B}">
      <dgm:prSet/>
      <dgm:spPr/>
      <dgm:t>
        <a:bodyPr/>
        <a:lstStyle/>
        <a:p>
          <a:endParaRPr lang="hr-HR"/>
        </a:p>
      </dgm:t>
    </dgm:pt>
    <dgm:pt modelId="{C5572A89-51A2-4821-B586-95E6CEE212E6}" type="pres">
      <dgm:prSet presAssocID="{A9DD95A0-6478-4AF6-9593-A3DF208232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63332E00-910E-46EA-8BCF-EFC9BAF6EB4F}" type="pres">
      <dgm:prSet presAssocID="{B3462048-899A-4D00-A9F7-F9BACFF74483}" presName="linNode" presStyleCnt="0"/>
      <dgm:spPr/>
    </dgm:pt>
    <dgm:pt modelId="{0E5A1074-6E4D-421E-A8A8-EF2844F5D913}" type="pres">
      <dgm:prSet presAssocID="{B3462048-899A-4D00-A9F7-F9BACFF74483}" presName="parentText" presStyleLbl="node1" presStyleIdx="0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FCA60AD-C90F-4BAB-A812-37BDF50AB940}" type="pres">
      <dgm:prSet presAssocID="{B3462048-899A-4D00-A9F7-F9BACFF74483}" presName="descendantText" presStyleLbl="alignAccFollowNode1" presStyleIdx="0" presStyleCnt="4" custLinFactNeighborX="-533" custLinFactNeighborY="175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08614D3-921D-4F93-9C31-1DC1F2C302AB}" type="pres">
      <dgm:prSet presAssocID="{741BDC98-27D5-4F66-9948-6F6F827B8DA3}" presName="sp" presStyleCnt="0"/>
      <dgm:spPr/>
    </dgm:pt>
    <dgm:pt modelId="{D2D5A4A5-923D-4B61-B72B-D1D78E66652E}" type="pres">
      <dgm:prSet presAssocID="{D6B4E6B0-4A4C-470E-BF3E-6305BFEE6FEA}" presName="linNode" presStyleCnt="0"/>
      <dgm:spPr/>
    </dgm:pt>
    <dgm:pt modelId="{AAACB138-DFBB-4DFA-A097-2D6BF205CA50}" type="pres">
      <dgm:prSet presAssocID="{D6B4E6B0-4A4C-470E-BF3E-6305BFEE6FEA}" presName="parentText" presStyleLbl="node1" presStyleIdx="1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C29D68F-2D27-4A19-B764-E74C252E5EC0}" type="pres">
      <dgm:prSet presAssocID="{2E8D9E59-5125-41C1-8399-9EC999879D81}" presName="sp" presStyleCnt="0"/>
      <dgm:spPr/>
    </dgm:pt>
    <dgm:pt modelId="{CC4F1DF1-E564-46E7-AA64-A18972DD7707}" type="pres">
      <dgm:prSet presAssocID="{10A66F36-4AFC-41BD-B92A-DC2D63D6B748}" presName="linNode" presStyleCnt="0"/>
      <dgm:spPr/>
    </dgm:pt>
    <dgm:pt modelId="{83564B8F-48E2-4A82-AF7E-73EFE48640C7}" type="pres">
      <dgm:prSet presAssocID="{10A66F36-4AFC-41BD-B92A-DC2D63D6B748}" presName="parentText" presStyleLbl="node1" presStyleIdx="2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D3F68B0-E68D-4469-B0C0-88B7065877B1}" type="pres">
      <dgm:prSet presAssocID="{F9926A9D-1AFC-48C1-A285-6475A63BB0C8}" presName="sp" presStyleCnt="0"/>
      <dgm:spPr/>
    </dgm:pt>
    <dgm:pt modelId="{D63B2987-AC70-42C2-8DDD-E431FF5DC9A8}" type="pres">
      <dgm:prSet presAssocID="{7369847A-E43B-41E8-A9C7-4887F76E6E55}" presName="linNode" presStyleCnt="0"/>
      <dgm:spPr/>
    </dgm:pt>
    <dgm:pt modelId="{2CAF2E50-81B0-4BAC-A798-11EC22FFBCD3}" type="pres">
      <dgm:prSet presAssocID="{7369847A-E43B-41E8-A9C7-4887F76E6E55}" presName="parentText" presStyleLbl="node1" presStyleIdx="3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15CF5D9-E7EC-4245-BBE4-67BE2E21D8BE}" type="pres">
      <dgm:prSet presAssocID="{C2ECFA3A-A992-4F3C-B091-452E876BBC99}" presName="sp" presStyleCnt="0"/>
      <dgm:spPr/>
    </dgm:pt>
    <dgm:pt modelId="{1B43D80F-6CC3-432E-BA3C-937D2D1EAD7A}" type="pres">
      <dgm:prSet presAssocID="{E2E15916-BDE5-4145-9AC3-421BF7F6311B}" presName="linNode" presStyleCnt="0"/>
      <dgm:spPr/>
    </dgm:pt>
    <dgm:pt modelId="{F99D2848-59D6-426C-B7F6-27CA91E5F118}" type="pres">
      <dgm:prSet presAssocID="{E2E15916-BDE5-4145-9AC3-421BF7F6311B}" presName="parentText" presStyleLbl="node1" presStyleIdx="4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C976CD3-D5EE-4347-9B0A-2FE0708B233C}" type="pres">
      <dgm:prSet presAssocID="{E2E15916-BDE5-4145-9AC3-421BF7F6311B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AEC3DE6-3AC5-4B1B-BC60-EFAF7182FD5B}" type="pres">
      <dgm:prSet presAssocID="{19C3DC50-74E7-4964-97F9-38CA71CF320D}" presName="sp" presStyleCnt="0"/>
      <dgm:spPr/>
    </dgm:pt>
    <dgm:pt modelId="{15BDAD05-A38A-4EF7-9603-5A5FB5F2AB99}" type="pres">
      <dgm:prSet presAssocID="{77253CDF-FA09-4EFD-96B0-2C7CF60A89FD}" presName="linNode" presStyleCnt="0"/>
      <dgm:spPr/>
    </dgm:pt>
    <dgm:pt modelId="{AC234394-8F06-4178-B5DA-2DD60D1A2E8D}" type="pres">
      <dgm:prSet presAssocID="{77253CDF-FA09-4EFD-96B0-2C7CF60A89FD}" presName="parentText" presStyleLbl="node1" presStyleIdx="5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6F304D7-4E6D-4556-8EAE-33CA8E5F951D}" type="pres">
      <dgm:prSet presAssocID="{77253CDF-FA09-4EFD-96B0-2C7CF60A89FD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F15FE9D-4EC6-4EE7-A753-2B2A3BC177B1}" type="pres">
      <dgm:prSet presAssocID="{17912678-9579-4B2A-99EF-03C1763726F8}" presName="sp" presStyleCnt="0"/>
      <dgm:spPr/>
    </dgm:pt>
    <dgm:pt modelId="{EBD17808-9E75-4A02-9926-D5A11661ACFB}" type="pres">
      <dgm:prSet presAssocID="{E10EC9DF-250D-4A4F-B14D-9BB8B1B4A7DC}" presName="linNode" presStyleCnt="0"/>
      <dgm:spPr/>
    </dgm:pt>
    <dgm:pt modelId="{EE8D4DD8-DD95-4586-9983-E1FD6CD0053B}" type="pres">
      <dgm:prSet presAssocID="{E10EC9DF-250D-4A4F-B14D-9BB8B1B4A7DC}" presName="parentText" presStyleLbl="node1" presStyleIdx="6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DDA18DB-6D64-4FD2-A778-A200251C8DE8}" type="pres">
      <dgm:prSet presAssocID="{E10EC9DF-250D-4A4F-B14D-9BB8B1B4A7DC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5E90690-A7D2-4776-9B66-204995A33B19}" type="pres">
      <dgm:prSet presAssocID="{43BA2516-7A01-4E2B-8590-29760984B8B6}" presName="sp" presStyleCnt="0"/>
      <dgm:spPr/>
    </dgm:pt>
    <dgm:pt modelId="{D72E9697-F1CE-4933-BAC7-3172FA7D35F7}" type="pres">
      <dgm:prSet presAssocID="{F43E76CF-4F9B-47A3-8D9B-82AA06A9B557}" presName="linNode" presStyleCnt="0"/>
      <dgm:spPr/>
    </dgm:pt>
    <dgm:pt modelId="{154C1382-8346-4CEF-BBA8-991FE5D2E400}" type="pres">
      <dgm:prSet presAssocID="{F43E76CF-4F9B-47A3-8D9B-82AA06A9B557}" presName="parentText" presStyleLbl="node1" presStyleIdx="7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575115A-E952-4E46-8CA9-003CB39F5234}" type="pres">
      <dgm:prSet presAssocID="{ED4A6925-2FCE-4009-A5E6-1D0FC3FC285E}" presName="sp" presStyleCnt="0"/>
      <dgm:spPr/>
    </dgm:pt>
    <dgm:pt modelId="{82495C0D-FDF3-48F4-978E-F4F1E3033721}" type="pres">
      <dgm:prSet presAssocID="{B289D81D-21B6-4352-88F8-63972748E9C6}" presName="linNode" presStyleCnt="0"/>
      <dgm:spPr/>
    </dgm:pt>
    <dgm:pt modelId="{EE5BBD96-2D34-4A3B-B6BE-9DEDEECFF94B}" type="pres">
      <dgm:prSet presAssocID="{B289D81D-21B6-4352-88F8-63972748E9C6}" presName="parentText" presStyleLbl="node1" presStyleIdx="8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C95874CA-DAAC-40AC-9EC7-5FBD300DADB8}" srcId="{77253CDF-FA09-4EFD-96B0-2C7CF60A89FD}" destId="{AC439096-D173-47AE-A798-AAC0362D58DB}" srcOrd="1" destOrd="0" parTransId="{427F218D-8636-4337-AD13-1C490326A63A}" sibTransId="{2988207B-D123-4661-A09D-2F1CC003859B}"/>
    <dgm:cxn modelId="{B04FEF54-BBB9-4D54-BE81-4D8B640FE26F}" srcId="{E10EC9DF-250D-4A4F-B14D-9BB8B1B4A7DC}" destId="{9E900DC5-9116-4F5C-850F-9AE34FB82D1D}" srcOrd="2" destOrd="0" parTransId="{BF91F8E9-21C0-417A-8A09-E4B5D9107058}" sibTransId="{F150439C-83F7-45E9-8833-D978EED73E20}"/>
    <dgm:cxn modelId="{08D65929-7590-4611-BBB6-50C0775278A1}" type="presOf" srcId="{AC4FEBC8-08F7-43C0-9A1E-EB94FE14ED33}" destId="{EFCA60AD-C90F-4BAB-A812-37BDF50AB940}" srcOrd="0" destOrd="1" presId="urn:microsoft.com/office/officeart/2005/8/layout/vList5"/>
    <dgm:cxn modelId="{9A4C8B3E-216E-44C7-B517-9EADACE09A9B}" type="presOf" srcId="{A9DD95A0-6478-4AF6-9593-A3DF20823293}" destId="{C5572A89-51A2-4821-B586-95E6CEE212E6}" srcOrd="0" destOrd="0" presId="urn:microsoft.com/office/officeart/2005/8/layout/vList5"/>
    <dgm:cxn modelId="{4B47777B-210C-4525-8BA5-57CEFDCD2348}" type="presOf" srcId="{D6B4E6B0-4A4C-470E-BF3E-6305BFEE6FEA}" destId="{AAACB138-DFBB-4DFA-A097-2D6BF205CA50}" srcOrd="0" destOrd="0" presId="urn:microsoft.com/office/officeart/2005/8/layout/vList5"/>
    <dgm:cxn modelId="{2DA8B7AA-F796-405B-BA74-4728C0A6069F}" type="presOf" srcId="{D61ADF11-6A54-41A8-AA7A-B8942588C565}" destId="{EFCA60AD-C90F-4BAB-A812-37BDF50AB940}" srcOrd="0" destOrd="0" presId="urn:microsoft.com/office/officeart/2005/8/layout/vList5"/>
    <dgm:cxn modelId="{910D6A3F-C479-4549-9454-AF5E11B91221}" type="presOf" srcId="{4270353E-139C-4CDD-876F-C0853C64DFE9}" destId="{5C976CD3-D5EE-4347-9B0A-2FE0708B233C}" srcOrd="0" destOrd="0" presId="urn:microsoft.com/office/officeart/2005/8/layout/vList5"/>
    <dgm:cxn modelId="{EAB24030-60F0-40D2-8B29-9A2B5C242D6B}" type="presOf" srcId="{9E900DC5-9116-4F5C-850F-9AE34FB82D1D}" destId="{6DDA18DB-6D64-4FD2-A778-A200251C8DE8}" srcOrd="0" destOrd="2" presId="urn:microsoft.com/office/officeart/2005/8/layout/vList5"/>
    <dgm:cxn modelId="{7067838B-9689-4BA3-B53F-4DEC2210D6B2}" srcId="{A9DD95A0-6478-4AF6-9593-A3DF20823293}" destId="{D6B4E6B0-4A4C-470E-BF3E-6305BFEE6FEA}" srcOrd="1" destOrd="0" parTransId="{99D57A10-7AA2-4639-BD2D-FA9150BD7B35}" sibTransId="{2E8D9E59-5125-41C1-8399-9EC999879D81}"/>
    <dgm:cxn modelId="{C7A6D7F1-D939-4D81-9C2D-EE7F7AD52845}" srcId="{E10EC9DF-250D-4A4F-B14D-9BB8B1B4A7DC}" destId="{647E2684-EEC5-4B12-8FFB-D3456BE7CEC2}" srcOrd="0" destOrd="0" parTransId="{3B6C7D4D-4921-4C1F-8F8E-E13AF9CD421D}" sibTransId="{33069DF2-52C8-4E2A-B4F8-7443A0D3D351}"/>
    <dgm:cxn modelId="{8E7CD80D-8DBA-48A9-AEFF-619E26DEE50A}" srcId="{A9DD95A0-6478-4AF6-9593-A3DF20823293}" destId="{E2E15916-BDE5-4145-9AC3-421BF7F6311B}" srcOrd="4" destOrd="0" parTransId="{D020467D-44FF-46F2-BB30-B16FCD557321}" sibTransId="{19C3DC50-74E7-4964-97F9-38CA71CF320D}"/>
    <dgm:cxn modelId="{E3F86628-04B5-44F2-940F-DC6E16812CFE}" type="presOf" srcId="{77253CDF-FA09-4EFD-96B0-2C7CF60A89FD}" destId="{AC234394-8F06-4178-B5DA-2DD60D1A2E8D}" srcOrd="0" destOrd="0" presId="urn:microsoft.com/office/officeart/2005/8/layout/vList5"/>
    <dgm:cxn modelId="{A36CE232-AB39-4A24-A1B1-9798051F76D3}" srcId="{E10EC9DF-250D-4A4F-B14D-9BB8B1B4A7DC}" destId="{ED702485-7452-4C84-B0EF-96017B9FF938}" srcOrd="1" destOrd="0" parTransId="{02C6C064-302A-4E62-BC11-4862A0231527}" sibTransId="{E69F0264-8C76-4DC5-8B63-F328935A728F}"/>
    <dgm:cxn modelId="{B3D60CC4-8628-450D-8045-DD9D781E25BB}" type="presOf" srcId="{AC439096-D173-47AE-A798-AAC0362D58DB}" destId="{C6F304D7-4E6D-4556-8EAE-33CA8E5F951D}" srcOrd="0" destOrd="1" presId="urn:microsoft.com/office/officeart/2005/8/layout/vList5"/>
    <dgm:cxn modelId="{97506182-CEB3-4C08-BF6C-50F0D7FFD067}" type="presOf" srcId="{7369847A-E43B-41E8-A9C7-4887F76E6E55}" destId="{2CAF2E50-81B0-4BAC-A798-11EC22FFBCD3}" srcOrd="0" destOrd="0" presId="urn:microsoft.com/office/officeart/2005/8/layout/vList5"/>
    <dgm:cxn modelId="{E80003D4-79AF-4A2A-B57C-C351D88F5BE2}" type="presOf" srcId="{E2E15916-BDE5-4145-9AC3-421BF7F6311B}" destId="{F99D2848-59D6-426C-B7F6-27CA91E5F118}" srcOrd="0" destOrd="0" presId="urn:microsoft.com/office/officeart/2005/8/layout/vList5"/>
    <dgm:cxn modelId="{BF16909A-8C88-46C4-BBFF-C93BC67F030B}" srcId="{A9DD95A0-6478-4AF6-9593-A3DF20823293}" destId="{B289D81D-21B6-4352-88F8-63972748E9C6}" srcOrd="8" destOrd="0" parTransId="{FFC00F50-5AD9-4B42-B069-4D636FED2882}" sibTransId="{BE50EC12-1426-472F-ADC6-59286F84A1D6}"/>
    <dgm:cxn modelId="{26B6E733-6AC4-428E-A7F0-C2BF229D8CFE}" srcId="{A9DD95A0-6478-4AF6-9593-A3DF20823293}" destId="{E10EC9DF-250D-4A4F-B14D-9BB8B1B4A7DC}" srcOrd="6" destOrd="0" parTransId="{1685DD87-6A4A-41C4-AC74-DB54034CBC7C}" sibTransId="{43BA2516-7A01-4E2B-8590-29760984B8B6}"/>
    <dgm:cxn modelId="{7EA05C43-4BDA-49D7-B08D-428CC451A04F}" type="presOf" srcId="{F43E76CF-4F9B-47A3-8D9B-82AA06A9B557}" destId="{154C1382-8346-4CEF-BBA8-991FE5D2E400}" srcOrd="0" destOrd="0" presId="urn:microsoft.com/office/officeart/2005/8/layout/vList5"/>
    <dgm:cxn modelId="{2A002269-F063-46C9-B937-DF030B15F8E7}" type="presOf" srcId="{2F80A2C2-5F96-4DE6-A883-52704FC0E7F4}" destId="{C6F304D7-4E6D-4556-8EAE-33CA8E5F951D}" srcOrd="0" destOrd="0" presId="urn:microsoft.com/office/officeart/2005/8/layout/vList5"/>
    <dgm:cxn modelId="{CA7D8CEA-3EC1-4139-B896-4F18DE638FCB}" srcId="{A9DD95A0-6478-4AF6-9593-A3DF20823293}" destId="{77253CDF-FA09-4EFD-96B0-2C7CF60A89FD}" srcOrd="5" destOrd="0" parTransId="{CB9E2588-0558-47D4-87FF-FD3D72553B89}" sibTransId="{17912678-9579-4B2A-99EF-03C1763726F8}"/>
    <dgm:cxn modelId="{5725AEAD-891A-40E2-80DE-9717D6256FF9}" srcId="{77253CDF-FA09-4EFD-96B0-2C7CF60A89FD}" destId="{BC37FA0A-4E1C-416C-84C7-76D3C324A20A}" srcOrd="2" destOrd="0" parTransId="{0E1234E2-2AD1-42FF-A087-CDCA4B212D4C}" sibTransId="{77070E0F-107F-4197-9E7A-AC38F99DDFCD}"/>
    <dgm:cxn modelId="{33F127D5-A240-4F8C-AA8F-18ACFD1797BC}" type="presOf" srcId="{BC37FA0A-4E1C-416C-84C7-76D3C324A20A}" destId="{C6F304D7-4E6D-4556-8EAE-33CA8E5F951D}" srcOrd="0" destOrd="2" presId="urn:microsoft.com/office/officeart/2005/8/layout/vList5"/>
    <dgm:cxn modelId="{74B055C7-4DA1-4302-A664-65DE7CE952C9}" type="presOf" srcId="{B289D81D-21B6-4352-88F8-63972748E9C6}" destId="{EE5BBD96-2D34-4A3B-B6BE-9DEDEECFF94B}" srcOrd="0" destOrd="0" presId="urn:microsoft.com/office/officeart/2005/8/layout/vList5"/>
    <dgm:cxn modelId="{F8DFAA24-9811-493D-8C7D-CCF0A9303C57}" srcId="{77253CDF-FA09-4EFD-96B0-2C7CF60A89FD}" destId="{2F80A2C2-5F96-4DE6-A883-52704FC0E7F4}" srcOrd="0" destOrd="0" parTransId="{163E92D0-E394-4ED0-AE83-019A700BF19B}" sibTransId="{DC397BB5-12CA-4CD9-A077-886BD2D8252B}"/>
    <dgm:cxn modelId="{AA8580FB-88FF-4FEE-9241-DCF50D2B8508}" type="presOf" srcId="{647E2684-EEC5-4B12-8FFB-D3456BE7CEC2}" destId="{6DDA18DB-6D64-4FD2-A778-A200251C8DE8}" srcOrd="0" destOrd="0" presId="urn:microsoft.com/office/officeart/2005/8/layout/vList5"/>
    <dgm:cxn modelId="{3B8F9C84-ED55-4ACC-9D88-4358C58ACC26}" type="presOf" srcId="{10A66F36-4AFC-41BD-B92A-DC2D63D6B748}" destId="{83564B8F-48E2-4A82-AF7E-73EFE48640C7}" srcOrd="0" destOrd="0" presId="urn:microsoft.com/office/officeart/2005/8/layout/vList5"/>
    <dgm:cxn modelId="{DAF764B2-145F-4503-A075-FE0C3A641631}" srcId="{B3462048-899A-4D00-A9F7-F9BACFF74483}" destId="{D61ADF11-6A54-41A8-AA7A-B8942588C565}" srcOrd="0" destOrd="0" parTransId="{E3B95F2B-D688-4FDF-A323-C7D0C5FC39CF}" sibTransId="{DCBA71CB-B0B7-475E-B923-3D5C9870C9A7}"/>
    <dgm:cxn modelId="{4E315E87-FF2C-4D2D-AACB-3ABE69D08877}" srcId="{B3462048-899A-4D00-A9F7-F9BACFF74483}" destId="{AC4FEBC8-08F7-43C0-9A1E-EB94FE14ED33}" srcOrd="1" destOrd="0" parTransId="{AAC588EA-9BD4-492B-BA26-34B0E022BE0E}" sibTransId="{B11A9D34-1CCC-40E5-BBA3-CD80406BF54F}"/>
    <dgm:cxn modelId="{CCB4E6DD-B350-418F-9CCD-BBC6E7CCFAA8}" srcId="{A9DD95A0-6478-4AF6-9593-A3DF20823293}" destId="{B3462048-899A-4D00-A9F7-F9BACFF74483}" srcOrd="0" destOrd="0" parTransId="{551E0620-A136-4657-AF0D-DF6F86AE9345}" sibTransId="{741BDC98-27D5-4F66-9948-6F6F827B8DA3}"/>
    <dgm:cxn modelId="{62778477-7639-4AD2-A83A-B107DE521F9D}" srcId="{A9DD95A0-6478-4AF6-9593-A3DF20823293}" destId="{7369847A-E43B-41E8-A9C7-4887F76E6E55}" srcOrd="3" destOrd="0" parTransId="{9F3531C3-961A-4BBA-85C3-43F56ED6A003}" sibTransId="{C2ECFA3A-A992-4F3C-B091-452E876BBC99}"/>
    <dgm:cxn modelId="{E9937AA5-46F8-4A30-B8AC-F96391ED50F6}" srcId="{A9DD95A0-6478-4AF6-9593-A3DF20823293}" destId="{F43E76CF-4F9B-47A3-8D9B-82AA06A9B557}" srcOrd="7" destOrd="0" parTransId="{7330EA21-E3FE-4787-A92C-E6EAF787A510}" sibTransId="{ED4A6925-2FCE-4009-A5E6-1D0FC3FC285E}"/>
    <dgm:cxn modelId="{75886D68-11DE-45E0-905F-0C7E716E339E}" type="presOf" srcId="{E10EC9DF-250D-4A4F-B14D-9BB8B1B4A7DC}" destId="{EE8D4DD8-DD95-4586-9983-E1FD6CD0053B}" srcOrd="0" destOrd="0" presId="urn:microsoft.com/office/officeart/2005/8/layout/vList5"/>
    <dgm:cxn modelId="{B34B0C0A-D473-4A18-AF46-4E72C3FF04CD}" srcId="{E2E15916-BDE5-4145-9AC3-421BF7F6311B}" destId="{4270353E-139C-4CDD-876F-C0853C64DFE9}" srcOrd="0" destOrd="0" parTransId="{80A267A1-2F46-4537-8A91-F006753183DE}" sibTransId="{89F2A2F2-9FE4-433E-A3B9-406330C47AFC}"/>
    <dgm:cxn modelId="{7D2F70CE-F9E2-4EA0-9037-96FA5B091167}" type="presOf" srcId="{B3462048-899A-4D00-A9F7-F9BACFF74483}" destId="{0E5A1074-6E4D-421E-A8A8-EF2844F5D913}" srcOrd="0" destOrd="0" presId="urn:microsoft.com/office/officeart/2005/8/layout/vList5"/>
    <dgm:cxn modelId="{6BBC7D80-BC8C-4CF4-B2D2-5EBC7901C092}" srcId="{A9DD95A0-6478-4AF6-9593-A3DF20823293}" destId="{10A66F36-4AFC-41BD-B92A-DC2D63D6B748}" srcOrd="2" destOrd="0" parTransId="{F96A0489-FE0E-4B83-B49B-877182285C07}" sibTransId="{F9926A9D-1AFC-48C1-A285-6475A63BB0C8}"/>
    <dgm:cxn modelId="{683F494B-687B-4A7A-8239-1C3F9287F3AE}" type="presOf" srcId="{ED702485-7452-4C84-B0EF-96017B9FF938}" destId="{6DDA18DB-6D64-4FD2-A778-A200251C8DE8}" srcOrd="0" destOrd="1" presId="urn:microsoft.com/office/officeart/2005/8/layout/vList5"/>
    <dgm:cxn modelId="{22598D77-9A11-4622-9760-3DA4829F29BF}" type="presParOf" srcId="{C5572A89-51A2-4821-B586-95E6CEE212E6}" destId="{63332E00-910E-46EA-8BCF-EFC9BAF6EB4F}" srcOrd="0" destOrd="0" presId="urn:microsoft.com/office/officeart/2005/8/layout/vList5"/>
    <dgm:cxn modelId="{EBF0E683-9164-4517-9A3C-29D0E0A2195D}" type="presParOf" srcId="{63332E00-910E-46EA-8BCF-EFC9BAF6EB4F}" destId="{0E5A1074-6E4D-421E-A8A8-EF2844F5D913}" srcOrd="0" destOrd="0" presId="urn:microsoft.com/office/officeart/2005/8/layout/vList5"/>
    <dgm:cxn modelId="{8889C955-FD87-4256-BC68-1E2A5868B1A5}" type="presParOf" srcId="{63332E00-910E-46EA-8BCF-EFC9BAF6EB4F}" destId="{EFCA60AD-C90F-4BAB-A812-37BDF50AB940}" srcOrd="1" destOrd="0" presId="urn:microsoft.com/office/officeart/2005/8/layout/vList5"/>
    <dgm:cxn modelId="{54A5C911-0CA9-4A72-B94C-A0D00C589A3F}" type="presParOf" srcId="{C5572A89-51A2-4821-B586-95E6CEE212E6}" destId="{908614D3-921D-4F93-9C31-1DC1F2C302AB}" srcOrd="1" destOrd="0" presId="urn:microsoft.com/office/officeart/2005/8/layout/vList5"/>
    <dgm:cxn modelId="{88AEFABE-218D-447B-9438-EA88B2A27493}" type="presParOf" srcId="{C5572A89-51A2-4821-B586-95E6CEE212E6}" destId="{D2D5A4A5-923D-4B61-B72B-D1D78E66652E}" srcOrd="2" destOrd="0" presId="urn:microsoft.com/office/officeart/2005/8/layout/vList5"/>
    <dgm:cxn modelId="{1556D958-4835-4833-8720-607CEB1D88FD}" type="presParOf" srcId="{D2D5A4A5-923D-4B61-B72B-D1D78E66652E}" destId="{AAACB138-DFBB-4DFA-A097-2D6BF205CA50}" srcOrd="0" destOrd="0" presId="urn:microsoft.com/office/officeart/2005/8/layout/vList5"/>
    <dgm:cxn modelId="{5B55630B-086C-4E26-B23D-09599E5DC48B}" type="presParOf" srcId="{C5572A89-51A2-4821-B586-95E6CEE212E6}" destId="{5C29D68F-2D27-4A19-B764-E74C252E5EC0}" srcOrd="3" destOrd="0" presId="urn:microsoft.com/office/officeart/2005/8/layout/vList5"/>
    <dgm:cxn modelId="{228549DE-2F60-432F-8A61-CCFC61A52C41}" type="presParOf" srcId="{C5572A89-51A2-4821-B586-95E6CEE212E6}" destId="{CC4F1DF1-E564-46E7-AA64-A18972DD7707}" srcOrd="4" destOrd="0" presId="urn:microsoft.com/office/officeart/2005/8/layout/vList5"/>
    <dgm:cxn modelId="{8E7B59C3-15DE-40C1-9035-49780025286E}" type="presParOf" srcId="{CC4F1DF1-E564-46E7-AA64-A18972DD7707}" destId="{83564B8F-48E2-4A82-AF7E-73EFE48640C7}" srcOrd="0" destOrd="0" presId="urn:microsoft.com/office/officeart/2005/8/layout/vList5"/>
    <dgm:cxn modelId="{151C194E-64A6-4663-818D-F601E195911D}" type="presParOf" srcId="{C5572A89-51A2-4821-B586-95E6CEE212E6}" destId="{0D3F68B0-E68D-4469-B0C0-88B7065877B1}" srcOrd="5" destOrd="0" presId="urn:microsoft.com/office/officeart/2005/8/layout/vList5"/>
    <dgm:cxn modelId="{75E33245-F997-4DA4-A981-B121AB9627DA}" type="presParOf" srcId="{C5572A89-51A2-4821-B586-95E6CEE212E6}" destId="{D63B2987-AC70-42C2-8DDD-E431FF5DC9A8}" srcOrd="6" destOrd="0" presId="urn:microsoft.com/office/officeart/2005/8/layout/vList5"/>
    <dgm:cxn modelId="{E8848C28-A9AA-48BB-9C05-D0F1E5612B73}" type="presParOf" srcId="{D63B2987-AC70-42C2-8DDD-E431FF5DC9A8}" destId="{2CAF2E50-81B0-4BAC-A798-11EC22FFBCD3}" srcOrd="0" destOrd="0" presId="urn:microsoft.com/office/officeart/2005/8/layout/vList5"/>
    <dgm:cxn modelId="{4F81E1E4-D18D-410C-A111-358F8C053F36}" type="presParOf" srcId="{C5572A89-51A2-4821-B586-95E6CEE212E6}" destId="{D15CF5D9-E7EC-4245-BBE4-67BE2E21D8BE}" srcOrd="7" destOrd="0" presId="urn:microsoft.com/office/officeart/2005/8/layout/vList5"/>
    <dgm:cxn modelId="{441B8474-EF83-4C6E-AF38-3608D15D2AC6}" type="presParOf" srcId="{C5572A89-51A2-4821-B586-95E6CEE212E6}" destId="{1B43D80F-6CC3-432E-BA3C-937D2D1EAD7A}" srcOrd="8" destOrd="0" presId="urn:microsoft.com/office/officeart/2005/8/layout/vList5"/>
    <dgm:cxn modelId="{1011BD7A-E8DA-4EF1-A4AD-656DD1E5E9EB}" type="presParOf" srcId="{1B43D80F-6CC3-432E-BA3C-937D2D1EAD7A}" destId="{F99D2848-59D6-426C-B7F6-27CA91E5F118}" srcOrd="0" destOrd="0" presId="urn:microsoft.com/office/officeart/2005/8/layout/vList5"/>
    <dgm:cxn modelId="{D462E6D5-8728-4FE5-878A-5B97CF558DFF}" type="presParOf" srcId="{1B43D80F-6CC3-432E-BA3C-937D2D1EAD7A}" destId="{5C976CD3-D5EE-4347-9B0A-2FE0708B233C}" srcOrd="1" destOrd="0" presId="urn:microsoft.com/office/officeart/2005/8/layout/vList5"/>
    <dgm:cxn modelId="{C1C4AEDF-6BFC-4EF4-A50A-1B3F23B9D1DE}" type="presParOf" srcId="{C5572A89-51A2-4821-B586-95E6CEE212E6}" destId="{CAEC3DE6-3AC5-4B1B-BC60-EFAF7182FD5B}" srcOrd="9" destOrd="0" presId="urn:microsoft.com/office/officeart/2005/8/layout/vList5"/>
    <dgm:cxn modelId="{DC853CD0-0ACE-4415-BBD5-B4F33AF0DFCA}" type="presParOf" srcId="{C5572A89-51A2-4821-B586-95E6CEE212E6}" destId="{15BDAD05-A38A-4EF7-9603-5A5FB5F2AB99}" srcOrd="10" destOrd="0" presId="urn:microsoft.com/office/officeart/2005/8/layout/vList5"/>
    <dgm:cxn modelId="{D5189454-7777-4A2D-8DB3-D811DB0B030D}" type="presParOf" srcId="{15BDAD05-A38A-4EF7-9603-5A5FB5F2AB99}" destId="{AC234394-8F06-4178-B5DA-2DD60D1A2E8D}" srcOrd="0" destOrd="0" presId="urn:microsoft.com/office/officeart/2005/8/layout/vList5"/>
    <dgm:cxn modelId="{7587C10C-F3B6-49EA-A265-B9828BA51FCB}" type="presParOf" srcId="{15BDAD05-A38A-4EF7-9603-5A5FB5F2AB99}" destId="{C6F304D7-4E6D-4556-8EAE-33CA8E5F951D}" srcOrd="1" destOrd="0" presId="urn:microsoft.com/office/officeart/2005/8/layout/vList5"/>
    <dgm:cxn modelId="{8B59D33C-094A-4C34-BB3E-682AE4542917}" type="presParOf" srcId="{C5572A89-51A2-4821-B586-95E6CEE212E6}" destId="{1F15FE9D-4EC6-4EE7-A753-2B2A3BC177B1}" srcOrd="11" destOrd="0" presId="urn:microsoft.com/office/officeart/2005/8/layout/vList5"/>
    <dgm:cxn modelId="{D4B535A9-2E0B-458E-AECD-F453557F915E}" type="presParOf" srcId="{C5572A89-51A2-4821-B586-95E6CEE212E6}" destId="{EBD17808-9E75-4A02-9926-D5A11661ACFB}" srcOrd="12" destOrd="0" presId="urn:microsoft.com/office/officeart/2005/8/layout/vList5"/>
    <dgm:cxn modelId="{E1092A24-36BA-4808-A21D-4B7B24DE7264}" type="presParOf" srcId="{EBD17808-9E75-4A02-9926-D5A11661ACFB}" destId="{EE8D4DD8-DD95-4586-9983-E1FD6CD0053B}" srcOrd="0" destOrd="0" presId="urn:microsoft.com/office/officeart/2005/8/layout/vList5"/>
    <dgm:cxn modelId="{5E1F6106-2047-4704-8BE2-B46646D31822}" type="presParOf" srcId="{EBD17808-9E75-4A02-9926-D5A11661ACFB}" destId="{6DDA18DB-6D64-4FD2-A778-A200251C8DE8}" srcOrd="1" destOrd="0" presId="urn:microsoft.com/office/officeart/2005/8/layout/vList5"/>
    <dgm:cxn modelId="{C1330D54-BF6D-4C10-85C5-9E4175AAFEF1}" type="presParOf" srcId="{C5572A89-51A2-4821-B586-95E6CEE212E6}" destId="{65E90690-A7D2-4776-9B66-204995A33B19}" srcOrd="13" destOrd="0" presId="urn:microsoft.com/office/officeart/2005/8/layout/vList5"/>
    <dgm:cxn modelId="{172A23C9-65AE-4AF5-B1A6-8509EFF6E38B}" type="presParOf" srcId="{C5572A89-51A2-4821-B586-95E6CEE212E6}" destId="{D72E9697-F1CE-4933-BAC7-3172FA7D35F7}" srcOrd="14" destOrd="0" presId="urn:microsoft.com/office/officeart/2005/8/layout/vList5"/>
    <dgm:cxn modelId="{2178A3D5-454C-497D-ABDF-7074267803DF}" type="presParOf" srcId="{D72E9697-F1CE-4933-BAC7-3172FA7D35F7}" destId="{154C1382-8346-4CEF-BBA8-991FE5D2E400}" srcOrd="0" destOrd="0" presId="urn:microsoft.com/office/officeart/2005/8/layout/vList5"/>
    <dgm:cxn modelId="{16834A12-4119-40CF-86C4-0DF3EF0E5FBC}" type="presParOf" srcId="{C5572A89-51A2-4821-B586-95E6CEE212E6}" destId="{F575115A-E952-4E46-8CA9-003CB39F5234}" srcOrd="15" destOrd="0" presId="urn:microsoft.com/office/officeart/2005/8/layout/vList5"/>
    <dgm:cxn modelId="{C9C3FE2F-EFED-42FD-B4EF-CF6A6C6E0CE2}" type="presParOf" srcId="{C5572A89-51A2-4821-B586-95E6CEE212E6}" destId="{82495C0D-FDF3-48F4-978E-F4F1E3033721}" srcOrd="16" destOrd="0" presId="urn:microsoft.com/office/officeart/2005/8/layout/vList5"/>
    <dgm:cxn modelId="{65868155-A8FA-42CE-9059-D151FD00A8CA}" type="presParOf" srcId="{82495C0D-FDF3-48F4-978E-F4F1E3033721}" destId="{EE5BBD96-2D34-4A3B-B6BE-9DEDEECFF94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9BD18A5-0436-4DFF-A509-ED994896D36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A546440A-E71F-47CE-B23E-A99ADBA15CD5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z="1800" b="1" dirty="0" smtClean="0">
              <a:latin typeface="Century" panose="02040604050505020304" pitchFamily="18" charset="0"/>
            </a:rPr>
            <a:t>Testovi i klinički intervju</a:t>
          </a:r>
          <a:endParaRPr lang="hr-HR" sz="1800" dirty="0">
            <a:latin typeface="Century" panose="02040604050505020304" pitchFamily="18" charset="0"/>
          </a:endParaRPr>
        </a:p>
      </dgm:t>
    </dgm:pt>
    <dgm:pt modelId="{4A99BF22-3003-4057-A6BB-832091B3E293}" type="parTrans" cxnId="{85559630-5C13-4A47-877A-8D7235740AA3}">
      <dgm:prSet/>
      <dgm:spPr/>
      <dgm:t>
        <a:bodyPr/>
        <a:lstStyle/>
        <a:p>
          <a:endParaRPr lang="hr-HR"/>
        </a:p>
      </dgm:t>
    </dgm:pt>
    <dgm:pt modelId="{5499BDA5-D3CD-4631-B52E-ED5D468BD625}" type="sibTrans" cxnId="{85559630-5C13-4A47-877A-8D7235740AA3}">
      <dgm:prSet/>
      <dgm:spPr/>
      <dgm:t>
        <a:bodyPr/>
        <a:lstStyle/>
        <a:p>
          <a:endParaRPr lang="hr-HR"/>
        </a:p>
      </dgm:t>
    </dgm:pt>
    <dgm:pt modelId="{FEC15DC2-0E0A-495B-ABE2-1A514B296DE0}">
      <dgm:prSet custT="1"/>
      <dgm:spPr/>
      <dgm:t>
        <a:bodyPr/>
        <a:lstStyle/>
        <a:p>
          <a:pPr rtl="0"/>
          <a:r>
            <a:rPr lang="hr-HR" sz="1600" dirty="0" smtClean="0">
              <a:latin typeface="Century" panose="02040604050505020304" pitchFamily="18" charset="0"/>
            </a:rPr>
            <a:t>Intervju za anksiozne poremećaje za DSM-IV (ADIS-IV), Strukturirani klinički intervju za DSM-IV-TR za poremećaje s Osi I (SCID)</a:t>
          </a:r>
          <a:endParaRPr lang="hr-HR" sz="1600" dirty="0">
            <a:latin typeface="Century" panose="02040604050505020304" pitchFamily="18" charset="0"/>
          </a:endParaRPr>
        </a:p>
      </dgm:t>
    </dgm:pt>
    <dgm:pt modelId="{E286520C-23FD-4D3A-9A92-E60BCFF141B6}" type="parTrans" cxnId="{DE67A8BA-77E8-40F8-B19D-1B6EB9F9CC61}">
      <dgm:prSet/>
      <dgm:spPr/>
      <dgm:t>
        <a:bodyPr/>
        <a:lstStyle/>
        <a:p>
          <a:endParaRPr lang="hr-HR"/>
        </a:p>
      </dgm:t>
    </dgm:pt>
    <dgm:pt modelId="{CCA0EFC1-46D6-4EDA-BB96-C990D2CB0FFC}" type="sibTrans" cxnId="{DE67A8BA-77E8-40F8-B19D-1B6EB9F9CC61}">
      <dgm:prSet/>
      <dgm:spPr/>
      <dgm:t>
        <a:bodyPr/>
        <a:lstStyle/>
        <a:p>
          <a:endParaRPr lang="hr-HR"/>
        </a:p>
      </dgm:t>
    </dgm:pt>
    <dgm:pt modelId="{73C9ED6B-CAEA-45B7-A840-A271CB57F534}">
      <dgm:prSet custT="1"/>
      <dgm:spPr/>
      <dgm:t>
        <a:bodyPr/>
        <a:lstStyle/>
        <a:p>
          <a:pPr rtl="0"/>
          <a:r>
            <a:rPr lang="hr-HR" sz="1600" dirty="0" smtClean="0">
              <a:latin typeface="Century" panose="02040604050505020304" pitchFamily="18" charset="0"/>
            </a:rPr>
            <a:t>Upitnici </a:t>
          </a:r>
          <a:r>
            <a:rPr lang="hr-HR" sz="1600" dirty="0" err="1" smtClean="0">
              <a:latin typeface="Century" panose="02040604050505020304" pitchFamily="18" charset="0"/>
            </a:rPr>
            <a:t>samoprocjene</a:t>
          </a:r>
          <a:r>
            <a:rPr lang="hr-HR" sz="1600" dirty="0" smtClean="0">
              <a:latin typeface="Century" panose="02040604050505020304" pitchFamily="18" charset="0"/>
            </a:rPr>
            <a:t> (BAI, Upitnik straha – </a:t>
          </a:r>
          <a:r>
            <a:rPr lang="hr-HR" sz="1600" dirty="0" err="1" smtClean="0">
              <a:latin typeface="Century" panose="02040604050505020304" pitchFamily="18" charset="0"/>
            </a:rPr>
            <a:t>Subskala</a:t>
          </a:r>
          <a:r>
            <a:rPr lang="hr-HR" sz="1600" dirty="0" smtClean="0">
              <a:latin typeface="Century" panose="02040604050505020304" pitchFamily="18" charset="0"/>
            </a:rPr>
            <a:t> agorafobije, Upitnik mobilnosti za agorafobiju, Skala težine paničnog poremećaja (PDSS)</a:t>
          </a:r>
          <a:endParaRPr lang="hr-HR" sz="1600" dirty="0">
            <a:latin typeface="Century" panose="02040604050505020304" pitchFamily="18" charset="0"/>
          </a:endParaRPr>
        </a:p>
      </dgm:t>
    </dgm:pt>
    <dgm:pt modelId="{5A293CAF-ED54-4952-8F3C-B24D1FEBE849}" type="parTrans" cxnId="{069FBA3B-0443-4DD9-839F-97FB446860FE}">
      <dgm:prSet/>
      <dgm:spPr/>
      <dgm:t>
        <a:bodyPr/>
        <a:lstStyle/>
        <a:p>
          <a:endParaRPr lang="hr-HR"/>
        </a:p>
      </dgm:t>
    </dgm:pt>
    <dgm:pt modelId="{B4B71517-F99C-4C2A-9828-99516EA7A091}" type="sibTrans" cxnId="{069FBA3B-0443-4DD9-839F-97FB446860FE}">
      <dgm:prSet/>
      <dgm:spPr/>
      <dgm:t>
        <a:bodyPr/>
        <a:lstStyle/>
        <a:p>
          <a:endParaRPr lang="hr-HR"/>
        </a:p>
      </dgm:t>
    </dgm:pt>
    <dgm:pt modelId="{099F01E2-1C83-4533-85E0-371C7A71AD55}">
      <dgm:prSet custT="1"/>
      <dgm:spPr/>
      <dgm:t>
        <a:bodyPr/>
        <a:lstStyle/>
        <a:p>
          <a:pPr rtl="0"/>
          <a:r>
            <a:rPr lang="hr-HR" sz="1600" dirty="0" smtClean="0">
              <a:latin typeface="Century" panose="02040604050505020304" pitchFamily="18" charset="0"/>
            </a:rPr>
            <a:t>Obrazac 3.2 – Evaluacija paničnog poremećaja i agorafobije: </a:t>
          </a:r>
          <a:r>
            <a:rPr lang="hr-HR" sz="1600" dirty="0" err="1" smtClean="0">
              <a:latin typeface="Century" panose="02040604050505020304" pitchFamily="18" charset="0"/>
            </a:rPr>
            <a:t>testovni</a:t>
          </a:r>
          <a:r>
            <a:rPr lang="hr-HR" sz="1600" dirty="0" smtClean="0">
              <a:latin typeface="Century" panose="02040604050505020304" pitchFamily="18" charset="0"/>
            </a:rPr>
            <a:t> rezultati, zloupotreba </a:t>
          </a:r>
          <a:r>
            <a:rPr lang="hr-HR" sz="1600" dirty="0" err="1" smtClean="0">
              <a:latin typeface="Century" panose="02040604050505020304" pitchFamily="18" charset="0"/>
            </a:rPr>
            <a:t>psihoaktivnih</a:t>
          </a:r>
          <a:r>
            <a:rPr lang="hr-HR" sz="1600" dirty="0" smtClean="0">
              <a:latin typeface="Century" panose="02040604050505020304" pitchFamily="18" charset="0"/>
            </a:rPr>
            <a:t> tvari, povijest, napredak u tretmanu i preporuke</a:t>
          </a:r>
          <a:endParaRPr lang="hr-HR" sz="1600" dirty="0">
            <a:latin typeface="Century" panose="02040604050505020304" pitchFamily="18" charset="0"/>
          </a:endParaRPr>
        </a:p>
      </dgm:t>
    </dgm:pt>
    <dgm:pt modelId="{F5D30581-42D0-417B-8EB9-6CA20F5CB5EF}" type="parTrans" cxnId="{DC8312EB-86E0-4DAF-9561-B0E8CE3C8BE1}">
      <dgm:prSet/>
      <dgm:spPr/>
      <dgm:t>
        <a:bodyPr/>
        <a:lstStyle/>
        <a:p>
          <a:endParaRPr lang="hr-HR"/>
        </a:p>
      </dgm:t>
    </dgm:pt>
    <dgm:pt modelId="{6A56D622-CC90-40AE-B2B2-BE6298A7E4EC}" type="sibTrans" cxnId="{DC8312EB-86E0-4DAF-9561-B0E8CE3C8BE1}">
      <dgm:prSet/>
      <dgm:spPr/>
      <dgm:t>
        <a:bodyPr/>
        <a:lstStyle/>
        <a:p>
          <a:endParaRPr lang="hr-HR"/>
        </a:p>
      </dgm:t>
    </dgm:pt>
    <dgm:pt modelId="{7BA8A0ED-D8F1-4BCE-A6CC-5D368A46BAA1}">
      <dgm:prSet custT="1"/>
      <dgm:spPr/>
      <dgm:t>
        <a:bodyPr/>
        <a:lstStyle/>
        <a:p>
          <a:pPr rtl="0"/>
          <a:r>
            <a:rPr lang="hr-HR" sz="1600" dirty="0" smtClean="0">
              <a:latin typeface="Century" panose="02040604050505020304" pitchFamily="18" charset="0"/>
            </a:rPr>
            <a:t>Obrazac 3.3 – Evaluacija anksioznosti i izbjegavanja za pacijente</a:t>
          </a:r>
          <a:endParaRPr lang="hr-HR" sz="1600" dirty="0">
            <a:latin typeface="Century" panose="02040604050505020304" pitchFamily="18" charset="0"/>
          </a:endParaRPr>
        </a:p>
      </dgm:t>
    </dgm:pt>
    <dgm:pt modelId="{52E1CC84-1029-4456-8440-C7937AD8737E}" type="parTrans" cxnId="{53535275-94B4-4E75-B363-B32DDE0D26BC}">
      <dgm:prSet/>
      <dgm:spPr/>
      <dgm:t>
        <a:bodyPr/>
        <a:lstStyle/>
        <a:p>
          <a:endParaRPr lang="hr-HR"/>
        </a:p>
      </dgm:t>
    </dgm:pt>
    <dgm:pt modelId="{46DC1A52-87B3-48C8-85B0-20BA0023464F}" type="sibTrans" cxnId="{53535275-94B4-4E75-B363-B32DDE0D26BC}">
      <dgm:prSet/>
      <dgm:spPr/>
      <dgm:t>
        <a:bodyPr/>
        <a:lstStyle/>
        <a:p>
          <a:endParaRPr lang="hr-HR"/>
        </a:p>
      </dgm:t>
    </dgm:pt>
    <dgm:pt modelId="{BB7B3476-871E-4D1C-96DA-666D2A17F78B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hr-HR" sz="1600" b="1" dirty="0" smtClean="0">
              <a:latin typeface="Century" panose="02040604050505020304" pitchFamily="18" charset="0"/>
            </a:rPr>
            <a:t>Razmatranje lijekova</a:t>
          </a:r>
          <a:endParaRPr lang="hr-HR" sz="1600" dirty="0">
            <a:latin typeface="Century" panose="02040604050505020304" pitchFamily="18" charset="0"/>
          </a:endParaRPr>
        </a:p>
      </dgm:t>
    </dgm:pt>
    <dgm:pt modelId="{53655889-37A5-47A8-9B1C-AEEBDDE96A80}" type="parTrans" cxnId="{AB41F1BA-42AF-45C9-B3A0-7A5DFB440F54}">
      <dgm:prSet/>
      <dgm:spPr/>
      <dgm:t>
        <a:bodyPr/>
        <a:lstStyle/>
        <a:p>
          <a:endParaRPr lang="hr-HR"/>
        </a:p>
      </dgm:t>
    </dgm:pt>
    <dgm:pt modelId="{1A14C216-5612-4086-8D1F-CD789AB13A86}" type="sibTrans" cxnId="{AB41F1BA-42AF-45C9-B3A0-7A5DFB440F54}">
      <dgm:prSet/>
      <dgm:spPr/>
      <dgm:t>
        <a:bodyPr/>
        <a:lstStyle/>
        <a:p>
          <a:endParaRPr lang="hr-HR"/>
        </a:p>
      </dgm:t>
    </dgm:pt>
    <dgm:pt modelId="{AA89FA19-0F25-4160-B64D-F55957E1185B}">
      <dgm:prSet custT="1"/>
      <dgm:spPr/>
      <dgm:t>
        <a:bodyPr/>
        <a:lstStyle/>
        <a:p>
          <a:pPr rtl="0"/>
          <a:r>
            <a:rPr lang="hr-HR" sz="1600" dirty="0" smtClean="0">
              <a:latin typeface="Century" panose="02040604050505020304" pitchFamily="18" charset="0"/>
            </a:rPr>
            <a:t>Mogućnost uzimanja lijekova kao dijela tretmana</a:t>
          </a:r>
          <a:endParaRPr lang="hr-HR" sz="1600" dirty="0">
            <a:latin typeface="Century" panose="02040604050505020304" pitchFamily="18" charset="0"/>
          </a:endParaRPr>
        </a:p>
      </dgm:t>
    </dgm:pt>
    <dgm:pt modelId="{8C987E05-0311-4C78-9268-07394A8100BA}" type="parTrans" cxnId="{33AABF25-16CF-4560-9468-0AC4EEC2AF6B}">
      <dgm:prSet/>
      <dgm:spPr/>
      <dgm:t>
        <a:bodyPr/>
        <a:lstStyle/>
        <a:p>
          <a:endParaRPr lang="hr-HR"/>
        </a:p>
      </dgm:t>
    </dgm:pt>
    <dgm:pt modelId="{43636A89-9F0A-4A60-BC99-0EADA3CA110B}" type="sibTrans" cxnId="{33AABF25-16CF-4560-9468-0AC4EEC2AF6B}">
      <dgm:prSet/>
      <dgm:spPr/>
      <dgm:t>
        <a:bodyPr/>
        <a:lstStyle/>
        <a:p>
          <a:endParaRPr lang="hr-HR"/>
        </a:p>
      </dgm:t>
    </dgm:pt>
    <dgm:pt modelId="{D2C1C6C8-18FC-46AE-9416-FE2C0785D31F}">
      <dgm:prSet custT="1"/>
      <dgm:spPr/>
      <dgm:t>
        <a:bodyPr/>
        <a:lstStyle/>
        <a:p>
          <a:pPr rtl="0"/>
          <a:r>
            <a:rPr lang="hr-HR" sz="1600" dirty="0" smtClean="0">
              <a:latin typeface="Century" panose="02040604050505020304" pitchFamily="18" charset="0"/>
            </a:rPr>
            <a:t>Upotreba lijekova ne isključuje KBT</a:t>
          </a:r>
          <a:endParaRPr lang="hr-HR" sz="1600" dirty="0">
            <a:latin typeface="Century" panose="02040604050505020304" pitchFamily="18" charset="0"/>
          </a:endParaRPr>
        </a:p>
      </dgm:t>
    </dgm:pt>
    <dgm:pt modelId="{BC6BD5EC-A104-41E3-9F86-4BC4AA58BB62}" type="parTrans" cxnId="{FAB9FD39-08B2-4E42-9DC8-402C83F6BE0C}">
      <dgm:prSet/>
      <dgm:spPr/>
      <dgm:t>
        <a:bodyPr/>
        <a:lstStyle/>
        <a:p>
          <a:endParaRPr lang="hr-HR"/>
        </a:p>
      </dgm:t>
    </dgm:pt>
    <dgm:pt modelId="{DDE89C2B-530A-42AF-873D-DA350E41E89C}" type="sibTrans" cxnId="{FAB9FD39-08B2-4E42-9DC8-402C83F6BE0C}">
      <dgm:prSet/>
      <dgm:spPr/>
      <dgm:t>
        <a:bodyPr/>
        <a:lstStyle/>
        <a:p>
          <a:endParaRPr lang="hr-HR"/>
        </a:p>
      </dgm:t>
    </dgm:pt>
    <dgm:pt modelId="{75F9E9E7-7A31-4D0A-AC15-0BB3DBD95148}" type="pres">
      <dgm:prSet presAssocID="{E9BD18A5-0436-4DFF-A509-ED994896D36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C3E52BB7-29E1-4594-ABD6-02E30D1C65F6}" type="pres">
      <dgm:prSet presAssocID="{A546440A-E71F-47CE-B23E-A99ADBA15CD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5492D35-E122-43BD-A611-2276FB6415F3}" type="pres">
      <dgm:prSet presAssocID="{A546440A-E71F-47CE-B23E-A99ADBA15CD5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E2E9217-CD53-4762-971F-8B975F218028}" type="pres">
      <dgm:prSet presAssocID="{BB7B3476-871E-4D1C-96DA-666D2A17F78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E9103DD-D5CF-4AA8-8FFE-FED98586F4CB}" type="pres">
      <dgm:prSet presAssocID="{BB7B3476-871E-4D1C-96DA-666D2A17F78B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4C22EA7D-4FB4-4DF5-B094-8A71B6096E52}" type="presOf" srcId="{A546440A-E71F-47CE-B23E-A99ADBA15CD5}" destId="{C3E52BB7-29E1-4594-ABD6-02E30D1C65F6}" srcOrd="0" destOrd="0" presId="urn:microsoft.com/office/officeart/2005/8/layout/vList2"/>
    <dgm:cxn modelId="{FC6EBC6C-8EFD-42F9-A7AA-EE0879E2074F}" type="presOf" srcId="{AA89FA19-0F25-4160-B64D-F55957E1185B}" destId="{DE9103DD-D5CF-4AA8-8FFE-FED98586F4CB}" srcOrd="0" destOrd="0" presId="urn:microsoft.com/office/officeart/2005/8/layout/vList2"/>
    <dgm:cxn modelId="{0D29F22B-BD40-4329-9F94-53C184520CFE}" type="presOf" srcId="{BB7B3476-871E-4D1C-96DA-666D2A17F78B}" destId="{9E2E9217-CD53-4762-971F-8B975F218028}" srcOrd="0" destOrd="0" presId="urn:microsoft.com/office/officeart/2005/8/layout/vList2"/>
    <dgm:cxn modelId="{E9837BAF-0C0A-4308-AC99-C83B8A64D29D}" type="presOf" srcId="{D2C1C6C8-18FC-46AE-9416-FE2C0785D31F}" destId="{DE9103DD-D5CF-4AA8-8FFE-FED98586F4CB}" srcOrd="0" destOrd="1" presId="urn:microsoft.com/office/officeart/2005/8/layout/vList2"/>
    <dgm:cxn modelId="{53535275-94B4-4E75-B363-B32DDE0D26BC}" srcId="{A546440A-E71F-47CE-B23E-A99ADBA15CD5}" destId="{7BA8A0ED-D8F1-4BCE-A6CC-5D368A46BAA1}" srcOrd="3" destOrd="0" parTransId="{52E1CC84-1029-4456-8440-C7937AD8737E}" sibTransId="{46DC1A52-87B3-48C8-85B0-20BA0023464F}"/>
    <dgm:cxn modelId="{FAB9FD39-08B2-4E42-9DC8-402C83F6BE0C}" srcId="{BB7B3476-871E-4D1C-96DA-666D2A17F78B}" destId="{D2C1C6C8-18FC-46AE-9416-FE2C0785D31F}" srcOrd="1" destOrd="0" parTransId="{BC6BD5EC-A104-41E3-9F86-4BC4AA58BB62}" sibTransId="{DDE89C2B-530A-42AF-873D-DA350E41E89C}"/>
    <dgm:cxn modelId="{33AABF25-16CF-4560-9468-0AC4EEC2AF6B}" srcId="{BB7B3476-871E-4D1C-96DA-666D2A17F78B}" destId="{AA89FA19-0F25-4160-B64D-F55957E1185B}" srcOrd="0" destOrd="0" parTransId="{8C987E05-0311-4C78-9268-07394A8100BA}" sibTransId="{43636A89-9F0A-4A60-BC99-0EADA3CA110B}"/>
    <dgm:cxn modelId="{85559630-5C13-4A47-877A-8D7235740AA3}" srcId="{E9BD18A5-0436-4DFF-A509-ED994896D36A}" destId="{A546440A-E71F-47CE-B23E-A99ADBA15CD5}" srcOrd="0" destOrd="0" parTransId="{4A99BF22-3003-4057-A6BB-832091B3E293}" sibTransId="{5499BDA5-D3CD-4631-B52E-ED5D468BD625}"/>
    <dgm:cxn modelId="{AB41F1BA-42AF-45C9-B3A0-7A5DFB440F54}" srcId="{E9BD18A5-0436-4DFF-A509-ED994896D36A}" destId="{BB7B3476-871E-4D1C-96DA-666D2A17F78B}" srcOrd="1" destOrd="0" parTransId="{53655889-37A5-47A8-9B1C-AEEBDDE96A80}" sibTransId="{1A14C216-5612-4086-8D1F-CD789AB13A86}"/>
    <dgm:cxn modelId="{069FBA3B-0443-4DD9-839F-97FB446860FE}" srcId="{A546440A-E71F-47CE-B23E-A99ADBA15CD5}" destId="{73C9ED6B-CAEA-45B7-A840-A271CB57F534}" srcOrd="1" destOrd="0" parTransId="{5A293CAF-ED54-4952-8F3C-B24D1FEBE849}" sibTransId="{B4B71517-F99C-4C2A-9828-99516EA7A091}"/>
    <dgm:cxn modelId="{A8866AE1-3E4E-4BFF-9FCE-17364987FD11}" type="presOf" srcId="{FEC15DC2-0E0A-495B-ABE2-1A514B296DE0}" destId="{F5492D35-E122-43BD-A611-2276FB6415F3}" srcOrd="0" destOrd="0" presId="urn:microsoft.com/office/officeart/2005/8/layout/vList2"/>
    <dgm:cxn modelId="{37947C78-7232-4F11-8E33-91D8517B72F1}" type="presOf" srcId="{7BA8A0ED-D8F1-4BCE-A6CC-5D368A46BAA1}" destId="{F5492D35-E122-43BD-A611-2276FB6415F3}" srcOrd="0" destOrd="3" presId="urn:microsoft.com/office/officeart/2005/8/layout/vList2"/>
    <dgm:cxn modelId="{21D64CE8-FE08-459F-9563-B8ABC9180A54}" type="presOf" srcId="{E9BD18A5-0436-4DFF-A509-ED994896D36A}" destId="{75F9E9E7-7A31-4D0A-AC15-0BB3DBD95148}" srcOrd="0" destOrd="0" presId="urn:microsoft.com/office/officeart/2005/8/layout/vList2"/>
    <dgm:cxn modelId="{DE67A8BA-77E8-40F8-B19D-1B6EB9F9CC61}" srcId="{A546440A-E71F-47CE-B23E-A99ADBA15CD5}" destId="{FEC15DC2-0E0A-495B-ABE2-1A514B296DE0}" srcOrd="0" destOrd="0" parTransId="{E286520C-23FD-4D3A-9A92-E60BCFF141B6}" sibTransId="{CCA0EFC1-46D6-4EDA-BB96-C990D2CB0FFC}"/>
    <dgm:cxn modelId="{DC8312EB-86E0-4DAF-9561-B0E8CE3C8BE1}" srcId="{A546440A-E71F-47CE-B23E-A99ADBA15CD5}" destId="{099F01E2-1C83-4533-85E0-371C7A71AD55}" srcOrd="2" destOrd="0" parTransId="{F5D30581-42D0-417B-8EB9-6CA20F5CB5EF}" sibTransId="{6A56D622-CC90-40AE-B2B2-BE6298A7E4EC}"/>
    <dgm:cxn modelId="{7BCB8F6D-E0AE-4AC5-B2BD-96CA1178B4A5}" type="presOf" srcId="{099F01E2-1C83-4533-85E0-371C7A71AD55}" destId="{F5492D35-E122-43BD-A611-2276FB6415F3}" srcOrd="0" destOrd="2" presId="urn:microsoft.com/office/officeart/2005/8/layout/vList2"/>
    <dgm:cxn modelId="{16C182B0-4C6B-490D-8B53-89C9473D558D}" type="presOf" srcId="{73C9ED6B-CAEA-45B7-A840-A271CB57F534}" destId="{F5492D35-E122-43BD-A611-2276FB6415F3}" srcOrd="0" destOrd="1" presId="urn:microsoft.com/office/officeart/2005/8/layout/vList2"/>
    <dgm:cxn modelId="{63012894-75D8-457D-B55E-D3824E71F421}" type="presParOf" srcId="{75F9E9E7-7A31-4D0A-AC15-0BB3DBD95148}" destId="{C3E52BB7-29E1-4594-ABD6-02E30D1C65F6}" srcOrd="0" destOrd="0" presId="urn:microsoft.com/office/officeart/2005/8/layout/vList2"/>
    <dgm:cxn modelId="{1C13DD29-CD6E-47C7-A6FF-87EB6124CC61}" type="presParOf" srcId="{75F9E9E7-7A31-4D0A-AC15-0BB3DBD95148}" destId="{F5492D35-E122-43BD-A611-2276FB6415F3}" srcOrd="1" destOrd="0" presId="urn:microsoft.com/office/officeart/2005/8/layout/vList2"/>
    <dgm:cxn modelId="{96CE4863-E8DC-4C8B-8CBE-00483FFA7DD6}" type="presParOf" srcId="{75F9E9E7-7A31-4D0A-AC15-0BB3DBD95148}" destId="{9E2E9217-CD53-4762-971F-8B975F218028}" srcOrd="2" destOrd="0" presId="urn:microsoft.com/office/officeart/2005/8/layout/vList2"/>
    <dgm:cxn modelId="{A8860595-DB87-4C37-ABBD-49DC1AB07E57}" type="presParOf" srcId="{75F9E9E7-7A31-4D0A-AC15-0BB3DBD95148}" destId="{DE9103DD-D5CF-4AA8-8FFE-FED98586F4C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79BEFD1-EB0F-4658-99EB-2708A9A831A9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hr-HR"/>
        </a:p>
      </dgm:t>
    </dgm:pt>
    <dgm:pt modelId="{A955BB8D-B1FC-4CA3-A767-9C6D9599302E}">
      <dgm:prSet/>
      <dgm:spPr/>
      <dgm:t>
        <a:bodyPr/>
        <a:lstStyle/>
        <a:p>
          <a:pPr rtl="0"/>
          <a:r>
            <a:rPr lang="hr-HR" dirty="0" smtClean="0">
              <a:latin typeface="Century" panose="02040604050505020304" pitchFamily="18" charset="0"/>
            </a:rPr>
            <a:t>Informiranje klijenta o dijagnozi, demografske i etiološke informacije</a:t>
          </a:r>
          <a:endParaRPr lang="hr-HR" dirty="0">
            <a:latin typeface="Century" panose="02040604050505020304" pitchFamily="18" charset="0"/>
          </a:endParaRPr>
        </a:p>
      </dgm:t>
    </dgm:pt>
    <dgm:pt modelId="{EB59FC6E-4ED8-45E2-888F-2318A84116AB}" type="parTrans" cxnId="{F55377F8-6750-4403-92F4-215E1CE9012B}">
      <dgm:prSet/>
      <dgm:spPr/>
      <dgm:t>
        <a:bodyPr/>
        <a:lstStyle/>
        <a:p>
          <a:endParaRPr lang="hr-HR">
            <a:latin typeface="Century" panose="02040604050505020304" pitchFamily="18" charset="0"/>
          </a:endParaRPr>
        </a:p>
      </dgm:t>
    </dgm:pt>
    <dgm:pt modelId="{BB715F96-2A10-4A82-99AB-9E662FD63E9F}" type="sibTrans" cxnId="{F55377F8-6750-4403-92F4-215E1CE9012B}">
      <dgm:prSet/>
      <dgm:spPr/>
      <dgm:t>
        <a:bodyPr/>
        <a:lstStyle/>
        <a:p>
          <a:endParaRPr lang="hr-HR">
            <a:latin typeface="Century" panose="02040604050505020304" pitchFamily="18" charset="0"/>
          </a:endParaRPr>
        </a:p>
      </dgm:t>
    </dgm:pt>
    <dgm:pt modelId="{09EB0237-9F23-4B26-941E-CCA01AFD4F6D}">
      <dgm:prSet/>
      <dgm:spPr/>
      <dgm:t>
        <a:bodyPr/>
        <a:lstStyle/>
        <a:p>
          <a:pPr rtl="0"/>
          <a:r>
            <a:rPr lang="hr-HR" b="0" smtClean="0">
              <a:latin typeface="Century" panose="02040604050505020304" pitchFamily="18" charset="0"/>
            </a:rPr>
            <a:t>Edukacija o simptomima panike</a:t>
          </a:r>
          <a:r>
            <a:rPr lang="hr-HR" b="1" smtClean="0">
              <a:latin typeface="Century" panose="02040604050505020304" pitchFamily="18" charset="0"/>
            </a:rPr>
            <a:t>, </a:t>
          </a:r>
          <a:r>
            <a:rPr lang="hr-HR" smtClean="0">
              <a:latin typeface="Century" panose="02040604050505020304" pitchFamily="18" charset="0"/>
            </a:rPr>
            <a:t>o faktorima koji predisponiraju, precipitiraju i održavaju simptome</a:t>
          </a:r>
          <a:endParaRPr lang="hr-HR">
            <a:latin typeface="Century" panose="02040604050505020304" pitchFamily="18" charset="0"/>
          </a:endParaRPr>
        </a:p>
      </dgm:t>
    </dgm:pt>
    <dgm:pt modelId="{6DD55C49-5240-4941-8954-DEF2B9D20EA5}" type="parTrans" cxnId="{0E24ADAC-E0DB-45BC-B261-61D6A6EA1668}">
      <dgm:prSet/>
      <dgm:spPr/>
      <dgm:t>
        <a:bodyPr/>
        <a:lstStyle/>
        <a:p>
          <a:endParaRPr lang="hr-HR">
            <a:latin typeface="Century" panose="02040604050505020304" pitchFamily="18" charset="0"/>
          </a:endParaRPr>
        </a:p>
      </dgm:t>
    </dgm:pt>
    <dgm:pt modelId="{DF421D13-5C45-4733-BF87-43D2410A324B}" type="sibTrans" cxnId="{0E24ADAC-E0DB-45BC-B261-61D6A6EA1668}">
      <dgm:prSet/>
      <dgm:spPr/>
      <dgm:t>
        <a:bodyPr/>
        <a:lstStyle/>
        <a:p>
          <a:endParaRPr lang="hr-HR">
            <a:latin typeface="Century" panose="02040604050505020304" pitchFamily="18" charset="0"/>
          </a:endParaRPr>
        </a:p>
      </dgm:t>
    </dgm:pt>
    <dgm:pt modelId="{44A322F6-84BD-4217-9337-7A235B39C588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2 letka s informacijama za klijente: </a:t>
          </a:r>
          <a:endParaRPr lang="hr-HR">
            <a:latin typeface="Century" panose="02040604050505020304" pitchFamily="18" charset="0"/>
          </a:endParaRPr>
        </a:p>
      </dgm:t>
    </dgm:pt>
    <dgm:pt modelId="{45DCD182-751F-4247-A7F3-E3D9E03607C9}" type="parTrans" cxnId="{6D63C5BE-27BC-4645-935D-89F979EF0E58}">
      <dgm:prSet/>
      <dgm:spPr/>
      <dgm:t>
        <a:bodyPr/>
        <a:lstStyle/>
        <a:p>
          <a:endParaRPr lang="hr-HR">
            <a:latin typeface="Century" panose="02040604050505020304" pitchFamily="18" charset="0"/>
          </a:endParaRPr>
        </a:p>
      </dgm:t>
    </dgm:pt>
    <dgm:pt modelId="{0DD4B6A7-3420-449F-8EED-91201FD75100}" type="sibTrans" cxnId="{6D63C5BE-27BC-4645-935D-89F979EF0E58}">
      <dgm:prSet/>
      <dgm:spPr/>
      <dgm:t>
        <a:bodyPr/>
        <a:lstStyle/>
        <a:p>
          <a:endParaRPr lang="hr-HR">
            <a:latin typeface="Century" panose="02040604050505020304" pitchFamily="18" charset="0"/>
          </a:endParaRPr>
        </a:p>
      </dgm:t>
    </dgm:pt>
    <dgm:pt modelId="{3F1EC2FE-9182-475B-A989-39C17C6B5ACD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Opis prirode paničnih poremećaja i agorafobije</a:t>
          </a:r>
          <a:endParaRPr lang="hr-HR">
            <a:latin typeface="Century" panose="02040604050505020304" pitchFamily="18" charset="0"/>
          </a:endParaRPr>
        </a:p>
      </dgm:t>
    </dgm:pt>
    <dgm:pt modelId="{39D41586-3F09-45B8-A43D-2DE46E3D0C4C}" type="parTrans" cxnId="{0230C59B-68E2-4165-888D-A579080E210A}">
      <dgm:prSet/>
      <dgm:spPr/>
      <dgm:t>
        <a:bodyPr/>
        <a:lstStyle/>
        <a:p>
          <a:endParaRPr lang="hr-HR">
            <a:latin typeface="Century" panose="02040604050505020304" pitchFamily="18" charset="0"/>
          </a:endParaRPr>
        </a:p>
      </dgm:t>
    </dgm:pt>
    <dgm:pt modelId="{CA287877-0930-42A4-83C6-650869BE4037}" type="sibTrans" cxnId="{0230C59B-68E2-4165-888D-A579080E210A}">
      <dgm:prSet/>
      <dgm:spPr/>
      <dgm:t>
        <a:bodyPr/>
        <a:lstStyle/>
        <a:p>
          <a:endParaRPr lang="hr-HR">
            <a:latin typeface="Century" panose="02040604050505020304" pitchFamily="18" charset="0"/>
          </a:endParaRPr>
        </a:p>
      </dgm:t>
    </dgm:pt>
    <dgm:pt modelId="{008FB896-57F4-4888-9B5B-F7E7D28D30E9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Opis kognitivno-bihevioralne terapije</a:t>
          </a:r>
          <a:endParaRPr lang="hr-HR">
            <a:latin typeface="Century" panose="02040604050505020304" pitchFamily="18" charset="0"/>
          </a:endParaRPr>
        </a:p>
      </dgm:t>
    </dgm:pt>
    <dgm:pt modelId="{797778C6-CF16-4A85-BE98-D45522211A47}" type="parTrans" cxnId="{3D548AFC-847A-4D2C-9D64-A8F77E8E918D}">
      <dgm:prSet/>
      <dgm:spPr/>
      <dgm:t>
        <a:bodyPr/>
        <a:lstStyle/>
        <a:p>
          <a:endParaRPr lang="hr-HR">
            <a:latin typeface="Century" panose="02040604050505020304" pitchFamily="18" charset="0"/>
          </a:endParaRPr>
        </a:p>
      </dgm:t>
    </dgm:pt>
    <dgm:pt modelId="{425984C0-E950-407A-8FD6-3C36D44AC1A5}" type="sibTrans" cxnId="{3D548AFC-847A-4D2C-9D64-A8F77E8E918D}">
      <dgm:prSet/>
      <dgm:spPr/>
      <dgm:t>
        <a:bodyPr/>
        <a:lstStyle/>
        <a:p>
          <a:endParaRPr lang="hr-HR">
            <a:latin typeface="Century" panose="02040604050505020304" pitchFamily="18" charset="0"/>
          </a:endParaRPr>
        </a:p>
      </dgm:t>
    </dgm:pt>
    <dgm:pt modelId="{A5991256-3D49-413C-A508-2D7295BE0A5D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Oblikovanje specifičnih ciljeva terapije – suradnja klijenta i terapeuta</a:t>
          </a:r>
          <a:endParaRPr lang="hr-HR">
            <a:latin typeface="Century" panose="02040604050505020304" pitchFamily="18" charset="0"/>
          </a:endParaRPr>
        </a:p>
      </dgm:t>
    </dgm:pt>
    <dgm:pt modelId="{5CC4E3A5-FA58-45FF-9BFD-5075DDEB5F78}" type="parTrans" cxnId="{CBF8C2F0-2223-44B6-872D-715478CE2841}">
      <dgm:prSet/>
      <dgm:spPr/>
      <dgm:t>
        <a:bodyPr/>
        <a:lstStyle/>
        <a:p>
          <a:endParaRPr lang="hr-HR">
            <a:latin typeface="Century" panose="02040604050505020304" pitchFamily="18" charset="0"/>
          </a:endParaRPr>
        </a:p>
      </dgm:t>
    </dgm:pt>
    <dgm:pt modelId="{8FEFABF2-A06B-4269-BC4B-73F6B5CB1CC2}" type="sibTrans" cxnId="{CBF8C2F0-2223-44B6-872D-715478CE2841}">
      <dgm:prSet/>
      <dgm:spPr/>
      <dgm:t>
        <a:bodyPr/>
        <a:lstStyle/>
        <a:p>
          <a:endParaRPr lang="hr-HR">
            <a:latin typeface="Century" panose="02040604050505020304" pitchFamily="18" charset="0"/>
          </a:endParaRPr>
        </a:p>
      </dgm:t>
    </dgm:pt>
    <dgm:pt modelId="{15BB2CC1-0357-4148-A54F-E89A07D50729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Izlaganje povećanom rasponu situacija</a:t>
          </a:r>
          <a:endParaRPr lang="hr-HR">
            <a:latin typeface="Century" panose="02040604050505020304" pitchFamily="18" charset="0"/>
          </a:endParaRPr>
        </a:p>
      </dgm:t>
    </dgm:pt>
    <dgm:pt modelId="{9A33D12F-BA27-416F-AF2E-D79EC4B6D82D}" type="parTrans" cxnId="{23CEBC63-740B-4475-92EB-A831B3CEA7E6}">
      <dgm:prSet/>
      <dgm:spPr/>
      <dgm:t>
        <a:bodyPr/>
        <a:lstStyle/>
        <a:p>
          <a:endParaRPr lang="hr-HR">
            <a:latin typeface="Century" panose="02040604050505020304" pitchFamily="18" charset="0"/>
          </a:endParaRPr>
        </a:p>
      </dgm:t>
    </dgm:pt>
    <dgm:pt modelId="{0FF11C4E-DEE5-4E8A-90E9-4AB1F6AA4F1D}" type="sibTrans" cxnId="{23CEBC63-740B-4475-92EB-A831B3CEA7E6}">
      <dgm:prSet/>
      <dgm:spPr/>
      <dgm:t>
        <a:bodyPr/>
        <a:lstStyle/>
        <a:p>
          <a:endParaRPr lang="hr-HR">
            <a:latin typeface="Century" panose="02040604050505020304" pitchFamily="18" charset="0"/>
          </a:endParaRPr>
        </a:p>
      </dgm:t>
    </dgm:pt>
    <dgm:pt modelId="{2D5C32B0-3792-4017-84BE-A89210051C89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Toleriranje i smanjivanje anksiozne zabrinutosti i autonomnog uzbuđenja</a:t>
          </a:r>
          <a:endParaRPr lang="hr-HR">
            <a:latin typeface="Century" panose="02040604050505020304" pitchFamily="18" charset="0"/>
          </a:endParaRPr>
        </a:p>
      </dgm:t>
    </dgm:pt>
    <dgm:pt modelId="{026D01F2-B757-40CD-BA9F-9A1BA2DEE633}" type="parTrans" cxnId="{58F273D4-F262-4519-BC5A-177A82D9FFF4}">
      <dgm:prSet/>
      <dgm:spPr/>
      <dgm:t>
        <a:bodyPr/>
        <a:lstStyle/>
        <a:p>
          <a:endParaRPr lang="hr-HR">
            <a:latin typeface="Century" panose="02040604050505020304" pitchFamily="18" charset="0"/>
          </a:endParaRPr>
        </a:p>
      </dgm:t>
    </dgm:pt>
    <dgm:pt modelId="{5B2961D4-2486-47AF-9D51-41EB07B79056}" type="sibTrans" cxnId="{58F273D4-F262-4519-BC5A-177A82D9FFF4}">
      <dgm:prSet/>
      <dgm:spPr/>
      <dgm:t>
        <a:bodyPr/>
        <a:lstStyle/>
        <a:p>
          <a:endParaRPr lang="hr-HR">
            <a:latin typeface="Century" panose="02040604050505020304" pitchFamily="18" charset="0"/>
          </a:endParaRPr>
        </a:p>
      </dgm:t>
    </dgm:pt>
    <dgm:pt modelId="{DA37FB8E-36EB-442C-A9AD-07B88D5BA625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Reguliranje disanja</a:t>
          </a:r>
          <a:endParaRPr lang="hr-HR">
            <a:latin typeface="Century" panose="02040604050505020304" pitchFamily="18" charset="0"/>
          </a:endParaRPr>
        </a:p>
      </dgm:t>
    </dgm:pt>
    <dgm:pt modelId="{B4C8CACE-10A2-467F-9788-7B49667DE7A5}" type="parTrans" cxnId="{46A9F78D-63A6-49E7-AEE5-6BD2C7BEC2AA}">
      <dgm:prSet/>
      <dgm:spPr/>
      <dgm:t>
        <a:bodyPr/>
        <a:lstStyle/>
        <a:p>
          <a:endParaRPr lang="hr-HR">
            <a:latin typeface="Century" panose="02040604050505020304" pitchFamily="18" charset="0"/>
          </a:endParaRPr>
        </a:p>
      </dgm:t>
    </dgm:pt>
    <dgm:pt modelId="{8C909833-7C30-43D5-96EF-5AB533DD2562}" type="sibTrans" cxnId="{46A9F78D-63A6-49E7-AEE5-6BD2C7BEC2AA}">
      <dgm:prSet/>
      <dgm:spPr/>
      <dgm:t>
        <a:bodyPr/>
        <a:lstStyle/>
        <a:p>
          <a:endParaRPr lang="hr-HR">
            <a:latin typeface="Century" panose="02040604050505020304" pitchFamily="18" charset="0"/>
          </a:endParaRPr>
        </a:p>
      </dgm:t>
    </dgm:pt>
    <dgm:pt modelId="{1F8C7784-C075-47B9-B504-94EDDB05F810}">
      <dgm:prSet/>
      <dgm:spPr/>
      <dgm:t>
        <a:bodyPr/>
        <a:lstStyle/>
        <a:p>
          <a:pPr rtl="0"/>
          <a:r>
            <a:rPr lang="hr-HR" smtClean="0">
              <a:latin typeface="Century" panose="02040604050505020304" pitchFamily="18" charset="0"/>
            </a:rPr>
            <a:t>Promjena krivih kognitivnih procjena</a:t>
          </a:r>
          <a:endParaRPr lang="hr-HR">
            <a:latin typeface="Century" panose="02040604050505020304" pitchFamily="18" charset="0"/>
          </a:endParaRPr>
        </a:p>
      </dgm:t>
    </dgm:pt>
    <dgm:pt modelId="{04DE2509-32C2-4E9D-8988-C1E0D26E5CB1}" type="parTrans" cxnId="{A1BB1E30-7B05-4544-9809-2EEB73E858CB}">
      <dgm:prSet/>
      <dgm:spPr/>
      <dgm:t>
        <a:bodyPr/>
        <a:lstStyle/>
        <a:p>
          <a:endParaRPr lang="hr-HR">
            <a:latin typeface="Century" panose="02040604050505020304" pitchFamily="18" charset="0"/>
          </a:endParaRPr>
        </a:p>
      </dgm:t>
    </dgm:pt>
    <dgm:pt modelId="{C05A7A3F-7590-4D63-B182-85CF0F031F74}" type="sibTrans" cxnId="{A1BB1E30-7B05-4544-9809-2EEB73E858CB}">
      <dgm:prSet/>
      <dgm:spPr/>
      <dgm:t>
        <a:bodyPr/>
        <a:lstStyle/>
        <a:p>
          <a:endParaRPr lang="hr-HR">
            <a:latin typeface="Century" panose="02040604050505020304" pitchFamily="18" charset="0"/>
          </a:endParaRPr>
        </a:p>
      </dgm:t>
    </dgm:pt>
    <dgm:pt modelId="{EAFECD04-7CA9-4FF0-B4DB-08CF0D2A6366}" type="pres">
      <dgm:prSet presAssocID="{F79BEFD1-EB0F-4658-99EB-2708A9A831A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886A46B-0B77-4FBD-985C-5F7B118181FB}" type="pres">
      <dgm:prSet presAssocID="{A955BB8D-B1FC-4CA3-A767-9C6D9599302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E92F761-63B4-476A-BDBD-789FB3E49319}" type="pres">
      <dgm:prSet presAssocID="{BB715F96-2A10-4A82-99AB-9E662FD63E9F}" presName="spacer" presStyleCnt="0"/>
      <dgm:spPr/>
      <dgm:t>
        <a:bodyPr/>
        <a:lstStyle/>
        <a:p>
          <a:endParaRPr lang="hr-HR"/>
        </a:p>
      </dgm:t>
    </dgm:pt>
    <dgm:pt modelId="{4776E481-FA32-4E32-97D7-C1AD16F434C2}" type="pres">
      <dgm:prSet presAssocID="{09EB0237-9F23-4B26-941E-CCA01AFD4F6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BAF718A-9349-441F-BDC8-E90647DC0473}" type="pres">
      <dgm:prSet presAssocID="{DF421D13-5C45-4733-BF87-43D2410A324B}" presName="spacer" presStyleCnt="0"/>
      <dgm:spPr/>
      <dgm:t>
        <a:bodyPr/>
        <a:lstStyle/>
        <a:p>
          <a:endParaRPr lang="hr-HR"/>
        </a:p>
      </dgm:t>
    </dgm:pt>
    <dgm:pt modelId="{63B06565-7519-40FB-88B3-03B22DC5CC79}" type="pres">
      <dgm:prSet presAssocID="{44A322F6-84BD-4217-9337-7A235B39C58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BD6DD49-EC19-4E32-ACBC-E7B27B64515E}" type="pres">
      <dgm:prSet presAssocID="{44A322F6-84BD-4217-9337-7A235B39C588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7135AA6-C864-4F41-9CF7-754A61C0F2AC}" type="pres">
      <dgm:prSet presAssocID="{A5991256-3D49-413C-A508-2D7295BE0A5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94FB3BF-D49C-4E0E-928F-6F9E0DA68075}" type="pres">
      <dgm:prSet presAssocID="{A5991256-3D49-413C-A508-2D7295BE0A5D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8FDF2EA0-F61E-4A4D-BAF1-1F0672D0485B}" type="presOf" srcId="{15BB2CC1-0357-4148-A54F-E89A07D50729}" destId="{E94FB3BF-D49C-4E0E-928F-6F9E0DA68075}" srcOrd="0" destOrd="0" presId="urn:microsoft.com/office/officeart/2005/8/layout/vList2"/>
    <dgm:cxn modelId="{A1BB1E30-7B05-4544-9809-2EEB73E858CB}" srcId="{A5991256-3D49-413C-A508-2D7295BE0A5D}" destId="{1F8C7784-C075-47B9-B504-94EDDB05F810}" srcOrd="3" destOrd="0" parTransId="{04DE2509-32C2-4E9D-8988-C1E0D26E5CB1}" sibTransId="{C05A7A3F-7590-4D63-B182-85CF0F031F74}"/>
    <dgm:cxn modelId="{8F12796F-4652-46A0-80AD-785785BA4302}" type="presOf" srcId="{A5991256-3D49-413C-A508-2D7295BE0A5D}" destId="{F7135AA6-C864-4F41-9CF7-754A61C0F2AC}" srcOrd="0" destOrd="0" presId="urn:microsoft.com/office/officeart/2005/8/layout/vList2"/>
    <dgm:cxn modelId="{6D63C5BE-27BC-4645-935D-89F979EF0E58}" srcId="{F79BEFD1-EB0F-4658-99EB-2708A9A831A9}" destId="{44A322F6-84BD-4217-9337-7A235B39C588}" srcOrd="2" destOrd="0" parTransId="{45DCD182-751F-4247-A7F3-E3D9E03607C9}" sibTransId="{0DD4B6A7-3420-449F-8EED-91201FD75100}"/>
    <dgm:cxn modelId="{46A9F78D-63A6-49E7-AEE5-6BD2C7BEC2AA}" srcId="{A5991256-3D49-413C-A508-2D7295BE0A5D}" destId="{DA37FB8E-36EB-442C-A9AD-07B88D5BA625}" srcOrd="2" destOrd="0" parTransId="{B4C8CACE-10A2-467F-9788-7B49667DE7A5}" sibTransId="{8C909833-7C30-43D5-96EF-5AB533DD2562}"/>
    <dgm:cxn modelId="{06530F1A-252A-4F53-9821-987B675E7E57}" type="presOf" srcId="{A955BB8D-B1FC-4CA3-A767-9C6D9599302E}" destId="{D886A46B-0B77-4FBD-985C-5F7B118181FB}" srcOrd="0" destOrd="0" presId="urn:microsoft.com/office/officeart/2005/8/layout/vList2"/>
    <dgm:cxn modelId="{CC48C696-7ECE-479D-B4A5-0D5B0D21F570}" type="presOf" srcId="{1F8C7784-C075-47B9-B504-94EDDB05F810}" destId="{E94FB3BF-D49C-4E0E-928F-6F9E0DA68075}" srcOrd="0" destOrd="3" presId="urn:microsoft.com/office/officeart/2005/8/layout/vList2"/>
    <dgm:cxn modelId="{0230C59B-68E2-4165-888D-A579080E210A}" srcId="{44A322F6-84BD-4217-9337-7A235B39C588}" destId="{3F1EC2FE-9182-475B-A989-39C17C6B5ACD}" srcOrd="0" destOrd="0" parTransId="{39D41586-3F09-45B8-A43D-2DE46E3D0C4C}" sibTransId="{CA287877-0930-42A4-83C6-650869BE4037}"/>
    <dgm:cxn modelId="{0E24ADAC-E0DB-45BC-B261-61D6A6EA1668}" srcId="{F79BEFD1-EB0F-4658-99EB-2708A9A831A9}" destId="{09EB0237-9F23-4B26-941E-CCA01AFD4F6D}" srcOrd="1" destOrd="0" parTransId="{6DD55C49-5240-4941-8954-DEF2B9D20EA5}" sibTransId="{DF421D13-5C45-4733-BF87-43D2410A324B}"/>
    <dgm:cxn modelId="{23CEBC63-740B-4475-92EB-A831B3CEA7E6}" srcId="{A5991256-3D49-413C-A508-2D7295BE0A5D}" destId="{15BB2CC1-0357-4148-A54F-E89A07D50729}" srcOrd="0" destOrd="0" parTransId="{9A33D12F-BA27-416F-AF2E-D79EC4B6D82D}" sibTransId="{0FF11C4E-DEE5-4E8A-90E9-4AB1F6AA4F1D}"/>
    <dgm:cxn modelId="{CBF8C2F0-2223-44B6-872D-715478CE2841}" srcId="{F79BEFD1-EB0F-4658-99EB-2708A9A831A9}" destId="{A5991256-3D49-413C-A508-2D7295BE0A5D}" srcOrd="3" destOrd="0" parTransId="{5CC4E3A5-FA58-45FF-9BFD-5075DDEB5F78}" sibTransId="{8FEFABF2-A06B-4269-BC4B-73F6B5CB1CC2}"/>
    <dgm:cxn modelId="{F55377F8-6750-4403-92F4-215E1CE9012B}" srcId="{F79BEFD1-EB0F-4658-99EB-2708A9A831A9}" destId="{A955BB8D-B1FC-4CA3-A767-9C6D9599302E}" srcOrd="0" destOrd="0" parTransId="{EB59FC6E-4ED8-45E2-888F-2318A84116AB}" sibTransId="{BB715F96-2A10-4A82-99AB-9E662FD63E9F}"/>
    <dgm:cxn modelId="{92A6338D-3663-4CC8-A9E0-57CB7164EF40}" type="presOf" srcId="{DA37FB8E-36EB-442C-A9AD-07B88D5BA625}" destId="{E94FB3BF-D49C-4E0E-928F-6F9E0DA68075}" srcOrd="0" destOrd="2" presId="urn:microsoft.com/office/officeart/2005/8/layout/vList2"/>
    <dgm:cxn modelId="{09545CF6-67F4-44C7-869D-FC6D98956B45}" type="presOf" srcId="{44A322F6-84BD-4217-9337-7A235B39C588}" destId="{63B06565-7519-40FB-88B3-03B22DC5CC79}" srcOrd="0" destOrd="0" presId="urn:microsoft.com/office/officeart/2005/8/layout/vList2"/>
    <dgm:cxn modelId="{5E9EEBA1-6840-482F-B834-71D0C0E00376}" type="presOf" srcId="{3F1EC2FE-9182-475B-A989-39C17C6B5ACD}" destId="{FBD6DD49-EC19-4E32-ACBC-E7B27B64515E}" srcOrd="0" destOrd="0" presId="urn:microsoft.com/office/officeart/2005/8/layout/vList2"/>
    <dgm:cxn modelId="{3D548AFC-847A-4D2C-9D64-A8F77E8E918D}" srcId="{44A322F6-84BD-4217-9337-7A235B39C588}" destId="{008FB896-57F4-4888-9B5B-F7E7D28D30E9}" srcOrd="1" destOrd="0" parTransId="{797778C6-CF16-4A85-BE98-D45522211A47}" sibTransId="{425984C0-E950-407A-8FD6-3C36D44AC1A5}"/>
    <dgm:cxn modelId="{847B55CA-00F7-4198-9760-DF618F7F7C4F}" type="presOf" srcId="{2D5C32B0-3792-4017-84BE-A89210051C89}" destId="{E94FB3BF-D49C-4E0E-928F-6F9E0DA68075}" srcOrd="0" destOrd="1" presId="urn:microsoft.com/office/officeart/2005/8/layout/vList2"/>
    <dgm:cxn modelId="{1AAB1AEC-795F-4A1D-8632-AA4B41D1480B}" type="presOf" srcId="{F79BEFD1-EB0F-4658-99EB-2708A9A831A9}" destId="{EAFECD04-7CA9-4FF0-B4DB-08CF0D2A6366}" srcOrd="0" destOrd="0" presId="urn:microsoft.com/office/officeart/2005/8/layout/vList2"/>
    <dgm:cxn modelId="{495E81DE-2D94-4C73-A425-0DADCC165EB7}" type="presOf" srcId="{09EB0237-9F23-4B26-941E-CCA01AFD4F6D}" destId="{4776E481-FA32-4E32-97D7-C1AD16F434C2}" srcOrd="0" destOrd="0" presId="urn:microsoft.com/office/officeart/2005/8/layout/vList2"/>
    <dgm:cxn modelId="{58F273D4-F262-4519-BC5A-177A82D9FFF4}" srcId="{A5991256-3D49-413C-A508-2D7295BE0A5D}" destId="{2D5C32B0-3792-4017-84BE-A89210051C89}" srcOrd="1" destOrd="0" parTransId="{026D01F2-B757-40CD-BA9F-9A1BA2DEE633}" sibTransId="{5B2961D4-2486-47AF-9D51-41EB07B79056}"/>
    <dgm:cxn modelId="{9D906059-A932-4F8D-B975-FBBED7553D17}" type="presOf" srcId="{008FB896-57F4-4888-9B5B-F7E7D28D30E9}" destId="{FBD6DD49-EC19-4E32-ACBC-E7B27B64515E}" srcOrd="0" destOrd="1" presId="urn:microsoft.com/office/officeart/2005/8/layout/vList2"/>
    <dgm:cxn modelId="{8FA39B98-9827-420A-81E8-EF81CD167027}" type="presParOf" srcId="{EAFECD04-7CA9-4FF0-B4DB-08CF0D2A6366}" destId="{D886A46B-0B77-4FBD-985C-5F7B118181FB}" srcOrd="0" destOrd="0" presId="urn:microsoft.com/office/officeart/2005/8/layout/vList2"/>
    <dgm:cxn modelId="{EC360907-0082-44BE-91AD-F53572A5E0FB}" type="presParOf" srcId="{EAFECD04-7CA9-4FF0-B4DB-08CF0D2A6366}" destId="{9E92F761-63B4-476A-BDBD-789FB3E49319}" srcOrd="1" destOrd="0" presId="urn:microsoft.com/office/officeart/2005/8/layout/vList2"/>
    <dgm:cxn modelId="{B8329AEC-C88B-42FC-B8A7-BEA5C59BDA5B}" type="presParOf" srcId="{EAFECD04-7CA9-4FF0-B4DB-08CF0D2A6366}" destId="{4776E481-FA32-4E32-97D7-C1AD16F434C2}" srcOrd="2" destOrd="0" presId="urn:microsoft.com/office/officeart/2005/8/layout/vList2"/>
    <dgm:cxn modelId="{E6B25B57-9A0E-4240-B667-B4A815122CE9}" type="presParOf" srcId="{EAFECD04-7CA9-4FF0-B4DB-08CF0D2A6366}" destId="{CBAF718A-9349-441F-BDC8-E90647DC0473}" srcOrd="3" destOrd="0" presId="urn:microsoft.com/office/officeart/2005/8/layout/vList2"/>
    <dgm:cxn modelId="{258BE947-DD1E-402B-9CA6-A2C363820243}" type="presParOf" srcId="{EAFECD04-7CA9-4FF0-B4DB-08CF0D2A6366}" destId="{63B06565-7519-40FB-88B3-03B22DC5CC79}" srcOrd="4" destOrd="0" presId="urn:microsoft.com/office/officeart/2005/8/layout/vList2"/>
    <dgm:cxn modelId="{486D1FD1-A856-459B-91CB-5B22EB913885}" type="presParOf" srcId="{EAFECD04-7CA9-4FF0-B4DB-08CF0D2A6366}" destId="{FBD6DD49-EC19-4E32-ACBC-E7B27B64515E}" srcOrd="5" destOrd="0" presId="urn:microsoft.com/office/officeart/2005/8/layout/vList2"/>
    <dgm:cxn modelId="{ECDBD3E1-E2FF-4F31-AE52-3CEDF40B4469}" type="presParOf" srcId="{EAFECD04-7CA9-4FF0-B4DB-08CF0D2A6366}" destId="{F7135AA6-C864-4F41-9CF7-754A61C0F2AC}" srcOrd="6" destOrd="0" presId="urn:microsoft.com/office/officeart/2005/8/layout/vList2"/>
    <dgm:cxn modelId="{BACB989C-47BF-456E-9339-A2A2B8C1C99D}" type="presParOf" srcId="{EAFECD04-7CA9-4FF0-B4DB-08CF0D2A6366}" destId="{E94FB3BF-D49C-4E0E-928F-6F9E0DA68075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661B8D-1EAB-476D-A50B-FB13F90FD7FA}">
      <dsp:nvSpPr>
        <dsp:cNvPr id="0" name=""/>
        <dsp:cNvSpPr/>
      </dsp:nvSpPr>
      <dsp:spPr>
        <a:xfrm>
          <a:off x="756458" y="0"/>
          <a:ext cx="8573202" cy="526645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E9DB51-4FDE-427B-B2F0-1128ECE4C8C8}">
      <dsp:nvSpPr>
        <dsp:cNvPr id="0" name=""/>
        <dsp:cNvSpPr/>
      </dsp:nvSpPr>
      <dsp:spPr>
        <a:xfrm>
          <a:off x="4413" y="1427819"/>
          <a:ext cx="4841996" cy="241081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smtClean="0">
              <a:latin typeface="Century" panose="02040604050505020304" pitchFamily="18" charset="0"/>
            </a:rPr>
            <a:t>Panični napad </a:t>
          </a:r>
          <a:endParaRPr lang="hr-HR" sz="1600" kern="120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smtClean="0">
              <a:latin typeface="Century" panose="02040604050505020304" pitchFamily="18" charset="0"/>
            </a:rPr>
            <a:t>iznenadna i značajna epizoda neugode/straha</a:t>
          </a:r>
          <a:endParaRPr lang="hr-HR" sz="1600" kern="120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smtClean="0">
              <a:latin typeface="Century" panose="02040604050505020304" pitchFamily="18" charset="0"/>
            </a:rPr>
            <a:t>tjelesni simptomi (lupanje srca, znojenje, gušenje, bol u prsima, vrtoglavica…)</a:t>
          </a:r>
          <a:endParaRPr lang="hr-HR" sz="1600" kern="120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smtClean="0">
              <a:latin typeface="Century" panose="02040604050505020304" pitchFamily="18" charset="0"/>
            </a:rPr>
            <a:t>kognitivni simptomi (strah od gubitka kontrole, strah od ludila ili smrti…)</a:t>
          </a:r>
          <a:endParaRPr lang="hr-HR" sz="1600" kern="120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smtClean="0">
              <a:latin typeface="Century" panose="02040604050505020304" pitchFamily="18" charset="0"/>
            </a:rPr>
            <a:t>potreba za bježanjem</a:t>
          </a:r>
          <a:endParaRPr lang="hr-HR" sz="1600" kern="120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smtClean="0">
              <a:latin typeface="Century" panose="02040604050505020304" pitchFamily="18" charset="0"/>
            </a:rPr>
            <a:t>počinje iznenada, kratkotrajan (max 30 min)</a:t>
          </a:r>
          <a:endParaRPr lang="hr-HR" sz="1600" kern="1200">
            <a:latin typeface="Century" panose="02040604050505020304" pitchFamily="18" charset="0"/>
          </a:endParaRPr>
        </a:p>
      </dsp:txBody>
      <dsp:txXfrm>
        <a:off x="122099" y="1545505"/>
        <a:ext cx="4606624" cy="2175441"/>
      </dsp:txXfrm>
    </dsp:sp>
    <dsp:sp modelId="{7DDEFD3D-8DFB-44F5-9E4E-387AEF290F0E}">
      <dsp:nvSpPr>
        <dsp:cNvPr id="0" name=""/>
        <dsp:cNvSpPr/>
      </dsp:nvSpPr>
      <dsp:spPr>
        <a:xfrm>
          <a:off x="5099049" y="1579935"/>
          <a:ext cx="4987070" cy="210658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b="1" kern="1200" smtClean="0">
              <a:latin typeface="Century" panose="02040604050505020304" pitchFamily="18" charset="0"/>
            </a:rPr>
            <a:t>Panični poremećaj </a:t>
          </a:r>
          <a:endParaRPr lang="hr-HR" sz="2200" kern="1200">
            <a:latin typeface="Century" panose="02040604050505020304" pitchFamily="18" charset="0"/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smtClean="0">
              <a:latin typeface="Century" panose="02040604050505020304" pitchFamily="18" charset="0"/>
            </a:rPr>
            <a:t>uporni, neočekivani panični napadi</a:t>
          </a:r>
          <a:endParaRPr lang="hr-HR" sz="1700" kern="1200">
            <a:latin typeface="Century" panose="02040604050505020304" pitchFamily="18" charset="0"/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smtClean="0">
              <a:latin typeface="Century" panose="02040604050505020304" pitchFamily="18" charset="0"/>
            </a:rPr>
            <a:t>stalni strah od budućih napada ili posljedica </a:t>
          </a:r>
          <a:endParaRPr lang="hr-HR" sz="1700" kern="1200">
            <a:latin typeface="Century" panose="02040604050505020304" pitchFamily="18" charset="0"/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smtClean="0">
              <a:latin typeface="Century" panose="02040604050505020304" pitchFamily="18" charset="0"/>
            </a:rPr>
            <a:t>promjena ponašanja           </a:t>
          </a:r>
          <a:endParaRPr lang="hr-HR" sz="1700" kern="1200">
            <a:latin typeface="Century" panose="02040604050505020304" pitchFamily="18" charset="0"/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b="1" kern="1200" smtClean="0">
              <a:latin typeface="Century" panose="02040604050505020304" pitchFamily="18" charset="0"/>
            </a:rPr>
            <a:t>agorafobija</a:t>
          </a:r>
          <a:r>
            <a:rPr lang="hr-HR" sz="1700" kern="1200" smtClean="0">
              <a:latin typeface="Century" panose="02040604050505020304" pitchFamily="18" charset="0"/>
            </a:rPr>
            <a:t> (kod 1/3 do ½ osoba s paničnim poremećajem)</a:t>
          </a:r>
          <a:endParaRPr lang="hr-HR" sz="1700" kern="1200">
            <a:latin typeface="Century" panose="02040604050505020304" pitchFamily="18" charset="0"/>
          </a:endParaRPr>
        </a:p>
      </dsp:txBody>
      <dsp:txXfrm>
        <a:off x="5201884" y="1682770"/>
        <a:ext cx="4781400" cy="190091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7A3919-55BF-4E27-A27B-D5191AEC1073}">
      <dsp:nvSpPr>
        <dsp:cNvPr id="0" name=""/>
        <dsp:cNvSpPr/>
      </dsp:nvSpPr>
      <dsp:spPr>
        <a:xfrm>
          <a:off x="0" y="318500"/>
          <a:ext cx="8915400" cy="1216800"/>
        </a:xfrm>
        <a:prstGeom prst="roundRect">
          <a:avLst/>
        </a:prstGeom>
        <a:solidFill>
          <a:srgbClr val="B0BF97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b="1" kern="1200" smtClean="0">
              <a:solidFill>
                <a:schemeClr val="tx1"/>
              </a:solidFill>
              <a:latin typeface="Century" panose="02040604050505020304" pitchFamily="18" charset="0"/>
            </a:rPr>
            <a:t>KONSTRUIRANJE HIJERARHIJE STRAHA</a:t>
          </a:r>
          <a:endParaRPr lang="hr-HR" sz="2800" kern="1200">
            <a:solidFill>
              <a:schemeClr val="tx1"/>
            </a:solidFill>
            <a:latin typeface="Century" panose="02040604050505020304" pitchFamily="18" charset="0"/>
          </a:endParaRPr>
        </a:p>
      </dsp:txBody>
      <dsp:txXfrm>
        <a:off x="59399" y="377899"/>
        <a:ext cx="8796602" cy="1098002"/>
      </dsp:txXfrm>
    </dsp:sp>
    <dsp:sp modelId="{A6771865-0891-4073-8F0F-8C7138298E2E}">
      <dsp:nvSpPr>
        <dsp:cNvPr id="0" name=""/>
        <dsp:cNvSpPr/>
      </dsp:nvSpPr>
      <dsp:spPr>
        <a:xfrm>
          <a:off x="0" y="1535300"/>
          <a:ext cx="8915400" cy="2220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064" tIns="30480" rIns="170688" bIns="30480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400" kern="1200" smtClean="0">
              <a:latin typeface="Century" panose="02040604050505020304" pitchFamily="18" charset="0"/>
            </a:rPr>
            <a:t>Popis zastrašujućih situacija slaže se u hijerarhiju od najmanje do najviše zastrašujuće situacije</a:t>
          </a:r>
          <a:endParaRPr lang="hr-HR" sz="2400" kern="1200">
            <a:latin typeface="Century" panose="02040604050505020304" pitchFamily="18" charset="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400" kern="1200" smtClean="0">
              <a:latin typeface="Century" panose="02040604050505020304" pitchFamily="18" charset="0"/>
            </a:rPr>
            <a:t>Procjena nelagode na skali od 0 do 10 („subjektivne jedinice neugode”)</a:t>
          </a:r>
          <a:endParaRPr lang="hr-HR" sz="2400" kern="1200">
            <a:latin typeface="Century" panose="02040604050505020304" pitchFamily="18" charset="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400" kern="1200" smtClean="0">
              <a:latin typeface="Century" panose="02040604050505020304" pitchFamily="18" charset="0"/>
            </a:rPr>
            <a:t>Hijerarhija sigurnosnih ponašanja, od onih kojih se najlakše do onih kojih se najteže mogu odreći</a:t>
          </a:r>
          <a:endParaRPr lang="hr-HR" sz="2400" kern="1200">
            <a:latin typeface="Century" panose="02040604050505020304" pitchFamily="18" charset="0"/>
          </a:endParaRPr>
        </a:p>
      </dsp:txBody>
      <dsp:txXfrm>
        <a:off x="0" y="1535300"/>
        <a:ext cx="8915400" cy="222007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A155A1-FC06-46C9-8D06-46CCCE500DE4}">
      <dsp:nvSpPr>
        <dsp:cNvPr id="0" name=""/>
        <dsp:cNvSpPr/>
      </dsp:nvSpPr>
      <dsp:spPr>
        <a:xfrm>
          <a:off x="0" y="69236"/>
          <a:ext cx="5700042" cy="956672"/>
        </a:xfrm>
        <a:prstGeom prst="roundRect">
          <a:avLst/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accent5">
              <a:shade val="90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 smtClean="0">
              <a:latin typeface="Century" panose="02040604050505020304" pitchFamily="18" charset="0"/>
            </a:rPr>
            <a:t>PONOVNO UČENJE DISANJA</a:t>
          </a:r>
          <a:endParaRPr lang="hr-HR" sz="2400" kern="1200" dirty="0">
            <a:latin typeface="Century" panose="02040604050505020304" pitchFamily="18" charset="0"/>
          </a:endParaRPr>
        </a:p>
      </dsp:txBody>
      <dsp:txXfrm>
        <a:off x="46701" y="115937"/>
        <a:ext cx="5606640" cy="863270"/>
      </dsp:txXfrm>
    </dsp:sp>
    <dsp:sp modelId="{5FF52DC9-010D-431B-9F1A-8C128FE18F1A}">
      <dsp:nvSpPr>
        <dsp:cNvPr id="0" name=""/>
        <dsp:cNvSpPr/>
      </dsp:nvSpPr>
      <dsp:spPr>
        <a:xfrm>
          <a:off x="0" y="1137009"/>
          <a:ext cx="5700042" cy="376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0976" tIns="22860" rIns="128016" bIns="22860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dirty="0" err="1" smtClean="0">
              <a:latin typeface="Century" panose="02040604050505020304" pitchFamily="18" charset="0"/>
            </a:rPr>
            <a:t>Hiperventilacija</a:t>
          </a:r>
          <a:r>
            <a:rPr lang="hr-HR" sz="1800" kern="1200" dirty="0" smtClean="0">
              <a:latin typeface="Century" panose="02040604050505020304" pitchFamily="18" charset="0"/>
            </a:rPr>
            <a:t> – disanje kratkim i </a:t>
          </a:r>
          <a:r>
            <a:rPr lang="hr-HR" sz="1800" kern="1200" smtClean="0">
              <a:latin typeface="Century" panose="02040604050505020304" pitchFamily="18" charset="0"/>
            </a:rPr>
            <a:t>brzim udasima; uzdišu</a:t>
          </a:r>
          <a:r>
            <a:rPr lang="hr-HR" sz="1800" kern="1200" dirty="0" smtClean="0">
              <a:latin typeface="Century" panose="02040604050505020304" pitchFamily="18" charset="0"/>
            </a:rPr>
            <a:t>, duboko udišu, osjećaj da „ostaju bez daha”</a:t>
          </a:r>
          <a:endParaRPr lang="hr-HR" sz="1800" kern="1200" dirty="0">
            <a:latin typeface="Century" panose="02040604050505020304" pitchFamily="18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dirty="0" smtClean="0">
              <a:latin typeface="Century" panose="02040604050505020304" pitchFamily="18" charset="0"/>
            </a:rPr>
            <a:t>Ponovno učenje disanja:</a:t>
          </a:r>
          <a:endParaRPr lang="hr-HR" sz="1800" kern="1200" dirty="0">
            <a:latin typeface="Century" panose="02040604050505020304" pitchFamily="18" charset="0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smtClean="0">
              <a:latin typeface="Century" panose="02040604050505020304" pitchFamily="18" charset="0"/>
            </a:rPr>
            <a:t>Usporavanje disanja</a:t>
          </a:r>
          <a:endParaRPr lang="hr-HR" sz="1800" kern="1200">
            <a:latin typeface="Century" panose="02040604050505020304" pitchFamily="18" charset="0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dirty="0" smtClean="0">
              <a:latin typeface="Century" panose="02040604050505020304" pitchFamily="18" charset="0"/>
            </a:rPr>
            <a:t>Disanje korištenjem abdominalnih mišića</a:t>
          </a:r>
          <a:endParaRPr lang="hr-HR" sz="1800" kern="1200" dirty="0">
            <a:latin typeface="Century" panose="02040604050505020304" pitchFamily="18" charset="0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smtClean="0">
              <a:latin typeface="Century" panose="02040604050505020304" pitchFamily="18" charset="0"/>
            </a:rPr>
            <a:t>Meditativna procedura za poboljšanje opuštenosti</a:t>
          </a:r>
          <a:endParaRPr lang="hr-HR" sz="1800" kern="1200">
            <a:latin typeface="Century" panose="02040604050505020304" pitchFamily="18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dirty="0" smtClean="0">
              <a:latin typeface="Century" panose="02040604050505020304" pitchFamily="18" charset="0"/>
            </a:rPr>
            <a:t>Snimka s uputama</a:t>
          </a:r>
          <a:endParaRPr lang="hr-HR" sz="1800" kern="1200" dirty="0">
            <a:latin typeface="Century" panose="02040604050505020304" pitchFamily="18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dirty="0" smtClean="0">
              <a:latin typeface="Century" panose="02040604050505020304" pitchFamily="18" charset="0"/>
            </a:rPr>
            <a:t>Vježbati 2 puta dnevno po 10 minuta u opuštenom stanju, zatim pri nešto </a:t>
          </a:r>
          <a:r>
            <a:rPr lang="hr-HR" sz="1800" kern="1200" smtClean="0">
              <a:latin typeface="Century" panose="02040604050505020304" pitchFamily="18" charset="0"/>
            </a:rPr>
            <a:t>većem stresu</a:t>
          </a:r>
          <a:endParaRPr lang="hr-HR" sz="1800" kern="1200" dirty="0">
            <a:latin typeface="Century" panose="02040604050505020304" pitchFamily="18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dirty="0" smtClean="0">
              <a:latin typeface="Century" panose="02040604050505020304" pitchFamily="18" charset="0"/>
            </a:rPr>
            <a:t>NE: tijekom paničnog napada, tijekom izlaganja</a:t>
          </a:r>
          <a:endParaRPr lang="hr-HR" sz="1800" kern="1200" dirty="0">
            <a:latin typeface="Century" panose="02040604050505020304" pitchFamily="18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dirty="0" smtClean="0">
              <a:latin typeface="Century" panose="02040604050505020304" pitchFamily="18" charset="0"/>
            </a:rPr>
            <a:t>Moguće sigurnosno ponašanje</a:t>
          </a:r>
          <a:endParaRPr lang="hr-HR" sz="1800" kern="1200" dirty="0">
            <a:latin typeface="Century" panose="02040604050505020304" pitchFamily="18" charset="0"/>
          </a:endParaRPr>
        </a:p>
      </dsp:txBody>
      <dsp:txXfrm>
        <a:off x="0" y="1137009"/>
        <a:ext cx="5700042" cy="376740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85C0FD-2400-4480-92AD-BF810A51011F}">
      <dsp:nvSpPr>
        <dsp:cNvPr id="0" name=""/>
        <dsp:cNvSpPr/>
      </dsp:nvSpPr>
      <dsp:spPr>
        <a:xfrm>
          <a:off x="0" y="183624"/>
          <a:ext cx="4064375" cy="719890"/>
        </a:xfrm>
        <a:prstGeom prst="roundRect">
          <a:avLst/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accent5">
              <a:shade val="90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 smtClean="0">
              <a:latin typeface="Century" panose="02040604050505020304" pitchFamily="18" charset="0"/>
            </a:rPr>
            <a:t>TRENING RELAKSACIJE</a:t>
          </a:r>
          <a:endParaRPr lang="hr-HR" sz="2400" kern="1200" dirty="0">
            <a:latin typeface="Century" panose="02040604050505020304" pitchFamily="18" charset="0"/>
          </a:endParaRPr>
        </a:p>
      </dsp:txBody>
      <dsp:txXfrm>
        <a:off x="35142" y="218766"/>
        <a:ext cx="3994091" cy="649606"/>
      </dsp:txXfrm>
    </dsp:sp>
    <dsp:sp modelId="{46C0CEC0-4191-4A4F-A43B-130DC4663656}">
      <dsp:nvSpPr>
        <dsp:cNvPr id="0" name=""/>
        <dsp:cNvSpPr/>
      </dsp:nvSpPr>
      <dsp:spPr>
        <a:xfrm>
          <a:off x="0" y="1476356"/>
          <a:ext cx="4064375" cy="2988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044" tIns="22860" rIns="128016" bIns="22860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dirty="0" smtClean="0">
              <a:latin typeface="Century" panose="02040604050505020304" pitchFamily="18" charset="0"/>
            </a:rPr>
            <a:t>Ako je prisutna kronična tjelesna napetost između napada panike</a:t>
          </a:r>
          <a:endParaRPr lang="hr-HR" sz="1800" kern="1200" dirty="0">
            <a:latin typeface="Century" panose="02040604050505020304" pitchFamily="18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dirty="0" smtClean="0">
              <a:latin typeface="Century" panose="02040604050505020304" pitchFamily="18" charset="0"/>
            </a:rPr>
            <a:t>NE tijekom napada panike</a:t>
          </a:r>
          <a:endParaRPr lang="hr-HR" sz="1800" kern="1200" dirty="0">
            <a:latin typeface="Century" panose="02040604050505020304" pitchFamily="18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dirty="0" smtClean="0">
              <a:latin typeface="Century" panose="02040604050505020304" pitchFamily="18" charset="0"/>
            </a:rPr>
            <a:t>Moguće sigurnosno ponašanje</a:t>
          </a:r>
          <a:endParaRPr lang="hr-HR" sz="1800" kern="1200" dirty="0">
            <a:latin typeface="Century" panose="02040604050505020304" pitchFamily="18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dirty="0" err="1" smtClean="0">
              <a:latin typeface="Century" panose="02040604050505020304" pitchFamily="18" charset="0"/>
            </a:rPr>
            <a:t>Jacobsonova</a:t>
          </a:r>
          <a:r>
            <a:rPr lang="hr-HR" sz="1800" kern="1200" dirty="0" smtClean="0">
              <a:latin typeface="Century" panose="02040604050505020304" pitchFamily="18" charset="0"/>
            </a:rPr>
            <a:t> metoda: cilj 12 skupina mišića, snimljene seanse</a:t>
          </a:r>
          <a:endParaRPr lang="hr-HR" sz="1800" kern="1200" dirty="0">
            <a:latin typeface="Century" panose="02040604050505020304" pitchFamily="18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dirty="0" smtClean="0">
              <a:latin typeface="Century" panose="02040604050505020304" pitchFamily="18" charset="0"/>
            </a:rPr>
            <a:t>„Napadi potaknuti relaksacijom”</a:t>
          </a:r>
          <a:endParaRPr lang="hr-HR" sz="1800" kern="1200" dirty="0">
            <a:latin typeface="Century" panose="02040604050505020304" pitchFamily="18" charset="0"/>
          </a:endParaRPr>
        </a:p>
      </dsp:txBody>
      <dsp:txXfrm>
        <a:off x="0" y="1476356"/>
        <a:ext cx="4064375" cy="298865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F68123-D947-4C8A-8D42-ECB31245CADC}">
      <dsp:nvSpPr>
        <dsp:cNvPr id="0" name=""/>
        <dsp:cNvSpPr/>
      </dsp:nvSpPr>
      <dsp:spPr>
        <a:xfrm>
          <a:off x="1267122" y="2853"/>
          <a:ext cx="2753034" cy="1078308"/>
        </a:xfrm>
        <a:prstGeom prst="roundRect">
          <a:avLst>
            <a:gd name="adj" fmla="val 10000"/>
          </a:avLst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accent5">
              <a:shade val="90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 smtClean="0">
              <a:latin typeface="Century" panose="02040604050505020304" pitchFamily="18" charset="0"/>
            </a:rPr>
            <a:t>Identificiranje automatskih misli</a:t>
          </a:r>
          <a:endParaRPr lang="hr-HR" sz="1600" kern="1200" dirty="0">
            <a:latin typeface="Century" panose="02040604050505020304" pitchFamily="18" charset="0"/>
          </a:endParaRPr>
        </a:p>
      </dsp:txBody>
      <dsp:txXfrm>
        <a:off x="1298705" y="34436"/>
        <a:ext cx="2689868" cy="1015142"/>
      </dsp:txXfrm>
    </dsp:sp>
    <dsp:sp modelId="{EABB039B-317F-4FF2-8644-49C1D2EBBD7A}">
      <dsp:nvSpPr>
        <dsp:cNvPr id="0" name=""/>
        <dsp:cNvSpPr/>
      </dsp:nvSpPr>
      <dsp:spPr>
        <a:xfrm>
          <a:off x="1542425" y="1081161"/>
          <a:ext cx="275303" cy="1518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8722"/>
              </a:lnTo>
              <a:lnTo>
                <a:pt x="275303" y="1518722"/>
              </a:lnTo>
            </a:path>
          </a:pathLst>
        </a:custGeom>
        <a:noFill/>
        <a:ln w="15875" cap="rnd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0">
          <a:schemeClr val="accent5"/>
        </a:fillRef>
        <a:effectRef idx="1">
          <a:schemeClr val="accent5"/>
        </a:effectRef>
        <a:fontRef idx="minor">
          <a:schemeClr val="tx1"/>
        </a:fontRef>
      </dsp:style>
    </dsp:sp>
    <dsp:sp modelId="{8DD5E015-E17F-42DD-BE35-6DFD2F90082D}">
      <dsp:nvSpPr>
        <dsp:cNvPr id="0" name=""/>
        <dsp:cNvSpPr/>
      </dsp:nvSpPr>
      <dsp:spPr>
        <a:xfrm>
          <a:off x="1817729" y="1425466"/>
          <a:ext cx="3347107" cy="2348834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rnd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28575" tIns="19050" rIns="28575" bIns="19050" numCol="1" spcCol="1270" anchor="t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>
              <a:latin typeface="Century" panose="02040604050505020304" pitchFamily="18" charset="0"/>
            </a:rPr>
            <a:t>Klijent bilježi svoje misli u dnevnik (za vrijeme paničnog napada ili kad osjeća zabrinutost da će se dogoditi):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>
              <a:latin typeface="Century" panose="02040604050505020304" pitchFamily="18" charset="0"/>
            </a:rPr>
            <a:t>Procjena anksioznosti</a:t>
          </a:r>
          <a:endParaRPr lang="hr-HR" sz="1400" kern="1200" dirty="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Situacija u kojoj se to dogodilo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Automatske misli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Ponašanja </a:t>
          </a:r>
          <a:endParaRPr lang="hr-HR" sz="1400" kern="1200">
            <a:latin typeface="Century" panose="02040604050505020304" pitchFamily="18" charset="0"/>
          </a:endParaRPr>
        </a:p>
      </dsp:txBody>
      <dsp:txXfrm>
        <a:off x="1886524" y="1494261"/>
        <a:ext cx="3209517" cy="2211244"/>
      </dsp:txXfrm>
    </dsp:sp>
    <dsp:sp modelId="{738E0BDE-3850-4C9B-A9D8-20C701C92F40}">
      <dsp:nvSpPr>
        <dsp:cNvPr id="0" name=""/>
        <dsp:cNvSpPr/>
      </dsp:nvSpPr>
      <dsp:spPr>
        <a:xfrm>
          <a:off x="1542425" y="1081161"/>
          <a:ext cx="275303" cy="3817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7205"/>
              </a:lnTo>
              <a:lnTo>
                <a:pt x="275303" y="3817205"/>
              </a:lnTo>
            </a:path>
          </a:pathLst>
        </a:custGeom>
        <a:noFill/>
        <a:ln w="15875" cap="rnd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0">
          <a:schemeClr val="accent5"/>
        </a:fillRef>
        <a:effectRef idx="1">
          <a:schemeClr val="accent5"/>
        </a:effectRef>
        <a:fontRef idx="minor">
          <a:schemeClr val="tx1"/>
        </a:fontRef>
      </dsp:style>
    </dsp:sp>
    <dsp:sp modelId="{D8D5DACF-00B0-401E-B90A-E18237C20DF0}">
      <dsp:nvSpPr>
        <dsp:cNvPr id="0" name=""/>
        <dsp:cNvSpPr/>
      </dsp:nvSpPr>
      <dsp:spPr>
        <a:xfrm>
          <a:off x="1817729" y="4118606"/>
          <a:ext cx="3300017" cy="1559522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rnd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t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>
              <a:latin typeface="Century" panose="02040604050505020304" pitchFamily="18" charset="0"/>
            </a:rPr>
            <a:t>Vođeno otkrivanje: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Identifikacija automatskih misli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Identifikacija tjelesnih senzacija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Povezivanje misli, emocija i ponašanja (bijeg-borba)</a:t>
          </a:r>
          <a:endParaRPr lang="hr-HR" sz="1400" kern="1200">
            <a:latin typeface="Century" panose="02040604050505020304" pitchFamily="18" charset="0"/>
          </a:endParaRPr>
        </a:p>
      </dsp:txBody>
      <dsp:txXfrm>
        <a:off x="1863406" y="4164283"/>
        <a:ext cx="3208663" cy="1468168"/>
      </dsp:txXfrm>
    </dsp:sp>
    <dsp:sp modelId="{BF327FEA-7995-44A7-87EA-06BCD8842D00}">
      <dsp:nvSpPr>
        <dsp:cNvPr id="0" name=""/>
        <dsp:cNvSpPr/>
      </dsp:nvSpPr>
      <dsp:spPr>
        <a:xfrm>
          <a:off x="5400880" y="2853"/>
          <a:ext cx="2262827" cy="1086530"/>
        </a:xfrm>
        <a:prstGeom prst="roundRect">
          <a:avLst>
            <a:gd name="adj" fmla="val 10000"/>
          </a:avLst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accent5">
              <a:shade val="90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 smtClean="0">
              <a:latin typeface="Century" panose="02040604050505020304" pitchFamily="18" charset="0"/>
            </a:rPr>
            <a:t>Promjena automatskih misli</a:t>
          </a:r>
          <a:endParaRPr lang="hr-HR" sz="1600" kern="1200" dirty="0">
            <a:latin typeface="Century" panose="02040604050505020304" pitchFamily="18" charset="0"/>
          </a:endParaRPr>
        </a:p>
      </dsp:txBody>
      <dsp:txXfrm>
        <a:off x="5432703" y="34676"/>
        <a:ext cx="2199181" cy="1022884"/>
      </dsp:txXfrm>
    </dsp:sp>
    <dsp:sp modelId="{05618DD0-A532-4245-A0F0-61E5939DFC7E}">
      <dsp:nvSpPr>
        <dsp:cNvPr id="0" name=""/>
        <dsp:cNvSpPr/>
      </dsp:nvSpPr>
      <dsp:spPr>
        <a:xfrm>
          <a:off x="5627163" y="1089383"/>
          <a:ext cx="226282" cy="10329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2914"/>
              </a:lnTo>
              <a:lnTo>
                <a:pt x="226282" y="1032914"/>
              </a:lnTo>
            </a:path>
          </a:pathLst>
        </a:custGeom>
        <a:noFill/>
        <a:ln w="15875" cap="rnd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0">
          <a:schemeClr val="accent5"/>
        </a:fillRef>
        <a:effectRef idx="1">
          <a:schemeClr val="accent5"/>
        </a:effectRef>
        <a:fontRef idx="minor">
          <a:schemeClr val="tx1"/>
        </a:fontRef>
      </dsp:style>
    </dsp:sp>
    <dsp:sp modelId="{BACC73D1-4EC0-4C29-9EF4-BE8C3FE0ABFE}">
      <dsp:nvSpPr>
        <dsp:cNvPr id="0" name=""/>
        <dsp:cNvSpPr/>
      </dsp:nvSpPr>
      <dsp:spPr>
        <a:xfrm>
          <a:off x="5853446" y="1433688"/>
          <a:ext cx="2203551" cy="1377219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rnd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>
              <a:latin typeface="Century" panose="02040604050505020304" pitchFamily="18" charset="0"/>
            </a:rPr>
            <a:t>Terapeut dovodi u pitanje </a:t>
          </a:r>
          <a:r>
            <a:rPr lang="hr-HR" sz="1500" kern="1200" dirty="0" err="1" smtClean="0">
              <a:latin typeface="Century" panose="02040604050505020304" pitchFamily="18" charset="0"/>
            </a:rPr>
            <a:t>klijentove</a:t>
          </a:r>
          <a:r>
            <a:rPr lang="hr-HR" sz="1500" kern="1200" dirty="0" smtClean="0">
              <a:latin typeface="Century" panose="02040604050505020304" pitchFamily="18" charset="0"/>
            </a:rPr>
            <a:t> automatske misli</a:t>
          </a:r>
          <a:endParaRPr lang="hr-HR" sz="1500" kern="1200" dirty="0">
            <a:latin typeface="Century" panose="02040604050505020304" pitchFamily="18" charset="0"/>
          </a:endParaRPr>
        </a:p>
      </dsp:txBody>
      <dsp:txXfrm>
        <a:off x="5893783" y="1474025"/>
        <a:ext cx="2122877" cy="1296545"/>
      </dsp:txXfrm>
    </dsp:sp>
    <dsp:sp modelId="{4733B439-956D-4BE1-A81D-875D2C96EAC4}">
      <dsp:nvSpPr>
        <dsp:cNvPr id="0" name=""/>
        <dsp:cNvSpPr/>
      </dsp:nvSpPr>
      <dsp:spPr>
        <a:xfrm>
          <a:off x="5627163" y="1089383"/>
          <a:ext cx="226282" cy="2754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4439"/>
              </a:lnTo>
              <a:lnTo>
                <a:pt x="226282" y="2754439"/>
              </a:lnTo>
            </a:path>
          </a:pathLst>
        </a:custGeom>
        <a:noFill/>
        <a:ln w="15875" cap="rnd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0">
          <a:schemeClr val="accent5"/>
        </a:fillRef>
        <a:effectRef idx="1">
          <a:schemeClr val="accent5"/>
        </a:effectRef>
        <a:fontRef idx="minor">
          <a:schemeClr val="tx1"/>
        </a:fontRef>
      </dsp:style>
    </dsp:sp>
    <dsp:sp modelId="{2F6E85F5-6FDF-4AD8-A88D-57AABAB0A953}">
      <dsp:nvSpPr>
        <dsp:cNvPr id="0" name=""/>
        <dsp:cNvSpPr/>
      </dsp:nvSpPr>
      <dsp:spPr>
        <a:xfrm>
          <a:off x="5853446" y="3155213"/>
          <a:ext cx="2203551" cy="1377219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rnd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>
              <a:latin typeface="Century" panose="02040604050505020304" pitchFamily="18" charset="0"/>
            </a:rPr>
            <a:t>Znanstveno ispitivanje automatskih misli</a:t>
          </a:r>
        </a:p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>
              <a:latin typeface="Century" panose="02040604050505020304" pitchFamily="18" charset="0"/>
            </a:rPr>
            <a:t>Utvrđivanje i promjena pogrešnih procjena</a:t>
          </a:r>
          <a:endParaRPr lang="hr-HR" sz="1500" kern="1200" dirty="0">
            <a:latin typeface="Century" panose="02040604050505020304" pitchFamily="18" charset="0"/>
          </a:endParaRPr>
        </a:p>
      </dsp:txBody>
      <dsp:txXfrm>
        <a:off x="5893783" y="3195550"/>
        <a:ext cx="2122877" cy="129654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37CE07-EBE1-430D-B311-67A2BE516126}">
      <dsp:nvSpPr>
        <dsp:cNvPr id="0" name=""/>
        <dsp:cNvSpPr/>
      </dsp:nvSpPr>
      <dsp:spPr>
        <a:xfrm>
          <a:off x="35234" y="263273"/>
          <a:ext cx="4409550" cy="460800"/>
        </a:xfrm>
        <a:prstGeom prst="rect">
          <a:avLst/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accent5">
              <a:shade val="90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smtClean="0">
              <a:latin typeface="Century" panose="02040604050505020304" pitchFamily="18" charset="0"/>
            </a:rPr>
            <a:t>Identificiranje AM</a:t>
          </a:r>
          <a:endParaRPr lang="hr-HR" sz="1600" kern="1200">
            <a:latin typeface="Century" panose="02040604050505020304" pitchFamily="18" charset="0"/>
          </a:endParaRPr>
        </a:p>
      </dsp:txBody>
      <dsp:txXfrm>
        <a:off x="35234" y="263273"/>
        <a:ext cx="4409550" cy="460800"/>
      </dsp:txXfrm>
    </dsp:sp>
    <dsp:sp modelId="{821100F0-FBCC-4B5E-99E0-FFA0BA0A9AD5}">
      <dsp:nvSpPr>
        <dsp:cNvPr id="0" name=""/>
        <dsp:cNvSpPr/>
      </dsp:nvSpPr>
      <dsp:spPr>
        <a:xfrm>
          <a:off x="46" y="724073"/>
          <a:ext cx="4409550" cy="4951980"/>
        </a:xfrm>
        <a:prstGeom prst="rect">
          <a:avLst/>
        </a:prstGeom>
        <a:solidFill>
          <a:srgbClr val="D8E1BD"/>
        </a:solidFill>
        <a:ln w="15875" cap="rnd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dirty="0" smtClean="0">
              <a:latin typeface="Century" panose="02040604050505020304" pitchFamily="18" charset="0"/>
            </a:rPr>
            <a:t>„</a:t>
          </a:r>
          <a:r>
            <a:rPr lang="hr-HR" sz="1600" kern="1200" dirty="0" smtClean="0">
              <a:latin typeface="Century" panose="02040604050505020304" pitchFamily="18" charset="0"/>
            </a:rPr>
            <a:t>Trčao sam uz stepenice” (situacija)</a:t>
          </a:r>
          <a:endParaRPr lang="hr-HR" sz="1600" kern="1200" dirty="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„Moje je srce počelo lupati” (tjelesni simptom)</a:t>
          </a:r>
          <a:endParaRPr lang="hr-HR" sz="1600" kern="1200" dirty="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„Moje srce lupa – imam napad panike” (misao 1. razine)</a:t>
          </a:r>
          <a:endParaRPr lang="hr-HR" sz="1600" kern="1200" dirty="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„Postao sam anksiozan, srce </a:t>
          </a:r>
          <a:r>
            <a:rPr lang="hr-HR" sz="1600" kern="1200" smtClean="0">
              <a:latin typeface="Century" panose="02040604050505020304" pitchFamily="18" charset="0"/>
            </a:rPr>
            <a:t>mi je </a:t>
          </a:r>
          <a:r>
            <a:rPr lang="hr-HR" sz="1600" kern="1200" dirty="0" smtClean="0">
              <a:latin typeface="Century" panose="02040604050505020304" pitchFamily="18" charset="0"/>
            </a:rPr>
            <a:t>počelo još jače lupati” (emocija, </a:t>
          </a:r>
          <a:r>
            <a:rPr lang="hr-HR" sz="1600" kern="1200" dirty="0" err="1" smtClean="0">
              <a:latin typeface="Century" panose="02040604050505020304" pitchFamily="18" charset="0"/>
            </a:rPr>
            <a:t>tjel</a:t>
          </a:r>
          <a:r>
            <a:rPr lang="hr-HR" sz="1600" kern="1200" dirty="0" smtClean="0">
              <a:latin typeface="Century" panose="02040604050505020304" pitchFamily="18" charset="0"/>
            </a:rPr>
            <a:t>. simptom)</a:t>
          </a:r>
          <a:endParaRPr lang="hr-HR" sz="1600" kern="1200" dirty="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„Srušit ću se, onesvijestiti i umrijeti ako ne dobijem pomoć” (misao 2. razine)</a:t>
          </a:r>
          <a:endParaRPr lang="hr-HR" sz="1600" kern="1200" dirty="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„Vrtoglavica, muti mi se pred očima, preznojio sam se” (vrhunac anksioznosti)</a:t>
          </a:r>
          <a:endParaRPr lang="hr-HR" sz="1600" kern="1200" dirty="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„Neću se moći nositi s tim” (misao 3. razine)</a:t>
          </a:r>
          <a:endParaRPr lang="hr-HR" sz="1600" kern="1200" dirty="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Puni napad panike</a:t>
          </a:r>
          <a:endParaRPr lang="hr-HR" sz="1600" kern="1200" dirty="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„Legao sam i zvao liječnika” (ponašanje)</a:t>
          </a:r>
          <a:endParaRPr lang="hr-HR" sz="1600" kern="1200" dirty="0">
            <a:latin typeface="Century" panose="02040604050505020304" pitchFamily="18" charset="0"/>
          </a:endParaRPr>
        </a:p>
      </dsp:txBody>
      <dsp:txXfrm>
        <a:off x="46" y="724073"/>
        <a:ext cx="4409550" cy="4951980"/>
      </dsp:txXfrm>
    </dsp:sp>
    <dsp:sp modelId="{1284BF88-3C82-4A97-BC33-C2EFE871A695}">
      <dsp:nvSpPr>
        <dsp:cNvPr id="0" name=""/>
        <dsp:cNvSpPr/>
      </dsp:nvSpPr>
      <dsp:spPr>
        <a:xfrm>
          <a:off x="5026933" y="263273"/>
          <a:ext cx="4409550" cy="460800"/>
        </a:xfrm>
        <a:prstGeom prst="rect">
          <a:avLst/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accent5">
              <a:shade val="90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 smtClean="0">
              <a:latin typeface="Century" panose="02040604050505020304" pitchFamily="18" charset="0"/>
            </a:rPr>
            <a:t>Promjena AM</a:t>
          </a:r>
          <a:endParaRPr lang="hr-HR" sz="1600" kern="1200" dirty="0">
            <a:latin typeface="Century" panose="02040604050505020304" pitchFamily="18" charset="0"/>
          </a:endParaRPr>
        </a:p>
      </dsp:txBody>
      <dsp:txXfrm>
        <a:off x="5026933" y="263273"/>
        <a:ext cx="4409550" cy="460800"/>
      </dsp:txXfrm>
    </dsp:sp>
    <dsp:sp modelId="{561709CC-6CDE-4930-A345-E0C2956AC5B9}">
      <dsp:nvSpPr>
        <dsp:cNvPr id="0" name=""/>
        <dsp:cNvSpPr/>
      </dsp:nvSpPr>
      <dsp:spPr>
        <a:xfrm>
          <a:off x="5026933" y="724073"/>
          <a:ext cx="4409550" cy="4951980"/>
        </a:xfrm>
        <a:prstGeom prst="rect">
          <a:avLst/>
        </a:prstGeom>
        <a:solidFill>
          <a:srgbClr val="D8E1BD"/>
        </a:solidFill>
        <a:ln w="15875" cap="rnd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Kojim kategorijama pripadaju ove misli?</a:t>
          </a:r>
          <a:endParaRPr lang="hr-HR" sz="1600" kern="1200" dirty="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Koje osjećaje imate kad imate </a:t>
          </a:r>
          <a:r>
            <a:rPr lang="hr-HR" sz="1600" kern="1200" smtClean="0">
              <a:latin typeface="Century" panose="02040604050505020304" pitchFamily="18" charset="0"/>
            </a:rPr>
            <a:t>ove misli</a:t>
          </a:r>
          <a:r>
            <a:rPr lang="hr-HR" sz="1600" kern="1200" dirty="0" smtClean="0">
              <a:latin typeface="Century" panose="02040604050505020304" pitchFamily="18" charset="0"/>
            </a:rPr>
            <a:t>?</a:t>
          </a:r>
          <a:endParaRPr lang="hr-HR" sz="1600" kern="1200" dirty="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Procijenite svoju uvjerenost u točnost svojih misli i intenzitet osjećaja na skali 0-100.</a:t>
          </a:r>
          <a:endParaRPr lang="hr-HR" sz="1600" kern="1200" dirty="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Je li u misli „Imam napad panike” prisutna pogrešna procjena? (dokaz za i protiv, vrednovanje dokaza, alternativno objašnjenje)</a:t>
          </a:r>
          <a:endParaRPr lang="hr-HR" sz="1600" kern="1200" dirty="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Postoji li pogrešna interpretacija u misli „Ako imam napad panike, srušit ću se, onesvijestiti i umrijeti”?</a:t>
          </a:r>
          <a:endParaRPr lang="hr-HR" sz="1600" kern="1200" dirty="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Što je najgore što se može dogoditi ako imate napad panike?</a:t>
          </a:r>
          <a:endParaRPr lang="hr-HR" sz="1600" kern="1200" dirty="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Ako je najgore što se može dogoditi da imate napad panike koji popusti, možete li se nositi s tim?</a:t>
          </a:r>
          <a:endParaRPr lang="hr-HR" sz="1600" kern="1200" dirty="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Ako se najgore dogodi i onesvijestite se, možete li se nositi s tim?</a:t>
          </a:r>
          <a:endParaRPr lang="hr-HR" sz="1600" kern="1200" dirty="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1600" kern="1200" dirty="0">
            <a:latin typeface="Century" panose="02040604050505020304" pitchFamily="18" charset="0"/>
          </a:endParaRPr>
        </a:p>
      </dsp:txBody>
      <dsp:txXfrm>
        <a:off x="5026933" y="724073"/>
        <a:ext cx="4409550" cy="495198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88918A-03DC-41D5-A356-27ED182B17EC}">
      <dsp:nvSpPr>
        <dsp:cNvPr id="0" name=""/>
        <dsp:cNvSpPr/>
      </dsp:nvSpPr>
      <dsp:spPr>
        <a:xfrm>
          <a:off x="0" y="147045"/>
          <a:ext cx="8915400" cy="55165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b="1" kern="1200" smtClean="0">
              <a:latin typeface="Century" panose="02040604050505020304" pitchFamily="18" charset="0"/>
            </a:rPr>
            <a:t>Identificiranje i promjena disfunkcionalnih pretpostavki </a:t>
          </a:r>
          <a:endParaRPr lang="hr-HR" sz="2300" kern="1200">
            <a:latin typeface="Century" panose="02040604050505020304" pitchFamily="18" charset="0"/>
          </a:endParaRPr>
        </a:p>
      </dsp:txBody>
      <dsp:txXfrm>
        <a:off x="26930" y="173975"/>
        <a:ext cx="8861540" cy="497795"/>
      </dsp:txXfrm>
    </dsp:sp>
    <dsp:sp modelId="{8FEF53DD-484E-4685-A65E-C432BAC7FA1D}">
      <dsp:nvSpPr>
        <dsp:cNvPr id="0" name=""/>
        <dsp:cNvSpPr/>
      </dsp:nvSpPr>
      <dsp:spPr>
        <a:xfrm>
          <a:off x="0" y="698700"/>
          <a:ext cx="8915400" cy="2618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064" tIns="29210" rIns="163576" bIns="29210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u="sng" kern="1200" smtClean="0">
              <a:latin typeface="Century" panose="02040604050505020304" pitchFamily="18" charset="0"/>
            </a:rPr>
            <a:t>Pretpostavke</a:t>
          </a:r>
          <a:r>
            <a:rPr lang="hr-HR" sz="1800" kern="1200" smtClean="0">
              <a:latin typeface="Century" panose="02040604050505020304" pitchFamily="18" charset="0"/>
            </a:rPr>
            <a:t> – opća pravila ili zahtjevi koje osoba ima, opći oblici njihovih specifičnih automatskih misli (</a:t>
          </a:r>
          <a:r>
            <a:rPr lang="hr-HR" sz="1800" b="1" kern="1200" smtClean="0">
              <a:latin typeface="Century" panose="02040604050505020304" pitchFamily="18" charset="0"/>
            </a:rPr>
            <a:t>posredujuća vjerovanja</a:t>
          </a:r>
          <a:r>
            <a:rPr lang="hr-HR" sz="1800" kern="1200" smtClean="0">
              <a:latin typeface="Century" panose="02040604050505020304" pitchFamily="18" charset="0"/>
            </a:rPr>
            <a:t>)</a:t>
          </a:r>
          <a:endParaRPr lang="hr-HR" sz="1800" kern="1200">
            <a:latin typeface="Century" panose="02040604050505020304" pitchFamily="18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smtClean="0">
              <a:latin typeface="Century" panose="02040604050505020304" pitchFamily="18" charset="0"/>
            </a:rPr>
            <a:t>Pravila: </a:t>
          </a:r>
          <a:endParaRPr lang="hr-HR" sz="1800" kern="1200">
            <a:latin typeface="Century" panose="02040604050505020304" pitchFamily="18" charset="0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smtClean="0">
              <a:latin typeface="Century" panose="02040604050505020304" pitchFamily="18" charset="0"/>
            </a:rPr>
            <a:t>„trebalo bi” („Ne bih trebao biti anksiozan”)</a:t>
          </a:r>
          <a:endParaRPr lang="hr-HR" sz="1800" kern="1200">
            <a:latin typeface="Century" panose="02040604050505020304" pitchFamily="18" charset="0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smtClean="0">
              <a:latin typeface="Century" panose="02040604050505020304" pitchFamily="18" charset="0"/>
            </a:rPr>
            <a:t>„ako-onda” („Ako sam anksiozan, onda će me ljudi odbaciti”)</a:t>
          </a:r>
          <a:endParaRPr lang="hr-HR" sz="1800" kern="1200">
            <a:latin typeface="Century" panose="02040604050505020304" pitchFamily="18" charset="0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smtClean="0">
              <a:latin typeface="Century" panose="02040604050505020304" pitchFamily="18" charset="0"/>
            </a:rPr>
            <a:t>„moram” („Moram se osloboditi svoje anksioznosti”)</a:t>
          </a:r>
          <a:endParaRPr lang="hr-HR" sz="1800" kern="1200">
            <a:latin typeface="Century" panose="02040604050505020304" pitchFamily="18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smtClean="0">
              <a:latin typeface="Century" panose="02040604050505020304" pitchFamily="18" charset="0"/>
            </a:rPr>
            <a:t>Promjena – kognitivno restukturiranje</a:t>
          </a:r>
          <a:endParaRPr lang="hr-HR" sz="1800" kern="1200">
            <a:latin typeface="Century" panose="02040604050505020304" pitchFamily="18" charset="0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dirty="0" smtClean="0">
              <a:latin typeface="Century" panose="02040604050505020304" pitchFamily="18" charset="0"/>
            </a:rPr>
            <a:t>AM proizlaze iz </a:t>
          </a:r>
          <a:r>
            <a:rPr lang="hr-HR" sz="1800" kern="1200" smtClean="0">
              <a:latin typeface="Century" panose="02040604050505020304" pitchFamily="18" charset="0"/>
            </a:rPr>
            <a:t>pretpostavki koje je </a:t>
          </a:r>
          <a:r>
            <a:rPr lang="hr-HR" sz="1800" kern="1200" dirty="0" smtClean="0">
              <a:latin typeface="Century" panose="02040604050505020304" pitchFamily="18" charset="0"/>
            </a:rPr>
            <a:t>osoba dugo imala, a nisu istinite činjenice o situaciji</a:t>
          </a:r>
          <a:endParaRPr lang="hr-HR" sz="1800" kern="1200" dirty="0">
            <a:latin typeface="Century" panose="02040604050505020304" pitchFamily="18" charset="0"/>
          </a:endParaRPr>
        </a:p>
      </dsp:txBody>
      <dsp:txXfrm>
        <a:off x="0" y="698700"/>
        <a:ext cx="8915400" cy="2618550"/>
      </dsp:txXfrm>
    </dsp:sp>
    <dsp:sp modelId="{781FE9D0-09E2-43A6-AA46-F0084D89E572}">
      <dsp:nvSpPr>
        <dsp:cNvPr id="0" name=""/>
        <dsp:cNvSpPr/>
      </dsp:nvSpPr>
      <dsp:spPr>
        <a:xfrm>
          <a:off x="0" y="3317250"/>
          <a:ext cx="8915400" cy="55165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300" b="1" kern="1200" smtClean="0">
              <a:latin typeface="Century" panose="02040604050505020304" pitchFamily="18" charset="0"/>
            </a:rPr>
            <a:t>Identificiranje i promjena disfunkcionalnih shema</a:t>
          </a:r>
          <a:endParaRPr lang="hr-HR" sz="2300" kern="1200">
            <a:latin typeface="Century" panose="02040604050505020304" pitchFamily="18" charset="0"/>
          </a:endParaRPr>
        </a:p>
      </dsp:txBody>
      <dsp:txXfrm>
        <a:off x="26930" y="3344180"/>
        <a:ext cx="8861540" cy="497795"/>
      </dsp:txXfrm>
    </dsp:sp>
    <dsp:sp modelId="{983DA242-E993-4110-8A90-719C4BDD9F46}">
      <dsp:nvSpPr>
        <dsp:cNvPr id="0" name=""/>
        <dsp:cNvSpPr/>
      </dsp:nvSpPr>
      <dsp:spPr>
        <a:xfrm>
          <a:off x="0" y="3868906"/>
          <a:ext cx="8915400" cy="13568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064" tIns="29210" rIns="163576" bIns="29210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u="sng" kern="1200" smtClean="0">
              <a:latin typeface="Century" panose="02040604050505020304" pitchFamily="18" charset="0"/>
            </a:rPr>
            <a:t>Sheme</a:t>
          </a:r>
          <a:r>
            <a:rPr lang="hr-HR" sz="1800" kern="1200" smtClean="0">
              <a:latin typeface="Century" panose="02040604050505020304" pitchFamily="18" charset="0"/>
            </a:rPr>
            <a:t> – konstrukti na dubljoj razini koje osoba koristi u razmišljanju o sebi, drugima i svijetu </a:t>
          </a:r>
          <a:r>
            <a:rPr lang="hr-HR" sz="1800" b="1" kern="1200" smtClean="0">
              <a:latin typeface="Century" panose="02040604050505020304" pitchFamily="18" charset="0"/>
            </a:rPr>
            <a:t>(bazična vjerovanja)</a:t>
          </a:r>
          <a:endParaRPr lang="hr-HR" sz="1800" kern="1200">
            <a:latin typeface="Century" panose="02040604050505020304" pitchFamily="18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800" kern="1200" smtClean="0">
              <a:latin typeface="Century" panose="02040604050505020304" pitchFamily="18" charset="0"/>
            </a:rPr>
            <a:t>Tretman panike vodi do istraživanja disfunkcionalnih shema, može osigurati dugotrajne promjene AM, vjerovanja o svijetu kao opasnom mjestu i sebi kao bespomoćnima.</a:t>
          </a:r>
          <a:endParaRPr lang="hr-HR" sz="1800" kern="1200">
            <a:latin typeface="Century" panose="02040604050505020304" pitchFamily="18" charset="0"/>
          </a:endParaRPr>
        </a:p>
      </dsp:txBody>
      <dsp:txXfrm>
        <a:off x="0" y="3868906"/>
        <a:ext cx="8915400" cy="1356885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653ADF-44C8-4C00-866A-B76875B8DE05}">
      <dsp:nvSpPr>
        <dsp:cNvPr id="0" name=""/>
        <dsp:cNvSpPr/>
      </dsp:nvSpPr>
      <dsp:spPr>
        <a:xfrm>
          <a:off x="0" y="476348"/>
          <a:ext cx="8915400" cy="39501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1934" tIns="458216" rIns="691934" bIns="156464" numCol="1" spcCol="1270" anchor="t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200" kern="1200" smtClean="0">
              <a:latin typeface="Century" panose="02040604050505020304" pitchFamily="18" charset="0"/>
            </a:rPr>
            <a:t>Ključna komponenta tretmana</a:t>
          </a:r>
          <a:endParaRPr lang="hr-HR" sz="2200" kern="1200">
            <a:latin typeface="Century" panose="02040604050505020304" pitchFamily="18" charset="0"/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200" kern="1200" smtClean="0">
              <a:latin typeface="Century" panose="02040604050505020304" pitchFamily="18" charset="0"/>
            </a:rPr>
            <a:t>Cilj: dugoročno smanjivanje straha od simptoma panike</a:t>
          </a:r>
          <a:endParaRPr lang="hr-HR" sz="2200" kern="1200">
            <a:latin typeface="Century" panose="02040604050505020304" pitchFamily="18" charset="0"/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200" kern="1200" smtClean="0">
              <a:latin typeface="Century" panose="02040604050505020304" pitchFamily="18" charset="0"/>
            </a:rPr>
            <a:t>Tjelesni simptomi panike izazivaju se na umjetan način </a:t>
          </a:r>
          <a:endParaRPr lang="hr-HR" sz="2200" kern="1200">
            <a:latin typeface="Century" panose="02040604050505020304" pitchFamily="18" charset="0"/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200" kern="1200" dirty="0" smtClean="0">
              <a:latin typeface="Century" panose="02040604050505020304" pitchFamily="18" charset="0"/>
            </a:rPr>
            <a:t>Simptomi koji izazivaju strah se potiču dok se s njima povezan strah ne smanji</a:t>
          </a:r>
          <a:endParaRPr lang="hr-HR" sz="2200" kern="1200" dirty="0">
            <a:latin typeface="Century" panose="02040604050505020304" pitchFamily="18" charset="0"/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200" kern="1200" smtClean="0">
              <a:latin typeface="Century" panose="02040604050505020304" pitchFamily="18" charset="0"/>
            </a:rPr>
            <a:t>Strah se mora smanjiti sam po sebi, bez sigurnosnih ponašanja</a:t>
          </a:r>
          <a:endParaRPr lang="hr-HR" sz="2200" kern="1200">
            <a:latin typeface="Century" panose="02040604050505020304" pitchFamily="18" charset="0"/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200" kern="1200" smtClean="0">
              <a:latin typeface="Century" panose="02040604050505020304" pitchFamily="18" charset="0"/>
            </a:rPr>
            <a:t>Hiperventilacija, kardiovaskularni simptomi (intenzivno vježbanje), vrtoglavica (okretanje u stolici), simptomi depersonalizacije (gledanje u svjetlo, meditacija) </a:t>
          </a:r>
          <a:endParaRPr lang="hr-HR" sz="2200" kern="1200">
            <a:latin typeface="Century" panose="02040604050505020304" pitchFamily="18" charset="0"/>
          </a:endParaRPr>
        </a:p>
      </dsp:txBody>
      <dsp:txXfrm>
        <a:off x="0" y="476348"/>
        <a:ext cx="8915400" cy="3950100"/>
      </dsp:txXfrm>
    </dsp:sp>
    <dsp:sp modelId="{597049A2-C8F6-4A70-BAD8-A55CCBEFC1A9}">
      <dsp:nvSpPr>
        <dsp:cNvPr id="0" name=""/>
        <dsp:cNvSpPr/>
      </dsp:nvSpPr>
      <dsp:spPr>
        <a:xfrm>
          <a:off x="445770" y="139906"/>
          <a:ext cx="6240780" cy="6494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887" tIns="0" rIns="235887" bIns="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b="0" kern="1200" smtClean="0">
              <a:latin typeface="Century" panose="02040604050505020304" pitchFamily="18" charset="0"/>
            </a:rPr>
            <a:t>INDUCIRANJE PANIKE</a:t>
          </a:r>
          <a:endParaRPr lang="hr-HR" sz="2200" b="0" kern="1200">
            <a:latin typeface="Century" panose="02040604050505020304" pitchFamily="18" charset="0"/>
          </a:endParaRPr>
        </a:p>
      </dsp:txBody>
      <dsp:txXfrm>
        <a:off x="477473" y="171609"/>
        <a:ext cx="6177374" cy="58603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9507EB-8390-4508-A2B2-9A3D4984B0CF}">
      <dsp:nvSpPr>
        <dsp:cNvPr id="0" name=""/>
        <dsp:cNvSpPr/>
      </dsp:nvSpPr>
      <dsp:spPr>
        <a:xfrm>
          <a:off x="0" y="406781"/>
          <a:ext cx="9488243" cy="2006550"/>
        </a:xfrm>
        <a:prstGeom prst="rect">
          <a:avLst/>
        </a:prstGeom>
        <a:solidFill>
          <a:srgbClr val="E2E9CF">
            <a:alpha val="89804"/>
          </a:srgbClr>
        </a:solidFill>
        <a:ln w="1587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393" tIns="541528" rIns="736393" bIns="128016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smtClean="0">
              <a:solidFill>
                <a:schemeClr val="tx1"/>
              </a:solidFill>
              <a:latin typeface="Century" panose="02040604050505020304" pitchFamily="18" charset="0"/>
            </a:rPr>
            <a:t>Rangiranje zastrašujućih situacija (0-10)</a:t>
          </a:r>
          <a:endParaRPr lang="hr-HR" sz="1800" kern="1200">
            <a:solidFill>
              <a:schemeClr val="tx1"/>
            </a:solidFill>
            <a:latin typeface="Century" panose="02040604050505020304" pitchFamily="18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smtClean="0">
              <a:solidFill>
                <a:schemeClr val="tx1"/>
              </a:solidFill>
              <a:latin typeface="Century" panose="02040604050505020304" pitchFamily="18" charset="0"/>
            </a:rPr>
            <a:t>Ako su sigurnosna ponašanja uključena u hijerarhiju, što prije ih prorijediti</a:t>
          </a:r>
          <a:endParaRPr lang="hr-HR" sz="1800" kern="1200">
            <a:solidFill>
              <a:schemeClr val="tx1"/>
            </a:solidFill>
            <a:latin typeface="Century" panose="02040604050505020304" pitchFamily="18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smtClean="0">
              <a:solidFill>
                <a:schemeClr val="tx1"/>
              </a:solidFill>
              <a:latin typeface="Century" panose="02040604050505020304" pitchFamily="18" charset="0"/>
            </a:rPr>
            <a:t>Hijerarhija sigurnosnih ponašanja (prisutnost druge osobe, lijekovi, hrana/piće)</a:t>
          </a:r>
          <a:endParaRPr lang="hr-HR" sz="1800" kern="1200">
            <a:solidFill>
              <a:schemeClr val="tx1"/>
            </a:solidFill>
            <a:latin typeface="Century" panose="02040604050505020304" pitchFamily="18" charset="0"/>
          </a:endParaRPr>
        </a:p>
      </dsp:txBody>
      <dsp:txXfrm>
        <a:off x="0" y="406781"/>
        <a:ext cx="9488243" cy="2006550"/>
      </dsp:txXfrm>
    </dsp:sp>
    <dsp:sp modelId="{34BA74A7-ADF5-4832-A03E-EEC8D05A166C}">
      <dsp:nvSpPr>
        <dsp:cNvPr id="0" name=""/>
        <dsp:cNvSpPr/>
      </dsp:nvSpPr>
      <dsp:spPr>
        <a:xfrm>
          <a:off x="474412" y="23021"/>
          <a:ext cx="6641770" cy="7675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043" tIns="0" rIns="251043" bIns="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b="1" kern="1200" smtClean="0">
              <a:solidFill>
                <a:schemeClr val="tx1">
                  <a:lumMod val="75000"/>
                  <a:lumOff val="25000"/>
                </a:schemeClr>
              </a:solidFill>
              <a:latin typeface="Century" panose="02040604050505020304" pitchFamily="18" charset="0"/>
            </a:rPr>
            <a:t>Konstrukcija hijerarhije straha</a:t>
          </a:r>
          <a:endParaRPr lang="hr-HR" sz="2600" b="1" kern="1200">
            <a:solidFill>
              <a:schemeClr val="tx1">
                <a:lumMod val="75000"/>
                <a:lumOff val="25000"/>
              </a:schemeClr>
            </a:solidFill>
            <a:latin typeface="Century" panose="02040604050505020304" pitchFamily="18" charset="0"/>
          </a:endParaRPr>
        </a:p>
      </dsp:txBody>
      <dsp:txXfrm>
        <a:off x="511879" y="60488"/>
        <a:ext cx="6566836" cy="692586"/>
      </dsp:txXfrm>
    </dsp:sp>
    <dsp:sp modelId="{386571D3-C34D-4EC1-9189-5008FECC0B54}">
      <dsp:nvSpPr>
        <dsp:cNvPr id="0" name=""/>
        <dsp:cNvSpPr/>
      </dsp:nvSpPr>
      <dsp:spPr>
        <a:xfrm>
          <a:off x="0" y="2960514"/>
          <a:ext cx="9488243" cy="3194100"/>
        </a:xfrm>
        <a:prstGeom prst="rect">
          <a:avLst/>
        </a:prstGeom>
        <a:solidFill>
          <a:srgbClr val="E2E9CF">
            <a:alpha val="90000"/>
          </a:srgbClr>
        </a:solidFill>
        <a:ln w="1587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6393" tIns="541528" rIns="736393" bIns="128016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smtClean="0">
              <a:solidFill>
                <a:schemeClr val="tx1"/>
              </a:solidFill>
              <a:latin typeface="Century" panose="02040604050505020304" pitchFamily="18" charset="0"/>
            </a:rPr>
            <a:t>Slijed koraka (izlaganja) – počinje od najmanje zastrašujuće situacije</a:t>
          </a:r>
          <a:endParaRPr lang="hr-HR" sz="1800" kern="1200">
            <a:solidFill>
              <a:schemeClr val="tx1"/>
            </a:solidFill>
            <a:latin typeface="Century" panose="02040604050505020304" pitchFamily="18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smtClean="0">
              <a:solidFill>
                <a:schemeClr val="tx1"/>
              </a:solidFill>
              <a:latin typeface="Century" panose="02040604050505020304" pitchFamily="18" charset="0"/>
            </a:rPr>
            <a:t>Bez sigurnosnih ponašanja</a:t>
          </a:r>
          <a:endParaRPr lang="hr-HR" sz="1800" kern="1200">
            <a:solidFill>
              <a:schemeClr val="tx1"/>
            </a:solidFill>
            <a:latin typeface="Century" panose="02040604050505020304" pitchFamily="18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smtClean="0">
              <a:solidFill>
                <a:schemeClr val="tx1"/>
              </a:solidFill>
              <a:latin typeface="Century" panose="02040604050505020304" pitchFamily="18" charset="0"/>
            </a:rPr>
            <a:t>Završetak seanse izlaganja:</a:t>
          </a:r>
          <a:endParaRPr lang="hr-HR" sz="1800" kern="1200">
            <a:solidFill>
              <a:schemeClr val="tx1"/>
            </a:solidFill>
            <a:latin typeface="Century" panose="02040604050505020304" pitchFamily="18" charset="0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smtClean="0">
              <a:solidFill>
                <a:schemeClr val="tx1"/>
              </a:solidFill>
              <a:latin typeface="Century" panose="02040604050505020304" pitchFamily="18" charset="0"/>
            </a:rPr>
            <a:t>Klijentova pogrešna procjena je odbačena</a:t>
          </a:r>
          <a:endParaRPr lang="hr-HR" sz="1800" kern="1200">
            <a:solidFill>
              <a:schemeClr val="tx1"/>
            </a:solidFill>
            <a:latin typeface="Century" panose="02040604050505020304" pitchFamily="18" charset="0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smtClean="0">
              <a:solidFill>
                <a:schemeClr val="tx1"/>
              </a:solidFill>
              <a:latin typeface="Century" panose="02040604050505020304" pitchFamily="18" charset="0"/>
            </a:rPr>
            <a:t>Nestala je potreba za bijegom</a:t>
          </a:r>
          <a:endParaRPr lang="hr-HR" sz="1800" kern="1200">
            <a:solidFill>
              <a:schemeClr val="tx1"/>
            </a:solidFill>
            <a:latin typeface="Century" panose="02040604050505020304" pitchFamily="18" charset="0"/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smtClean="0">
              <a:solidFill>
                <a:schemeClr val="tx1"/>
              </a:solidFill>
              <a:latin typeface="Century" panose="02040604050505020304" pitchFamily="18" charset="0"/>
            </a:rPr>
            <a:t>Može tolerirati anksioznost i suočiti se sa zastrašujućom situacijom</a:t>
          </a:r>
          <a:endParaRPr lang="hr-HR" sz="1800" kern="1200">
            <a:solidFill>
              <a:schemeClr val="tx1"/>
            </a:solidFill>
            <a:latin typeface="Century" panose="02040604050505020304" pitchFamily="18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smtClean="0">
              <a:solidFill>
                <a:schemeClr val="tx1"/>
              </a:solidFill>
              <a:latin typeface="Century" panose="02040604050505020304" pitchFamily="18" charset="0"/>
            </a:rPr>
            <a:t>Izlaganje tijekom i između tretmana, u više različitih konteksta</a:t>
          </a:r>
          <a:endParaRPr lang="hr-HR" sz="1800" kern="1200">
            <a:solidFill>
              <a:schemeClr val="tx1"/>
            </a:solidFill>
            <a:latin typeface="Century" panose="02040604050505020304" pitchFamily="18" charset="0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smtClean="0">
              <a:solidFill>
                <a:schemeClr val="tx1"/>
              </a:solidFill>
              <a:latin typeface="Century" panose="02040604050505020304" pitchFamily="18" charset="0"/>
            </a:rPr>
            <a:t>Prije izlaganja zapisati predviđanja (što će se dogoditi u zastrašujućoj situaciji) – odbacivanje pogrešnih procjena</a:t>
          </a:r>
          <a:endParaRPr lang="hr-HR" sz="1800" kern="1200">
            <a:solidFill>
              <a:schemeClr val="tx1"/>
            </a:solidFill>
            <a:latin typeface="Century" panose="02040604050505020304" pitchFamily="18" charset="0"/>
          </a:endParaRPr>
        </a:p>
      </dsp:txBody>
      <dsp:txXfrm>
        <a:off x="0" y="2960514"/>
        <a:ext cx="9488243" cy="3194100"/>
      </dsp:txXfrm>
    </dsp:sp>
    <dsp:sp modelId="{061BC16F-61BE-457A-887A-549D654F0296}">
      <dsp:nvSpPr>
        <dsp:cNvPr id="0" name=""/>
        <dsp:cNvSpPr/>
      </dsp:nvSpPr>
      <dsp:spPr>
        <a:xfrm>
          <a:off x="474412" y="2553732"/>
          <a:ext cx="6641770" cy="7675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043" tIns="0" rIns="251043" bIns="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b="1" kern="1200" smtClean="0">
              <a:solidFill>
                <a:schemeClr val="tx1">
                  <a:lumMod val="75000"/>
                  <a:lumOff val="25000"/>
                </a:schemeClr>
              </a:solidFill>
              <a:latin typeface="Century" panose="02040604050505020304" pitchFamily="18" charset="0"/>
            </a:rPr>
            <a:t>Izlaganje hijerarhiji straha</a:t>
          </a:r>
          <a:endParaRPr lang="hr-HR" sz="2600" b="1" kern="1200">
            <a:solidFill>
              <a:schemeClr val="tx1">
                <a:lumMod val="75000"/>
                <a:lumOff val="25000"/>
              </a:schemeClr>
            </a:solidFill>
            <a:latin typeface="Century" panose="02040604050505020304" pitchFamily="18" charset="0"/>
          </a:endParaRPr>
        </a:p>
      </dsp:txBody>
      <dsp:txXfrm>
        <a:off x="511879" y="2591199"/>
        <a:ext cx="6566836" cy="692586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ACAC2A-6EAC-4B1A-9D60-D453A9D9B6EB}">
      <dsp:nvSpPr>
        <dsp:cNvPr id="0" name=""/>
        <dsp:cNvSpPr/>
      </dsp:nvSpPr>
      <dsp:spPr>
        <a:xfrm>
          <a:off x="0" y="392639"/>
          <a:ext cx="8915400" cy="1515150"/>
        </a:xfrm>
        <a:prstGeom prst="rect">
          <a:avLst/>
        </a:prstGeom>
        <a:solidFill>
          <a:srgbClr val="E2E9CF">
            <a:alpha val="90000"/>
          </a:srgbClr>
        </a:solidFill>
        <a:ln w="1587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1934" tIns="541528" rIns="691934" bIns="14224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smtClean="0">
              <a:latin typeface="Century" panose="02040604050505020304" pitchFamily="18" charset="0"/>
            </a:rPr>
            <a:t>Klijenta se educira o kognitivnom restrukturiranju anksioznih i depresivnih misli o životnim događajima – smanjenje opće razine anksioznosti</a:t>
          </a:r>
          <a:endParaRPr lang="hr-HR" sz="2000" kern="1200">
            <a:latin typeface="Century" panose="02040604050505020304" pitchFamily="18" charset="0"/>
          </a:endParaRPr>
        </a:p>
      </dsp:txBody>
      <dsp:txXfrm>
        <a:off x="0" y="392639"/>
        <a:ext cx="8915400" cy="1515150"/>
      </dsp:txXfrm>
    </dsp:sp>
    <dsp:sp modelId="{9465882F-2DCE-4216-B3EC-30FCBD83F55A}">
      <dsp:nvSpPr>
        <dsp:cNvPr id="0" name=""/>
        <dsp:cNvSpPr/>
      </dsp:nvSpPr>
      <dsp:spPr>
        <a:xfrm>
          <a:off x="445770" y="8879"/>
          <a:ext cx="6240780" cy="7675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887" tIns="0" rIns="235887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smtClean="0">
              <a:latin typeface="Century" panose="02040604050505020304" pitchFamily="18" charset="0"/>
            </a:rPr>
            <a:t>Suočavanje sa životnim stresom</a:t>
          </a:r>
          <a:endParaRPr lang="hr-HR" sz="2400" b="1" kern="1200">
            <a:latin typeface="Century" panose="02040604050505020304" pitchFamily="18" charset="0"/>
          </a:endParaRPr>
        </a:p>
      </dsp:txBody>
      <dsp:txXfrm>
        <a:off x="483237" y="46346"/>
        <a:ext cx="6165846" cy="692586"/>
      </dsp:txXfrm>
    </dsp:sp>
    <dsp:sp modelId="{92F78FF9-B90D-4915-A072-79FAF2840EC8}">
      <dsp:nvSpPr>
        <dsp:cNvPr id="0" name=""/>
        <dsp:cNvSpPr/>
      </dsp:nvSpPr>
      <dsp:spPr>
        <a:xfrm>
          <a:off x="0" y="2431949"/>
          <a:ext cx="8915400" cy="2538900"/>
        </a:xfrm>
        <a:prstGeom prst="rect">
          <a:avLst/>
        </a:prstGeom>
        <a:solidFill>
          <a:srgbClr val="E2E9CF">
            <a:alpha val="90000"/>
          </a:srgbClr>
        </a:solidFill>
        <a:ln w="1587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1934" tIns="541528" rIns="691934" bIns="14224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smtClean="0">
              <a:latin typeface="Century" panose="02040604050505020304" pitchFamily="18" charset="0"/>
            </a:rPr>
            <a:t>Cilj terapije: uklanjanje napada panike</a:t>
          </a:r>
          <a:endParaRPr lang="hr-HR" sz="2000" kern="1200">
            <a:latin typeface="Century" panose="02040604050505020304" pitchFamily="18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smtClean="0">
              <a:latin typeface="Century" panose="02040604050505020304" pitchFamily="18" charset="0"/>
            </a:rPr>
            <a:t>Vještine suočavanja – smanjuje se vjerojatnost recidiva</a:t>
          </a:r>
          <a:endParaRPr lang="hr-HR" sz="2000" kern="1200">
            <a:latin typeface="Century" panose="02040604050505020304" pitchFamily="18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smtClean="0">
              <a:latin typeface="Century" panose="02040604050505020304" pitchFamily="18" charset="0"/>
            </a:rPr>
            <a:t>12 tretmana</a:t>
          </a:r>
          <a:endParaRPr lang="hr-HR" sz="2000" kern="1200">
            <a:latin typeface="Century" panose="02040604050505020304" pitchFamily="18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smtClean="0">
              <a:latin typeface="Century" panose="02040604050505020304" pitchFamily="18" charset="0"/>
            </a:rPr>
            <a:t>Prorjeđivanje tretmana – vježbanje funkcioniranja neovisnog o terapiji, klijent si sam zadaje domaće zadaće</a:t>
          </a:r>
          <a:endParaRPr lang="hr-HR" sz="2000" kern="1200">
            <a:latin typeface="Century" panose="02040604050505020304" pitchFamily="18" charset="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000" kern="1200" smtClean="0">
              <a:latin typeface="Century" panose="02040604050505020304" pitchFamily="18" charset="0"/>
            </a:rPr>
            <a:t>Seanse ojačavanja (booster) - periodički</a:t>
          </a:r>
          <a:endParaRPr lang="hr-HR" sz="2000" kern="1200">
            <a:latin typeface="Century" panose="02040604050505020304" pitchFamily="18" charset="0"/>
          </a:endParaRPr>
        </a:p>
      </dsp:txBody>
      <dsp:txXfrm>
        <a:off x="0" y="2431949"/>
        <a:ext cx="8915400" cy="2538900"/>
      </dsp:txXfrm>
    </dsp:sp>
    <dsp:sp modelId="{1DE580E5-C0F5-4EDF-86CE-B1A768326C0A}">
      <dsp:nvSpPr>
        <dsp:cNvPr id="0" name=""/>
        <dsp:cNvSpPr/>
      </dsp:nvSpPr>
      <dsp:spPr>
        <a:xfrm>
          <a:off x="434046" y="2048189"/>
          <a:ext cx="6240780" cy="7675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887" tIns="0" rIns="235887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smtClean="0">
              <a:latin typeface="Century" panose="02040604050505020304" pitchFamily="18" charset="0"/>
            </a:rPr>
            <a:t>Prorjeđivanje tretmana</a:t>
          </a:r>
          <a:endParaRPr lang="hr-HR" sz="2400" b="1" kern="1200">
            <a:latin typeface="Century" panose="02040604050505020304" pitchFamily="18" charset="0"/>
          </a:endParaRPr>
        </a:p>
      </dsp:txBody>
      <dsp:txXfrm>
        <a:off x="471513" y="2085656"/>
        <a:ext cx="6165846" cy="692586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B0035-A639-4599-8D3E-A7F7C10DE02B}">
      <dsp:nvSpPr>
        <dsp:cNvPr id="0" name=""/>
        <dsp:cNvSpPr/>
      </dsp:nvSpPr>
      <dsp:spPr>
        <a:xfrm>
          <a:off x="1088" y="0"/>
          <a:ext cx="2829594" cy="5460763"/>
        </a:xfrm>
        <a:prstGeom prst="roundRect">
          <a:avLst>
            <a:gd name="adj" fmla="val 10000"/>
          </a:avLst>
        </a:prstGeom>
        <a:solidFill>
          <a:srgbClr val="D8E1BD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>
              <a:latin typeface="Century" panose="02040604050505020304" pitchFamily="18" charset="0"/>
            </a:rPr>
            <a:t>Strah od </a:t>
          </a:r>
          <a:r>
            <a:rPr lang="hr-HR" sz="2400" kern="1200" dirty="0" err="1" smtClean="0">
              <a:latin typeface="Century" panose="02040604050505020304" pitchFamily="18" charset="0"/>
            </a:rPr>
            <a:t>intrapsihičkih</a:t>
          </a:r>
          <a:r>
            <a:rPr lang="hr-HR" sz="2400" kern="1200" dirty="0" smtClean="0">
              <a:latin typeface="Century" panose="02040604050505020304" pitchFamily="18" charset="0"/>
            </a:rPr>
            <a:t> procesa</a:t>
          </a:r>
          <a:endParaRPr lang="hr-HR" sz="2400" kern="1200" dirty="0">
            <a:latin typeface="Century" panose="02040604050505020304" pitchFamily="18" charset="0"/>
          </a:endParaRPr>
        </a:p>
      </dsp:txBody>
      <dsp:txXfrm>
        <a:off x="1088" y="0"/>
        <a:ext cx="2829594" cy="1638228"/>
      </dsp:txXfrm>
    </dsp:sp>
    <dsp:sp modelId="{19F0E66F-20CD-4083-96E7-011F6C0CD3D7}">
      <dsp:nvSpPr>
        <dsp:cNvPr id="0" name=""/>
        <dsp:cNvSpPr/>
      </dsp:nvSpPr>
      <dsp:spPr>
        <a:xfrm>
          <a:off x="284047" y="1639828"/>
          <a:ext cx="2263675" cy="16464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smtClean="0">
              <a:latin typeface="Century" panose="02040604050505020304" pitchFamily="18" charset="0"/>
            </a:rPr>
            <a:t>Razmišljanje o sebi – otkrivanje nesvjesnog (ludilo, gubitak kontrole)</a:t>
          </a:r>
          <a:endParaRPr lang="hr-HR" sz="1600" kern="1200">
            <a:latin typeface="Century" panose="02040604050505020304" pitchFamily="18" charset="0"/>
          </a:endParaRPr>
        </a:p>
      </dsp:txBody>
      <dsp:txXfrm>
        <a:off x="332271" y="1688052"/>
        <a:ext cx="2167227" cy="1550046"/>
      </dsp:txXfrm>
    </dsp:sp>
    <dsp:sp modelId="{25A904C9-4BC2-4F67-A78E-86C02C589C9F}">
      <dsp:nvSpPr>
        <dsp:cNvPr id="0" name=""/>
        <dsp:cNvSpPr/>
      </dsp:nvSpPr>
      <dsp:spPr>
        <a:xfrm>
          <a:off x="284047" y="3539630"/>
          <a:ext cx="2263675" cy="16464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smtClean="0">
              <a:latin typeface="Century" panose="02040604050505020304" pitchFamily="18" charset="0"/>
            </a:rPr>
            <a:t>Propitivanje klijentovih pretpostavki – nisu potvrđene</a:t>
          </a:r>
          <a:endParaRPr lang="hr-HR" sz="1600" kern="1200">
            <a:latin typeface="Century" panose="02040604050505020304" pitchFamily="18" charset="0"/>
          </a:endParaRPr>
        </a:p>
      </dsp:txBody>
      <dsp:txXfrm>
        <a:off x="332271" y="3587854"/>
        <a:ext cx="2167227" cy="1550046"/>
      </dsp:txXfrm>
    </dsp:sp>
    <dsp:sp modelId="{BDFFCAB5-38CC-4818-8F0C-C0D28C215E70}">
      <dsp:nvSpPr>
        <dsp:cNvPr id="0" name=""/>
        <dsp:cNvSpPr/>
      </dsp:nvSpPr>
      <dsp:spPr>
        <a:xfrm>
          <a:off x="3042902" y="0"/>
          <a:ext cx="2829594" cy="5460763"/>
        </a:xfrm>
        <a:prstGeom prst="roundRect">
          <a:avLst>
            <a:gd name="adj" fmla="val 10000"/>
          </a:avLst>
        </a:prstGeom>
        <a:solidFill>
          <a:srgbClr val="D8E1BD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smtClean="0">
              <a:latin typeface="Century" panose="02040604050505020304" pitchFamily="18" charset="0"/>
            </a:rPr>
            <a:t>Netolerancija anksioznosti</a:t>
          </a:r>
          <a:endParaRPr lang="hr-HR" sz="2400" kern="1200">
            <a:latin typeface="Century" panose="02040604050505020304" pitchFamily="18" charset="0"/>
          </a:endParaRPr>
        </a:p>
      </dsp:txBody>
      <dsp:txXfrm>
        <a:off x="3042902" y="0"/>
        <a:ext cx="2829594" cy="1638228"/>
      </dsp:txXfrm>
    </dsp:sp>
    <dsp:sp modelId="{29A987B5-EE6A-4780-B142-CE4EB9CCC766}">
      <dsp:nvSpPr>
        <dsp:cNvPr id="0" name=""/>
        <dsp:cNvSpPr/>
      </dsp:nvSpPr>
      <dsp:spPr>
        <a:xfrm>
          <a:off x="3325862" y="1638695"/>
          <a:ext cx="2263675" cy="10728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smtClean="0">
              <a:latin typeface="Century" panose="02040604050505020304" pitchFamily="18" charset="0"/>
            </a:rPr>
            <a:t>Vjerovanje da svaku anksioznost treba izbjeći</a:t>
          </a:r>
          <a:endParaRPr lang="hr-HR" sz="1600" kern="1200">
            <a:latin typeface="Century" panose="02040604050505020304" pitchFamily="18" charset="0"/>
          </a:endParaRPr>
        </a:p>
      </dsp:txBody>
      <dsp:txXfrm>
        <a:off x="3357284" y="1670117"/>
        <a:ext cx="2200831" cy="1009977"/>
      </dsp:txXfrm>
    </dsp:sp>
    <dsp:sp modelId="{8CB82ABA-1247-404F-9576-8F8C5F36FEC0}">
      <dsp:nvSpPr>
        <dsp:cNvPr id="0" name=""/>
        <dsp:cNvSpPr/>
      </dsp:nvSpPr>
      <dsp:spPr>
        <a:xfrm>
          <a:off x="3325862" y="2876566"/>
          <a:ext cx="2263675" cy="10728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smtClean="0">
              <a:latin typeface="Century" panose="02040604050505020304" pitchFamily="18" charset="0"/>
            </a:rPr>
            <a:t>Dokazi za i protiv, cijena i dobit</a:t>
          </a:r>
          <a:endParaRPr lang="hr-HR" sz="1600" kern="1200">
            <a:latin typeface="Century" panose="02040604050505020304" pitchFamily="18" charset="0"/>
          </a:endParaRPr>
        </a:p>
      </dsp:txBody>
      <dsp:txXfrm>
        <a:off x="3357284" y="2907988"/>
        <a:ext cx="2200831" cy="1009977"/>
      </dsp:txXfrm>
    </dsp:sp>
    <dsp:sp modelId="{913945C7-EDFC-4224-AAE6-4A971CAD4EC4}">
      <dsp:nvSpPr>
        <dsp:cNvPr id="0" name=""/>
        <dsp:cNvSpPr/>
      </dsp:nvSpPr>
      <dsp:spPr>
        <a:xfrm>
          <a:off x="3325862" y="4114436"/>
          <a:ext cx="2263675" cy="10728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smtClean="0">
              <a:latin typeface="Century" panose="02040604050505020304" pitchFamily="18" charset="0"/>
            </a:rPr>
            <a:t>Ispitati i testirati predviđanja (što će se dogoditi ako bude anksiozan)</a:t>
          </a:r>
          <a:endParaRPr lang="hr-HR" sz="1600" kern="1200">
            <a:latin typeface="Century" panose="02040604050505020304" pitchFamily="18" charset="0"/>
          </a:endParaRPr>
        </a:p>
      </dsp:txBody>
      <dsp:txXfrm>
        <a:off x="3357284" y="4145858"/>
        <a:ext cx="2200831" cy="1009977"/>
      </dsp:txXfrm>
    </dsp:sp>
    <dsp:sp modelId="{456EEDCB-FB32-49F5-B71C-1D92560A7EEC}">
      <dsp:nvSpPr>
        <dsp:cNvPr id="0" name=""/>
        <dsp:cNvSpPr/>
      </dsp:nvSpPr>
      <dsp:spPr>
        <a:xfrm>
          <a:off x="6085805" y="0"/>
          <a:ext cx="2829594" cy="5460763"/>
        </a:xfrm>
        <a:prstGeom prst="roundRect">
          <a:avLst>
            <a:gd name="adj" fmla="val 10000"/>
          </a:avLst>
        </a:prstGeom>
        <a:solidFill>
          <a:srgbClr val="D8E1BD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>
              <a:latin typeface="Century" panose="02040604050505020304" pitchFamily="18" charset="0"/>
            </a:rPr>
            <a:t>Neizvršavanje domaćih zadaća</a:t>
          </a:r>
          <a:endParaRPr lang="hr-HR" sz="2400" kern="1200" dirty="0">
            <a:latin typeface="Century" panose="02040604050505020304" pitchFamily="18" charset="0"/>
          </a:endParaRPr>
        </a:p>
      </dsp:txBody>
      <dsp:txXfrm>
        <a:off x="6085805" y="0"/>
        <a:ext cx="2829594" cy="1638228"/>
      </dsp:txXfrm>
    </dsp:sp>
    <dsp:sp modelId="{62725E67-2FE3-4D30-A0D4-12F91976E4CE}">
      <dsp:nvSpPr>
        <dsp:cNvPr id="0" name=""/>
        <dsp:cNvSpPr/>
      </dsp:nvSpPr>
      <dsp:spPr>
        <a:xfrm>
          <a:off x="6367676" y="1639828"/>
          <a:ext cx="2263675" cy="16464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>
              <a:latin typeface="Century" panose="02040604050505020304" pitchFamily="18" charset="0"/>
            </a:rPr>
            <a:t>Razlozi: izostanak sigurnosne osobe, strah od pogoršanja, strah od nekontroliranih anksioznih misli</a:t>
          </a:r>
          <a:endParaRPr lang="hr-HR" sz="1600" kern="1200" dirty="0">
            <a:latin typeface="Century" panose="02040604050505020304" pitchFamily="18" charset="0"/>
          </a:endParaRPr>
        </a:p>
      </dsp:txBody>
      <dsp:txXfrm>
        <a:off x="6415900" y="1688052"/>
        <a:ext cx="2167227" cy="1550046"/>
      </dsp:txXfrm>
    </dsp:sp>
    <dsp:sp modelId="{68414A9D-BED5-4F92-BCB6-43BA521AA480}">
      <dsp:nvSpPr>
        <dsp:cNvPr id="0" name=""/>
        <dsp:cNvSpPr/>
      </dsp:nvSpPr>
      <dsp:spPr>
        <a:xfrm>
          <a:off x="6367676" y="3539630"/>
          <a:ext cx="2263675" cy="16464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t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>
              <a:latin typeface="Century" panose="02040604050505020304" pitchFamily="18" charset="0"/>
            </a:rPr>
            <a:t>Što učiniti?</a:t>
          </a:r>
          <a:endParaRPr lang="hr-HR" sz="1200" kern="1200" dirty="0">
            <a:latin typeface="Century" panose="02040604050505020304" pitchFamily="18" charset="0"/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200" kern="1200" smtClean="0">
              <a:latin typeface="Century" panose="02040604050505020304" pitchFamily="18" charset="0"/>
            </a:rPr>
            <a:t>Vježba izlaganja u seansi prije izlaganja za domaću zadaću uz specifične instrukcije</a:t>
          </a:r>
          <a:endParaRPr lang="hr-HR" sz="1200" kern="1200">
            <a:latin typeface="Century" panose="02040604050505020304" pitchFamily="18" charset="0"/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200" kern="1200" smtClean="0">
              <a:latin typeface="Century" panose="02040604050505020304" pitchFamily="18" charset="0"/>
            </a:rPr>
            <a:t>Pregledati zadaću u slijedećoj seansi</a:t>
          </a:r>
          <a:endParaRPr lang="hr-HR" sz="1200" kern="1200">
            <a:latin typeface="Century" panose="02040604050505020304" pitchFamily="18" charset="0"/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200" kern="1200" smtClean="0">
              <a:latin typeface="Century" panose="02040604050505020304" pitchFamily="18" charset="0"/>
            </a:rPr>
            <a:t>Smanjiti količinu i stupanj domaćih zadaća</a:t>
          </a:r>
          <a:endParaRPr lang="hr-HR" sz="1200" kern="1200">
            <a:latin typeface="Century" panose="02040604050505020304" pitchFamily="18" charset="0"/>
          </a:endParaRPr>
        </a:p>
      </dsp:txBody>
      <dsp:txXfrm>
        <a:off x="6415900" y="3587854"/>
        <a:ext cx="2167227" cy="15500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A6D61C-B58B-46DE-B26F-D933501C2679}">
      <dsp:nvSpPr>
        <dsp:cNvPr id="0" name=""/>
        <dsp:cNvSpPr/>
      </dsp:nvSpPr>
      <dsp:spPr>
        <a:xfrm rot="5400000">
          <a:off x="80177" y="5357"/>
          <a:ext cx="1118649" cy="111740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>
              <a:latin typeface="Century" panose="02040604050505020304" pitchFamily="18" charset="0"/>
            </a:rPr>
            <a:t>Panika ili anksioznost</a:t>
          </a:r>
          <a:endParaRPr lang="hr-HR" sz="1200" kern="1200" dirty="0">
            <a:latin typeface="Century" panose="02040604050505020304" pitchFamily="18" charset="0"/>
          </a:endParaRPr>
        </a:p>
      </dsp:txBody>
      <dsp:txXfrm rot="-5400000">
        <a:off x="80801" y="563436"/>
        <a:ext cx="1117403" cy="1246"/>
      </dsp:txXfrm>
    </dsp:sp>
    <dsp:sp modelId="{CA93A34F-0564-4048-8712-C0BF47421CC5}">
      <dsp:nvSpPr>
        <dsp:cNvPr id="0" name=""/>
        <dsp:cNvSpPr/>
      </dsp:nvSpPr>
      <dsp:spPr>
        <a:xfrm rot="5400000">
          <a:off x="4834104" y="-3527019"/>
          <a:ext cx="727504" cy="77815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>
              <a:latin typeface="Century" panose="02040604050505020304" pitchFamily="18" charset="0"/>
            </a:rPr>
            <a:t>Biološka ranjivost, stres, bolest</a:t>
          </a:r>
          <a:endParaRPr lang="hr-HR" sz="2400" kern="1200" dirty="0">
            <a:latin typeface="Century" panose="02040604050505020304" pitchFamily="18" charset="0"/>
          </a:endParaRPr>
        </a:p>
      </dsp:txBody>
      <dsp:txXfrm rot="-5400000">
        <a:off x="1307084" y="35515"/>
        <a:ext cx="7746030" cy="656476"/>
      </dsp:txXfrm>
    </dsp:sp>
    <dsp:sp modelId="{CA70F9F0-AE59-44F4-82E5-84D04BED4489}">
      <dsp:nvSpPr>
        <dsp:cNvPr id="0" name=""/>
        <dsp:cNvSpPr/>
      </dsp:nvSpPr>
      <dsp:spPr>
        <a:xfrm rot="5400000">
          <a:off x="75072" y="1012442"/>
          <a:ext cx="1118649" cy="1125844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>
              <a:latin typeface="Century" panose="02040604050505020304" pitchFamily="18" charset="0"/>
            </a:rPr>
            <a:t>Fiziološki simptomi</a:t>
          </a:r>
          <a:endParaRPr lang="hr-HR" sz="1200" kern="1200" dirty="0">
            <a:latin typeface="Century" panose="02040604050505020304" pitchFamily="18" charset="0"/>
          </a:endParaRPr>
        </a:p>
      </dsp:txBody>
      <dsp:txXfrm rot="-5400000">
        <a:off x="71475" y="1016039"/>
        <a:ext cx="1125844" cy="1118649"/>
      </dsp:txXfrm>
    </dsp:sp>
    <dsp:sp modelId="{FD631FDD-DE6C-4DF9-8EA8-861A371E0B2D}">
      <dsp:nvSpPr>
        <dsp:cNvPr id="0" name=""/>
        <dsp:cNvSpPr/>
      </dsp:nvSpPr>
      <dsp:spPr>
        <a:xfrm rot="5400000">
          <a:off x="5066697" y="-2754405"/>
          <a:ext cx="727122" cy="823226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>
              <a:latin typeface="Century" panose="02040604050505020304" pitchFamily="18" charset="0"/>
            </a:rPr>
            <a:t>Pogrešne katastrofične interpretacije (Imam infarkt!)</a:t>
          </a:r>
          <a:endParaRPr lang="hr-HR" sz="2400" kern="1200" dirty="0">
            <a:latin typeface="Century" panose="02040604050505020304" pitchFamily="18" charset="0"/>
          </a:endParaRPr>
        </a:p>
      </dsp:txBody>
      <dsp:txXfrm rot="-5400000">
        <a:off x="1314126" y="1033661"/>
        <a:ext cx="8196771" cy="656132"/>
      </dsp:txXfrm>
    </dsp:sp>
    <dsp:sp modelId="{B072EBE3-A88B-47D6-828D-307288D38AF5}">
      <dsp:nvSpPr>
        <dsp:cNvPr id="0" name=""/>
        <dsp:cNvSpPr/>
      </dsp:nvSpPr>
      <dsp:spPr>
        <a:xfrm rot="5400000">
          <a:off x="72124" y="2034452"/>
          <a:ext cx="1118649" cy="108420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>
              <a:latin typeface="Century" panose="02040604050505020304" pitchFamily="18" charset="0"/>
            </a:rPr>
            <a:t>Pretjerana budnost</a:t>
          </a:r>
          <a:endParaRPr lang="hr-HR" sz="1200" kern="1200" dirty="0">
            <a:latin typeface="Century" panose="02040604050505020304" pitchFamily="18" charset="0"/>
          </a:endParaRPr>
        </a:p>
      </dsp:txBody>
      <dsp:txXfrm rot="-5400000">
        <a:off x="89345" y="2559337"/>
        <a:ext cx="1084209" cy="34440"/>
      </dsp:txXfrm>
    </dsp:sp>
    <dsp:sp modelId="{F2D5DAF5-453E-47FC-863E-0DA417837BA5}">
      <dsp:nvSpPr>
        <dsp:cNvPr id="0" name=""/>
        <dsp:cNvSpPr/>
      </dsp:nvSpPr>
      <dsp:spPr>
        <a:xfrm rot="5400000">
          <a:off x="5072443" y="-1737754"/>
          <a:ext cx="727122" cy="825417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>
              <a:latin typeface="Century" panose="02040604050505020304" pitchFamily="18" charset="0"/>
            </a:rPr>
            <a:t>Fiziološki simptomi – lažni alarm</a:t>
          </a:r>
          <a:endParaRPr lang="hr-HR" sz="2400" kern="1200" dirty="0">
            <a:latin typeface="Century" panose="02040604050505020304" pitchFamily="18" charset="0"/>
          </a:endParaRPr>
        </a:p>
      </dsp:txBody>
      <dsp:txXfrm rot="-5400000">
        <a:off x="1308915" y="2061269"/>
        <a:ext cx="8218684" cy="656132"/>
      </dsp:txXfrm>
    </dsp:sp>
    <dsp:sp modelId="{350D043A-7BFA-4045-8337-B6D9BAD4E983}">
      <dsp:nvSpPr>
        <dsp:cNvPr id="0" name=""/>
        <dsp:cNvSpPr/>
      </dsp:nvSpPr>
      <dsp:spPr>
        <a:xfrm rot="5400000">
          <a:off x="82241" y="3009221"/>
          <a:ext cx="1118649" cy="112153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>
              <a:latin typeface="Century" panose="02040604050505020304" pitchFamily="18" charset="0"/>
            </a:rPr>
            <a:t>Pravi panični napadi</a:t>
          </a:r>
          <a:endParaRPr lang="hr-HR" sz="1200" kern="1200" dirty="0">
            <a:latin typeface="Century" panose="02040604050505020304" pitchFamily="18" charset="0"/>
          </a:endParaRPr>
        </a:p>
      </dsp:txBody>
      <dsp:txXfrm rot="-5400000">
        <a:off x="80801" y="3010661"/>
        <a:ext cx="1121530" cy="1118649"/>
      </dsp:txXfrm>
    </dsp:sp>
    <dsp:sp modelId="{9BC6E095-D77D-4C6D-A848-FD522DE3E278}">
      <dsp:nvSpPr>
        <dsp:cNvPr id="0" name=""/>
        <dsp:cNvSpPr/>
      </dsp:nvSpPr>
      <dsp:spPr>
        <a:xfrm rot="5400000">
          <a:off x="5130010" y="-698589"/>
          <a:ext cx="727122" cy="82823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>
              <a:latin typeface="Century" panose="02040604050505020304" pitchFamily="18" charset="0"/>
            </a:rPr>
            <a:t>Anksioznost, izbjegavanje</a:t>
          </a:r>
          <a:endParaRPr lang="hr-HR" sz="2400" kern="1200" dirty="0">
            <a:latin typeface="Century" panose="02040604050505020304" pitchFamily="18" charset="0"/>
          </a:endParaRPr>
        </a:p>
      </dsp:txBody>
      <dsp:txXfrm rot="-5400000">
        <a:off x="1352396" y="3114520"/>
        <a:ext cx="8246857" cy="656132"/>
      </dsp:txXfrm>
    </dsp:sp>
    <dsp:sp modelId="{B89D5581-2CBA-44A1-8AA1-F735B53CE857}">
      <dsp:nvSpPr>
        <dsp:cNvPr id="0" name=""/>
        <dsp:cNvSpPr/>
      </dsp:nvSpPr>
      <dsp:spPr>
        <a:xfrm rot="5400000">
          <a:off x="59293" y="4034145"/>
          <a:ext cx="1118649" cy="1075635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>
              <a:latin typeface="Century" panose="02040604050505020304" pitchFamily="18" charset="0"/>
            </a:rPr>
            <a:t>Agorafobija</a:t>
          </a:r>
          <a:endParaRPr lang="hr-HR" sz="1200" kern="1200" dirty="0">
            <a:latin typeface="Century" panose="02040604050505020304" pitchFamily="18" charset="0"/>
          </a:endParaRPr>
        </a:p>
      </dsp:txBody>
      <dsp:txXfrm rot="-5400000">
        <a:off x="80801" y="4550456"/>
        <a:ext cx="1075635" cy="43014"/>
      </dsp:txXfrm>
    </dsp:sp>
    <dsp:sp modelId="{7EC6812E-B3CA-4CD8-9FCA-0068C0F3F468}">
      <dsp:nvSpPr>
        <dsp:cNvPr id="0" name=""/>
        <dsp:cNvSpPr/>
      </dsp:nvSpPr>
      <dsp:spPr>
        <a:xfrm rot="5400000">
          <a:off x="5175932" y="241865"/>
          <a:ext cx="727122" cy="826866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 smtClean="0">
              <a:latin typeface="Century" panose="02040604050505020304" pitchFamily="18" charset="0"/>
            </a:rPr>
            <a:t>Sigurnosna ponašanja </a:t>
          </a:r>
          <a:endParaRPr lang="hr-HR" sz="2400" kern="1200" dirty="0">
            <a:latin typeface="Century" panose="02040604050505020304" pitchFamily="18" charset="0"/>
          </a:endParaRPr>
        </a:p>
      </dsp:txBody>
      <dsp:txXfrm rot="-5400000">
        <a:off x="1405160" y="4048133"/>
        <a:ext cx="8233173" cy="6561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BC061D-E8CF-4D76-A032-7381B3B5336C}">
      <dsp:nvSpPr>
        <dsp:cNvPr id="0" name=""/>
        <dsp:cNvSpPr/>
      </dsp:nvSpPr>
      <dsp:spPr>
        <a:xfrm>
          <a:off x="3181" y="347254"/>
          <a:ext cx="3101723" cy="432000"/>
        </a:xfrm>
        <a:prstGeom prst="rect">
          <a:avLst/>
        </a:prstGeom>
        <a:gradFill rotWithShape="1">
          <a:gsLst>
            <a:gs pos="0">
              <a:schemeClr val="accent1">
                <a:tint val="96000"/>
                <a:lumMod val="104000"/>
              </a:schemeClr>
            </a:gs>
            <a:gs pos="100000">
              <a:schemeClr val="accent1"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1">
              <a:shade val="9000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smtClean="0">
              <a:latin typeface="Century" panose="02040604050505020304" pitchFamily="18" charset="0"/>
            </a:rPr>
            <a:t>Negativne automatske misli</a:t>
          </a:r>
          <a:endParaRPr lang="hr-HR" sz="1500" kern="1200">
            <a:latin typeface="Century" panose="02040604050505020304" pitchFamily="18" charset="0"/>
          </a:endParaRPr>
        </a:p>
      </dsp:txBody>
      <dsp:txXfrm>
        <a:off x="3181" y="347254"/>
        <a:ext cx="3101723" cy="432000"/>
      </dsp:txXfrm>
    </dsp:sp>
    <dsp:sp modelId="{604C17B6-109C-45D4-8D2E-AB252421395C}">
      <dsp:nvSpPr>
        <dsp:cNvPr id="0" name=""/>
        <dsp:cNvSpPr/>
      </dsp:nvSpPr>
      <dsp:spPr>
        <a:xfrm>
          <a:off x="4235" y="779254"/>
          <a:ext cx="3099613" cy="4035150"/>
        </a:xfrm>
        <a:prstGeom prst="rect">
          <a:avLst/>
        </a:prstGeom>
        <a:solidFill>
          <a:srgbClr val="D8BFBE">
            <a:alpha val="89804"/>
          </a:srgb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smtClean="0">
              <a:latin typeface="Century" panose="02040604050505020304" pitchFamily="18" charset="0"/>
            </a:rPr>
            <a:t>Proricanje budućnosti -„Onesvijestit ću se!”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smtClean="0">
              <a:latin typeface="Century" panose="02040604050505020304" pitchFamily="18" charset="0"/>
            </a:rPr>
            <a:t>Etiketiranje - „Ja sam slabić.”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smtClean="0">
              <a:latin typeface="Century" panose="02040604050505020304" pitchFamily="18" charset="0"/>
            </a:rPr>
            <a:t>Precjenjivanje opasnosti - „Ako uđem u lift, onesvijestit ću se.”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err="1" smtClean="0">
              <a:latin typeface="Century" panose="02040604050505020304" pitchFamily="18" charset="0"/>
            </a:rPr>
            <a:t>Katastrofiziranje</a:t>
          </a:r>
          <a:r>
            <a:rPr lang="hr-HR" sz="1500" kern="1200" dirty="0" smtClean="0">
              <a:latin typeface="Century" panose="02040604050505020304" pitchFamily="18" charset="0"/>
            </a:rPr>
            <a:t> - „Imam infarkt!”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err="1" smtClean="0">
              <a:latin typeface="Century" panose="02040604050505020304" pitchFamily="18" charset="0"/>
            </a:rPr>
            <a:t>Personaliziranje</a:t>
          </a:r>
          <a:r>
            <a:rPr lang="hr-HR" sz="1500" kern="1200" dirty="0" smtClean="0">
              <a:latin typeface="Century" panose="02040604050505020304" pitchFamily="18" charset="0"/>
            </a:rPr>
            <a:t> – „Samo ja imam taj problem.”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smtClean="0">
              <a:latin typeface="Century" panose="02040604050505020304" pitchFamily="18" charset="0"/>
            </a:rPr>
            <a:t>Čitanje misli – „Drugi vide da paničarim.”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smtClean="0">
              <a:latin typeface="Century" panose="02040604050505020304" pitchFamily="18" charset="0"/>
            </a:rPr>
            <a:t>Dihotomno mišljenje – „Uvijek paničarim.”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smtClean="0">
              <a:latin typeface="Century" panose="02040604050505020304" pitchFamily="18" charset="0"/>
            </a:rPr>
            <a:t>Podcjenjivanje sposobnosti suočavanja – „Ne mogu se nositi s tim.”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1500" kern="1200" dirty="0"/>
        </a:p>
      </dsp:txBody>
      <dsp:txXfrm>
        <a:off x="4235" y="779254"/>
        <a:ext cx="3099613" cy="4035150"/>
      </dsp:txXfrm>
    </dsp:sp>
    <dsp:sp modelId="{0CF5D632-C1BE-43B8-9C9B-9805A31D5FDB}">
      <dsp:nvSpPr>
        <dsp:cNvPr id="0" name=""/>
        <dsp:cNvSpPr/>
      </dsp:nvSpPr>
      <dsp:spPr>
        <a:xfrm>
          <a:off x="3539145" y="347254"/>
          <a:ext cx="3101723" cy="432000"/>
        </a:xfrm>
        <a:prstGeom prst="rect">
          <a:avLst/>
        </a:prstGeom>
        <a:solidFill>
          <a:schemeClr val="accent1"/>
        </a:solidFill>
        <a:ln w="22225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smtClean="0">
              <a:latin typeface="Century" panose="02040604050505020304" pitchFamily="18" charset="0"/>
            </a:rPr>
            <a:t>Disfunkcionalne pretpostavke</a:t>
          </a:r>
          <a:endParaRPr lang="hr-HR" sz="1500" kern="1200">
            <a:latin typeface="Century" panose="02040604050505020304" pitchFamily="18" charset="0"/>
          </a:endParaRPr>
        </a:p>
      </dsp:txBody>
      <dsp:txXfrm>
        <a:off x="3539145" y="347254"/>
        <a:ext cx="3101723" cy="432000"/>
      </dsp:txXfrm>
    </dsp:sp>
    <dsp:sp modelId="{9FC5E72B-3AD9-4C75-8C58-AD6897116DA7}">
      <dsp:nvSpPr>
        <dsp:cNvPr id="0" name=""/>
        <dsp:cNvSpPr/>
      </dsp:nvSpPr>
      <dsp:spPr>
        <a:xfrm>
          <a:off x="3527420" y="779254"/>
          <a:ext cx="3101723" cy="4035150"/>
        </a:xfrm>
        <a:prstGeom prst="rect">
          <a:avLst/>
        </a:prstGeom>
        <a:solidFill>
          <a:srgbClr val="D8BFBE">
            <a:alpha val="90000"/>
          </a:srgb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smtClean="0">
              <a:latin typeface="Century" panose="02040604050505020304" pitchFamily="18" charset="0"/>
            </a:rPr>
            <a:t>„Ako stalno nisam na oprezu, nešto će se dogoditi.”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smtClean="0">
              <a:latin typeface="Century" panose="02040604050505020304" pitchFamily="18" charset="0"/>
            </a:rPr>
            <a:t>„Moram se osloboditi sve svoje anksioznosti i panike.”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smtClean="0">
              <a:latin typeface="Century" panose="02040604050505020304" pitchFamily="18" charset="0"/>
            </a:rPr>
            <a:t>„Nikad ne smijem izgledati glupo.”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smtClean="0">
              <a:latin typeface="Century" panose="02040604050505020304" pitchFamily="18" charset="0"/>
            </a:rPr>
            <a:t>„Tjelesni simptom je znak da sam bolestan.”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smtClean="0">
              <a:latin typeface="Century" panose="02040604050505020304" pitchFamily="18" charset="0"/>
            </a:rPr>
            <a:t>„Ako drugi znaju da paničarim, odbacit će me.”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smtClean="0">
              <a:latin typeface="Century" panose="02040604050505020304" pitchFamily="18" charset="0"/>
            </a:rPr>
            <a:t>„Anksioznost je nepodnošljiva i znak je bolesti.”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smtClean="0">
              <a:latin typeface="Century" panose="02040604050505020304" pitchFamily="18" charset="0"/>
            </a:rPr>
            <a:t>„Moram se kritizirati zbog svojih slabosti.”</a:t>
          </a:r>
          <a:endParaRPr lang="hr-HR" sz="1500" kern="1200" dirty="0">
            <a:latin typeface="Century" panose="02040604050505020304" pitchFamily="18" charset="0"/>
          </a:endParaRPr>
        </a:p>
      </dsp:txBody>
      <dsp:txXfrm>
        <a:off x="3527420" y="779254"/>
        <a:ext cx="3101723" cy="4035150"/>
      </dsp:txXfrm>
    </dsp:sp>
    <dsp:sp modelId="{32B4011F-82DF-45AF-B142-C6DEE133B6C6}">
      <dsp:nvSpPr>
        <dsp:cNvPr id="0" name=""/>
        <dsp:cNvSpPr/>
      </dsp:nvSpPr>
      <dsp:spPr>
        <a:xfrm>
          <a:off x="7075109" y="347254"/>
          <a:ext cx="3101723" cy="432000"/>
        </a:xfrm>
        <a:prstGeom prst="rect">
          <a:avLst/>
        </a:prstGeom>
        <a:solidFill>
          <a:schemeClr val="accent1"/>
        </a:solidFill>
        <a:ln w="22225" cap="rnd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smtClean="0">
              <a:latin typeface="Century" panose="02040604050505020304" pitchFamily="18" charset="0"/>
            </a:rPr>
            <a:t>Disfunkcionalne sheme</a:t>
          </a:r>
          <a:endParaRPr lang="hr-HR" sz="1500" kern="1200">
            <a:latin typeface="Century" panose="02040604050505020304" pitchFamily="18" charset="0"/>
          </a:endParaRPr>
        </a:p>
      </dsp:txBody>
      <dsp:txXfrm>
        <a:off x="7075109" y="347254"/>
        <a:ext cx="3101723" cy="432000"/>
      </dsp:txXfrm>
    </dsp:sp>
    <dsp:sp modelId="{25E7583E-F8E8-44CD-B3A8-463DAD507615}">
      <dsp:nvSpPr>
        <dsp:cNvPr id="0" name=""/>
        <dsp:cNvSpPr/>
      </dsp:nvSpPr>
      <dsp:spPr>
        <a:xfrm>
          <a:off x="7075109" y="779254"/>
          <a:ext cx="3101723" cy="4035150"/>
        </a:xfrm>
        <a:prstGeom prst="rect">
          <a:avLst/>
        </a:prstGeom>
        <a:solidFill>
          <a:srgbClr val="D8BFBE">
            <a:alpha val="90000"/>
          </a:srgb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smtClean="0">
              <a:latin typeface="Century" panose="02040604050505020304" pitchFamily="18" charset="0"/>
            </a:rPr>
            <a:t>Ranjivost na povrede: „Ja sam bespomoćan, slab i krhak.”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smtClean="0">
              <a:latin typeface="Century" panose="02040604050505020304" pitchFamily="18" charset="0"/>
            </a:rPr>
            <a:t>Napuštanje: „Ako paničarim, odbacit će me.”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smtClean="0">
              <a:latin typeface="Century" panose="02040604050505020304" pitchFamily="18" charset="0"/>
            </a:rPr>
            <a:t>Biološki integritet: „Ako paničarim, bit ću onesposobljen i umrijet ću.”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smtClean="0">
              <a:latin typeface="Century" panose="02040604050505020304" pitchFamily="18" charset="0"/>
            </a:rPr>
            <a:t>Kontrola: „Moram kontrolirati sve u vezi sa sobom.”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smtClean="0">
              <a:latin typeface="Century" panose="02040604050505020304" pitchFamily="18" charset="0"/>
            </a:rPr>
            <a:t>Poniženje: „Drugi će mi se smijati ako paničarim.”</a:t>
          </a:r>
          <a:endParaRPr lang="hr-HR" sz="1500" kern="1200" dirty="0">
            <a:latin typeface="Century" panose="02040604050505020304" pitchFamily="18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500" kern="1200" dirty="0" smtClean="0">
              <a:latin typeface="Century" panose="02040604050505020304" pitchFamily="18" charset="0"/>
            </a:rPr>
            <a:t>Posebnost: „Sebe vidim kao uspješnog i jakog. Panika nije u skladu s tim, to mi se ne bi smjelo događati.”</a:t>
          </a:r>
          <a:endParaRPr lang="hr-HR" sz="1500" kern="1200" dirty="0">
            <a:latin typeface="Century" panose="02040604050505020304" pitchFamily="18" charset="0"/>
          </a:endParaRPr>
        </a:p>
      </dsp:txBody>
      <dsp:txXfrm>
        <a:off x="7075109" y="779254"/>
        <a:ext cx="3101723" cy="40351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0865A8-C712-48C7-B018-B52DC930DC56}">
      <dsp:nvSpPr>
        <dsp:cNvPr id="0" name=""/>
        <dsp:cNvSpPr/>
      </dsp:nvSpPr>
      <dsp:spPr>
        <a:xfrm>
          <a:off x="0" y="303745"/>
          <a:ext cx="8915400" cy="171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1934" tIns="333248" rIns="691934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smtClean="0">
              <a:latin typeface="Century" panose="02040604050505020304" pitchFamily="18" charset="0"/>
            </a:rPr>
            <a:t>Evolucijski faktori</a:t>
          </a:r>
          <a:endParaRPr lang="hr-HR" sz="1600" kern="120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smtClean="0">
              <a:latin typeface="Century" panose="02040604050505020304" pitchFamily="18" charset="0"/>
            </a:rPr>
            <a:t>Genetski faktori</a:t>
          </a:r>
          <a:endParaRPr lang="hr-HR" sz="1600" kern="120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smtClean="0">
              <a:latin typeface="Century" panose="02040604050505020304" pitchFamily="18" charset="0"/>
            </a:rPr>
            <a:t>Generalizirana biološka ranjivost</a:t>
          </a:r>
          <a:endParaRPr lang="hr-HR" sz="1600" kern="120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smtClean="0">
              <a:latin typeface="Century" panose="02040604050505020304" pitchFamily="18" charset="0"/>
            </a:rPr>
            <a:t>Psihološka ranjivost</a:t>
          </a:r>
          <a:endParaRPr lang="hr-HR" sz="1600" kern="120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smtClean="0">
              <a:latin typeface="Century" panose="02040604050505020304" pitchFamily="18" charset="0"/>
            </a:rPr>
            <a:t>Osjetljivost na anksioznost</a:t>
          </a:r>
          <a:endParaRPr lang="hr-HR" sz="1600" kern="1200">
            <a:latin typeface="Century" panose="02040604050505020304" pitchFamily="18" charset="0"/>
          </a:endParaRPr>
        </a:p>
      </dsp:txBody>
      <dsp:txXfrm>
        <a:off x="0" y="303745"/>
        <a:ext cx="8915400" cy="1713600"/>
      </dsp:txXfrm>
    </dsp:sp>
    <dsp:sp modelId="{9DB787AB-738A-4E5F-B8D1-D581A080672E}">
      <dsp:nvSpPr>
        <dsp:cNvPr id="0" name=""/>
        <dsp:cNvSpPr/>
      </dsp:nvSpPr>
      <dsp:spPr>
        <a:xfrm>
          <a:off x="445770" y="67585"/>
          <a:ext cx="6240780" cy="472320"/>
        </a:xfrm>
        <a:prstGeom prst="roundRect">
          <a:avLst/>
        </a:prstGeom>
        <a:solidFill>
          <a:schemeClr val="accent1">
            <a:tint val="70000"/>
            <a:lumMod val="104000"/>
          </a:schemeClr>
        </a:solidFill>
        <a:ln w="9525" cap="rnd" cmpd="sng" algn="ctr">
          <a:solidFill>
            <a:schemeClr val="accent1">
              <a:shade val="90000"/>
            </a:schemeClr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35887" tIns="0" rIns="235887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smtClean="0">
              <a:latin typeface="Century" panose="02040604050505020304" pitchFamily="18" charset="0"/>
            </a:rPr>
            <a:t>Predisponirajući faktori </a:t>
          </a:r>
          <a:endParaRPr lang="hr-HR" sz="1600" kern="1200">
            <a:latin typeface="Century" panose="02040604050505020304" pitchFamily="18" charset="0"/>
          </a:endParaRPr>
        </a:p>
      </dsp:txBody>
      <dsp:txXfrm>
        <a:off x="468827" y="90642"/>
        <a:ext cx="6194666" cy="426206"/>
      </dsp:txXfrm>
    </dsp:sp>
    <dsp:sp modelId="{61B4AB9B-1344-4700-B312-2864BD1BC7F1}">
      <dsp:nvSpPr>
        <dsp:cNvPr id="0" name=""/>
        <dsp:cNvSpPr/>
      </dsp:nvSpPr>
      <dsp:spPr>
        <a:xfrm>
          <a:off x="0" y="2339905"/>
          <a:ext cx="89154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1934" tIns="333248" rIns="691934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smtClean="0">
              <a:latin typeface="Century" panose="02040604050505020304" pitchFamily="18" charset="0"/>
            </a:rPr>
            <a:t>Stresni životni događaj</a:t>
          </a:r>
          <a:endParaRPr lang="hr-HR" sz="1600" kern="1200">
            <a:latin typeface="Century" panose="02040604050505020304" pitchFamily="18" charset="0"/>
          </a:endParaRPr>
        </a:p>
      </dsp:txBody>
      <dsp:txXfrm>
        <a:off x="0" y="2339905"/>
        <a:ext cx="8915400" cy="667800"/>
      </dsp:txXfrm>
    </dsp:sp>
    <dsp:sp modelId="{0F05EA4B-E60A-478B-B4AE-ADB91519237D}">
      <dsp:nvSpPr>
        <dsp:cNvPr id="0" name=""/>
        <dsp:cNvSpPr/>
      </dsp:nvSpPr>
      <dsp:spPr>
        <a:xfrm>
          <a:off x="445770" y="2103745"/>
          <a:ext cx="6240780" cy="472320"/>
        </a:xfrm>
        <a:prstGeom prst="roundRect">
          <a:avLst/>
        </a:prstGeom>
        <a:solidFill>
          <a:schemeClr val="accent1">
            <a:tint val="70000"/>
            <a:lumMod val="104000"/>
          </a:schemeClr>
        </a:solidFill>
        <a:ln w="9525" cap="rnd" cmpd="sng" algn="ctr">
          <a:solidFill>
            <a:schemeClr val="accent1">
              <a:shade val="90000"/>
            </a:schemeClr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35887" tIns="0" rIns="235887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smtClean="0">
              <a:latin typeface="Century" panose="02040604050505020304" pitchFamily="18" charset="0"/>
            </a:rPr>
            <a:t>Precipitirajući faktori </a:t>
          </a:r>
          <a:endParaRPr lang="hr-HR" sz="1600" kern="1200">
            <a:latin typeface="Century" panose="02040604050505020304" pitchFamily="18" charset="0"/>
          </a:endParaRPr>
        </a:p>
      </dsp:txBody>
      <dsp:txXfrm>
        <a:off x="468827" y="2126802"/>
        <a:ext cx="6194666" cy="426206"/>
      </dsp:txXfrm>
    </dsp:sp>
    <dsp:sp modelId="{730D5CBD-AE62-4449-8AD4-01DC377CD747}">
      <dsp:nvSpPr>
        <dsp:cNvPr id="0" name=""/>
        <dsp:cNvSpPr/>
      </dsp:nvSpPr>
      <dsp:spPr>
        <a:xfrm>
          <a:off x="0" y="3330265"/>
          <a:ext cx="8915400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1934" tIns="333248" rIns="691934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smtClean="0">
              <a:latin typeface="Century" panose="02040604050505020304" pitchFamily="18" charset="0"/>
            </a:rPr>
            <a:t>Sigurnosna ponašanja</a:t>
          </a:r>
          <a:endParaRPr lang="hr-HR" sz="1600" kern="120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smtClean="0">
              <a:latin typeface="Century" panose="02040604050505020304" pitchFamily="18" charset="0"/>
            </a:rPr>
            <a:t>Izbjegavanja</a:t>
          </a:r>
          <a:endParaRPr lang="hr-HR" sz="1600" kern="1200">
            <a:latin typeface="Century" panose="02040604050505020304" pitchFamily="18" charset="0"/>
          </a:endParaRPr>
        </a:p>
      </dsp:txBody>
      <dsp:txXfrm>
        <a:off x="0" y="3330265"/>
        <a:ext cx="8915400" cy="932400"/>
      </dsp:txXfrm>
    </dsp:sp>
    <dsp:sp modelId="{A2C425D4-0EE5-463F-80CB-6DA749829384}">
      <dsp:nvSpPr>
        <dsp:cNvPr id="0" name=""/>
        <dsp:cNvSpPr/>
      </dsp:nvSpPr>
      <dsp:spPr>
        <a:xfrm>
          <a:off x="445770" y="3094105"/>
          <a:ext cx="6240780" cy="472320"/>
        </a:xfrm>
        <a:prstGeom prst="roundRect">
          <a:avLst/>
        </a:prstGeom>
        <a:solidFill>
          <a:schemeClr val="accent1">
            <a:tint val="70000"/>
            <a:lumMod val="104000"/>
          </a:schemeClr>
        </a:solidFill>
        <a:ln w="9525" cap="rnd" cmpd="sng" algn="ctr">
          <a:solidFill>
            <a:schemeClr val="accent1">
              <a:shade val="90000"/>
            </a:schemeClr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35887" tIns="0" rIns="235887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smtClean="0">
              <a:latin typeface="Century" panose="02040604050505020304" pitchFamily="18" charset="0"/>
            </a:rPr>
            <a:t>Održavajući faktori </a:t>
          </a:r>
          <a:endParaRPr lang="hr-HR" sz="1600" kern="1200">
            <a:latin typeface="Century" panose="02040604050505020304" pitchFamily="18" charset="0"/>
          </a:endParaRPr>
        </a:p>
      </dsp:txBody>
      <dsp:txXfrm>
        <a:off x="468827" y="3117162"/>
        <a:ext cx="6194666" cy="4262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2C4637-7080-4D72-8084-E472900E70B1}">
      <dsp:nvSpPr>
        <dsp:cNvPr id="0" name=""/>
        <dsp:cNvSpPr/>
      </dsp:nvSpPr>
      <dsp:spPr>
        <a:xfrm>
          <a:off x="209696" y="104188"/>
          <a:ext cx="5172514" cy="517251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smtClean="0">
              <a:latin typeface="Century" panose="02040604050505020304" pitchFamily="18" charset="0"/>
            </a:rPr>
            <a:t>PANIČNI POREMEĆAJ</a:t>
          </a:r>
        </a:p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Ubrzan rad srca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Lupanje srca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Znojenje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Tresenje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Teškoće disanja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Bolovi u prsima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Stezanje u prsima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Mučnina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Vrtoglavica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Osjećaj nesvjestice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Derealizacija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Depersonalizacija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Obamrlost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Žmarci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Hladnoća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Valovi vrućine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Strah od gubitka kontrole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Strah od smrti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Strah da će osoba poludjeti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Strah od budućih napada panike</a:t>
          </a:r>
          <a:endParaRPr lang="hr-HR" sz="1400" kern="1200">
            <a:latin typeface="Century" panose="02040604050505020304" pitchFamily="18" charset="0"/>
          </a:endParaRPr>
        </a:p>
      </dsp:txBody>
      <dsp:txXfrm>
        <a:off x="931984" y="714138"/>
        <a:ext cx="2982350" cy="3952613"/>
      </dsp:txXfrm>
    </dsp:sp>
    <dsp:sp modelId="{56AD4B70-54A9-42AB-8C6B-6FA59F14C6B9}">
      <dsp:nvSpPr>
        <dsp:cNvPr id="0" name=""/>
        <dsp:cNvSpPr/>
      </dsp:nvSpPr>
      <dsp:spPr>
        <a:xfrm>
          <a:off x="3972808" y="69015"/>
          <a:ext cx="5172514" cy="517251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smtClean="0">
              <a:latin typeface="Century" panose="02040604050505020304" pitchFamily="18" charset="0"/>
            </a:rPr>
            <a:t>AGORAFOBIJA</a:t>
          </a:r>
        </a:p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Strah da osoba bude sama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Strah od gužve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Strah od javnosti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Strah od paničnog napada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Nesposobnost odlaska na određena mjesta bez pratnje</a:t>
          </a:r>
          <a:endParaRPr lang="hr-HR" sz="1400" kern="1200">
            <a:latin typeface="Century" panose="02040604050505020304" pitchFamily="18" charset="0"/>
          </a:endParaRPr>
        </a:p>
      </dsp:txBody>
      <dsp:txXfrm>
        <a:off x="5440683" y="678965"/>
        <a:ext cx="2982350" cy="395261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21A395-A436-4D36-808D-B7F68B8EC407}">
      <dsp:nvSpPr>
        <dsp:cNvPr id="0" name=""/>
        <dsp:cNvSpPr/>
      </dsp:nvSpPr>
      <dsp:spPr>
        <a:xfrm>
          <a:off x="2852927" y="46"/>
          <a:ext cx="3209544" cy="1842697"/>
        </a:xfrm>
        <a:prstGeom prst="roundRect">
          <a:avLst/>
        </a:prstGeom>
        <a:solidFill>
          <a:schemeClr val="bg2">
            <a:lumMod val="9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smtClean="0">
              <a:solidFill>
                <a:schemeClr val="tx1"/>
              </a:solidFill>
              <a:latin typeface="Century" panose="02040604050505020304" pitchFamily="18" charset="0"/>
            </a:rPr>
            <a:t>Efikasnost 75-90 %</a:t>
          </a:r>
          <a:endParaRPr lang="hr-HR" sz="1900" kern="1200" dirty="0">
            <a:solidFill>
              <a:schemeClr val="tx1"/>
            </a:solidFill>
            <a:latin typeface="Century" panose="02040604050505020304" pitchFamily="18" charset="0"/>
          </a:endParaRPr>
        </a:p>
      </dsp:txBody>
      <dsp:txXfrm>
        <a:off x="2942880" y="89999"/>
        <a:ext cx="3029638" cy="1662791"/>
      </dsp:txXfrm>
    </dsp:sp>
    <dsp:sp modelId="{0FD0BBED-AD6A-46DE-930F-049F6B83E3A5}">
      <dsp:nvSpPr>
        <dsp:cNvPr id="0" name=""/>
        <dsp:cNvSpPr/>
      </dsp:nvSpPr>
      <dsp:spPr>
        <a:xfrm>
          <a:off x="2852927" y="1934878"/>
          <a:ext cx="3209544" cy="1842697"/>
        </a:xfrm>
        <a:prstGeom prst="roundRect">
          <a:avLst/>
        </a:prstGeom>
        <a:solidFill>
          <a:schemeClr val="bg2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smtClean="0">
              <a:solidFill>
                <a:schemeClr val="tx1"/>
              </a:solidFill>
              <a:latin typeface="Century" panose="02040604050505020304" pitchFamily="18" charset="0"/>
            </a:rPr>
            <a:t>Smanjuje simptome panike i agorafobije, poboljšava kvalitetu života, ima bolje dugoročne rezultate od lijekova</a:t>
          </a:r>
          <a:endParaRPr lang="hr-HR" sz="1900" kern="1200" dirty="0">
            <a:solidFill>
              <a:schemeClr val="tx1"/>
            </a:solidFill>
            <a:latin typeface="Century" panose="02040604050505020304" pitchFamily="18" charset="0"/>
          </a:endParaRPr>
        </a:p>
      </dsp:txBody>
      <dsp:txXfrm>
        <a:off x="2942880" y="2024831"/>
        <a:ext cx="3029638" cy="166279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CA60AD-C90F-4BAB-A812-37BDF50AB940}">
      <dsp:nvSpPr>
        <dsp:cNvPr id="0" name=""/>
        <dsp:cNvSpPr/>
      </dsp:nvSpPr>
      <dsp:spPr>
        <a:xfrm rot="5400000">
          <a:off x="5802219" y="-2538846"/>
          <a:ext cx="486291" cy="5705856"/>
        </a:xfrm>
        <a:prstGeom prst="round2SameRect">
          <a:avLst/>
        </a:prstGeom>
        <a:solidFill>
          <a:srgbClr val="D3DCC6">
            <a:alpha val="90000"/>
          </a:srgb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200" kern="1200" dirty="0" smtClean="0">
              <a:latin typeface="Century" panose="02040604050505020304" pitchFamily="18" charset="0"/>
            </a:rPr>
            <a:t>Testovi i klinički intervju</a:t>
          </a:r>
          <a:endParaRPr lang="hr-HR" sz="1200" kern="1200" dirty="0">
            <a:latin typeface="Century" panose="02040604050505020304" pitchFamily="18" charset="0"/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200" kern="1200" dirty="0" smtClean="0">
              <a:latin typeface="Century" panose="02040604050505020304" pitchFamily="18" charset="0"/>
            </a:rPr>
            <a:t>Razmatranje lijekova</a:t>
          </a:r>
          <a:endParaRPr lang="hr-HR" sz="1200" kern="1200" dirty="0">
            <a:latin typeface="Century" panose="02040604050505020304" pitchFamily="18" charset="0"/>
          </a:endParaRPr>
        </a:p>
      </dsp:txBody>
      <dsp:txXfrm rot="-5400000">
        <a:off x="3192437" y="94675"/>
        <a:ext cx="5682117" cy="438813"/>
      </dsp:txXfrm>
    </dsp:sp>
    <dsp:sp modelId="{0E5A1074-6E4D-421E-A8A8-EF2844F5D913}">
      <dsp:nvSpPr>
        <dsp:cNvPr id="0" name=""/>
        <dsp:cNvSpPr/>
      </dsp:nvSpPr>
      <dsp:spPr>
        <a:xfrm>
          <a:off x="0" y="1605"/>
          <a:ext cx="3209544" cy="607864"/>
        </a:xfrm>
        <a:prstGeom prst="roundRect">
          <a:avLst/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accent5">
              <a:shade val="90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smtClean="0">
              <a:latin typeface="Century" panose="02040604050505020304" pitchFamily="18" charset="0"/>
            </a:rPr>
            <a:t>Procjena </a:t>
          </a:r>
          <a:endParaRPr lang="hr-HR" sz="1700" kern="1200">
            <a:latin typeface="Century" panose="02040604050505020304" pitchFamily="18" charset="0"/>
          </a:endParaRPr>
        </a:p>
      </dsp:txBody>
      <dsp:txXfrm>
        <a:off x="29673" y="31278"/>
        <a:ext cx="3150198" cy="548518"/>
      </dsp:txXfrm>
    </dsp:sp>
    <dsp:sp modelId="{AAACB138-DFBB-4DFA-A097-2D6BF205CA50}">
      <dsp:nvSpPr>
        <dsp:cNvPr id="0" name=""/>
        <dsp:cNvSpPr/>
      </dsp:nvSpPr>
      <dsp:spPr>
        <a:xfrm>
          <a:off x="0" y="639862"/>
          <a:ext cx="3209544" cy="607864"/>
        </a:xfrm>
        <a:prstGeom prst="roundRect">
          <a:avLst/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accent5">
              <a:shade val="90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>
              <a:latin typeface="Century" panose="02040604050505020304" pitchFamily="18" charset="0"/>
            </a:rPr>
            <a:t>Upoznavanje s tretmanom</a:t>
          </a:r>
          <a:endParaRPr lang="hr-HR" sz="1700" kern="1200" dirty="0">
            <a:latin typeface="Century" panose="02040604050505020304" pitchFamily="18" charset="0"/>
          </a:endParaRPr>
        </a:p>
      </dsp:txBody>
      <dsp:txXfrm>
        <a:off x="29673" y="669535"/>
        <a:ext cx="3150198" cy="548518"/>
      </dsp:txXfrm>
    </dsp:sp>
    <dsp:sp modelId="{83564B8F-48E2-4A82-AF7E-73EFE48640C7}">
      <dsp:nvSpPr>
        <dsp:cNvPr id="0" name=""/>
        <dsp:cNvSpPr/>
      </dsp:nvSpPr>
      <dsp:spPr>
        <a:xfrm>
          <a:off x="0" y="1278120"/>
          <a:ext cx="3209544" cy="607864"/>
        </a:xfrm>
        <a:prstGeom prst="roundRect">
          <a:avLst/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accent5">
              <a:shade val="90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smtClean="0">
              <a:latin typeface="Century" panose="02040604050505020304" pitchFamily="18" charset="0"/>
            </a:rPr>
            <a:t>Konstruiranje hijerarhije straha</a:t>
          </a:r>
          <a:endParaRPr lang="hr-HR" sz="1700" kern="1200">
            <a:latin typeface="Century" panose="02040604050505020304" pitchFamily="18" charset="0"/>
          </a:endParaRPr>
        </a:p>
      </dsp:txBody>
      <dsp:txXfrm>
        <a:off x="29673" y="1307793"/>
        <a:ext cx="3150198" cy="548518"/>
      </dsp:txXfrm>
    </dsp:sp>
    <dsp:sp modelId="{2CAF2E50-81B0-4BAC-A798-11EC22FFBCD3}">
      <dsp:nvSpPr>
        <dsp:cNvPr id="0" name=""/>
        <dsp:cNvSpPr/>
      </dsp:nvSpPr>
      <dsp:spPr>
        <a:xfrm>
          <a:off x="0" y="1916378"/>
          <a:ext cx="3209544" cy="607864"/>
        </a:xfrm>
        <a:prstGeom prst="roundRect">
          <a:avLst/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accent5">
              <a:shade val="90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smtClean="0">
              <a:latin typeface="Century" panose="02040604050505020304" pitchFamily="18" charset="0"/>
            </a:rPr>
            <a:t>Ponovno učenje disanja</a:t>
          </a:r>
          <a:endParaRPr lang="hr-HR" sz="1700" kern="1200">
            <a:latin typeface="Century" panose="02040604050505020304" pitchFamily="18" charset="0"/>
          </a:endParaRPr>
        </a:p>
      </dsp:txBody>
      <dsp:txXfrm>
        <a:off x="29673" y="1946051"/>
        <a:ext cx="3150198" cy="548518"/>
      </dsp:txXfrm>
    </dsp:sp>
    <dsp:sp modelId="{5C976CD3-D5EE-4347-9B0A-2FE0708B233C}">
      <dsp:nvSpPr>
        <dsp:cNvPr id="0" name=""/>
        <dsp:cNvSpPr/>
      </dsp:nvSpPr>
      <dsp:spPr>
        <a:xfrm rot="5400000">
          <a:off x="5819326" y="5639"/>
          <a:ext cx="486291" cy="5705856"/>
        </a:xfrm>
        <a:prstGeom prst="round2SameRect">
          <a:avLst/>
        </a:prstGeom>
        <a:solidFill>
          <a:srgbClr val="D3DCC6">
            <a:alpha val="90000"/>
          </a:srgb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200" kern="1200" dirty="0" smtClean="0">
              <a:latin typeface="Century" panose="02040604050505020304" pitchFamily="18" charset="0"/>
            </a:rPr>
            <a:t>samo ako je prisutna stalna tjelesna napetost</a:t>
          </a:r>
          <a:endParaRPr lang="hr-HR" sz="1200" kern="1200" dirty="0">
            <a:latin typeface="Century" panose="02040604050505020304" pitchFamily="18" charset="0"/>
          </a:endParaRPr>
        </a:p>
      </dsp:txBody>
      <dsp:txXfrm rot="-5400000">
        <a:off x="3209544" y="2639161"/>
        <a:ext cx="5682117" cy="438813"/>
      </dsp:txXfrm>
    </dsp:sp>
    <dsp:sp modelId="{F99D2848-59D6-426C-B7F6-27CA91E5F118}">
      <dsp:nvSpPr>
        <dsp:cNvPr id="0" name=""/>
        <dsp:cNvSpPr/>
      </dsp:nvSpPr>
      <dsp:spPr>
        <a:xfrm>
          <a:off x="0" y="2554635"/>
          <a:ext cx="3209544" cy="607864"/>
        </a:xfrm>
        <a:prstGeom prst="roundRect">
          <a:avLst/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accent5">
              <a:shade val="90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smtClean="0">
              <a:latin typeface="Century" panose="02040604050505020304" pitchFamily="18" charset="0"/>
            </a:rPr>
            <a:t>Trening relaksacije </a:t>
          </a:r>
          <a:endParaRPr lang="hr-HR" sz="1700" kern="1200">
            <a:latin typeface="Century" panose="02040604050505020304" pitchFamily="18" charset="0"/>
          </a:endParaRPr>
        </a:p>
      </dsp:txBody>
      <dsp:txXfrm>
        <a:off x="29673" y="2584308"/>
        <a:ext cx="3150198" cy="548518"/>
      </dsp:txXfrm>
    </dsp:sp>
    <dsp:sp modelId="{C6F304D7-4E6D-4556-8EAE-33CA8E5F951D}">
      <dsp:nvSpPr>
        <dsp:cNvPr id="0" name=""/>
        <dsp:cNvSpPr/>
      </dsp:nvSpPr>
      <dsp:spPr>
        <a:xfrm rot="5400000">
          <a:off x="5819326" y="643897"/>
          <a:ext cx="486291" cy="5705856"/>
        </a:xfrm>
        <a:prstGeom prst="round2SameRect">
          <a:avLst/>
        </a:prstGeom>
        <a:solidFill>
          <a:srgbClr val="D3DCC6">
            <a:alpha val="90000"/>
          </a:srgb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200" kern="1200" dirty="0" smtClean="0">
              <a:latin typeface="Century" panose="02040604050505020304" pitchFamily="18" charset="0"/>
            </a:rPr>
            <a:t>Identificiranje i promjena automatskih misli</a:t>
          </a:r>
          <a:endParaRPr lang="hr-HR" sz="1200" kern="1200" dirty="0">
            <a:latin typeface="Century" panose="02040604050505020304" pitchFamily="18" charset="0"/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200" kern="1200" dirty="0" smtClean="0">
              <a:latin typeface="Century" panose="02040604050505020304" pitchFamily="18" charset="0"/>
            </a:rPr>
            <a:t>Identificiranje i promjena </a:t>
          </a:r>
          <a:r>
            <a:rPr lang="hr-HR" sz="1200" kern="1200" dirty="0" err="1" smtClean="0">
              <a:latin typeface="Century" panose="02040604050505020304" pitchFamily="18" charset="0"/>
            </a:rPr>
            <a:t>disfunkcionalnih</a:t>
          </a:r>
          <a:r>
            <a:rPr lang="hr-HR" sz="1200" kern="1200" dirty="0" smtClean="0">
              <a:latin typeface="Century" panose="02040604050505020304" pitchFamily="18" charset="0"/>
            </a:rPr>
            <a:t> pretpostavki</a:t>
          </a:r>
          <a:endParaRPr lang="hr-HR" sz="1200" kern="1200" dirty="0">
            <a:latin typeface="Century" panose="02040604050505020304" pitchFamily="18" charset="0"/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200" kern="1200" dirty="0" smtClean="0">
              <a:latin typeface="Century" panose="02040604050505020304" pitchFamily="18" charset="0"/>
            </a:rPr>
            <a:t>Identificiranje i promjena osobnih shema</a:t>
          </a:r>
          <a:endParaRPr lang="hr-HR" sz="1200" kern="1200" dirty="0">
            <a:latin typeface="Century" panose="02040604050505020304" pitchFamily="18" charset="0"/>
          </a:endParaRPr>
        </a:p>
      </dsp:txBody>
      <dsp:txXfrm rot="-5400000">
        <a:off x="3209544" y="3277419"/>
        <a:ext cx="5682117" cy="438813"/>
      </dsp:txXfrm>
    </dsp:sp>
    <dsp:sp modelId="{AC234394-8F06-4178-B5DA-2DD60D1A2E8D}">
      <dsp:nvSpPr>
        <dsp:cNvPr id="0" name=""/>
        <dsp:cNvSpPr/>
      </dsp:nvSpPr>
      <dsp:spPr>
        <a:xfrm>
          <a:off x="0" y="3192893"/>
          <a:ext cx="3209544" cy="607864"/>
        </a:xfrm>
        <a:prstGeom prst="roundRect">
          <a:avLst/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accent5">
              <a:shade val="90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smtClean="0">
              <a:latin typeface="Century" panose="02040604050505020304" pitchFamily="18" charset="0"/>
            </a:rPr>
            <a:t>Kognitivne intervencije</a:t>
          </a:r>
          <a:endParaRPr lang="hr-HR" sz="1700" kern="1200">
            <a:latin typeface="Century" panose="02040604050505020304" pitchFamily="18" charset="0"/>
          </a:endParaRPr>
        </a:p>
      </dsp:txBody>
      <dsp:txXfrm>
        <a:off x="29673" y="3222566"/>
        <a:ext cx="3150198" cy="548518"/>
      </dsp:txXfrm>
    </dsp:sp>
    <dsp:sp modelId="{6DDA18DB-6D64-4FD2-A778-A200251C8DE8}">
      <dsp:nvSpPr>
        <dsp:cNvPr id="0" name=""/>
        <dsp:cNvSpPr/>
      </dsp:nvSpPr>
      <dsp:spPr>
        <a:xfrm rot="5400000">
          <a:off x="5819326" y="1282155"/>
          <a:ext cx="486291" cy="5705856"/>
        </a:xfrm>
        <a:prstGeom prst="round2SameRect">
          <a:avLst/>
        </a:prstGeom>
        <a:solidFill>
          <a:srgbClr val="D3DCC6">
            <a:alpha val="90000"/>
          </a:srgb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200" kern="1200" dirty="0" smtClean="0">
              <a:latin typeface="Century" panose="02040604050505020304" pitchFamily="18" charset="0"/>
            </a:rPr>
            <a:t>Izazivanje panike</a:t>
          </a:r>
          <a:endParaRPr lang="hr-HR" sz="1200" kern="1200" dirty="0">
            <a:latin typeface="Century" panose="02040604050505020304" pitchFamily="18" charset="0"/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200" kern="1200" dirty="0" smtClean="0">
              <a:latin typeface="Century" panose="02040604050505020304" pitchFamily="18" charset="0"/>
            </a:rPr>
            <a:t>Konstrukcija hijerarhije straha</a:t>
          </a:r>
          <a:endParaRPr lang="hr-HR" sz="1200" kern="1200" dirty="0">
            <a:latin typeface="Century" panose="02040604050505020304" pitchFamily="18" charset="0"/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200" kern="1200" dirty="0" smtClean="0">
              <a:latin typeface="Century" panose="02040604050505020304" pitchFamily="18" charset="0"/>
            </a:rPr>
            <a:t>Izlaganje hijerarhiji straha</a:t>
          </a:r>
          <a:endParaRPr lang="hr-HR" sz="1200" kern="1200" dirty="0">
            <a:latin typeface="Century" panose="02040604050505020304" pitchFamily="18" charset="0"/>
          </a:endParaRPr>
        </a:p>
      </dsp:txBody>
      <dsp:txXfrm rot="-5400000">
        <a:off x="3209544" y="3915677"/>
        <a:ext cx="5682117" cy="438813"/>
      </dsp:txXfrm>
    </dsp:sp>
    <dsp:sp modelId="{EE8D4DD8-DD95-4586-9983-E1FD6CD0053B}">
      <dsp:nvSpPr>
        <dsp:cNvPr id="0" name=""/>
        <dsp:cNvSpPr/>
      </dsp:nvSpPr>
      <dsp:spPr>
        <a:xfrm>
          <a:off x="0" y="3831151"/>
          <a:ext cx="3209544" cy="607864"/>
        </a:xfrm>
        <a:prstGeom prst="roundRect">
          <a:avLst/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accent5">
              <a:shade val="90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smtClean="0">
              <a:latin typeface="Century" panose="02040604050505020304" pitchFamily="18" charset="0"/>
            </a:rPr>
            <a:t>Bihevioralne intervencije</a:t>
          </a:r>
          <a:endParaRPr lang="hr-HR" sz="1700" kern="1200">
            <a:latin typeface="Century" panose="02040604050505020304" pitchFamily="18" charset="0"/>
          </a:endParaRPr>
        </a:p>
      </dsp:txBody>
      <dsp:txXfrm>
        <a:off x="29673" y="3860824"/>
        <a:ext cx="3150198" cy="548518"/>
      </dsp:txXfrm>
    </dsp:sp>
    <dsp:sp modelId="{154C1382-8346-4CEF-BBA8-991FE5D2E400}">
      <dsp:nvSpPr>
        <dsp:cNvPr id="0" name=""/>
        <dsp:cNvSpPr/>
      </dsp:nvSpPr>
      <dsp:spPr>
        <a:xfrm>
          <a:off x="0" y="4469408"/>
          <a:ext cx="3209544" cy="607864"/>
        </a:xfrm>
        <a:prstGeom prst="roundRect">
          <a:avLst/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accent5">
              <a:shade val="90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smtClean="0">
              <a:latin typeface="Century" panose="02040604050505020304" pitchFamily="18" charset="0"/>
            </a:rPr>
            <a:t>Suočavanje sa životnim stresom</a:t>
          </a:r>
          <a:endParaRPr lang="hr-HR" sz="1700" kern="1200">
            <a:latin typeface="Century" panose="02040604050505020304" pitchFamily="18" charset="0"/>
          </a:endParaRPr>
        </a:p>
      </dsp:txBody>
      <dsp:txXfrm>
        <a:off x="29673" y="4499081"/>
        <a:ext cx="3150198" cy="548518"/>
      </dsp:txXfrm>
    </dsp:sp>
    <dsp:sp modelId="{EE5BBD96-2D34-4A3B-B6BE-9DEDEECFF94B}">
      <dsp:nvSpPr>
        <dsp:cNvPr id="0" name=""/>
        <dsp:cNvSpPr/>
      </dsp:nvSpPr>
      <dsp:spPr>
        <a:xfrm>
          <a:off x="0" y="5107666"/>
          <a:ext cx="3209544" cy="607864"/>
        </a:xfrm>
        <a:prstGeom prst="roundRect">
          <a:avLst/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accent5">
              <a:shade val="90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smtClean="0">
              <a:latin typeface="Century" panose="02040604050505020304" pitchFamily="18" charset="0"/>
            </a:rPr>
            <a:t>Prorjeđivanje tretmana</a:t>
          </a:r>
          <a:endParaRPr lang="hr-HR" sz="1700" kern="1200">
            <a:latin typeface="Century" panose="02040604050505020304" pitchFamily="18" charset="0"/>
          </a:endParaRPr>
        </a:p>
      </dsp:txBody>
      <dsp:txXfrm>
        <a:off x="29673" y="5137339"/>
        <a:ext cx="3150198" cy="54851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E52BB7-29E1-4594-ABD6-02E30D1C65F6}">
      <dsp:nvSpPr>
        <dsp:cNvPr id="0" name=""/>
        <dsp:cNvSpPr/>
      </dsp:nvSpPr>
      <dsp:spPr>
        <a:xfrm>
          <a:off x="0" y="12409"/>
          <a:ext cx="9393801" cy="954720"/>
        </a:xfrm>
        <a:prstGeom prst="roundRect">
          <a:avLst/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accent5">
              <a:shade val="90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 smtClean="0">
              <a:latin typeface="Century" panose="02040604050505020304" pitchFamily="18" charset="0"/>
            </a:rPr>
            <a:t>Testovi i klinički intervju</a:t>
          </a:r>
          <a:endParaRPr lang="hr-HR" sz="1800" kern="1200" dirty="0">
            <a:latin typeface="Century" panose="02040604050505020304" pitchFamily="18" charset="0"/>
          </a:endParaRPr>
        </a:p>
      </dsp:txBody>
      <dsp:txXfrm>
        <a:off x="46606" y="59015"/>
        <a:ext cx="9300589" cy="861508"/>
      </dsp:txXfrm>
    </dsp:sp>
    <dsp:sp modelId="{F5492D35-E122-43BD-A611-2276FB6415F3}">
      <dsp:nvSpPr>
        <dsp:cNvPr id="0" name=""/>
        <dsp:cNvSpPr/>
      </dsp:nvSpPr>
      <dsp:spPr>
        <a:xfrm>
          <a:off x="0" y="967129"/>
          <a:ext cx="9393801" cy="1741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8253" tIns="20320" rIns="113792" bIns="2032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Intervju za anksiozne poremećaje za DSM-IV (ADIS-IV), Strukturirani klinički intervju za DSM-IV-TR za poremećaje s Osi I (SCID)</a:t>
          </a:r>
          <a:endParaRPr lang="hr-HR" sz="1600" kern="1200" dirty="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Upitnici </a:t>
          </a:r>
          <a:r>
            <a:rPr lang="hr-HR" sz="1600" kern="1200" dirty="0" err="1" smtClean="0">
              <a:latin typeface="Century" panose="02040604050505020304" pitchFamily="18" charset="0"/>
            </a:rPr>
            <a:t>samoprocjene</a:t>
          </a:r>
          <a:r>
            <a:rPr lang="hr-HR" sz="1600" kern="1200" dirty="0" smtClean="0">
              <a:latin typeface="Century" panose="02040604050505020304" pitchFamily="18" charset="0"/>
            </a:rPr>
            <a:t> (BAI, Upitnik straha – </a:t>
          </a:r>
          <a:r>
            <a:rPr lang="hr-HR" sz="1600" kern="1200" dirty="0" err="1" smtClean="0">
              <a:latin typeface="Century" panose="02040604050505020304" pitchFamily="18" charset="0"/>
            </a:rPr>
            <a:t>Subskala</a:t>
          </a:r>
          <a:r>
            <a:rPr lang="hr-HR" sz="1600" kern="1200" dirty="0" smtClean="0">
              <a:latin typeface="Century" panose="02040604050505020304" pitchFamily="18" charset="0"/>
            </a:rPr>
            <a:t> agorafobije, Upitnik mobilnosti za agorafobiju, Skala težine paničnog poremećaja (PDSS)</a:t>
          </a:r>
          <a:endParaRPr lang="hr-HR" sz="1600" kern="1200" dirty="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Obrazac 3.2 – Evaluacija paničnog poremećaja i agorafobije: </a:t>
          </a:r>
          <a:r>
            <a:rPr lang="hr-HR" sz="1600" kern="1200" dirty="0" err="1" smtClean="0">
              <a:latin typeface="Century" panose="02040604050505020304" pitchFamily="18" charset="0"/>
            </a:rPr>
            <a:t>testovni</a:t>
          </a:r>
          <a:r>
            <a:rPr lang="hr-HR" sz="1600" kern="1200" dirty="0" smtClean="0">
              <a:latin typeface="Century" panose="02040604050505020304" pitchFamily="18" charset="0"/>
            </a:rPr>
            <a:t> rezultati, zloupotreba </a:t>
          </a:r>
          <a:r>
            <a:rPr lang="hr-HR" sz="1600" kern="1200" dirty="0" err="1" smtClean="0">
              <a:latin typeface="Century" panose="02040604050505020304" pitchFamily="18" charset="0"/>
            </a:rPr>
            <a:t>psihoaktivnih</a:t>
          </a:r>
          <a:r>
            <a:rPr lang="hr-HR" sz="1600" kern="1200" dirty="0" smtClean="0">
              <a:latin typeface="Century" panose="02040604050505020304" pitchFamily="18" charset="0"/>
            </a:rPr>
            <a:t> tvari, povijest, napredak u tretmanu i preporuke</a:t>
          </a:r>
          <a:endParaRPr lang="hr-HR" sz="1600" kern="1200" dirty="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Obrazac 3.3 – Evaluacija anksioznosti i izbjegavanja za pacijente</a:t>
          </a:r>
          <a:endParaRPr lang="hr-HR" sz="1600" kern="1200" dirty="0">
            <a:latin typeface="Century" panose="02040604050505020304" pitchFamily="18" charset="0"/>
          </a:endParaRPr>
        </a:p>
      </dsp:txBody>
      <dsp:txXfrm>
        <a:off x="0" y="967129"/>
        <a:ext cx="9393801" cy="1741904"/>
      </dsp:txXfrm>
    </dsp:sp>
    <dsp:sp modelId="{9E2E9217-CD53-4762-971F-8B975F218028}">
      <dsp:nvSpPr>
        <dsp:cNvPr id="0" name=""/>
        <dsp:cNvSpPr/>
      </dsp:nvSpPr>
      <dsp:spPr>
        <a:xfrm>
          <a:off x="0" y="2709034"/>
          <a:ext cx="9393801" cy="954720"/>
        </a:xfrm>
        <a:prstGeom prst="roundRect">
          <a:avLst/>
        </a:prstGeom>
        <a:solidFill>
          <a:schemeClr val="accent5">
            <a:tint val="70000"/>
            <a:lumMod val="104000"/>
          </a:schemeClr>
        </a:solidFill>
        <a:ln w="9525" cap="rnd" cmpd="sng" algn="ctr">
          <a:solidFill>
            <a:schemeClr val="accent5">
              <a:shade val="90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 smtClean="0">
              <a:latin typeface="Century" panose="02040604050505020304" pitchFamily="18" charset="0"/>
            </a:rPr>
            <a:t>Razmatranje lijekova</a:t>
          </a:r>
          <a:endParaRPr lang="hr-HR" sz="1600" kern="1200" dirty="0">
            <a:latin typeface="Century" panose="02040604050505020304" pitchFamily="18" charset="0"/>
          </a:endParaRPr>
        </a:p>
      </dsp:txBody>
      <dsp:txXfrm>
        <a:off x="46606" y="2755640"/>
        <a:ext cx="9300589" cy="861508"/>
      </dsp:txXfrm>
    </dsp:sp>
    <dsp:sp modelId="{DE9103DD-D5CF-4AA8-8FFE-FED98586F4CB}">
      <dsp:nvSpPr>
        <dsp:cNvPr id="0" name=""/>
        <dsp:cNvSpPr/>
      </dsp:nvSpPr>
      <dsp:spPr>
        <a:xfrm>
          <a:off x="0" y="3663754"/>
          <a:ext cx="9393801" cy="844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8253" tIns="20320" rIns="113792" bIns="2032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Mogućnost uzimanja lijekova kao dijela tretmana</a:t>
          </a:r>
          <a:endParaRPr lang="hr-HR" sz="1600" kern="1200" dirty="0">
            <a:latin typeface="Century" panose="02040604050505020304" pitchFamily="18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600" kern="1200" dirty="0" smtClean="0">
              <a:latin typeface="Century" panose="02040604050505020304" pitchFamily="18" charset="0"/>
            </a:rPr>
            <a:t>Upotreba lijekova ne isključuje KBT</a:t>
          </a:r>
          <a:endParaRPr lang="hr-HR" sz="1600" kern="1200" dirty="0">
            <a:latin typeface="Century" panose="02040604050505020304" pitchFamily="18" charset="0"/>
          </a:endParaRPr>
        </a:p>
      </dsp:txBody>
      <dsp:txXfrm>
        <a:off x="0" y="3663754"/>
        <a:ext cx="9393801" cy="84456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86A46B-0B77-4FBD-985C-5F7B118181FB}">
      <dsp:nvSpPr>
        <dsp:cNvPr id="0" name=""/>
        <dsp:cNvSpPr/>
      </dsp:nvSpPr>
      <dsp:spPr>
        <a:xfrm>
          <a:off x="0" y="92802"/>
          <a:ext cx="9069061" cy="70156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>
              <a:latin typeface="Century" panose="02040604050505020304" pitchFamily="18" charset="0"/>
            </a:rPr>
            <a:t>Informiranje klijenta o dijagnozi, demografske i etiološke informacije</a:t>
          </a:r>
          <a:endParaRPr lang="hr-HR" sz="1800" kern="1200" dirty="0">
            <a:latin typeface="Century" panose="02040604050505020304" pitchFamily="18" charset="0"/>
          </a:endParaRPr>
        </a:p>
      </dsp:txBody>
      <dsp:txXfrm>
        <a:off x="34247" y="127049"/>
        <a:ext cx="9000567" cy="633067"/>
      </dsp:txXfrm>
    </dsp:sp>
    <dsp:sp modelId="{4776E481-FA32-4E32-97D7-C1AD16F434C2}">
      <dsp:nvSpPr>
        <dsp:cNvPr id="0" name=""/>
        <dsp:cNvSpPr/>
      </dsp:nvSpPr>
      <dsp:spPr>
        <a:xfrm>
          <a:off x="0" y="846203"/>
          <a:ext cx="9069061" cy="701561"/>
        </a:xfrm>
        <a:prstGeom prst="roundRect">
          <a:avLst/>
        </a:prstGeom>
        <a:solidFill>
          <a:schemeClr val="accent4">
            <a:hueOff val="-164204"/>
            <a:satOff val="4903"/>
            <a:lumOff val="189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0" kern="1200" smtClean="0">
              <a:latin typeface="Century" panose="02040604050505020304" pitchFamily="18" charset="0"/>
            </a:rPr>
            <a:t>Edukacija o simptomima panike</a:t>
          </a:r>
          <a:r>
            <a:rPr lang="hr-HR" sz="1800" b="1" kern="1200" smtClean="0">
              <a:latin typeface="Century" panose="02040604050505020304" pitchFamily="18" charset="0"/>
            </a:rPr>
            <a:t>, </a:t>
          </a:r>
          <a:r>
            <a:rPr lang="hr-HR" sz="1800" kern="1200" smtClean="0">
              <a:latin typeface="Century" panose="02040604050505020304" pitchFamily="18" charset="0"/>
            </a:rPr>
            <a:t>o faktorima koji predisponiraju, precipitiraju i održavaju simptome</a:t>
          </a:r>
          <a:endParaRPr lang="hr-HR" sz="1800" kern="1200">
            <a:latin typeface="Century" panose="02040604050505020304" pitchFamily="18" charset="0"/>
          </a:endParaRPr>
        </a:p>
      </dsp:txBody>
      <dsp:txXfrm>
        <a:off x="34247" y="880450"/>
        <a:ext cx="9000567" cy="633067"/>
      </dsp:txXfrm>
    </dsp:sp>
    <dsp:sp modelId="{63B06565-7519-40FB-88B3-03B22DC5CC79}">
      <dsp:nvSpPr>
        <dsp:cNvPr id="0" name=""/>
        <dsp:cNvSpPr/>
      </dsp:nvSpPr>
      <dsp:spPr>
        <a:xfrm>
          <a:off x="0" y="1599604"/>
          <a:ext cx="9069061" cy="701561"/>
        </a:xfrm>
        <a:prstGeom prst="roundRect">
          <a:avLst/>
        </a:prstGeom>
        <a:solidFill>
          <a:schemeClr val="accent4">
            <a:hueOff val="-328408"/>
            <a:satOff val="9806"/>
            <a:lumOff val="379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smtClean="0">
              <a:latin typeface="Century" panose="02040604050505020304" pitchFamily="18" charset="0"/>
            </a:rPr>
            <a:t>2 letka s informacijama za klijente: </a:t>
          </a:r>
          <a:endParaRPr lang="hr-HR" sz="1800" kern="1200">
            <a:latin typeface="Century" panose="02040604050505020304" pitchFamily="18" charset="0"/>
          </a:endParaRPr>
        </a:p>
      </dsp:txBody>
      <dsp:txXfrm>
        <a:off x="34247" y="1633851"/>
        <a:ext cx="9000567" cy="633067"/>
      </dsp:txXfrm>
    </dsp:sp>
    <dsp:sp modelId="{FBD6DD49-EC19-4E32-ACBC-E7B27B64515E}">
      <dsp:nvSpPr>
        <dsp:cNvPr id="0" name=""/>
        <dsp:cNvSpPr/>
      </dsp:nvSpPr>
      <dsp:spPr>
        <a:xfrm>
          <a:off x="0" y="2301165"/>
          <a:ext cx="9069061" cy="4750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7943" tIns="22860" rIns="128016" bIns="22860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Opis prirode paničnih poremećaja i agorafobije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Opis kognitivno-bihevioralne terapije</a:t>
          </a:r>
          <a:endParaRPr lang="hr-HR" sz="1400" kern="1200">
            <a:latin typeface="Century" panose="02040604050505020304" pitchFamily="18" charset="0"/>
          </a:endParaRPr>
        </a:p>
      </dsp:txBody>
      <dsp:txXfrm>
        <a:off x="0" y="2301165"/>
        <a:ext cx="9069061" cy="475065"/>
      </dsp:txXfrm>
    </dsp:sp>
    <dsp:sp modelId="{F7135AA6-C864-4F41-9CF7-754A61C0F2AC}">
      <dsp:nvSpPr>
        <dsp:cNvPr id="0" name=""/>
        <dsp:cNvSpPr/>
      </dsp:nvSpPr>
      <dsp:spPr>
        <a:xfrm>
          <a:off x="0" y="2776230"/>
          <a:ext cx="9069061" cy="701561"/>
        </a:xfrm>
        <a:prstGeom prst="roundRect">
          <a:avLst/>
        </a:prstGeom>
        <a:solidFill>
          <a:schemeClr val="accent4">
            <a:hueOff val="-492612"/>
            <a:satOff val="14709"/>
            <a:lumOff val="568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smtClean="0">
              <a:latin typeface="Century" panose="02040604050505020304" pitchFamily="18" charset="0"/>
            </a:rPr>
            <a:t>Oblikovanje specifičnih ciljeva terapije – suradnja klijenta i terapeuta</a:t>
          </a:r>
          <a:endParaRPr lang="hr-HR" sz="1800" kern="1200">
            <a:latin typeface="Century" panose="02040604050505020304" pitchFamily="18" charset="0"/>
          </a:endParaRPr>
        </a:p>
      </dsp:txBody>
      <dsp:txXfrm>
        <a:off x="34247" y="2810477"/>
        <a:ext cx="9000567" cy="633067"/>
      </dsp:txXfrm>
    </dsp:sp>
    <dsp:sp modelId="{E94FB3BF-D49C-4E0E-928F-6F9E0DA68075}">
      <dsp:nvSpPr>
        <dsp:cNvPr id="0" name=""/>
        <dsp:cNvSpPr/>
      </dsp:nvSpPr>
      <dsp:spPr>
        <a:xfrm>
          <a:off x="0" y="3477791"/>
          <a:ext cx="9069061" cy="950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7943" tIns="22860" rIns="128016" bIns="22860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Izlaganje povećanom rasponu situacija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Toleriranje i smanjivanje anksiozne zabrinutosti i autonomnog uzbuđenja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Reguliranje disanja</a:t>
          </a:r>
          <a:endParaRPr lang="hr-HR" sz="1400" kern="1200">
            <a:latin typeface="Century" panose="02040604050505020304" pitchFamily="18" charset="0"/>
          </a:endParaRP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400" kern="1200" smtClean="0">
              <a:latin typeface="Century" panose="02040604050505020304" pitchFamily="18" charset="0"/>
            </a:rPr>
            <a:t>Promjena krivih kognitivnih procjena</a:t>
          </a:r>
          <a:endParaRPr lang="hr-HR" sz="1400" kern="1200">
            <a:latin typeface="Century" panose="02040604050505020304" pitchFamily="18" charset="0"/>
          </a:endParaRPr>
        </a:p>
      </dsp:txBody>
      <dsp:txXfrm>
        <a:off x="0" y="3477791"/>
        <a:ext cx="9069061" cy="9501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EA8A-3A5D-4655-8840-0E9C3918A710}" type="datetimeFigureOut">
              <a:rPr lang="hr-HR" smtClean="0"/>
              <a:t>12.10.2020.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373569A-2733-4DA7-A1D3-15E1A6EB15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1715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EA8A-3A5D-4655-8840-0E9C3918A710}" type="datetimeFigureOut">
              <a:rPr lang="hr-HR" smtClean="0"/>
              <a:t>12.10.2020.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73569A-2733-4DA7-A1D3-15E1A6EB15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1853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EA8A-3A5D-4655-8840-0E9C3918A710}" type="datetimeFigureOut">
              <a:rPr lang="hr-HR" smtClean="0"/>
              <a:t>12.10.2020.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73569A-2733-4DA7-A1D3-15E1A6EB1568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3214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EA8A-3A5D-4655-8840-0E9C3918A710}" type="datetimeFigureOut">
              <a:rPr lang="hr-HR" smtClean="0"/>
              <a:t>12.10.2020.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73569A-2733-4DA7-A1D3-15E1A6EB15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921659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EA8A-3A5D-4655-8840-0E9C3918A710}" type="datetimeFigureOut">
              <a:rPr lang="hr-HR" smtClean="0"/>
              <a:t>12.10.2020.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73569A-2733-4DA7-A1D3-15E1A6EB1568}" type="slidenum">
              <a:rPr lang="hr-HR" smtClean="0"/>
              <a:t>‹#›</a:t>
            </a:fld>
            <a:endParaRPr lang="hr-H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2695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EA8A-3A5D-4655-8840-0E9C3918A710}" type="datetimeFigureOut">
              <a:rPr lang="hr-HR" smtClean="0"/>
              <a:t>12.10.2020.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73569A-2733-4DA7-A1D3-15E1A6EB15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1230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EA8A-3A5D-4655-8840-0E9C3918A710}" type="datetimeFigureOut">
              <a:rPr lang="hr-HR" smtClean="0"/>
              <a:t>12.10.2020.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3569A-2733-4DA7-A1D3-15E1A6EB15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70425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EA8A-3A5D-4655-8840-0E9C3918A710}" type="datetimeFigureOut">
              <a:rPr lang="hr-HR" smtClean="0"/>
              <a:t>12.10.2020.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3569A-2733-4DA7-A1D3-15E1A6EB15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132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EA8A-3A5D-4655-8840-0E9C3918A710}" type="datetimeFigureOut">
              <a:rPr lang="hr-HR" smtClean="0"/>
              <a:t>12.10.2020.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3569A-2733-4DA7-A1D3-15E1A6EB15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38918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EA8A-3A5D-4655-8840-0E9C3918A710}" type="datetimeFigureOut">
              <a:rPr lang="hr-HR" smtClean="0"/>
              <a:t>12.10.2020.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73569A-2733-4DA7-A1D3-15E1A6EB15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5668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EA8A-3A5D-4655-8840-0E9C3918A710}" type="datetimeFigureOut">
              <a:rPr lang="hr-HR" smtClean="0"/>
              <a:t>12.10.2020.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373569A-2733-4DA7-A1D3-15E1A6EB15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6162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EA8A-3A5D-4655-8840-0E9C3918A710}" type="datetimeFigureOut">
              <a:rPr lang="hr-HR" smtClean="0"/>
              <a:t>12.10.2020.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373569A-2733-4DA7-A1D3-15E1A6EB15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8162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EA8A-3A5D-4655-8840-0E9C3918A710}" type="datetimeFigureOut">
              <a:rPr lang="hr-HR" smtClean="0"/>
              <a:t>12.10.2020.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3569A-2733-4DA7-A1D3-15E1A6EB15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0575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EA8A-3A5D-4655-8840-0E9C3918A710}" type="datetimeFigureOut">
              <a:rPr lang="hr-HR" smtClean="0"/>
              <a:t>12.10.2020.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3569A-2733-4DA7-A1D3-15E1A6EB15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353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EA8A-3A5D-4655-8840-0E9C3918A710}" type="datetimeFigureOut">
              <a:rPr lang="hr-HR" smtClean="0"/>
              <a:t>12.10.2020.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3569A-2733-4DA7-A1D3-15E1A6EB15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9309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FEA8A-3A5D-4655-8840-0E9C3918A710}" type="datetimeFigureOut">
              <a:rPr lang="hr-HR" smtClean="0"/>
              <a:t>12.10.2020.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73569A-2733-4DA7-A1D3-15E1A6EB15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88803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FEA8A-3A5D-4655-8840-0E9C3918A710}" type="datetimeFigureOut">
              <a:rPr lang="hr-HR" smtClean="0"/>
              <a:t>12.10.2020.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373569A-2733-4DA7-A1D3-15E1A6EB15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948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4.jp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086708" y="1676400"/>
            <a:ext cx="9486271" cy="1579829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anchor="ctr" anchorCtr="0">
            <a:normAutofit/>
          </a:bodyPr>
          <a:lstStyle/>
          <a:p>
            <a:pPr algn="ctr"/>
            <a:r>
              <a:rPr lang="hr-HR" sz="4800" dirty="0" smtClean="0">
                <a:latin typeface="Century" panose="02040604050505020304" pitchFamily="18" charset="0"/>
              </a:rPr>
              <a:t>BKT paničnog poremećaja</a:t>
            </a:r>
            <a:endParaRPr lang="hr-HR" sz="4800" dirty="0">
              <a:latin typeface="Century" panose="02040604050505020304" pitchFamily="18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>
                <a:latin typeface="Century" panose="02040604050505020304" pitchFamily="18" charset="0"/>
              </a:rPr>
              <a:t>Praktikum 2</a:t>
            </a:r>
          </a:p>
          <a:p>
            <a:r>
              <a:rPr lang="hr-HR" dirty="0" smtClean="0">
                <a:latin typeface="Century" panose="02040604050505020304" pitchFamily="18" charset="0"/>
              </a:rPr>
              <a:t>Split, 17.10.2020. (online)</a:t>
            </a:r>
          </a:p>
          <a:p>
            <a:pPr algn="r"/>
            <a:r>
              <a:rPr lang="hr-HR" dirty="0" smtClean="0">
                <a:latin typeface="Century" panose="02040604050505020304" pitchFamily="18" charset="0"/>
              </a:rPr>
              <a:t>Pripremila: Anita </a:t>
            </a:r>
            <a:r>
              <a:rPr lang="hr-HR" dirty="0">
                <a:latin typeface="Century" panose="02040604050505020304" pitchFamily="18" charset="0"/>
              </a:rPr>
              <a:t>K</a:t>
            </a:r>
            <a:r>
              <a:rPr lang="hr-HR" dirty="0" smtClean="0">
                <a:latin typeface="Century" panose="02040604050505020304" pitchFamily="18" charset="0"/>
              </a:rPr>
              <a:t>ovačević</a:t>
            </a:r>
            <a:endParaRPr lang="hr-HR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90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>
                <a:latin typeface="Century" panose="02040604050505020304" pitchFamily="18" charset="0"/>
              </a:rPr>
              <a:t>Kognitivno-bihevioralni tretman paničnog poremećaja i agorafobije</a:t>
            </a:r>
            <a:endParaRPr lang="hr-HR" sz="3200" dirty="0">
              <a:latin typeface="Century" panose="02040604050505020304" pitchFamily="18" charset="0"/>
            </a:endParaRPr>
          </a:p>
        </p:txBody>
      </p:sp>
      <p:graphicFrame>
        <p:nvGraphicFramePr>
          <p:cNvPr id="7" name="Rezervirano mjesto sadržaja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7441872"/>
              </p:ext>
            </p:extLst>
          </p:nvPr>
        </p:nvGraphicFramePr>
        <p:xfrm>
          <a:off x="-68530" y="2167783"/>
          <a:ext cx="8915400" cy="3777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Slika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008" y="2444477"/>
            <a:ext cx="3449792" cy="2575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912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7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81829" y="248095"/>
            <a:ext cx="8911687" cy="589393"/>
          </a:xfrm>
        </p:spPr>
        <p:txBody>
          <a:bodyPr>
            <a:normAutofit/>
          </a:bodyPr>
          <a:lstStyle/>
          <a:p>
            <a:r>
              <a:rPr lang="hr-HR" sz="2400" b="1" dirty="0" smtClean="0">
                <a:latin typeface="Century" panose="02040604050505020304" pitchFamily="18" charset="0"/>
              </a:rPr>
              <a:t>Opći plan tretmana paničnog napada i agorafobije</a:t>
            </a:r>
            <a:endParaRPr lang="hr-HR" sz="2400" b="1" dirty="0">
              <a:latin typeface="Century" panose="02040604050505020304" pitchFamily="18" charset="0"/>
            </a:endParaRPr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6115449"/>
              </p:ext>
            </p:extLst>
          </p:nvPr>
        </p:nvGraphicFramePr>
        <p:xfrm>
          <a:off x="2589212" y="837489"/>
          <a:ext cx="8915400" cy="5717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999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E5A1074-6E4D-421E-A8A8-EF2844F5D9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FCA60AD-C90F-4BAB-A812-37BDF50AB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ACB138-DFBB-4DFA-A097-2D6BF205CA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3564B8F-48E2-4A82-AF7E-73EFE48640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CAF2E50-81B0-4BAC-A798-11EC22FFBC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99D2848-59D6-426C-B7F6-27CA91E5F1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C976CD3-D5EE-4347-9B0A-2FE0708B23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C234394-8F06-4178-B5DA-2DD60D1A2E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6F304D7-4E6D-4556-8EAE-33CA8E5F95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E8D4DD8-DD95-4586-9983-E1FD6CD005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DDA18DB-6D64-4FD2-A778-A200251C8D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54C1382-8346-4CEF-BBA8-991FE5D2E4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E5BBD96-2D34-4A3B-B6BE-9DEDEECFF9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350644"/>
            <a:ext cx="8911687" cy="1298693"/>
          </a:xfrm>
        </p:spPr>
        <p:txBody>
          <a:bodyPr>
            <a:noAutofit/>
          </a:bodyPr>
          <a:lstStyle/>
          <a:p>
            <a:r>
              <a:rPr lang="hr-HR" sz="2800" b="1" dirty="0" smtClean="0">
                <a:latin typeface="Century" panose="02040604050505020304" pitchFamily="18" charset="0"/>
              </a:rPr>
              <a:t>PROCJENA</a:t>
            </a:r>
            <a:r>
              <a:rPr lang="hr-HR" sz="1800" b="1" dirty="0" smtClean="0">
                <a:latin typeface="Century" panose="02040604050505020304" pitchFamily="18" charset="0"/>
              </a:rPr>
              <a:t/>
            </a:r>
            <a:br>
              <a:rPr lang="hr-HR" sz="1800" b="1" dirty="0" smtClean="0">
                <a:latin typeface="Century" panose="02040604050505020304" pitchFamily="18" charset="0"/>
              </a:rPr>
            </a:br>
            <a:r>
              <a:rPr lang="hr-HR" sz="1800" b="1" smtClean="0">
                <a:latin typeface="Century" panose="02040604050505020304" pitchFamily="18" charset="0"/>
              </a:rPr>
              <a:t/>
            </a:r>
            <a:br>
              <a:rPr lang="hr-HR" sz="1800" b="1" smtClean="0">
                <a:latin typeface="Century" panose="02040604050505020304" pitchFamily="18" charset="0"/>
              </a:rPr>
            </a:br>
            <a:r>
              <a:rPr lang="hr-HR" sz="1600" smtClean="0">
                <a:latin typeface="Century" panose="02040604050505020304" pitchFamily="18" charset="0"/>
              </a:rPr>
              <a:t>Postavljanje </a:t>
            </a:r>
            <a:r>
              <a:rPr lang="hr-HR" sz="1600" dirty="0">
                <a:latin typeface="Century" panose="02040604050505020304" pitchFamily="18" charset="0"/>
              </a:rPr>
              <a:t>dijagnoze paničnog poremećaja</a:t>
            </a:r>
            <a:r>
              <a:rPr lang="hr-HR" sz="1600">
                <a:latin typeface="Century" panose="02040604050505020304" pitchFamily="18" charset="0"/>
              </a:rPr>
              <a:t/>
            </a:r>
            <a:br>
              <a:rPr lang="hr-HR" sz="1600">
                <a:latin typeface="Century" panose="02040604050505020304" pitchFamily="18" charset="0"/>
              </a:rPr>
            </a:br>
            <a:r>
              <a:rPr lang="hr-HR" sz="1600" smtClean="0">
                <a:latin typeface="Century" panose="02040604050505020304" pitchFamily="18" charset="0"/>
              </a:rPr>
              <a:t>Isključiti </a:t>
            </a:r>
            <a:r>
              <a:rPr lang="hr-HR" sz="1600" dirty="0">
                <a:latin typeface="Century" panose="02040604050505020304" pitchFamily="18" charset="0"/>
              </a:rPr>
              <a:t>medicinske dijagnoze (problemi sa štitnom žlijezdom, kardiovaskularni problemi)</a:t>
            </a:r>
            <a:r>
              <a:rPr lang="hr-HR" sz="1800" dirty="0">
                <a:latin typeface="Century" panose="02040604050505020304" pitchFamily="18" charset="0"/>
              </a:rPr>
              <a:t/>
            </a:r>
            <a:br>
              <a:rPr lang="hr-HR" sz="1800" dirty="0">
                <a:latin typeface="Century" panose="02040604050505020304" pitchFamily="18" charset="0"/>
              </a:rPr>
            </a:br>
            <a:r>
              <a:rPr lang="hr-HR" sz="2800" b="1" dirty="0" smtClean="0">
                <a:latin typeface="Century" panose="02040604050505020304" pitchFamily="18" charset="0"/>
              </a:rPr>
              <a:t/>
            </a:r>
            <a:br>
              <a:rPr lang="hr-HR" sz="2800" b="1" dirty="0" smtClean="0">
                <a:latin typeface="Century" panose="02040604050505020304" pitchFamily="18" charset="0"/>
              </a:rPr>
            </a:br>
            <a:endParaRPr lang="hr-HR" sz="2800" b="1" dirty="0">
              <a:latin typeface="Century" panose="02040604050505020304" pitchFamily="18" charset="0"/>
            </a:endParaRPr>
          </a:p>
        </p:txBody>
      </p:sp>
      <p:graphicFrame>
        <p:nvGraphicFramePr>
          <p:cNvPr id="7" name="Rezervirano mjesto sadržaja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1603008"/>
              </p:ext>
            </p:extLst>
          </p:nvPr>
        </p:nvGraphicFramePr>
        <p:xfrm>
          <a:off x="2110811" y="1888621"/>
          <a:ext cx="9393801" cy="4520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230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3E52BB7-29E1-4594-ABD6-02E30D1C65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5492D35-E122-43BD-A611-2276FB6415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E2E9217-CD53-4762-971F-8B975F2180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E9103DD-D5CF-4AA8-8FFE-FED98586F4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7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23576"/>
          </a:xfrm>
        </p:spPr>
        <p:txBody>
          <a:bodyPr>
            <a:normAutofit/>
          </a:bodyPr>
          <a:lstStyle/>
          <a:p>
            <a:r>
              <a:rPr lang="hr-HR" sz="2800" b="1" dirty="0" smtClean="0">
                <a:latin typeface="Century" panose="02040604050505020304" pitchFamily="18" charset="0"/>
              </a:rPr>
              <a:t>UPOZNAVANJE S TRETMANOM</a:t>
            </a:r>
            <a:endParaRPr lang="hr-HR" sz="2800" b="1" dirty="0">
              <a:latin typeface="Century" panose="02040604050505020304" pitchFamily="18" charset="0"/>
            </a:endParaRPr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6408261"/>
              </p:ext>
            </p:extLst>
          </p:nvPr>
        </p:nvGraphicFramePr>
        <p:xfrm>
          <a:off x="2435551" y="1598064"/>
          <a:ext cx="9069061" cy="4520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0852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886A46B-0B77-4FBD-985C-5F7B118181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776E481-FA32-4E32-97D7-C1AD16F434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3B06565-7519-40FB-88B3-03B22DC5CC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BD6DD49-EC19-4E32-ACBC-E7B27B6451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7135AA6-C864-4F41-9CF7-754A61C0F2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94FB3BF-D49C-4E0E-928F-6F9E0DA680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Rezervirano mjesto sadržaja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7718432"/>
              </p:ext>
            </p:extLst>
          </p:nvPr>
        </p:nvGraphicFramePr>
        <p:xfrm>
          <a:off x="2483704" y="1286361"/>
          <a:ext cx="8915400" cy="4073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3227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F7A3919-55BF-4E27-A27B-D5191AEC10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6771865-0891-4073-8F0F-8C7138298E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Rezervirano mjesto sadržaja 2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42581768"/>
              </p:ext>
            </p:extLst>
          </p:nvPr>
        </p:nvGraphicFramePr>
        <p:xfrm>
          <a:off x="1538244" y="786213"/>
          <a:ext cx="5700043" cy="50847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3" name="Rezervirano mjesto sadržaja 2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465785703"/>
              </p:ext>
            </p:extLst>
          </p:nvPr>
        </p:nvGraphicFramePr>
        <p:xfrm>
          <a:off x="7506630" y="777667"/>
          <a:ext cx="4064375" cy="5221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392849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graphicEl>
                                              <a:dgm id="{B4A155A1-FC06-46C9-8D06-46CCCE500D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graphicEl>
                                              <a:dgm id="{5FF52DC9-010D-431B-9F1A-8C128FE18F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6F85C0FD-2400-4480-92AD-BF810A5101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46C0CEC0-4191-4A4F-A43B-130DC46636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2" grpId="0">
        <p:bldSub>
          <a:bldDgm bld="one"/>
        </p:bldSub>
      </p:bldGraphic>
      <p:bldGraphic spid="23" grpId="0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87417" y="436541"/>
            <a:ext cx="8911687" cy="409931"/>
          </a:xfrm>
        </p:spPr>
        <p:txBody>
          <a:bodyPr>
            <a:normAutofit fontScale="90000"/>
          </a:bodyPr>
          <a:lstStyle/>
          <a:p>
            <a:r>
              <a:rPr lang="hr-HR" sz="2400" b="1" dirty="0">
                <a:latin typeface="Century" panose="02040604050505020304" pitchFamily="18" charset="0"/>
              </a:rPr>
              <a:t>KOGNITIVNE INTERVENCIJE</a:t>
            </a:r>
            <a:r>
              <a:rPr lang="hr-HR" sz="2400" b="1" dirty="0"/>
              <a:t/>
            </a:r>
            <a:br>
              <a:rPr lang="hr-HR" sz="2400" b="1" dirty="0"/>
            </a:br>
            <a:endParaRPr lang="hr-HR" sz="2400" b="1" dirty="0"/>
          </a:p>
        </p:txBody>
      </p:sp>
      <p:graphicFrame>
        <p:nvGraphicFramePr>
          <p:cNvPr id="8" name="Rezervirano mjesto sadržaja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4798029"/>
              </p:ext>
            </p:extLst>
          </p:nvPr>
        </p:nvGraphicFramePr>
        <p:xfrm>
          <a:off x="2180492" y="984738"/>
          <a:ext cx="9324120" cy="5680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4936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FF68123-D947-4C8A-8D42-ECB31245CA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ABB039B-317F-4FF2-8644-49C1D2EBBD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DD5E015-E17F-42DD-BE35-6DFD2F9008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38E0BDE-3850-4C9B-A9D8-20C701C92F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8D5DACF-00B0-401E-B90A-E18237C20D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F327FEA-7995-44A7-87EA-06BCD8842D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5618DD0-A532-4245-A0F0-61E5939DFC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ACC73D1-4EC0-4C29-9EF4-BE8C3FE0AB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733B439-956D-4BE1-A81D-875D2C96EA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F6E85F5-6FDF-4AD8-A88D-57AABAB0A9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Sub>
          <a:bldDgm bld="on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5777655"/>
              </p:ext>
            </p:extLst>
          </p:nvPr>
        </p:nvGraphicFramePr>
        <p:xfrm>
          <a:off x="2068082" y="666572"/>
          <a:ext cx="9436530" cy="59393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726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37CE07-EBE1-430D-B311-67A2BE5161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21100F0-FBCC-4B5E-99E0-FFA0BA0A9A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284BF88-3C82-4A97-BC33-C2EFE871A6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61709CC-6CDE-4930-A345-E0C2956AC5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2056389"/>
              </p:ext>
            </p:extLst>
          </p:nvPr>
        </p:nvGraphicFramePr>
        <p:xfrm>
          <a:off x="2589212" y="538385"/>
          <a:ext cx="8915400" cy="5372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8258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88918A-03DC-41D5-A356-27ED182B17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FEF53DD-484E-4685-A65E-C432BAC7FA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81FE9D0-09E2-43A6-AA46-F0084D89E5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83DA242-E993-4110-8A90-719C4BDD9F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23576"/>
          </a:xfrm>
        </p:spPr>
        <p:txBody>
          <a:bodyPr>
            <a:normAutofit/>
          </a:bodyPr>
          <a:lstStyle/>
          <a:p>
            <a:r>
              <a:rPr lang="hr-HR" sz="2800" b="1" dirty="0" smtClean="0">
                <a:latin typeface="Century" panose="02040604050505020304" pitchFamily="18" charset="0"/>
              </a:rPr>
              <a:t>BIHEVIORALNE INTERVENCIJE</a:t>
            </a:r>
            <a:endParaRPr lang="hr-HR" sz="2800" b="1" dirty="0">
              <a:latin typeface="Century" panose="02040604050505020304" pitchFamily="18" charset="0"/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3562305"/>
              </p:ext>
            </p:extLst>
          </p:nvPr>
        </p:nvGraphicFramePr>
        <p:xfrm>
          <a:off x="2589212" y="1333144"/>
          <a:ext cx="8915400" cy="4578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0403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97049A2-C8F6-4A70-BAD8-A55CCBEFC1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53ADF-44C8-4C00-866A-B76875B8DE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Rezervirano mjesto sadržaja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3272181"/>
              </p:ext>
            </p:extLst>
          </p:nvPr>
        </p:nvGraphicFramePr>
        <p:xfrm>
          <a:off x="1465385" y="644769"/>
          <a:ext cx="10086120" cy="5266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8406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661B8D-1EAB-476D-A50B-FB13F90FD7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4E9DB51-4FDE-427B-B2F0-1128ECE4C8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DDEFD3D-8DFB-44F5-9E4E-387AEF290F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9263754"/>
              </p:ext>
            </p:extLst>
          </p:nvPr>
        </p:nvGraphicFramePr>
        <p:xfrm>
          <a:off x="2016369" y="410309"/>
          <a:ext cx="9488243" cy="6154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0500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4BA74A7-ADF5-4832-A03E-EEC8D05A16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E9507EB-8390-4508-A2B2-9A3D4984B0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61BC16F-61BE-457A-887A-549D654F02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86571D3-C34D-4EC1-9189-5008FECC0B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Rezervirano mjesto sadržaja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0133981"/>
              </p:ext>
            </p:extLst>
          </p:nvPr>
        </p:nvGraphicFramePr>
        <p:xfrm>
          <a:off x="2589212" y="931492"/>
          <a:ext cx="8915400" cy="4979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558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465882F-2DCE-4216-B3EC-30FCBD83F5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7ACAC2A-6EAC-4B1A-9D60-D453A9D9B6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DE580E5-C0F5-4EDF-86CE-B1A768326C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2F78FF9-B90D-4915-A072-79FAF2840E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478831"/>
            <a:ext cx="8911687" cy="461206"/>
          </a:xfrm>
        </p:spPr>
        <p:txBody>
          <a:bodyPr>
            <a:normAutofit fontScale="90000"/>
          </a:bodyPr>
          <a:lstStyle/>
          <a:p>
            <a:r>
              <a:rPr lang="hr-HR" sz="2800" b="1" dirty="0" smtClean="0">
                <a:latin typeface="Century" panose="02040604050505020304" pitchFamily="18" charset="0"/>
              </a:rPr>
              <a:t>Rješavanje problema u terapiji</a:t>
            </a:r>
            <a:endParaRPr lang="hr-HR" sz="2800" b="1" dirty="0">
              <a:latin typeface="Century" panose="02040604050505020304" pitchFamily="18" charset="0"/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3646538"/>
              </p:ext>
            </p:extLst>
          </p:nvPr>
        </p:nvGraphicFramePr>
        <p:xfrm>
          <a:off x="2589212" y="1085316"/>
          <a:ext cx="8915400" cy="5460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5093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0BB0035-A639-4599-8D3E-A7F7C10DE0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9F0E66F-20CD-4083-96E7-011F6C0CD3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A904C9-4BC2-4F67-A78E-86C02C589C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DFFCAB5-38CC-4818-8F0C-C0D28C215E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9A987B5-EE6A-4780-B142-CE4EB9CCC7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B82ABA-1247-404F-9576-8F8C5F36FE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3945C7-EDFC-4224-AAE6-4A971CAD4E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56EEDCB-FB32-49F5-B71C-1D92560A7E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725E67-2FE3-4D30-A0D4-12F91976E4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8414A9D-BED5-4F92-BCB6-43BA521AA4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03938" y="281356"/>
            <a:ext cx="9226062" cy="422030"/>
          </a:xfrm>
        </p:spPr>
        <p:txBody>
          <a:bodyPr>
            <a:normAutofit/>
          </a:bodyPr>
          <a:lstStyle/>
          <a:p>
            <a:r>
              <a:rPr lang="hr-HR" sz="2000" smtClean="0">
                <a:latin typeface="Century" panose="02040604050505020304" pitchFamily="18" charset="0"/>
              </a:rPr>
              <a:t>Primjer ciljeva tretmana i intervencija za panični poremećaj i agorafobiju</a:t>
            </a:r>
            <a:endParaRPr lang="hr-HR" sz="2000">
              <a:latin typeface="Century" panose="02040604050505020304" pitchFamily="18" charset="0"/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7946628"/>
              </p:ext>
            </p:extLst>
          </p:nvPr>
        </p:nvGraphicFramePr>
        <p:xfrm>
          <a:off x="3153507" y="762004"/>
          <a:ext cx="6600092" cy="5439503"/>
        </p:xfrm>
        <a:graphic>
          <a:graphicData uri="http://schemas.openxmlformats.org/drawingml/2006/table">
            <a:tbl>
              <a:tblPr firstRow="1" firstCol="1" bandRow="1"/>
              <a:tblGrid>
                <a:gridCol w="3300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00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79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b="1">
                          <a:effectLst/>
                          <a:latin typeface="Century"/>
                          <a:ea typeface="Calibri"/>
                          <a:cs typeface="Times New Roman"/>
                        </a:rPr>
                        <a:t>Ciljevi tretmana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F9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b="1">
                          <a:effectLst/>
                          <a:latin typeface="Century"/>
                          <a:ea typeface="Calibri"/>
                          <a:cs typeface="Times New Roman"/>
                        </a:rPr>
                        <a:t>Intervencije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F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9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Smanjivanje tjelesnih simptoma anksioznosti/panike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Trening mišićne relaksacije i disanja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9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Stjecanje vještina disanja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Relaksacija disanjem i trening ponovnog učenja disanja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9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Uklanjanje uvjetovanog anksioznog odgovora na tjelesne simptome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Izlaganje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9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Vjerovanje da tjelesni simptomi anksioznosti nisu opasni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Kognitivno restrukturiranje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69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Uključivanje u prethodno izbjegavane aktivnosti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Izlaganje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Uklanjanje sigurnosnih ponašanja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Izlaganje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69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Promjena sheme o ranjivosti i potrebi za kontrolom (i dr. shema)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Kognitivno restrukturiranje, razvojna analiza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25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Izvještavanje o smanjenju straha od budućih napada panike na manje od 1 (na skali 0-10)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Kognitivno restrukturiranje, pregled vještina i vježbanje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25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Uklanjanje oštećenja (navesti – ovisno o oštećenju, ovo može biti nekoliko ciljeva)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Kognitivno restrukturiranje, trening rješavanja problema ili trening drugih vještina (navesti)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8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Bez napada panike tijekom 1 mjeseca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Sve navedeno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8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Uklanjanje svih izbjegavajućih ponašanja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Sve navedeno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169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Rezultati na testovima anksioznosti (BAI, PDSS) u normalnom rasponu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Sve navedeno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169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Stjecanje vještine prevencije recidiva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entury"/>
                          <a:ea typeface="Calibri"/>
                          <a:cs typeface="Times New Roman"/>
                        </a:rPr>
                        <a:t>Pregled i vježbanje tehnika kako je potrebno</a:t>
                      </a:r>
                      <a:endParaRPr lang="hr-H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04" marR="627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9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6657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smtClean="0">
                <a:latin typeface="Century" panose="02040604050505020304" pitchFamily="18" charset="0"/>
              </a:rPr>
              <a:t>Literatura: </a:t>
            </a:r>
          </a:p>
          <a:p>
            <a:pPr marL="0" indent="0">
              <a:buNone/>
            </a:pPr>
            <a:r>
              <a:rPr lang="hr-HR">
                <a:latin typeface="Century" panose="02040604050505020304" pitchFamily="18" charset="0"/>
              </a:rPr>
              <a:t>Leahy, R. L., Holland, S. J. i McGinn, L. K. (2014). Planovi tretmana i intervencije za depresiju i anksiozne poremedaje. Jastrebarsko: Naklada Slap</a:t>
            </a:r>
            <a:r>
              <a:rPr lang="hr-HR" smtClean="0">
                <a:latin typeface="Century" panose="02040604050505020304" pitchFamily="18" charset="0"/>
              </a:rPr>
              <a:t>.</a:t>
            </a:r>
          </a:p>
          <a:p>
            <a:pPr marL="0" indent="0">
              <a:buNone/>
            </a:pPr>
            <a:endParaRPr lang="hr-HR">
              <a:latin typeface="Century" panose="02040604050505020304" pitchFamily="18" charset="0"/>
            </a:endParaRPr>
          </a:p>
          <a:p>
            <a:pPr marL="0" indent="0">
              <a:buNone/>
            </a:pPr>
            <a:endParaRPr lang="hr-HR" smtClean="0">
              <a:latin typeface="Century" panose="02040604050505020304" pitchFamily="18" charset="0"/>
            </a:endParaRPr>
          </a:p>
          <a:p>
            <a:pPr marL="0" indent="0" algn="ctr">
              <a:buNone/>
            </a:pPr>
            <a:r>
              <a:rPr lang="hr-HR" sz="2400" smtClean="0">
                <a:latin typeface="Century" panose="02040604050505020304" pitchFamily="18" charset="0"/>
              </a:rPr>
              <a:t>Hvala na pozornosti!</a:t>
            </a:r>
            <a:endParaRPr lang="hr-HR" sz="240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51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4000" b="1" dirty="0">
                <a:latin typeface="Century" panose="02040604050505020304" pitchFamily="18" charset="0"/>
              </a:rPr>
              <a:t>Razumijevanje paničnog poremećaja i agorafobije</a:t>
            </a:r>
            <a:r>
              <a:rPr lang="hr-HR" b="1" dirty="0"/>
              <a:t/>
            </a:r>
            <a:br>
              <a:rPr lang="hr-HR" b="1" dirty="0"/>
            </a:br>
            <a:endParaRPr lang="hr-HR" dirty="0"/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798" y="2396342"/>
            <a:ext cx="4597637" cy="3455442"/>
          </a:xfrm>
        </p:spPr>
      </p:pic>
    </p:spTree>
    <p:extLst>
      <p:ext uri="{BB962C8B-B14F-4D97-AF65-F5344CB8AC3E}">
        <p14:creationId xmlns:p14="http://schemas.microsoft.com/office/powerpoint/2010/main" val="119846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62188" y="342099"/>
            <a:ext cx="8911687" cy="1085049"/>
          </a:xfrm>
        </p:spPr>
        <p:txBody>
          <a:bodyPr>
            <a:normAutofit/>
          </a:bodyPr>
          <a:lstStyle/>
          <a:p>
            <a:r>
              <a:rPr lang="hr-HR" sz="3200" b="1" dirty="0" smtClean="0">
                <a:latin typeface="Century" panose="02040604050505020304" pitchFamily="18" charset="0"/>
              </a:rPr>
              <a:t>Kognitivno-bihevioralni model</a:t>
            </a:r>
            <a:endParaRPr lang="hr-HR" sz="3200" b="1" dirty="0">
              <a:latin typeface="Century" panose="02040604050505020304" pitchFamily="18" charset="0"/>
            </a:endParaRPr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7166460"/>
              </p:ext>
            </p:extLst>
          </p:nvPr>
        </p:nvGraphicFramePr>
        <p:xfrm>
          <a:off x="1600035" y="1427148"/>
          <a:ext cx="9727087" cy="51360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3554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>
          <a:xfrm>
            <a:off x="1277816" y="281353"/>
            <a:ext cx="4372708" cy="2625970"/>
          </a:xfrm>
        </p:spPr>
        <p:txBody>
          <a:bodyPr>
            <a:normAutofit fontScale="90000"/>
          </a:bodyPr>
          <a:lstStyle/>
          <a:p>
            <a:pPr lvl="0"/>
            <a:r>
              <a:rPr lang="hr-HR" sz="2200" b="1" smtClean="0">
                <a:solidFill>
                  <a:srgbClr val="862218"/>
                </a:solidFill>
                <a:latin typeface="Century" panose="02040604050505020304" pitchFamily="18" charset="0"/>
              </a:rPr>
              <a:t>        Bihevioralni modeli</a:t>
            </a:r>
            <a:r>
              <a:rPr lang="hr-HR" sz="1800" b="1" smtClean="0">
                <a:solidFill>
                  <a:srgbClr val="862218"/>
                </a:solidFill>
                <a:latin typeface="Century" panose="02040604050505020304" pitchFamily="18" charset="0"/>
              </a:rPr>
              <a:t/>
            </a:r>
            <a:br>
              <a:rPr lang="hr-HR" sz="1800" b="1" smtClean="0">
                <a:solidFill>
                  <a:srgbClr val="862218"/>
                </a:solidFill>
                <a:latin typeface="Century" panose="02040604050505020304" pitchFamily="18" charset="0"/>
              </a:rPr>
            </a:br>
            <a:r>
              <a:rPr lang="hr-HR" sz="1800" b="1" smtClean="0">
                <a:solidFill>
                  <a:srgbClr val="862218"/>
                </a:solidFill>
                <a:latin typeface="Century" panose="02040604050505020304" pitchFamily="18" charset="0"/>
              </a:rPr>
              <a:t/>
            </a:r>
            <a:br>
              <a:rPr lang="hr-HR" sz="1800" b="1" smtClean="0">
                <a:solidFill>
                  <a:srgbClr val="862218"/>
                </a:solidFill>
                <a:latin typeface="Century" panose="02040604050505020304" pitchFamily="18" charset="0"/>
              </a:rPr>
            </a:br>
            <a:r>
              <a:rPr lang="hr-HR" sz="1800">
                <a:latin typeface="Century" panose="02040604050505020304" pitchFamily="18" charset="0"/>
              </a:rPr>
              <a:t>Panika + </a:t>
            </a:r>
            <a:r>
              <a:rPr lang="hr-HR" sz="1800" smtClean="0">
                <a:latin typeface="Century" panose="02040604050505020304" pitchFamily="18" charset="0"/>
              </a:rPr>
              <a:t>strah      klasično </a:t>
            </a:r>
            <a:r>
              <a:rPr lang="hr-HR" sz="1800">
                <a:latin typeface="Century" panose="02040604050505020304" pitchFamily="18" charset="0"/>
              </a:rPr>
              <a:t>uvjetovanje</a:t>
            </a:r>
            <a:br>
              <a:rPr lang="hr-HR" sz="1800">
                <a:latin typeface="Century" panose="02040604050505020304" pitchFamily="18" charset="0"/>
              </a:rPr>
            </a:br>
            <a:r>
              <a:rPr lang="hr-HR" sz="1800">
                <a:latin typeface="Century" panose="02040604050505020304" pitchFamily="18" charset="0"/>
              </a:rPr>
              <a:t>Održavanje straha       </a:t>
            </a:r>
            <a:r>
              <a:rPr lang="hr-HR" sz="1800" smtClean="0">
                <a:latin typeface="Century" panose="02040604050505020304" pitchFamily="18" charset="0"/>
              </a:rPr>
              <a:t>operantno </a:t>
            </a:r>
            <a:r>
              <a:rPr lang="hr-HR" sz="1800">
                <a:latin typeface="Century" panose="02040604050505020304" pitchFamily="18" charset="0"/>
              </a:rPr>
              <a:t>uvjetovanje </a:t>
            </a:r>
            <a:br>
              <a:rPr lang="hr-HR" sz="1800">
                <a:latin typeface="Century" panose="02040604050505020304" pitchFamily="18" charset="0"/>
              </a:rPr>
            </a:br>
            <a:r>
              <a:rPr lang="hr-HR" sz="1800">
                <a:latin typeface="Century" panose="02040604050505020304" pitchFamily="18" charset="0"/>
              </a:rPr>
              <a:t>I</a:t>
            </a:r>
            <a:r>
              <a:rPr lang="hr-HR" sz="1800" smtClean="0">
                <a:latin typeface="Century" panose="02040604050505020304" pitchFamily="18" charset="0"/>
              </a:rPr>
              <a:t>zbjegavanje</a:t>
            </a:r>
            <a:r>
              <a:rPr lang="hr-HR" sz="1800">
                <a:latin typeface="Century" panose="02040604050505020304" pitchFamily="18" charset="0"/>
              </a:rPr>
              <a:t>, sigurnosna </a:t>
            </a:r>
            <a:r>
              <a:rPr lang="hr-HR" sz="1800" smtClean="0">
                <a:latin typeface="Century" panose="02040604050505020304" pitchFamily="18" charset="0"/>
              </a:rPr>
              <a:t>ponašanja</a:t>
            </a:r>
            <a:br>
              <a:rPr lang="hr-HR" sz="1800" smtClean="0">
                <a:latin typeface="Century" panose="02040604050505020304" pitchFamily="18" charset="0"/>
              </a:rPr>
            </a:br>
            <a:r>
              <a:rPr lang="hr-HR" sz="1800" smtClean="0">
                <a:latin typeface="Century" panose="02040604050505020304" pitchFamily="18" charset="0"/>
              </a:rPr>
              <a:t>olakšanje </a:t>
            </a:r>
            <a:r>
              <a:rPr lang="hr-HR" sz="1800">
                <a:latin typeface="Century" panose="02040604050505020304" pitchFamily="18" charset="0"/>
              </a:rPr>
              <a:t>od </a:t>
            </a:r>
            <a:r>
              <a:rPr lang="hr-HR" sz="1800" smtClean="0">
                <a:latin typeface="Century" panose="02040604050505020304" pitchFamily="18" charset="0"/>
              </a:rPr>
              <a:t>anksioznosti (negativno </a:t>
            </a:r>
            <a:r>
              <a:rPr lang="hr-HR" sz="1800">
                <a:latin typeface="Century" panose="02040604050505020304" pitchFamily="18" charset="0"/>
              </a:rPr>
              <a:t>potkrepljenje</a:t>
            </a:r>
            <a:r>
              <a:rPr lang="hr-HR" sz="1800" smtClean="0">
                <a:latin typeface="Century" panose="02040604050505020304" pitchFamily="18" charset="0"/>
              </a:rPr>
              <a:t>)</a:t>
            </a:r>
            <a:r>
              <a:rPr lang="hr-HR">
                <a:solidFill>
                  <a:srgbClr val="862218"/>
                </a:solidFill>
                <a:latin typeface="Century" panose="02040604050505020304" pitchFamily="18" charset="0"/>
              </a:rPr>
              <a:t/>
            </a:r>
            <a:br>
              <a:rPr lang="hr-HR">
                <a:solidFill>
                  <a:srgbClr val="862218"/>
                </a:solidFill>
                <a:latin typeface="Century" panose="02040604050505020304" pitchFamily="18" charset="0"/>
              </a:rPr>
            </a:br>
            <a:endParaRPr lang="hr-HR"/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half" idx="2"/>
          </p:nvPr>
        </p:nvSpPr>
        <p:spPr>
          <a:xfrm>
            <a:off x="1283674" y="2749306"/>
            <a:ext cx="3575539" cy="3621942"/>
          </a:xfrm>
        </p:spPr>
        <p:txBody>
          <a:bodyPr>
            <a:normAutofit lnSpcReduction="10000"/>
          </a:bodyPr>
          <a:lstStyle/>
          <a:p>
            <a:r>
              <a:rPr lang="hr-HR" sz="1800" b="1" smtClean="0">
                <a:solidFill>
                  <a:schemeClr val="tx1"/>
                </a:solidFill>
                <a:latin typeface="Century" panose="02040604050505020304" pitchFamily="18" charset="0"/>
              </a:rPr>
              <a:t>Barlowljev </a:t>
            </a:r>
            <a:r>
              <a:rPr lang="hr-HR" sz="1800" b="1">
                <a:solidFill>
                  <a:schemeClr val="tx1"/>
                </a:solidFill>
                <a:latin typeface="Century" panose="02040604050505020304" pitchFamily="18" charset="0"/>
              </a:rPr>
              <a:t>model</a:t>
            </a:r>
            <a:r>
              <a:rPr lang="hr-HR" sz="1600">
                <a:latin typeface="Century" panose="02040604050505020304" pitchFamily="18" charset="0"/>
              </a:rPr>
              <a:t/>
            </a:r>
            <a:br>
              <a:rPr lang="hr-HR" sz="1600">
                <a:latin typeface="Century" panose="02040604050505020304" pitchFamily="18" charset="0"/>
              </a:rPr>
            </a:br>
            <a:endParaRPr lang="hr-HR" sz="1600">
              <a:latin typeface="Century" panose="020406040505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r-HR" sz="1600" smtClean="0">
                <a:latin typeface="Century" panose="02040604050505020304" pitchFamily="18" charset="0"/>
              </a:rPr>
              <a:t>Biološki</a:t>
            </a:r>
            <a:r>
              <a:rPr lang="hr-HR" sz="1600">
                <a:latin typeface="Century" panose="02040604050505020304" pitchFamily="18" charset="0"/>
              </a:rPr>
              <a:t>, okolinski i psihološki činitelji stvaraju ranjivost na panični </a:t>
            </a:r>
            <a:r>
              <a:rPr lang="hr-HR" sz="1600" smtClean="0">
                <a:latin typeface="Century" panose="02040604050505020304" pitchFamily="18" charset="0"/>
              </a:rPr>
              <a:t>poremećaj.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r-HR" sz="1600" smtClean="0">
                <a:latin typeface="Century" panose="02040604050505020304" pitchFamily="18" charset="0"/>
              </a:rPr>
              <a:t>Generalizirana </a:t>
            </a:r>
            <a:r>
              <a:rPr lang="hr-HR" sz="1600">
                <a:latin typeface="Century" panose="02040604050505020304" pitchFamily="18" charset="0"/>
              </a:rPr>
              <a:t>biološka </a:t>
            </a:r>
            <a:r>
              <a:rPr lang="hr-HR" sz="1600" smtClean="0">
                <a:latin typeface="Century" panose="02040604050505020304" pitchFamily="18" charset="0"/>
              </a:rPr>
              <a:t>ranjivost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r-HR" sz="1600" smtClean="0">
                <a:latin typeface="Century" panose="02040604050505020304" pitchFamily="18" charset="0"/>
              </a:rPr>
              <a:t>Stres        </a:t>
            </a:r>
            <a:r>
              <a:rPr lang="hr-HR" sz="1600">
                <a:latin typeface="Century" panose="02040604050505020304" pitchFamily="18" charset="0"/>
              </a:rPr>
              <a:t>početni napad panike (lažni alarm)       opasnost        strah od budućih napada        panični </a:t>
            </a:r>
            <a:r>
              <a:rPr lang="hr-HR" sz="1600" smtClean="0">
                <a:latin typeface="Century" panose="02040604050505020304" pitchFamily="18" charset="0"/>
              </a:rPr>
              <a:t>poremećaj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r-HR" sz="1600" smtClean="0">
                <a:latin typeface="Century" panose="02040604050505020304" pitchFamily="18" charset="0"/>
              </a:rPr>
              <a:t>Izbjegavanje </a:t>
            </a:r>
            <a:r>
              <a:rPr lang="hr-HR" sz="1600">
                <a:latin typeface="Century" panose="02040604050505020304" pitchFamily="18" charset="0"/>
              </a:rPr>
              <a:t>– način suočavanja s neočekivanom panikom</a:t>
            </a:r>
          </a:p>
          <a:p>
            <a:endParaRPr lang="hr-HR"/>
          </a:p>
        </p:txBody>
      </p:sp>
      <p:pic>
        <p:nvPicPr>
          <p:cNvPr id="8" name="Picture 1" descr="Image result for barlow model of panic disorder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476" y="375138"/>
            <a:ext cx="6787661" cy="621323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Ravni poveznik sa strelicom 11"/>
          <p:cNvCxnSpPr/>
          <p:nvPr/>
        </p:nvCxnSpPr>
        <p:spPr>
          <a:xfrm>
            <a:off x="4712677" y="1981200"/>
            <a:ext cx="2579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sa strelicom 13"/>
          <p:cNvCxnSpPr/>
          <p:nvPr/>
        </p:nvCxnSpPr>
        <p:spPr>
          <a:xfrm>
            <a:off x="4161690" y="5076092"/>
            <a:ext cx="2579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ni poveznik sa strelicom 14"/>
          <p:cNvCxnSpPr/>
          <p:nvPr/>
        </p:nvCxnSpPr>
        <p:spPr>
          <a:xfrm>
            <a:off x="2907310" y="5064369"/>
            <a:ext cx="2579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sa strelicom 20"/>
          <p:cNvCxnSpPr/>
          <p:nvPr/>
        </p:nvCxnSpPr>
        <p:spPr>
          <a:xfrm>
            <a:off x="2813537" y="1254369"/>
            <a:ext cx="2579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sa strelicom 21"/>
          <p:cNvCxnSpPr/>
          <p:nvPr/>
        </p:nvCxnSpPr>
        <p:spPr>
          <a:xfrm>
            <a:off x="3165217" y="1535721"/>
            <a:ext cx="25791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ni poveznik sa strelicom 24"/>
          <p:cNvCxnSpPr/>
          <p:nvPr/>
        </p:nvCxnSpPr>
        <p:spPr>
          <a:xfrm>
            <a:off x="2285858" y="4829908"/>
            <a:ext cx="2579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sa strelicom 12"/>
          <p:cNvCxnSpPr/>
          <p:nvPr/>
        </p:nvCxnSpPr>
        <p:spPr>
          <a:xfrm>
            <a:off x="4032736" y="5287108"/>
            <a:ext cx="2579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0235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24000" y="492368"/>
            <a:ext cx="3774831" cy="1793632"/>
          </a:xfrm>
        </p:spPr>
        <p:txBody>
          <a:bodyPr>
            <a:noAutofit/>
          </a:bodyPr>
          <a:lstStyle/>
          <a:p>
            <a:pPr lvl="0"/>
            <a:r>
              <a:rPr lang="hr-HR" b="1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Kognitivni </a:t>
            </a:r>
            <a:r>
              <a:rPr lang="hr-HR" b="1" smtClean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>modeli</a:t>
            </a:r>
            <a:r>
              <a:rPr lang="hr-HR" sz="1800" b="1" smtClean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/>
            </a:r>
            <a:br>
              <a:rPr lang="hr-HR" sz="1800" b="1" smtClean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</a:br>
            <a:r>
              <a:rPr lang="hr-HR" sz="1600" b="1" smtClean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  <a:t/>
            </a:r>
            <a:br>
              <a:rPr lang="hr-HR" sz="1600" b="1" smtClean="0">
                <a:solidFill>
                  <a:schemeClr val="accent1">
                    <a:lumMod val="75000"/>
                  </a:schemeClr>
                </a:solidFill>
                <a:latin typeface="Century" panose="02040604050505020304" pitchFamily="18" charset="0"/>
              </a:rPr>
            </a:br>
            <a:r>
              <a:rPr lang="hr-HR" sz="1600">
                <a:latin typeface="Century" panose="02040604050505020304" pitchFamily="18" charset="0"/>
              </a:rPr>
              <a:t>Krive kognitivne procjene vode do izbjegavanja situacija u kojima se pojedinci boje da će u njima imati panični napad</a:t>
            </a:r>
            <a:r>
              <a:rPr lang="hr-HR" sz="1600" smtClean="0">
                <a:latin typeface="Century" panose="02040604050505020304" pitchFamily="18" charset="0"/>
              </a:rPr>
              <a:t>.</a:t>
            </a:r>
            <a:endParaRPr lang="hr-HR" sz="160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500554" y="2414953"/>
            <a:ext cx="3833446" cy="3821724"/>
          </a:xfrm>
        </p:spPr>
        <p:txBody>
          <a:bodyPr>
            <a:normAutofit/>
          </a:bodyPr>
          <a:lstStyle/>
          <a:p>
            <a:pPr lvl="0"/>
            <a:r>
              <a:rPr lang="hr-HR" sz="1600" b="1" smtClean="0">
                <a:solidFill>
                  <a:schemeClr val="tx1"/>
                </a:solidFill>
                <a:latin typeface="Century" panose="02040604050505020304" pitchFamily="18" charset="0"/>
              </a:rPr>
              <a:t>David M. Clark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r-HR" sz="1600" smtClean="0">
                <a:latin typeface="Century" panose="02040604050505020304" pitchFamily="18" charset="0"/>
              </a:rPr>
              <a:t>„Katastrofične </a:t>
            </a:r>
            <a:r>
              <a:rPr lang="hr-HR" sz="1600">
                <a:latin typeface="Century" panose="02040604050505020304" pitchFamily="18" charset="0"/>
              </a:rPr>
              <a:t>pogrešne interpretacije” – tjelesni simptomi percipiraju se kao opasni (lupanje srca – infarkt)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r-HR" sz="1600">
                <a:latin typeface="Century" panose="02040604050505020304" pitchFamily="18" charset="0"/>
              </a:rPr>
              <a:t>Tjelesni simptomi – znakovi paničnog napada (trčanje – lupanje srca – Imat ću napad panike!)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r-HR" sz="1600">
                <a:latin typeface="Century" panose="02040604050505020304" pitchFamily="18" charset="0"/>
              </a:rPr>
              <a:t>Anksioznost – srce još brže kuca (Imat ću infarkt!)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r-HR" sz="1600">
                <a:latin typeface="Century" panose="02040604050505020304" pitchFamily="18" charset="0"/>
              </a:rPr>
              <a:t>Strah se povećava – potpuni panični napad</a:t>
            </a:r>
          </a:p>
          <a:p>
            <a:endParaRPr lang="hr-HR"/>
          </a:p>
        </p:txBody>
      </p:sp>
      <p:pic>
        <p:nvPicPr>
          <p:cNvPr id="5" name="Picture 3" descr="The vicious circle of panic proposed by Clark (1986). 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9445" y="492369"/>
            <a:ext cx="5216769" cy="55332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5944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999574" y="273732"/>
            <a:ext cx="7238288" cy="760309"/>
          </a:xfrm>
        </p:spPr>
        <p:txBody>
          <a:bodyPr>
            <a:normAutofit/>
          </a:bodyPr>
          <a:lstStyle/>
          <a:p>
            <a:pPr algn="ctr"/>
            <a:r>
              <a:rPr lang="hr-HR" sz="3200" dirty="0" smtClean="0">
                <a:latin typeface="Century" panose="02040604050505020304" pitchFamily="18" charset="0"/>
              </a:rPr>
              <a:t>Kognitivne distorzije</a:t>
            </a:r>
            <a:endParaRPr lang="hr-HR" sz="3200" dirty="0">
              <a:latin typeface="Century" panose="02040604050505020304" pitchFamily="18" charset="0"/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913091"/>
              </p:ext>
            </p:extLst>
          </p:nvPr>
        </p:nvGraphicFramePr>
        <p:xfrm>
          <a:off x="1324598" y="1273323"/>
          <a:ext cx="10180014" cy="5161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744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BC061D-E8CF-4D76-A032-7381B3B533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4C17B6-109C-45D4-8D2E-AB25242139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F5D632-C1BE-43B8-9C9B-9805A31D5F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C5E72B-3AD9-4C75-8C58-AD6897116D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B4011F-82DF-45AF-B142-C6DEE133B6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E7583E-F8E8-44CD-B3A8-463DAD5076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slov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>
                <a:latin typeface="Century" panose="02040604050505020304" pitchFamily="18" charset="0"/>
              </a:rPr>
              <a:t>Panični poremećaj</a:t>
            </a:r>
            <a:endParaRPr lang="hr-HR" sz="2800" dirty="0">
              <a:latin typeface="Century" panose="02040604050505020304" pitchFamily="18" charset="0"/>
            </a:endParaRPr>
          </a:p>
        </p:txBody>
      </p:sp>
      <p:graphicFrame>
        <p:nvGraphicFramePr>
          <p:cNvPr id="12" name="Rezervirano mjesto sadržaja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7161890"/>
              </p:ext>
            </p:extLst>
          </p:nvPr>
        </p:nvGraphicFramePr>
        <p:xfrm>
          <a:off x="2589212" y="1580972"/>
          <a:ext cx="8915400" cy="4330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799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9DB787AB-738A-4E5F-B8D1-D581A08067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8F0865A8-C712-48C7-B018-B52DC930DC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0F05EA4B-E60A-478B-B4AE-ADB9151923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61B4AB9B-1344-4700-B312-2864BD1BC7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A2C425D4-0EE5-463F-80CB-6DA7498293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730D5CBD-AE62-4449-8AD4-01DC377CD7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Graphic spid="12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06772" y="448265"/>
            <a:ext cx="8911687" cy="513028"/>
          </a:xfrm>
        </p:spPr>
        <p:txBody>
          <a:bodyPr>
            <a:normAutofit/>
          </a:bodyPr>
          <a:lstStyle/>
          <a:p>
            <a:r>
              <a:rPr lang="hr-HR" sz="2400" smtClean="0">
                <a:latin typeface="Century" panose="02040604050505020304" pitchFamily="18" charset="0"/>
              </a:rPr>
              <a:t>Primjer simptoma</a:t>
            </a:r>
            <a:endParaRPr lang="hr-HR" sz="2400">
              <a:latin typeface="Century" panose="02040604050505020304" pitchFamily="18" charset="0"/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3802600"/>
              </p:ext>
            </p:extLst>
          </p:nvPr>
        </p:nvGraphicFramePr>
        <p:xfrm>
          <a:off x="2227385" y="1019908"/>
          <a:ext cx="9319846" cy="538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9888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2C4637-7080-4D72-8084-E472900E70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6AD4B70-54A9-42AB-8C6B-6FA59F14C6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Pramen">
  <a:themeElements>
    <a:clrScheme name="Prame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Pram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am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855</TotalTime>
  <Words>1914</Words>
  <Application>Microsoft Office PowerPoint</Application>
  <PresentationFormat>Widescreen</PresentationFormat>
  <Paragraphs>288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Century</vt:lpstr>
      <vt:lpstr>Century Gothic</vt:lpstr>
      <vt:lpstr>Times New Roman</vt:lpstr>
      <vt:lpstr>Wingdings 3</vt:lpstr>
      <vt:lpstr>Pramen</vt:lpstr>
      <vt:lpstr>BKT paničnog poremećaja</vt:lpstr>
      <vt:lpstr>PowerPoint Presentation</vt:lpstr>
      <vt:lpstr>Razumijevanje paničnog poremećaja i agorafobije </vt:lpstr>
      <vt:lpstr>Kognitivno-bihevioralni model</vt:lpstr>
      <vt:lpstr>        Bihevioralni modeli  Panika + strah      klasično uvjetovanje Održavanje straha       operantno uvjetovanje  Izbjegavanje, sigurnosna ponašanja olakšanje od anksioznosti (negativno potkrepljenje) </vt:lpstr>
      <vt:lpstr>Kognitivni modeli  Krive kognitivne procjene vode do izbjegavanja situacija u kojima se pojedinci boje da će u njima imati panični napad.</vt:lpstr>
      <vt:lpstr>Kognitivne distorzije</vt:lpstr>
      <vt:lpstr>Panični poremećaj</vt:lpstr>
      <vt:lpstr>Primjer simptoma</vt:lpstr>
      <vt:lpstr>Kognitivno-bihevioralni tretman paničnog poremećaja i agorafobije</vt:lpstr>
      <vt:lpstr>Opći plan tretmana paničnog napada i agorafobije</vt:lpstr>
      <vt:lpstr>PROCJENA  Postavljanje dijagnoze paničnog poremećaja Isključiti medicinske dijagnoze (problemi sa štitnom žlijezdom, kardiovaskularni problemi)  </vt:lpstr>
      <vt:lpstr>UPOZNAVANJE S TRETMANOM</vt:lpstr>
      <vt:lpstr>PowerPoint Presentation</vt:lpstr>
      <vt:lpstr>PowerPoint Presentation</vt:lpstr>
      <vt:lpstr>KOGNITIVNE INTERVENCIJE </vt:lpstr>
      <vt:lpstr>PowerPoint Presentation</vt:lpstr>
      <vt:lpstr>PowerPoint Presentation</vt:lpstr>
      <vt:lpstr>BIHEVIORALNE INTERVENCIJE</vt:lpstr>
      <vt:lpstr>PowerPoint Presentation</vt:lpstr>
      <vt:lpstr>PowerPoint Presentation</vt:lpstr>
      <vt:lpstr>Rješavanje problema u terapiji</vt:lpstr>
      <vt:lpstr>Primjer ciljeva tretmana i intervencija za panični poremećaj i agorafobiju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BKT paničnog poremećaja</dc:title>
  <dc:creator>Korisnik</dc:creator>
  <cp:lastModifiedBy>hubikotvr@outlook.com</cp:lastModifiedBy>
  <cp:revision>106</cp:revision>
  <dcterms:created xsi:type="dcterms:W3CDTF">2020-10-01T14:20:43Z</dcterms:created>
  <dcterms:modified xsi:type="dcterms:W3CDTF">2020-10-12T13:02:56Z</dcterms:modified>
</cp:coreProperties>
</file>