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3" r:id="rId2"/>
    <p:sldId id="257" r:id="rId3"/>
    <p:sldId id="258" r:id="rId4"/>
    <p:sldId id="259" r:id="rId5"/>
    <p:sldId id="271" r:id="rId6"/>
    <p:sldId id="261" r:id="rId7"/>
    <p:sldId id="272" r:id="rId8"/>
    <p:sldId id="262" r:id="rId9"/>
    <p:sldId id="263" r:id="rId10"/>
    <p:sldId id="265" r:id="rId11"/>
    <p:sldId id="266" r:id="rId12"/>
    <p:sldId id="269" r:id="rId13"/>
    <p:sldId id="267" r:id="rId14"/>
    <p:sldId id="268" r:id="rId15"/>
    <p:sldId id="275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567" autoAdjust="0"/>
  </p:normalViewPr>
  <p:slideViewPr>
    <p:cSldViewPr>
      <p:cViewPr varScale="1">
        <p:scale>
          <a:sx n="95" d="100"/>
          <a:sy n="95" d="100"/>
        </p:scale>
        <p:origin x="20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3DE00E-578B-4B34-A649-C9D270DCF9E5}" type="doc">
      <dgm:prSet loTypeId="urn:microsoft.com/office/officeart/2005/8/layout/default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D375C17F-AB08-4924-B834-0A4ACF67ED10}">
      <dgm:prSet custT="1"/>
      <dgm:spPr/>
      <dgm:t>
        <a:bodyPr/>
        <a:lstStyle/>
        <a:p>
          <a:pPr rtl="0"/>
          <a:r>
            <a:rPr lang="hr-HR" sz="1800" b="1" dirty="0" smtClean="0"/>
            <a:t>1. Uspostavljanje povjerenja i suradnje.</a:t>
          </a:r>
          <a:endParaRPr lang="en-US" sz="1800" b="1" dirty="0"/>
        </a:p>
      </dgm:t>
    </dgm:pt>
    <dgm:pt modelId="{F99A9855-FE5E-4F85-8A6E-AD1F6FFB49A6}" type="parTrans" cxnId="{CFC2948D-5728-4B61-8BB3-294F60586FFE}">
      <dgm:prSet/>
      <dgm:spPr/>
      <dgm:t>
        <a:bodyPr/>
        <a:lstStyle/>
        <a:p>
          <a:endParaRPr lang="en-US"/>
        </a:p>
      </dgm:t>
    </dgm:pt>
    <dgm:pt modelId="{05195DC4-D1E1-4DE1-8751-D5C2B899FEE4}" type="sibTrans" cxnId="{CFC2948D-5728-4B61-8BB3-294F60586FFE}">
      <dgm:prSet/>
      <dgm:spPr/>
      <dgm:t>
        <a:bodyPr/>
        <a:lstStyle/>
        <a:p>
          <a:endParaRPr lang="en-US"/>
        </a:p>
      </dgm:t>
    </dgm:pt>
    <dgm:pt modelId="{D14572B8-149B-4086-A012-98CFBCEEA48D}">
      <dgm:prSet custT="1"/>
      <dgm:spPr/>
      <dgm:t>
        <a:bodyPr/>
        <a:lstStyle/>
        <a:p>
          <a:pPr rtl="0"/>
          <a:r>
            <a:rPr lang="hr-HR" sz="1800" b="1" dirty="0" smtClean="0"/>
            <a:t>2. Upoznavanje pacijenta s kognitivnom terapijom.</a:t>
          </a:r>
          <a:endParaRPr lang="en-US" sz="1800" b="1" dirty="0"/>
        </a:p>
      </dgm:t>
    </dgm:pt>
    <dgm:pt modelId="{551938B8-A765-478C-A40B-603F84D400F4}" type="parTrans" cxnId="{077B4550-F16E-47A8-A665-F1A1ED1916C4}">
      <dgm:prSet/>
      <dgm:spPr/>
      <dgm:t>
        <a:bodyPr/>
        <a:lstStyle/>
        <a:p>
          <a:endParaRPr lang="en-US"/>
        </a:p>
      </dgm:t>
    </dgm:pt>
    <dgm:pt modelId="{D9B4232C-DB05-48E2-BAA6-E4EE3C46B918}" type="sibTrans" cxnId="{077B4550-F16E-47A8-A665-F1A1ED1916C4}">
      <dgm:prSet/>
      <dgm:spPr/>
      <dgm:t>
        <a:bodyPr/>
        <a:lstStyle/>
        <a:p>
          <a:endParaRPr lang="en-US"/>
        </a:p>
      </dgm:t>
    </dgm:pt>
    <dgm:pt modelId="{FBB09520-8E4F-41B5-8BB0-6149173F4FD9}">
      <dgm:prSet custT="1"/>
      <dgm:spPr/>
      <dgm:t>
        <a:bodyPr/>
        <a:lstStyle/>
        <a:p>
          <a:pPr rtl="0"/>
          <a:r>
            <a:rPr lang="hr-HR" sz="1800" b="1" dirty="0" smtClean="0"/>
            <a:t>3. Educiranje o poremećaju, o kognitivnom modelu, o terapijskom postupku.</a:t>
          </a:r>
          <a:endParaRPr lang="en-US" sz="1800" b="1" dirty="0"/>
        </a:p>
      </dgm:t>
    </dgm:pt>
    <dgm:pt modelId="{1E01EA83-5F38-4400-A18D-D8D6BDBF3D48}" type="parTrans" cxnId="{7CC03906-4422-4EE0-93A7-41E445FE0728}">
      <dgm:prSet/>
      <dgm:spPr/>
      <dgm:t>
        <a:bodyPr/>
        <a:lstStyle/>
        <a:p>
          <a:endParaRPr lang="en-US"/>
        </a:p>
      </dgm:t>
    </dgm:pt>
    <dgm:pt modelId="{0897EB1C-1A67-41D7-82B7-51E5B039FA5E}" type="sibTrans" cxnId="{7CC03906-4422-4EE0-93A7-41E445FE0728}">
      <dgm:prSet/>
      <dgm:spPr/>
      <dgm:t>
        <a:bodyPr/>
        <a:lstStyle/>
        <a:p>
          <a:endParaRPr lang="en-US"/>
        </a:p>
      </dgm:t>
    </dgm:pt>
    <dgm:pt modelId="{9D69581E-042E-4DDA-8073-36E76E62A751}">
      <dgm:prSet custT="1"/>
      <dgm:spPr/>
      <dgm:t>
        <a:bodyPr/>
        <a:lstStyle/>
        <a:p>
          <a:pPr rtl="0"/>
          <a:r>
            <a:rPr lang="hr-HR" sz="1800" b="1" dirty="0" smtClean="0"/>
            <a:t>4. Normaliziranje pacijentovih teškoća i ulijevanje nade.</a:t>
          </a:r>
          <a:endParaRPr lang="en-US" sz="1800" b="1" dirty="0"/>
        </a:p>
      </dgm:t>
    </dgm:pt>
    <dgm:pt modelId="{3F0D6544-33F9-426F-9A14-2B23B99F2F6C}" type="parTrans" cxnId="{C5F71E2E-DAC4-4559-BC3C-8605DA986BB6}">
      <dgm:prSet/>
      <dgm:spPr/>
      <dgm:t>
        <a:bodyPr/>
        <a:lstStyle/>
        <a:p>
          <a:endParaRPr lang="en-US"/>
        </a:p>
      </dgm:t>
    </dgm:pt>
    <dgm:pt modelId="{EC45CBE1-01A4-48B1-A194-0C6B0BC1D1EB}" type="sibTrans" cxnId="{C5F71E2E-DAC4-4559-BC3C-8605DA986BB6}">
      <dgm:prSet/>
      <dgm:spPr/>
      <dgm:t>
        <a:bodyPr/>
        <a:lstStyle/>
        <a:p>
          <a:endParaRPr lang="en-US"/>
        </a:p>
      </dgm:t>
    </dgm:pt>
    <dgm:pt modelId="{E8D20DF9-B559-4A4C-BA10-9D9FA4AB349C}">
      <dgm:prSet custT="1"/>
      <dgm:spPr/>
      <dgm:t>
        <a:bodyPr/>
        <a:lstStyle/>
        <a:p>
          <a:pPr rtl="0"/>
          <a:r>
            <a:rPr lang="hr-HR" sz="1800" b="1" dirty="0" smtClean="0"/>
            <a:t>5. Otkrivanje pacijentovih očekivanja od terapije.</a:t>
          </a:r>
          <a:endParaRPr lang="en-US" sz="1800" b="1" dirty="0"/>
        </a:p>
      </dgm:t>
    </dgm:pt>
    <dgm:pt modelId="{F8968106-13FC-4109-BE90-27F92AEC74C7}" type="parTrans" cxnId="{7222ABEC-148C-4B96-BF48-765E2B554659}">
      <dgm:prSet/>
      <dgm:spPr/>
      <dgm:t>
        <a:bodyPr/>
        <a:lstStyle/>
        <a:p>
          <a:endParaRPr lang="en-US"/>
        </a:p>
      </dgm:t>
    </dgm:pt>
    <dgm:pt modelId="{403272B1-5319-4464-87DC-86506DD9996B}" type="sibTrans" cxnId="{7222ABEC-148C-4B96-BF48-765E2B554659}">
      <dgm:prSet/>
      <dgm:spPr/>
      <dgm:t>
        <a:bodyPr/>
        <a:lstStyle/>
        <a:p>
          <a:endParaRPr lang="en-US"/>
        </a:p>
      </dgm:t>
    </dgm:pt>
    <dgm:pt modelId="{27F91A8D-3DB4-4605-AAA5-CCD823212A05}">
      <dgm:prSet custT="1"/>
      <dgm:spPr/>
      <dgm:t>
        <a:bodyPr/>
        <a:lstStyle/>
        <a:p>
          <a:pPr rtl="0"/>
          <a:r>
            <a:rPr lang="hr-HR" sz="1800" b="1" dirty="0" smtClean="0"/>
            <a:t>6. Prikupljanje dodatnih informacija o pacijentovim poteškoćama.</a:t>
          </a:r>
          <a:endParaRPr lang="en-US" sz="1800" b="1" dirty="0"/>
        </a:p>
      </dgm:t>
    </dgm:pt>
    <dgm:pt modelId="{BB1C7A7E-22B9-41FF-B0B9-C7B7C7AC4E8A}" type="parTrans" cxnId="{6557B3D6-4526-4CF1-B9FF-787C5F3128B9}">
      <dgm:prSet/>
      <dgm:spPr/>
      <dgm:t>
        <a:bodyPr/>
        <a:lstStyle/>
        <a:p>
          <a:endParaRPr lang="en-US"/>
        </a:p>
      </dgm:t>
    </dgm:pt>
    <dgm:pt modelId="{8E9EF519-CFE6-4938-A9BD-E3D1A1465597}" type="sibTrans" cxnId="{6557B3D6-4526-4CF1-B9FF-787C5F3128B9}">
      <dgm:prSet/>
      <dgm:spPr/>
      <dgm:t>
        <a:bodyPr/>
        <a:lstStyle/>
        <a:p>
          <a:endParaRPr lang="en-US"/>
        </a:p>
      </dgm:t>
    </dgm:pt>
    <dgm:pt modelId="{8C56E569-140C-416F-99DF-499A11FFD292}">
      <dgm:prSet custT="1"/>
      <dgm:spPr/>
      <dgm:t>
        <a:bodyPr/>
        <a:lstStyle/>
        <a:p>
          <a:pPr rtl="0"/>
          <a:r>
            <a:rPr lang="hr-HR" sz="1800" b="1" dirty="0" smtClean="0"/>
            <a:t>7. Upotreba tih informacija radi sastavljanja liste ciljeva.</a:t>
          </a:r>
          <a:endParaRPr lang="en-US" sz="1800" b="1" dirty="0"/>
        </a:p>
      </dgm:t>
    </dgm:pt>
    <dgm:pt modelId="{27CB0B1F-85D3-4A96-B77A-CE343A69E35A}" type="parTrans" cxnId="{A3827386-0657-4F1E-B91A-EF9D72DD6C4C}">
      <dgm:prSet/>
      <dgm:spPr/>
      <dgm:t>
        <a:bodyPr/>
        <a:lstStyle/>
        <a:p>
          <a:endParaRPr lang="en-US"/>
        </a:p>
      </dgm:t>
    </dgm:pt>
    <dgm:pt modelId="{CE6A3172-1094-4E80-8618-EDE6B67EF6A1}" type="sibTrans" cxnId="{A3827386-0657-4F1E-B91A-EF9D72DD6C4C}">
      <dgm:prSet/>
      <dgm:spPr/>
      <dgm:t>
        <a:bodyPr/>
        <a:lstStyle/>
        <a:p>
          <a:endParaRPr lang="en-US"/>
        </a:p>
      </dgm:t>
    </dgm:pt>
    <dgm:pt modelId="{17A72404-24A4-4A09-A541-BF3644C44FC6}" type="pres">
      <dgm:prSet presAssocID="{973DE00E-578B-4B34-A649-C9D270DCF9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68B6D6-C7A9-4CDF-84A9-8FE051219C2A}" type="pres">
      <dgm:prSet presAssocID="{D375C17F-AB08-4924-B834-0A4ACF67ED1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A14FA-C015-4E5E-9C69-2494FCFC3355}" type="pres">
      <dgm:prSet presAssocID="{05195DC4-D1E1-4DE1-8751-D5C2B899FEE4}" presName="sibTrans" presStyleCnt="0"/>
      <dgm:spPr/>
    </dgm:pt>
    <dgm:pt modelId="{E7B53CAC-8529-400A-9ADF-2E4BAB29E9B6}" type="pres">
      <dgm:prSet presAssocID="{D14572B8-149B-4086-A012-98CFBCEEA48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2C58EC-D66E-41D4-A1E0-B5F543536E19}" type="pres">
      <dgm:prSet presAssocID="{D9B4232C-DB05-48E2-BAA6-E4EE3C46B918}" presName="sibTrans" presStyleCnt="0"/>
      <dgm:spPr/>
    </dgm:pt>
    <dgm:pt modelId="{43103EF2-0C20-4A54-9ECC-FC68FBE1EF66}" type="pres">
      <dgm:prSet presAssocID="{FBB09520-8E4F-41B5-8BB0-6149173F4FD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B506FF-36F1-4A94-8F0B-14E53FF52224}" type="pres">
      <dgm:prSet presAssocID="{0897EB1C-1A67-41D7-82B7-51E5B039FA5E}" presName="sibTrans" presStyleCnt="0"/>
      <dgm:spPr/>
    </dgm:pt>
    <dgm:pt modelId="{118710DF-66E8-4FBC-ADE6-6FCAA920D728}" type="pres">
      <dgm:prSet presAssocID="{9D69581E-042E-4DDA-8073-36E76E62A751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DC5B6-A65A-422B-A886-01840CBE6A8E}" type="pres">
      <dgm:prSet presAssocID="{EC45CBE1-01A4-48B1-A194-0C6B0BC1D1EB}" presName="sibTrans" presStyleCnt="0"/>
      <dgm:spPr/>
    </dgm:pt>
    <dgm:pt modelId="{0228B0F4-F504-46E7-8AA7-C511B77B7713}" type="pres">
      <dgm:prSet presAssocID="{E8D20DF9-B559-4A4C-BA10-9D9FA4AB349C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184424-FA9B-4D9B-AFA4-E4E07D7905A6}" type="pres">
      <dgm:prSet presAssocID="{403272B1-5319-4464-87DC-86506DD9996B}" presName="sibTrans" presStyleCnt="0"/>
      <dgm:spPr/>
    </dgm:pt>
    <dgm:pt modelId="{5C38C6CB-3310-4D2B-8BE4-F8FDE3334EE5}" type="pres">
      <dgm:prSet presAssocID="{27F91A8D-3DB4-4605-AAA5-CCD823212A0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0F39F-5444-4F67-BDA8-900E306DD67E}" type="pres">
      <dgm:prSet presAssocID="{8E9EF519-CFE6-4938-A9BD-E3D1A1465597}" presName="sibTrans" presStyleCnt="0"/>
      <dgm:spPr/>
    </dgm:pt>
    <dgm:pt modelId="{46EAE759-5023-45AA-A46A-62029E944D32}" type="pres">
      <dgm:prSet presAssocID="{8C56E569-140C-416F-99DF-499A11FFD29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F71E2E-DAC4-4559-BC3C-8605DA986BB6}" srcId="{973DE00E-578B-4B34-A649-C9D270DCF9E5}" destId="{9D69581E-042E-4DDA-8073-36E76E62A751}" srcOrd="3" destOrd="0" parTransId="{3F0D6544-33F9-426F-9A14-2B23B99F2F6C}" sibTransId="{EC45CBE1-01A4-48B1-A194-0C6B0BC1D1EB}"/>
    <dgm:cxn modelId="{556FDC26-7A39-452B-8241-834DADC907BC}" type="presOf" srcId="{D375C17F-AB08-4924-B834-0A4ACF67ED10}" destId="{FC68B6D6-C7A9-4CDF-84A9-8FE051219C2A}" srcOrd="0" destOrd="0" presId="urn:microsoft.com/office/officeart/2005/8/layout/default"/>
    <dgm:cxn modelId="{7CC03906-4422-4EE0-93A7-41E445FE0728}" srcId="{973DE00E-578B-4B34-A649-C9D270DCF9E5}" destId="{FBB09520-8E4F-41B5-8BB0-6149173F4FD9}" srcOrd="2" destOrd="0" parTransId="{1E01EA83-5F38-4400-A18D-D8D6BDBF3D48}" sibTransId="{0897EB1C-1A67-41D7-82B7-51E5B039FA5E}"/>
    <dgm:cxn modelId="{18DC3A80-398E-4C4D-822D-4057EABDCDEC}" type="presOf" srcId="{D14572B8-149B-4086-A012-98CFBCEEA48D}" destId="{E7B53CAC-8529-400A-9ADF-2E4BAB29E9B6}" srcOrd="0" destOrd="0" presId="urn:microsoft.com/office/officeart/2005/8/layout/default"/>
    <dgm:cxn modelId="{3D6C8EBC-3D6B-4D7A-BC35-D5FADD8909FF}" type="presOf" srcId="{9D69581E-042E-4DDA-8073-36E76E62A751}" destId="{118710DF-66E8-4FBC-ADE6-6FCAA920D728}" srcOrd="0" destOrd="0" presId="urn:microsoft.com/office/officeart/2005/8/layout/default"/>
    <dgm:cxn modelId="{7222ABEC-148C-4B96-BF48-765E2B554659}" srcId="{973DE00E-578B-4B34-A649-C9D270DCF9E5}" destId="{E8D20DF9-B559-4A4C-BA10-9D9FA4AB349C}" srcOrd="4" destOrd="0" parTransId="{F8968106-13FC-4109-BE90-27F92AEC74C7}" sibTransId="{403272B1-5319-4464-87DC-86506DD9996B}"/>
    <dgm:cxn modelId="{A3827386-0657-4F1E-B91A-EF9D72DD6C4C}" srcId="{973DE00E-578B-4B34-A649-C9D270DCF9E5}" destId="{8C56E569-140C-416F-99DF-499A11FFD292}" srcOrd="6" destOrd="0" parTransId="{27CB0B1F-85D3-4A96-B77A-CE343A69E35A}" sibTransId="{CE6A3172-1094-4E80-8618-EDE6B67EF6A1}"/>
    <dgm:cxn modelId="{A2B2463F-096F-488B-BC4E-7E2BBE19931E}" type="presOf" srcId="{27F91A8D-3DB4-4605-AAA5-CCD823212A05}" destId="{5C38C6CB-3310-4D2B-8BE4-F8FDE3334EE5}" srcOrd="0" destOrd="0" presId="urn:microsoft.com/office/officeart/2005/8/layout/default"/>
    <dgm:cxn modelId="{AE54C4E5-41B3-487E-ABEE-C65D74E5226C}" type="presOf" srcId="{8C56E569-140C-416F-99DF-499A11FFD292}" destId="{46EAE759-5023-45AA-A46A-62029E944D32}" srcOrd="0" destOrd="0" presId="urn:microsoft.com/office/officeart/2005/8/layout/default"/>
    <dgm:cxn modelId="{3D1479FB-14FF-4FBF-8D2C-CB78A1613FCC}" type="presOf" srcId="{973DE00E-578B-4B34-A649-C9D270DCF9E5}" destId="{17A72404-24A4-4A09-A541-BF3644C44FC6}" srcOrd="0" destOrd="0" presId="urn:microsoft.com/office/officeart/2005/8/layout/default"/>
    <dgm:cxn modelId="{077B4550-F16E-47A8-A665-F1A1ED1916C4}" srcId="{973DE00E-578B-4B34-A649-C9D270DCF9E5}" destId="{D14572B8-149B-4086-A012-98CFBCEEA48D}" srcOrd="1" destOrd="0" parTransId="{551938B8-A765-478C-A40B-603F84D400F4}" sibTransId="{D9B4232C-DB05-48E2-BAA6-E4EE3C46B918}"/>
    <dgm:cxn modelId="{67D7D379-0ED6-4188-BDCB-1C61CC05D03D}" type="presOf" srcId="{E8D20DF9-B559-4A4C-BA10-9D9FA4AB349C}" destId="{0228B0F4-F504-46E7-8AA7-C511B77B7713}" srcOrd="0" destOrd="0" presId="urn:microsoft.com/office/officeart/2005/8/layout/default"/>
    <dgm:cxn modelId="{CFC2948D-5728-4B61-8BB3-294F60586FFE}" srcId="{973DE00E-578B-4B34-A649-C9D270DCF9E5}" destId="{D375C17F-AB08-4924-B834-0A4ACF67ED10}" srcOrd="0" destOrd="0" parTransId="{F99A9855-FE5E-4F85-8A6E-AD1F6FFB49A6}" sibTransId="{05195DC4-D1E1-4DE1-8751-D5C2B899FEE4}"/>
    <dgm:cxn modelId="{E38CCB44-E67A-4A2D-8635-7964BD1A19AB}" type="presOf" srcId="{FBB09520-8E4F-41B5-8BB0-6149173F4FD9}" destId="{43103EF2-0C20-4A54-9ECC-FC68FBE1EF66}" srcOrd="0" destOrd="0" presId="urn:microsoft.com/office/officeart/2005/8/layout/default"/>
    <dgm:cxn modelId="{6557B3D6-4526-4CF1-B9FF-787C5F3128B9}" srcId="{973DE00E-578B-4B34-A649-C9D270DCF9E5}" destId="{27F91A8D-3DB4-4605-AAA5-CCD823212A05}" srcOrd="5" destOrd="0" parTransId="{BB1C7A7E-22B9-41FF-B0B9-C7B7C7AC4E8A}" sibTransId="{8E9EF519-CFE6-4938-A9BD-E3D1A1465597}"/>
    <dgm:cxn modelId="{3795C702-003D-4AF7-9CB1-A7B145B89994}" type="presParOf" srcId="{17A72404-24A4-4A09-A541-BF3644C44FC6}" destId="{FC68B6D6-C7A9-4CDF-84A9-8FE051219C2A}" srcOrd="0" destOrd="0" presId="urn:microsoft.com/office/officeart/2005/8/layout/default"/>
    <dgm:cxn modelId="{0399CAF1-0534-4B92-9E24-E330400E3AAC}" type="presParOf" srcId="{17A72404-24A4-4A09-A541-BF3644C44FC6}" destId="{A99A14FA-C015-4E5E-9C69-2494FCFC3355}" srcOrd="1" destOrd="0" presId="urn:microsoft.com/office/officeart/2005/8/layout/default"/>
    <dgm:cxn modelId="{0071237D-D081-40A4-B135-7DD0F01EC374}" type="presParOf" srcId="{17A72404-24A4-4A09-A541-BF3644C44FC6}" destId="{E7B53CAC-8529-400A-9ADF-2E4BAB29E9B6}" srcOrd="2" destOrd="0" presId="urn:microsoft.com/office/officeart/2005/8/layout/default"/>
    <dgm:cxn modelId="{7E58837A-2CA4-412C-84F2-8C19FA6B0C4C}" type="presParOf" srcId="{17A72404-24A4-4A09-A541-BF3644C44FC6}" destId="{7D2C58EC-D66E-41D4-A1E0-B5F543536E19}" srcOrd="3" destOrd="0" presId="urn:microsoft.com/office/officeart/2005/8/layout/default"/>
    <dgm:cxn modelId="{CB37F559-FAC7-4B37-A086-31ADA8DF1E5F}" type="presParOf" srcId="{17A72404-24A4-4A09-A541-BF3644C44FC6}" destId="{43103EF2-0C20-4A54-9ECC-FC68FBE1EF66}" srcOrd="4" destOrd="0" presId="urn:microsoft.com/office/officeart/2005/8/layout/default"/>
    <dgm:cxn modelId="{AE514A73-AF5E-4FA6-B8DB-3AF4E96AECC2}" type="presParOf" srcId="{17A72404-24A4-4A09-A541-BF3644C44FC6}" destId="{EAB506FF-36F1-4A94-8F0B-14E53FF52224}" srcOrd="5" destOrd="0" presId="urn:microsoft.com/office/officeart/2005/8/layout/default"/>
    <dgm:cxn modelId="{F9C4CEFB-C7D3-4CB9-BAE1-684F56BE8899}" type="presParOf" srcId="{17A72404-24A4-4A09-A541-BF3644C44FC6}" destId="{118710DF-66E8-4FBC-ADE6-6FCAA920D728}" srcOrd="6" destOrd="0" presId="urn:microsoft.com/office/officeart/2005/8/layout/default"/>
    <dgm:cxn modelId="{B51F26D1-A9BA-485F-89A7-181ECDA03873}" type="presParOf" srcId="{17A72404-24A4-4A09-A541-BF3644C44FC6}" destId="{C25DC5B6-A65A-422B-A886-01840CBE6A8E}" srcOrd="7" destOrd="0" presId="urn:microsoft.com/office/officeart/2005/8/layout/default"/>
    <dgm:cxn modelId="{923CD4AB-0606-4DC4-A514-362F0BDD5ABD}" type="presParOf" srcId="{17A72404-24A4-4A09-A541-BF3644C44FC6}" destId="{0228B0F4-F504-46E7-8AA7-C511B77B7713}" srcOrd="8" destOrd="0" presId="urn:microsoft.com/office/officeart/2005/8/layout/default"/>
    <dgm:cxn modelId="{F692AD8B-6648-4F41-A2CF-06D09687EA11}" type="presParOf" srcId="{17A72404-24A4-4A09-A541-BF3644C44FC6}" destId="{2A184424-FA9B-4D9B-AFA4-E4E07D7905A6}" srcOrd="9" destOrd="0" presId="urn:microsoft.com/office/officeart/2005/8/layout/default"/>
    <dgm:cxn modelId="{ABC15F20-9DCE-44A8-984B-E1FA0E2C6F6C}" type="presParOf" srcId="{17A72404-24A4-4A09-A541-BF3644C44FC6}" destId="{5C38C6CB-3310-4D2B-8BE4-F8FDE3334EE5}" srcOrd="10" destOrd="0" presId="urn:microsoft.com/office/officeart/2005/8/layout/default"/>
    <dgm:cxn modelId="{50150965-44B4-4D70-B158-578269ED5CD0}" type="presParOf" srcId="{17A72404-24A4-4A09-A541-BF3644C44FC6}" destId="{6AD0F39F-5444-4F67-BDA8-900E306DD67E}" srcOrd="11" destOrd="0" presId="urn:microsoft.com/office/officeart/2005/8/layout/default"/>
    <dgm:cxn modelId="{E591C5BD-AD46-4BAA-AE6B-1C0FF3D15596}" type="presParOf" srcId="{17A72404-24A4-4A09-A541-BF3644C44FC6}" destId="{46EAE759-5023-45AA-A46A-62029E944D32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DF4EB-B90D-4766-8C3D-02F01FB9443E}" type="doc">
      <dgm:prSet loTypeId="urn:microsoft.com/office/officeart/2005/8/layout/default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E63B6A6F-6262-495E-9073-B0973005A901}">
      <dgm:prSet custT="1"/>
      <dgm:spPr/>
      <dgm:t>
        <a:bodyPr/>
        <a:lstStyle/>
        <a:p>
          <a:pPr rtl="0"/>
          <a:r>
            <a:rPr lang="hr-HR" sz="1800" b="1" dirty="0" smtClean="0"/>
            <a:t>1. Sastavljanje dnevnog reda</a:t>
          </a:r>
          <a:endParaRPr lang="en-US" sz="1800" b="1" dirty="0"/>
        </a:p>
      </dgm:t>
    </dgm:pt>
    <dgm:pt modelId="{23886631-8C74-483B-9DC3-990EF9949FD9}" type="parTrans" cxnId="{AE343D02-0E3E-47AD-87D5-9067E5080B74}">
      <dgm:prSet/>
      <dgm:spPr/>
      <dgm:t>
        <a:bodyPr/>
        <a:lstStyle/>
        <a:p>
          <a:endParaRPr lang="en-US"/>
        </a:p>
      </dgm:t>
    </dgm:pt>
    <dgm:pt modelId="{34950113-C173-46E2-A2CA-D20D067F7EEA}" type="sibTrans" cxnId="{AE343D02-0E3E-47AD-87D5-9067E5080B74}">
      <dgm:prSet/>
      <dgm:spPr/>
      <dgm:t>
        <a:bodyPr/>
        <a:lstStyle/>
        <a:p>
          <a:endParaRPr lang="en-US"/>
        </a:p>
      </dgm:t>
    </dgm:pt>
    <dgm:pt modelId="{B468EE70-2A24-4C2C-AA3E-F31C4E8E25C2}">
      <dgm:prSet custT="1"/>
      <dgm:spPr/>
      <dgm:t>
        <a:bodyPr/>
        <a:lstStyle/>
        <a:p>
          <a:pPr rtl="0"/>
          <a:r>
            <a:rPr lang="hr-HR" sz="1800" b="1" dirty="0" smtClean="0"/>
            <a:t>2. Provjera raspoloženja</a:t>
          </a:r>
          <a:endParaRPr lang="en-US" sz="1800" b="1" dirty="0"/>
        </a:p>
      </dgm:t>
    </dgm:pt>
    <dgm:pt modelId="{1884B7CE-650E-4295-B0A4-F71F4B9E76B4}" type="parTrans" cxnId="{55F2CDAD-F0BA-4C2E-B914-126CCA07CE3D}">
      <dgm:prSet/>
      <dgm:spPr/>
      <dgm:t>
        <a:bodyPr/>
        <a:lstStyle/>
        <a:p>
          <a:endParaRPr lang="en-US"/>
        </a:p>
      </dgm:t>
    </dgm:pt>
    <dgm:pt modelId="{321E7BD3-7BF7-4258-8FE1-3519E9495D23}" type="sibTrans" cxnId="{55F2CDAD-F0BA-4C2E-B914-126CCA07CE3D}">
      <dgm:prSet/>
      <dgm:spPr/>
      <dgm:t>
        <a:bodyPr/>
        <a:lstStyle/>
        <a:p>
          <a:endParaRPr lang="en-US"/>
        </a:p>
      </dgm:t>
    </dgm:pt>
    <dgm:pt modelId="{530CC736-9444-4FFF-915A-75B627E8DD0D}">
      <dgm:prSet custT="1"/>
      <dgm:spPr/>
      <dgm:t>
        <a:bodyPr/>
        <a:lstStyle/>
        <a:p>
          <a:pPr rtl="0"/>
          <a:r>
            <a:rPr lang="hr-HR" sz="1800" b="1" dirty="0" smtClean="0"/>
            <a:t>3. Kratki pregled problema i sređivanje podataka</a:t>
          </a:r>
          <a:endParaRPr lang="en-US" sz="1800" b="1" dirty="0"/>
        </a:p>
      </dgm:t>
    </dgm:pt>
    <dgm:pt modelId="{EDC09BD0-9E92-40BC-A07E-C9D94A6F9540}" type="parTrans" cxnId="{01B4A693-EAB7-4E05-ABF5-A843F178E140}">
      <dgm:prSet/>
      <dgm:spPr/>
      <dgm:t>
        <a:bodyPr/>
        <a:lstStyle/>
        <a:p>
          <a:endParaRPr lang="en-US"/>
        </a:p>
      </dgm:t>
    </dgm:pt>
    <dgm:pt modelId="{71CFB130-6982-411D-9CCA-F48D882907A0}" type="sibTrans" cxnId="{01B4A693-EAB7-4E05-ABF5-A843F178E140}">
      <dgm:prSet/>
      <dgm:spPr/>
      <dgm:t>
        <a:bodyPr/>
        <a:lstStyle/>
        <a:p>
          <a:endParaRPr lang="en-US"/>
        </a:p>
      </dgm:t>
    </dgm:pt>
    <dgm:pt modelId="{8E7AA674-84C5-42BA-86AC-87C9E005FAB9}">
      <dgm:prSet custT="1"/>
      <dgm:spPr/>
      <dgm:t>
        <a:bodyPr/>
        <a:lstStyle/>
        <a:p>
          <a:pPr rtl="0"/>
          <a:r>
            <a:rPr lang="hr-HR" sz="1800" b="1" dirty="0" smtClean="0"/>
            <a:t>4. Identificiranje problema i postavljanje ciljeva</a:t>
          </a:r>
          <a:endParaRPr lang="en-US" sz="1800" b="1" dirty="0"/>
        </a:p>
      </dgm:t>
    </dgm:pt>
    <dgm:pt modelId="{6B53D600-4F4A-4BE0-AAC7-5A7F125F642D}" type="parTrans" cxnId="{A3649061-3EA9-41EF-AE0E-CE59B0036916}">
      <dgm:prSet/>
      <dgm:spPr/>
      <dgm:t>
        <a:bodyPr/>
        <a:lstStyle/>
        <a:p>
          <a:endParaRPr lang="en-US"/>
        </a:p>
      </dgm:t>
    </dgm:pt>
    <dgm:pt modelId="{5C45DA05-1E0D-4CAE-9C1F-C4C4C1667F7D}" type="sibTrans" cxnId="{A3649061-3EA9-41EF-AE0E-CE59B0036916}">
      <dgm:prSet/>
      <dgm:spPr/>
      <dgm:t>
        <a:bodyPr/>
        <a:lstStyle/>
        <a:p>
          <a:endParaRPr lang="en-US"/>
        </a:p>
      </dgm:t>
    </dgm:pt>
    <dgm:pt modelId="{2ECCE2D1-FFC8-496A-AB70-52C5D270EB6F}">
      <dgm:prSet custT="1"/>
      <dgm:spPr/>
      <dgm:t>
        <a:bodyPr/>
        <a:lstStyle/>
        <a:p>
          <a:pPr rtl="0"/>
          <a:r>
            <a:rPr lang="hr-HR" sz="1800" b="1" dirty="0" smtClean="0"/>
            <a:t>5. Educiranje klijenta o kognitivnom modelu</a:t>
          </a:r>
          <a:endParaRPr lang="en-US" sz="1800" b="1" dirty="0"/>
        </a:p>
      </dgm:t>
    </dgm:pt>
    <dgm:pt modelId="{9E9DD1A5-4867-41BB-8BB3-DC673200B6F7}" type="parTrans" cxnId="{1A841569-0473-4D88-A7BB-609AA34E81AA}">
      <dgm:prSet/>
      <dgm:spPr/>
      <dgm:t>
        <a:bodyPr/>
        <a:lstStyle/>
        <a:p>
          <a:endParaRPr lang="en-US"/>
        </a:p>
      </dgm:t>
    </dgm:pt>
    <dgm:pt modelId="{A5EB9158-A733-4889-935D-4F90B008E619}" type="sibTrans" cxnId="{1A841569-0473-4D88-A7BB-609AA34E81AA}">
      <dgm:prSet/>
      <dgm:spPr/>
      <dgm:t>
        <a:bodyPr/>
        <a:lstStyle/>
        <a:p>
          <a:endParaRPr lang="en-US"/>
        </a:p>
      </dgm:t>
    </dgm:pt>
    <dgm:pt modelId="{EDF9811F-7148-4815-9D41-528E37863887}">
      <dgm:prSet custT="1"/>
      <dgm:spPr/>
      <dgm:t>
        <a:bodyPr/>
        <a:lstStyle/>
        <a:p>
          <a:pPr rtl="0"/>
          <a:r>
            <a:rPr lang="hr-HR" sz="1800" b="1" dirty="0" smtClean="0"/>
            <a:t>6. Otkrivanje klijentovih očekivanja</a:t>
          </a:r>
          <a:endParaRPr lang="en-US" sz="1800" b="1" dirty="0"/>
        </a:p>
      </dgm:t>
    </dgm:pt>
    <dgm:pt modelId="{78DF662A-398D-4B63-AA1D-26FE273A1C21}" type="parTrans" cxnId="{FF9ACE5A-4580-4A54-A075-E290A5F0D75A}">
      <dgm:prSet/>
      <dgm:spPr/>
      <dgm:t>
        <a:bodyPr/>
        <a:lstStyle/>
        <a:p>
          <a:endParaRPr lang="en-US"/>
        </a:p>
      </dgm:t>
    </dgm:pt>
    <dgm:pt modelId="{D174BFF5-F235-466E-927C-04A6493A57AD}" type="sibTrans" cxnId="{FF9ACE5A-4580-4A54-A075-E290A5F0D75A}">
      <dgm:prSet/>
      <dgm:spPr/>
      <dgm:t>
        <a:bodyPr/>
        <a:lstStyle/>
        <a:p>
          <a:endParaRPr lang="en-US"/>
        </a:p>
      </dgm:t>
    </dgm:pt>
    <dgm:pt modelId="{6B61B94E-544C-404F-9CD7-90DD9872C1A2}">
      <dgm:prSet custT="1"/>
      <dgm:spPr/>
      <dgm:t>
        <a:bodyPr/>
        <a:lstStyle/>
        <a:p>
          <a:pPr rtl="0"/>
          <a:r>
            <a:rPr lang="hr-HR" sz="1800" b="1" dirty="0" smtClean="0"/>
            <a:t>7. Educiranje klijenta o njegovom  poremećaju</a:t>
          </a:r>
          <a:endParaRPr lang="en-US" sz="1800" b="1" dirty="0"/>
        </a:p>
      </dgm:t>
    </dgm:pt>
    <dgm:pt modelId="{AA26BCEB-C529-40F8-8CA1-B411925FDDF5}" type="parTrans" cxnId="{EA25E8FB-DC98-495B-BDF4-746FCA019780}">
      <dgm:prSet/>
      <dgm:spPr/>
      <dgm:t>
        <a:bodyPr/>
        <a:lstStyle/>
        <a:p>
          <a:endParaRPr lang="en-US"/>
        </a:p>
      </dgm:t>
    </dgm:pt>
    <dgm:pt modelId="{6CED0AED-1767-4AD0-BC1E-6168AC07C77E}" type="sibTrans" cxnId="{EA25E8FB-DC98-495B-BDF4-746FCA019780}">
      <dgm:prSet/>
      <dgm:spPr/>
      <dgm:t>
        <a:bodyPr/>
        <a:lstStyle/>
        <a:p>
          <a:endParaRPr lang="en-US"/>
        </a:p>
      </dgm:t>
    </dgm:pt>
    <dgm:pt modelId="{11FF6485-9E53-4732-A496-522AAF79EDBF}">
      <dgm:prSet custT="1"/>
      <dgm:spPr/>
      <dgm:t>
        <a:bodyPr/>
        <a:lstStyle/>
        <a:p>
          <a:pPr rtl="0"/>
          <a:r>
            <a:rPr lang="hr-HR" sz="1800" b="1" dirty="0" smtClean="0"/>
            <a:t>8. Zadavanje domaće zadaće</a:t>
          </a:r>
          <a:endParaRPr lang="en-US" sz="1800" b="1" dirty="0"/>
        </a:p>
      </dgm:t>
    </dgm:pt>
    <dgm:pt modelId="{11223ACE-FC4D-4E78-B8D8-BFE12ADCD4E3}" type="parTrans" cxnId="{D628FC8C-A1FA-400E-A9DB-961AA2A010EF}">
      <dgm:prSet/>
      <dgm:spPr/>
      <dgm:t>
        <a:bodyPr/>
        <a:lstStyle/>
        <a:p>
          <a:endParaRPr lang="en-US"/>
        </a:p>
      </dgm:t>
    </dgm:pt>
    <dgm:pt modelId="{474E8F00-BAFB-4C6E-8D92-9EB2A2C4931D}" type="sibTrans" cxnId="{D628FC8C-A1FA-400E-A9DB-961AA2A010EF}">
      <dgm:prSet/>
      <dgm:spPr/>
      <dgm:t>
        <a:bodyPr/>
        <a:lstStyle/>
        <a:p>
          <a:endParaRPr lang="en-US"/>
        </a:p>
      </dgm:t>
    </dgm:pt>
    <dgm:pt modelId="{AAFB0619-9E13-4D18-A9C2-58BE9A57577F}">
      <dgm:prSet custT="1"/>
      <dgm:spPr/>
      <dgm:t>
        <a:bodyPr/>
        <a:lstStyle/>
        <a:p>
          <a:pPr rtl="0"/>
          <a:r>
            <a:rPr lang="hr-HR" sz="1800" b="1" dirty="0" smtClean="0"/>
            <a:t>9. Osiguravanje sažetka</a:t>
          </a:r>
          <a:endParaRPr lang="en-US" sz="1800" b="1" dirty="0"/>
        </a:p>
      </dgm:t>
    </dgm:pt>
    <dgm:pt modelId="{7A0E63F3-8A8A-476E-B756-54571B1F7636}" type="parTrans" cxnId="{1D131350-FAA6-42DD-B62B-8D14C8A11827}">
      <dgm:prSet/>
      <dgm:spPr/>
      <dgm:t>
        <a:bodyPr/>
        <a:lstStyle/>
        <a:p>
          <a:endParaRPr lang="en-US"/>
        </a:p>
      </dgm:t>
    </dgm:pt>
    <dgm:pt modelId="{325417A3-BBF4-4E81-948F-58AC3369B678}" type="sibTrans" cxnId="{1D131350-FAA6-42DD-B62B-8D14C8A11827}">
      <dgm:prSet/>
      <dgm:spPr/>
      <dgm:t>
        <a:bodyPr/>
        <a:lstStyle/>
        <a:p>
          <a:endParaRPr lang="en-US"/>
        </a:p>
      </dgm:t>
    </dgm:pt>
    <dgm:pt modelId="{8424EB27-6F2D-4A6E-8290-FD02AB3EF241}">
      <dgm:prSet custT="1"/>
      <dgm:spPr/>
      <dgm:t>
        <a:bodyPr/>
        <a:lstStyle/>
        <a:p>
          <a:pPr rtl="0"/>
          <a:r>
            <a:rPr lang="hr-HR" sz="1800" b="1" dirty="0" smtClean="0"/>
            <a:t>10. Povratna informacija</a:t>
          </a:r>
          <a:endParaRPr lang="en-US" sz="1800" b="1" dirty="0"/>
        </a:p>
      </dgm:t>
    </dgm:pt>
    <dgm:pt modelId="{D7B09B78-CD06-4309-92BA-8666CD471AFB}" type="parTrans" cxnId="{91435394-9E57-4267-84C5-70631E0F35D9}">
      <dgm:prSet/>
      <dgm:spPr/>
      <dgm:t>
        <a:bodyPr/>
        <a:lstStyle/>
        <a:p>
          <a:endParaRPr lang="en-US"/>
        </a:p>
      </dgm:t>
    </dgm:pt>
    <dgm:pt modelId="{09EF36BB-5AE0-48D7-A71B-BC7BBCA87F93}" type="sibTrans" cxnId="{91435394-9E57-4267-84C5-70631E0F35D9}">
      <dgm:prSet/>
      <dgm:spPr/>
      <dgm:t>
        <a:bodyPr/>
        <a:lstStyle/>
        <a:p>
          <a:endParaRPr lang="en-US"/>
        </a:p>
      </dgm:t>
    </dgm:pt>
    <dgm:pt modelId="{66DC8730-C56B-49ED-9C9D-08036924C709}" type="pres">
      <dgm:prSet presAssocID="{932DF4EB-B90D-4766-8C3D-02F01FB9443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9B169F-3204-485F-A6CC-CAC2FA93847B}" type="pres">
      <dgm:prSet presAssocID="{E63B6A6F-6262-495E-9073-B0973005A901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B6C398-45FD-448B-83DF-F0F2EC9CD39C}" type="pres">
      <dgm:prSet presAssocID="{34950113-C173-46E2-A2CA-D20D067F7EEA}" presName="sibTrans" presStyleCnt="0"/>
      <dgm:spPr/>
    </dgm:pt>
    <dgm:pt modelId="{76AF0762-0B93-4A08-9671-191D5BC120F7}" type="pres">
      <dgm:prSet presAssocID="{B468EE70-2A24-4C2C-AA3E-F31C4E8E25C2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C867BB-5291-4FB2-83BF-FA7760234295}" type="pres">
      <dgm:prSet presAssocID="{321E7BD3-7BF7-4258-8FE1-3519E9495D23}" presName="sibTrans" presStyleCnt="0"/>
      <dgm:spPr/>
    </dgm:pt>
    <dgm:pt modelId="{C1FD15CF-4AEC-41BB-B65A-7F31A5CE383C}" type="pres">
      <dgm:prSet presAssocID="{530CC736-9444-4FFF-915A-75B627E8DD0D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E03C8-467D-4083-B882-A91C418F2454}" type="pres">
      <dgm:prSet presAssocID="{71CFB130-6982-411D-9CCA-F48D882907A0}" presName="sibTrans" presStyleCnt="0"/>
      <dgm:spPr/>
    </dgm:pt>
    <dgm:pt modelId="{6026FA68-DF9B-4605-9285-47CA745D659D}" type="pres">
      <dgm:prSet presAssocID="{8E7AA674-84C5-42BA-86AC-87C9E005FAB9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F4886-178D-4C7E-8432-601FDF47FCFE}" type="pres">
      <dgm:prSet presAssocID="{5C45DA05-1E0D-4CAE-9C1F-C4C4C1667F7D}" presName="sibTrans" presStyleCnt="0"/>
      <dgm:spPr/>
    </dgm:pt>
    <dgm:pt modelId="{60CBE581-E066-49E0-9BCB-FBD788A764B3}" type="pres">
      <dgm:prSet presAssocID="{2ECCE2D1-FFC8-496A-AB70-52C5D270EB6F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4C2DE8-25F1-4C2D-8446-A85FFF35CC89}" type="pres">
      <dgm:prSet presAssocID="{A5EB9158-A733-4889-935D-4F90B008E619}" presName="sibTrans" presStyleCnt="0"/>
      <dgm:spPr/>
    </dgm:pt>
    <dgm:pt modelId="{0361E34D-CE88-45C7-ADEC-E413AE2D29D0}" type="pres">
      <dgm:prSet presAssocID="{EDF9811F-7148-4815-9D41-528E37863887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2D447D-7802-4E0A-8136-8E9693C58C65}" type="pres">
      <dgm:prSet presAssocID="{D174BFF5-F235-466E-927C-04A6493A57AD}" presName="sibTrans" presStyleCnt="0"/>
      <dgm:spPr/>
    </dgm:pt>
    <dgm:pt modelId="{2E9CD1C4-E220-4746-91C3-FDA64564000E}" type="pres">
      <dgm:prSet presAssocID="{6B61B94E-544C-404F-9CD7-90DD9872C1A2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25B4C-5D1E-4277-9BDD-5A365B79BA98}" type="pres">
      <dgm:prSet presAssocID="{6CED0AED-1767-4AD0-BC1E-6168AC07C77E}" presName="sibTrans" presStyleCnt="0"/>
      <dgm:spPr/>
    </dgm:pt>
    <dgm:pt modelId="{DC7AADC9-F6CD-4402-9680-1FB7042B151A}" type="pres">
      <dgm:prSet presAssocID="{11FF6485-9E53-4732-A496-522AAF79EDB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5EA828-921B-4571-A8D6-B0D1C72C120D}" type="pres">
      <dgm:prSet presAssocID="{474E8F00-BAFB-4C6E-8D92-9EB2A2C4931D}" presName="sibTrans" presStyleCnt="0"/>
      <dgm:spPr/>
    </dgm:pt>
    <dgm:pt modelId="{2B0F82D2-9E57-4A2E-9D47-5767342D468A}" type="pres">
      <dgm:prSet presAssocID="{AAFB0619-9E13-4D18-A9C2-58BE9A57577F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E2993-2772-4F87-86D5-E6BDBB3BC742}" type="pres">
      <dgm:prSet presAssocID="{325417A3-BBF4-4E81-948F-58AC3369B678}" presName="sibTrans" presStyleCnt="0"/>
      <dgm:spPr/>
    </dgm:pt>
    <dgm:pt modelId="{5A523DA9-8664-49E3-8BF2-93A3784D2C74}" type="pres">
      <dgm:prSet presAssocID="{8424EB27-6F2D-4A6E-8290-FD02AB3EF241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EAE46C-F570-4874-B7E6-55E3E30CE594}" type="presOf" srcId="{E63B6A6F-6262-495E-9073-B0973005A901}" destId="{609B169F-3204-485F-A6CC-CAC2FA93847B}" srcOrd="0" destOrd="0" presId="urn:microsoft.com/office/officeart/2005/8/layout/default"/>
    <dgm:cxn modelId="{79902FEA-D556-44A9-9DE6-E3056CAFC609}" type="presOf" srcId="{8424EB27-6F2D-4A6E-8290-FD02AB3EF241}" destId="{5A523DA9-8664-49E3-8BF2-93A3784D2C74}" srcOrd="0" destOrd="0" presId="urn:microsoft.com/office/officeart/2005/8/layout/default"/>
    <dgm:cxn modelId="{AD65878B-E9CF-458A-922A-96A0FEDB55AE}" type="presOf" srcId="{B468EE70-2A24-4C2C-AA3E-F31C4E8E25C2}" destId="{76AF0762-0B93-4A08-9671-191D5BC120F7}" srcOrd="0" destOrd="0" presId="urn:microsoft.com/office/officeart/2005/8/layout/default"/>
    <dgm:cxn modelId="{FFD4432C-E4B9-4B2E-9BF1-55CE15FE672D}" type="presOf" srcId="{530CC736-9444-4FFF-915A-75B627E8DD0D}" destId="{C1FD15CF-4AEC-41BB-B65A-7F31A5CE383C}" srcOrd="0" destOrd="0" presId="urn:microsoft.com/office/officeart/2005/8/layout/default"/>
    <dgm:cxn modelId="{55F2CDAD-F0BA-4C2E-B914-126CCA07CE3D}" srcId="{932DF4EB-B90D-4766-8C3D-02F01FB9443E}" destId="{B468EE70-2A24-4C2C-AA3E-F31C4E8E25C2}" srcOrd="1" destOrd="0" parTransId="{1884B7CE-650E-4295-B0A4-F71F4B9E76B4}" sibTransId="{321E7BD3-7BF7-4258-8FE1-3519E9495D23}"/>
    <dgm:cxn modelId="{01B4A693-EAB7-4E05-ABF5-A843F178E140}" srcId="{932DF4EB-B90D-4766-8C3D-02F01FB9443E}" destId="{530CC736-9444-4FFF-915A-75B627E8DD0D}" srcOrd="2" destOrd="0" parTransId="{EDC09BD0-9E92-40BC-A07E-C9D94A6F9540}" sibTransId="{71CFB130-6982-411D-9CCA-F48D882907A0}"/>
    <dgm:cxn modelId="{C35421BA-2B4C-4B6D-905B-771D3A7FE5DA}" type="presOf" srcId="{AAFB0619-9E13-4D18-A9C2-58BE9A57577F}" destId="{2B0F82D2-9E57-4A2E-9D47-5767342D468A}" srcOrd="0" destOrd="0" presId="urn:microsoft.com/office/officeart/2005/8/layout/default"/>
    <dgm:cxn modelId="{1D131350-FAA6-42DD-B62B-8D14C8A11827}" srcId="{932DF4EB-B90D-4766-8C3D-02F01FB9443E}" destId="{AAFB0619-9E13-4D18-A9C2-58BE9A57577F}" srcOrd="8" destOrd="0" parTransId="{7A0E63F3-8A8A-476E-B756-54571B1F7636}" sibTransId="{325417A3-BBF4-4E81-948F-58AC3369B678}"/>
    <dgm:cxn modelId="{FF9ACE5A-4580-4A54-A075-E290A5F0D75A}" srcId="{932DF4EB-B90D-4766-8C3D-02F01FB9443E}" destId="{EDF9811F-7148-4815-9D41-528E37863887}" srcOrd="5" destOrd="0" parTransId="{78DF662A-398D-4B63-AA1D-26FE273A1C21}" sibTransId="{D174BFF5-F235-466E-927C-04A6493A57AD}"/>
    <dgm:cxn modelId="{0702693C-39E6-46C4-8436-BCB49F2181E2}" type="presOf" srcId="{6B61B94E-544C-404F-9CD7-90DD9872C1A2}" destId="{2E9CD1C4-E220-4746-91C3-FDA64564000E}" srcOrd="0" destOrd="0" presId="urn:microsoft.com/office/officeart/2005/8/layout/default"/>
    <dgm:cxn modelId="{D628FC8C-A1FA-400E-A9DB-961AA2A010EF}" srcId="{932DF4EB-B90D-4766-8C3D-02F01FB9443E}" destId="{11FF6485-9E53-4732-A496-522AAF79EDBF}" srcOrd="7" destOrd="0" parTransId="{11223ACE-FC4D-4E78-B8D8-BFE12ADCD4E3}" sibTransId="{474E8F00-BAFB-4C6E-8D92-9EB2A2C4931D}"/>
    <dgm:cxn modelId="{12237D11-130B-475D-84BE-BA594B129A38}" type="presOf" srcId="{8E7AA674-84C5-42BA-86AC-87C9E005FAB9}" destId="{6026FA68-DF9B-4605-9285-47CA745D659D}" srcOrd="0" destOrd="0" presId="urn:microsoft.com/office/officeart/2005/8/layout/default"/>
    <dgm:cxn modelId="{A3649061-3EA9-41EF-AE0E-CE59B0036916}" srcId="{932DF4EB-B90D-4766-8C3D-02F01FB9443E}" destId="{8E7AA674-84C5-42BA-86AC-87C9E005FAB9}" srcOrd="3" destOrd="0" parTransId="{6B53D600-4F4A-4BE0-AAC7-5A7F125F642D}" sibTransId="{5C45DA05-1E0D-4CAE-9C1F-C4C4C1667F7D}"/>
    <dgm:cxn modelId="{1C9A73F9-1E36-46CA-85F0-A3C63ECF63DC}" type="presOf" srcId="{11FF6485-9E53-4732-A496-522AAF79EDBF}" destId="{DC7AADC9-F6CD-4402-9680-1FB7042B151A}" srcOrd="0" destOrd="0" presId="urn:microsoft.com/office/officeart/2005/8/layout/default"/>
    <dgm:cxn modelId="{AE343D02-0E3E-47AD-87D5-9067E5080B74}" srcId="{932DF4EB-B90D-4766-8C3D-02F01FB9443E}" destId="{E63B6A6F-6262-495E-9073-B0973005A901}" srcOrd="0" destOrd="0" parTransId="{23886631-8C74-483B-9DC3-990EF9949FD9}" sibTransId="{34950113-C173-46E2-A2CA-D20D067F7EEA}"/>
    <dgm:cxn modelId="{B3A5DD03-CF6C-463A-8413-18BEFF5DA6C4}" type="presOf" srcId="{2ECCE2D1-FFC8-496A-AB70-52C5D270EB6F}" destId="{60CBE581-E066-49E0-9BCB-FBD788A764B3}" srcOrd="0" destOrd="0" presId="urn:microsoft.com/office/officeart/2005/8/layout/default"/>
    <dgm:cxn modelId="{91435394-9E57-4267-84C5-70631E0F35D9}" srcId="{932DF4EB-B90D-4766-8C3D-02F01FB9443E}" destId="{8424EB27-6F2D-4A6E-8290-FD02AB3EF241}" srcOrd="9" destOrd="0" parTransId="{D7B09B78-CD06-4309-92BA-8666CD471AFB}" sibTransId="{09EF36BB-5AE0-48D7-A71B-BC7BBCA87F93}"/>
    <dgm:cxn modelId="{66291657-90CC-4775-B4FA-59988AD2B00C}" type="presOf" srcId="{EDF9811F-7148-4815-9D41-528E37863887}" destId="{0361E34D-CE88-45C7-ADEC-E413AE2D29D0}" srcOrd="0" destOrd="0" presId="urn:microsoft.com/office/officeart/2005/8/layout/default"/>
    <dgm:cxn modelId="{E3854D37-0DC9-4967-81A3-3182F8FA9776}" type="presOf" srcId="{932DF4EB-B90D-4766-8C3D-02F01FB9443E}" destId="{66DC8730-C56B-49ED-9C9D-08036924C709}" srcOrd="0" destOrd="0" presId="urn:microsoft.com/office/officeart/2005/8/layout/default"/>
    <dgm:cxn modelId="{1A841569-0473-4D88-A7BB-609AA34E81AA}" srcId="{932DF4EB-B90D-4766-8C3D-02F01FB9443E}" destId="{2ECCE2D1-FFC8-496A-AB70-52C5D270EB6F}" srcOrd="4" destOrd="0" parTransId="{9E9DD1A5-4867-41BB-8BB3-DC673200B6F7}" sibTransId="{A5EB9158-A733-4889-935D-4F90B008E619}"/>
    <dgm:cxn modelId="{EA25E8FB-DC98-495B-BDF4-746FCA019780}" srcId="{932DF4EB-B90D-4766-8C3D-02F01FB9443E}" destId="{6B61B94E-544C-404F-9CD7-90DD9872C1A2}" srcOrd="6" destOrd="0" parTransId="{AA26BCEB-C529-40F8-8CA1-B411925FDDF5}" sibTransId="{6CED0AED-1767-4AD0-BC1E-6168AC07C77E}"/>
    <dgm:cxn modelId="{06FEFDCA-A884-47DA-AE8D-02B82100C1C8}" type="presParOf" srcId="{66DC8730-C56B-49ED-9C9D-08036924C709}" destId="{609B169F-3204-485F-A6CC-CAC2FA93847B}" srcOrd="0" destOrd="0" presId="urn:microsoft.com/office/officeart/2005/8/layout/default"/>
    <dgm:cxn modelId="{FCA7975A-0251-4E1D-B0B5-3E384FB9BE0E}" type="presParOf" srcId="{66DC8730-C56B-49ED-9C9D-08036924C709}" destId="{BDB6C398-45FD-448B-83DF-F0F2EC9CD39C}" srcOrd="1" destOrd="0" presId="urn:microsoft.com/office/officeart/2005/8/layout/default"/>
    <dgm:cxn modelId="{0F669E68-C1E1-4AFB-AEFB-14DA066983AA}" type="presParOf" srcId="{66DC8730-C56B-49ED-9C9D-08036924C709}" destId="{76AF0762-0B93-4A08-9671-191D5BC120F7}" srcOrd="2" destOrd="0" presId="urn:microsoft.com/office/officeart/2005/8/layout/default"/>
    <dgm:cxn modelId="{CBA15E06-9840-49D7-94B3-E9D44DEA4412}" type="presParOf" srcId="{66DC8730-C56B-49ED-9C9D-08036924C709}" destId="{06C867BB-5291-4FB2-83BF-FA7760234295}" srcOrd="3" destOrd="0" presId="urn:microsoft.com/office/officeart/2005/8/layout/default"/>
    <dgm:cxn modelId="{0A87711F-3D63-4B50-ACAD-D1BD307598F0}" type="presParOf" srcId="{66DC8730-C56B-49ED-9C9D-08036924C709}" destId="{C1FD15CF-4AEC-41BB-B65A-7F31A5CE383C}" srcOrd="4" destOrd="0" presId="urn:microsoft.com/office/officeart/2005/8/layout/default"/>
    <dgm:cxn modelId="{C2607E6C-DC4D-4CC3-9FAF-C8B80679D8A9}" type="presParOf" srcId="{66DC8730-C56B-49ED-9C9D-08036924C709}" destId="{996E03C8-467D-4083-B882-A91C418F2454}" srcOrd="5" destOrd="0" presId="urn:microsoft.com/office/officeart/2005/8/layout/default"/>
    <dgm:cxn modelId="{FB165577-BA9D-4B2A-A2AC-57489CC96E44}" type="presParOf" srcId="{66DC8730-C56B-49ED-9C9D-08036924C709}" destId="{6026FA68-DF9B-4605-9285-47CA745D659D}" srcOrd="6" destOrd="0" presId="urn:microsoft.com/office/officeart/2005/8/layout/default"/>
    <dgm:cxn modelId="{8BB215D1-E257-4953-ACA3-C57B05BE9B4B}" type="presParOf" srcId="{66DC8730-C56B-49ED-9C9D-08036924C709}" destId="{C6BF4886-178D-4C7E-8432-601FDF47FCFE}" srcOrd="7" destOrd="0" presId="urn:microsoft.com/office/officeart/2005/8/layout/default"/>
    <dgm:cxn modelId="{EDCAEDE9-4CF3-4029-93AD-5EF762FC0BF0}" type="presParOf" srcId="{66DC8730-C56B-49ED-9C9D-08036924C709}" destId="{60CBE581-E066-49E0-9BCB-FBD788A764B3}" srcOrd="8" destOrd="0" presId="urn:microsoft.com/office/officeart/2005/8/layout/default"/>
    <dgm:cxn modelId="{9EE0FEDC-84E1-4600-8B9D-9CA9C4BC8D02}" type="presParOf" srcId="{66DC8730-C56B-49ED-9C9D-08036924C709}" destId="{854C2DE8-25F1-4C2D-8446-A85FFF35CC89}" srcOrd="9" destOrd="0" presId="urn:microsoft.com/office/officeart/2005/8/layout/default"/>
    <dgm:cxn modelId="{101AFDB6-6457-4269-86B6-E64D9548F555}" type="presParOf" srcId="{66DC8730-C56B-49ED-9C9D-08036924C709}" destId="{0361E34D-CE88-45C7-ADEC-E413AE2D29D0}" srcOrd="10" destOrd="0" presId="urn:microsoft.com/office/officeart/2005/8/layout/default"/>
    <dgm:cxn modelId="{BADDBC7E-18CA-4ADF-9284-5F7F73865B0F}" type="presParOf" srcId="{66DC8730-C56B-49ED-9C9D-08036924C709}" destId="{0B2D447D-7802-4E0A-8136-8E9693C58C65}" srcOrd="11" destOrd="0" presId="urn:microsoft.com/office/officeart/2005/8/layout/default"/>
    <dgm:cxn modelId="{52189F52-2898-45DB-A305-E943875139FA}" type="presParOf" srcId="{66DC8730-C56B-49ED-9C9D-08036924C709}" destId="{2E9CD1C4-E220-4746-91C3-FDA64564000E}" srcOrd="12" destOrd="0" presId="urn:microsoft.com/office/officeart/2005/8/layout/default"/>
    <dgm:cxn modelId="{C4A9142E-BB61-41F1-A3C8-BD403098D92A}" type="presParOf" srcId="{66DC8730-C56B-49ED-9C9D-08036924C709}" destId="{16825B4C-5D1E-4277-9BDD-5A365B79BA98}" srcOrd="13" destOrd="0" presId="urn:microsoft.com/office/officeart/2005/8/layout/default"/>
    <dgm:cxn modelId="{BB86FA8C-C219-45FF-97FD-9F9B0C8421CB}" type="presParOf" srcId="{66DC8730-C56B-49ED-9C9D-08036924C709}" destId="{DC7AADC9-F6CD-4402-9680-1FB7042B151A}" srcOrd="14" destOrd="0" presId="urn:microsoft.com/office/officeart/2005/8/layout/default"/>
    <dgm:cxn modelId="{E5A6A64B-9233-46E4-981D-98EAF0E7B358}" type="presParOf" srcId="{66DC8730-C56B-49ED-9C9D-08036924C709}" destId="{215EA828-921B-4571-A8D6-B0D1C72C120D}" srcOrd="15" destOrd="0" presId="urn:microsoft.com/office/officeart/2005/8/layout/default"/>
    <dgm:cxn modelId="{4A55D135-1844-4475-80E1-55B1557C3FFF}" type="presParOf" srcId="{66DC8730-C56B-49ED-9C9D-08036924C709}" destId="{2B0F82D2-9E57-4A2E-9D47-5767342D468A}" srcOrd="16" destOrd="0" presId="urn:microsoft.com/office/officeart/2005/8/layout/default"/>
    <dgm:cxn modelId="{526F5C84-27D4-4DCF-8F5D-2FA0517E24E6}" type="presParOf" srcId="{66DC8730-C56B-49ED-9C9D-08036924C709}" destId="{14BE2993-2772-4F87-86D5-E6BDBB3BC742}" srcOrd="17" destOrd="0" presId="urn:microsoft.com/office/officeart/2005/8/layout/default"/>
    <dgm:cxn modelId="{7235F8E9-BCB9-4F52-AA44-CBC7514AC61C}" type="presParOf" srcId="{66DC8730-C56B-49ED-9C9D-08036924C709}" destId="{5A523DA9-8664-49E3-8BF2-93A3784D2C7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E4D37-D589-4041-9158-046DFE0F5423}" type="doc">
      <dgm:prSet loTypeId="urn:microsoft.com/office/officeart/2005/8/layout/process1" loCatId="process" qsTypeId="urn:microsoft.com/office/officeart/2005/8/quickstyle/simple1" qsCatId="simple" csTypeId="urn:microsoft.com/office/officeart/2005/8/colors/accent5_4" csCatId="accent5" phldr="1"/>
      <dgm:spPr/>
    </dgm:pt>
    <dgm:pt modelId="{75E1B163-3995-468A-BB77-217CD8F95812}">
      <dgm:prSet phldrT="[Text]"/>
      <dgm:spPr/>
      <dgm:t>
        <a:bodyPr/>
        <a:lstStyle/>
        <a:p>
          <a:r>
            <a:rPr lang="hr-HR" dirty="0" smtClean="0"/>
            <a:t>Situacija</a:t>
          </a:r>
          <a:endParaRPr lang="en-US" dirty="0"/>
        </a:p>
      </dgm:t>
    </dgm:pt>
    <dgm:pt modelId="{D21A11B2-8B92-46E0-B81E-46AE531D1941}" type="parTrans" cxnId="{C18672AE-39B8-416A-AC11-AB892A93E61C}">
      <dgm:prSet/>
      <dgm:spPr/>
      <dgm:t>
        <a:bodyPr/>
        <a:lstStyle/>
        <a:p>
          <a:endParaRPr lang="en-US"/>
        </a:p>
      </dgm:t>
    </dgm:pt>
    <dgm:pt modelId="{1CE6DD93-A127-42F7-9BCB-9BFCFDE0DE0E}" type="sibTrans" cxnId="{C18672AE-39B8-416A-AC11-AB892A93E61C}">
      <dgm:prSet/>
      <dgm:spPr/>
      <dgm:t>
        <a:bodyPr/>
        <a:lstStyle/>
        <a:p>
          <a:endParaRPr lang="en-US"/>
        </a:p>
      </dgm:t>
    </dgm:pt>
    <dgm:pt modelId="{50DBFAFA-3010-4662-B115-31071C962754}">
      <dgm:prSet phldrT="[Text]"/>
      <dgm:spPr/>
      <dgm:t>
        <a:bodyPr/>
        <a:lstStyle/>
        <a:p>
          <a:r>
            <a:rPr lang="hr-HR" dirty="0" smtClean="0"/>
            <a:t>Misao</a:t>
          </a:r>
          <a:endParaRPr lang="en-US" dirty="0"/>
        </a:p>
      </dgm:t>
    </dgm:pt>
    <dgm:pt modelId="{27365BB5-AEDF-4DCF-9FB7-B4A484A82B2E}" type="parTrans" cxnId="{694C5964-9E9E-4881-9542-412693E497D0}">
      <dgm:prSet/>
      <dgm:spPr/>
      <dgm:t>
        <a:bodyPr/>
        <a:lstStyle/>
        <a:p>
          <a:endParaRPr lang="en-US"/>
        </a:p>
      </dgm:t>
    </dgm:pt>
    <dgm:pt modelId="{6567ECF4-62D0-45F8-A872-E476AE944FA8}" type="sibTrans" cxnId="{694C5964-9E9E-4881-9542-412693E497D0}">
      <dgm:prSet/>
      <dgm:spPr/>
      <dgm:t>
        <a:bodyPr/>
        <a:lstStyle/>
        <a:p>
          <a:endParaRPr lang="en-US"/>
        </a:p>
      </dgm:t>
    </dgm:pt>
    <dgm:pt modelId="{2E45F9BA-DB00-4EBB-A365-D306334A4026}">
      <dgm:prSet phldrT="[Text]"/>
      <dgm:spPr/>
      <dgm:t>
        <a:bodyPr/>
        <a:lstStyle/>
        <a:p>
          <a:r>
            <a:rPr lang="hr-HR" dirty="0" smtClean="0"/>
            <a:t>Emocija</a:t>
          </a:r>
          <a:endParaRPr lang="en-US" dirty="0"/>
        </a:p>
      </dgm:t>
    </dgm:pt>
    <dgm:pt modelId="{3FC1C9EC-F5DD-46E6-B3B2-929F39C9DFB0}" type="parTrans" cxnId="{96D2714A-DC88-4033-9962-5F8B0679AE6A}">
      <dgm:prSet/>
      <dgm:spPr/>
      <dgm:t>
        <a:bodyPr/>
        <a:lstStyle/>
        <a:p>
          <a:endParaRPr lang="en-US"/>
        </a:p>
      </dgm:t>
    </dgm:pt>
    <dgm:pt modelId="{D35107CD-2FD3-4AFA-9AB4-ACFBD14951D5}" type="sibTrans" cxnId="{96D2714A-DC88-4033-9962-5F8B0679AE6A}">
      <dgm:prSet/>
      <dgm:spPr/>
      <dgm:t>
        <a:bodyPr/>
        <a:lstStyle/>
        <a:p>
          <a:endParaRPr lang="en-US"/>
        </a:p>
      </dgm:t>
    </dgm:pt>
    <dgm:pt modelId="{7DEFAF8C-FC2E-4280-8ADD-C44CFA311A03}" type="pres">
      <dgm:prSet presAssocID="{3F1E4D37-D589-4041-9158-046DFE0F5423}" presName="Name0" presStyleCnt="0">
        <dgm:presLayoutVars>
          <dgm:dir/>
          <dgm:resizeHandles val="exact"/>
        </dgm:presLayoutVars>
      </dgm:prSet>
      <dgm:spPr/>
    </dgm:pt>
    <dgm:pt modelId="{CAF3AE0B-D7DE-4300-AE9B-5B635E292CB6}" type="pres">
      <dgm:prSet presAssocID="{75E1B163-3995-468A-BB77-217CD8F9581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A6D8F-3465-4D4A-A843-C1E700377771}" type="pres">
      <dgm:prSet presAssocID="{1CE6DD93-A127-42F7-9BCB-9BFCFDE0DE0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4FBED3F-ADF0-4605-A0BC-036AE7B779EF}" type="pres">
      <dgm:prSet presAssocID="{1CE6DD93-A127-42F7-9BCB-9BFCFDE0DE0E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2A5949D-2E49-41A7-81CC-C01A59D5DA8C}" type="pres">
      <dgm:prSet presAssocID="{50DBFAFA-3010-4662-B115-31071C96275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875501-319F-4C06-AC62-37929C21057C}" type="pres">
      <dgm:prSet presAssocID="{6567ECF4-62D0-45F8-A872-E476AE944FA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93E13D7-E421-4753-8745-61C80F57B74C}" type="pres">
      <dgm:prSet presAssocID="{6567ECF4-62D0-45F8-A872-E476AE944FA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9807E38-8906-489F-BE63-543812CA666D}" type="pres">
      <dgm:prSet presAssocID="{2E45F9BA-DB00-4EBB-A365-D306334A402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D2714A-DC88-4033-9962-5F8B0679AE6A}" srcId="{3F1E4D37-D589-4041-9158-046DFE0F5423}" destId="{2E45F9BA-DB00-4EBB-A365-D306334A4026}" srcOrd="2" destOrd="0" parTransId="{3FC1C9EC-F5DD-46E6-B3B2-929F39C9DFB0}" sibTransId="{D35107CD-2FD3-4AFA-9AB4-ACFBD14951D5}"/>
    <dgm:cxn modelId="{BA98C1F7-C3CC-4CC8-A33B-8D3EB62E88C7}" type="presOf" srcId="{6567ECF4-62D0-45F8-A872-E476AE944FA8}" destId="{993E13D7-E421-4753-8745-61C80F57B74C}" srcOrd="1" destOrd="0" presId="urn:microsoft.com/office/officeart/2005/8/layout/process1"/>
    <dgm:cxn modelId="{C18672AE-39B8-416A-AC11-AB892A93E61C}" srcId="{3F1E4D37-D589-4041-9158-046DFE0F5423}" destId="{75E1B163-3995-468A-BB77-217CD8F95812}" srcOrd="0" destOrd="0" parTransId="{D21A11B2-8B92-46E0-B81E-46AE531D1941}" sibTransId="{1CE6DD93-A127-42F7-9BCB-9BFCFDE0DE0E}"/>
    <dgm:cxn modelId="{5E1EA421-E984-4AC9-B9E8-7CB493E11BBA}" type="presOf" srcId="{75E1B163-3995-468A-BB77-217CD8F95812}" destId="{CAF3AE0B-D7DE-4300-AE9B-5B635E292CB6}" srcOrd="0" destOrd="0" presId="urn:microsoft.com/office/officeart/2005/8/layout/process1"/>
    <dgm:cxn modelId="{54D7063D-A2D9-4864-85B2-E37D40CD9104}" type="presOf" srcId="{3F1E4D37-D589-4041-9158-046DFE0F5423}" destId="{7DEFAF8C-FC2E-4280-8ADD-C44CFA311A03}" srcOrd="0" destOrd="0" presId="urn:microsoft.com/office/officeart/2005/8/layout/process1"/>
    <dgm:cxn modelId="{157674A5-8D4B-46C9-A43C-E1E023997EED}" type="presOf" srcId="{6567ECF4-62D0-45F8-A872-E476AE944FA8}" destId="{4C875501-319F-4C06-AC62-37929C21057C}" srcOrd="0" destOrd="0" presId="urn:microsoft.com/office/officeart/2005/8/layout/process1"/>
    <dgm:cxn modelId="{EE071BBF-A8BD-47C1-B8CF-3A20258009A0}" type="presOf" srcId="{2E45F9BA-DB00-4EBB-A365-D306334A4026}" destId="{49807E38-8906-489F-BE63-543812CA666D}" srcOrd="0" destOrd="0" presId="urn:microsoft.com/office/officeart/2005/8/layout/process1"/>
    <dgm:cxn modelId="{E04EFEFD-3E8B-4711-A6AD-21765DD35095}" type="presOf" srcId="{50DBFAFA-3010-4662-B115-31071C962754}" destId="{F2A5949D-2E49-41A7-81CC-C01A59D5DA8C}" srcOrd="0" destOrd="0" presId="urn:microsoft.com/office/officeart/2005/8/layout/process1"/>
    <dgm:cxn modelId="{694C5964-9E9E-4881-9542-412693E497D0}" srcId="{3F1E4D37-D589-4041-9158-046DFE0F5423}" destId="{50DBFAFA-3010-4662-B115-31071C962754}" srcOrd="1" destOrd="0" parTransId="{27365BB5-AEDF-4DCF-9FB7-B4A484A82B2E}" sibTransId="{6567ECF4-62D0-45F8-A872-E476AE944FA8}"/>
    <dgm:cxn modelId="{787E7A88-73C1-469D-99C9-F84F8686F690}" type="presOf" srcId="{1CE6DD93-A127-42F7-9BCB-9BFCFDE0DE0E}" destId="{D98A6D8F-3465-4D4A-A843-C1E700377771}" srcOrd="0" destOrd="0" presId="urn:microsoft.com/office/officeart/2005/8/layout/process1"/>
    <dgm:cxn modelId="{5D6F7B9C-BCF9-4819-8483-62BC20DF7400}" type="presOf" srcId="{1CE6DD93-A127-42F7-9BCB-9BFCFDE0DE0E}" destId="{34FBED3F-ADF0-4605-A0BC-036AE7B779EF}" srcOrd="1" destOrd="0" presId="urn:microsoft.com/office/officeart/2005/8/layout/process1"/>
    <dgm:cxn modelId="{52E7E3C0-0CC4-4A4F-AC18-8444A13DE23B}" type="presParOf" srcId="{7DEFAF8C-FC2E-4280-8ADD-C44CFA311A03}" destId="{CAF3AE0B-D7DE-4300-AE9B-5B635E292CB6}" srcOrd="0" destOrd="0" presId="urn:microsoft.com/office/officeart/2005/8/layout/process1"/>
    <dgm:cxn modelId="{91E830C1-B4B8-4072-B237-1BDC0C929328}" type="presParOf" srcId="{7DEFAF8C-FC2E-4280-8ADD-C44CFA311A03}" destId="{D98A6D8F-3465-4D4A-A843-C1E700377771}" srcOrd="1" destOrd="0" presId="urn:microsoft.com/office/officeart/2005/8/layout/process1"/>
    <dgm:cxn modelId="{27D394E5-58AA-49C8-8E3E-9D00B8A28988}" type="presParOf" srcId="{D98A6D8F-3465-4D4A-A843-C1E700377771}" destId="{34FBED3F-ADF0-4605-A0BC-036AE7B779EF}" srcOrd="0" destOrd="0" presId="urn:microsoft.com/office/officeart/2005/8/layout/process1"/>
    <dgm:cxn modelId="{F61262CB-6695-42BA-8E13-862596345AF0}" type="presParOf" srcId="{7DEFAF8C-FC2E-4280-8ADD-C44CFA311A03}" destId="{F2A5949D-2E49-41A7-81CC-C01A59D5DA8C}" srcOrd="2" destOrd="0" presId="urn:microsoft.com/office/officeart/2005/8/layout/process1"/>
    <dgm:cxn modelId="{B6758592-5692-4F6D-97C3-CE9A1D691DDF}" type="presParOf" srcId="{7DEFAF8C-FC2E-4280-8ADD-C44CFA311A03}" destId="{4C875501-319F-4C06-AC62-37929C21057C}" srcOrd="3" destOrd="0" presId="urn:microsoft.com/office/officeart/2005/8/layout/process1"/>
    <dgm:cxn modelId="{94086355-FC3C-44A5-9912-36FBFA91DD0F}" type="presParOf" srcId="{4C875501-319F-4C06-AC62-37929C21057C}" destId="{993E13D7-E421-4753-8745-61C80F57B74C}" srcOrd="0" destOrd="0" presId="urn:microsoft.com/office/officeart/2005/8/layout/process1"/>
    <dgm:cxn modelId="{E03813CC-387B-4D55-AB5B-53C9642334EC}" type="presParOf" srcId="{7DEFAF8C-FC2E-4280-8ADD-C44CFA311A03}" destId="{49807E38-8906-489F-BE63-543812CA666D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8B6D6-C7A9-4CDF-84A9-8FE051219C2A}">
      <dsp:nvSpPr>
        <dsp:cNvPr id="0" name=""/>
        <dsp:cNvSpPr/>
      </dsp:nvSpPr>
      <dsp:spPr>
        <a:xfrm>
          <a:off x="230743" y="1339"/>
          <a:ext cx="2284660" cy="137079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1. Uspostavljanje povjerenja i suradnje.</a:t>
          </a:r>
          <a:endParaRPr lang="en-US" sz="1800" b="1" kern="1200" dirty="0"/>
        </a:p>
      </dsp:txBody>
      <dsp:txXfrm>
        <a:off x="230743" y="1339"/>
        <a:ext cx="2284660" cy="1370796"/>
      </dsp:txXfrm>
    </dsp:sp>
    <dsp:sp modelId="{E7B53CAC-8529-400A-9ADF-2E4BAB29E9B6}">
      <dsp:nvSpPr>
        <dsp:cNvPr id="0" name=""/>
        <dsp:cNvSpPr/>
      </dsp:nvSpPr>
      <dsp:spPr>
        <a:xfrm>
          <a:off x="2743869" y="1339"/>
          <a:ext cx="2284660" cy="1370796"/>
        </a:xfrm>
        <a:prstGeom prst="rect">
          <a:avLst/>
        </a:prstGeom>
        <a:solidFill>
          <a:schemeClr val="accent5">
            <a:shade val="80000"/>
            <a:hueOff val="34203"/>
            <a:satOff val="-373"/>
            <a:lumOff val="42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2. Upoznavanje pacijenta s kognitivnom terapijom.</a:t>
          </a:r>
          <a:endParaRPr lang="en-US" sz="1800" b="1" kern="1200" dirty="0"/>
        </a:p>
      </dsp:txBody>
      <dsp:txXfrm>
        <a:off x="2743869" y="1339"/>
        <a:ext cx="2284660" cy="1370796"/>
      </dsp:txXfrm>
    </dsp:sp>
    <dsp:sp modelId="{43103EF2-0C20-4A54-9ECC-FC68FBE1EF66}">
      <dsp:nvSpPr>
        <dsp:cNvPr id="0" name=""/>
        <dsp:cNvSpPr/>
      </dsp:nvSpPr>
      <dsp:spPr>
        <a:xfrm>
          <a:off x="5256996" y="1339"/>
          <a:ext cx="2284660" cy="1370796"/>
        </a:xfrm>
        <a:prstGeom prst="rect">
          <a:avLst/>
        </a:prstGeom>
        <a:solidFill>
          <a:schemeClr val="accent5">
            <a:shade val="80000"/>
            <a:hueOff val="68407"/>
            <a:satOff val="-746"/>
            <a:lumOff val="85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3. Educiranje o poremećaju, o kognitivnom modelu, o terapijskom postupku.</a:t>
          </a:r>
          <a:endParaRPr lang="en-US" sz="1800" b="1" kern="1200" dirty="0"/>
        </a:p>
      </dsp:txBody>
      <dsp:txXfrm>
        <a:off x="5256996" y="1339"/>
        <a:ext cx="2284660" cy="1370796"/>
      </dsp:txXfrm>
    </dsp:sp>
    <dsp:sp modelId="{118710DF-66E8-4FBC-ADE6-6FCAA920D728}">
      <dsp:nvSpPr>
        <dsp:cNvPr id="0" name=""/>
        <dsp:cNvSpPr/>
      </dsp:nvSpPr>
      <dsp:spPr>
        <a:xfrm>
          <a:off x="230743" y="1600601"/>
          <a:ext cx="2284660" cy="1370796"/>
        </a:xfrm>
        <a:prstGeom prst="rect">
          <a:avLst/>
        </a:prstGeom>
        <a:solidFill>
          <a:schemeClr val="accent5">
            <a:shade val="80000"/>
            <a:hueOff val="102610"/>
            <a:satOff val="-1119"/>
            <a:lumOff val="127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4. Normaliziranje pacijentovih teškoća i ulijevanje nade.</a:t>
          </a:r>
          <a:endParaRPr lang="en-US" sz="1800" b="1" kern="1200" dirty="0"/>
        </a:p>
      </dsp:txBody>
      <dsp:txXfrm>
        <a:off x="230743" y="1600601"/>
        <a:ext cx="2284660" cy="1370796"/>
      </dsp:txXfrm>
    </dsp:sp>
    <dsp:sp modelId="{0228B0F4-F504-46E7-8AA7-C511B77B7713}">
      <dsp:nvSpPr>
        <dsp:cNvPr id="0" name=""/>
        <dsp:cNvSpPr/>
      </dsp:nvSpPr>
      <dsp:spPr>
        <a:xfrm>
          <a:off x="2743869" y="1600601"/>
          <a:ext cx="2284660" cy="1370796"/>
        </a:xfrm>
        <a:prstGeom prst="rect">
          <a:avLst/>
        </a:prstGeom>
        <a:solidFill>
          <a:schemeClr val="accent5">
            <a:shade val="80000"/>
            <a:hueOff val="136814"/>
            <a:satOff val="-1492"/>
            <a:lumOff val="170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5. Otkrivanje pacijentovih očekivanja od terapije.</a:t>
          </a:r>
          <a:endParaRPr lang="en-US" sz="1800" b="1" kern="1200" dirty="0"/>
        </a:p>
      </dsp:txBody>
      <dsp:txXfrm>
        <a:off x="2743869" y="1600601"/>
        <a:ext cx="2284660" cy="1370796"/>
      </dsp:txXfrm>
    </dsp:sp>
    <dsp:sp modelId="{5C38C6CB-3310-4D2B-8BE4-F8FDE3334EE5}">
      <dsp:nvSpPr>
        <dsp:cNvPr id="0" name=""/>
        <dsp:cNvSpPr/>
      </dsp:nvSpPr>
      <dsp:spPr>
        <a:xfrm>
          <a:off x="5256996" y="1600601"/>
          <a:ext cx="2284660" cy="1370796"/>
        </a:xfrm>
        <a:prstGeom prst="rect">
          <a:avLst/>
        </a:prstGeom>
        <a:solidFill>
          <a:schemeClr val="accent5">
            <a:shade val="80000"/>
            <a:hueOff val="171017"/>
            <a:satOff val="-1865"/>
            <a:lumOff val="213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6. Prikupljanje dodatnih informacija o pacijentovim poteškoćama.</a:t>
          </a:r>
          <a:endParaRPr lang="en-US" sz="1800" b="1" kern="1200" dirty="0"/>
        </a:p>
      </dsp:txBody>
      <dsp:txXfrm>
        <a:off x="5256996" y="1600601"/>
        <a:ext cx="2284660" cy="1370796"/>
      </dsp:txXfrm>
    </dsp:sp>
    <dsp:sp modelId="{46EAE759-5023-45AA-A46A-62029E944D32}">
      <dsp:nvSpPr>
        <dsp:cNvPr id="0" name=""/>
        <dsp:cNvSpPr/>
      </dsp:nvSpPr>
      <dsp:spPr>
        <a:xfrm>
          <a:off x="2743869" y="3199864"/>
          <a:ext cx="2284660" cy="1370796"/>
        </a:xfrm>
        <a:prstGeom prst="rect">
          <a:avLst/>
        </a:prstGeom>
        <a:solidFill>
          <a:schemeClr val="accent5">
            <a:shade val="80000"/>
            <a:hueOff val="205221"/>
            <a:satOff val="-2238"/>
            <a:lumOff val="255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7. Upotreba tih informacija radi sastavljanja liste ciljeva.</a:t>
          </a:r>
          <a:endParaRPr lang="en-US" sz="1800" b="1" kern="1200" dirty="0"/>
        </a:p>
      </dsp:txBody>
      <dsp:txXfrm>
        <a:off x="2743869" y="3199864"/>
        <a:ext cx="2284660" cy="1370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B169F-3204-485F-A6CC-CAC2FA93847B}">
      <dsp:nvSpPr>
        <dsp:cNvPr id="0" name=""/>
        <dsp:cNvSpPr/>
      </dsp:nvSpPr>
      <dsp:spPr>
        <a:xfrm>
          <a:off x="2419" y="343594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1. Sastavljanje dnevnog reda</a:t>
          </a:r>
          <a:endParaRPr lang="en-US" sz="1800" b="1" kern="1200" dirty="0"/>
        </a:p>
      </dsp:txBody>
      <dsp:txXfrm>
        <a:off x="2419" y="343594"/>
        <a:ext cx="1919387" cy="1151632"/>
      </dsp:txXfrm>
    </dsp:sp>
    <dsp:sp modelId="{76AF0762-0B93-4A08-9671-191D5BC120F7}">
      <dsp:nvSpPr>
        <dsp:cNvPr id="0" name=""/>
        <dsp:cNvSpPr/>
      </dsp:nvSpPr>
      <dsp:spPr>
        <a:xfrm>
          <a:off x="2113745" y="343594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444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2. Provjera raspoloženja</a:t>
          </a:r>
          <a:endParaRPr lang="en-US" sz="1800" b="1" kern="1200" dirty="0"/>
        </a:p>
      </dsp:txBody>
      <dsp:txXfrm>
        <a:off x="2113745" y="343594"/>
        <a:ext cx="1919387" cy="1151632"/>
      </dsp:txXfrm>
    </dsp:sp>
    <dsp:sp modelId="{C1FD15CF-4AEC-41BB-B65A-7F31A5CE383C}">
      <dsp:nvSpPr>
        <dsp:cNvPr id="0" name=""/>
        <dsp:cNvSpPr/>
      </dsp:nvSpPr>
      <dsp:spPr>
        <a:xfrm>
          <a:off x="4225071" y="343594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8889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3. Kratki pregled problema i sređivanje podataka</a:t>
          </a:r>
          <a:endParaRPr lang="en-US" sz="1800" b="1" kern="1200" dirty="0"/>
        </a:p>
      </dsp:txBody>
      <dsp:txXfrm>
        <a:off x="4225071" y="343594"/>
        <a:ext cx="1919387" cy="1151632"/>
      </dsp:txXfrm>
    </dsp:sp>
    <dsp:sp modelId="{6026FA68-DF9B-4605-9285-47CA745D659D}">
      <dsp:nvSpPr>
        <dsp:cNvPr id="0" name=""/>
        <dsp:cNvSpPr/>
      </dsp:nvSpPr>
      <dsp:spPr>
        <a:xfrm>
          <a:off x="6336397" y="343594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4. Identificiranje problema i postavljanje ciljeva</a:t>
          </a:r>
          <a:endParaRPr lang="en-US" sz="1800" b="1" kern="1200" dirty="0"/>
        </a:p>
      </dsp:txBody>
      <dsp:txXfrm>
        <a:off x="6336397" y="343594"/>
        <a:ext cx="1919387" cy="1151632"/>
      </dsp:txXfrm>
    </dsp:sp>
    <dsp:sp modelId="{60CBE581-E066-49E0-9BCB-FBD788A764B3}">
      <dsp:nvSpPr>
        <dsp:cNvPr id="0" name=""/>
        <dsp:cNvSpPr/>
      </dsp:nvSpPr>
      <dsp:spPr>
        <a:xfrm>
          <a:off x="2419" y="1687165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17778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5. Educiranje klijenta o kognitivnom modelu</a:t>
          </a:r>
          <a:endParaRPr lang="en-US" sz="1800" b="1" kern="1200" dirty="0"/>
        </a:p>
      </dsp:txBody>
      <dsp:txXfrm>
        <a:off x="2419" y="1687165"/>
        <a:ext cx="1919387" cy="1151632"/>
      </dsp:txXfrm>
    </dsp:sp>
    <dsp:sp modelId="{0361E34D-CE88-45C7-ADEC-E413AE2D29D0}">
      <dsp:nvSpPr>
        <dsp:cNvPr id="0" name=""/>
        <dsp:cNvSpPr/>
      </dsp:nvSpPr>
      <dsp:spPr>
        <a:xfrm>
          <a:off x="2113745" y="1687165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2222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6. Otkrivanje klijentovih očekivanja</a:t>
          </a:r>
          <a:endParaRPr lang="en-US" sz="1800" b="1" kern="1200" dirty="0"/>
        </a:p>
      </dsp:txBody>
      <dsp:txXfrm>
        <a:off x="2113745" y="1687165"/>
        <a:ext cx="1919387" cy="1151632"/>
      </dsp:txXfrm>
    </dsp:sp>
    <dsp:sp modelId="{2E9CD1C4-E220-4746-91C3-FDA64564000E}">
      <dsp:nvSpPr>
        <dsp:cNvPr id="0" name=""/>
        <dsp:cNvSpPr/>
      </dsp:nvSpPr>
      <dsp:spPr>
        <a:xfrm>
          <a:off x="4225071" y="1687165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7. Educiranje klijenta o njegovom  poremećaju</a:t>
          </a:r>
          <a:endParaRPr lang="en-US" sz="1800" b="1" kern="1200" dirty="0"/>
        </a:p>
      </dsp:txBody>
      <dsp:txXfrm>
        <a:off x="4225071" y="1687165"/>
        <a:ext cx="1919387" cy="1151632"/>
      </dsp:txXfrm>
    </dsp:sp>
    <dsp:sp modelId="{DC7AADC9-F6CD-4402-9680-1FB7042B151A}">
      <dsp:nvSpPr>
        <dsp:cNvPr id="0" name=""/>
        <dsp:cNvSpPr/>
      </dsp:nvSpPr>
      <dsp:spPr>
        <a:xfrm>
          <a:off x="6336397" y="1687165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1111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8. Zadavanje domaće zadaće</a:t>
          </a:r>
          <a:endParaRPr lang="en-US" sz="1800" b="1" kern="1200" dirty="0"/>
        </a:p>
      </dsp:txBody>
      <dsp:txXfrm>
        <a:off x="6336397" y="1687165"/>
        <a:ext cx="1919387" cy="1151632"/>
      </dsp:txXfrm>
    </dsp:sp>
    <dsp:sp modelId="{2B0F82D2-9E57-4A2E-9D47-5767342D468A}">
      <dsp:nvSpPr>
        <dsp:cNvPr id="0" name=""/>
        <dsp:cNvSpPr/>
      </dsp:nvSpPr>
      <dsp:spPr>
        <a:xfrm>
          <a:off x="2113745" y="3030736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5556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9. Osiguravanje sažetka</a:t>
          </a:r>
          <a:endParaRPr lang="en-US" sz="1800" b="1" kern="1200" dirty="0"/>
        </a:p>
      </dsp:txBody>
      <dsp:txXfrm>
        <a:off x="2113745" y="3030736"/>
        <a:ext cx="1919387" cy="1151632"/>
      </dsp:txXfrm>
    </dsp:sp>
    <dsp:sp modelId="{5A523DA9-8664-49E3-8BF2-93A3784D2C74}">
      <dsp:nvSpPr>
        <dsp:cNvPr id="0" name=""/>
        <dsp:cNvSpPr/>
      </dsp:nvSpPr>
      <dsp:spPr>
        <a:xfrm>
          <a:off x="4225071" y="3030736"/>
          <a:ext cx="1919387" cy="1151632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10. Povratna informacija</a:t>
          </a:r>
          <a:endParaRPr lang="en-US" sz="1800" b="1" kern="1200" dirty="0"/>
        </a:p>
      </dsp:txBody>
      <dsp:txXfrm>
        <a:off x="4225071" y="3030736"/>
        <a:ext cx="1919387" cy="11516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F3AE0B-D7DE-4300-AE9B-5B635E292CB6}">
      <dsp:nvSpPr>
        <dsp:cNvPr id="0" name=""/>
        <dsp:cNvSpPr/>
      </dsp:nvSpPr>
      <dsp:spPr>
        <a:xfrm>
          <a:off x="5357" y="555433"/>
          <a:ext cx="1601390" cy="960834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dirty="0" smtClean="0"/>
            <a:t>Situacija</a:t>
          </a:r>
          <a:endParaRPr lang="en-US" sz="3400" kern="1200" dirty="0"/>
        </a:p>
      </dsp:txBody>
      <dsp:txXfrm>
        <a:off x="33499" y="583575"/>
        <a:ext cx="1545106" cy="904550"/>
      </dsp:txXfrm>
    </dsp:sp>
    <dsp:sp modelId="{D98A6D8F-3465-4D4A-A843-C1E700377771}">
      <dsp:nvSpPr>
        <dsp:cNvPr id="0" name=""/>
        <dsp:cNvSpPr/>
      </dsp:nvSpPr>
      <dsp:spPr>
        <a:xfrm>
          <a:off x="1766887" y="837278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766887" y="916707"/>
        <a:ext cx="237646" cy="238286"/>
      </dsp:txXfrm>
    </dsp:sp>
    <dsp:sp modelId="{F2A5949D-2E49-41A7-81CC-C01A59D5DA8C}">
      <dsp:nvSpPr>
        <dsp:cNvPr id="0" name=""/>
        <dsp:cNvSpPr/>
      </dsp:nvSpPr>
      <dsp:spPr>
        <a:xfrm>
          <a:off x="2247304" y="555433"/>
          <a:ext cx="1601390" cy="960834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dirty="0" smtClean="0"/>
            <a:t>Misao</a:t>
          </a:r>
          <a:endParaRPr lang="en-US" sz="3400" kern="1200" dirty="0"/>
        </a:p>
      </dsp:txBody>
      <dsp:txXfrm>
        <a:off x="2275446" y="583575"/>
        <a:ext cx="1545106" cy="904550"/>
      </dsp:txXfrm>
    </dsp:sp>
    <dsp:sp modelId="{4C875501-319F-4C06-AC62-37929C21057C}">
      <dsp:nvSpPr>
        <dsp:cNvPr id="0" name=""/>
        <dsp:cNvSpPr/>
      </dsp:nvSpPr>
      <dsp:spPr>
        <a:xfrm>
          <a:off x="4008834" y="837278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265828"/>
            <a:satOff val="-6642"/>
            <a:lumOff val="3178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008834" y="916707"/>
        <a:ext cx="237646" cy="238286"/>
      </dsp:txXfrm>
    </dsp:sp>
    <dsp:sp modelId="{49807E38-8906-489F-BE63-543812CA666D}">
      <dsp:nvSpPr>
        <dsp:cNvPr id="0" name=""/>
        <dsp:cNvSpPr/>
      </dsp:nvSpPr>
      <dsp:spPr>
        <a:xfrm>
          <a:off x="4489251" y="555433"/>
          <a:ext cx="1601390" cy="960834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dirty="0" smtClean="0"/>
            <a:t>Emocija</a:t>
          </a:r>
          <a:endParaRPr lang="en-US" sz="3400" kern="1200" dirty="0"/>
        </a:p>
      </dsp:txBody>
      <dsp:txXfrm>
        <a:off x="4517393" y="583575"/>
        <a:ext cx="1545106" cy="904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4A2AE-EF3F-40AB-8E85-7E4CE88BE202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32405-DDEC-447D-8618-AE849E607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32405-DDEC-447D-8618-AE849E60727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32405-DDEC-447D-8618-AE849E60727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32405-DDEC-447D-8618-AE849E60727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32405-DDEC-447D-8618-AE849E60727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32405-DDEC-447D-8618-AE849E60727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21D348-BB2C-41DA-8219-E6692E6D6DB4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8436D9-6758-4FF6-92AE-1E7165C6D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pPr algn="ctr"/>
            <a:r>
              <a:rPr lang="hr-HR" b="1" dirty="0" smtClean="0">
                <a:latin typeface="+mn-lt"/>
              </a:rPr>
              <a:t>Osnove kognitivne terapije</a:t>
            </a:r>
            <a:endParaRPr lang="en-US" b="1" dirty="0">
              <a:latin typeface="+mn-lt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685800" y="1357298"/>
            <a:ext cx="7815290" cy="7858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hr-HR" sz="4000" b="1" dirty="0" smtClean="0">
                <a:solidFill>
                  <a:schemeClr val="accent5">
                    <a:lumMod val="75000"/>
                  </a:schemeClr>
                </a:solidFill>
              </a:rPr>
              <a:t>Struktura prve terapijske seanse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8992" y="5929330"/>
            <a:ext cx="3006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 smtClean="0">
                <a:solidFill>
                  <a:schemeClr val="accent4">
                    <a:lumMod val="50000"/>
                  </a:schemeClr>
                </a:solidFill>
              </a:rPr>
              <a:t>Manuela Ujević Vukić</a:t>
            </a:r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0179" name="Picture 3" descr="C:\Users\Manuela\Desktop\cropped-dandelion01.jpg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714348" y="3214686"/>
            <a:ext cx="768096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7. Educiranje klijenta o njegovom  poremećaju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5"/>
          <p:cNvSpPr txBox="1">
            <a:spLocks/>
          </p:cNvSpPr>
          <p:nvPr/>
        </p:nvSpPr>
        <p:spPr>
          <a:xfrm>
            <a:off x="685800" y="1857364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Izbjegavati</a:t>
            </a:r>
            <a:r>
              <a:rPr kumimoji="0" lang="hr-H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dijagnoze o poremećajima ličnosti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baseline="0" dirty="0" smtClean="0">
                <a:latin typeface="+mj-lt"/>
              </a:rPr>
              <a:t>Dati</a:t>
            </a:r>
            <a:r>
              <a:rPr lang="hr-HR" sz="2400" dirty="0" smtClean="0">
                <a:latin typeface="+mj-lt"/>
              </a:rPr>
              <a:t> osnovne informacije o poremećaju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dirty="0" smtClean="0">
                <a:latin typeface="+mj-lt"/>
              </a:rPr>
              <a:t>Normalizirazi simptome</a:t>
            </a: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57166"/>
            <a:ext cx="166878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8. Zadavanje domaće zadaće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5"/>
          <p:cNvSpPr txBox="1">
            <a:spLocks/>
          </p:cNvSpPr>
          <p:nvPr/>
        </p:nvSpPr>
        <p:spPr>
          <a:xfrm>
            <a:off x="714348" y="1500174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Edukacija 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dirty="0" smtClean="0">
                <a:latin typeface="+mj-lt"/>
              </a:rPr>
              <a:t>Aktivnosti motrenja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Aktivnosti planiranja i pravljenja rasporeda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500042"/>
            <a:ext cx="1652590" cy="1574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Primjer domaće zadaće 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hr-H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>
                <a:latin typeface="Cookie" pitchFamily="2" charset="0"/>
              </a:rPr>
              <a:t>Doraditi listu ciljeva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>
                <a:latin typeface="Cookie" pitchFamily="2" charset="0"/>
              </a:rPr>
              <a:t>Kad mi se raspoloženje promijeni, upitati sebe “što mi je upravo prošlo kroz glavu?” i zapisati misli. Podsjetiti se kako misli ne moraju biti točne.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>
                <a:latin typeface="Cookie" pitchFamily="2" charset="0"/>
              </a:rPr>
              <a:t>Podsjetiti se kako sam sada depresivna, a ne lijena i da mi je zbog toga teže.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>
                <a:latin typeface="Cookie" pitchFamily="2" charset="0"/>
              </a:rPr>
              <a:t>Čitati brošuru i bilješke s terapije.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>
                <a:latin typeface="Cookie" pitchFamily="2" charset="0"/>
              </a:rPr>
              <a:t>Plivati ili trčati tri puta tjedno. </a:t>
            </a:r>
            <a:endParaRPr lang="en-US" sz="2800" dirty="0">
              <a:latin typeface="Cookie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500042"/>
            <a:ext cx="1652590" cy="1574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85728"/>
            <a:ext cx="1857388" cy="20851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9. Osiguravanje sažetka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5"/>
          <p:cNvSpPr txBox="1">
            <a:spLocks/>
          </p:cNvSpPr>
          <p:nvPr/>
        </p:nvSpPr>
        <p:spPr>
          <a:xfrm>
            <a:off x="857224" y="1571612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Rezimiranje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dirty="0" smtClean="0">
                <a:latin typeface="+mj-lt"/>
              </a:rPr>
              <a:t>Naglašavanje važnih točaka seanse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Ohrabrivanje</a:t>
            </a:r>
            <a:r>
              <a:rPr kumimoji="0" lang="hr-H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klijenta</a:t>
            </a: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10. Povratna informacija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5"/>
          <p:cNvSpPr txBox="1">
            <a:spLocks/>
          </p:cNvSpPr>
          <p:nvPr/>
        </p:nvSpPr>
        <p:spPr>
          <a:xfrm>
            <a:off x="785786" y="1357298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Posljednji</a:t>
            </a:r>
            <a:r>
              <a:rPr kumimoji="0" lang="hr-H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element svake terapijske seanse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baseline="0" dirty="0" smtClean="0">
                <a:latin typeface="+mj-lt"/>
              </a:rPr>
              <a:t>Provjera zaključaka</a:t>
            </a:r>
          </a:p>
          <a:p>
            <a:pPr marL="731520" lvl="1" indent="-274320">
              <a:lnSpc>
                <a:spcPct val="150000"/>
              </a:lnSpc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daje mogućnost klijentu da izrazi osjećaje o terapeutu i terapiji</a:t>
            </a:r>
          </a:p>
        </p:txBody>
      </p:sp>
      <p:pic>
        <p:nvPicPr>
          <p:cNvPr id="15361" name="Picture 1" descr="C:\Users\Manuela\Desktop\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1568040" cy="18716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10. Povratna informacija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5"/>
          <p:cNvSpPr txBox="1">
            <a:spLocks/>
          </p:cNvSpPr>
          <p:nvPr/>
        </p:nvSpPr>
        <p:spPr>
          <a:xfrm>
            <a:off x="785786" y="1357298"/>
            <a:ext cx="7772400" cy="45720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622300" indent="-514350">
              <a:lnSpc>
                <a:spcPct val="150000"/>
              </a:lnSpc>
              <a:buFont typeface="Wingdings 3" pitchFamily="18" charset="2"/>
              <a:buAutoNum type="arabicPeriod"/>
              <a:defRPr/>
            </a:pPr>
            <a:r>
              <a:rPr lang="hr-HR" sz="3300" dirty="0">
                <a:latin typeface="Cookie" pitchFamily="2" charset="0"/>
                <a:cs typeface="Times New Roman" pitchFamily="18" charset="0"/>
              </a:rPr>
              <a:t>Što ste danas radili,a važno je zapamtiti?</a:t>
            </a:r>
          </a:p>
          <a:p>
            <a:pPr marL="622300" indent="-514350">
              <a:lnSpc>
                <a:spcPct val="150000"/>
              </a:lnSpc>
              <a:buFont typeface="Wingdings 3" pitchFamily="18" charset="2"/>
              <a:buAutoNum type="arabicPeriod"/>
              <a:defRPr/>
            </a:pPr>
            <a:r>
              <a:rPr lang="hr-HR" sz="3300" dirty="0">
                <a:latin typeface="Cookie" pitchFamily="2" charset="0"/>
                <a:cs typeface="Times New Roman" pitchFamily="18" charset="0"/>
              </a:rPr>
              <a:t>Koliko ste danas vjerovali svom terapeutu?</a:t>
            </a:r>
          </a:p>
          <a:p>
            <a:pPr marL="622300" indent="-514350">
              <a:lnSpc>
                <a:spcPct val="150000"/>
              </a:lnSpc>
              <a:buFont typeface="Wingdings 3" pitchFamily="18" charset="2"/>
              <a:buAutoNum type="arabicPeriod"/>
              <a:defRPr/>
            </a:pPr>
            <a:r>
              <a:rPr lang="hr-HR" sz="3300" dirty="0">
                <a:latin typeface="Cookie" pitchFamily="2" charset="0"/>
                <a:cs typeface="Times New Roman" pitchFamily="18" charset="0"/>
              </a:rPr>
              <a:t>Je li bilo nečega što vam je na današnjoj terapiji zasmetalo? Ako jest,što?</a:t>
            </a:r>
          </a:p>
          <a:p>
            <a:pPr marL="622300" indent="-514350">
              <a:lnSpc>
                <a:spcPct val="150000"/>
              </a:lnSpc>
              <a:buFont typeface="Wingdings 3" pitchFamily="18" charset="2"/>
              <a:buAutoNum type="arabicPeriod"/>
              <a:defRPr/>
            </a:pPr>
            <a:r>
              <a:rPr lang="hr-HR" sz="3300" dirty="0">
                <a:latin typeface="Cookie" pitchFamily="2" charset="0"/>
                <a:cs typeface="Times New Roman" pitchFamily="18" charset="0"/>
              </a:rPr>
              <a:t>Koliko ste od domaće zadaće za današnju terapiju napravili? Koliko je vjerovatno da ćete napraviti slijedeće zadaće?</a:t>
            </a:r>
          </a:p>
          <a:p>
            <a:pPr marL="622300" indent="-514350">
              <a:lnSpc>
                <a:spcPct val="150000"/>
              </a:lnSpc>
              <a:buFont typeface="Wingdings 3" pitchFamily="18" charset="2"/>
              <a:buAutoNum type="arabicPeriod"/>
              <a:defRPr/>
            </a:pPr>
            <a:r>
              <a:rPr lang="hr-HR" sz="3300" dirty="0">
                <a:latin typeface="Cookie" pitchFamily="2" charset="0"/>
                <a:cs typeface="Times New Roman" pitchFamily="18" charset="0"/>
              </a:rPr>
              <a:t>O čemu biste željeli razgovarati na sljedećoj seansi?</a:t>
            </a:r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500042"/>
            <a:ext cx="1652590" cy="1574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Literatura 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r>
              <a:rPr lang="hr-HR" dirty="0" smtClean="0"/>
              <a:t>Judith S. Beck (2011). Kognitivna terapija.  Jastrebarsko: Naklada Slap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3" name="Picture 1" descr="C:\Users\Manuela\Desktop\download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571612"/>
            <a:ext cx="2763216" cy="2902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r-HR" sz="4000" b="1" dirty="0" smtClean="0">
                <a:solidFill>
                  <a:schemeClr val="accent5">
                    <a:lumMod val="75000"/>
                  </a:schemeClr>
                </a:solidFill>
              </a:rPr>
              <a:t>        Ciljevi inicijalne seanse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28662" y="1571612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 descr="The Importance of Visions and Goals. – Journey To Fantastic"/>
          <p:cNvPicPr>
            <a:picLocks noChangeAspect="1" noChangeArrowheads="1"/>
          </p:cNvPicPr>
          <p:nvPr/>
        </p:nvPicPr>
        <p:blipFill>
          <a:blip r:embed="rId8"/>
          <a:srcRect t="5882" r="1227" b="5880"/>
          <a:stretch>
            <a:fillRect/>
          </a:stretch>
        </p:blipFill>
        <p:spPr bwMode="auto">
          <a:xfrm>
            <a:off x="1428728" y="428604"/>
            <a:ext cx="1071570" cy="1071570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5820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285728"/>
            <a:ext cx="8229600" cy="1143000"/>
          </a:xfrm>
          <a:prstGeom prst="rect">
            <a:avLst/>
          </a:prstGeom>
          <a:ln w="127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bIns="9144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000" b="1" i="0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Struktura inicijalne seanse</a:t>
            </a:r>
            <a:endParaRPr kumimoji="0" lang="en-US" sz="4000" b="1" i="0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9698" name="Picture 2" descr="Long List Free Vector Art - (35 Free Downloads)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57224" y="142852"/>
            <a:ext cx="1161899" cy="1466149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642910" y="214290"/>
            <a:ext cx="8229600" cy="1143000"/>
          </a:xfrm>
          <a:prstGeom prst="rect">
            <a:avLst/>
          </a:prstGeom>
          <a:ln w="127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bIns="9144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000" b="1" i="0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1. Sastavljanje dnevnog reda</a:t>
            </a:r>
            <a:endParaRPr kumimoji="0" lang="en-US" sz="4000" b="1" i="0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baseline="0" dirty="0" smtClean="0">
              <a:latin typeface="+mj-lt"/>
            </a:endParaRPr>
          </a:p>
          <a:p>
            <a:r>
              <a:rPr lang="hr-HR" sz="2400" baseline="0" dirty="0" smtClean="0">
                <a:latin typeface="+mj-lt"/>
              </a:rPr>
              <a:t>na početku svake seanse</a:t>
            </a:r>
          </a:p>
          <a:p>
            <a:r>
              <a:rPr lang="hr-HR" sz="2400" baseline="0" dirty="0" smtClean="0">
                <a:latin typeface="+mj-lt"/>
              </a:rPr>
              <a:t>popis tema o kojima ćemo razgovarati</a:t>
            </a:r>
            <a:endParaRPr lang="hr-HR" sz="2400" dirty="0" smtClean="0">
              <a:latin typeface="+mj-lt"/>
            </a:endParaRPr>
          </a:p>
          <a:p>
            <a:r>
              <a:rPr lang="hr-HR" sz="2400" dirty="0" smtClean="0">
                <a:latin typeface="+mj-lt"/>
              </a:rPr>
              <a:t>sastavlja se u suradnji s klijentom </a:t>
            </a:r>
          </a:p>
          <a:p>
            <a:endParaRPr lang="hr-HR" sz="2400" dirty="0" smtClean="0">
              <a:latin typeface="+mj-lt"/>
            </a:endParaRPr>
          </a:p>
          <a:p>
            <a:r>
              <a:rPr lang="hr-HR" sz="2400" dirty="0" smtClean="0">
                <a:latin typeface="+mj-lt"/>
              </a:rPr>
              <a:t>prva seansa:</a:t>
            </a:r>
          </a:p>
          <a:p>
            <a:pPr lvl="1"/>
            <a:r>
              <a:rPr lang="hr-HR" dirty="0" smtClean="0">
                <a:latin typeface="+mj-lt"/>
              </a:rPr>
              <a:t>razlog dolaska na terapiju, ciljevi, očekivanja</a:t>
            </a:r>
          </a:p>
          <a:p>
            <a:pPr lvl="1"/>
            <a:r>
              <a:rPr lang="hr-HR" dirty="0" smtClean="0">
                <a:latin typeface="+mj-lt"/>
              </a:rPr>
              <a:t>educiranje o terapijskom procesu </a:t>
            </a:r>
          </a:p>
          <a:p>
            <a:pPr lvl="1"/>
            <a:endParaRPr lang="hr-HR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85728"/>
            <a:ext cx="1071570" cy="1341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642910" y="214290"/>
            <a:ext cx="8229600" cy="1143000"/>
          </a:xfrm>
          <a:prstGeom prst="rect">
            <a:avLst/>
          </a:prstGeom>
          <a:ln w="127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bIns="91440" anchor="b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hr-HR" sz="4000" b="1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hr-HR" sz="4000" b="1" dirty="0">
                <a:solidFill>
                  <a:schemeClr val="accent5">
                    <a:lumMod val="75000"/>
                  </a:schemeClr>
                </a:solidFill>
              </a:rPr>
              <a:t>. Provjera raspoloženja</a:t>
            </a:r>
            <a:endParaRPr kumimoji="0" lang="en-US" sz="4000" b="1" i="0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baseline="0" dirty="0" smtClean="0">
              <a:latin typeface="+mj-lt"/>
            </a:endParaRPr>
          </a:p>
          <a:p>
            <a:endParaRPr lang="hr-HR" sz="24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hr-HR" sz="2400" dirty="0" smtClean="0">
                <a:latin typeface="+mj-lt"/>
              </a:rPr>
              <a:t>subjektivna izvješća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latin typeface="+mj-lt"/>
              </a:rPr>
              <a:t>objektivni upitnici</a:t>
            </a:r>
          </a:p>
          <a:p>
            <a:pPr>
              <a:lnSpc>
                <a:spcPct val="150000"/>
              </a:lnSpc>
            </a:pPr>
            <a:r>
              <a:rPr lang="hr-HR" sz="2400" dirty="0" smtClean="0">
                <a:latin typeface="+mj-lt"/>
              </a:rPr>
              <a:t>samoprocjene vlastitog raspoloženja</a:t>
            </a:r>
            <a:br>
              <a:rPr lang="hr-HR" sz="2400" dirty="0" smtClean="0">
                <a:latin typeface="+mj-lt"/>
              </a:rPr>
            </a:br>
            <a:r>
              <a:rPr lang="hr-HR" sz="2400" dirty="0" smtClean="0">
                <a:latin typeface="+mj-lt"/>
              </a:rPr>
              <a:t>na skali od 1 do 100</a:t>
            </a:r>
          </a:p>
          <a:p>
            <a:pPr lvl="1"/>
            <a:endParaRPr lang="hr-HR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125078668-cartoon-stick-figure-drawing-conceptual-illustration-of-angry-man-or-businessman-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786" y="214290"/>
            <a:ext cx="1280335" cy="1643075"/>
          </a:xfrm>
          <a:prstGeom prst="rect">
            <a:avLst/>
          </a:prstGeom>
        </p:spPr>
      </p:pic>
      <p:sp>
        <p:nvSpPr>
          <p:cNvPr id="48130" name="AutoShape 2" descr="Artistic drawing of yes and no questionnaire form Vector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2" name="AutoShape 4" descr="Artistic drawing of yes and no questionnaire form Vector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4" name="AutoShape 6" descr="Personal Interview Linear Icon Survey Questionnaire Form Customer Service  Rating Employee Satisfaction Thin Line Illustration Contour Symbol Vector  Isolated Outline Drawing Editable Stroke Stock Illustration - Download  Image Now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6" name="Picture 8" descr="http://www.nakladaslap.com/public/images/testovi/byiv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4214818"/>
            <a:ext cx="1500198" cy="2129314"/>
          </a:xfrm>
          <a:prstGeom prst="rect">
            <a:avLst/>
          </a:prstGeom>
          <a:noFill/>
        </p:spPr>
      </p:pic>
      <p:pic>
        <p:nvPicPr>
          <p:cNvPr id="48138" name="Picture 10" descr="http://www.nakladaslap.com/public/images/testovi/bdiv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0892" y="4214818"/>
            <a:ext cx="1483088" cy="21050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4348" y="214290"/>
            <a:ext cx="8229600" cy="1143000"/>
          </a:xfrm>
          <a:prstGeom prst="rect">
            <a:avLst/>
          </a:prstGeom>
          <a:ln w="127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bIns="9144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Perpetua" pitchFamily="18" charset="0"/>
              </a:rPr>
              <a:t>3. </a:t>
            </a:r>
            <a:r>
              <a:rPr lang="vi-VN" sz="3200" b="1" dirty="0" smtClean="0">
                <a:solidFill>
                  <a:schemeClr val="accent5">
                    <a:lumMod val="75000"/>
                  </a:schemeClr>
                </a:solidFill>
              </a:rPr>
              <a:t>Pregled problema i </a:t>
            </a:r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Perpetua" pitchFamily="18" charset="0"/>
              </a:rPr>
              <a:t/>
            </a:r>
            <a:b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Perpetua" pitchFamily="18" charset="0"/>
              </a:rPr>
            </a:br>
            <a:r>
              <a:rPr lang="vi-VN" sz="3200" b="1" dirty="0" smtClean="0">
                <a:solidFill>
                  <a:schemeClr val="accent5">
                    <a:lumMod val="75000"/>
                  </a:schemeClr>
                </a:solidFill>
              </a:rPr>
              <a:t>sređivanje podataka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Perpetu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5"/>
          <p:cNvSpPr txBox="1">
            <a:spLocks/>
          </p:cNvSpPr>
          <p:nvPr/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Sažimanje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Razlog dolaska na terapiju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Osvrt na iznošenje</a:t>
            </a:r>
            <a:r>
              <a:rPr kumimoji="0" lang="hr-H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općenitih problema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baseline="0" dirty="0" smtClean="0">
                <a:latin typeface="+mj-lt"/>
              </a:rPr>
              <a:t>Procjena suicidalnosti</a:t>
            </a: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Content Placeholder 6" descr="asd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428604"/>
            <a:ext cx="2286016" cy="138907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4348" y="214290"/>
            <a:ext cx="8229600" cy="1143000"/>
          </a:xfrm>
          <a:prstGeom prst="rect">
            <a:avLst/>
          </a:prstGeom>
          <a:ln w="12700" cap="flat" cmpd="sng" algn="ctr">
            <a:solidFill>
              <a:schemeClr val="bg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bIns="9144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</a:rPr>
              <a:t>4. Identificiranje problema i </a:t>
            </a:r>
            <a:br>
              <a:rPr lang="hr-HR" sz="32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</a:rPr>
              <a:t>postavljanje ciljeva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5"/>
          <p:cNvSpPr txBox="1">
            <a:spLocks/>
          </p:cNvSpPr>
          <p:nvPr/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Identificiranje specifičnih problema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Prevođenje problema u ciljeve terapije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lang="hr-HR" sz="2400" dirty="0">
              <a:latin typeface="+mj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Izražavanje općenitih ciljeva u bihevoralnim</a:t>
            </a:r>
            <a:r>
              <a:rPr kumimoji="0" lang="hr-H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terminima</a:t>
            </a: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9154" name="Picture 2" descr="stick Man&quot; photos, royalty-free images, graphics, vectors &amp; videos | Adobe  Stock"/>
          <p:cNvPicPr>
            <a:picLocks noChangeAspect="1" noChangeArrowheads="1"/>
          </p:cNvPicPr>
          <p:nvPr/>
        </p:nvPicPr>
        <p:blipFill>
          <a:blip r:embed="rId2"/>
          <a:srcRect r="5463"/>
          <a:stretch>
            <a:fillRect/>
          </a:stretch>
        </p:blipFill>
        <p:spPr bwMode="auto">
          <a:xfrm>
            <a:off x="357158" y="285728"/>
            <a:ext cx="1857356" cy="1750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f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14290"/>
            <a:ext cx="1768556" cy="18573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1143000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5. Educiranje klijenta o kognitivnom modelu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pPr>
              <a:lnSpc>
                <a:spcPct val="150000"/>
              </a:lnSpc>
            </a:pPr>
            <a:r>
              <a:rPr lang="hr-HR" sz="2400" dirty="0" smtClean="0">
                <a:latin typeface="+mj-lt"/>
              </a:rPr>
              <a:t>Terapeut objašnjava, ilustrira i bilježi kognitivni model na primjerima klijenta</a:t>
            </a:r>
          </a:p>
          <a:p>
            <a:endParaRPr lang="hr-HR" dirty="0"/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0" name="AutoShape 2" descr="Stickman Teaching Vector Images (30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Stickman Teaching Vector Images (30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8" name="Diagram 7"/>
          <p:cNvGraphicFramePr/>
          <p:nvPr/>
        </p:nvGraphicFramePr>
        <p:xfrm>
          <a:off x="1785918" y="3571876"/>
          <a:ext cx="6096000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1354005" cy="1571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6. Otkrivanje klijentovih očekivanja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14546" y="1357298"/>
            <a:ext cx="5715040" cy="1588"/>
          </a:xfrm>
          <a:prstGeom prst="line">
            <a:avLst/>
          </a:prstGeom>
          <a:ln w="31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5"/>
          <p:cNvSpPr txBox="1">
            <a:spLocks/>
          </p:cNvSpPr>
          <p:nvPr/>
        </p:nvSpPr>
        <p:spPr>
          <a:xfrm>
            <a:off x="685800" y="1428736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Demistificirati terapiju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dirty="0" smtClean="0">
                <a:latin typeface="+mj-lt"/>
              </a:rPr>
              <a:t>Naglasiti metodičnost i racionalnost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hr-H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Istaknuti odgovornost i aktivno sudjelovanje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hr-HR" sz="2400" dirty="0" smtClean="0">
                <a:latin typeface="+mj-lt"/>
              </a:rPr>
              <a:t>Procijeniti trajanje terapije</a:t>
            </a: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2018</TotalTime>
  <Words>477</Words>
  <Application>Microsoft Office PowerPoint</Application>
  <PresentationFormat>On-screen Show (4:3)</PresentationFormat>
  <Paragraphs>118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Cookie</vt:lpstr>
      <vt:lpstr>Franklin Gothic Book</vt:lpstr>
      <vt:lpstr>Perpetua</vt:lpstr>
      <vt:lpstr>Times New Roman</vt:lpstr>
      <vt:lpstr>Wingdings 2</vt:lpstr>
      <vt:lpstr>Wingdings 3</vt:lpstr>
      <vt:lpstr>Equity</vt:lpstr>
      <vt:lpstr>Osnove kognitivne terapije</vt:lpstr>
      <vt:lpstr>        Ciljevi inicijalne seanse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Educiranje klijenta o kognitivnom modelu</vt:lpstr>
      <vt:lpstr>6. Otkrivanje klijentovih očekivanja</vt:lpstr>
      <vt:lpstr>7. Educiranje klijenta o njegovom  poremećaju</vt:lpstr>
      <vt:lpstr>8. Zadavanje domaće zadaće</vt:lpstr>
      <vt:lpstr>Primjer domaće zadaće </vt:lpstr>
      <vt:lpstr>9. Osiguravanje sažetka</vt:lpstr>
      <vt:lpstr>10. Povratna informacija</vt:lpstr>
      <vt:lpstr>10. Povratna informacija</vt:lpstr>
      <vt:lpstr>Literatura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Osnove kognitivne terapije Struktura prve terapijske seanse</dc:title>
  <dc:creator>Windows User</dc:creator>
  <cp:lastModifiedBy>hubikotvr@outlook.com</cp:lastModifiedBy>
  <cp:revision>45</cp:revision>
  <dcterms:created xsi:type="dcterms:W3CDTF">2020-09-18T11:50:25Z</dcterms:created>
  <dcterms:modified xsi:type="dcterms:W3CDTF">2020-10-12T12:29:10Z</dcterms:modified>
</cp:coreProperties>
</file>