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8"/>
  </p:notesMasterIdLst>
  <p:sldIdLst>
    <p:sldId id="256" r:id="rId2"/>
    <p:sldId id="262" r:id="rId3"/>
    <p:sldId id="314" r:id="rId4"/>
    <p:sldId id="326" r:id="rId5"/>
    <p:sldId id="313" r:id="rId6"/>
    <p:sldId id="284" r:id="rId7"/>
    <p:sldId id="315" r:id="rId8"/>
    <p:sldId id="316" r:id="rId9"/>
    <p:sldId id="317" r:id="rId10"/>
    <p:sldId id="318" r:id="rId11"/>
    <p:sldId id="320" r:id="rId12"/>
    <p:sldId id="267" r:id="rId13"/>
    <p:sldId id="319" r:id="rId14"/>
    <p:sldId id="266" r:id="rId15"/>
    <p:sldId id="268" r:id="rId16"/>
    <p:sldId id="275" r:id="rId17"/>
    <p:sldId id="321" r:id="rId18"/>
    <p:sldId id="273" r:id="rId19"/>
    <p:sldId id="293" r:id="rId20"/>
    <p:sldId id="322" r:id="rId21"/>
    <p:sldId id="323" r:id="rId22"/>
    <p:sldId id="281" r:id="rId23"/>
    <p:sldId id="325" r:id="rId24"/>
    <p:sldId id="282" r:id="rId25"/>
    <p:sldId id="327" r:id="rId26"/>
    <p:sldId id="271" r:id="rId27"/>
  </p:sldIdLst>
  <p:sldSz cx="9144000" cy="5143500" type="screen16x9"/>
  <p:notesSz cx="6858000" cy="9144000"/>
  <p:embeddedFontLst>
    <p:embeddedFont>
      <p:font typeface="Raleway" panose="020B0604020202020204" charset="-18"/>
      <p:regular r:id="rId29"/>
      <p:bold r:id="rId30"/>
      <p:italic r:id="rId31"/>
      <p:boldItalic r:id="rId32"/>
    </p:embeddedFont>
    <p:embeddedFont>
      <p:font typeface="Itim" panose="020B0604020202020204" charset="-34"/>
      <p:regular r:id="rId33"/>
    </p:embeddedFont>
    <p:embeddedFont>
      <p:font typeface="Caveat Brush" panose="020B0604020202020204" charset="-18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F3461F-018F-4CC7-9525-8A199E82700B}">
  <a:tblStyle styleId="{8FF3461F-018F-4CC7-9525-8A199E8270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95" autoAdjust="0"/>
  </p:normalViewPr>
  <p:slideViewPr>
    <p:cSldViewPr snapToGrid="0">
      <p:cViewPr varScale="1">
        <p:scale>
          <a:sx n="126" d="100"/>
          <a:sy n="126" d="100"/>
        </p:scale>
        <p:origin x="111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9" name="Google Shape;7149;g9eef0a043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0" name="Google Shape;7150;g9eef0a043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5" name="Google Shape;8235;g9eef0a043f_0_78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6" name="Google Shape;8236;g9eef0a043f_0_78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1" name="Google Shape;7771;g9eef0a043f_0_4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2" name="Google Shape;7772;g9eef0a043f_0_4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7264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7" name="Google Shape;8137;g9eef0a043f_0_7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8" name="Google Shape;8138;g9eef0a043f_0_7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4" name="Google Shape;9714;g9eef0a043f_0_86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5" name="Google Shape;9715;g9eef0a043f_0_86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1" name="Google Shape;7771;g9eef0a043f_0_4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2" name="Google Shape;7772;g9eef0a043f_0_4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6945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1" name="Google Shape;7771;g9eef0a043f_0_4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2" name="Google Shape;7772;g9eef0a043f_0_4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9841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" name="Google Shape;8581;g9eef0a043f_0_80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2" name="Google Shape;8582;g9eef0a043f_0_80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1" name="Google Shape;7771;g9eef0a043f_0_4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2" name="Google Shape;7772;g9eef0a043f_0_4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8036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4" name="Google Shape;8594;g9eef0a043f_0_8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5" name="Google Shape;8595;g9eef0a043f_0_8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5" name="Google Shape;8055;g9eef0a043f_0_4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6" name="Google Shape;8056;g9eef0a043f_0_4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6" name="Google Shape;7356;g9eef0a043f_0_2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7" name="Google Shape;7357;g9eef0a043f_0_2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7" name="Google Shape;7407;g9eef0a043f_0_2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8" name="Google Shape;7408;g9eef0a043f_0_2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3189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" name="Google Shape;8807;g540b121389_2_2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8" name="Google Shape;8808;g540b121389_2_2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8" name="Google Shape;8818;g540b121389_2_2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9" name="Google Shape;8819;g540b121389_2_2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0318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2" name="Google Shape;7602;g540b121389_2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3" name="Google Shape;7603;g540b121389_2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7" name="Google Shape;8527;g9eef0a043f_0_8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8" name="Google Shape;8528;g9eef0a043f_0_8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0428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2" name="Google Shape;7552;g9eef0a043f_0_3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3" name="Google Shape;7553;g9eef0a043f_0_3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1" name="Google Shape;7771;g9eef0a043f_0_4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2" name="Google Shape;7772;g9eef0a043f_0_4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625100" y="1153123"/>
            <a:ext cx="5893800" cy="23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1925850" y="3369725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24459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788711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-346382" y="790541"/>
            <a:ext cx="2258379" cy="640553"/>
            <a:chOff x="-2810250" y="3572525"/>
            <a:chExt cx="2106500" cy="597475"/>
          </a:xfrm>
        </p:grpSpPr>
        <p:sp>
          <p:nvSpPr>
            <p:cNvPr id="16" name="Google Shape;16;p2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7629873" y="4385269"/>
            <a:ext cx="1773362" cy="564914"/>
            <a:chOff x="-4380075" y="3780200"/>
            <a:chExt cx="1637000" cy="521475"/>
          </a:xfrm>
        </p:grpSpPr>
        <p:sp>
          <p:nvSpPr>
            <p:cNvPr id="127" name="Google Shape;127;p2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6_1_1">
    <p:spTree>
      <p:nvGrpSpPr>
        <p:cNvPr id="1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0" name="Google Shape;319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1" name="Google Shape;3191;p20"/>
          <p:cNvSpPr txBox="1">
            <a:spLocks noGrp="1"/>
          </p:cNvSpPr>
          <p:nvPr>
            <p:ph type="subTitle" idx="1"/>
          </p:nvPr>
        </p:nvSpPr>
        <p:spPr>
          <a:xfrm>
            <a:off x="3767775" y="1926660"/>
            <a:ext cx="1584600" cy="6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192" name="Google Shape;3192;p20"/>
          <p:cNvSpPr txBox="1">
            <a:spLocks noGrp="1"/>
          </p:cNvSpPr>
          <p:nvPr>
            <p:ph type="subTitle" idx="2"/>
          </p:nvPr>
        </p:nvSpPr>
        <p:spPr>
          <a:xfrm>
            <a:off x="6279850" y="2476381"/>
            <a:ext cx="1967700" cy="6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193" name="Google Shape;3193;p20"/>
          <p:cNvSpPr txBox="1">
            <a:spLocks noGrp="1"/>
          </p:cNvSpPr>
          <p:nvPr>
            <p:ph type="subTitle" idx="3"/>
          </p:nvPr>
        </p:nvSpPr>
        <p:spPr>
          <a:xfrm>
            <a:off x="900014" y="2476381"/>
            <a:ext cx="1967700" cy="6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194" name="Google Shape;3194;p20"/>
          <p:cNvSpPr txBox="1">
            <a:spLocks noGrp="1"/>
          </p:cNvSpPr>
          <p:nvPr>
            <p:ph type="subTitle" idx="4"/>
          </p:nvPr>
        </p:nvSpPr>
        <p:spPr>
          <a:xfrm>
            <a:off x="3406730" y="2592314"/>
            <a:ext cx="2322600" cy="8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195" name="Google Shape;3195;p20"/>
          <p:cNvSpPr txBox="1">
            <a:spLocks noGrp="1"/>
          </p:cNvSpPr>
          <p:nvPr>
            <p:ph type="subTitle" idx="5"/>
          </p:nvPr>
        </p:nvSpPr>
        <p:spPr>
          <a:xfrm>
            <a:off x="6102401" y="3145275"/>
            <a:ext cx="2322600" cy="8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196" name="Google Shape;3196;p20"/>
          <p:cNvSpPr txBox="1">
            <a:spLocks noGrp="1"/>
          </p:cNvSpPr>
          <p:nvPr>
            <p:ph type="subTitle" idx="6"/>
          </p:nvPr>
        </p:nvSpPr>
        <p:spPr>
          <a:xfrm>
            <a:off x="722575" y="3141926"/>
            <a:ext cx="2322600" cy="8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3197" name="Google Shape;3197;p20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3198" name="Google Shape;3198;p20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20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20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0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20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20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0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20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20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0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20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20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20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20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20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20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0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0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0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0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0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0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0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20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0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20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20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20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20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20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20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20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20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20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20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20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20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20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20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20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20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20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20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20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20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20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20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20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20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20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20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20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20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20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20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20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20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20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20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20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20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20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20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20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20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20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20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20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20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20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20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20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20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20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20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20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20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20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20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20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20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20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20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20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20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20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20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20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20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20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20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20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20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20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20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20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20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20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20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20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20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20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20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20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20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20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20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20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20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20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08" name="Google Shape;3308;p20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8020526" y="60431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9" name="Google Shape;3309;p20"/>
          <p:cNvPicPr preferRelativeResize="0"/>
          <p:nvPr/>
        </p:nvPicPr>
        <p:blipFill>
          <a:blip r:embed="rId4">
            <a:alphaModFix amt="68000"/>
          </a:blip>
          <a:stretch>
            <a:fillRect/>
          </a:stretch>
        </p:blipFill>
        <p:spPr>
          <a:xfrm>
            <a:off x="-357474" y="4599169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10" name="Google Shape;3310;p20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3311" name="Google Shape;3311;p20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20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20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20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20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20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20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20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20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20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20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20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20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20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20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20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20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20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20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20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20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20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20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20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20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20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20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20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20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20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20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20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20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20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20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20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20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20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20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20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20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20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20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20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20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20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20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20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20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20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20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20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20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20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20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20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20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20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20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20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20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20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20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20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20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20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20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20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20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20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20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20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20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20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20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20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20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20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20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20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20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20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20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20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20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20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20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20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20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20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20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20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20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20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20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20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20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20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20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20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20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20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20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20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20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20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20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20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20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20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1" name="Google Shape;3421;p20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6_1">
    <p:spTree>
      <p:nvGrpSpPr>
        <p:cNvPr id="1" name="Shape 3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8" name="Google Shape;3658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9" name="Google Shape;3659;p22"/>
          <p:cNvSpPr txBox="1">
            <a:spLocks noGrp="1"/>
          </p:cNvSpPr>
          <p:nvPr>
            <p:ph type="subTitle" idx="1"/>
          </p:nvPr>
        </p:nvSpPr>
        <p:spPr>
          <a:xfrm>
            <a:off x="600131" y="3083184"/>
            <a:ext cx="20436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3660" name="Google Shape;3660;p22"/>
          <p:cNvSpPr txBox="1">
            <a:spLocks noGrp="1"/>
          </p:cNvSpPr>
          <p:nvPr>
            <p:ph type="subTitle" idx="2"/>
          </p:nvPr>
        </p:nvSpPr>
        <p:spPr>
          <a:xfrm>
            <a:off x="6499803" y="3083184"/>
            <a:ext cx="20436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3661" name="Google Shape;3661;p22"/>
          <p:cNvSpPr txBox="1">
            <a:spLocks noGrp="1"/>
          </p:cNvSpPr>
          <p:nvPr>
            <p:ph type="subTitle" idx="3"/>
          </p:nvPr>
        </p:nvSpPr>
        <p:spPr>
          <a:xfrm>
            <a:off x="600131" y="1941313"/>
            <a:ext cx="2043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3662" name="Google Shape;3662;p22"/>
          <p:cNvSpPr txBox="1">
            <a:spLocks noGrp="1"/>
          </p:cNvSpPr>
          <p:nvPr>
            <p:ph type="subTitle" idx="4"/>
          </p:nvPr>
        </p:nvSpPr>
        <p:spPr>
          <a:xfrm>
            <a:off x="6499803" y="1941313"/>
            <a:ext cx="2043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1600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3663" name="Google Shape;3663;p22"/>
          <p:cNvSpPr txBox="1">
            <a:spLocks noGrp="1"/>
          </p:cNvSpPr>
          <p:nvPr>
            <p:ph type="subTitle" idx="5"/>
          </p:nvPr>
        </p:nvSpPr>
        <p:spPr>
          <a:xfrm>
            <a:off x="600131" y="2247668"/>
            <a:ext cx="204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64" name="Google Shape;3664;p22"/>
          <p:cNvSpPr txBox="1">
            <a:spLocks noGrp="1"/>
          </p:cNvSpPr>
          <p:nvPr>
            <p:ph type="subTitle" idx="6"/>
          </p:nvPr>
        </p:nvSpPr>
        <p:spPr>
          <a:xfrm>
            <a:off x="6499803" y="2247668"/>
            <a:ext cx="204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65" name="Google Shape;3665;p22"/>
          <p:cNvSpPr txBox="1">
            <a:spLocks noGrp="1"/>
          </p:cNvSpPr>
          <p:nvPr>
            <p:ph type="subTitle" idx="7"/>
          </p:nvPr>
        </p:nvSpPr>
        <p:spPr>
          <a:xfrm>
            <a:off x="600131" y="3356118"/>
            <a:ext cx="204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66" name="Google Shape;3666;p22"/>
          <p:cNvSpPr txBox="1">
            <a:spLocks noGrp="1"/>
          </p:cNvSpPr>
          <p:nvPr>
            <p:ph type="subTitle" idx="8"/>
          </p:nvPr>
        </p:nvSpPr>
        <p:spPr>
          <a:xfrm>
            <a:off x="6499803" y="3356118"/>
            <a:ext cx="204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67" name="Google Shape;3667;p22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668" name="Google Shape;3668;p22"/>
          <p:cNvSpPr txBox="1">
            <a:spLocks noGrp="1"/>
          </p:cNvSpPr>
          <p:nvPr>
            <p:ph type="title" idx="9" hasCustomPrompt="1"/>
          </p:nvPr>
        </p:nvSpPr>
        <p:spPr>
          <a:xfrm>
            <a:off x="3664009" y="1969786"/>
            <a:ext cx="8637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69" name="Google Shape;3669;p22"/>
          <p:cNvSpPr txBox="1">
            <a:spLocks noGrp="1"/>
          </p:cNvSpPr>
          <p:nvPr>
            <p:ph type="title" idx="13" hasCustomPrompt="1"/>
          </p:nvPr>
        </p:nvSpPr>
        <p:spPr>
          <a:xfrm>
            <a:off x="3664009" y="3086761"/>
            <a:ext cx="8637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70" name="Google Shape;3670;p22"/>
          <p:cNvSpPr txBox="1">
            <a:spLocks noGrp="1"/>
          </p:cNvSpPr>
          <p:nvPr>
            <p:ph type="title" idx="14" hasCustomPrompt="1"/>
          </p:nvPr>
        </p:nvSpPr>
        <p:spPr>
          <a:xfrm>
            <a:off x="4633708" y="1969786"/>
            <a:ext cx="8259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71" name="Google Shape;3671;p22"/>
          <p:cNvSpPr txBox="1">
            <a:spLocks noGrp="1"/>
          </p:cNvSpPr>
          <p:nvPr>
            <p:ph type="title" idx="15" hasCustomPrompt="1"/>
          </p:nvPr>
        </p:nvSpPr>
        <p:spPr>
          <a:xfrm>
            <a:off x="4633708" y="3086761"/>
            <a:ext cx="8259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3672" name="Google Shape;3672;p22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3673" name="Google Shape;3673;p22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22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22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22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22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22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22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22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22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22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22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22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22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22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22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22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22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22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22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22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22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22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22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22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22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22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22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22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22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22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22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22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22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22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22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22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22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22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22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22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22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22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22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22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22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22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22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22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22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22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22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22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22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22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22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22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22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22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22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22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22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22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22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22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22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22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22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22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22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22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22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22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22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22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22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22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22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22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22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22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22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22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22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22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22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22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22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22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22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22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22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22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22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22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22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22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22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22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22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22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22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22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22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22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22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22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22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22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22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22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3" name="Google Shape;3783;p22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3784" name="Google Shape;3784;p22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22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22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22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22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22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22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22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22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22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22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22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22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22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22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22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22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22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22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22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22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22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22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22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22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22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22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22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22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22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22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22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22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22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22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22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22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22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22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22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22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22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22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22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22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22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22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22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22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22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22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22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22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22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22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22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22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22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22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22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22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22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22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22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22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22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22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22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852" name="Google Shape;3852;p22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7370661" y="331788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3" name="Google Shape;3853;p22"/>
          <p:cNvPicPr preferRelativeResize="0"/>
          <p:nvPr/>
        </p:nvPicPr>
        <p:blipFill rotWithShape="1">
          <a:blip r:embed="rId4">
            <a:alphaModFix amt="58000"/>
          </a:blip>
          <a:srcRect l="6060" r="-6059"/>
          <a:stretch/>
        </p:blipFill>
        <p:spPr>
          <a:xfrm>
            <a:off x="-1047375" y="4636612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4"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5" name="Google Shape;385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56" name="Google Shape;3856;p23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3857" name="Google Shape;3857;p2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2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2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2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2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2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2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2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2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2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2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2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2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2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2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2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2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2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2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2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2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2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2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2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2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2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2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2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2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2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2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2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2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2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2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2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2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2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2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2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2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2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2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2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2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2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2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2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2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2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2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2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2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2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2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2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2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2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2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2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2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2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2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2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2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2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2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2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2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2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2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2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2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2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2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2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2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2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967" name="Google Shape;3967;p23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8" name="Google Shape;3968;p23"/>
          <p:cNvPicPr preferRelativeResize="0"/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69" name="Google Shape;3969;p23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3970" name="Google Shape;3970;p2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2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2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2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2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2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2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2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2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2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2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2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2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2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2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2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2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2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2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2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2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0" name="Google Shape;4080;p23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4_1">
    <p:spTree>
      <p:nvGrpSpPr>
        <p:cNvPr id="1" name="Shape 4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2" name="Google Shape;4082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83" name="Google Shape;4083;p24"/>
          <p:cNvGrpSpPr/>
          <p:nvPr/>
        </p:nvGrpSpPr>
        <p:grpSpPr>
          <a:xfrm>
            <a:off x="7745300" y="453413"/>
            <a:ext cx="2106500" cy="597475"/>
            <a:chOff x="-2810250" y="3572525"/>
            <a:chExt cx="2106500" cy="597475"/>
          </a:xfrm>
        </p:grpSpPr>
        <p:sp>
          <p:nvSpPr>
            <p:cNvPr id="4084" name="Google Shape;4084;p2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2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2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2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2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2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2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2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2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2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2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2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2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2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2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2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2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2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2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2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2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2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2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2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2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2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2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2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2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2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2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2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2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2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2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2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2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2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2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2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2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2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2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2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2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2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2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2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2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2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2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2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2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2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2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2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2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2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2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2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2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2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2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2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2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2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2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2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2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94" name="Google Shape;4194;p24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7745301" y="4636594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5" name="Google Shape;4195;p24"/>
          <p:cNvPicPr preferRelativeResize="0"/>
          <p:nvPr/>
        </p:nvPicPr>
        <p:blipFill>
          <a:blip r:embed="rId4">
            <a:alphaModFix amt="73000"/>
          </a:blip>
          <a:stretch>
            <a:fillRect/>
          </a:stretch>
        </p:blipFill>
        <p:spPr>
          <a:xfrm>
            <a:off x="-1557174" y="655569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96" name="Google Shape;4196;p24"/>
          <p:cNvGrpSpPr/>
          <p:nvPr/>
        </p:nvGrpSpPr>
        <p:grpSpPr>
          <a:xfrm>
            <a:off x="-1043675" y="4210088"/>
            <a:ext cx="2106500" cy="597475"/>
            <a:chOff x="-2810250" y="3572525"/>
            <a:chExt cx="2106500" cy="597475"/>
          </a:xfrm>
        </p:grpSpPr>
        <p:sp>
          <p:nvSpPr>
            <p:cNvPr id="4197" name="Google Shape;4197;p2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2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2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2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2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2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2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2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2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2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2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2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2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2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2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2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2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2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2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2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2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2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2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2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2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2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2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2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2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2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2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2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2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2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2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2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2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2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2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2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2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2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2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2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2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2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2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2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2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2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2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2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2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2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2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2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2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2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2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2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2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2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2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2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2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2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2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2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2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2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2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2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2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2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2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2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2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2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2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2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2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2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2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2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2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2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2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2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2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2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2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2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2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2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2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2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2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2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2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2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2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2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2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2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2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2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2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2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2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2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7" name="Google Shape;4307;p24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4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9" name="Google Shape;430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0" name="Google Shape;4310;p25"/>
          <p:cNvSpPr txBox="1">
            <a:spLocks noGrp="1"/>
          </p:cNvSpPr>
          <p:nvPr>
            <p:ph type="subTitle" idx="1"/>
          </p:nvPr>
        </p:nvSpPr>
        <p:spPr>
          <a:xfrm>
            <a:off x="80415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4311" name="Google Shape;4311;p25"/>
          <p:cNvSpPr txBox="1">
            <a:spLocks noGrp="1"/>
          </p:cNvSpPr>
          <p:nvPr>
            <p:ph type="subTitle" idx="2"/>
          </p:nvPr>
        </p:nvSpPr>
        <p:spPr>
          <a:xfrm>
            <a:off x="583365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4312" name="Google Shape;4312;p25"/>
          <p:cNvSpPr txBox="1">
            <a:spLocks noGrp="1"/>
          </p:cNvSpPr>
          <p:nvPr>
            <p:ph type="subTitle" idx="3"/>
          </p:nvPr>
        </p:nvSpPr>
        <p:spPr>
          <a:xfrm>
            <a:off x="804150" y="1678052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4313" name="Google Shape;4313;p25"/>
          <p:cNvSpPr txBox="1">
            <a:spLocks noGrp="1"/>
          </p:cNvSpPr>
          <p:nvPr>
            <p:ph type="subTitle" idx="4"/>
          </p:nvPr>
        </p:nvSpPr>
        <p:spPr>
          <a:xfrm>
            <a:off x="5833650" y="1678052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4314" name="Google Shape;4314;p25"/>
          <p:cNvSpPr txBox="1">
            <a:spLocks noGrp="1"/>
          </p:cNvSpPr>
          <p:nvPr>
            <p:ph type="subTitle" idx="5"/>
          </p:nvPr>
        </p:nvSpPr>
        <p:spPr>
          <a:xfrm>
            <a:off x="331890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4315" name="Google Shape;4315;p25"/>
          <p:cNvSpPr txBox="1">
            <a:spLocks noGrp="1"/>
          </p:cNvSpPr>
          <p:nvPr>
            <p:ph type="subTitle" idx="6"/>
          </p:nvPr>
        </p:nvSpPr>
        <p:spPr>
          <a:xfrm>
            <a:off x="3318900" y="1678052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4316" name="Google Shape;4316;p25"/>
          <p:cNvSpPr txBox="1">
            <a:spLocks noGrp="1"/>
          </p:cNvSpPr>
          <p:nvPr>
            <p:ph type="subTitle" idx="7"/>
          </p:nvPr>
        </p:nvSpPr>
        <p:spPr>
          <a:xfrm>
            <a:off x="804150" y="2118757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17" name="Google Shape;4317;p25"/>
          <p:cNvSpPr txBox="1">
            <a:spLocks noGrp="1"/>
          </p:cNvSpPr>
          <p:nvPr>
            <p:ph type="subTitle" idx="8"/>
          </p:nvPr>
        </p:nvSpPr>
        <p:spPr>
          <a:xfrm>
            <a:off x="5833650" y="2118757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18" name="Google Shape;4318;p25"/>
          <p:cNvSpPr txBox="1">
            <a:spLocks noGrp="1"/>
          </p:cNvSpPr>
          <p:nvPr>
            <p:ph type="subTitle" idx="9"/>
          </p:nvPr>
        </p:nvSpPr>
        <p:spPr>
          <a:xfrm>
            <a:off x="804150" y="363258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19" name="Google Shape;4319;p25"/>
          <p:cNvSpPr txBox="1">
            <a:spLocks noGrp="1"/>
          </p:cNvSpPr>
          <p:nvPr>
            <p:ph type="subTitle" idx="13"/>
          </p:nvPr>
        </p:nvSpPr>
        <p:spPr>
          <a:xfrm>
            <a:off x="5833650" y="363258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20" name="Google Shape;4320;p25"/>
          <p:cNvSpPr txBox="1">
            <a:spLocks noGrp="1"/>
          </p:cNvSpPr>
          <p:nvPr>
            <p:ph type="subTitle" idx="14"/>
          </p:nvPr>
        </p:nvSpPr>
        <p:spPr>
          <a:xfrm>
            <a:off x="3318900" y="2118757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21" name="Google Shape;4321;p25"/>
          <p:cNvSpPr txBox="1">
            <a:spLocks noGrp="1"/>
          </p:cNvSpPr>
          <p:nvPr>
            <p:ph type="subTitle" idx="15"/>
          </p:nvPr>
        </p:nvSpPr>
        <p:spPr>
          <a:xfrm>
            <a:off x="3318900" y="363258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322" name="Google Shape;4322;p25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4323" name="Google Shape;4323;p2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2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2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2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2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2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2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2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2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2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2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2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2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2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2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2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2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2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2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2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2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2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2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2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2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2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2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2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2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2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2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2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2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2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2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2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2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2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2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2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2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2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2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2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2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2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2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2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2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2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2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2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2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2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2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2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2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2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2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2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2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2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2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2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2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2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2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2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2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2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2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2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2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2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2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2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2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2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2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2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2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2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2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2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2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2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2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2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2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2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2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2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2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2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2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2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2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2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2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2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2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2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2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2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2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2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2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2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2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2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3" name="Google Shape;4433;p25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4434" name="Google Shape;4434;p2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2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2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2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2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2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2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2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2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2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2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2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2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2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2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2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2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2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2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2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2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2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2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2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2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2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2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2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2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2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2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2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2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2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2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2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2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2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2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2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2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2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2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2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2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2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2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2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2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2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2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2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2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2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2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2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2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2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2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2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2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2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2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2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2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2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2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2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2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2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2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2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2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2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2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2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2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2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2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2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2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2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2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2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2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2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2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2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2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2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2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2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2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2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2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2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2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2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2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2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2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2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2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2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2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2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2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2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2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2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44" name="Google Shape;4544;p25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text">
  <p:cSld name="CUSTOM_8">
    <p:spTree>
      <p:nvGrpSpPr>
        <p:cNvPr id="1" name="Shape 4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4" name="Google Shape;4914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5" name="Google Shape;4915;p28"/>
          <p:cNvSpPr txBox="1">
            <a:spLocks noGrp="1"/>
          </p:cNvSpPr>
          <p:nvPr>
            <p:ph type="title" hasCustomPrompt="1"/>
          </p:nvPr>
        </p:nvSpPr>
        <p:spPr>
          <a:xfrm>
            <a:off x="2907000" y="1038388"/>
            <a:ext cx="33300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16" name="Google Shape;4916;p28"/>
          <p:cNvSpPr txBox="1">
            <a:spLocks noGrp="1"/>
          </p:cNvSpPr>
          <p:nvPr>
            <p:ph type="title" idx="2" hasCustomPrompt="1"/>
          </p:nvPr>
        </p:nvSpPr>
        <p:spPr>
          <a:xfrm>
            <a:off x="804575" y="2965572"/>
            <a:ext cx="33300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17" name="Google Shape;4917;p28"/>
          <p:cNvSpPr txBox="1">
            <a:spLocks noGrp="1"/>
          </p:cNvSpPr>
          <p:nvPr>
            <p:ph type="title" idx="3" hasCustomPrompt="1"/>
          </p:nvPr>
        </p:nvSpPr>
        <p:spPr>
          <a:xfrm>
            <a:off x="5100775" y="2952750"/>
            <a:ext cx="33300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18" name="Google Shape;4918;p28"/>
          <p:cNvSpPr txBox="1">
            <a:spLocks noGrp="1"/>
          </p:cNvSpPr>
          <p:nvPr>
            <p:ph type="subTitle" idx="1"/>
          </p:nvPr>
        </p:nvSpPr>
        <p:spPr>
          <a:xfrm>
            <a:off x="3005850" y="1834313"/>
            <a:ext cx="31323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919" name="Google Shape;4919;p28"/>
          <p:cNvSpPr txBox="1">
            <a:spLocks noGrp="1"/>
          </p:cNvSpPr>
          <p:nvPr>
            <p:ph type="subTitle" idx="4"/>
          </p:nvPr>
        </p:nvSpPr>
        <p:spPr>
          <a:xfrm>
            <a:off x="713225" y="3765989"/>
            <a:ext cx="33300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920" name="Google Shape;4920;p28"/>
          <p:cNvSpPr txBox="1">
            <a:spLocks noGrp="1"/>
          </p:cNvSpPr>
          <p:nvPr>
            <p:ph type="subTitle" idx="5"/>
          </p:nvPr>
        </p:nvSpPr>
        <p:spPr>
          <a:xfrm>
            <a:off x="5199625" y="3765989"/>
            <a:ext cx="31323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921" name="Google Shape;4921;p28"/>
          <p:cNvGrpSpPr/>
          <p:nvPr/>
        </p:nvGrpSpPr>
        <p:grpSpPr>
          <a:xfrm>
            <a:off x="7037488" y="4160450"/>
            <a:ext cx="2106500" cy="597475"/>
            <a:chOff x="-2810250" y="3572525"/>
            <a:chExt cx="2106500" cy="597475"/>
          </a:xfrm>
        </p:grpSpPr>
        <p:sp>
          <p:nvSpPr>
            <p:cNvPr id="4922" name="Google Shape;4922;p2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2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2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2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2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2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2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2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2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2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2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2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2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2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2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2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2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2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2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2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2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2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2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2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2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2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2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2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2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2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2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2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2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2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2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2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2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2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2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2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2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2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2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2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2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2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2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2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2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2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2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2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2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2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2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2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2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2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2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2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2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2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2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2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2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2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2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2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2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2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2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2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2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2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2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2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2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2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2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2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2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2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2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2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2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2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2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2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2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2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2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2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2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2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2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2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2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2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2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2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2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2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2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2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2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2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2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2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2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2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2" name="Google Shape;5032;p28"/>
          <p:cNvGrpSpPr/>
          <p:nvPr/>
        </p:nvGrpSpPr>
        <p:grpSpPr>
          <a:xfrm flipH="1">
            <a:off x="-12" y="757134"/>
            <a:ext cx="2106500" cy="597475"/>
            <a:chOff x="-2810250" y="3572525"/>
            <a:chExt cx="2106500" cy="597475"/>
          </a:xfrm>
        </p:grpSpPr>
        <p:sp>
          <p:nvSpPr>
            <p:cNvPr id="5033" name="Google Shape;5033;p2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2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2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2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2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2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2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2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2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2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2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2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2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2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2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2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2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2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2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2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2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2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2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2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2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2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2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2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2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2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2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2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2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2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2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2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2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2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2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2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2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2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2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2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2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2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2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2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2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2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2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2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2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2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2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2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2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2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2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2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2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2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2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2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2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2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2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2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2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2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2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2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2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2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2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2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2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2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2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2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2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2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2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2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2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2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2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2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2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2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2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2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2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2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2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2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2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2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2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2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2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2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2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2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2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2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2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2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2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2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60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43" name="Google Shape;5143;p28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>
            <a:off x="7924350" y="423462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9_2">
    <p:spTree>
      <p:nvGrpSpPr>
        <p:cNvPr id="1" name="Shape 5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4" name="Google Shape;5494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95" name="Google Shape;5495;p31"/>
          <p:cNvSpPr txBox="1">
            <a:spLocks noGrp="1"/>
          </p:cNvSpPr>
          <p:nvPr>
            <p:ph type="subTitle" idx="1"/>
          </p:nvPr>
        </p:nvSpPr>
        <p:spPr>
          <a:xfrm>
            <a:off x="714875" y="1443626"/>
            <a:ext cx="7714200" cy="25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496" name="Google Shape;5496;p31"/>
          <p:cNvSpPr txBox="1">
            <a:spLocks noGrp="1"/>
          </p:cNvSpPr>
          <p:nvPr>
            <p:ph type="title"/>
          </p:nvPr>
        </p:nvSpPr>
        <p:spPr>
          <a:xfrm>
            <a:off x="714875" y="594625"/>
            <a:ext cx="7714200" cy="7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497" name="Google Shape;5497;p31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5498" name="Google Shape;5498;p31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31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31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31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31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31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31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31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31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31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31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31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31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31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31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31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31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31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31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31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31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31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31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31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31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31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31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31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31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31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31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31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31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31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31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31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31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31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31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31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31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31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31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31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31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31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31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31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31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31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31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31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31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31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31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31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31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31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31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31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31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31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31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31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31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31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31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31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31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31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31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31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31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31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31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31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31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31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31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31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31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31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31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31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31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31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31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31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31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31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31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31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31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31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31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31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31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31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31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31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31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31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31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31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31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31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31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31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31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31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8" name="Google Shape;5608;p31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5609" name="Google Shape;5609;p31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31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31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31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31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31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31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31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31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31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31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31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31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31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31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31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31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31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31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31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31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31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31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31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31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31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31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31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31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31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31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31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31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31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31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31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31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31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31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31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31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31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31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31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31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31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31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31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31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31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31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31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31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31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31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31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31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31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31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31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31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31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31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31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31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31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31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31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31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31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31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31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31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31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31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31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31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31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31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31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31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31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31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31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31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31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31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31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31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31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31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31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31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31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31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31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31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31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31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31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31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31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31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31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31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31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31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31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31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31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19" name="Google Shape;5719;p31"/>
          <p:cNvPicPr preferRelativeResize="0"/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 rot="-2976215">
            <a:off x="6883871" y="3813840"/>
            <a:ext cx="2763900" cy="181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0" name="Google Shape;5720;p31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3667399">
            <a:off x="-161568" y="-1450279"/>
            <a:ext cx="1962538" cy="3718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9">
    <p:spTree>
      <p:nvGrpSpPr>
        <p:cNvPr id="1" name="Shape 6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6" name="Google Shape;6136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37" name="Google Shape;6137;p34"/>
          <p:cNvSpPr txBox="1">
            <a:spLocks noGrp="1"/>
          </p:cNvSpPr>
          <p:nvPr>
            <p:ph type="subTitle" idx="1"/>
          </p:nvPr>
        </p:nvSpPr>
        <p:spPr>
          <a:xfrm>
            <a:off x="3396689" y="3153975"/>
            <a:ext cx="3857100" cy="12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138" name="Google Shape;6138;p34"/>
          <p:cNvSpPr txBox="1">
            <a:spLocks noGrp="1"/>
          </p:cNvSpPr>
          <p:nvPr>
            <p:ph type="title"/>
          </p:nvPr>
        </p:nvSpPr>
        <p:spPr>
          <a:xfrm>
            <a:off x="714875" y="646650"/>
            <a:ext cx="7714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6139" name="Google Shape;6139;p34"/>
          <p:cNvGrpSpPr/>
          <p:nvPr/>
        </p:nvGrpSpPr>
        <p:grpSpPr>
          <a:xfrm>
            <a:off x="-942425" y="646563"/>
            <a:ext cx="2106500" cy="597475"/>
            <a:chOff x="-2810250" y="3572525"/>
            <a:chExt cx="2106500" cy="597475"/>
          </a:xfrm>
        </p:grpSpPr>
        <p:sp>
          <p:nvSpPr>
            <p:cNvPr id="6140" name="Google Shape;6140;p3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3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3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3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3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3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3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3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3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3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3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3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3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3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3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3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3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3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3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3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3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3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3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3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3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3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3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3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3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3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3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3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3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3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3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3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3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3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3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3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3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3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3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3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3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3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3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3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3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3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3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3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3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3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3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3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3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3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3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3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3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3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3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3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3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3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3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3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3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3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3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3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3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3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3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3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3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3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3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3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3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3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3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3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3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3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3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3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3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3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3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3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3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3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3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3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3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3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3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3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3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3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3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3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3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3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3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3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3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3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0" name="Google Shape;6250;p34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6251" name="Google Shape;6251;p34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34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34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34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34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34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34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34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34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34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34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34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34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34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34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34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34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34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34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34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34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34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34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34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34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34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34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34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34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34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34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34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34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34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34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34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34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34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34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34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34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34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34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34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34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34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34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34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34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34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34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34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34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34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34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34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34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34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34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34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34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34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34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34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34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34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34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34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319" name="Google Shape;6319;p34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24">
            <a:off x="-1443738" y="3484257"/>
            <a:ext cx="2763902" cy="221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0" name="Google Shape;6320;p34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10338121">
            <a:off x="7254874" y="-569443"/>
            <a:ext cx="2763902" cy="2215487"/>
          </a:xfrm>
          <a:prstGeom prst="rect">
            <a:avLst/>
          </a:prstGeom>
          <a:noFill/>
          <a:ln>
            <a:noFill/>
          </a:ln>
        </p:spPr>
      </p:pic>
      <p:sp>
        <p:nvSpPr>
          <p:cNvPr id="6321" name="Google Shape;6321;p34"/>
          <p:cNvSpPr txBox="1">
            <a:spLocks noGrp="1"/>
          </p:cNvSpPr>
          <p:nvPr>
            <p:ph type="title" idx="2" hasCustomPrompt="1"/>
          </p:nvPr>
        </p:nvSpPr>
        <p:spPr>
          <a:xfrm>
            <a:off x="2182400" y="1785450"/>
            <a:ext cx="7929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322" name="Google Shape;6322;p34"/>
          <p:cNvSpPr txBox="1">
            <a:spLocks noGrp="1"/>
          </p:cNvSpPr>
          <p:nvPr>
            <p:ph type="subTitle" idx="3"/>
          </p:nvPr>
        </p:nvSpPr>
        <p:spPr>
          <a:xfrm>
            <a:off x="3387625" y="1541250"/>
            <a:ext cx="3857100" cy="12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23" name="Google Shape;6323;p34"/>
          <p:cNvSpPr txBox="1">
            <a:spLocks noGrp="1"/>
          </p:cNvSpPr>
          <p:nvPr>
            <p:ph type="title" idx="4" hasCustomPrompt="1"/>
          </p:nvPr>
        </p:nvSpPr>
        <p:spPr>
          <a:xfrm>
            <a:off x="2191452" y="3398175"/>
            <a:ext cx="7929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6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5" name="Google Shape;6325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26" name="Google Shape;6326;p35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6327" name="Google Shape;6327;p3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3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3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3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3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3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3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3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3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3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3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3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3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3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3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3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3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3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3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3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3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3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3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3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3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3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3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3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3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3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3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3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3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3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3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3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3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3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3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3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3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3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3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3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3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3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3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3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3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3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3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3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3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3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3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3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3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3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3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3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3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3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3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3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3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3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3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3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3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3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3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3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3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3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3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3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3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3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3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3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3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3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3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3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3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3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3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3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3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3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3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3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3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3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3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3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3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3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3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3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3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3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3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3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3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37" name="Google Shape;6437;p35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8" name="Google Shape;6438;p35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39" name="Google Shape;6439;p35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6440" name="Google Shape;6440;p3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3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3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3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3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3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3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3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3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3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3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3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3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3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3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3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3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3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3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3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3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3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3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3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3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3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3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3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3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3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3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3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3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3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3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3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3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3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3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3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3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3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3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3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3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3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3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3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3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3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3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3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3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3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3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3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3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3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3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3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3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3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3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3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3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3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3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3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3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3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3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3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3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3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3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3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3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3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3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3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3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3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3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3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3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3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3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3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3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3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3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3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3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3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3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3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3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3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3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3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3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3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3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3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3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3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3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3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3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3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1">
    <p:spTree>
      <p:nvGrpSpPr>
        <p:cNvPr id="1" name="Shape 6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1" name="Google Shape;655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52" name="Google Shape;6552;p36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6553" name="Google Shape;6553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3" name="Google Shape;6663;p36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6664" name="Google Shape;6664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74" name="Google Shape;6774;p36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 rot="3318291">
            <a:off x="-431438" y="-1270594"/>
            <a:ext cx="1956100" cy="296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5" name="Google Shape;6775;p36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 rot="-2700011">
            <a:off x="6742811" y="3651283"/>
            <a:ext cx="3372624" cy="221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"/>
          <p:cNvSpPr txBox="1">
            <a:spLocks noGrp="1"/>
          </p:cNvSpPr>
          <p:nvPr>
            <p:ph type="subTitle" idx="1"/>
          </p:nvPr>
        </p:nvSpPr>
        <p:spPr>
          <a:xfrm>
            <a:off x="3140316" y="3410225"/>
            <a:ext cx="2864100" cy="6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8" name="Google Shape;198;p3"/>
          <p:cNvSpPr txBox="1">
            <a:spLocks noGrp="1"/>
          </p:cNvSpPr>
          <p:nvPr>
            <p:ph type="title"/>
          </p:nvPr>
        </p:nvSpPr>
        <p:spPr>
          <a:xfrm>
            <a:off x="3104616" y="2197022"/>
            <a:ext cx="29355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9" name="Google Shape;199;p3"/>
          <p:cNvSpPr txBox="1">
            <a:spLocks noGrp="1"/>
          </p:cNvSpPr>
          <p:nvPr>
            <p:ph type="title" idx="2" hasCustomPrompt="1"/>
          </p:nvPr>
        </p:nvSpPr>
        <p:spPr>
          <a:xfrm>
            <a:off x="3844116" y="1425648"/>
            <a:ext cx="1456500" cy="10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200" name="Google Shape;200;p3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201" name="Google Shape;201;p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311;p3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312" name="Google Shape;312;p3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80" name="Google Shape;380;p3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6785838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"/>
          <p:cNvPicPr preferRelativeResize="0"/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-731575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8_1_1">
    <p:spTree>
      <p:nvGrpSpPr>
        <p:cNvPr id="1" name="Shape 6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7" name="Google Shape;6777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78" name="Google Shape;6778;p37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6779" name="Google Shape;6779;p3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3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3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3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3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3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3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3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3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3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3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3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3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3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3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3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3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3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3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3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3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3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3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3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3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3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3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3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3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3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3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3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3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3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3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3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3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3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3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3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3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3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3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3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3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3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3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3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3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3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3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3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3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3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3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3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3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3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3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3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3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3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3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3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3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3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3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3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3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3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3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3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3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3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3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3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3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3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3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3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3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3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3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3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3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3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3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3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3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3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3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3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3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3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3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3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3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3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3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3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3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3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3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3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3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3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3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3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9" name="Google Shape;6889;p37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6890" name="Google Shape;6890;p37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37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37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37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37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37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37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37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37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37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37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37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37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37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37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37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37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37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37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37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37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37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37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37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37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37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37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37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37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37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37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37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37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37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37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37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37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37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37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37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37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37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37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37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37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37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37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37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37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37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37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37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37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37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37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37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37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37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37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37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37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37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37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37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37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37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37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37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958" name="Google Shape;6958;p37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6785838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9" name="Google Shape;6959;p37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>
            <a:off x="-731575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_1_1_1">
    <p:spTree>
      <p:nvGrpSpPr>
        <p:cNvPr id="1" name="Shape 6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1" name="Google Shape;6961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2" name="Google Shape;6962;p38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6963" name="Google Shape;6963;p3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3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3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3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3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3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3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3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3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3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3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3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3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3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3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3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3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3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3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3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3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3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3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3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3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3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3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3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3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3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3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3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3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3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3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3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3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3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3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3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3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3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3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3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3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3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3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3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3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3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3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3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3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3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3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3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3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3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3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3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3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3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3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3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3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3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3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3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3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3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3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3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3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3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3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3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3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3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3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3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3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3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3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3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3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3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3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3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3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3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3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3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3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3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3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3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3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3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3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3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3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3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3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3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3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3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3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3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3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3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3" name="Google Shape;7073;p38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7074" name="Google Shape;7074;p38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38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38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38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38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38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38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38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38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38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38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38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38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38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38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38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38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38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38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38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38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38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38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38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38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38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38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38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38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38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38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38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38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38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38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38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38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38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38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38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38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38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38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38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38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38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38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38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38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38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38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38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38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38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38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38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38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38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38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38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38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38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38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38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38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38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38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38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42" name="Google Shape;7142;p38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4087981">
            <a:off x="-1035713" y="2978796"/>
            <a:ext cx="2995599" cy="196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3" name="Google Shape;7143;p38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7867873">
            <a:off x="6954277" y="-481791"/>
            <a:ext cx="3426521" cy="2246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0" name="Google Shape;690;p6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691" name="Google Shape;691;p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6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802" name="Google Shape;802;p6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6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6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6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6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6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6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6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6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6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6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6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6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6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6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6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6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6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6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6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6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6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6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6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6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6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6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6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6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6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6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6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6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70" name="Google Shape;870;p6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7370661" y="331788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6"/>
          <p:cNvPicPr preferRelativeResize="0"/>
          <p:nvPr/>
        </p:nvPicPr>
        <p:blipFill rotWithShape="1">
          <a:blip r:embed="rId4">
            <a:alphaModFix amt="58000"/>
          </a:blip>
          <a:srcRect l="6060" r="-6059"/>
          <a:stretch/>
        </p:blipFill>
        <p:spPr>
          <a:xfrm>
            <a:off x="-1047375" y="4636612"/>
            <a:ext cx="3793026" cy="6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6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Google Shape;87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7"/>
          <p:cNvSpPr txBox="1">
            <a:spLocks noGrp="1"/>
          </p:cNvSpPr>
          <p:nvPr>
            <p:ph type="subTitle" idx="1"/>
          </p:nvPr>
        </p:nvSpPr>
        <p:spPr>
          <a:xfrm>
            <a:off x="1092629" y="2429150"/>
            <a:ext cx="3328200" cy="15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6" name="Google Shape;876;p7"/>
          <p:cNvSpPr txBox="1">
            <a:spLocks noGrp="1"/>
          </p:cNvSpPr>
          <p:nvPr>
            <p:ph type="title"/>
          </p:nvPr>
        </p:nvSpPr>
        <p:spPr>
          <a:xfrm>
            <a:off x="869559" y="1757000"/>
            <a:ext cx="3551400" cy="9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877" name="Google Shape;877;p7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878" name="Google Shape;878;p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8" name="Google Shape;988;p7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989" name="Google Shape;989;p7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7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7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7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7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7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7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7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7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7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7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7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7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7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7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7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7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7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7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7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7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7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7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7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7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7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7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7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7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7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7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7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7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7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7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7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7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7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7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7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7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7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7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7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7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57" name="Google Shape;1057;p7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2861804">
            <a:off x="-542663" y="3349332"/>
            <a:ext cx="2763902" cy="2215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p7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10338121">
            <a:off x="7374624" y="-569443"/>
            <a:ext cx="2763902" cy="221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Google Shape;106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8"/>
          <p:cNvSpPr txBox="1">
            <a:spLocks noGrp="1"/>
          </p:cNvSpPr>
          <p:nvPr>
            <p:ph type="title"/>
          </p:nvPr>
        </p:nvSpPr>
        <p:spPr>
          <a:xfrm>
            <a:off x="907050" y="1516421"/>
            <a:ext cx="7329900" cy="16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062" name="Google Shape;1062;p8"/>
          <p:cNvGrpSpPr/>
          <p:nvPr/>
        </p:nvGrpSpPr>
        <p:grpSpPr>
          <a:xfrm>
            <a:off x="7037488" y="4160450"/>
            <a:ext cx="2106500" cy="597475"/>
            <a:chOff x="-2810250" y="3572525"/>
            <a:chExt cx="2106500" cy="597475"/>
          </a:xfrm>
        </p:grpSpPr>
        <p:sp>
          <p:nvSpPr>
            <p:cNvPr id="1063" name="Google Shape;1063;p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" name="Google Shape;1173;p8"/>
          <p:cNvGrpSpPr/>
          <p:nvPr/>
        </p:nvGrpSpPr>
        <p:grpSpPr>
          <a:xfrm flipH="1">
            <a:off x="-12" y="757134"/>
            <a:ext cx="2106500" cy="597475"/>
            <a:chOff x="-2810250" y="3572525"/>
            <a:chExt cx="2106500" cy="597475"/>
          </a:xfrm>
        </p:grpSpPr>
        <p:sp>
          <p:nvSpPr>
            <p:cNvPr id="1174" name="Google Shape;1174;p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3" name="Google Shape;170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4" name="Google Shape;1704;p13"/>
          <p:cNvSpPr txBox="1">
            <a:spLocks noGrp="1"/>
          </p:cNvSpPr>
          <p:nvPr>
            <p:ph type="subTitle" idx="1"/>
          </p:nvPr>
        </p:nvSpPr>
        <p:spPr>
          <a:xfrm>
            <a:off x="3140316" y="3410225"/>
            <a:ext cx="2864100" cy="6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05" name="Google Shape;1705;p13"/>
          <p:cNvSpPr txBox="1">
            <a:spLocks noGrp="1"/>
          </p:cNvSpPr>
          <p:nvPr>
            <p:ph type="title"/>
          </p:nvPr>
        </p:nvSpPr>
        <p:spPr>
          <a:xfrm>
            <a:off x="2643450" y="2197025"/>
            <a:ext cx="38571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06" name="Google Shape;1706;p13"/>
          <p:cNvSpPr txBox="1">
            <a:spLocks noGrp="1"/>
          </p:cNvSpPr>
          <p:nvPr>
            <p:ph type="title" idx="2" hasCustomPrompt="1"/>
          </p:nvPr>
        </p:nvSpPr>
        <p:spPr>
          <a:xfrm>
            <a:off x="3844116" y="1425648"/>
            <a:ext cx="1456500" cy="10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1707" name="Google Shape;1707;p13"/>
          <p:cNvGrpSpPr/>
          <p:nvPr/>
        </p:nvGrpSpPr>
        <p:grpSpPr>
          <a:xfrm>
            <a:off x="-442137" y="686788"/>
            <a:ext cx="2106500" cy="597475"/>
            <a:chOff x="-2810250" y="3572525"/>
            <a:chExt cx="2106500" cy="597475"/>
          </a:xfrm>
        </p:grpSpPr>
        <p:sp>
          <p:nvSpPr>
            <p:cNvPr id="1708" name="Google Shape;1708;p1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18" name="Google Shape;1818;p13"/>
          <p:cNvPicPr preferRelativeResize="0"/>
          <p:nvPr/>
        </p:nvPicPr>
        <p:blipFill>
          <a:blip r:embed="rId3">
            <a:alphaModFix amt="57000"/>
          </a:blip>
          <a:stretch>
            <a:fillRect/>
          </a:stretch>
        </p:blipFill>
        <p:spPr>
          <a:xfrm>
            <a:off x="-405738" y="-88850"/>
            <a:ext cx="3793026" cy="67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9" name="Google Shape;1819;p13"/>
          <p:cNvPicPr preferRelativeResize="0"/>
          <p:nvPr/>
        </p:nvPicPr>
        <p:blipFill>
          <a:blip r:embed="rId4">
            <a:alphaModFix amt="55000"/>
          </a:blip>
          <a:stretch>
            <a:fillRect/>
          </a:stretch>
        </p:blipFill>
        <p:spPr>
          <a:xfrm>
            <a:off x="5886125" y="4625975"/>
            <a:ext cx="3793026" cy="673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0" name="Google Shape;1820;p13"/>
          <p:cNvGrpSpPr/>
          <p:nvPr/>
        </p:nvGrpSpPr>
        <p:grpSpPr>
          <a:xfrm>
            <a:off x="7432698" y="4092426"/>
            <a:ext cx="2115168" cy="673798"/>
            <a:chOff x="-4380075" y="3780200"/>
            <a:chExt cx="1637000" cy="521475"/>
          </a:xfrm>
        </p:grpSpPr>
        <p:sp>
          <p:nvSpPr>
            <p:cNvPr id="1821" name="Google Shape;1821;p13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3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3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3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3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3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3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3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3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3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3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3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3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3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3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3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3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3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3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3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3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3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3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3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3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3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3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3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3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3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3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3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3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3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3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3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3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3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3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3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3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3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3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3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3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3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3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3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3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3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3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3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3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3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3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3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3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3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3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3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3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3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3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3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3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3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3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3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6_1">
    <p:spTree>
      <p:nvGrpSpPr>
        <p:cNvPr id="1" name="Shape 2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" name="Google Shape;2539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0" name="Google Shape;2540;p17"/>
          <p:cNvSpPr txBox="1">
            <a:spLocks noGrp="1"/>
          </p:cNvSpPr>
          <p:nvPr>
            <p:ph type="subTitle" idx="1"/>
          </p:nvPr>
        </p:nvSpPr>
        <p:spPr>
          <a:xfrm>
            <a:off x="3194600" y="2218834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1" name="Google Shape;2541;p17"/>
          <p:cNvSpPr txBox="1">
            <a:spLocks noGrp="1"/>
          </p:cNvSpPr>
          <p:nvPr>
            <p:ph type="subTitle" idx="2"/>
          </p:nvPr>
        </p:nvSpPr>
        <p:spPr>
          <a:xfrm>
            <a:off x="5666006" y="2218834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2" name="Google Shape;2542;p17"/>
          <p:cNvSpPr txBox="1">
            <a:spLocks noGrp="1"/>
          </p:cNvSpPr>
          <p:nvPr>
            <p:ph type="subTitle" idx="3"/>
          </p:nvPr>
        </p:nvSpPr>
        <p:spPr>
          <a:xfrm>
            <a:off x="714875" y="2218834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3" name="Google Shape;2543;p17"/>
          <p:cNvSpPr txBox="1">
            <a:spLocks noGrp="1"/>
          </p:cNvSpPr>
          <p:nvPr>
            <p:ph type="subTitle" idx="4"/>
          </p:nvPr>
        </p:nvSpPr>
        <p:spPr>
          <a:xfrm>
            <a:off x="3321200" y="2665418"/>
            <a:ext cx="2506200" cy="10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4" name="Google Shape;2544;p17"/>
          <p:cNvSpPr txBox="1">
            <a:spLocks noGrp="1"/>
          </p:cNvSpPr>
          <p:nvPr>
            <p:ph type="subTitle" idx="5"/>
          </p:nvPr>
        </p:nvSpPr>
        <p:spPr>
          <a:xfrm>
            <a:off x="5792606" y="2665418"/>
            <a:ext cx="2506200" cy="10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5" name="Google Shape;2545;p17"/>
          <p:cNvSpPr txBox="1">
            <a:spLocks noGrp="1"/>
          </p:cNvSpPr>
          <p:nvPr>
            <p:ph type="subTitle" idx="6"/>
          </p:nvPr>
        </p:nvSpPr>
        <p:spPr>
          <a:xfrm>
            <a:off x="841475" y="2665418"/>
            <a:ext cx="2506200" cy="10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546" name="Google Shape;2546;p17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2547" name="Google Shape;2547;p1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1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1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1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1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1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1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1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1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1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1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1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1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1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1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1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1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1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1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1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1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1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1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1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1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1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1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1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1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1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1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1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1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1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1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1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1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1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1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1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1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1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1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1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1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1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1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1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1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1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1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1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1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1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1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1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1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1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1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1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1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1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1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1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1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1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1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1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1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1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1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1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1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1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1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1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1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1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1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1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1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1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1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1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1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1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1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1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1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1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1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1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1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1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1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1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1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1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1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1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1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1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57" name="Google Shape;2657;p17"/>
          <p:cNvPicPr preferRelativeResize="0"/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8" name="Google Shape;2658;p17"/>
          <p:cNvPicPr preferRelativeResize="0"/>
          <p:nvPr/>
        </p:nvPicPr>
        <p:blipFill>
          <a:blip r:embed="rId4">
            <a:alphaModFix amt="81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59" name="Google Shape;2659;p17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2660" name="Google Shape;2660;p1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1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1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1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1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1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1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1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1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1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1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1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1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1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1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1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1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1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1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1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1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1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1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1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1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1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1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1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1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1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1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1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1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1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1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1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1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1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1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1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1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1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1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1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1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1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1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1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1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1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1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1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1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1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1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1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1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1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1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1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1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1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1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1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1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1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1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1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1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1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1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1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1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1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1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1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1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1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1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1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1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1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1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1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1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1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1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1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1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1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1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1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1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1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1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1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1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1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1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1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1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1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1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1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1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1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1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1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1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1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0" name="Google Shape;2770;p17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">
    <p:spTree>
      <p:nvGrpSpPr>
        <p:cNvPr id="1" name="Shape 2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1" name="Google Shape;2961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p19"/>
          <p:cNvSpPr txBox="1">
            <a:spLocks noGrp="1"/>
          </p:cNvSpPr>
          <p:nvPr>
            <p:ph type="subTitle" idx="1"/>
          </p:nvPr>
        </p:nvSpPr>
        <p:spPr>
          <a:xfrm>
            <a:off x="1483500" y="1709511"/>
            <a:ext cx="3858900" cy="4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grpSp>
        <p:nvGrpSpPr>
          <p:cNvPr id="2963" name="Google Shape;2963;p19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2964" name="Google Shape;2964;p1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1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4" name="Google Shape;3074;p19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3075" name="Google Shape;3075;p1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1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185" name="Google Shape;3185;p19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-2976215">
            <a:off x="6883871" y="3813840"/>
            <a:ext cx="2763900" cy="181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6" name="Google Shape;3186;p19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3667399">
            <a:off x="-161568" y="-1450279"/>
            <a:ext cx="1962538" cy="3718907"/>
          </a:xfrm>
          <a:prstGeom prst="rect">
            <a:avLst/>
          </a:prstGeom>
          <a:noFill/>
          <a:ln>
            <a:noFill/>
          </a:ln>
        </p:spPr>
      </p:pic>
      <p:sp>
        <p:nvSpPr>
          <p:cNvPr id="3187" name="Google Shape;3187;p19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88" name="Google Shape;3188;p19"/>
          <p:cNvSpPr txBox="1">
            <a:spLocks noGrp="1"/>
          </p:cNvSpPr>
          <p:nvPr>
            <p:ph type="subTitle" idx="2"/>
          </p:nvPr>
        </p:nvSpPr>
        <p:spPr>
          <a:xfrm>
            <a:off x="1483500" y="2051620"/>
            <a:ext cx="6177000" cy="154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238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8" r:id="rId6"/>
    <p:sldLayoutId id="2147483659" r:id="rId7"/>
    <p:sldLayoutId id="2147483663" r:id="rId8"/>
    <p:sldLayoutId id="2147483665" r:id="rId9"/>
    <p:sldLayoutId id="2147483666" r:id="rId10"/>
    <p:sldLayoutId id="2147483668" r:id="rId11"/>
    <p:sldLayoutId id="2147483669" r:id="rId12"/>
    <p:sldLayoutId id="2147483670" r:id="rId13"/>
    <p:sldLayoutId id="2147483671" r:id="rId14"/>
    <p:sldLayoutId id="2147483674" r:id="rId15"/>
    <p:sldLayoutId id="2147483677" r:id="rId16"/>
    <p:sldLayoutId id="2147483680" r:id="rId17"/>
    <p:sldLayoutId id="2147483681" r:id="rId18"/>
    <p:sldLayoutId id="2147483682" r:id="rId19"/>
    <p:sldLayoutId id="2147483683" r:id="rId20"/>
    <p:sldLayoutId id="2147483684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2" name="Google Shape;7152;p41"/>
          <p:cNvPicPr preferRelativeResize="0"/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532100" y="915625"/>
            <a:ext cx="6261950" cy="3312225"/>
          </a:xfrm>
          <a:prstGeom prst="rect">
            <a:avLst/>
          </a:prstGeom>
          <a:noFill/>
          <a:ln>
            <a:noFill/>
          </a:ln>
        </p:spPr>
      </p:pic>
      <p:sp>
        <p:nvSpPr>
          <p:cNvPr id="7153" name="Google Shape;7153;p41"/>
          <p:cNvSpPr txBox="1">
            <a:spLocks noGrp="1"/>
          </p:cNvSpPr>
          <p:nvPr>
            <p:ph type="body" idx="1"/>
          </p:nvPr>
        </p:nvSpPr>
        <p:spPr>
          <a:xfrm>
            <a:off x="4663075" y="3320664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Nikoleta Zubić</a:t>
            </a:r>
            <a:endParaRPr dirty="0"/>
          </a:p>
        </p:txBody>
      </p:sp>
      <p:sp>
        <p:nvSpPr>
          <p:cNvPr id="7154" name="Google Shape;7154;p41"/>
          <p:cNvSpPr/>
          <p:nvPr/>
        </p:nvSpPr>
        <p:spPr>
          <a:xfrm>
            <a:off x="3122150" y="2991250"/>
            <a:ext cx="5775" cy="7725"/>
          </a:xfrm>
          <a:custGeom>
            <a:avLst/>
            <a:gdLst/>
            <a:ahLst/>
            <a:cxnLst/>
            <a:rect l="l" t="t" r="r" b="b"/>
            <a:pathLst>
              <a:path w="231" h="309" extrusionOk="0">
                <a:moveTo>
                  <a:pt x="231" y="0"/>
                </a:moveTo>
                <a:lnTo>
                  <a:pt x="0" y="103"/>
                </a:lnTo>
                <a:lnTo>
                  <a:pt x="77" y="308"/>
                </a:lnTo>
                <a:lnTo>
                  <a:pt x="2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5" name="Google Shape;7155;p41"/>
          <p:cNvSpPr/>
          <p:nvPr/>
        </p:nvSpPr>
        <p:spPr>
          <a:xfrm>
            <a:off x="3471525" y="2989975"/>
            <a:ext cx="2575" cy="25"/>
          </a:xfrm>
          <a:custGeom>
            <a:avLst/>
            <a:gdLst/>
            <a:ahLst/>
            <a:cxnLst/>
            <a:rect l="l" t="t" r="r" b="b"/>
            <a:pathLst>
              <a:path w="103" h="1" extrusionOk="0">
                <a:moveTo>
                  <a:pt x="103" y="0"/>
                </a:moveTo>
                <a:lnTo>
                  <a:pt x="0" y="0"/>
                </a:lnTo>
                <a:cubicBezTo>
                  <a:pt x="52" y="0"/>
                  <a:pt x="77" y="0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6" name="Google Shape;7156;p41"/>
          <p:cNvSpPr/>
          <p:nvPr/>
        </p:nvSpPr>
        <p:spPr>
          <a:xfrm>
            <a:off x="3503575" y="3002800"/>
            <a:ext cx="1950" cy="650"/>
          </a:xfrm>
          <a:custGeom>
            <a:avLst/>
            <a:gdLst/>
            <a:ahLst/>
            <a:cxnLst/>
            <a:rect l="l" t="t" r="r" b="b"/>
            <a:pathLst>
              <a:path w="78" h="26" extrusionOk="0">
                <a:moveTo>
                  <a:pt x="77" y="0"/>
                </a:moveTo>
                <a:cubicBezTo>
                  <a:pt x="64" y="0"/>
                  <a:pt x="52" y="6"/>
                  <a:pt x="39" y="13"/>
                </a:cubicBezTo>
                <a:lnTo>
                  <a:pt x="77" y="0"/>
                </a:lnTo>
                <a:close/>
                <a:moveTo>
                  <a:pt x="39" y="13"/>
                </a:moveTo>
                <a:lnTo>
                  <a:pt x="0" y="26"/>
                </a:lnTo>
                <a:cubicBezTo>
                  <a:pt x="13" y="26"/>
                  <a:pt x="26" y="19"/>
                  <a:pt x="39" y="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7" name="Google Shape;7157;p41"/>
          <p:cNvSpPr/>
          <p:nvPr/>
        </p:nvSpPr>
        <p:spPr>
          <a:xfrm>
            <a:off x="3553575" y="2991900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0" y="0"/>
                </a:moveTo>
                <a:lnTo>
                  <a:pt x="0" y="26"/>
                </a:lnTo>
                <a:cubicBezTo>
                  <a:pt x="26" y="0"/>
                  <a:pt x="26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8" name="Google Shape;7158;p41"/>
          <p:cNvSpPr/>
          <p:nvPr/>
        </p:nvSpPr>
        <p:spPr>
          <a:xfrm>
            <a:off x="3240750" y="2989975"/>
            <a:ext cx="5725" cy="2575"/>
          </a:xfrm>
          <a:custGeom>
            <a:avLst/>
            <a:gdLst/>
            <a:ahLst/>
            <a:cxnLst/>
            <a:rect l="l" t="t" r="r" b="b"/>
            <a:pathLst>
              <a:path w="229" h="103" extrusionOk="0">
                <a:moveTo>
                  <a:pt x="128" y="0"/>
                </a:moveTo>
                <a:lnTo>
                  <a:pt x="2" y="101"/>
                </a:lnTo>
                <a:lnTo>
                  <a:pt x="2" y="101"/>
                </a:lnTo>
                <a:cubicBezTo>
                  <a:pt x="37" y="78"/>
                  <a:pt x="228" y="100"/>
                  <a:pt x="128" y="0"/>
                </a:cubicBezTo>
                <a:close/>
                <a:moveTo>
                  <a:pt x="2" y="101"/>
                </a:moveTo>
                <a:cubicBezTo>
                  <a:pt x="2" y="101"/>
                  <a:pt x="1" y="102"/>
                  <a:pt x="0" y="103"/>
                </a:cubicBezTo>
                <a:lnTo>
                  <a:pt x="2" y="1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9" name="Google Shape;7159;p41"/>
          <p:cNvSpPr/>
          <p:nvPr/>
        </p:nvSpPr>
        <p:spPr>
          <a:xfrm>
            <a:off x="3465000" y="3001500"/>
            <a:ext cx="5250" cy="5475"/>
          </a:xfrm>
          <a:custGeom>
            <a:avLst/>
            <a:gdLst/>
            <a:ahLst/>
            <a:cxnLst/>
            <a:rect l="l" t="t" r="r" b="b"/>
            <a:pathLst>
              <a:path w="210" h="219" extrusionOk="0">
                <a:moveTo>
                  <a:pt x="82" y="1"/>
                </a:moveTo>
                <a:lnTo>
                  <a:pt x="82" y="1"/>
                </a:lnTo>
                <a:cubicBezTo>
                  <a:pt x="41" y="62"/>
                  <a:pt x="1" y="218"/>
                  <a:pt x="99" y="218"/>
                </a:cubicBezTo>
                <a:cubicBezTo>
                  <a:pt x="125" y="218"/>
                  <a:pt x="162" y="207"/>
                  <a:pt x="210" y="180"/>
                </a:cubicBezTo>
                <a:cubicBezTo>
                  <a:pt x="133" y="155"/>
                  <a:pt x="56" y="78"/>
                  <a:pt x="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0" name="Google Shape;7160;p41"/>
          <p:cNvSpPr/>
          <p:nvPr/>
        </p:nvSpPr>
        <p:spPr>
          <a:xfrm>
            <a:off x="3540125" y="2999700"/>
            <a:ext cx="4500" cy="3125"/>
          </a:xfrm>
          <a:custGeom>
            <a:avLst/>
            <a:gdLst/>
            <a:ahLst/>
            <a:cxnLst/>
            <a:rect l="l" t="t" r="r" b="b"/>
            <a:pathLst>
              <a:path w="180" h="125" extrusionOk="0">
                <a:moveTo>
                  <a:pt x="138" y="0"/>
                </a:moveTo>
                <a:lnTo>
                  <a:pt x="138" y="0"/>
                </a:lnTo>
                <a:cubicBezTo>
                  <a:pt x="136" y="0"/>
                  <a:pt x="133" y="6"/>
                  <a:pt x="128" y="21"/>
                </a:cubicBezTo>
                <a:lnTo>
                  <a:pt x="0" y="124"/>
                </a:lnTo>
                <a:lnTo>
                  <a:pt x="180" y="124"/>
                </a:lnTo>
                <a:cubicBezTo>
                  <a:pt x="138" y="103"/>
                  <a:pt x="147" y="0"/>
                  <a:pt x="1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1" name="Google Shape;7161;p41"/>
          <p:cNvSpPr/>
          <p:nvPr/>
        </p:nvSpPr>
        <p:spPr>
          <a:xfrm>
            <a:off x="3543950" y="300280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7" y="0"/>
                </a:moveTo>
                <a:lnTo>
                  <a:pt x="1" y="0"/>
                </a:lnTo>
                <a:cubicBezTo>
                  <a:pt x="27" y="0"/>
                  <a:pt x="27" y="0"/>
                  <a:pt x="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2" name="Google Shape;7162;p41"/>
          <p:cNvSpPr/>
          <p:nvPr/>
        </p:nvSpPr>
        <p:spPr>
          <a:xfrm>
            <a:off x="3320875" y="2995100"/>
            <a:ext cx="13175" cy="11750"/>
          </a:xfrm>
          <a:custGeom>
            <a:avLst/>
            <a:gdLst/>
            <a:ahLst/>
            <a:cxnLst/>
            <a:rect l="l" t="t" r="r" b="b"/>
            <a:pathLst>
              <a:path w="527" h="470" extrusionOk="0">
                <a:moveTo>
                  <a:pt x="129" y="0"/>
                </a:moveTo>
                <a:lnTo>
                  <a:pt x="129" y="0"/>
                </a:lnTo>
                <a:cubicBezTo>
                  <a:pt x="0" y="180"/>
                  <a:pt x="462" y="282"/>
                  <a:pt x="205" y="462"/>
                </a:cubicBezTo>
                <a:cubicBezTo>
                  <a:pt x="246" y="467"/>
                  <a:pt x="278" y="469"/>
                  <a:pt x="302" y="469"/>
                </a:cubicBezTo>
                <a:cubicBezTo>
                  <a:pt x="527" y="469"/>
                  <a:pt x="156" y="277"/>
                  <a:pt x="411" y="231"/>
                </a:cubicBezTo>
                <a:cubicBezTo>
                  <a:pt x="282" y="231"/>
                  <a:pt x="154" y="129"/>
                  <a:pt x="1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3" name="Google Shape;7163;p41"/>
          <p:cNvSpPr/>
          <p:nvPr/>
        </p:nvSpPr>
        <p:spPr>
          <a:xfrm>
            <a:off x="3331125" y="3000875"/>
            <a:ext cx="1950" cy="25"/>
          </a:xfrm>
          <a:custGeom>
            <a:avLst/>
            <a:gdLst/>
            <a:ahLst/>
            <a:cxnLst/>
            <a:rect l="l" t="t" r="r" b="b"/>
            <a:pathLst>
              <a:path w="78" h="1" extrusionOk="0">
                <a:moveTo>
                  <a:pt x="1" y="0"/>
                </a:moveTo>
                <a:cubicBezTo>
                  <a:pt x="26" y="0"/>
                  <a:pt x="52" y="0"/>
                  <a:pt x="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4" name="Google Shape;7164;p41"/>
          <p:cNvSpPr/>
          <p:nvPr/>
        </p:nvSpPr>
        <p:spPr>
          <a:xfrm>
            <a:off x="3719600" y="2993825"/>
            <a:ext cx="3875" cy="1300"/>
          </a:xfrm>
          <a:custGeom>
            <a:avLst/>
            <a:gdLst/>
            <a:ahLst/>
            <a:cxnLst/>
            <a:rect l="l" t="t" r="r" b="b"/>
            <a:pathLst>
              <a:path w="155" h="52" extrusionOk="0">
                <a:moveTo>
                  <a:pt x="155" y="0"/>
                </a:moveTo>
                <a:lnTo>
                  <a:pt x="78" y="26"/>
                </a:lnTo>
                <a:cubicBezTo>
                  <a:pt x="103" y="19"/>
                  <a:pt x="129" y="13"/>
                  <a:pt x="155" y="0"/>
                </a:cubicBezTo>
                <a:close/>
                <a:moveTo>
                  <a:pt x="78" y="26"/>
                </a:moveTo>
                <a:lnTo>
                  <a:pt x="78" y="26"/>
                </a:lnTo>
                <a:cubicBezTo>
                  <a:pt x="52" y="32"/>
                  <a:pt x="27" y="39"/>
                  <a:pt x="1" y="51"/>
                </a:cubicBezTo>
                <a:lnTo>
                  <a:pt x="78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5" name="Google Shape;7165;p41"/>
          <p:cNvSpPr/>
          <p:nvPr/>
        </p:nvSpPr>
        <p:spPr>
          <a:xfrm>
            <a:off x="4022200" y="300342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0" y="26"/>
                </a:moveTo>
                <a:cubicBezTo>
                  <a:pt x="0" y="26"/>
                  <a:pt x="26" y="1"/>
                  <a:pt x="26" y="1"/>
                </a:cubicBezTo>
                <a:cubicBezTo>
                  <a:pt x="26" y="1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6" name="Google Shape;7166;p41"/>
          <p:cNvSpPr/>
          <p:nvPr/>
        </p:nvSpPr>
        <p:spPr>
          <a:xfrm>
            <a:off x="3742050" y="2993825"/>
            <a:ext cx="650" cy="2575"/>
          </a:xfrm>
          <a:custGeom>
            <a:avLst/>
            <a:gdLst/>
            <a:ahLst/>
            <a:cxnLst/>
            <a:rect l="l" t="t" r="r" b="b"/>
            <a:pathLst>
              <a:path w="26" h="103" extrusionOk="0">
                <a:moveTo>
                  <a:pt x="26" y="0"/>
                </a:moveTo>
                <a:lnTo>
                  <a:pt x="26" y="0"/>
                </a:lnTo>
                <a:cubicBezTo>
                  <a:pt x="0" y="51"/>
                  <a:pt x="0" y="77"/>
                  <a:pt x="0" y="103"/>
                </a:cubicBezTo>
                <a:cubicBezTo>
                  <a:pt x="26" y="77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7" name="Google Shape;7167;p41"/>
          <p:cNvSpPr/>
          <p:nvPr/>
        </p:nvSpPr>
        <p:spPr>
          <a:xfrm>
            <a:off x="3741400" y="2996375"/>
            <a:ext cx="675" cy="1950"/>
          </a:xfrm>
          <a:custGeom>
            <a:avLst/>
            <a:gdLst/>
            <a:ahLst/>
            <a:cxnLst/>
            <a:rect l="l" t="t" r="r" b="b"/>
            <a:pathLst>
              <a:path w="27" h="78" extrusionOk="0">
                <a:moveTo>
                  <a:pt x="26" y="1"/>
                </a:moveTo>
                <a:cubicBezTo>
                  <a:pt x="1" y="26"/>
                  <a:pt x="1" y="52"/>
                  <a:pt x="1" y="78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8" name="Google Shape;7168;p41"/>
          <p:cNvSpPr/>
          <p:nvPr/>
        </p:nvSpPr>
        <p:spPr>
          <a:xfrm>
            <a:off x="4052950" y="2995100"/>
            <a:ext cx="25" cy="650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0"/>
                </a:moveTo>
                <a:lnTo>
                  <a:pt x="1" y="26"/>
                </a:lnTo>
                <a:cubicBezTo>
                  <a:pt x="1" y="26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9" name="Google Shape;7169;p41"/>
          <p:cNvSpPr/>
          <p:nvPr/>
        </p:nvSpPr>
        <p:spPr>
          <a:xfrm>
            <a:off x="3820900" y="2997650"/>
            <a:ext cx="5150" cy="3250"/>
          </a:xfrm>
          <a:custGeom>
            <a:avLst/>
            <a:gdLst/>
            <a:ahLst/>
            <a:cxnLst/>
            <a:rect l="l" t="t" r="r" b="b"/>
            <a:pathLst>
              <a:path w="206" h="130" extrusionOk="0">
                <a:moveTo>
                  <a:pt x="103" y="1"/>
                </a:moveTo>
                <a:cubicBezTo>
                  <a:pt x="52" y="1"/>
                  <a:pt x="52" y="78"/>
                  <a:pt x="0" y="129"/>
                </a:cubicBezTo>
                <a:cubicBezTo>
                  <a:pt x="26" y="103"/>
                  <a:pt x="58" y="91"/>
                  <a:pt x="93" y="91"/>
                </a:cubicBezTo>
                <a:cubicBezTo>
                  <a:pt x="129" y="91"/>
                  <a:pt x="167" y="103"/>
                  <a:pt x="206" y="129"/>
                </a:cubicBezTo>
                <a:cubicBezTo>
                  <a:pt x="154" y="78"/>
                  <a:pt x="129" y="27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0" name="Google Shape;7170;p41"/>
          <p:cNvSpPr/>
          <p:nvPr/>
        </p:nvSpPr>
        <p:spPr>
          <a:xfrm>
            <a:off x="3820900" y="300087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1" name="Google Shape;7171;p41"/>
          <p:cNvSpPr/>
          <p:nvPr/>
        </p:nvSpPr>
        <p:spPr>
          <a:xfrm>
            <a:off x="3724750" y="3003425"/>
            <a:ext cx="2575" cy="2600"/>
          </a:xfrm>
          <a:custGeom>
            <a:avLst/>
            <a:gdLst/>
            <a:ahLst/>
            <a:cxnLst/>
            <a:rect l="l" t="t" r="r" b="b"/>
            <a:pathLst>
              <a:path w="103" h="104" extrusionOk="0">
                <a:moveTo>
                  <a:pt x="103" y="1"/>
                </a:moveTo>
                <a:lnTo>
                  <a:pt x="0" y="103"/>
                </a:lnTo>
                <a:lnTo>
                  <a:pt x="26" y="103"/>
                </a:lnTo>
                <a:lnTo>
                  <a:pt x="1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2" name="Google Shape;7172;p41"/>
          <p:cNvSpPr/>
          <p:nvPr/>
        </p:nvSpPr>
        <p:spPr>
          <a:xfrm>
            <a:off x="3997450" y="3000875"/>
            <a:ext cx="3600" cy="4825"/>
          </a:xfrm>
          <a:custGeom>
            <a:avLst/>
            <a:gdLst/>
            <a:ahLst/>
            <a:cxnLst/>
            <a:rect l="l" t="t" r="r" b="b"/>
            <a:pathLst>
              <a:path w="144" h="193" extrusionOk="0">
                <a:moveTo>
                  <a:pt x="41" y="0"/>
                </a:moveTo>
                <a:lnTo>
                  <a:pt x="41" y="0"/>
                </a:lnTo>
                <a:cubicBezTo>
                  <a:pt x="21" y="41"/>
                  <a:pt x="1" y="192"/>
                  <a:pt x="68" y="192"/>
                </a:cubicBezTo>
                <a:cubicBezTo>
                  <a:pt x="87" y="192"/>
                  <a:pt x="111" y="181"/>
                  <a:pt x="144" y="154"/>
                </a:cubicBezTo>
                <a:cubicBezTo>
                  <a:pt x="93" y="154"/>
                  <a:pt x="41" y="77"/>
                  <a:pt x="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3" name="Google Shape;7173;p41"/>
          <p:cNvSpPr/>
          <p:nvPr/>
        </p:nvSpPr>
        <p:spPr>
          <a:xfrm>
            <a:off x="4045275" y="3002250"/>
            <a:ext cx="2575" cy="3125"/>
          </a:xfrm>
          <a:custGeom>
            <a:avLst/>
            <a:gdLst/>
            <a:ahLst/>
            <a:cxnLst/>
            <a:rect l="l" t="t" r="r" b="b"/>
            <a:pathLst>
              <a:path w="103" h="125" extrusionOk="0">
                <a:moveTo>
                  <a:pt x="64" y="1"/>
                </a:moveTo>
                <a:cubicBezTo>
                  <a:pt x="61" y="1"/>
                  <a:pt x="57" y="7"/>
                  <a:pt x="51" y="22"/>
                </a:cubicBezTo>
                <a:lnTo>
                  <a:pt x="0" y="125"/>
                </a:lnTo>
                <a:lnTo>
                  <a:pt x="103" y="125"/>
                </a:lnTo>
                <a:cubicBezTo>
                  <a:pt x="82" y="104"/>
                  <a:pt x="78" y="1"/>
                  <a:pt x="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4" name="Google Shape;7174;p41"/>
          <p:cNvSpPr/>
          <p:nvPr/>
        </p:nvSpPr>
        <p:spPr>
          <a:xfrm>
            <a:off x="4047825" y="300535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6" y="1"/>
                </a:moveTo>
                <a:lnTo>
                  <a:pt x="1" y="1"/>
                </a:lnTo>
                <a:cubicBezTo>
                  <a:pt x="1" y="1"/>
                  <a:pt x="26" y="1"/>
                  <a:pt x="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5" name="Google Shape;7175;p41"/>
          <p:cNvSpPr/>
          <p:nvPr/>
        </p:nvSpPr>
        <p:spPr>
          <a:xfrm>
            <a:off x="4055525" y="2991900"/>
            <a:ext cx="3225" cy="1950"/>
          </a:xfrm>
          <a:custGeom>
            <a:avLst/>
            <a:gdLst/>
            <a:ahLst/>
            <a:cxnLst/>
            <a:rect l="l" t="t" r="r" b="b"/>
            <a:pathLst>
              <a:path w="129" h="78" extrusionOk="0">
                <a:moveTo>
                  <a:pt x="129" y="0"/>
                </a:moveTo>
                <a:lnTo>
                  <a:pt x="0" y="77"/>
                </a:lnTo>
                <a:lnTo>
                  <a:pt x="1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6" name="Google Shape;7176;p41"/>
          <p:cNvSpPr/>
          <p:nvPr/>
        </p:nvSpPr>
        <p:spPr>
          <a:xfrm>
            <a:off x="4076050" y="2993825"/>
            <a:ext cx="3225" cy="3225"/>
          </a:xfrm>
          <a:custGeom>
            <a:avLst/>
            <a:gdLst/>
            <a:ahLst/>
            <a:cxnLst/>
            <a:rect l="l" t="t" r="r" b="b"/>
            <a:pathLst>
              <a:path w="129" h="129" extrusionOk="0">
                <a:moveTo>
                  <a:pt x="77" y="0"/>
                </a:moveTo>
                <a:lnTo>
                  <a:pt x="0" y="103"/>
                </a:lnTo>
                <a:lnTo>
                  <a:pt x="26" y="128"/>
                </a:lnTo>
                <a:lnTo>
                  <a:pt x="128" y="26"/>
                </a:lnTo>
                <a:lnTo>
                  <a:pt x="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7" name="Google Shape;7177;p41"/>
          <p:cNvSpPr/>
          <p:nvPr/>
        </p:nvSpPr>
        <p:spPr>
          <a:xfrm>
            <a:off x="3828600" y="3004700"/>
            <a:ext cx="15400" cy="14150"/>
          </a:xfrm>
          <a:custGeom>
            <a:avLst/>
            <a:gdLst/>
            <a:ahLst/>
            <a:cxnLst/>
            <a:rect l="l" t="t" r="r" b="b"/>
            <a:pathLst>
              <a:path w="616" h="566" extrusionOk="0">
                <a:moveTo>
                  <a:pt x="359" y="1"/>
                </a:moveTo>
                <a:cubicBezTo>
                  <a:pt x="308" y="129"/>
                  <a:pt x="257" y="1"/>
                  <a:pt x="308" y="232"/>
                </a:cubicBezTo>
                <a:cubicBezTo>
                  <a:pt x="300" y="270"/>
                  <a:pt x="286" y="286"/>
                  <a:pt x="270" y="286"/>
                </a:cubicBezTo>
                <a:cubicBezTo>
                  <a:pt x="235" y="286"/>
                  <a:pt x="195" y="201"/>
                  <a:pt x="231" y="129"/>
                </a:cubicBezTo>
                <a:lnTo>
                  <a:pt x="231" y="129"/>
                </a:lnTo>
                <a:lnTo>
                  <a:pt x="77" y="309"/>
                </a:lnTo>
                <a:lnTo>
                  <a:pt x="205" y="309"/>
                </a:lnTo>
                <a:cubicBezTo>
                  <a:pt x="231" y="514"/>
                  <a:pt x="0" y="309"/>
                  <a:pt x="51" y="539"/>
                </a:cubicBezTo>
                <a:lnTo>
                  <a:pt x="231" y="463"/>
                </a:lnTo>
                <a:lnTo>
                  <a:pt x="231" y="514"/>
                </a:lnTo>
                <a:cubicBezTo>
                  <a:pt x="250" y="476"/>
                  <a:pt x="296" y="452"/>
                  <a:pt x="339" y="452"/>
                </a:cubicBezTo>
                <a:cubicBezTo>
                  <a:pt x="355" y="452"/>
                  <a:pt x="371" y="456"/>
                  <a:pt x="385" y="463"/>
                </a:cubicBezTo>
                <a:cubicBezTo>
                  <a:pt x="385" y="488"/>
                  <a:pt x="410" y="539"/>
                  <a:pt x="385" y="565"/>
                </a:cubicBezTo>
                <a:cubicBezTo>
                  <a:pt x="615" y="514"/>
                  <a:pt x="359" y="206"/>
                  <a:pt x="539" y="104"/>
                </a:cubicBezTo>
                <a:lnTo>
                  <a:pt x="462" y="104"/>
                </a:lnTo>
                <a:cubicBezTo>
                  <a:pt x="458" y="107"/>
                  <a:pt x="454" y="109"/>
                  <a:pt x="449" y="109"/>
                </a:cubicBezTo>
                <a:cubicBezTo>
                  <a:pt x="416" y="109"/>
                  <a:pt x="359" y="45"/>
                  <a:pt x="3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8" name="Google Shape;7178;p41"/>
          <p:cNvSpPr/>
          <p:nvPr/>
        </p:nvSpPr>
        <p:spPr>
          <a:xfrm>
            <a:off x="3842050" y="2998950"/>
            <a:ext cx="12850" cy="25025"/>
          </a:xfrm>
          <a:custGeom>
            <a:avLst/>
            <a:gdLst/>
            <a:ahLst/>
            <a:cxnLst/>
            <a:rect l="l" t="t" r="r" b="b"/>
            <a:pathLst>
              <a:path w="514" h="1001" extrusionOk="0">
                <a:moveTo>
                  <a:pt x="411" y="0"/>
                </a:moveTo>
                <a:cubicBezTo>
                  <a:pt x="334" y="77"/>
                  <a:pt x="308" y="51"/>
                  <a:pt x="283" y="205"/>
                </a:cubicBezTo>
                <a:cubicBezTo>
                  <a:pt x="255" y="212"/>
                  <a:pt x="228" y="215"/>
                  <a:pt x="201" y="215"/>
                </a:cubicBezTo>
                <a:cubicBezTo>
                  <a:pt x="129" y="215"/>
                  <a:pt x="64" y="192"/>
                  <a:pt x="26" y="154"/>
                </a:cubicBezTo>
                <a:cubicBezTo>
                  <a:pt x="1" y="180"/>
                  <a:pt x="26" y="308"/>
                  <a:pt x="1" y="334"/>
                </a:cubicBezTo>
                <a:lnTo>
                  <a:pt x="26" y="334"/>
                </a:lnTo>
                <a:lnTo>
                  <a:pt x="103" y="590"/>
                </a:lnTo>
                <a:cubicBezTo>
                  <a:pt x="103" y="539"/>
                  <a:pt x="154" y="539"/>
                  <a:pt x="180" y="539"/>
                </a:cubicBezTo>
                <a:lnTo>
                  <a:pt x="103" y="872"/>
                </a:lnTo>
                <a:cubicBezTo>
                  <a:pt x="159" y="972"/>
                  <a:pt x="210" y="995"/>
                  <a:pt x="258" y="995"/>
                </a:cubicBezTo>
                <a:cubicBezTo>
                  <a:pt x="298" y="995"/>
                  <a:pt x="336" y="980"/>
                  <a:pt x="373" y="980"/>
                </a:cubicBezTo>
                <a:cubicBezTo>
                  <a:pt x="395" y="980"/>
                  <a:pt x="416" y="985"/>
                  <a:pt x="436" y="1000"/>
                </a:cubicBezTo>
                <a:cubicBezTo>
                  <a:pt x="308" y="795"/>
                  <a:pt x="462" y="872"/>
                  <a:pt x="257" y="718"/>
                </a:cubicBezTo>
                <a:lnTo>
                  <a:pt x="283" y="462"/>
                </a:lnTo>
                <a:lnTo>
                  <a:pt x="436" y="487"/>
                </a:lnTo>
                <a:cubicBezTo>
                  <a:pt x="411" y="410"/>
                  <a:pt x="488" y="308"/>
                  <a:pt x="411" y="257"/>
                </a:cubicBezTo>
                <a:cubicBezTo>
                  <a:pt x="411" y="257"/>
                  <a:pt x="385" y="308"/>
                  <a:pt x="360" y="308"/>
                </a:cubicBezTo>
                <a:cubicBezTo>
                  <a:pt x="308" y="128"/>
                  <a:pt x="513" y="180"/>
                  <a:pt x="4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9" name="Google Shape;7179;p41"/>
          <p:cNvSpPr/>
          <p:nvPr/>
        </p:nvSpPr>
        <p:spPr>
          <a:xfrm>
            <a:off x="4030525" y="2991250"/>
            <a:ext cx="1300" cy="1950"/>
          </a:xfrm>
          <a:custGeom>
            <a:avLst/>
            <a:gdLst/>
            <a:ahLst/>
            <a:cxnLst/>
            <a:rect l="l" t="t" r="r" b="b"/>
            <a:pathLst>
              <a:path w="52" h="78" extrusionOk="0">
                <a:moveTo>
                  <a:pt x="52" y="0"/>
                </a:moveTo>
                <a:lnTo>
                  <a:pt x="0" y="77"/>
                </a:lnTo>
                <a:cubicBezTo>
                  <a:pt x="26" y="52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0" name="Google Shape;7180;p41"/>
          <p:cNvSpPr/>
          <p:nvPr/>
        </p:nvSpPr>
        <p:spPr>
          <a:xfrm>
            <a:off x="3889500" y="30047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7"/>
                </a:moveTo>
                <a:lnTo>
                  <a:pt x="0" y="27"/>
                </a:ln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1" name="Google Shape;7181;p41"/>
          <p:cNvSpPr/>
          <p:nvPr/>
        </p:nvSpPr>
        <p:spPr>
          <a:xfrm>
            <a:off x="4032450" y="29906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1"/>
                </a:moveTo>
                <a:lnTo>
                  <a:pt x="0" y="1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2" name="Google Shape;7182;p41"/>
          <p:cNvSpPr/>
          <p:nvPr/>
        </p:nvSpPr>
        <p:spPr>
          <a:xfrm>
            <a:off x="3860650" y="299125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3" name="Google Shape;7183;p41"/>
          <p:cNvSpPr/>
          <p:nvPr/>
        </p:nvSpPr>
        <p:spPr>
          <a:xfrm>
            <a:off x="3858725" y="3002150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0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4" name="Google Shape;7184;p41"/>
          <p:cNvSpPr/>
          <p:nvPr/>
        </p:nvSpPr>
        <p:spPr>
          <a:xfrm>
            <a:off x="3852825" y="3002800"/>
            <a:ext cx="12975" cy="22450"/>
          </a:xfrm>
          <a:custGeom>
            <a:avLst/>
            <a:gdLst/>
            <a:ahLst/>
            <a:cxnLst/>
            <a:rect l="l" t="t" r="r" b="b"/>
            <a:pathLst>
              <a:path w="519" h="898" extrusionOk="0">
                <a:moveTo>
                  <a:pt x="159" y="0"/>
                </a:moveTo>
                <a:cubicBezTo>
                  <a:pt x="159" y="48"/>
                  <a:pt x="0" y="233"/>
                  <a:pt x="153" y="233"/>
                </a:cubicBezTo>
                <a:cubicBezTo>
                  <a:pt x="162" y="233"/>
                  <a:pt x="173" y="232"/>
                  <a:pt x="185" y="231"/>
                </a:cubicBezTo>
                <a:lnTo>
                  <a:pt x="185" y="231"/>
                </a:lnTo>
                <a:cubicBezTo>
                  <a:pt x="236" y="436"/>
                  <a:pt x="82" y="359"/>
                  <a:pt x="57" y="410"/>
                </a:cubicBezTo>
                <a:cubicBezTo>
                  <a:pt x="108" y="462"/>
                  <a:pt x="57" y="564"/>
                  <a:pt x="108" y="615"/>
                </a:cubicBezTo>
                <a:cubicBezTo>
                  <a:pt x="108" y="590"/>
                  <a:pt x="134" y="513"/>
                  <a:pt x="185" y="513"/>
                </a:cubicBezTo>
                <a:cubicBezTo>
                  <a:pt x="207" y="602"/>
                  <a:pt x="191" y="672"/>
                  <a:pt x="136" y="672"/>
                </a:cubicBezTo>
                <a:cubicBezTo>
                  <a:pt x="127" y="672"/>
                  <a:pt x="118" y="670"/>
                  <a:pt x="108" y="667"/>
                </a:cubicBezTo>
                <a:lnTo>
                  <a:pt x="108" y="667"/>
                </a:lnTo>
                <a:cubicBezTo>
                  <a:pt x="211" y="744"/>
                  <a:pt x="82" y="846"/>
                  <a:pt x="185" y="898"/>
                </a:cubicBezTo>
                <a:cubicBezTo>
                  <a:pt x="390" y="769"/>
                  <a:pt x="518" y="564"/>
                  <a:pt x="518" y="333"/>
                </a:cubicBezTo>
                <a:lnTo>
                  <a:pt x="518" y="333"/>
                </a:lnTo>
                <a:cubicBezTo>
                  <a:pt x="456" y="396"/>
                  <a:pt x="376" y="475"/>
                  <a:pt x="280" y="475"/>
                </a:cubicBezTo>
                <a:cubicBezTo>
                  <a:pt x="258" y="475"/>
                  <a:pt x="235" y="471"/>
                  <a:pt x="211" y="462"/>
                </a:cubicBezTo>
                <a:lnTo>
                  <a:pt x="211" y="282"/>
                </a:lnTo>
                <a:cubicBezTo>
                  <a:pt x="260" y="324"/>
                  <a:pt x="297" y="338"/>
                  <a:pt x="327" y="338"/>
                </a:cubicBezTo>
                <a:cubicBezTo>
                  <a:pt x="389" y="338"/>
                  <a:pt x="423" y="274"/>
                  <a:pt x="493" y="256"/>
                </a:cubicBezTo>
                <a:lnTo>
                  <a:pt x="236" y="231"/>
                </a:lnTo>
                <a:cubicBezTo>
                  <a:pt x="82" y="128"/>
                  <a:pt x="159" y="77"/>
                  <a:pt x="236" y="26"/>
                </a:cubicBezTo>
                <a:cubicBezTo>
                  <a:pt x="211" y="26"/>
                  <a:pt x="185" y="26"/>
                  <a:pt x="1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5" name="Google Shape;7185;p41"/>
          <p:cNvSpPr/>
          <p:nvPr/>
        </p:nvSpPr>
        <p:spPr>
          <a:xfrm>
            <a:off x="3959375" y="3002800"/>
            <a:ext cx="1300" cy="650"/>
          </a:xfrm>
          <a:custGeom>
            <a:avLst/>
            <a:gdLst/>
            <a:ahLst/>
            <a:cxnLst/>
            <a:rect l="l" t="t" r="r" b="b"/>
            <a:pathLst>
              <a:path w="52" h="26" extrusionOk="0">
                <a:moveTo>
                  <a:pt x="51" y="0"/>
                </a:moveTo>
                <a:cubicBezTo>
                  <a:pt x="26" y="0"/>
                  <a:pt x="0" y="26"/>
                  <a:pt x="0" y="26"/>
                </a:cubicBezTo>
                <a:cubicBezTo>
                  <a:pt x="0" y="26"/>
                  <a:pt x="26" y="26"/>
                  <a:pt x="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6" name="Google Shape;7186;p41"/>
          <p:cNvSpPr/>
          <p:nvPr/>
        </p:nvSpPr>
        <p:spPr>
          <a:xfrm>
            <a:off x="3856150" y="2991900"/>
            <a:ext cx="5150" cy="5150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03" y="0"/>
                </a:moveTo>
                <a:cubicBezTo>
                  <a:pt x="103" y="77"/>
                  <a:pt x="1" y="77"/>
                  <a:pt x="78" y="205"/>
                </a:cubicBezTo>
                <a:cubicBezTo>
                  <a:pt x="26" y="51"/>
                  <a:pt x="206" y="128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7" name="Google Shape;7187;p41"/>
          <p:cNvSpPr/>
          <p:nvPr/>
        </p:nvSpPr>
        <p:spPr>
          <a:xfrm>
            <a:off x="3954875" y="2994450"/>
            <a:ext cx="4525" cy="10275"/>
          </a:xfrm>
          <a:custGeom>
            <a:avLst/>
            <a:gdLst/>
            <a:ahLst/>
            <a:cxnLst/>
            <a:rect l="l" t="t" r="r" b="b"/>
            <a:pathLst>
              <a:path w="181" h="411" extrusionOk="0">
                <a:moveTo>
                  <a:pt x="103" y="1"/>
                </a:moveTo>
                <a:lnTo>
                  <a:pt x="103" y="1"/>
                </a:lnTo>
                <a:cubicBezTo>
                  <a:pt x="1" y="78"/>
                  <a:pt x="103" y="206"/>
                  <a:pt x="1" y="206"/>
                </a:cubicBezTo>
                <a:lnTo>
                  <a:pt x="103" y="411"/>
                </a:lnTo>
                <a:cubicBezTo>
                  <a:pt x="26" y="206"/>
                  <a:pt x="180" y="155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8" name="Google Shape;7188;p41"/>
          <p:cNvSpPr/>
          <p:nvPr/>
        </p:nvSpPr>
        <p:spPr>
          <a:xfrm>
            <a:off x="3974750" y="2995100"/>
            <a:ext cx="2600" cy="1950"/>
          </a:xfrm>
          <a:custGeom>
            <a:avLst/>
            <a:gdLst/>
            <a:ahLst/>
            <a:cxnLst/>
            <a:rect l="l" t="t" r="r" b="b"/>
            <a:pathLst>
              <a:path w="104" h="78" extrusionOk="0">
                <a:moveTo>
                  <a:pt x="1" y="0"/>
                </a:moveTo>
                <a:lnTo>
                  <a:pt x="1" y="52"/>
                </a:lnTo>
                <a:lnTo>
                  <a:pt x="103" y="7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9" name="Google Shape;7189;p41"/>
          <p:cNvSpPr/>
          <p:nvPr/>
        </p:nvSpPr>
        <p:spPr>
          <a:xfrm>
            <a:off x="3974100" y="2996375"/>
            <a:ext cx="25" cy="1300"/>
          </a:xfrm>
          <a:custGeom>
            <a:avLst/>
            <a:gdLst/>
            <a:ahLst/>
            <a:cxnLst/>
            <a:rect l="l" t="t" r="r" b="b"/>
            <a:pathLst>
              <a:path w="1" h="52" extrusionOk="0">
                <a:moveTo>
                  <a:pt x="1" y="52"/>
                </a:move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0" name="Google Shape;7190;p41"/>
          <p:cNvSpPr/>
          <p:nvPr/>
        </p:nvSpPr>
        <p:spPr>
          <a:xfrm>
            <a:off x="3987575" y="299125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0"/>
                </a:moveTo>
                <a:lnTo>
                  <a:pt x="0" y="77"/>
                </a:lnTo>
                <a:lnTo>
                  <a:pt x="0" y="103"/>
                </a:lnTo>
                <a:lnTo>
                  <a:pt x="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1" name="Google Shape;7191;p41"/>
          <p:cNvSpPr/>
          <p:nvPr/>
        </p:nvSpPr>
        <p:spPr>
          <a:xfrm>
            <a:off x="4034375" y="299317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26" y="0"/>
                </a:moveTo>
                <a:lnTo>
                  <a:pt x="0" y="26"/>
                </a:lnTo>
                <a:cubicBezTo>
                  <a:pt x="0" y="26"/>
                  <a:pt x="26" y="0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2" name="Google Shape;7192;p41"/>
          <p:cNvSpPr/>
          <p:nvPr/>
        </p:nvSpPr>
        <p:spPr>
          <a:xfrm>
            <a:off x="4045275" y="2990600"/>
            <a:ext cx="2325" cy="1375"/>
          </a:xfrm>
          <a:custGeom>
            <a:avLst/>
            <a:gdLst/>
            <a:ahLst/>
            <a:cxnLst/>
            <a:rect l="l" t="t" r="r" b="b"/>
            <a:pathLst>
              <a:path w="93" h="55" extrusionOk="0">
                <a:moveTo>
                  <a:pt x="0" y="1"/>
                </a:moveTo>
                <a:lnTo>
                  <a:pt x="0" y="1"/>
                </a:lnTo>
                <a:cubicBezTo>
                  <a:pt x="10" y="42"/>
                  <a:pt x="29" y="54"/>
                  <a:pt x="46" y="54"/>
                </a:cubicBezTo>
                <a:cubicBezTo>
                  <a:pt x="71" y="54"/>
                  <a:pt x="93" y="26"/>
                  <a:pt x="77" y="26"/>
                </a:cubicBezTo>
                <a:cubicBezTo>
                  <a:pt x="51" y="26"/>
                  <a:pt x="26" y="26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3" name="Google Shape;7193;p41"/>
          <p:cNvSpPr/>
          <p:nvPr/>
        </p:nvSpPr>
        <p:spPr>
          <a:xfrm>
            <a:off x="3827950" y="2993175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0"/>
                </a:lnTo>
                <a:cubicBezTo>
                  <a:pt x="0" y="26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4" name="Google Shape;7194;p41"/>
          <p:cNvSpPr/>
          <p:nvPr/>
        </p:nvSpPr>
        <p:spPr>
          <a:xfrm>
            <a:off x="3827300" y="2991725"/>
            <a:ext cx="1075" cy="2125"/>
          </a:xfrm>
          <a:custGeom>
            <a:avLst/>
            <a:gdLst/>
            <a:ahLst/>
            <a:cxnLst/>
            <a:rect l="l" t="t" r="r" b="b"/>
            <a:pathLst>
              <a:path w="43" h="85" extrusionOk="0">
                <a:moveTo>
                  <a:pt x="22" y="0"/>
                </a:moveTo>
                <a:cubicBezTo>
                  <a:pt x="17" y="0"/>
                  <a:pt x="10" y="2"/>
                  <a:pt x="1" y="7"/>
                </a:cubicBezTo>
                <a:lnTo>
                  <a:pt x="1" y="84"/>
                </a:lnTo>
                <a:cubicBezTo>
                  <a:pt x="22" y="42"/>
                  <a:pt x="43" y="0"/>
                  <a:pt x="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5" name="Google Shape;7195;p41"/>
          <p:cNvSpPr/>
          <p:nvPr/>
        </p:nvSpPr>
        <p:spPr>
          <a:xfrm>
            <a:off x="3990775" y="2993825"/>
            <a:ext cx="1300" cy="25"/>
          </a:xfrm>
          <a:custGeom>
            <a:avLst/>
            <a:gdLst/>
            <a:ahLst/>
            <a:cxnLst/>
            <a:rect l="l" t="t" r="r" b="b"/>
            <a:pathLst>
              <a:path w="52" h="1" extrusionOk="0">
                <a:moveTo>
                  <a:pt x="52" y="0"/>
                </a:moveTo>
                <a:cubicBezTo>
                  <a:pt x="26" y="0"/>
                  <a:pt x="1" y="0"/>
                  <a:pt x="1" y="0"/>
                </a:cubicBezTo>
                <a:cubicBezTo>
                  <a:pt x="1" y="0"/>
                  <a:pt x="26" y="0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6" name="Google Shape;7196;p41"/>
          <p:cNvSpPr/>
          <p:nvPr/>
        </p:nvSpPr>
        <p:spPr>
          <a:xfrm>
            <a:off x="3978600" y="3004075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26" y="0"/>
                </a:moveTo>
                <a:lnTo>
                  <a:pt x="26" y="0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7" name="Google Shape;7197;p41"/>
          <p:cNvSpPr/>
          <p:nvPr/>
        </p:nvSpPr>
        <p:spPr>
          <a:xfrm>
            <a:off x="3923475" y="2993175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26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8" name="Google Shape;7198;p41"/>
          <p:cNvSpPr/>
          <p:nvPr/>
        </p:nvSpPr>
        <p:spPr>
          <a:xfrm>
            <a:off x="3899100" y="2997650"/>
            <a:ext cx="4525" cy="5175"/>
          </a:xfrm>
          <a:custGeom>
            <a:avLst/>
            <a:gdLst/>
            <a:ahLst/>
            <a:cxnLst/>
            <a:rect l="l" t="t" r="r" b="b"/>
            <a:pathLst>
              <a:path w="181" h="207" extrusionOk="0">
                <a:moveTo>
                  <a:pt x="78" y="1"/>
                </a:moveTo>
                <a:cubicBezTo>
                  <a:pt x="78" y="52"/>
                  <a:pt x="1" y="129"/>
                  <a:pt x="52" y="206"/>
                </a:cubicBezTo>
                <a:lnTo>
                  <a:pt x="180" y="103"/>
                </a:lnTo>
                <a:cubicBezTo>
                  <a:pt x="129" y="103"/>
                  <a:pt x="103" y="52"/>
                  <a:pt x="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9" name="Google Shape;7199;p41"/>
          <p:cNvSpPr/>
          <p:nvPr/>
        </p:nvSpPr>
        <p:spPr>
          <a:xfrm>
            <a:off x="3903600" y="2998950"/>
            <a:ext cx="1300" cy="1300"/>
          </a:xfrm>
          <a:custGeom>
            <a:avLst/>
            <a:gdLst/>
            <a:ahLst/>
            <a:cxnLst/>
            <a:rect l="l" t="t" r="r" b="b"/>
            <a:pathLst>
              <a:path w="52" h="52" extrusionOk="0">
                <a:moveTo>
                  <a:pt x="52" y="0"/>
                </a:moveTo>
                <a:lnTo>
                  <a:pt x="0" y="51"/>
                </a:lnTo>
                <a:cubicBezTo>
                  <a:pt x="26" y="26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0" name="Google Shape;7200;p41"/>
          <p:cNvSpPr/>
          <p:nvPr/>
        </p:nvSpPr>
        <p:spPr>
          <a:xfrm>
            <a:off x="3900400" y="2997025"/>
            <a:ext cx="650" cy="650"/>
          </a:xfrm>
          <a:custGeom>
            <a:avLst/>
            <a:gdLst/>
            <a:ahLst/>
            <a:cxnLst/>
            <a:rect l="l" t="t" r="r" b="b"/>
            <a:pathLst>
              <a:path w="26" h="26" extrusionOk="0">
                <a:moveTo>
                  <a:pt x="0" y="0"/>
                </a:move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1" name="Google Shape;7201;p41"/>
          <p:cNvSpPr/>
          <p:nvPr/>
        </p:nvSpPr>
        <p:spPr>
          <a:xfrm>
            <a:off x="3760000" y="2989975"/>
            <a:ext cx="1950" cy="1300"/>
          </a:xfrm>
          <a:custGeom>
            <a:avLst/>
            <a:gdLst/>
            <a:ahLst/>
            <a:cxnLst/>
            <a:rect l="l" t="t" r="r" b="b"/>
            <a:pathLst>
              <a:path w="78" h="52" extrusionOk="0">
                <a:moveTo>
                  <a:pt x="0" y="0"/>
                </a:moveTo>
                <a:lnTo>
                  <a:pt x="0" y="0"/>
                </a:lnTo>
                <a:cubicBezTo>
                  <a:pt x="26" y="26"/>
                  <a:pt x="52" y="51"/>
                  <a:pt x="77" y="5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2" name="Google Shape;7202;p41"/>
          <p:cNvSpPr/>
          <p:nvPr/>
        </p:nvSpPr>
        <p:spPr>
          <a:xfrm>
            <a:off x="3924750" y="300150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1"/>
                </a:moveTo>
                <a:lnTo>
                  <a:pt x="52" y="1"/>
                </a:lnTo>
                <a:cubicBezTo>
                  <a:pt x="26" y="26"/>
                  <a:pt x="0" y="78"/>
                  <a:pt x="0" y="103"/>
                </a:cubicBezTo>
                <a:cubicBezTo>
                  <a:pt x="52" y="52"/>
                  <a:pt x="52" y="26"/>
                  <a:pt x="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3" name="Google Shape;7203;p41"/>
          <p:cNvSpPr/>
          <p:nvPr/>
        </p:nvSpPr>
        <p:spPr>
          <a:xfrm>
            <a:off x="4125400" y="3002450"/>
            <a:ext cx="2600" cy="2275"/>
          </a:xfrm>
          <a:custGeom>
            <a:avLst/>
            <a:gdLst/>
            <a:ahLst/>
            <a:cxnLst/>
            <a:rect l="l" t="t" r="r" b="b"/>
            <a:pathLst>
              <a:path w="104" h="91" extrusionOk="0">
                <a:moveTo>
                  <a:pt x="81" y="0"/>
                </a:moveTo>
                <a:cubicBezTo>
                  <a:pt x="61" y="0"/>
                  <a:pt x="38" y="72"/>
                  <a:pt x="1" y="91"/>
                </a:cubicBezTo>
                <a:cubicBezTo>
                  <a:pt x="52" y="91"/>
                  <a:pt x="77" y="65"/>
                  <a:pt x="103" y="40"/>
                </a:cubicBezTo>
                <a:cubicBezTo>
                  <a:pt x="96" y="11"/>
                  <a:pt x="89" y="0"/>
                  <a:pt x="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4" name="Google Shape;7204;p41"/>
          <p:cNvSpPr txBox="1">
            <a:spLocks noGrp="1"/>
          </p:cNvSpPr>
          <p:nvPr>
            <p:ph type="title"/>
          </p:nvPr>
        </p:nvSpPr>
        <p:spPr>
          <a:xfrm>
            <a:off x="1625100" y="1153123"/>
            <a:ext cx="5893800" cy="23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Problem – </a:t>
            </a:r>
            <a:r>
              <a:rPr lang="hr-HR" dirty="0" err="1" smtClean="0"/>
              <a:t>solving</a:t>
            </a:r>
            <a:r>
              <a:rPr lang="hr-HR" dirty="0" smtClean="0"/>
              <a:t> tehnike</a:t>
            </a:r>
            <a:endParaRPr dirty="0"/>
          </a:p>
        </p:txBody>
      </p:sp>
      <p:sp>
        <p:nvSpPr>
          <p:cNvPr id="55" name="Google Shape;7153;p41"/>
          <p:cNvSpPr txBox="1">
            <a:spLocks/>
          </p:cNvSpPr>
          <p:nvPr/>
        </p:nvSpPr>
        <p:spPr>
          <a:xfrm>
            <a:off x="1625100" y="4241193"/>
            <a:ext cx="5292300" cy="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●"/>
              <a:defRPr sz="18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buFont typeface="Raleway"/>
              <a:buNone/>
            </a:pPr>
            <a:r>
              <a:rPr lang="hr-HR" dirty="0" smtClean="0"/>
              <a:t>24. </a:t>
            </a:r>
            <a:r>
              <a:rPr lang="hr-HR" dirty="0"/>
              <a:t>t</a:t>
            </a:r>
            <a:r>
              <a:rPr lang="hr-HR" dirty="0" smtClean="0"/>
              <a:t>ravanj 2021.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1054528" y="2724149"/>
            <a:ext cx="7784671" cy="1268225"/>
          </a:xfrm>
        </p:spPr>
        <p:txBody>
          <a:bodyPr/>
          <a:lstStyle/>
          <a:p>
            <a:pPr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200" dirty="0"/>
              <a:t>Procjena problema kao izazova</a:t>
            </a:r>
          </a:p>
          <a:p>
            <a:pPr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200" dirty="0"/>
              <a:t>Vjerovanje da su problemi rješivi (optimizam)</a:t>
            </a:r>
          </a:p>
          <a:p>
            <a:pPr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200" dirty="0"/>
              <a:t>Vjerovanje u osobne sposobnosti za uspješno rješavanje problema (</a:t>
            </a:r>
            <a:r>
              <a:rPr lang="hr-HR" sz="2200" dirty="0" err="1"/>
              <a:t>samoefikasnost</a:t>
            </a:r>
            <a:r>
              <a:rPr lang="hr-HR" sz="2200" dirty="0"/>
              <a:t> u rješavanju problema)</a:t>
            </a:r>
          </a:p>
          <a:p>
            <a:pPr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200" dirty="0"/>
              <a:t>Vjerovanje da uspješno rješavanje problema zahtijeva vrijeme i napor</a:t>
            </a:r>
          </a:p>
          <a:p>
            <a:pPr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200" dirty="0"/>
              <a:t>Obavezivanje na rješavanje, a ne izbjegavanje problema</a:t>
            </a:r>
          </a:p>
          <a:p>
            <a:pPr marL="133350" indent="0" algn="l">
              <a:spcBef>
                <a:spcPts val="600"/>
              </a:spcBef>
            </a:pPr>
            <a:endParaRPr lang="hr-HR" sz="20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202934" y="575900"/>
            <a:ext cx="6607566" cy="993600"/>
          </a:xfrm>
        </p:spPr>
        <p:txBody>
          <a:bodyPr/>
          <a:lstStyle/>
          <a:p>
            <a:r>
              <a:rPr lang="hr-HR" dirty="0" smtClean="0"/>
              <a:t>Pozitivna orijentacija prema problemu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9327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1006903" y="2362199"/>
            <a:ext cx="7784671" cy="1268225"/>
          </a:xfrm>
        </p:spPr>
        <p:txBody>
          <a:bodyPr/>
          <a:lstStyle/>
          <a:p>
            <a:pPr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200" dirty="0"/>
              <a:t>Percepcija problema kao ozbiljne prijetnje osobnoj dobrobiti (psihološkoj, socijalnoj, ekonomskoj)</a:t>
            </a:r>
          </a:p>
          <a:p>
            <a:pPr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200" dirty="0"/>
              <a:t>Sumnja u osobne sposobnosti uspješnog rješavanja problema</a:t>
            </a:r>
          </a:p>
          <a:p>
            <a:pPr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200" dirty="0"/>
              <a:t>Laka frustriranost i uznemirenost pri suočavanju s problemima (niska tolerancija na frustraciju)</a:t>
            </a:r>
          </a:p>
          <a:p>
            <a:pPr marL="133350" indent="0" algn="l">
              <a:spcBef>
                <a:spcPts val="600"/>
              </a:spcBef>
            </a:pPr>
            <a:endParaRPr lang="hr-HR" sz="20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202934" y="575900"/>
            <a:ext cx="6607566" cy="993600"/>
          </a:xfrm>
        </p:spPr>
        <p:txBody>
          <a:bodyPr/>
          <a:lstStyle/>
          <a:p>
            <a:r>
              <a:rPr lang="hr-HR" dirty="0" smtClean="0"/>
              <a:t>Negativna orijentacija prema problemu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90615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0" name="Google Shape;7610;p52"/>
          <p:cNvSpPr txBox="1">
            <a:spLocks noGrp="1"/>
          </p:cNvSpPr>
          <p:nvPr>
            <p:ph type="title"/>
          </p:nvPr>
        </p:nvSpPr>
        <p:spPr>
          <a:xfrm>
            <a:off x="387361" y="684867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 smtClean="0">
                <a:latin typeface="Caveat Brush" panose="020B0604020202020204" charset="-18"/>
              </a:rPr>
              <a:t>Rješavanje problema ≠ </a:t>
            </a:r>
            <a:br>
              <a:rPr lang="hr-HR" sz="2800" dirty="0" smtClean="0">
                <a:latin typeface="Caveat Brush" panose="020B0604020202020204" charset="-18"/>
              </a:rPr>
            </a:br>
            <a:r>
              <a:rPr lang="hr-HR" sz="2800" dirty="0" smtClean="0">
                <a:latin typeface="Caveat Brush" panose="020B0604020202020204" charset="-18"/>
              </a:rPr>
              <a:t>problemu usmjereno suočavanje</a:t>
            </a:r>
            <a:endParaRPr sz="2800" dirty="0">
              <a:latin typeface="Caveat Brush" panose="020B0604020202020204" charset="-18"/>
            </a:endParaRPr>
          </a:p>
        </p:txBody>
      </p:sp>
      <p:grpSp>
        <p:nvGrpSpPr>
          <p:cNvPr id="7611" name="Google Shape;7611;p52"/>
          <p:cNvGrpSpPr/>
          <p:nvPr/>
        </p:nvGrpSpPr>
        <p:grpSpPr>
          <a:xfrm rot="12974650">
            <a:off x="2853494" y="1685719"/>
            <a:ext cx="720300" cy="965140"/>
            <a:chOff x="1213975" y="2608550"/>
            <a:chExt cx="720300" cy="62575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612" name="Google Shape;7612;p52"/>
            <p:cNvSpPr/>
            <p:nvPr/>
          </p:nvSpPr>
          <p:spPr>
            <a:xfrm>
              <a:off x="1313775" y="2608550"/>
              <a:ext cx="577300" cy="366000"/>
            </a:xfrm>
            <a:custGeom>
              <a:avLst/>
              <a:gdLst/>
              <a:ahLst/>
              <a:cxnLst/>
              <a:rect l="l" t="t" r="r" b="b"/>
              <a:pathLst>
                <a:path w="23092" h="14640" extrusionOk="0">
                  <a:moveTo>
                    <a:pt x="12258" y="9596"/>
                  </a:moveTo>
                  <a:lnTo>
                    <a:pt x="12258" y="10180"/>
                  </a:lnTo>
                  <a:cubicBezTo>
                    <a:pt x="11885" y="10577"/>
                    <a:pt x="11161" y="10810"/>
                    <a:pt x="11698" y="11604"/>
                  </a:cubicBezTo>
                  <a:cubicBezTo>
                    <a:pt x="11791" y="11721"/>
                    <a:pt x="11721" y="11978"/>
                    <a:pt x="11721" y="12188"/>
                  </a:cubicBezTo>
                  <a:cubicBezTo>
                    <a:pt x="11021" y="12118"/>
                    <a:pt x="10297" y="12211"/>
                    <a:pt x="9643" y="12468"/>
                  </a:cubicBezTo>
                  <a:cubicBezTo>
                    <a:pt x="9433" y="12561"/>
                    <a:pt x="9106" y="12351"/>
                    <a:pt x="9270" y="12818"/>
                  </a:cubicBezTo>
                  <a:cubicBezTo>
                    <a:pt x="9340" y="13028"/>
                    <a:pt x="9223" y="13238"/>
                    <a:pt x="9013" y="13285"/>
                  </a:cubicBezTo>
                  <a:cubicBezTo>
                    <a:pt x="8850" y="13308"/>
                    <a:pt x="8686" y="13238"/>
                    <a:pt x="8616" y="13075"/>
                  </a:cubicBezTo>
                  <a:cubicBezTo>
                    <a:pt x="8406" y="12725"/>
                    <a:pt x="8219" y="12398"/>
                    <a:pt x="7752" y="12375"/>
                  </a:cubicBezTo>
                  <a:cubicBezTo>
                    <a:pt x="7729" y="11838"/>
                    <a:pt x="7869" y="11277"/>
                    <a:pt x="7565" y="10787"/>
                  </a:cubicBezTo>
                  <a:cubicBezTo>
                    <a:pt x="8312" y="10273"/>
                    <a:pt x="8312" y="9783"/>
                    <a:pt x="7565" y="9199"/>
                  </a:cubicBezTo>
                  <a:cubicBezTo>
                    <a:pt x="7565" y="8779"/>
                    <a:pt x="7425" y="8382"/>
                    <a:pt x="7192" y="8032"/>
                  </a:cubicBezTo>
                  <a:cubicBezTo>
                    <a:pt x="6865" y="8242"/>
                    <a:pt x="6538" y="8475"/>
                    <a:pt x="6118" y="8429"/>
                  </a:cubicBezTo>
                  <a:cubicBezTo>
                    <a:pt x="5697" y="8382"/>
                    <a:pt x="5534" y="8615"/>
                    <a:pt x="5604" y="8966"/>
                  </a:cubicBezTo>
                  <a:cubicBezTo>
                    <a:pt x="5674" y="9526"/>
                    <a:pt x="5441" y="9853"/>
                    <a:pt x="4904" y="9946"/>
                  </a:cubicBezTo>
                  <a:cubicBezTo>
                    <a:pt x="4367" y="9993"/>
                    <a:pt x="3993" y="10483"/>
                    <a:pt x="4086" y="10997"/>
                  </a:cubicBezTo>
                  <a:cubicBezTo>
                    <a:pt x="4133" y="11417"/>
                    <a:pt x="3970" y="11767"/>
                    <a:pt x="3993" y="12164"/>
                  </a:cubicBezTo>
                  <a:lnTo>
                    <a:pt x="3806" y="12375"/>
                  </a:lnTo>
                  <a:cubicBezTo>
                    <a:pt x="3479" y="12211"/>
                    <a:pt x="3129" y="12141"/>
                    <a:pt x="2756" y="12188"/>
                  </a:cubicBezTo>
                  <a:cubicBezTo>
                    <a:pt x="2359" y="12211"/>
                    <a:pt x="1962" y="12188"/>
                    <a:pt x="1822" y="11697"/>
                  </a:cubicBezTo>
                  <a:cubicBezTo>
                    <a:pt x="1705" y="11301"/>
                    <a:pt x="1355" y="11394"/>
                    <a:pt x="1075" y="11417"/>
                  </a:cubicBezTo>
                  <a:cubicBezTo>
                    <a:pt x="794" y="11441"/>
                    <a:pt x="514" y="11791"/>
                    <a:pt x="94" y="11651"/>
                  </a:cubicBezTo>
                  <a:cubicBezTo>
                    <a:pt x="1" y="11254"/>
                    <a:pt x="71" y="10834"/>
                    <a:pt x="304" y="10483"/>
                  </a:cubicBezTo>
                  <a:cubicBezTo>
                    <a:pt x="561" y="10133"/>
                    <a:pt x="888" y="9760"/>
                    <a:pt x="864" y="9269"/>
                  </a:cubicBezTo>
                  <a:lnTo>
                    <a:pt x="888" y="9246"/>
                  </a:lnTo>
                  <a:cubicBezTo>
                    <a:pt x="1658" y="9106"/>
                    <a:pt x="1822" y="8522"/>
                    <a:pt x="1845" y="7868"/>
                  </a:cubicBezTo>
                  <a:cubicBezTo>
                    <a:pt x="1985" y="7541"/>
                    <a:pt x="2079" y="7215"/>
                    <a:pt x="2429" y="7051"/>
                  </a:cubicBezTo>
                  <a:cubicBezTo>
                    <a:pt x="2802" y="7028"/>
                    <a:pt x="2802" y="6748"/>
                    <a:pt x="2826" y="6467"/>
                  </a:cubicBezTo>
                  <a:cubicBezTo>
                    <a:pt x="2896" y="6397"/>
                    <a:pt x="2966" y="6327"/>
                    <a:pt x="3036" y="6234"/>
                  </a:cubicBezTo>
                  <a:cubicBezTo>
                    <a:pt x="3363" y="6187"/>
                    <a:pt x="3690" y="6117"/>
                    <a:pt x="3409" y="5650"/>
                  </a:cubicBezTo>
                  <a:cubicBezTo>
                    <a:pt x="3993" y="4460"/>
                    <a:pt x="4764" y="3339"/>
                    <a:pt x="5697" y="2382"/>
                  </a:cubicBezTo>
                  <a:cubicBezTo>
                    <a:pt x="6188" y="1845"/>
                    <a:pt x="6585" y="1261"/>
                    <a:pt x="7145" y="770"/>
                  </a:cubicBezTo>
                  <a:cubicBezTo>
                    <a:pt x="7705" y="210"/>
                    <a:pt x="8546" y="0"/>
                    <a:pt x="9316" y="187"/>
                  </a:cubicBezTo>
                  <a:cubicBezTo>
                    <a:pt x="10531" y="444"/>
                    <a:pt x="11511" y="1097"/>
                    <a:pt x="12539" y="1774"/>
                  </a:cubicBezTo>
                  <a:cubicBezTo>
                    <a:pt x="13869" y="2638"/>
                    <a:pt x="14850" y="3876"/>
                    <a:pt x="16064" y="4856"/>
                  </a:cubicBezTo>
                  <a:lnTo>
                    <a:pt x="16204" y="5043"/>
                  </a:lnTo>
                  <a:cubicBezTo>
                    <a:pt x="16228" y="5090"/>
                    <a:pt x="16251" y="5160"/>
                    <a:pt x="16274" y="5230"/>
                  </a:cubicBezTo>
                  <a:cubicBezTo>
                    <a:pt x="16274" y="5510"/>
                    <a:pt x="16391" y="5650"/>
                    <a:pt x="16694" y="5627"/>
                  </a:cubicBezTo>
                  <a:cubicBezTo>
                    <a:pt x="17138" y="5697"/>
                    <a:pt x="17255" y="6071"/>
                    <a:pt x="17465" y="6397"/>
                  </a:cubicBezTo>
                  <a:cubicBezTo>
                    <a:pt x="17395" y="6631"/>
                    <a:pt x="17582" y="6841"/>
                    <a:pt x="17839" y="6818"/>
                  </a:cubicBezTo>
                  <a:lnTo>
                    <a:pt x="17839" y="6818"/>
                  </a:lnTo>
                  <a:cubicBezTo>
                    <a:pt x="17722" y="7308"/>
                    <a:pt x="18119" y="7588"/>
                    <a:pt x="18259" y="7985"/>
                  </a:cubicBezTo>
                  <a:cubicBezTo>
                    <a:pt x="18586" y="8826"/>
                    <a:pt x="19146" y="9409"/>
                    <a:pt x="20173" y="9223"/>
                  </a:cubicBezTo>
                  <a:lnTo>
                    <a:pt x="20197" y="9246"/>
                  </a:lnTo>
                  <a:lnTo>
                    <a:pt x="20360" y="9409"/>
                  </a:lnTo>
                  <a:cubicBezTo>
                    <a:pt x="20827" y="9619"/>
                    <a:pt x="21177" y="10040"/>
                    <a:pt x="21317" y="10553"/>
                  </a:cubicBezTo>
                  <a:cubicBezTo>
                    <a:pt x="20804" y="11020"/>
                    <a:pt x="21644" y="11441"/>
                    <a:pt x="21364" y="11908"/>
                  </a:cubicBezTo>
                  <a:cubicBezTo>
                    <a:pt x="22018" y="12024"/>
                    <a:pt x="21948" y="12865"/>
                    <a:pt x="22625" y="13052"/>
                  </a:cubicBezTo>
                  <a:cubicBezTo>
                    <a:pt x="22998" y="13145"/>
                    <a:pt x="23092" y="13635"/>
                    <a:pt x="22858" y="14056"/>
                  </a:cubicBezTo>
                  <a:cubicBezTo>
                    <a:pt x="22672" y="14429"/>
                    <a:pt x="22438" y="14639"/>
                    <a:pt x="21995" y="14453"/>
                  </a:cubicBezTo>
                  <a:cubicBezTo>
                    <a:pt x="21808" y="14406"/>
                    <a:pt x="21621" y="14359"/>
                    <a:pt x="21411" y="14359"/>
                  </a:cubicBezTo>
                  <a:cubicBezTo>
                    <a:pt x="21247" y="13589"/>
                    <a:pt x="21247" y="13542"/>
                    <a:pt x="20594" y="13682"/>
                  </a:cubicBezTo>
                  <a:cubicBezTo>
                    <a:pt x="19963" y="13822"/>
                    <a:pt x="19566" y="13402"/>
                    <a:pt x="19123" y="13168"/>
                  </a:cubicBezTo>
                  <a:cubicBezTo>
                    <a:pt x="18679" y="12935"/>
                    <a:pt x="19099" y="12491"/>
                    <a:pt x="19216" y="12164"/>
                  </a:cubicBezTo>
                  <a:cubicBezTo>
                    <a:pt x="19286" y="11978"/>
                    <a:pt x="19286" y="11744"/>
                    <a:pt x="19053" y="11651"/>
                  </a:cubicBezTo>
                  <a:cubicBezTo>
                    <a:pt x="18819" y="11557"/>
                    <a:pt x="18726" y="11721"/>
                    <a:pt x="18656" y="11931"/>
                  </a:cubicBezTo>
                  <a:cubicBezTo>
                    <a:pt x="18539" y="12258"/>
                    <a:pt x="18422" y="12561"/>
                    <a:pt x="18025" y="12608"/>
                  </a:cubicBezTo>
                  <a:lnTo>
                    <a:pt x="18025" y="12608"/>
                  </a:lnTo>
                  <a:cubicBezTo>
                    <a:pt x="17979" y="12328"/>
                    <a:pt x="17839" y="12024"/>
                    <a:pt x="17932" y="11767"/>
                  </a:cubicBezTo>
                  <a:cubicBezTo>
                    <a:pt x="18049" y="11371"/>
                    <a:pt x="17885" y="11301"/>
                    <a:pt x="17605" y="11114"/>
                  </a:cubicBezTo>
                  <a:cubicBezTo>
                    <a:pt x="17161" y="10857"/>
                    <a:pt x="16648" y="10764"/>
                    <a:pt x="16298" y="10297"/>
                  </a:cubicBezTo>
                  <a:cubicBezTo>
                    <a:pt x="15527" y="9246"/>
                    <a:pt x="14780" y="8219"/>
                    <a:pt x="13589" y="7635"/>
                  </a:cubicBezTo>
                  <a:cubicBezTo>
                    <a:pt x="13216" y="7448"/>
                    <a:pt x="12935" y="7075"/>
                    <a:pt x="12445" y="7121"/>
                  </a:cubicBezTo>
                  <a:cubicBezTo>
                    <a:pt x="12305" y="7448"/>
                    <a:pt x="12142" y="7752"/>
                    <a:pt x="12002" y="8102"/>
                  </a:cubicBezTo>
                  <a:cubicBezTo>
                    <a:pt x="11931" y="8289"/>
                    <a:pt x="12095" y="8382"/>
                    <a:pt x="12258" y="8405"/>
                  </a:cubicBezTo>
                  <a:cubicBezTo>
                    <a:pt x="12258" y="8545"/>
                    <a:pt x="12258" y="8686"/>
                    <a:pt x="12235" y="8802"/>
                  </a:cubicBezTo>
                  <a:cubicBezTo>
                    <a:pt x="11815" y="9176"/>
                    <a:pt x="11815" y="9269"/>
                    <a:pt x="12258" y="9596"/>
                  </a:cubicBezTo>
                  <a:close/>
                  <a:moveTo>
                    <a:pt x="16718" y="10273"/>
                  </a:moveTo>
                  <a:cubicBezTo>
                    <a:pt x="17839" y="10133"/>
                    <a:pt x="18025" y="9970"/>
                    <a:pt x="17839" y="9152"/>
                  </a:cubicBezTo>
                  <a:cubicBezTo>
                    <a:pt x="17839" y="9059"/>
                    <a:pt x="17792" y="8966"/>
                    <a:pt x="17698" y="8919"/>
                  </a:cubicBezTo>
                  <a:cubicBezTo>
                    <a:pt x="17582" y="8872"/>
                    <a:pt x="17418" y="8919"/>
                    <a:pt x="17372" y="9059"/>
                  </a:cubicBezTo>
                  <a:cubicBezTo>
                    <a:pt x="17231" y="9503"/>
                    <a:pt x="16998" y="9900"/>
                    <a:pt x="16718" y="102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52"/>
            <p:cNvSpPr/>
            <p:nvPr/>
          </p:nvSpPr>
          <p:spPr>
            <a:xfrm>
              <a:off x="1213975" y="2839675"/>
              <a:ext cx="194975" cy="197900"/>
            </a:xfrm>
            <a:custGeom>
              <a:avLst/>
              <a:gdLst/>
              <a:ahLst/>
              <a:cxnLst/>
              <a:rect l="l" t="t" r="r" b="b"/>
              <a:pathLst>
                <a:path w="7799" h="7916" extrusionOk="0">
                  <a:moveTo>
                    <a:pt x="4856" y="1"/>
                  </a:moveTo>
                  <a:cubicBezTo>
                    <a:pt x="4880" y="491"/>
                    <a:pt x="4553" y="888"/>
                    <a:pt x="4319" y="1238"/>
                  </a:cubicBezTo>
                  <a:cubicBezTo>
                    <a:pt x="4063" y="1565"/>
                    <a:pt x="3993" y="1985"/>
                    <a:pt x="4109" y="2406"/>
                  </a:cubicBezTo>
                  <a:cubicBezTo>
                    <a:pt x="4506" y="2522"/>
                    <a:pt x="4740" y="2196"/>
                    <a:pt x="5067" y="2172"/>
                  </a:cubicBezTo>
                  <a:cubicBezTo>
                    <a:pt x="5393" y="2126"/>
                    <a:pt x="5697" y="2032"/>
                    <a:pt x="5814" y="2429"/>
                  </a:cubicBezTo>
                  <a:cubicBezTo>
                    <a:pt x="5977" y="2943"/>
                    <a:pt x="6351" y="2943"/>
                    <a:pt x="6748" y="2919"/>
                  </a:cubicBezTo>
                  <a:cubicBezTo>
                    <a:pt x="7121" y="2896"/>
                    <a:pt x="7471" y="2966"/>
                    <a:pt x="7798" y="3130"/>
                  </a:cubicBezTo>
                  <a:cubicBezTo>
                    <a:pt x="7798" y="3293"/>
                    <a:pt x="7728" y="3456"/>
                    <a:pt x="7612" y="3573"/>
                  </a:cubicBezTo>
                  <a:cubicBezTo>
                    <a:pt x="6631" y="4484"/>
                    <a:pt x="5790" y="5581"/>
                    <a:pt x="4833" y="6515"/>
                  </a:cubicBezTo>
                  <a:cubicBezTo>
                    <a:pt x="3829" y="7472"/>
                    <a:pt x="2428" y="7916"/>
                    <a:pt x="1051" y="7682"/>
                  </a:cubicBezTo>
                  <a:cubicBezTo>
                    <a:pt x="304" y="7566"/>
                    <a:pt x="0" y="7099"/>
                    <a:pt x="280" y="6422"/>
                  </a:cubicBezTo>
                  <a:cubicBezTo>
                    <a:pt x="747" y="5254"/>
                    <a:pt x="1237" y="4110"/>
                    <a:pt x="2148" y="3200"/>
                  </a:cubicBezTo>
                  <a:cubicBezTo>
                    <a:pt x="2895" y="2452"/>
                    <a:pt x="3432" y="1565"/>
                    <a:pt x="4086" y="748"/>
                  </a:cubicBezTo>
                  <a:cubicBezTo>
                    <a:pt x="4296" y="444"/>
                    <a:pt x="4483" y="141"/>
                    <a:pt x="48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52"/>
            <p:cNvSpPr/>
            <p:nvPr/>
          </p:nvSpPr>
          <p:spPr>
            <a:xfrm>
              <a:off x="1499400" y="3025875"/>
              <a:ext cx="120250" cy="208425"/>
            </a:xfrm>
            <a:custGeom>
              <a:avLst/>
              <a:gdLst/>
              <a:ahLst/>
              <a:cxnLst/>
              <a:rect l="l" t="t" r="r" b="b"/>
              <a:pathLst>
                <a:path w="4810" h="8337" extrusionOk="0">
                  <a:moveTo>
                    <a:pt x="4670" y="24"/>
                  </a:moveTo>
                  <a:cubicBezTo>
                    <a:pt x="4810" y="2009"/>
                    <a:pt x="4530" y="3970"/>
                    <a:pt x="4436" y="5931"/>
                  </a:cubicBezTo>
                  <a:cubicBezTo>
                    <a:pt x="4390" y="7239"/>
                    <a:pt x="3783" y="7823"/>
                    <a:pt x="2452" y="8103"/>
                  </a:cubicBezTo>
                  <a:cubicBezTo>
                    <a:pt x="1331" y="8336"/>
                    <a:pt x="677" y="7916"/>
                    <a:pt x="350" y="6749"/>
                  </a:cubicBezTo>
                  <a:cubicBezTo>
                    <a:pt x="607" y="6562"/>
                    <a:pt x="607" y="6165"/>
                    <a:pt x="350" y="5978"/>
                  </a:cubicBezTo>
                  <a:lnTo>
                    <a:pt x="350" y="5161"/>
                  </a:lnTo>
                  <a:cubicBezTo>
                    <a:pt x="537" y="5044"/>
                    <a:pt x="537" y="4904"/>
                    <a:pt x="350" y="4787"/>
                  </a:cubicBezTo>
                  <a:cubicBezTo>
                    <a:pt x="304" y="3993"/>
                    <a:pt x="0" y="3223"/>
                    <a:pt x="187" y="2406"/>
                  </a:cubicBezTo>
                  <a:lnTo>
                    <a:pt x="537" y="2406"/>
                  </a:lnTo>
                  <a:lnTo>
                    <a:pt x="934" y="2406"/>
                  </a:lnTo>
                  <a:cubicBezTo>
                    <a:pt x="958" y="2453"/>
                    <a:pt x="1028" y="2499"/>
                    <a:pt x="1051" y="2546"/>
                  </a:cubicBezTo>
                  <a:cubicBezTo>
                    <a:pt x="1401" y="3433"/>
                    <a:pt x="1775" y="3667"/>
                    <a:pt x="2639" y="3340"/>
                  </a:cubicBezTo>
                  <a:cubicBezTo>
                    <a:pt x="2919" y="3176"/>
                    <a:pt x="3292" y="3246"/>
                    <a:pt x="3502" y="3503"/>
                  </a:cubicBezTo>
                  <a:cubicBezTo>
                    <a:pt x="3619" y="3620"/>
                    <a:pt x="3759" y="3830"/>
                    <a:pt x="3969" y="3667"/>
                  </a:cubicBezTo>
                  <a:cubicBezTo>
                    <a:pt x="4063" y="3503"/>
                    <a:pt x="4016" y="3316"/>
                    <a:pt x="3876" y="3223"/>
                  </a:cubicBezTo>
                  <a:cubicBezTo>
                    <a:pt x="3292" y="2593"/>
                    <a:pt x="3456" y="1869"/>
                    <a:pt x="3829" y="1332"/>
                  </a:cubicBezTo>
                  <a:cubicBezTo>
                    <a:pt x="4296" y="701"/>
                    <a:pt x="3853" y="631"/>
                    <a:pt x="3502" y="421"/>
                  </a:cubicBezTo>
                  <a:cubicBezTo>
                    <a:pt x="3502" y="188"/>
                    <a:pt x="3713" y="1"/>
                    <a:pt x="3946" y="48"/>
                  </a:cubicBezTo>
                  <a:cubicBezTo>
                    <a:pt x="4203" y="48"/>
                    <a:pt x="4436" y="24"/>
                    <a:pt x="4670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52"/>
            <p:cNvSpPr/>
            <p:nvPr/>
          </p:nvSpPr>
          <p:spPr>
            <a:xfrm>
              <a:off x="1502325" y="2911475"/>
              <a:ext cx="113825" cy="133700"/>
            </a:xfrm>
            <a:custGeom>
              <a:avLst/>
              <a:gdLst/>
              <a:ahLst/>
              <a:cxnLst/>
              <a:rect l="l" t="t" r="r" b="b"/>
              <a:pathLst>
                <a:path w="4553" h="5348" extrusionOk="0">
                  <a:moveTo>
                    <a:pt x="4553" y="4600"/>
                  </a:moveTo>
                  <a:lnTo>
                    <a:pt x="3852" y="4600"/>
                  </a:lnTo>
                  <a:cubicBezTo>
                    <a:pt x="3619" y="4577"/>
                    <a:pt x="3409" y="4764"/>
                    <a:pt x="3409" y="4997"/>
                  </a:cubicBezTo>
                  <a:cubicBezTo>
                    <a:pt x="3152" y="5091"/>
                    <a:pt x="2895" y="5347"/>
                    <a:pt x="2638" y="4997"/>
                  </a:cubicBezTo>
                  <a:cubicBezTo>
                    <a:pt x="2405" y="4764"/>
                    <a:pt x="2452" y="4414"/>
                    <a:pt x="2708" y="4227"/>
                  </a:cubicBezTo>
                  <a:cubicBezTo>
                    <a:pt x="2942" y="4040"/>
                    <a:pt x="3059" y="3736"/>
                    <a:pt x="3012" y="3433"/>
                  </a:cubicBezTo>
                  <a:cubicBezTo>
                    <a:pt x="3222" y="3316"/>
                    <a:pt x="3409" y="3199"/>
                    <a:pt x="3315" y="2919"/>
                  </a:cubicBezTo>
                  <a:cubicBezTo>
                    <a:pt x="3269" y="2756"/>
                    <a:pt x="3105" y="2662"/>
                    <a:pt x="2942" y="2662"/>
                  </a:cubicBezTo>
                  <a:cubicBezTo>
                    <a:pt x="2615" y="2662"/>
                    <a:pt x="2615" y="2919"/>
                    <a:pt x="2615" y="3153"/>
                  </a:cubicBezTo>
                  <a:lnTo>
                    <a:pt x="2615" y="3433"/>
                  </a:lnTo>
                  <a:cubicBezTo>
                    <a:pt x="2592" y="3947"/>
                    <a:pt x="2078" y="3806"/>
                    <a:pt x="1821" y="4017"/>
                  </a:cubicBezTo>
                  <a:cubicBezTo>
                    <a:pt x="1774" y="3666"/>
                    <a:pt x="1588" y="3573"/>
                    <a:pt x="1261" y="3713"/>
                  </a:cubicBezTo>
                  <a:cubicBezTo>
                    <a:pt x="957" y="3853"/>
                    <a:pt x="630" y="4063"/>
                    <a:pt x="233" y="4017"/>
                  </a:cubicBezTo>
                  <a:cubicBezTo>
                    <a:pt x="163" y="3760"/>
                    <a:pt x="607" y="3480"/>
                    <a:pt x="210" y="3223"/>
                  </a:cubicBezTo>
                  <a:cubicBezTo>
                    <a:pt x="210" y="2943"/>
                    <a:pt x="0" y="2709"/>
                    <a:pt x="70" y="2429"/>
                  </a:cubicBezTo>
                  <a:cubicBezTo>
                    <a:pt x="374" y="2429"/>
                    <a:pt x="560" y="2102"/>
                    <a:pt x="397" y="1845"/>
                  </a:cubicBezTo>
                  <a:cubicBezTo>
                    <a:pt x="187" y="1332"/>
                    <a:pt x="257" y="795"/>
                    <a:pt x="233" y="234"/>
                  </a:cubicBezTo>
                  <a:cubicBezTo>
                    <a:pt x="700" y="258"/>
                    <a:pt x="887" y="608"/>
                    <a:pt x="1097" y="958"/>
                  </a:cubicBezTo>
                  <a:cubicBezTo>
                    <a:pt x="1167" y="1121"/>
                    <a:pt x="1331" y="1191"/>
                    <a:pt x="1494" y="1168"/>
                  </a:cubicBezTo>
                  <a:cubicBezTo>
                    <a:pt x="1704" y="1121"/>
                    <a:pt x="1821" y="888"/>
                    <a:pt x="1751" y="701"/>
                  </a:cubicBezTo>
                  <a:cubicBezTo>
                    <a:pt x="1588" y="234"/>
                    <a:pt x="1915" y="444"/>
                    <a:pt x="2125" y="351"/>
                  </a:cubicBezTo>
                  <a:cubicBezTo>
                    <a:pt x="2778" y="94"/>
                    <a:pt x="3479" y="1"/>
                    <a:pt x="4203" y="71"/>
                  </a:cubicBezTo>
                  <a:lnTo>
                    <a:pt x="4553" y="71"/>
                  </a:lnTo>
                  <a:lnTo>
                    <a:pt x="4553" y="444"/>
                  </a:lnTo>
                  <a:cubicBezTo>
                    <a:pt x="4249" y="444"/>
                    <a:pt x="3993" y="444"/>
                    <a:pt x="3969" y="841"/>
                  </a:cubicBezTo>
                  <a:cubicBezTo>
                    <a:pt x="3689" y="888"/>
                    <a:pt x="3339" y="725"/>
                    <a:pt x="3222" y="1121"/>
                  </a:cubicBezTo>
                  <a:cubicBezTo>
                    <a:pt x="3082" y="1565"/>
                    <a:pt x="3596" y="1752"/>
                    <a:pt x="3619" y="2172"/>
                  </a:cubicBezTo>
                  <a:cubicBezTo>
                    <a:pt x="3619" y="2452"/>
                    <a:pt x="3946" y="2406"/>
                    <a:pt x="4156" y="2429"/>
                  </a:cubicBezTo>
                  <a:cubicBezTo>
                    <a:pt x="4133" y="2802"/>
                    <a:pt x="4226" y="3199"/>
                    <a:pt x="4086" y="3573"/>
                  </a:cubicBezTo>
                  <a:cubicBezTo>
                    <a:pt x="3922" y="4017"/>
                    <a:pt x="4156" y="4157"/>
                    <a:pt x="4530" y="4203"/>
                  </a:cubicBezTo>
                  <a:cubicBezTo>
                    <a:pt x="4553" y="4343"/>
                    <a:pt x="4553" y="4484"/>
                    <a:pt x="4553" y="4600"/>
                  </a:cubicBezTo>
                  <a:close/>
                  <a:moveTo>
                    <a:pt x="1308" y="2125"/>
                  </a:moveTo>
                  <a:cubicBezTo>
                    <a:pt x="1144" y="2125"/>
                    <a:pt x="1051" y="2195"/>
                    <a:pt x="1051" y="2336"/>
                  </a:cubicBezTo>
                  <a:cubicBezTo>
                    <a:pt x="1027" y="2639"/>
                    <a:pt x="1051" y="2873"/>
                    <a:pt x="1378" y="2943"/>
                  </a:cubicBezTo>
                  <a:cubicBezTo>
                    <a:pt x="1564" y="2989"/>
                    <a:pt x="1728" y="2873"/>
                    <a:pt x="1728" y="2686"/>
                  </a:cubicBezTo>
                  <a:cubicBezTo>
                    <a:pt x="1774" y="2382"/>
                    <a:pt x="1541" y="2242"/>
                    <a:pt x="1308" y="2125"/>
                  </a:cubicBezTo>
                  <a:close/>
                  <a:moveTo>
                    <a:pt x="2778" y="1892"/>
                  </a:moveTo>
                  <a:cubicBezTo>
                    <a:pt x="2732" y="1682"/>
                    <a:pt x="2638" y="1495"/>
                    <a:pt x="2358" y="1518"/>
                  </a:cubicBezTo>
                  <a:cubicBezTo>
                    <a:pt x="2218" y="1518"/>
                    <a:pt x="2101" y="1612"/>
                    <a:pt x="2101" y="1752"/>
                  </a:cubicBezTo>
                  <a:cubicBezTo>
                    <a:pt x="2055" y="2055"/>
                    <a:pt x="2335" y="2102"/>
                    <a:pt x="2545" y="2172"/>
                  </a:cubicBezTo>
                  <a:cubicBezTo>
                    <a:pt x="2685" y="2195"/>
                    <a:pt x="2755" y="2079"/>
                    <a:pt x="2778" y="18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52"/>
            <p:cNvSpPr/>
            <p:nvPr/>
          </p:nvSpPr>
          <p:spPr>
            <a:xfrm>
              <a:off x="1833275" y="2871800"/>
              <a:ext cx="101000" cy="154700"/>
            </a:xfrm>
            <a:custGeom>
              <a:avLst/>
              <a:gdLst/>
              <a:ahLst/>
              <a:cxnLst/>
              <a:rect l="l" t="t" r="r" b="b"/>
              <a:pathLst>
                <a:path w="4040" h="6188" extrusionOk="0">
                  <a:moveTo>
                    <a:pt x="654" y="3829"/>
                  </a:moveTo>
                  <a:cubicBezTo>
                    <a:pt x="841" y="3829"/>
                    <a:pt x="1028" y="3852"/>
                    <a:pt x="1238" y="3923"/>
                  </a:cubicBezTo>
                  <a:cubicBezTo>
                    <a:pt x="1681" y="4109"/>
                    <a:pt x="1892" y="3899"/>
                    <a:pt x="2078" y="3526"/>
                  </a:cubicBezTo>
                  <a:cubicBezTo>
                    <a:pt x="2312" y="3105"/>
                    <a:pt x="2242" y="2615"/>
                    <a:pt x="1868" y="2522"/>
                  </a:cubicBezTo>
                  <a:cubicBezTo>
                    <a:pt x="1191" y="2335"/>
                    <a:pt x="1238" y="1494"/>
                    <a:pt x="607" y="1378"/>
                  </a:cubicBezTo>
                  <a:cubicBezTo>
                    <a:pt x="888" y="911"/>
                    <a:pt x="24" y="490"/>
                    <a:pt x="537" y="0"/>
                  </a:cubicBezTo>
                  <a:cubicBezTo>
                    <a:pt x="1191" y="93"/>
                    <a:pt x="1401" y="700"/>
                    <a:pt x="1705" y="1121"/>
                  </a:cubicBezTo>
                  <a:cubicBezTo>
                    <a:pt x="1985" y="1518"/>
                    <a:pt x="2312" y="1891"/>
                    <a:pt x="2685" y="2195"/>
                  </a:cubicBezTo>
                  <a:cubicBezTo>
                    <a:pt x="3129" y="2545"/>
                    <a:pt x="3456" y="3012"/>
                    <a:pt x="3643" y="3526"/>
                  </a:cubicBezTo>
                  <a:cubicBezTo>
                    <a:pt x="4040" y="4460"/>
                    <a:pt x="3713" y="5230"/>
                    <a:pt x="2802" y="5604"/>
                  </a:cubicBezTo>
                  <a:cubicBezTo>
                    <a:pt x="2242" y="5860"/>
                    <a:pt x="1728" y="6187"/>
                    <a:pt x="1028" y="6024"/>
                  </a:cubicBezTo>
                  <a:cubicBezTo>
                    <a:pt x="537" y="5907"/>
                    <a:pt x="187" y="5744"/>
                    <a:pt x="0" y="5253"/>
                  </a:cubicBezTo>
                  <a:lnTo>
                    <a:pt x="47" y="5183"/>
                  </a:lnTo>
                  <a:cubicBezTo>
                    <a:pt x="421" y="5090"/>
                    <a:pt x="607" y="5510"/>
                    <a:pt x="934" y="5487"/>
                  </a:cubicBezTo>
                  <a:cubicBezTo>
                    <a:pt x="1191" y="4786"/>
                    <a:pt x="1191" y="4786"/>
                    <a:pt x="748" y="4273"/>
                  </a:cubicBezTo>
                  <a:cubicBezTo>
                    <a:pt x="631" y="4156"/>
                    <a:pt x="654" y="3969"/>
                    <a:pt x="654" y="38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52"/>
            <p:cNvSpPr/>
            <p:nvPr/>
          </p:nvSpPr>
          <p:spPr>
            <a:xfrm>
              <a:off x="1764400" y="2897475"/>
              <a:ext cx="85250" cy="105100"/>
            </a:xfrm>
            <a:custGeom>
              <a:avLst/>
              <a:gdLst/>
              <a:ahLst/>
              <a:cxnLst/>
              <a:rect l="l" t="t" r="r" b="b"/>
              <a:pathLst>
                <a:path w="3410" h="4204" extrusionOk="0">
                  <a:moveTo>
                    <a:pt x="0" y="1051"/>
                  </a:moveTo>
                  <a:cubicBezTo>
                    <a:pt x="397" y="981"/>
                    <a:pt x="514" y="677"/>
                    <a:pt x="631" y="374"/>
                  </a:cubicBezTo>
                  <a:cubicBezTo>
                    <a:pt x="677" y="164"/>
                    <a:pt x="794" y="0"/>
                    <a:pt x="1028" y="70"/>
                  </a:cubicBezTo>
                  <a:cubicBezTo>
                    <a:pt x="1261" y="164"/>
                    <a:pt x="1238" y="397"/>
                    <a:pt x="1191" y="584"/>
                  </a:cubicBezTo>
                  <a:cubicBezTo>
                    <a:pt x="1074" y="934"/>
                    <a:pt x="607" y="1331"/>
                    <a:pt x="1098" y="1588"/>
                  </a:cubicBezTo>
                  <a:cubicBezTo>
                    <a:pt x="1588" y="1845"/>
                    <a:pt x="1962" y="2242"/>
                    <a:pt x="2592" y="2102"/>
                  </a:cubicBezTo>
                  <a:cubicBezTo>
                    <a:pt x="3199" y="1985"/>
                    <a:pt x="3246" y="2008"/>
                    <a:pt x="3409" y="2779"/>
                  </a:cubicBezTo>
                  <a:lnTo>
                    <a:pt x="3409" y="2779"/>
                  </a:lnTo>
                  <a:cubicBezTo>
                    <a:pt x="3036" y="2755"/>
                    <a:pt x="2779" y="2872"/>
                    <a:pt x="2825" y="3316"/>
                  </a:cubicBezTo>
                  <a:cubicBezTo>
                    <a:pt x="2825" y="3596"/>
                    <a:pt x="2825" y="3876"/>
                    <a:pt x="2825" y="4156"/>
                  </a:cubicBezTo>
                  <a:lnTo>
                    <a:pt x="2779" y="4203"/>
                  </a:lnTo>
                  <a:cubicBezTo>
                    <a:pt x="2452" y="4110"/>
                    <a:pt x="2172" y="3900"/>
                    <a:pt x="2008" y="3619"/>
                  </a:cubicBezTo>
                  <a:cubicBezTo>
                    <a:pt x="1308" y="2802"/>
                    <a:pt x="654" y="1915"/>
                    <a:pt x="0" y="10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52"/>
            <p:cNvSpPr/>
            <p:nvPr/>
          </p:nvSpPr>
          <p:spPr>
            <a:xfrm>
              <a:off x="1612050" y="2785400"/>
              <a:ext cx="152375" cy="138375"/>
            </a:xfrm>
            <a:custGeom>
              <a:avLst/>
              <a:gdLst/>
              <a:ahLst/>
              <a:cxnLst/>
              <a:rect l="l" t="t" r="r" b="b"/>
              <a:pathLst>
                <a:path w="6095" h="5535" extrusionOk="0">
                  <a:moveTo>
                    <a:pt x="327" y="1331"/>
                  </a:moveTo>
                  <a:cubicBezTo>
                    <a:pt x="141" y="1308"/>
                    <a:pt x="0" y="1215"/>
                    <a:pt x="71" y="1028"/>
                  </a:cubicBezTo>
                  <a:cubicBezTo>
                    <a:pt x="187" y="678"/>
                    <a:pt x="351" y="374"/>
                    <a:pt x="514" y="47"/>
                  </a:cubicBezTo>
                  <a:cubicBezTo>
                    <a:pt x="1004" y="1"/>
                    <a:pt x="1261" y="374"/>
                    <a:pt x="1635" y="538"/>
                  </a:cubicBezTo>
                  <a:cubicBezTo>
                    <a:pt x="2849" y="1121"/>
                    <a:pt x="3596" y="2172"/>
                    <a:pt x="4367" y="3199"/>
                  </a:cubicBezTo>
                  <a:cubicBezTo>
                    <a:pt x="4717" y="3666"/>
                    <a:pt x="5254" y="3760"/>
                    <a:pt x="5674" y="4040"/>
                  </a:cubicBezTo>
                  <a:cubicBezTo>
                    <a:pt x="5954" y="4203"/>
                    <a:pt x="6094" y="4297"/>
                    <a:pt x="5978" y="4670"/>
                  </a:cubicBezTo>
                  <a:cubicBezTo>
                    <a:pt x="5908" y="4927"/>
                    <a:pt x="6048" y="5230"/>
                    <a:pt x="6094" y="5534"/>
                  </a:cubicBezTo>
                  <a:cubicBezTo>
                    <a:pt x="5300" y="5137"/>
                    <a:pt x="4950" y="4320"/>
                    <a:pt x="4367" y="3713"/>
                  </a:cubicBezTo>
                  <a:cubicBezTo>
                    <a:pt x="3433" y="2732"/>
                    <a:pt x="2709" y="1541"/>
                    <a:pt x="1355" y="1004"/>
                  </a:cubicBezTo>
                  <a:cubicBezTo>
                    <a:pt x="748" y="748"/>
                    <a:pt x="748" y="724"/>
                    <a:pt x="327" y="13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52"/>
            <p:cNvSpPr/>
            <p:nvPr/>
          </p:nvSpPr>
          <p:spPr>
            <a:xfrm>
              <a:off x="1413000" y="2808750"/>
              <a:ext cx="89925" cy="103350"/>
            </a:xfrm>
            <a:custGeom>
              <a:avLst/>
              <a:gdLst/>
              <a:ahLst/>
              <a:cxnLst/>
              <a:rect l="l" t="t" r="r" b="b"/>
              <a:pathLst>
                <a:path w="3597" h="4134" extrusionOk="0">
                  <a:moveTo>
                    <a:pt x="24" y="4133"/>
                  </a:moveTo>
                  <a:cubicBezTo>
                    <a:pt x="1" y="3759"/>
                    <a:pt x="164" y="3409"/>
                    <a:pt x="141" y="2966"/>
                  </a:cubicBezTo>
                  <a:cubicBezTo>
                    <a:pt x="47" y="2452"/>
                    <a:pt x="398" y="1962"/>
                    <a:pt x="935" y="1915"/>
                  </a:cubicBezTo>
                  <a:cubicBezTo>
                    <a:pt x="1472" y="1845"/>
                    <a:pt x="1705" y="1518"/>
                    <a:pt x="1635" y="934"/>
                  </a:cubicBezTo>
                  <a:cubicBezTo>
                    <a:pt x="1588" y="584"/>
                    <a:pt x="1775" y="351"/>
                    <a:pt x="2149" y="397"/>
                  </a:cubicBezTo>
                  <a:cubicBezTo>
                    <a:pt x="2522" y="444"/>
                    <a:pt x="2896" y="211"/>
                    <a:pt x="3223" y="0"/>
                  </a:cubicBezTo>
                  <a:cubicBezTo>
                    <a:pt x="3456" y="351"/>
                    <a:pt x="3596" y="748"/>
                    <a:pt x="3596" y="1168"/>
                  </a:cubicBezTo>
                  <a:cubicBezTo>
                    <a:pt x="3596" y="1331"/>
                    <a:pt x="3573" y="1471"/>
                    <a:pt x="3573" y="1635"/>
                  </a:cubicBezTo>
                  <a:cubicBezTo>
                    <a:pt x="3410" y="1588"/>
                    <a:pt x="3269" y="1471"/>
                    <a:pt x="3199" y="1308"/>
                  </a:cubicBezTo>
                  <a:cubicBezTo>
                    <a:pt x="2966" y="911"/>
                    <a:pt x="2709" y="958"/>
                    <a:pt x="2452" y="1308"/>
                  </a:cubicBezTo>
                  <a:cubicBezTo>
                    <a:pt x="1822" y="2102"/>
                    <a:pt x="1005" y="2756"/>
                    <a:pt x="538" y="3666"/>
                  </a:cubicBezTo>
                  <a:cubicBezTo>
                    <a:pt x="444" y="3900"/>
                    <a:pt x="258" y="4063"/>
                    <a:pt x="24" y="41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52"/>
            <p:cNvSpPr/>
            <p:nvPr/>
          </p:nvSpPr>
          <p:spPr>
            <a:xfrm>
              <a:off x="1757400" y="2779575"/>
              <a:ext cx="61900" cy="64225"/>
            </a:xfrm>
            <a:custGeom>
              <a:avLst/>
              <a:gdLst/>
              <a:ahLst/>
              <a:cxnLst/>
              <a:rect l="l" t="t" r="r" b="b"/>
              <a:pathLst>
                <a:path w="2476" h="2569" extrusionOk="0">
                  <a:moveTo>
                    <a:pt x="2452" y="2382"/>
                  </a:moveTo>
                  <a:cubicBezTo>
                    <a:pt x="1424" y="2568"/>
                    <a:pt x="864" y="1985"/>
                    <a:pt x="537" y="1144"/>
                  </a:cubicBezTo>
                  <a:cubicBezTo>
                    <a:pt x="397" y="771"/>
                    <a:pt x="0" y="467"/>
                    <a:pt x="117" y="0"/>
                  </a:cubicBezTo>
                  <a:cubicBezTo>
                    <a:pt x="817" y="514"/>
                    <a:pt x="1331" y="1261"/>
                    <a:pt x="2101" y="1728"/>
                  </a:cubicBezTo>
                  <a:cubicBezTo>
                    <a:pt x="2335" y="1845"/>
                    <a:pt x="2475" y="2101"/>
                    <a:pt x="2452" y="23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52"/>
            <p:cNvSpPr/>
            <p:nvPr/>
          </p:nvSpPr>
          <p:spPr>
            <a:xfrm>
              <a:off x="1579950" y="2929575"/>
              <a:ext cx="37375" cy="43800"/>
            </a:xfrm>
            <a:custGeom>
              <a:avLst/>
              <a:gdLst/>
              <a:ahLst/>
              <a:cxnLst/>
              <a:rect l="l" t="t" r="r" b="b"/>
              <a:pathLst>
                <a:path w="1495" h="1752" extrusionOk="0">
                  <a:moveTo>
                    <a:pt x="1074" y="1705"/>
                  </a:moveTo>
                  <a:cubicBezTo>
                    <a:pt x="864" y="1682"/>
                    <a:pt x="537" y="1752"/>
                    <a:pt x="537" y="1448"/>
                  </a:cubicBezTo>
                  <a:cubicBezTo>
                    <a:pt x="514" y="1028"/>
                    <a:pt x="0" y="841"/>
                    <a:pt x="140" y="397"/>
                  </a:cubicBezTo>
                  <a:cubicBezTo>
                    <a:pt x="257" y="1"/>
                    <a:pt x="607" y="164"/>
                    <a:pt x="888" y="117"/>
                  </a:cubicBezTo>
                  <a:lnTo>
                    <a:pt x="1425" y="327"/>
                  </a:lnTo>
                  <a:cubicBezTo>
                    <a:pt x="1495" y="701"/>
                    <a:pt x="1495" y="1098"/>
                    <a:pt x="1401" y="1495"/>
                  </a:cubicBezTo>
                  <a:cubicBezTo>
                    <a:pt x="1261" y="1495"/>
                    <a:pt x="1144" y="1588"/>
                    <a:pt x="1074" y="17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52"/>
            <p:cNvSpPr/>
            <p:nvPr/>
          </p:nvSpPr>
          <p:spPr>
            <a:xfrm>
              <a:off x="1495300" y="2878200"/>
              <a:ext cx="20475" cy="94600"/>
            </a:xfrm>
            <a:custGeom>
              <a:avLst/>
              <a:gdLst/>
              <a:ahLst/>
              <a:cxnLst/>
              <a:rect l="l" t="t" r="r" b="b"/>
              <a:pathLst>
                <a:path w="819" h="3784" extrusionOk="0">
                  <a:moveTo>
                    <a:pt x="514" y="1589"/>
                  </a:moveTo>
                  <a:cubicBezTo>
                    <a:pt x="514" y="2126"/>
                    <a:pt x="468" y="2663"/>
                    <a:pt x="678" y="3200"/>
                  </a:cubicBezTo>
                  <a:cubicBezTo>
                    <a:pt x="818" y="3433"/>
                    <a:pt x="655" y="3760"/>
                    <a:pt x="351" y="3783"/>
                  </a:cubicBezTo>
                  <a:cubicBezTo>
                    <a:pt x="1" y="2546"/>
                    <a:pt x="141" y="1262"/>
                    <a:pt x="164" y="1"/>
                  </a:cubicBezTo>
                  <a:lnTo>
                    <a:pt x="328" y="1"/>
                  </a:lnTo>
                  <a:cubicBezTo>
                    <a:pt x="608" y="515"/>
                    <a:pt x="491" y="1052"/>
                    <a:pt x="514" y="15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52"/>
            <p:cNvSpPr/>
            <p:nvPr/>
          </p:nvSpPr>
          <p:spPr>
            <a:xfrm>
              <a:off x="1503475" y="3031725"/>
              <a:ext cx="28625" cy="54300"/>
            </a:xfrm>
            <a:custGeom>
              <a:avLst/>
              <a:gdLst/>
              <a:ahLst/>
              <a:cxnLst/>
              <a:rect l="l" t="t" r="r" b="b"/>
              <a:pathLst>
                <a:path w="1145" h="2172" extrusionOk="0">
                  <a:moveTo>
                    <a:pt x="771" y="2172"/>
                  </a:moveTo>
                  <a:lnTo>
                    <a:pt x="374" y="2172"/>
                  </a:lnTo>
                  <a:lnTo>
                    <a:pt x="374" y="1215"/>
                  </a:lnTo>
                  <a:cubicBezTo>
                    <a:pt x="398" y="1004"/>
                    <a:pt x="258" y="818"/>
                    <a:pt x="71" y="794"/>
                  </a:cubicBezTo>
                  <a:cubicBezTo>
                    <a:pt x="1" y="537"/>
                    <a:pt x="1" y="257"/>
                    <a:pt x="71" y="0"/>
                  </a:cubicBezTo>
                  <a:lnTo>
                    <a:pt x="398" y="0"/>
                  </a:lnTo>
                  <a:cubicBezTo>
                    <a:pt x="748" y="678"/>
                    <a:pt x="1145" y="1355"/>
                    <a:pt x="771" y="21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52"/>
            <p:cNvSpPr/>
            <p:nvPr/>
          </p:nvSpPr>
          <p:spPr>
            <a:xfrm>
              <a:off x="1502900" y="3000775"/>
              <a:ext cx="44975" cy="30975"/>
            </a:xfrm>
            <a:custGeom>
              <a:avLst/>
              <a:gdLst/>
              <a:ahLst/>
              <a:cxnLst/>
              <a:rect l="l" t="t" r="r" b="b"/>
              <a:pathLst>
                <a:path w="1799" h="1239" extrusionOk="0">
                  <a:moveTo>
                    <a:pt x="397" y="1238"/>
                  </a:moveTo>
                  <a:lnTo>
                    <a:pt x="70" y="1238"/>
                  </a:lnTo>
                  <a:cubicBezTo>
                    <a:pt x="0" y="982"/>
                    <a:pt x="0" y="701"/>
                    <a:pt x="47" y="445"/>
                  </a:cubicBezTo>
                  <a:lnTo>
                    <a:pt x="210" y="445"/>
                  </a:lnTo>
                  <a:cubicBezTo>
                    <a:pt x="607" y="491"/>
                    <a:pt x="911" y="281"/>
                    <a:pt x="1238" y="141"/>
                  </a:cubicBezTo>
                  <a:cubicBezTo>
                    <a:pt x="1565" y="1"/>
                    <a:pt x="1751" y="94"/>
                    <a:pt x="1798" y="445"/>
                  </a:cubicBezTo>
                  <a:cubicBezTo>
                    <a:pt x="1495" y="631"/>
                    <a:pt x="1214" y="865"/>
                    <a:pt x="818" y="865"/>
                  </a:cubicBezTo>
                  <a:cubicBezTo>
                    <a:pt x="631" y="865"/>
                    <a:pt x="491" y="1052"/>
                    <a:pt x="397" y="12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52"/>
            <p:cNvSpPr/>
            <p:nvPr/>
          </p:nvSpPr>
          <p:spPr>
            <a:xfrm>
              <a:off x="1592775" y="2863025"/>
              <a:ext cx="30975" cy="50225"/>
            </a:xfrm>
            <a:custGeom>
              <a:avLst/>
              <a:gdLst/>
              <a:ahLst/>
              <a:cxnLst/>
              <a:rect l="l" t="t" r="r" b="b"/>
              <a:pathLst>
                <a:path w="1239" h="2009" extrusionOk="0">
                  <a:moveTo>
                    <a:pt x="935" y="2009"/>
                  </a:moveTo>
                  <a:lnTo>
                    <a:pt x="561" y="2009"/>
                  </a:lnTo>
                  <a:cubicBezTo>
                    <a:pt x="561" y="1799"/>
                    <a:pt x="631" y="1565"/>
                    <a:pt x="538" y="1425"/>
                  </a:cubicBezTo>
                  <a:cubicBezTo>
                    <a:pt x="1" y="631"/>
                    <a:pt x="725" y="398"/>
                    <a:pt x="1122" y="1"/>
                  </a:cubicBezTo>
                  <a:cubicBezTo>
                    <a:pt x="1238" y="701"/>
                    <a:pt x="958" y="1332"/>
                    <a:pt x="935" y="20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52"/>
            <p:cNvSpPr/>
            <p:nvPr/>
          </p:nvSpPr>
          <p:spPr>
            <a:xfrm>
              <a:off x="1496475" y="2838525"/>
              <a:ext cx="25700" cy="39700"/>
            </a:xfrm>
            <a:custGeom>
              <a:avLst/>
              <a:gdLst/>
              <a:ahLst/>
              <a:cxnLst/>
              <a:rect l="l" t="t" r="r" b="b"/>
              <a:pathLst>
                <a:path w="1028" h="1588" extrusionOk="0">
                  <a:moveTo>
                    <a:pt x="281" y="1588"/>
                  </a:moveTo>
                  <a:lnTo>
                    <a:pt x="117" y="1588"/>
                  </a:lnTo>
                  <a:cubicBezTo>
                    <a:pt x="1" y="1191"/>
                    <a:pt x="141" y="841"/>
                    <a:pt x="234" y="467"/>
                  </a:cubicBezTo>
                  <a:cubicBezTo>
                    <a:pt x="234" y="327"/>
                    <a:pt x="257" y="187"/>
                    <a:pt x="257" y="0"/>
                  </a:cubicBezTo>
                  <a:cubicBezTo>
                    <a:pt x="1028" y="584"/>
                    <a:pt x="1028" y="1074"/>
                    <a:pt x="281" y="15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52"/>
            <p:cNvSpPr/>
            <p:nvPr/>
          </p:nvSpPr>
          <p:spPr>
            <a:xfrm>
              <a:off x="1600950" y="2966925"/>
              <a:ext cx="16375" cy="49650"/>
            </a:xfrm>
            <a:custGeom>
              <a:avLst/>
              <a:gdLst/>
              <a:ahLst/>
              <a:cxnLst/>
              <a:rect l="l" t="t" r="r" b="b"/>
              <a:pathLst>
                <a:path w="655" h="1986" extrusionOk="0">
                  <a:moveTo>
                    <a:pt x="234" y="211"/>
                  </a:moveTo>
                  <a:cubicBezTo>
                    <a:pt x="304" y="94"/>
                    <a:pt x="421" y="1"/>
                    <a:pt x="561" y="1"/>
                  </a:cubicBezTo>
                  <a:cubicBezTo>
                    <a:pt x="631" y="678"/>
                    <a:pt x="655" y="1332"/>
                    <a:pt x="608" y="1985"/>
                  </a:cubicBezTo>
                  <a:cubicBezTo>
                    <a:pt x="234" y="1939"/>
                    <a:pt x="1" y="1799"/>
                    <a:pt x="164" y="1355"/>
                  </a:cubicBezTo>
                  <a:cubicBezTo>
                    <a:pt x="304" y="981"/>
                    <a:pt x="211" y="584"/>
                    <a:pt x="234" y="2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52"/>
            <p:cNvSpPr/>
            <p:nvPr/>
          </p:nvSpPr>
          <p:spPr>
            <a:xfrm>
              <a:off x="1335950" y="2804650"/>
              <a:ext cx="23975" cy="34475"/>
            </a:xfrm>
            <a:custGeom>
              <a:avLst/>
              <a:gdLst/>
              <a:ahLst/>
              <a:cxnLst/>
              <a:rect l="l" t="t" r="r" b="b"/>
              <a:pathLst>
                <a:path w="959" h="1379" extrusionOk="0">
                  <a:moveTo>
                    <a:pt x="958" y="1"/>
                  </a:moveTo>
                  <a:cubicBezTo>
                    <a:pt x="935" y="678"/>
                    <a:pt x="795" y="1262"/>
                    <a:pt x="1" y="1379"/>
                  </a:cubicBezTo>
                  <a:cubicBezTo>
                    <a:pt x="351" y="958"/>
                    <a:pt x="444" y="328"/>
                    <a:pt x="9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52"/>
            <p:cNvSpPr/>
            <p:nvPr/>
          </p:nvSpPr>
          <p:spPr>
            <a:xfrm>
              <a:off x="1503475" y="3051575"/>
              <a:ext cx="9950" cy="34450"/>
            </a:xfrm>
            <a:custGeom>
              <a:avLst/>
              <a:gdLst/>
              <a:ahLst/>
              <a:cxnLst/>
              <a:rect l="l" t="t" r="r" b="b"/>
              <a:pathLst>
                <a:path w="398" h="1378" extrusionOk="0">
                  <a:moveTo>
                    <a:pt x="71" y="0"/>
                  </a:moveTo>
                  <a:cubicBezTo>
                    <a:pt x="258" y="24"/>
                    <a:pt x="398" y="210"/>
                    <a:pt x="374" y="421"/>
                  </a:cubicBezTo>
                  <a:lnTo>
                    <a:pt x="374" y="1378"/>
                  </a:lnTo>
                  <a:lnTo>
                    <a:pt x="47" y="1378"/>
                  </a:lnTo>
                  <a:cubicBezTo>
                    <a:pt x="1" y="911"/>
                    <a:pt x="1" y="444"/>
                    <a:pt x="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52"/>
            <p:cNvSpPr/>
            <p:nvPr/>
          </p:nvSpPr>
          <p:spPr>
            <a:xfrm>
              <a:off x="1602125" y="2922575"/>
              <a:ext cx="14625" cy="15200"/>
            </a:xfrm>
            <a:custGeom>
              <a:avLst/>
              <a:gdLst/>
              <a:ahLst/>
              <a:cxnLst/>
              <a:rect l="l" t="t" r="r" b="b"/>
              <a:pathLst>
                <a:path w="585" h="608" extrusionOk="0">
                  <a:moveTo>
                    <a:pt x="538" y="607"/>
                  </a:moveTo>
                  <a:lnTo>
                    <a:pt x="1" y="397"/>
                  </a:lnTo>
                  <a:cubicBezTo>
                    <a:pt x="24" y="24"/>
                    <a:pt x="304" y="0"/>
                    <a:pt x="584" y="0"/>
                  </a:cubicBezTo>
                  <a:cubicBezTo>
                    <a:pt x="561" y="210"/>
                    <a:pt x="561" y="397"/>
                    <a:pt x="538" y="6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52"/>
            <p:cNvSpPr/>
            <p:nvPr/>
          </p:nvSpPr>
          <p:spPr>
            <a:xfrm>
              <a:off x="1609125" y="2828600"/>
              <a:ext cx="12875" cy="19875"/>
            </a:xfrm>
            <a:custGeom>
              <a:avLst/>
              <a:gdLst/>
              <a:ahLst/>
              <a:cxnLst/>
              <a:rect l="l" t="t" r="r" b="b"/>
              <a:pathLst>
                <a:path w="515" h="795" extrusionOk="0">
                  <a:moveTo>
                    <a:pt x="444" y="794"/>
                  </a:moveTo>
                  <a:cubicBezTo>
                    <a:pt x="1" y="467"/>
                    <a:pt x="1" y="374"/>
                    <a:pt x="421" y="0"/>
                  </a:cubicBezTo>
                  <a:cubicBezTo>
                    <a:pt x="491" y="257"/>
                    <a:pt x="514" y="537"/>
                    <a:pt x="444" y="7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52"/>
            <p:cNvSpPr/>
            <p:nvPr/>
          </p:nvSpPr>
          <p:spPr>
            <a:xfrm>
              <a:off x="1501725" y="3175325"/>
              <a:ext cx="13450" cy="19275"/>
            </a:xfrm>
            <a:custGeom>
              <a:avLst/>
              <a:gdLst/>
              <a:ahLst/>
              <a:cxnLst/>
              <a:rect l="l" t="t" r="r" b="b"/>
              <a:pathLst>
                <a:path w="538" h="771" extrusionOk="0">
                  <a:moveTo>
                    <a:pt x="281" y="0"/>
                  </a:moveTo>
                  <a:cubicBezTo>
                    <a:pt x="538" y="187"/>
                    <a:pt x="538" y="584"/>
                    <a:pt x="281" y="771"/>
                  </a:cubicBezTo>
                  <a:cubicBezTo>
                    <a:pt x="1" y="584"/>
                    <a:pt x="1" y="187"/>
                    <a:pt x="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52"/>
            <p:cNvSpPr/>
            <p:nvPr/>
          </p:nvSpPr>
          <p:spPr>
            <a:xfrm>
              <a:off x="1389650" y="2749800"/>
              <a:ext cx="16375" cy="14600"/>
            </a:xfrm>
            <a:custGeom>
              <a:avLst/>
              <a:gdLst/>
              <a:ahLst/>
              <a:cxnLst/>
              <a:rect l="l" t="t" r="r" b="b"/>
              <a:pathLst>
                <a:path w="655" h="584" extrusionOk="0">
                  <a:moveTo>
                    <a:pt x="398" y="0"/>
                  </a:moveTo>
                  <a:cubicBezTo>
                    <a:pt x="655" y="467"/>
                    <a:pt x="328" y="537"/>
                    <a:pt x="1" y="584"/>
                  </a:cubicBezTo>
                  <a:cubicBezTo>
                    <a:pt x="1" y="327"/>
                    <a:pt x="164" y="94"/>
                    <a:pt x="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52"/>
            <p:cNvSpPr/>
            <p:nvPr/>
          </p:nvSpPr>
          <p:spPr>
            <a:xfrm>
              <a:off x="1501725" y="2991450"/>
              <a:ext cx="15800" cy="20450"/>
            </a:xfrm>
            <a:custGeom>
              <a:avLst/>
              <a:gdLst/>
              <a:ahLst/>
              <a:cxnLst/>
              <a:rect l="l" t="t" r="r" b="b"/>
              <a:pathLst>
                <a:path w="632" h="818" extrusionOk="0">
                  <a:moveTo>
                    <a:pt x="257" y="818"/>
                  </a:moveTo>
                  <a:lnTo>
                    <a:pt x="94" y="818"/>
                  </a:lnTo>
                  <a:cubicBezTo>
                    <a:pt x="1" y="537"/>
                    <a:pt x="47" y="234"/>
                    <a:pt x="211" y="0"/>
                  </a:cubicBezTo>
                  <a:cubicBezTo>
                    <a:pt x="631" y="257"/>
                    <a:pt x="187" y="561"/>
                    <a:pt x="257" y="8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52"/>
            <p:cNvSpPr/>
            <p:nvPr/>
          </p:nvSpPr>
          <p:spPr>
            <a:xfrm>
              <a:off x="1373900" y="2770225"/>
              <a:ext cx="10525" cy="14625"/>
            </a:xfrm>
            <a:custGeom>
              <a:avLst/>
              <a:gdLst/>
              <a:ahLst/>
              <a:cxnLst/>
              <a:rect l="l" t="t" r="r" b="b"/>
              <a:pathLst>
                <a:path w="421" h="585" extrusionOk="0">
                  <a:moveTo>
                    <a:pt x="421" y="0"/>
                  </a:moveTo>
                  <a:cubicBezTo>
                    <a:pt x="421" y="257"/>
                    <a:pt x="397" y="537"/>
                    <a:pt x="24" y="584"/>
                  </a:cubicBezTo>
                  <a:cubicBezTo>
                    <a:pt x="0" y="304"/>
                    <a:pt x="164" y="70"/>
                    <a:pt x="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52"/>
            <p:cNvSpPr/>
            <p:nvPr/>
          </p:nvSpPr>
          <p:spPr>
            <a:xfrm>
              <a:off x="1504075" y="3145550"/>
              <a:ext cx="9350" cy="9350"/>
            </a:xfrm>
            <a:custGeom>
              <a:avLst/>
              <a:gdLst/>
              <a:ahLst/>
              <a:cxnLst/>
              <a:rect l="l" t="t" r="r" b="b"/>
              <a:pathLst>
                <a:path w="374" h="374" extrusionOk="0">
                  <a:moveTo>
                    <a:pt x="187" y="0"/>
                  </a:moveTo>
                  <a:cubicBezTo>
                    <a:pt x="374" y="117"/>
                    <a:pt x="374" y="257"/>
                    <a:pt x="187" y="374"/>
                  </a:cubicBezTo>
                  <a:cubicBezTo>
                    <a:pt x="0" y="257"/>
                    <a:pt x="0" y="140"/>
                    <a:pt x="1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52"/>
            <p:cNvSpPr/>
            <p:nvPr/>
          </p:nvSpPr>
          <p:spPr>
            <a:xfrm>
              <a:off x="1749225" y="2768475"/>
              <a:ext cx="11100" cy="11700"/>
            </a:xfrm>
            <a:custGeom>
              <a:avLst/>
              <a:gdLst/>
              <a:ahLst/>
              <a:cxnLst/>
              <a:rect l="l" t="t" r="r" b="b"/>
              <a:pathLst>
                <a:path w="444" h="468" extrusionOk="0">
                  <a:moveTo>
                    <a:pt x="444" y="444"/>
                  </a:moveTo>
                  <a:cubicBezTo>
                    <a:pt x="187" y="467"/>
                    <a:pt x="0" y="234"/>
                    <a:pt x="70" y="0"/>
                  </a:cubicBezTo>
                  <a:cubicBezTo>
                    <a:pt x="280" y="24"/>
                    <a:pt x="444" y="211"/>
                    <a:pt x="444" y="4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52"/>
            <p:cNvSpPr/>
            <p:nvPr/>
          </p:nvSpPr>
          <p:spPr>
            <a:xfrm>
              <a:off x="1720625" y="2739275"/>
              <a:ext cx="11100" cy="10550"/>
            </a:xfrm>
            <a:custGeom>
              <a:avLst/>
              <a:gdLst/>
              <a:ahLst/>
              <a:cxnLst/>
              <a:rect l="l" t="t" r="r" b="b"/>
              <a:pathLst>
                <a:path w="444" h="422" extrusionOk="0">
                  <a:moveTo>
                    <a:pt x="444" y="398"/>
                  </a:moveTo>
                  <a:cubicBezTo>
                    <a:pt x="140" y="421"/>
                    <a:pt x="0" y="281"/>
                    <a:pt x="24" y="1"/>
                  </a:cubicBezTo>
                  <a:cubicBezTo>
                    <a:pt x="234" y="24"/>
                    <a:pt x="397" y="188"/>
                    <a:pt x="444" y="3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52"/>
            <p:cNvSpPr/>
            <p:nvPr/>
          </p:nvSpPr>
          <p:spPr>
            <a:xfrm>
              <a:off x="1819275" y="2839675"/>
              <a:ext cx="4675" cy="4125"/>
            </a:xfrm>
            <a:custGeom>
              <a:avLst/>
              <a:gdLst/>
              <a:ahLst/>
              <a:cxnLst/>
              <a:rect l="l" t="t" r="r" b="b"/>
              <a:pathLst>
                <a:path w="187" h="165" extrusionOk="0">
                  <a:moveTo>
                    <a:pt x="163" y="164"/>
                  </a:moveTo>
                  <a:lnTo>
                    <a:pt x="0" y="1"/>
                  </a:lnTo>
                  <a:cubicBezTo>
                    <a:pt x="93" y="1"/>
                    <a:pt x="187" y="71"/>
                    <a:pt x="163" y="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52"/>
            <p:cNvSpPr/>
            <p:nvPr/>
          </p:nvSpPr>
          <p:spPr>
            <a:xfrm>
              <a:off x="1715950" y="2730525"/>
              <a:ext cx="4100" cy="4125"/>
            </a:xfrm>
            <a:custGeom>
              <a:avLst/>
              <a:gdLst/>
              <a:ahLst/>
              <a:cxnLst/>
              <a:rect l="l" t="t" r="r" b="b"/>
              <a:pathLst>
                <a:path w="164" h="165" extrusionOk="0">
                  <a:moveTo>
                    <a:pt x="141" y="164"/>
                  </a:moveTo>
                  <a:lnTo>
                    <a:pt x="0" y="1"/>
                  </a:lnTo>
                  <a:cubicBezTo>
                    <a:pt x="94" y="1"/>
                    <a:pt x="164" y="71"/>
                    <a:pt x="141" y="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52"/>
            <p:cNvSpPr/>
            <p:nvPr/>
          </p:nvSpPr>
          <p:spPr>
            <a:xfrm>
              <a:off x="1731700" y="2830350"/>
              <a:ext cx="32725" cy="35050"/>
            </a:xfrm>
            <a:custGeom>
              <a:avLst/>
              <a:gdLst/>
              <a:ahLst/>
              <a:cxnLst/>
              <a:rect l="l" t="t" r="r" b="b"/>
              <a:pathLst>
                <a:path w="1309" h="1402" extrusionOk="0">
                  <a:moveTo>
                    <a:pt x="1" y="1401"/>
                  </a:moveTo>
                  <a:cubicBezTo>
                    <a:pt x="281" y="1028"/>
                    <a:pt x="514" y="631"/>
                    <a:pt x="655" y="187"/>
                  </a:cubicBezTo>
                  <a:cubicBezTo>
                    <a:pt x="701" y="47"/>
                    <a:pt x="865" y="0"/>
                    <a:pt x="981" y="47"/>
                  </a:cubicBezTo>
                  <a:cubicBezTo>
                    <a:pt x="1075" y="94"/>
                    <a:pt x="1122" y="187"/>
                    <a:pt x="1122" y="280"/>
                  </a:cubicBezTo>
                  <a:cubicBezTo>
                    <a:pt x="1308" y="1098"/>
                    <a:pt x="1122" y="1261"/>
                    <a:pt x="1" y="14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52"/>
            <p:cNvSpPr/>
            <p:nvPr/>
          </p:nvSpPr>
          <p:spPr>
            <a:xfrm>
              <a:off x="1512825" y="2997275"/>
              <a:ext cx="94575" cy="124375"/>
            </a:xfrm>
            <a:custGeom>
              <a:avLst/>
              <a:gdLst/>
              <a:ahLst/>
              <a:cxnLst/>
              <a:rect l="l" t="t" r="r" b="b"/>
              <a:pathLst>
                <a:path w="3783" h="4975" extrusionOk="0">
                  <a:moveTo>
                    <a:pt x="0" y="1378"/>
                  </a:moveTo>
                  <a:cubicBezTo>
                    <a:pt x="94" y="1192"/>
                    <a:pt x="234" y="1005"/>
                    <a:pt x="421" y="1005"/>
                  </a:cubicBezTo>
                  <a:cubicBezTo>
                    <a:pt x="817" y="1005"/>
                    <a:pt x="1098" y="771"/>
                    <a:pt x="1401" y="585"/>
                  </a:cubicBezTo>
                  <a:cubicBezTo>
                    <a:pt x="1635" y="374"/>
                    <a:pt x="2148" y="491"/>
                    <a:pt x="2172" y="1"/>
                  </a:cubicBezTo>
                  <a:lnTo>
                    <a:pt x="2569" y="1"/>
                  </a:lnTo>
                  <a:cubicBezTo>
                    <a:pt x="2615" y="304"/>
                    <a:pt x="2522" y="608"/>
                    <a:pt x="2288" y="795"/>
                  </a:cubicBezTo>
                  <a:cubicBezTo>
                    <a:pt x="2032" y="982"/>
                    <a:pt x="1985" y="1332"/>
                    <a:pt x="2195" y="1565"/>
                  </a:cubicBezTo>
                  <a:cubicBezTo>
                    <a:pt x="2452" y="1939"/>
                    <a:pt x="2732" y="1682"/>
                    <a:pt x="2989" y="1565"/>
                  </a:cubicBezTo>
                  <a:cubicBezTo>
                    <a:pt x="3339" y="1775"/>
                    <a:pt x="3783" y="1845"/>
                    <a:pt x="3316" y="2476"/>
                  </a:cubicBezTo>
                  <a:cubicBezTo>
                    <a:pt x="2942" y="3013"/>
                    <a:pt x="2779" y="3737"/>
                    <a:pt x="3362" y="4344"/>
                  </a:cubicBezTo>
                  <a:cubicBezTo>
                    <a:pt x="3502" y="4460"/>
                    <a:pt x="3549" y="4647"/>
                    <a:pt x="3456" y="4811"/>
                  </a:cubicBezTo>
                  <a:cubicBezTo>
                    <a:pt x="3246" y="4974"/>
                    <a:pt x="3106" y="4764"/>
                    <a:pt x="2989" y="4647"/>
                  </a:cubicBezTo>
                  <a:cubicBezTo>
                    <a:pt x="2779" y="4390"/>
                    <a:pt x="2405" y="4320"/>
                    <a:pt x="2125" y="4460"/>
                  </a:cubicBezTo>
                  <a:cubicBezTo>
                    <a:pt x="1261" y="4811"/>
                    <a:pt x="888" y="4577"/>
                    <a:pt x="537" y="3690"/>
                  </a:cubicBezTo>
                  <a:cubicBezTo>
                    <a:pt x="514" y="3643"/>
                    <a:pt x="444" y="3597"/>
                    <a:pt x="421" y="3550"/>
                  </a:cubicBezTo>
                  <a:cubicBezTo>
                    <a:pt x="771" y="2733"/>
                    <a:pt x="374" y="2056"/>
                    <a:pt x="0" y="1378"/>
                  </a:cubicBezTo>
                  <a:close/>
                  <a:moveTo>
                    <a:pt x="1821" y="3923"/>
                  </a:moveTo>
                  <a:cubicBezTo>
                    <a:pt x="2732" y="3526"/>
                    <a:pt x="2755" y="3386"/>
                    <a:pt x="2078" y="2873"/>
                  </a:cubicBezTo>
                  <a:cubicBezTo>
                    <a:pt x="1985" y="3176"/>
                    <a:pt x="1915" y="3480"/>
                    <a:pt x="1821" y="39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52"/>
            <p:cNvSpPr/>
            <p:nvPr/>
          </p:nvSpPr>
          <p:spPr>
            <a:xfrm>
              <a:off x="1528000" y="2964600"/>
              <a:ext cx="18700" cy="21625"/>
            </a:xfrm>
            <a:custGeom>
              <a:avLst/>
              <a:gdLst/>
              <a:ahLst/>
              <a:cxnLst/>
              <a:rect l="l" t="t" r="r" b="b"/>
              <a:pathLst>
                <a:path w="748" h="865" extrusionOk="0">
                  <a:moveTo>
                    <a:pt x="281" y="0"/>
                  </a:moveTo>
                  <a:cubicBezTo>
                    <a:pt x="514" y="117"/>
                    <a:pt x="747" y="257"/>
                    <a:pt x="701" y="584"/>
                  </a:cubicBezTo>
                  <a:cubicBezTo>
                    <a:pt x="701" y="748"/>
                    <a:pt x="537" y="864"/>
                    <a:pt x="351" y="841"/>
                  </a:cubicBezTo>
                  <a:cubicBezTo>
                    <a:pt x="24" y="771"/>
                    <a:pt x="0" y="514"/>
                    <a:pt x="24" y="234"/>
                  </a:cubicBezTo>
                  <a:cubicBezTo>
                    <a:pt x="24" y="70"/>
                    <a:pt x="117" y="0"/>
                    <a:pt x="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52"/>
            <p:cNvSpPr/>
            <p:nvPr/>
          </p:nvSpPr>
          <p:spPr>
            <a:xfrm>
              <a:off x="1567100" y="2978025"/>
              <a:ext cx="20450" cy="19275"/>
            </a:xfrm>
            <a:custGeom>
              <a:avLst/>
              <a:gdLst/>
              <a:ahLst/>
              <a:cxnLst/>
              <a:rect l="l" t="t" r="r" b="b"/>
              <a:pathLst>
                <a:path w="818" h="771" extrusionOk="0">
                  <a:moveTo>
                    <a:pt x="398" y="771"/>
                  </a:moveTo>
                  <a:lnTo>
                    <a:pt x="1" y="771"/>
                  </a:lnTo>
                  <a:lnTo>
                    <a:pt x="1" y="467"/>
                  </a:lnTo>
                  <a:cubicBezTo>
                    <a:pt x="1" y="234"/>
                    <a:pt x="1" y="0"/>
                    <a:pt x="351" y="0"/>
                  </a:cubicBezTo>
                  <a:cubicBezTo>
                    <a:pt x="514" y="0"/>
                    <a:pt x="654" y="94"/>
                    <a:pt x="724" y="257"/>
                  </a:cubicBezTo>
                  <a:cubicBezTo>
                    <a:pt x="818" y="514"/>
                    <a:pt x="608" y="654"/>
                    <a:pt x="398" y="7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52"/>
            <p:cNvSpPr/>
            <p:nvPr/>
          </p:nvSpPr>
          <p:spPr>
            <a:xfrm>
              <a:off x="1554250" y="2948825"/>
              <a:ext cx="17550" cy="17550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701" y="398"/>
                  </a:moveTo>
                  <a:cubicBezTo>
                    <a:pt x="678" y="585"/>
                    <a:pt x="608" y="701"/>
                    <a:pt x="468" y="678"/>
                  </a:cubicBezTo>
                  <a:cubicBezTo>
                    <a:pt x="258" y="608"/>
                    <a:pt x="1" y="561"/>
                    <a:pt x="24" y="258"/>
                  </a:cubicBezTo>
                  <a:cubicBezTo>
                    <a:pt x="24" y="118"/>
                    <a:pt x="141" y="24"/>
                    <a:pt x="281" y="24"/>
                  </a:cubicBezTo>
                  <a:cubicBezTo>
                    <a:pt x="561" y="1"/>
                    <a:pt x="655" y="188"/>
                    <a:pt x="701" y="3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52"/>
            <p:cNvSpPr/>
            <p:nvPr/>
          </p:nvSpPr>
          <p:spPr>
            <a:xfrm>
              <a:off x="1834450" y="2966925"/>
              <a:ext cx="28625" cy="42650"/>
            </a:xfrm>
            <a:custGeom>
              <a:avLst/>
              <a:gdLst/>
              <a:ahLst/>
              <a:cxnLst/>
              <a:rect l="l" t="t" r="r" b="b"/>
              <a:pathLst>
                <a:path w="1145" h="1706" extrusionOk="0">
                  <a:moveTo>
                    <a:pt x="23" y="1402"/>
                  </a:moveTo>
                  <a:lnTo>
                    <a:pt x="23" y="538"/>
                  </a:lnTo>
                  <a:cubicBezTo>
                    <a:pt x="0" y="118"/>
                    <a:pt x="234" y="1"/>
                    <a:pt x="607" y="24"/>
                  </a:cubicBezTo>
                  <a:cubicBezTo>
                    <a:pt x="607" y="188"/>
                    <a:pt x="584" y="351"/>
                    <a:pt x="701" y="491"/>
                  </a:cubicBezTo>
                  <a:cubicBezTo>
                    <a:pt x="1144" y="1005"/>
                    <a:pt x="1144" y="1005"/>
                    <a:pt x="887" y="1682"/>
                  </a:cubicBezTo>
                  <a:cubicBezTo>
                    <a:pt x="560" y="1705"/>
                    <a:pt x="374" y="1285"/>
                    <a:pt x="23" y="14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52"/>
            <p:cNvSpPr/>
            <p:nvPr/>
          </p:nvSpPr>
          <p:spPr>
            <a:xfrm>
              <a:off x="1558350" y="3069075"/>
              <a:ext cx="23375" cy="26300"/>
            </a:xfrm>
            <a:custGeom>
              <a:avLst/>
              <a:gdLst/>
              <a:ahLst/>
              <a:cxnLst/>
              <a:rect l="l" t="t" r="r" b="b"/>
              <a:pathLst>
                <a:path w="935" h="1052" extrusionOk="0">
                  <a:moveTo>
                    <a:pt x="0" y="1051"/>
                  </a:moveTo>
                  <a:cubicBezTo>
                    <a:pt x="94" y="608"/>
                    <a:pt x="164" y="304"/>
                    <a:pt x="257" y="1"/>
                  </a:cubicBezTo>
                  <a:cubicBezTo>
                    <a:pt x="934" y="538"/>
                    <a:pt x="911" y="654"/>
                    <a:pt x="0" y="10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8" name="Google Shape;7648;p52"/>
          <p:cNvGrpSpPr/>
          <p:nvPr/>
        </p:nvGrpSpPr>
        <p:grpSpPr>
          <a:xfrm rot="8354113" flipH="1">
            <a:off x="4919294" y="1659109"/>
            <a:ext cx="720300" cy="904952"/>
            <a:chOff x="1213975" y="2608550"/>
            <a:chExt cx="720300" cy="62575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649" name="Google Shape;7649;p52"/>
            <p:cNvSpPr/>
            <p:nvPr/>
          </p:nvSpPr>
          <p:spPr>
            <a:xfrm>
              <a:off x="1313775" y="2608550"/>
              <a:ext cx="577300" cy="366000"/>
            </a:xfrm>
            <a:custGeom>
              <a:avLst/>
              <a:gdLst/>
              <a:ahLst/>
              <a:cxnLst/>
              <a:rect l="l" t="t" r="r" b="b"/>
              <a:pathLst>
                <a:path w="23092" h="14640" extrusionOk="0">
                  <a:moveTo>
                    <a:pt x="12258" y="9596"/>
                  </a:moveTo>
                  <a:lnTo>
                    <a:pt x="12258" y="10180"/>
                  </a:lnTo>
                  <a:cubicBezTo>
                    <a:pt x="11885" y="10577"/>
                    <a:pt x="11161" y="10810"/>
                    <a:pt x="11698" y="11604"/>
                  </a:cubicBezTo>
                  <a:cubicBezTo>
                    <a:pt x="11791" y="11721"/>
                    <a:pt x="11721" y="11978"/>
                    <a:pt x="11721" y="12188"/>
                  </a:cubicBezTo>
                  <a:cubicBezTo>
                    <a:pt x="11021" y="12118"/>
                    <a:pt x="10297" y="12211"/>
                    <a:pt x="9643" y="12468"/>
                  </a:cubicBezTo>
                  <a:cubicBezTo>
                    <a:pt x="9433" y="12561"/>
                    <a:pt x="9106" y="12351"/>
                    <a:pt x="9270" y="12818"/>
                  </a:cubicBezTo>
                  <a:cubicBezTo>
                    <a:pt x="9340" y="13028"/>
                    <a:pt x="9223" y="13238"/>
                    <a:pt x="9013" y="13285"/>
                  </a:cubicBezTo>
                  <a:cubicBezTo>
                    <a:pt x="8850" y="13308"/>
                    <a:pt x="8686" y="13238"/>
                    <a:pt x="8616" y="13075"/>
                  </a:cubicBezTo>
                  <a:cubicBezTo>
                    <a:pt x="8406" y="12725"/>
                    <a:pt x="8219" y="12398"/>
                    <a:pt x="7752" y="12375"/>
                  </a:cubicBezTo>
                  <a:cubicBezTo>
                    <a:pt x="7729" y="11838"/>
                    <a:pt x="7869" y="11277"/>
                    <a:pt x="7565" y="10787"/>
                  </a:cubicBezTo>
                  <a:cubicBezTo>
                    <a:pt x="8312" y="10273"/>
                    <a:pt x="8312" y="9783"/>
                    <a:pt x="7565" y="9199"/>
                  </a:cubicBezTo>
                  <a:cubicBezTo>
                    <a:pt x="7565" y="8779"/>
                    <a:pt x="7425" y="8382"/>
                    <a:pt x="7192" y="8032"/>
                  </a:cubicBezTo>
                  <a:cubicBezTo>
                    <a:pt x="6865" y="8242"/>
                    <a:pt x="6538" y="8475"/>
                    <a:pt x="6118" y="8429"/>
                  </a:cubicBezTo>
                  <a:cubicBezTo>
                    <a:pt x="5697" y="8382"/>
                    <a:pt x="5534" y="8615"/>
                    <a:pt x="5604" y="8966"/>
                  </a:cubicBezTo>
                  <a:cubicBezTo>
                    <a:pt x="5674" y="9526"/>
                    <a:pt x="5441" y="9853"/>
                    <a:pt x="4904" y="9946"/>
                  </a:cubicBezTo>
                  <a:cubicBezTo>
                    <a:pt x="4367" y="9993"/>
                    <a:pt x="3993" y="10483"/>
                    <a:pt x="4086" y="10997"/>
                  </a:cubicBezTo>
                  <a:cubicBezTo>
                    <a:pt x="4133" y="11417"/>
                    <a:pt x="3970" y="11767"/>
                    <a:pt x="3993" y="12164"/>
                  </a:cubicBezTo>
                  <a:lnTo>
                    <a:pt x="3806" y="12375"/>
                  </a:lnTo>
                  <a:cubicBezTo>
                    <a:pt x="3479" y="12211"/>
                    <a:pt x="3129" y="12141"/>
                    <a:pt x="2756" y="12188"/>
                  </a:cubicBezTo>
                  <a:cubicBezTo>
                    <a:pt x="2359" y="12211"/>
                    <a:pt x="1962" y="12188"/>
                    <a:pt x="1822" y="11697"/>
                  </a:cubicBezTo>
                  <a:cubicBezTo>
                    <a:pt x="1705" y="11301"/>
                    <a:pt x="1355" y="11394"/>
                    <a:pt x="1075" y="11417"/>
                  </a:cubicBezTo>
                  <a:cubicBezTo>
                    <a:pt x="794" y="11441"/>
                    <a:pt x="514" y="11791"/>
                    <a:pt x="94" y="11651"/>
                  </a:cubicBezTo>
                  <a:cubicBezTo>
                    <a:pt x="1" y="11254"/>
                    <a:pt x="71" y="10834"/>
                    <a:pt x="304" y="10483"/>
                  </a:cubicBezTo>
                  <a:cubicBezTo>
                    <a:pt x="561" y="10133"/>
                    <a:pt x="888" y="9760"/>
                    <a:pt x="864" y="9269"/>
                  </a:cubicBezTo>
                  <a:lnTo>
                    <a:pt x="888" y="9246"/>
                  </a:lnTo>
                  <a:cubicBezTo>
                    <a:pt x="1658" y="9106"/>
                    <a:pt x="1822" y="8522"/>
                    <a:pt x="1845" y="7868"/>
                  </a:cubicBezTo>
                  <a:cubicBezTo>
                    <a:pt x="1985" y="7541"/>
                    <a:pt x="2079" y="7215"/>
                    <a:pt x="2429" y="7051"/>
                  </a:cubicBezTo>
                  <a:cubicBezTo>
                    <a:pt x="2802" y="7028"/>
                    <a:pt x="2802" y="6748"/>
                    <a:pt x="2826" y="6467"/>
                  </a:cubicBezTo>
                  <a:cubicBezTo>
                    <a:pt x="2896" y="6397"/>
                    <a:pt x="2966" y="6327"/>
                    <a:pt x="3036" y="6234"/>
                  </a:cubicBezTo>
                  <a:cubicBezTo>
                    <a:pt x="3363" y="6187"/>
                    <a:pt x="3690" y="6117"/>
                    <a:pt x="3409" y="5650"/>
                  </a:cubicBezTo>
                  <a:cubicBezTo>
                    <a:pt x="3993" y="4460"/>
                    <a:pt x="4764" y="3339"/>
                    <a:pt x="5697" y="2382"/>
                  </a:cubicBezTo>
                  <a:cubicBezTo>
                    <a:pt x="6188" y="1845"/>
                    <a:pt x="6585" y="1261"/>
                    <a:pt x="7145" y="770"/>
                  </a:cubicBezTo>
                  <a:cubicBezTo>
                    <a:pt x="7705" y="210"/>
                    <a:pt x="8546" y="0"/>
                    <a:pt x="9316" y="187"/>
                  </a:cubicBezTo>
                  <a:cubicBezTo>
                    <a:pt x="10531" y="444"/>
                    <a:pt x="11511" y="1097"/>
                    <a:pt x="12539" y="1774"/>
                  </a:cubicBezTo>
                  <a:cubicBezTo>
                    <a:pt x="13869" y="2638"/>
                    <a:pt x="14850" y="3876"/>
                    <a:pt x="16064" y="4856"/>
                  </a:cubicBezTo>
                  <a:lnTo>
                    <a:pt x="16204" y="5043"/>
                  </a:lnTo>
                  <a:cubicBezTo>
                    <a:pt x="16228" y="5090"/>
                    <a:pt x="16251" y="5160"/>
                    <a:pt x="16274" y="5230"/>
                  </a:cubicBezTo>
                  <a:cubicBezTo>
                    <a:pt x="16274" y="5510"/>
                    <a:pt x="16391" y="5650"/>
                    <a:pt x="16694" y="5627"/>
                  </a:cubicBezTo>
                  <a:cubicBezTo>
                    <a:pt x="17138" y="5697"/>
                    <a:pt x="17255" y="6071"/>
                    <a:pt x="17465" y="6397"/>
                  </a:cubicBezTo>
                  <a:cubicBezTo>
                    <a:pt x="17395" y="6631"/>
                    <a:pt x="17582" y="6841"/>
                    <a:pt x="17839" y="6818"/>
                  </a:cubicBezTo>
                  <a:lnTo>
                    <a:pt x="17839" y="6818"/>
                  </a:lnTo>
                  <a:cubicBezTo>
                    <a:pt x="17722" y="7308"/>
                    <a:pt x="18119" y="7588"/>
                    <a:pt x="18259" y="7985"/>
                  </a:cubicBezTo>
                  <a:cubicBezTo>
                    <a:pt x="18586" y="8826"/>
                    <a:pt x="19146" y="9409"/>
                    <a:pt x="20173" y="9223"/>
                  </a:cubicBezTo>
                  <a:lnTo>
                    <a:pt x="20197" y="9246"/>
                  </a:lnTo>
                  <a:lnTo>
                    <a:pt x="20360" y="9409"/>
                  </a:lnTo>
                  <a:cubicBezTo>
                    <a:pt x="20827" y="9619"/>
                    <a:pt x="21177" y="10040"/>
                    <a:pt x="21317" y="10553"/>
                  </a:cubicBezTo>
                  <a:cubicBezTo>
                    <a:pt x="20804" y="11020"/>
                    <a:pt x="21644" y="11441"/>
                    <a:pt x="21364" y="11908"/>
                  </a:cubicBezTo>
                  <a:cubicBezTo>
                    <a:pt x="22018" y="12024"/>
                    <a:pt x="21948" y="12865"/>
                    <a:pt x="22625" y="13052"/>
                  </a:cubicBezTo>
                  <a:cubicBezTo>
                    <a:pt x="22998" y="13145"/>
                    <a:pt x="23092" y="13635"/>
                    <a:pt x="22858" y="14056"/>
                  </a:cubicBezTo>
                  <a:cubicBezTo>
                    <a:pt x="22672" y="14429"/>
                    <a:pt x="22438" y="14639"/>
                    <a:pt x="21995" y="14453"/>
                  </a:cubicBezTo>
                  <a:cubicBezTo>
                    <a:pt x="21808" y="14406"/>
                    <a:pt x="21621" y="14359"/>
                    <a:pt x="21411" y="14359"/>
                  </a:cubicBezTo>
                  <a:cubicBezTo>
                    <a:pt x="21247" y="13589"/>
                    <a:pt x="21247" y="13542"/>
                    <a:pt x="20594" y="13682"/>
                  </a:cubicBezTo>
                  <a:cubicBezTo>
                    <a:pt x="19963" y="13822"/>
                    <a:pt x="19566" y="13402"/>
                    <a:pt x="19123" y="13168"/>
                  </a:cubicBezTo>
                  <a:cubicBezTo>
                    <a:pt x="18679" y="12935"/>
                    <a:pt x="19099" y="12491"/>
                    <a:pt x="19216" y="12164"/>
                  </a:cubicBezTo>
                  <a:cubicBezTo>
                    <a:pt x="19286" y="11978"/>
                    <a:pt x="19286" y="11744"/>
                    <a:pt x="19053" y="11651"/>
                  </a:cubicBezTo>
                  <a:cubicBezTo>
                    <a:pt x="18819" y="11557"/>
                    <a:pt x="18726" y="11721"/>
                    <a:pt x="18656" y="11931"/>
                  </a:cubicBezTo>
                  <a:cubicBezTo>
                    <a:pt x="18539" y="12258"/>
                    <a:pt x="18422" y="12561"/>
                    <a:pt x="18025" y="12608"/>
                  </a:cubicBezTo>
                  <a:lnTo>
                    <a:pt x="18025" y="12608"/>
                  </a:lnTo>
                  <a:cubicBezTo>
                    <a:pt x="17979" y="12328"/>
                    <a:pt x="17839" y="12024"/>
                    <a:pt x="17932" y="11767"/>
                  </a:cubicBezTo>
                  <a:cubicBezTo>
                    <a:pt x="18049" y="11371"/>
                    <a:pt x="17885" y="11301"/>
                    <a:pt x="17605" y="11114"/>
                  </a:cubicBezTo>
                  <a:cubicBezTo>
                    <a:pt x="17161" y="10857"/>
                    <a:pt x="16648" y="10764"/>
                    <a:pt x="16298" y="10297"/>
                  </a:cubicBezTo>
                  <a:cubicBezTo>
                    <a:pt x="15527" y="9246"/>
                    <a:pt x="14780" y="8219"/>
                    <a:pt x="13589" y="7635"/>
                  </a:cubicBezTo>
                  <a:cubicBezTo>
                    <a:pt x="13216" y="7448"/>
                    <a:pt x="12935" y="7075"/>
                    <a:pt x="12445" y="7121"/>
                  </a:cubicBezTo>
                  <a:cubicBezTo>
                    <a:pt x="12305" y="7448"/>
                    <a:pt x="12142" y="7752"/>
                    <a:pt x="12002" y="8102"/>
                  </a:cubicBezTo>
                  <a:cubicBezTo>
                    <a:pt x="11931" y="8289"/>
                    <a:pt x="12095" y="8382"/>
                    <a:pt x="12258" y="8405"/>
                  </a:cubicBezTo>
                  <a:cubicBezTo>
                    <a:pt x="12258" y="8545"/>
                    <a:pt x="12258" y="8686"/>
                    <a:pt x="12235" y="8802"/>
                  </a:cubicBezTo>
                  <a:cubicBezTo>
                    <a:pt x="11815" y="9176"/>
                    <a:pt x="11815" y="9269"/>
                    <a:pt x="12258" y="9596"/>
                  </a:cubicBezTo>
                  <a:close/>
                  <a:moveTo>
                    <a:pt x="16718" y="10273"/>
                  </a:moveTo>
                  <a:cubicBezTo>
                    <a:pt x="17839" y="10133"/>
                    <a:pt x="18025" y="9970"/>
                    <a:pt x="17839" y="9152"/>
                  </a:cubicBezTo>
                  <a:cubicBezTo>
                    <a:pt x="17839" y="9059"/>
                    <a:pt x="17792" y="8966"/>
                    <a:pt x="17698" y="8919"/>
                  </a:cubicBezTo>
                  <a:cubicBezTo>
                    <a:pt x="17582" y="8872"/>
                    <a:pt x="17418" y="8919"/>
                    <a:pt x="17372" y="9059"/>
                  </a:cubicBezTo>
                  <a:cubicBezTo>
                    <a:pt x="17231" y="9503"/>
                    <a:pt x="16998" y="9900"/>
                    <a:pt x="16718" y="102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52"/>
            <p:cNvSpPr/>
            <p:nvPr/>
          </p:nvSpPr>
          <p:spPr>
            <a:xfrm>
              <a:off x="1213975" y="2839675"/>
              <a:ext cx="194975" cy="197900"/>
            </a:xfrm>
            <a:custGeom>
              <a:avLst/>
              <a:gdLst/>
              <a:ahLst/>
              <a:cxnLst/>
              <a:rect l="l" t="t" r="r" b="b"/>
              <a:pathLst>
                <a:path w="7799" h="7916" extrusionOk="0">
                  <a:moveTo>
                    <a:pt x="4856" y="1"/>
                  </a:moveTo>
                  <a:cubicBezTo>
                    <a:pt x="4880" y="491"/>
                    <a:pt x="4553" y="888"/>
                    <a:pt x="4319" y="1238"/>
                  </a:cubicBezTo>
                  <a:cubicBezTo>
                    <a:pt x="4063" y="1565"/>
                    <a:pt x="3993" y="1985"/>
                    <a:pt x="4109" y="2406"/>
                  </a:cubicBezTo>
                  <a:cubicBezTo>
                    <a:pt x="4506" y="2522"/>
                    <a:pt x="4740" y="2196"/>
                    <a:pt x="5067" y="2172"/>
                  </a:cubicBezTo>
                  <a:cubicBezTo>
                    <a:pt x="5393" y="2126"/>
                    <a:pt x="5697" y="2032"/>
                    <a:pt x="5814" y="2429"/>
                  </a:cubicBezTo>
                  <a:cubicBezTo>
                    <a:pt x="5977" y="2943"/>
                    <a:pt x="6351" y="2943"/>
                    <a:pt x="6748" y="2919"/>
                  </a:cubicBezTo>
                  <a:cubicBezTo>
                    <a:pt x="7121" y="2896"/>
                    <a:pt x="7471" y="2966"/>
                    <a:pt x="7798" y="3130"/>
                  </a:cubicBezTo>
                  <a:cubicBezTo>
                    <a:pt x="7798" y="3293"/>
                    <a:pt x="7728" y="3456"/>
                    <a:pt x="7612" y="3573"/>
                  </a:cubicBezTo>
                  <a:cubicBezTo>
                    <a:pt x="6631" y="4484"/>
                    <a:pt x="5790" y="5581"/>
                    <a:pt x="4833" y="6515"/>
                  </a:cubicBezTo>
                  <a:cubicBezTo>
                    <a:pt x="3829" y="7472"/>
                    <a:pt x="2428" y="7916"/>
                    <a:pt x="1051" y="7682"/>
                  </a:cubicBezTo>
                  <a:cubicBezTo>
                    <a:pt x="304" y="7566"/>
                    <a:pt x="0" y="7099"/>
                    <a:pt x="280" y="6422"/>
                  </a:cubicBezTo>
                  <a:cubicBezTo>
                    <a:pt x="747" y="5254"/>
                    <a:pt x="1237" y="4110"/>
                    <a:pt x="2148" y="3200"/>
                  </a:cubicBezTo>
                  <a:cubicBezTo>
                    <a:pt x="2895" y="2452"/>
                    <a:pt x="3432" y="1565"/>
                    <a:pt x="4086" y="748"/>
                  </a:cubicBezTo>
                  <a:cubicBezTo>
                    <a:pt x="4296" y="444"/>
                    <a:pt x="4483" y="141"/>
                    <a:pt x="48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52"/>
            <p:cNvSpPr/>
            <p:nvPr/>
          </p:nvSpPr>
          <p:spPr>
            <a:xfrm>
              <a:off x="1499400" y="3025875"/>
              <a:ext cx="120250" cy="208425"/>
            </a:xfrm>
            <a:custGeom>
              <a:avLst/>
              <a:gdLst/>
              <a:ahLst/>
              <a:cxnLst/>
              <a:rect l="l" t="t" r="r" b="b"/>
              <a:pathLst>
                <a:path w="4810" h="8337" extrusionOk="0">
                  <a:moveTo>
                    <a:pt x="4670" y="24"/>
                  </a:moveTo>
                  <a:cubicBezTo>
                    <a:pt x="4810" y="2009"/>
                    <a:pt x="4530" y="3970"/>
                    <a:pt x="4436" y="5931"/>
                  </a:cubicBezTo>
                  <a:cubicBezTo>
                    <a:pt x="4390" y="7239"/>
                    <a:pt x="3783" y="7823"/>
                    <a:pt x="2452" y="8103"/>
                  </a:cubicBezTo>
                  <a:cubicBezTo>
                    <a:pt x="1331" y="8336"/>
                    <a:pt x="677" y="7916"/>
                    <a:pt x="350" y="6749"/>
                  </a:cubicBezTo>
                  <a:cubicBezTo>
                    <a:pt x="607" y="6562"/>
                    <a:pt x="607" y="6165"/>
                    <a:pt x="350" y="5978"/>
                  </a:cubicBezTo>
                  <a:lnTo>
                    <a:pt x="350" y="5161"/>
                  </a:lnTo>
                  <a:cubicBezTo>
                    <a:pt x="537" y="5044"/>
                    <a:pt x="537" y="4904"/>
                    <a:pt x="350" y="4787"/>
                  </a:cubicBezTo>
                  <a:cubicBezTo>
                    <a:pt x="304" y="3993"/>
                    <a:pt x="0" y="3223"/>
                    <a:pt x="187" y="2406"/>
                  </a:cubicBezTo>
                  <a:lnTo>
                    <a:pt x="537" y="2406"/>
                  </a:lnTo>
                  <a:lnTo>
                    <a:pt x="934" y="2406"/>
                  </a:lnTo>
                  <a:cubicBezTo>
                    <a:pt x="958" y="2453"/>
                    <a:pt x="1028" y="2499"/>
                    <a:pt x="1051" y="2546"/>
                  </a:cubicBezTo>
                  <a:cubicBezTo>
                    <a:pt x="1401" y="3433"/>
                    <a:pt x="1775" y="3667"/>
                    <a:pt x="2639" y="3340"/>
                  </a:cubicBezTo>
                  <a:cubicBezTo>
                    <a:pt x="2919" y="3176"/>
                    <a:pt x="3292" y="3246"/>
                    <a:pt x="3502" y="3503"/>
                  </a:cubicBezTo>
                  <a:cubicBezTo>
                    <a:pt x="3619" y="3620"/>
                    <a:pt x="3759" y="3830"/>
                    <a:pt x="3969" y="3667"/>
                  </a:cubicBezTo>
                  <a:cubicBezTo>
                    <a:pt x="4063" y="3503"/>
                    <a:pt x="4016" y="3316"/>
                    <a:pt x="3876" y="3223"/>
                  </a:cubicBezTo>
                  <a:cubicBezTo>
                    <a:pt x="3292" y="2593"/>
                    <a:pt x="3456" y="1869"/>
                    <a:pt x="3829" y="1332"/>
                  </a:cubicBezTo>
                  <a:cubicBezTo>
                    <a:pt x="4296" y="701"/>
                    <a:pt x="3853" y="631"/>
                    <a:pt x="3502" y="421"/>
                  </a:cubicBezTo>
                  <a:cubicBezTo>
                    <a:pt x="3502" y="188"/>
                    <a:pt x="3713" y="1"/>
                    <a:pt x="3946" y="48"/>
                  </a:cubicBezTo>
                  <a:cubicBezTo>
                    <a:pt x="4203" y="48"/>
                    <a:pt x="4436" y="24"/>
                    <a:pt x="4670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52"/>
            <p:cNvSpPr/>
            <p:nvPr/>
          </p:nvSpPr>
          <p:spPr>
            <a:xfrm>
              <a:off x="1502325" y="2911475"/>
              <a:ext cx="113825" cy="133700"/>
            </a:xfrm>
            <a:custGeom>
              <a:avLst/>
              <a:gdLst/>
              <a:ahLst/>
              <a:cxnLst/>
              <a:rect l="l" t="t" r="r" b="b"/>
              <a:pathLst>
                <a:path w="4553" h="5348" extrusionOk="0">
                  <a:moveTo>
                    <a:pt x="4553" y="4600"/>
                  </a:moveTo>
                  <a:lnTo>
                    <a:pt x="3852" y="4600"/>
                  </a:lnTo>
                  <a:cubicBezTo>
                    <a:pt x="3619" y="4577"/>
                    <a:pt x="3409" y="4764"/>
                    <a:pt x="3409" y="4997"/>
                  </a:cubicBezTo>
                  <a:cubicBezTo>
                    <a:pt x="3152" y="5091"/>
                    <a:pt x="2895" y="5347"/>
                    <a:pt x="2638" y="4997"/>
                  </a:cubicBezTo>
                  <a:cubicBezTo>
                    <a:pt x="2405" y="4764"/>
                    <a:pt x="2452" y="4414"/>
                    <a:pt x="2708" y="4227"/>
                  </a:cubicBezTo>
                  <a:cubicBezTo>
                    <a:pt x="2942" y="4040"/>
                    <a:pt x="3059" y="3736"/>
                    <a:pt x="3012" y="3433"/>
                  </a:cubicBezTo>
                  <a:cubicBezTo>
                    <a:pt x="3222" y="3316"/>
                    <a:pt x="3409" y="3199"/>
                    <a:pt x="3315" y="2919"/>
                  </a:cubicBezTo>
                  <a:cubicBezTo>
                    <a:pt x="3269" y="2756"/>
                    <a:pt x="3105" y="2662"/>
                    <a:pt x="2942" y="2662"/>
                  </a:cubicBezTo>
                  <a:cubicBezTo>
                    <a:pt x="2615" y="2662"/>
                    <a:pt x="2615" y="2919"/>
                    <a:pt x="2615" y="3153"/>
                  </a:cubicBezTo>
                  <a:lnTo>
                    <a:pt x="2615" y="3433"/>
                  </a:lnTo>
                  <a:cubicBezTo>
                    <a:pt x="2592" y="3947"/>
                    <a:pt x="2078" y="3806"/>
                    <a:pt x="1821" y="4017"/>
                  </a:cubicBezTo>
                  <a:cubicBezTo>
                    <a:pt x="1774" y="3666"/>
                    <a:pt x="1588" y="3573"/>
                    <a:pt x="1261" y="3713"/>
                  </a:cubicBezTo>
                  <a:cubicBezTo>
                    <a:pt x="957" y="3853"/>
                    <a:pt x="630" y="4063"/>
                    <a:pt x="233" y="4017"/>
                  </a:cubicBezTo>
                  <a:cubicBezTo>
                    <a:pt x="163" y="3760"/>
                    <a:pt x="607" y="3480"/>
                    <a:pt x="210" y="3223"/>
                  </a:cubicBezTo>
                  <a:cubicBezTo>
                    <a:pt x="210" y="2943"/>
                    <a:pt x="0" y="2709"/>
                    <a:pt x="70" y="2429"/>
                  </a:cubicBezTo>
                  <a:cubicBezTo>
                    <a:pt x="374" y="2429"/>
                    <a:pt x="560" y="2102"/>
                    <a:pt x="397" y="1845"/>
                  </a:cubicBezTo>
                  <a:cubicBezTo>
                    <a:pt x="187" y="1332"/>
                    <a:pt x="257" y="795"/>
                    <a:pt x="233" y="234"/>
                  </a:cubicBezTo>
                  <a:cubicBezTo>
                    <a:pt x="700" y="258"/>
                    <a:pt x="887" y="608"/>
                    <a:pt x="1097" y="958"/>
                  </a:cubicBezTo>
                  <a:cubicBezTo>
                    <a:pt x="1167" y="1121"/>
                    <a:pt x="1331" y="1191"/>
                    <a:pt x="1494" y="1168"/>
                  </a:cubicBezTo>
                  <a:cubicBezTo>
                    <a:pt x="1704" y="1121"/>
                    <a:pt x="1821" y="888"/>
                    <a:pt x="1751" y="701"/>
                  </a:cubicBezTo>
                  <a:cubicBezTo>
                    <a:pt x="1588" y="234"/>
                    <a:pt x="1915" y="444"/>
                    <a:pt x="2125" y="351"/>
                  </a:cubicBezTo>
                  <a:cubicBezTo>
                    <a:pt x="2778" y="94"/>
                    <a:pt x="3479" y="1"/>
                    <a:pt x="4203" y="71"/>
                  </a:cubicBezTo>
                  <a:lnTo>
                    <a:pt x="4553" y="71"/>
                  </a:lnTo>
                  <a:lnTo>
                    <a:pt x="4553" y="444"/>
                  </a:lnTo>
                  <a:cubicBezTo>
                    <a:pt x="4249" y="444"/>
                    <a:pt x="3993" y="444"/>
                    <a:pt x="3969" y="841"/>
                  </a:cubicBezTo>
                  <a:cubicBezTo>
                    <a:pt x="3689" y="888"/>
                    <a:pt x="3339" y="725"/>
                    <a:pt x="3222" y="1121"/>
                  </a:cubicBezTo>
                  <a:cubicBezTo>
                    <a:pt x="3082" y="1565"/>
                    <a:pt x="3596" y="1752"/>
                    <a:pt x="3619" y="2172"/>
                  </a:cubicBezTo>
                  <a:cubicBezTo>
                    <a:pt x="3619" y="2452"/>
                    <a:pt x="3946" y="2406"/>
                    <a:pt x="4156" y="2429"/>
                  </a:cubicBezTo>
                  <a:cubicBezTo>
                    <a:pt x="4133" y="2802"/>
                    <a:pt x="4226" y="3199"/>
                    <a:pt x="4086" y="3573"/>
                  </a:cubicBezTo>
                  <a:cubicBezTo>
                    <a:pt x="3922" y="4017"/>
                    <a:pt x="4156" y="4157"/>
                    <a:pt x="4530" y="4203"/>
                  </a:cubicBezTo>
                  <a:cubicBezTo>
                    <a:pt x="4553" y="4343"/>
                    <a:pt x="4553" y="4484"/>
                    <a:pt x="4553" y="4600"/>
                  </a:cubicBezTo>
                  <a:close/>
                  <a:moveTo>
                    <a:pt x="1308" y="2125"/>
                  </a:moveTo>
                  <a:cubicBezTo>
                    <a:pt x="1144" y="2125"/>
                    <a:pt x="1051" y="2195"/>
                    <a:pt x="1051" y="2336"/>
                  </a:cubicBezTo>
                  <a:cubicBezTo>
                    <a:pt x="1027" y="2639"/>
                    <a:pt x="1051" y="2873"/>
                    <a:pt x="1378" y="2943"/>
                  </a:cubicBezTo>
                  <a:cubicBezTo>
                    <a:pt x="1564" y="2989"/>
                    <a:pt x="1728" y="2873"/>
                    <a:pt x="1728" y="2686"/>
                  </a:cubicBezTo>
                  <a:cubicBezTo>
                    <a:pt x="1774" y="2382"/>
                    <a:pt x="1541" y="2242"/>
                    <a:pt x="1308" y="2125"/>
                  </a:cubicBezTo>
                  <a:close/>
                  <a:moveTo>
                    <a:pt x="2778" y="1892"/>
                  </a:moveTo>
                  <a:cubicBezTo>
                    <a:pt x="2732" y="1682"/>
                    <a:pt x="2638" y="1495"/>
                    <a:pt x="2358" y="1518"/>
                  </a:cubicBezTo>
                  <a:cubicBezTo>
                    <a:pt x="2218" y="1518"/>
                    <a:pt x="2101" y="1612"/>
                    <a:pt x="2101" y="1752"/>
                  </a:cubicBezTo>
                  <a:cubicBezTo>
                    <a:pt x="2055" y="2055"/>
                    <a:pt x="2335" y="2102"/>
                    <a:pt x="2545" y="2172"/>
                  </a:cubicBezTo>
                  <a:cubicBezTo>
                    <a:pt x="2685" y="2195"/>
                    <a:pt x="2755" y="2079"/>
                    <a:pt x="2778" y="18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52"/>
            <p:cNvSpPr/>
            <p:nvPr/>
          </p:nvSpPr>
          <p:spPr>
            <a:xfrm>
              <a:off x="1833275" y="2871800"/>
              <a:ext cx="101000" cy="154700"/>
            </a:xfrm>
            <a:custGeom>
              <a:avLst/>
              <a:gdLst/>
              <a:ahLst/>
              <a:cxnLst/>
              <a:rect l="l" t="t" r="r" b="b"/>
              <a:pathLst>
                <a:path w="4040" h="6188" extrusionOk="0">
                  <a:moveTo>
                    <a:pt x="654" y="3829"/>
                  </a:moveTo>
                  <a:cubicBezTo>
                    <a:pt x="841" y="3829"/>
                    <a:pt x="1028" y="3852"/>
                    <a:pt x="1238" y="3923"/>
                  </a:cubicBezTo>
                  <a:cubicBezTo>
                    <a:pt x="1681" y="4109"/>
                    <a:pt x="1892" y="3899"/>
                    <a:pt x="2078" y="3526"/>
                  </a:cubicBezTo>
                  <a:cubicBezTo>
                    <a:pt x="2312" y="3105"/>
                    <a:pt x="2242" y="2615"/>
                    <a:pt x="1868" y="2522"/>
                  </a:cubicBezTo>
                  <a:cubicBezTo>
                    <a:pt x="1191" y="2335"/>
                    <a:pt x="1238" y="1494"/>
                    <a:pt x="607" y="1378"/>
                  </a:cubicBezTo>
                  <a:cubicBezTo>
                    <a:pt x="888" y="911"/>
                    <a:pt x="24" y="490"/>
                    <a:pt x="537" y="0"/>
                  </a:cubicBezTo>
                  <a:cubicBezTo>
                    <a:pt x="1191" y="93"/>
                    <a:pt x="1401" y="700"/>
                    <a:pt x="1705" y="1121"/>
                  </a:cubicBezTo>
                  <a:cubicBezTo>
                    <a:pt x="1985" y="1518"/>
                    <a:pt x="2312" y="1891"/>
                    <a:pt x="2685" y="2195"/>
                  </a:cubicBezTo>
                  <a:cubicBezTo>
                    <a:pt x="3129" y="2545"/>
                    <a:pt x="3456" y="3012"/>
                    <a:pt x="3643" y="3526"/>
                  </a:cubicBezTo>
                  <a:cubicBezTo>
                    <a:pt x="4040" y="4460"/>
                    <a:pt x="3713" y="5230"/>
                    <a:pt x="2802" y="5604"/>
                  </a:cubicBezTo>
                  <a:cubicBezTo>
                    <a:pt x="2242" y="5860"/>
                    <a:pt x="1728" y="6187"/>
                    <a:pt x="1028" y="6024"/>
                  </a:cubicBezTo>
                  <a:cubicBezTo>
                    <a:pt x="537" y="5907"/>
                    <a:pt x="187" y="5744"/>
                    <a:pt x="0" y="5253"/>
                  </a:cubicBezTo>
                  <a:lnTo>
                    <a:pt x="47" y="5183"/>
                  </a:lnTo>
                  <a:cubicBezTo>
                    <a:pt x="421" y="5090"/>
                    <a:pt x="607" y="5510"/>
                    <a:pt x="934" y="5487"/>
                  </a:cubicBezTo>
                  <a:cubicBezTo>
                    <a:pt x="1191" y="4786"/>
                    <a:pt x="1191" y="4786"/>
                    <a:pt x="748" y="4273"/>
                  </a:cubicBezTo>
                  <a:cubicBezTo>
                    <a:pt x="631" y="4156"/>
                    <a:pt x="654" y="3969"/>
                    <a:pt x="654" y="38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52"/>
            <p:cNvSpPr/>
            <p:nvPr/>
          </p:nvSpPr>
          <p:spPr>
            <a:xfrm>
              <a:off x="1764400" y="2897475"/>
              <a:ext cx="85250" cy="105100"/>
            </a:xfrm>
            <a:custGeom>
              <a:avLst/>
              <a:gdLst/>
              <a:ahLst/>
              <a:cxnLst/>
              <a:rect l="l" t="t" r="r" b="b"/>
              <a:pathLst>
                <a:path w="3410" h="4204" extrusionOk="0">
                  <a:moveTo>
                    <a:pt x="0" y="1051"/>
                  </a:moveTo>
                  <a:cubicBezTo>
                    <a:pt x="397" y="981"/>
                    <a:pt x="514" y="677"/>
                    <a:pt x="631" y="374"/>
                  </a:cubicBezTo>
                  <a:cubicBezTo>
                    <a:pt x="677" y="164"/>
                    <a:pt x="794" y="0"/>
                    <a:pt x="1028" y="70"/>
                  </a:cubicBezTo>
                  <a:cubicBezTo>
                    <a:pt x="1261" y="164"/>
                    <a:pt x="1238" y="397"/>
                    <a:pt x="1191" y="584"/>
                  </a:cubicBezTo>
                  <a:cubicBezTo>
                    <a:pt x="1074" y="934"/>
                    <a:pt x="607" y="1331"/>
                    <a:pt x="1098" y="1588"/>
                  </a:cubicBezTo>
                  <a:cubicBezTo>
                    <a:pt x="1588" y="1845"/>
                    <a:pt x="1962" y="2242"/>
                    <a:pt x="2592" y="2102"/>
                  </a:cubicBezTo>
                  <a:cubicBezTo>
                    <a:pt x="3199" y="1985"/>
                    <a:pt x="3246" y="2008"/>
                    <a:pt x="3409" y="2779"/>
                  </a:cubicBezTo>
                  <a:lnTo>
                    <a:pt x="3409" y="2779"/>
                  </a:lnTo>
                  <a:cubicBezTo>
                    <a:pt x="3036" y="2755"/>
                    <a:pt x="2779" y="2872"/>
                    <a:pt x="2825" y="3316"/>
                  </a:cubicBezTo>
                  <a:cubicBezTo>
                    <a:pt x="2825" y="3596"/>
                    <a:pt x="2825" y="3876"/>
                    <a:pt x="2825" y="4156"/>
                  </a:cubicBezTo>
                  <a:lnTo>
                    <a:pt x="2779" y="4203"/>
                  </a:lnTo>
                  <a:cubicBezTo>
                    <a:pt x="2452" y="4110"/>
                    <a:pt x="2172" y="3900"/>
                    <a:pt x="2008" y="3619"/>
                  </a:cubicBezTo>
                  <a:cubicBezTo>
                    <a:pt x="1308" y="2802"/>
                    <a:pt x="654" y="1915"/>
                    <a:pt x="0" y="10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52"/>
            <p:cNvSpPr/>
            <p:nvPr/>
          </p:nvSpPr>
          <p:spPr>
            <a:xfrm>
              <a:off x="1612050" y="2785400"/>
              <a:ext cx="152375" cy="138375"/>
            </a:xfrm>
            <a:custGeom>
              <a:avLst/>
              <a:gdLst/>
              <a:ahLst/>
              <a:cxnLst/>
              <a:rect l="l" t="t" r="r" b="b"/>
              <a:pathLst>
                <a:path w="6095" h="5535" extrusionOk="0">
                  <a:moveTo>
                    <a:pt x="327" y="1331"/>
                  </a:moveTo>
                  <a:cubicBezTo>
                    <a:pt x="141" y="1308"/>
                    <a:pt x="0" y="1215"/>
                    <a:pt x="71" y="1028"/>
                  </a:cubicBezTo>
                  <a:cubicBezTo>
                    <a:pt x="187" y="678"/>
                    <a:pt x="351" y="374"/>
                    <a:pt x="514" y="47"/>
                  </a:cubicBezTo>
                  <a:cubicBezTo>
                    <a:pt x="1004" y="1"/>
                    <a:pt x="1261" y="374"/>
                    <a:pt x="1635" y="538"/>
                  </a:cubicBezTo>
                  <a:cubicBezTo>
                    <a:pt x="2849" y="1121"/>
                    <a:pt x="3596" y="2172"/>
                    <a:pt x="4367" y="3199"/>
                  </a:cubicBezTo>
                  <a:cubicBezTo>
                    <a:pt x="4717" y="3666"/>
                    <a:pt x="5254" y="3760"/>
                    <a:pt x="5674" y="4040"/>
                  </a:cubicBezTo>
                  <a:cubicBezTo>
                    <a:pt x="5954" y="4203"/>
                    <a:pt x="6094" y="4297"/>
                    <a:pt x="5978" y="4670"/>
                  </a:cubicBezTo>
                  <a:cubicBezTo>
                    <a:pt x="5908" y="4927"/>
                    <a:pt x="6048" y="5230"/>
                    <a:pt x="6094" y="5534"/>
                  </a:cubicBezTo>
                  <a:cubicBezTo>
                    <a:pt x="5300" y="5137"/>
                    <a:pt x="4950" y="4320"/>
                    <a:pt x="4367" y="3713"/>
                  </a:cubicBezTo>
                  <a:cubicBezTo>
                    <a:pt x="3433" y="2732"/>
                    <a:pt x="2709" y="1541"/>
                    <a:pt x="1355" y="1004"/>
                  </a:cubicBezTo>
                  <a:cubicBezTo>
                    <a:pt x="748" y="748"/>
                    <a:pt x="748" y="724"/>
                    <a:pt x="327" y="13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52"/>
            <p:cNvSpPr/>
            <p:nvPr/>
          </p:nvSpPr>
          <p:spPr>
            <a:xfrm>
              <a:off x="1413000" y="2808750"/>
              <a:ext cx="89925" cy="103350"/>
            </a:xfrm>
            <a:custGeom>
              <a:avLst/>
              <a:gdLst/>
              <a:ahLst/>
              <a:cxnLst/>
              <a:rect l="l" t="t" r="r" b="b"/>
              <a:pathLst>
                <a:path w="3597" h="4134" extrusionOk="0">
                  <a:moveTo>
                    <a:pt x="24" y="4133"/>
                  </a:moveTo>
                  <a:cubicBezTo>
                    <a:pt x="1" y="3759"/>
                    <a:pt x="164" y="3409"/>
                    <a:pt x="141" y="2966"/>
                  </a:cubicBezTo>
                  <a:cubicBezTo>
                    <a:pt x="47" y="2452"/>
                    <a:pt x="398" y="1962"/>
                    <a:pt x="935" y="1915"/>
                  </a:cubicBezTo>
                  <a:cubicBezTo>
                    <a:pt x="1472" y="1845"/>
                    <a:pt x="1705" y="1518"/>
                    <a:pt x="1635" y="934"/>
                  </a:cubicBezTo>
                  <a:cubicBezTo>
                    <a:pt x="1588" y="584"/>
                    <a:pt x="1775" y="351"/>
                    <a:pt x="2149" y="397"/>
                  </a:cubicBezTo>
                  <a:cubicBezTo>
                    <a:pt x="2522" y="444"/>
                    <a:pt x="2896" y="211"/>
                    <a:pt x="3223" y="0"/>
                  </a:cubicBezTo>
                  <a:cubicBezTo>
                    <a:pt x="3456" y="351"/>
                    <a:pt x="3596" y="748"/>
                    <a:pt x="3596" y="1168"/>
                  </a:cubicBezTo>
                  <a:cubicBezTo>
                    <a:pt x="3596" y="1331"/>
                    <a:pt x="3573" y="1471"/>
                    <a:pt x="3573" y="1635"/>
                  </a:cubicBezTo>
                  <a:cubicBezTo>
                    <a:pt x="3410" y="1588"/>
                    <a:pt x="3269" y="1471"/>
                    <a:pt x="3199" y="1308"/>
                  </a:cubicBezTo>
                  <a:cubicBezTo>
                    <a:pt x="2966" y="911"/>
                    <a:pt x="2709" y="958"/>
                    <a:pt x="2452" y="1308"/>
                  </a:cubicBezTo>
                  <a:cubicBezTo>
                    <a:pt x="1822" y="2102"/>
                    <a:pt x="1005" y="2756"/>
                    <a:pt x="538" y="3666"/>
                  </a:cubicBezTo>
                  <a:cubicBezTo>
                    <a:pt x="444" y="3900"/>
                    <a:pt x="258" y="4063"/>
                    <a:pt x="24" y="41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52"/>
            <p:cNvSpPr/>
            <p:nvPr/>
          </p:nvSpPr>
          <p:spPr>
            <a:xfrm>
              <a:off x="1757400" y="2779575"/>
              <a:ext cx="61900" cy="64225"/>
            </a:xfrm>
            <a:custGeom>
              <a:avLst/>
              <a:gdLst/>
              <a:ahLst/>
              <a:cxnLst/>
              <a:rect l="l" t="t" r="r" b="b"/>
              <a:pathLst>
                <a:path w="2476" h="2569" extrusionOk="0">
                  <a:moveTo>
                    <a:pt x="2452" y="2382"/>
                  </a:moveTo>
                  <a:cubicBezTo>
                    <a:pt x="1424" y="2568"/>
                    <a:pt x="864" y="1985"/>
                    <a:pt x="537" y="1144"/>
                  </a:cubicBezTo>
                  <a:cubicBezTo>
                    <a:pt x="397" y="771"/>
                    <a:pt x="0" y="467"/>
                    <a:pt x="117" y="0"/>
                  </a:cubicBezTo>
                  <a:cubicBezTo>
                    <a:pt x="817" y="514"/>
                    <a:pt x="1331" y="1261"/>
                    <a:pt x="2101" y="1728"/>
                  </a:cubicBezTo>
                  <a:cubicBezTo>
                    <a:pt x="2335" y="1845"/>
                    <a:pt x="2475" y="2101"/>
                    <a:pt x="2452" y="23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52"/>
            <p:cNvSpPr/>
            <p:nvPr/>
          </p:nvSpPr>
          <p:spPr>
            <a:xfrm>
              <a:off x="1579950" y="2929575"/>
              <a:ext cx="37375" cy="43800"/>
            </a:xfrm>
            <a:custGeom>
              <a:avLst/>
              <a:gdLst/>
              <a:ahLst/>
              <a:cxnLst/>
              <a:rect l="l" t="t" r="r" b="b"/>
              <a:pathLst>
                <a:path w="1495" h="1752" extrusionOk="0">
                  <a:moveTo>
                    <a:pt x="1074" y="1705"/>
                  </a:moveTo>
                  <a:cubicBezTo>
                    <a:pt x="864" y="1682"/>
                    <a:pt x="537" y="1752"/>
                    <a:pt x="537" y="1448"/>
                  </a:cubicBezTo>
                  <a:cubicBezTo>
                    <a:pt x="514" y="1028"/>
                    <a:pt x="0" y="841"/>
                    <a:pt x="140" y="397"/>
                  </a:cubicBezTo>
                  <a:cubicBezTo>
                    <a:pt x="257" y="1"/>
                    <a:pt x="607" y="164"/>
                    <a:pt x="888" y="117"/>
                  </a:cubicBezTo>
                  <a:lnTo>
                    <a:pt x="1425" y="327"/>
                  </a:lnTo>
                  <a:cubicBezTo>
                    <a:pt x="1495" y="701"/>
                    <a:pt x="1495" y="1098"/>
                    <a:pt x="1401" y="1495"/>
                  </a:cubicBezTo>
                  <a:cubicBezTo>
                    <a:pt x="1261" y="1495"/>
                    <a:pt x="1144" y="1588"/>
                    <a:pt x="1074" y="17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52"/>
            <p:cNvSpPr/>
            <p:nvPr/>
          </p:nvSpPr>
          <p:spPr>
            <a:xfrm>
              <a:off x="1495300" y="2878200"/>
              <a:ext cx="20475" cy="94600"/>
            </a:xfrm>
            <a:custGeom>
              <a:avLst/>
              <a:gdLst/>
              <a:ahLst/>
              <a:cxnLst/>
              <a:rect l="l" t="t" r="r" b="b"/>
              <a:pathLst>
                <a:path w="819" h="3784" extrusionOk="0">
                  <a:moveTo>
                    <a:pt x="514" y="1589"/>
                  </a:moveTo>
                  <a:cubicBezTo>
                    <a:pt x="514" y="2126"/>
                    <a:pt x="468" y="2663"/>
                    <a:pt x="678" y="3200"/>
                  </a:cubicBezTo>
                  <a:cubicBezTo>
                    <a:pt x="818" y="3433"/>
                    <a:pt x="655" y="3760"/>
                    <a:pt x="351" y="3783"/>
                  </a:cubicBezTo>
                  <a:cubicBezTo>
                    <a:pt x="1" y="2546"/>
                    <a:pt x="141" y="1262"/>
                    <a:pt x="164" y="1"/>
                  </a:cubicBezTo>
                  <a:lnTo>
                    <a:pt x="328" y="1"/>
                  </a:lnTo>
                  <a:cubicBezTo>
                    <a:pt x="608" y="515"/>
                    <a:pt x="491" y="1052"/>
                    <a:pt x="514" y="15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52"/>
            <p:cNvSpPr/>
            <p:nvPr/>
          </p:nvSpPr>
          <p:spPr>
            <a:xfrm>
              <a:off x="1503475" y="3031725"/>
              <a:ext cx="28625" cy="54300"/>
            </a:xfrm>
            <a:custGeom>
              <a:avLst/>
              <a:gdLst/>
              <a:ahLst/>
              <a:cxnLst/>
              <a:rect l="l" t="t" r="r" b="b"/>
              <a:pathLst>
                <a:path w="1145" h="2172" extrusionOk="0">
                  <a:moveTo>
                    <a:pt x="771" y="2172"/>
                  </a:moveTo>
                  <a:lnTo>
                    <a:pt x="374" y="2172"/>
                  </a:lnTo>
                  <a:lnTo>
                    <a:pt x="374" y="1215"/>
                  </a:lnTo>
                  <a:cubicBezTo>
                    <a:pt x="398" y="1004"/>
                    <a:pt x="258" y="818"/>
                    <a:pt x="71" y="794"/>
                  </a:cubicBezTo>
                  <a:cubicBezTo>
                    <a:pt x="1" y="537"/>
                    <a:pt x="1" y="257"/>
                    <a:pt x="71" y="0"/>
                  </a:cubicBezTo>
                  <a:lnTo>
                    <a:pt x="398" y="0"/>
                  </a:lnTo>
                  <a:cubicBezTo>
                    <a:pt x="748" y="678"/>
                    <a:pt x="1145" y="1355"/>
                    <a:pt x="771" y="21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52"/>
            <p:cNvSpPr/>
            <p:nvPr/>
          </p:nvSpPr>
          <p:spPr>
            <a:xfrm>
              <a:off x="1502900" y="3000775"/>
              <a:ext cx="44975" cy="30975"/>
            </a:xfrm>
            <a:custGeom>
              <a:avLst/>
              <a:gdLst/>
              <a:ahLst/>
              <a:cxnLst/>
              <a:rect l="l" t="t" r="r" b="b"/>
              <a:pathLst>
                <a:path w="1799" h="1239" extrusionOk="0">
                  <a:moveTo>
                    <a:pt x="397" y="1238"/>
                  </a:moveTo>
                  <a:lnTo>
                    <a:pt x="70" y="1238"/>
                  </a:lnTo>
                  <a:cubicBezTo>
                    <a:pt x="0" y="982"/>
                    <a:pt x="0" y="701"/>
                    <a:pt x="47" y="445"/>
                  </a:cubicBezTo>
                  <a:lnTo>
                    <a:pt x="210" y="445"/>
                  </a:lnTo>
                  <a:cubicBezTo>
                    <a:pt x="607" y="491"/>
                    <a:pt x="911" y="281"/>
                    <a:pt x="1238" y="141"/>
                  </a:cubicBezTo>
                  <a:cubicBezTo>
                    <a:pt x="1565" y="1"/>
                    <a:pt x="1751" y="94"/>
                    <a:pt x="1798" y="445"/>
                  </a:cubicBezTo>
                  <a:cubicBezTo>
                    <a:pt x="1495" y="631"/>
                    <a:pt x="1214" y="865"/>
                    <a:pt x="818" y="865"/>
                  </a:cubicBezTo>
                  <a:cubicBezTo>
                    <a:pt x="631" y="865"/>
                    <a:pt x="491" y="1052"/>
                    <a:pt x="397" y="12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52"/>
            <p:cNvSpPr/>
            <p:nvPr/>
          </p:nvSpPr>
          <p:spPr>
            <a:xfrm>
              <a:off x="1592775" y="2863025"/>
              <a:ext cx="30975" cy="50225"/>
            </a:xfrm>
            <a:custGeom>
              <a:avLst/>
              <a:gdLst/>
              <a:ahLst/>
              <a:cxnLst/>
              <a:rect l="l" t="t" r="r" b="b"/>
              <a:pathLst>
                <a:path w="1239" h="2009" extrusionOk="0">
                  <a:moveTo>
                    <a:pt x="935" y="2009"/>
                  </a:moveTo>
                  <a:lnTo>
                    <a:pt x="561" y="2009"/>
                  </a:lnTo>
                  <a:cubicBezTo>
                    <a:pt x="561" y="1799"/>
                    <a:pt x="631" y="1565"/>
                    <a:pt x="538" y="1425"/>
                  </a:cubicBezTo>
                  <a:cubicBezTo>
                    <a:pt x="1" y="631"/>
                    <a:pt x="725" y="398"/>
                    <a:pt x="1122" y="1"/>
                  </a:cubicBezTo>
                  <a:cubicBezTo>
                    <a:pt x="1238" y="701"/>
                    <a:pt x="958" y="1332"/>
                    <a:pt x="935" y="20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52"/>
            <p:cNvSpPr/>
            <p:nvPr/>
          </p:nvSpPr>
          <p:spPr>
            <a:xfrm>
              <a:off x="1496475" y="2838525"/>
              <a:ext cx="25700" cy="39700"/>
            </a:xfrm>
            <a:custGeom>
              <a:avLst/>
              <a:gdLst/>
              <a:ahLst/>
              <a:cxnLst/>
              <a:rect l="l" t="t" r="r" b="b"/>
              <a:pathLst>
                <a:path w="1028" h="1588" extrusionOk="0">
                  <a:moveTo>
                    <a:pt x="281" y="1588"/>
                  </a:moveTo>
                  <a:lnTo>
                    <a:pt x="117" y="1588"/>
                  </a:lnTo>
                  <a:cubicBezTo>
                    <a:pt x="1" y="1191"/>
                    <a:pt x="141" y="841"/>
                    <a:pt x="234" y="467"/>
                  </a:cubicBezTo>
                  <a:cubicBezTo>
                    <a:pt x="234" y="327"/>
                    <a:pt x="257" y="187"/>
                    <a:pt x="257" y="0"/>
                  </a:cubicBezTo>
                  <a:cubicBezTo>
                    <a:pt x="1028" y="584"/>
                    <a:pt x="1028" y="1074"/>
                    <a:pt x="281" y="15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52"/>
            <p:cNvSpPr/>
            <p:nvPr/>
          </p:nvSpPr>
          <p:spPr>
            <a:xfrm>
              <a:off x="1600950" y="2966925"/>
              <a:ext cx="16375" cy="49650"/>
            </a:xfrm>
            <a:custGeom>
              <a:avLst/>
              <a:gdLst/>
              <a:ahLst/>
              <a:cxnLst/>
              <a:rect l="l" t="t" r="r" b="b"/>
              <a:pathLst>
                <a:path w="655" h="1986" extrusionOk="0">
                  <a:moveTo>
                    <a:pt x="234" y="211"/>
                  </a:moveTo>
                  <a:cubicBezTo>
                    <a:pt x="304" y="94"/>
                    <a:pt x="421" y="1"/>
                    <a:pt x="561" y="1"/>
                  </a:cubicBezTo>
                  <a:cubicBezTo>
                    <a:pt x="631" y="678"/>
                    <a:pt x="655" y="1332"/>
                    <a:pt x="608" y="1985"/>
                  </a:cubicBezTo>
                  <a:cubicBezTo>
                    <a:pt x="234" y="1939"/>
                    <a:pt x="1" y="1799"/>
                    <a:pt x="164" y="1355"/>
                  </a:cubicBezTo>
                  <a:cubicBezTo>
                    <a:pt x="304" y="981"/>
                    <a:pt x="211" y="584"/>
                    <a:pt x="234" y="2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52"/>
            <p:cNvSpPr/>
            <p:nvPr/>
          </p:nvSpPr>
          <p:spPr>
            <a:xfrm>
              <a:off x="1335950" y="2804650"/>
              <a:ext cx="23975" cy="34475"/>
            </a:xfrm>
            <a:custGeom>
              <a:avLst/>
              <a:gdLst/>
              <a:ahLst/>
              <a:cxnLst/>
              <a:rect l="l" t="t" r="r" b="b"/>
              <a:pathLst>
                <a:path w="959" h="1379" extrusionOk="0">
                  <a:moveTo>
                    <a:pt x="958" y="1"/>
                  </a:moveTo>
                  <a:cubicBezTo>
                    <a:pt x="935" y="678"/>
                    <a:pt x="795" y="1262"/>
                    <a:pt x="1" y="1379"/>
                  </a:cubicBezTo>
                  <a:cubicBezTo>
                    <a:pt x="351" y="958"/>
                    <a:pt x="444" y="328"/>
                    <a:pt x="9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52"/>
            <p:cNvSpPr/>
            <p:nvPr/>
          </p:nvSpPr>
          <p:spPr>
            <a:xfrm>
              <a:off x="1503475" y="3051575"/>
              <a:ext cx="9950" cy="34450"/>
            </a:xfrm>
            <a:custGeom>
              <a:avLst/>
              <a:gdLst/>
              <a:ahLst/>
              <a:cxnLst/>
              <a:rect l="l" t="t" r="r" b="b"/>
              <a:pathLst>
                <a:path w="398" h="1378" extrusionOk="0">
                  <a:moveTo>
                    <a:pt x="71" y="0"/>
                  </a:moveTo>
                  <a:cubicBezTo>
                    <a:pt x="258" y="24"/>
                    <a:pt x="398" y="210"/>
                    <a:pt x="374" y="421"/>
                  </a:cubicBezTo>
                  <a:lnTo>
                    <a:pt x="374" y="1378"/>
                  </a:lnTo>
                  <a:lnTo>
                    <a:pt x="47" y="1378"/>
                  </a:lnTo>
                  <a:cubicBezTo>
                    <a:pt x="1" y="911"/>
                    <a:pt x="1" y="444"/>
                    <a:pt x="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52"/>
            <p:cNvSpPr/>
            <p:nvPr/>
          </p:nvSpPr>
          <p:spPr>
            <a:xfrm>
              <a:off x="1602125" y="2922575"/>
              <a:ext cx="14625" cy="15200"/>
            </a:xfrm>
            <a:custGeom>
              <a:avLst/>
              <a:gdLst/>
              <a:ahLst/>
              <a:cxnLst/>
              <a:rect l="l" t="t" r="r" b="b"/>
              <a:pathLst>
                <a:path w="585" h="608" extrusionOk="0">
                  <a:moveTo>
                    <a:pt x="538" y="607"/>
                  </a:moveTo>
                  <a:lnTo>
                    <a:pt x="1" y="397"/>
                  </a:lnTo>
                  <a:cubicBezTo>
                    <a:pt x="24" y="24"/>
                    <a:pt x="304" y="0"/>
                    <a:pt x="584" y="0"/>
                  </a:cubicBezTo>
                  <a:cubicBezTo>
                    <a:pt x="561" y="210"/>
                    <a:pt x="561" y="397"/>
                    <a:pt x="538" y="6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52"/>
            <p:cNvSpPr/>
            <p:nvPr/>
          </p:nvSpPr>
          <p:spPr>
            <a:xfrm>
              <a:off x="1609125" y="2828600"/>
              <a:ext cx="12875" cy="19875"/>
            </a:xfrm>
            <a:custGeom>
              <a:avLst/>
              <a:gdLst/>
              <a:ahLst/>
              <a:cxnLst/>
              <a:rect l="l" t="t" r="r" b="b"/>
              <a:pathLst>
                <a:path w="515" h="795" extrusionOk="0">
                  <a:moveTo>
                    <a:pt x="444" y="794"/>
                  </a:moveTo>
                  <a:cubicBezTo>
                    <a:pt x="1" y="467"/>
                    <a:pt x="1" y="374"/>
                    <a:pt x="421" y="0"/>
                  </a:cubicBezTo>
                  <a:cubicBezTo>
                    <a:pt x="491" y="257"/>
                    <a:pt x="514" y="537"/>
                    <a:pt x="444" y="7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52"/>
            <p:cNvSpPr/>
            <p:nvPr/>
          </p:nvSpPr>
          <p:spPr>
            <a:xfrm>
              <a:off x="1501725" y="3175325"/>
              <a:ext cx="13450" cy="19275"/>
            </a:xfrm>
            <a:custGeom>
              <a:avLst/>
              <a:gdLst/>
              <a:ahLst/>
              <a:cxnLst/>
              <a:rect l="l" t="t" r="r" b="b"/>
              <a:pathLst>
                <a:path w="538" h="771" extrusionOk="0">
                  <a:moveTo>
                    <a:pt x="281" y="0"/>
                  </a:moveTo>
                  <a:cubicBezTo>
                    <a:pt x="538" y="187"/>
                    <a:pt x="538" y="584"/>
                    <a:pt x="281" y="771"/>
                  </a:cubicBezTo>
                  <a:cubicBezTo>
                    <a:pt x="1" y="584"/>
                    <a:pt x="1" y="187"/>
                    <a:pt x="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52"/>
            <p:cNvSpPr/>
            <p:nvPr/>
          </p:nvSpPr>
          <p:spPr>
            <a:xfrm>
              <a:off x="1389650" y="2749800"/>
              <a:ext cx="16375" cy="14600"/>
            </a:xfrm>
            <a:custGeom>
              <a:avLst/>
              <a:gdLst/>
              <a:ahLst/>
              <a:cxnLst/>
              <a:rect l="l" t="t" r="r" b="b"/>
              <a:pathLst>
                <a:path w="655" h="584" extrusionOk="0">
                  <a:moveTo>
                    <a:pt x="398" y="0"/>
                  </a:moveTo>
                  <a:cubicBezTo>
                    <a:pt x="655" y="467"/>
                    <a:pt x="328" y="537"/>
                    <a:pt x="1" y="584"/>
                  </a:cubicBezTo>
                  <a:cubicBezTo>
                    <a:pt x="1" y="327"/>
                    <a:pt x="164" y="94"/>
                    <a:pt x="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52"/>
            <p:cNvSpPr/>
            <p:nvPr/>
          </p:nvSpPr>
          <p:spPr>
            <a:xfrm>
              <a:off x="1501725" y="2991450"/>
              <a:ext cx="15800" cy="20450"/>
            </a:xfrm>
            <a:custGeom>
              <a:avLst/>
              <a:gdLst/>
              <a:ahLst/>
              <a:cxnLst/>
              <a:rect l="l" t="t" r="r" b="b"/>
              <a:pathLst>
                <a:path w="632" h="818" extrusionOk="0">
                  <a:moveTo>
                    <a:pt x="257" y="818"/>
                  </a:moveTo>
                  <a:lnTo>
                    <a:pt x="94" y="818"/>
                  </a:lnTo>
                  <a:cubicBezTo>
                    <a:pt x="1" y="537"/>
                    <a:pt x="47" y="234"/>
                    <a:pt x="211" y="0"/>
                  </a:cubicBezTo>
                  <a:cubicBezTo>
                    <a:pt x="631" y="257"/>
                    <a:pt x="187" y="561"/>
                    <a:pt x="257" y="8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52"/>
            <p:cNvSpPr/>
            <p:nvPr/>
          </p:nvSpPr>
          <p:spPr>
            <a:xfrm>
              <a:off x="1373900" y="2770225"/>
              <a:ext cx="10525" cy="14625"/>
            </a:xfrm>
            <a:custGeom>
              <a:avLst/>
              <a:gdLst/>
              <a:ahLst/>
              <a:cxnLst/>
              <a:rect l="l" t="t" r="r" b="b"/>
              <a:pathLst>
                <a:path w="421" h="585" extrusionOk="0">
                  <a:moveTo>
                    <a:pt x="421" y="0"/>
                  </a:moveTo>
                  <a:cubicBezTo>
                    <a:pt x="421" y="257"/>
                    <a:pt x="397" y="537"/>
                    <a:pt x="24" y="584"/>
                  </a:cubicBezTo>
                  <a:cubicBezTo>
                    <a:pt x="0" y="304"/>
                    <a:pt x="164" y="70"/>
                    <a:pt x="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52"/>
            <p:cNvSpPr/>
            <p:nvPr/>
          </p:nvSpPr>
          <p:spPr>
            <a:xfrm>
              <a:off x="1504075" y="3145550"/>
              <a:ext cx="9350" cy="9350"/>
            </a:xfrm>
            <a:custGeom>
              <a:avLst/>
              <a:gdLst/>
              <a:ahLst/>
              <a:cxnLst/>
              <a:rect l="l" t="t" r="r" b="b"/>
              <a:pathLst>
                <a:path w="374" h="374" extrusionOk="0">
                  <a:moveTo>
                    <a:pt x="187" y="0"/>
                  </a:moveTo>
                  <a:cubicBezTo>
                    <a:pt x="374" y="117"/>
                    <a:pt x="374" y="257"/>
                    <a:pt x="187" y="374"/>
                  </a:cubicBezTo>
                  <a:cubicBezTo>
                    <a:pt x="0" y="257"/>
                    <a:pt x="0" y="140"/>
                    <a:pt x="1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52"/>
            <p:cNvSpPr/>
            <p:nvPr/>
          </p:nvSpPr>
          <p:spPr>
            <a:xfrm>
              <a:off x="1749225" y="2768475"/>
              <a:ext cx="11100" cy="11700"/>
            </a:xfrm>
            <a:custGeom>
              <a:avLst/>
              <a:gdLst/>
              <a:ahLst/>
              <a:cxnLst/>
              <a:rect l="l" t="t" r="r" b="b"/>
              <a:pathLst>
                <a:path w="444" h="468" extrusionOk="0">
                  <a:moveTo>
                    <a:pt x="444" y="444"/>
                  </a:moveTo>
                  <a:cubicBezTo>
                    <a:pt x="187" y="467"/>
                    <a:pt x="0" y="234"/>
                    <a:pt x="70" y="0"/>
                  </a:cubicBezTo>
                  <a:cubicBezTo>
                    <a:pt x="280" y="24"/>
                    <a:pt x="444" y="211"/>
                    <a:pt x="444" y="4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52"/>
            <p:cNvSpPr/>
            <p:nvPr/>
          </p:nvSpPr>
          <p:spPr>
            <a:xfrm>
              <a:off x="1720625" y="2739275"/>
              <a:ext cx="11100" cy="10550"/>
            </a:xfrm>
            <a:custGeom>
              <a:avLst/>
              <a:gdLst/>
              <a:ahLst/>
              <a:cxnLst/>
              <a:rect l="l" t="t" r="r" b="b"/>
              <a:pathLst>
                <a:path w="444" h="422" extrusionOk="0">
                  <a:moveTo>
                    <a:pt x="444" y="398"/>
                  </a:moveTo>
                  <a:cubicBezTo>
                    <a:pt x="140" y="421"/>
                    <a:pt x="0" y="281"/>
                    <a:pt x="24" y="1"/>
                  </a:cubicBezTo>
                  <a:cubicBezTo>
                    <a:pt x="234" y="24"/>
                    <a:pt x="397" y="188"/>
                    <a:pt x="444" y="3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52"/>
            <p:cNvSpPr/>
            <p:nvPr/>
          </p:nvSpPr>
          <p:spPr>
            <a:xfrm>
              <a:off x="1819275" y="2839675"/>
              <a:ext cx="4675" cy="4125"/>
            </a:xfrm>
            <a:custGeom>
              <a:avLst/>
              <a:gdLst/>
              <a:ahLst/>
              <a:cxnLst/>
              <a:rect l="l" t="t" r="r" b="b"/>
              <a:pathLst>
                <a:path w="187" h="165" extrusionOk="0">
                  <a:moveTo>
                    <a:pt x="163" y="164"/>
                  </a:moveTo>
                  <a:lnTo>
                    <a:pt x="0" y="1"/>
                  </a:lnTo>
                  <a:cubicBezTo>
                    <a:pt x="93" y="1"/>
                    <a:pt x="187" y="71"/>
                    <a:pt x="163" y="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52"/>
            <p:cNvSpPr/>
            <p:nvPr/>
          </p:nvSpPr>
          <p:spPr>
            <a:xfrm>
              <a:off x="1715950" y="2730525"/>
              <a:ext cx="4100" cy="4125"/>
            </a:xfrm>
            <a:custGeom>
              <a:avLst/>
              <a:gdLst/>
              <a:ahLst/>
              <a:cxnLst/>
              <a:rect l="l" t="t" r="r" b="b"/>
              <a:pathLst>
                <a:path w="164" h="165" extrusionOk="0">
                  <a:moveTo>
                    <a:pt x="141" y="164"/>
                  </a:moveTo>
                  <a:lnTo>
                    <a:pt x="0" y="1"/>
                  </a:lnTo>
                  <a:cubicBezTo>
                    <a:pt x="94" y="1"/>
                    <a:pt x="164" y="71"/>
                    <a:pt x="141" y="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52"/>
            <p:cNvSpPr/>
            <p:nvPr/>
          </p:nvSpPr>
          <p:spPr>
            <a:xfrm>
              <a:off x="1731700" y="2830350"/>
              <a:ext cx="32725" cy="35050"/>
            </a:xfrm>
            <a:custGeom>
              <a:avLst/>
              <a:gdLst/>
              <a:ahLst/>
              <a:cxnLst/>
              <a:rect l="l" t="t" r="r" b="b"/>
              <a:pathLst>
                <a:path w="1309" h="1402" extrusionOk="0">
                  <a:moveTo>
                    <a:pt x="1" y="1401"/>
                  </a:moveTo>
                  <a:cubicBezTo>
                    <a:pt x="281" y="1028"/>
                    <a:pt x="514" y="631"/>
                    <a:pt x="655" y="187"/>
                  </a:cubicBezTo>
                  <a:cubicBezTo>
                    <a:pt x="701" y="47"/>
                    <a:pt x="865" y="0"/>
                    <a:pt x="981" y="47"/>
                  </a:cubicBezTo>
                  <a:cubicBezTo>
                    <a:pt x="1075" y="94"/>
                    <a:pt x="1122" y="187"/>
                    <a:pt x="1122" y="280"/>
                  </a:cubicBezTo>
                  <a:cubicBezTo>
                    <a:pt x="1308" y="1098"/>
                    <a:pt x="1122" y="1261"/>
                    <a:pt x="1" y="14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52"/>
            <p:cNvSpPr/>
            <p:nvPr/>
          </p:nvSpPr>
          <p:spPr>
            <a:xfrm>
              <a:off x="1512825" y="2997275"/>
              <a:ext cx="94575" cy="124375"/>
            </a:xfrm>
            <a:custGeom>
              <a:avLst/>
              <a:gdLst/>
              <a:ahLst/>
              <a:cxnLst/>
              <a:rect l="l" t="t" r="r" b="b"/>
              <a:pathLst>
                <a:path w="3783" h="4975" extrusionOk="0">
                  <a:moveTo>
                    <a:pt x="0" y="1378"/>
                  </a:moveTo>
                  <a:cubicBezTo>
                    <a:pt x="94" y="1192"/>
                    <a:pt x="234" y="1005"/>
                    <a:pt x="421" y="1005"/>
                  </a:cubicBezTo>
                  <a:cubicBezTo>
                    <a:pt x="817" y="1005"/>
                    <a:pt x="1098" y="771"/>
                    <a:pt x="1401" y="585"/>
                  </a:cubicBezTo>
                  <a:cubicBezTo>
                    <a:pt x="1635" y="374"/>
                    <a:pt x="2148" y="491"/>
                    <a:pt x="2172" y="1"/>
                  </a:cubicBezTo>
                  <a:lnTo>
                    <a:pt x="2569" y="1"/>
                  </a:lnTo>
                  <a:cubicBezTo>
                    <a:pt x="2615" y="304"/>
                    <a:pt x="2522" y="608"/>
                    <a:pt x="2288" y="795"/>
                  </a:cubicBezTo>
                  <a:cubicBezTo>
                    <a:pt x="2032" y="982"/>
                    <a:pt x="1985" y="1332"/>
                    <a:pt x="2195" y="1565"/>
                  </a:cubicBezTo>
                  <a:cubicBezTo>
                    <a:pt x="2452" y="1939"/>
                    <a:pt x="2732" y="1682"/>
                    <a:pt x="2989" y="1565"/>
                  </a:cubicBezTo>
                  <a:cubicBezTo>
                    <a:pt x="3339" y="1775"/>
                    <a:pt x="3783" y="1845"/>
                    <a:pt x="3316" y="2476"/>
                  </a:cubicBezTo>
                  <a:cubicBezTo>
                    <a:pt x="2942" y="3013"/>
                    <a:pt x="2779" y="3737"/>
                    <a:pt x="3362" y="4344"/>
                  </a:cubicBezTo>
                  <a:cubicBezTo>
                    <a:pt x="3502" y="4460"/>
                    <a:pt x="3549" y="4647"/>
                    <a:pt x="3456" y="4811"/>
                  </a:cubicBezTo>
                  <a:cubicBezTo>
                    <a:pt x="3246" y="4974"/>
                    <a:pt x="3106" y="4764"/>
                    <a:pt x="2989" y="4647"/>
                  </a:cubicBezTo>
                  <a:cubicBezTo>
                    <a:pt x="2779" y="4390"/>
                    <a:pt x="2405" y="4320"/>
                    <a:pt x="2125" y="4460"/>
                  </a:cubicBezTo>
                  <a:cubicBezTo>
                    <a:pt x="1261" y="4811"/>
                    <a:pt x="888" y="4577"/>
                    <a:pt x="537" y="3690"/>
                  </a:cubicBezTo>
                  <a:cubicBezTo>
                    <a:pt x="514" y="3643"/>
                    <a:pt x="444" y="3597"/>
                    <a:pt x="421" y="3550"/>
                  </a:cubicBezTo>
                  <a:cubicBezTo>
                    <a:pt x="771" y="2733"/>
                    <a:pt x="374" y="2056"/>
                    <a:pt x="0" y="1378"/>
                  </a:cubicBezTo>
                  <a:close/>
                  <a:moveTo>
                    <a:pt x="1821" y="3923"/>
                  </a:moveTo>
                  <a:cubicBezTo>
                    <a:pt x="2732" y="3526"/>
                    <a:pt x="2755" y="3386"/>
                    <a:pt x="2078" y="2873"/>
                  </a:cubicBezTo>
                  <a:cubicBezTo>
                    <a:pt x="1985" y="3176"/>
                    <a:pt x="1915" y="3480"/>
                    <a:pt x="1821" y="39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52"/>
            <p:cNvSpPr/>
            <p:nvPr/>
          </p:nvSpPr>
          <p:spPr>
            <a:xfrm>
              <a:off x="1528000" y="2964600"/>
              <a:ext cx="18700" cy="21625"/>
            </a:xfrm>
            <a:custGeom>
              <a:avLst/>
              <a:gdLst/>
              <a:ahLst/>
              <a:cxnLst/>
              <a:rect l="l" t="t" r="r" b="b"/>
              <a:pathLst>
                <a:path w="748" h="865" extrusionOk="0">
                  <a:moveTo>
                    <a:pt x="281" y="0"/>
                  </a:moveTo>
                  <a:cubicBezTo>
                    <a:pt x="514" y="117"/>
                    <a:pt x="747" y="257"/>
                    <a:pt x="701" y="584"/>
                  </a:cubicBezTo>
                  <a:cubicBezTo>
                    <a:pt x="701" y="748"/>
                    <a:pt x="537" y="864"/>
                    <a:pt x="351" y="841"/>
                  </a:cubicBezTo>
                  <a:cubicBezTo>
                    <a:pt x="24" y="771"/>
                    <a:pt x="0" y="514"/>
                    <a:pt x="24" y="234"/>
                  </a:cubicBezTo>
                  <a:cubicBezTo>
                    <a:pt x="24" y="70"/>
                    <a:pt x="117" y="0"/>
                    <a:pt x="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52"/>
            <p:cNvSpPr/>
            <p:nvPr/>
          </p:nvSpPr>
          <p:spPr>
            <a:xfrm>
              <a:off x="1567100" y="2978025"/>
              <a:ext cx="20450" cy="19275"/>
            </a:xfrm>
            <a:custGeom>
              <a:avLst/>
              <a:gdLst/>
              <a:ahLst/>
              <a:cxnLst/>
              <a:rect l="l" t="t" r="r" b="b"/>
              <a:pathLst>
                <a:path w="818" h="771" extrusionOk="0">
                  <a:moveTo>
                    <a:pt x="398" y="771"/>
                  </a:moveTo>
                  <a:lnTo>
                    <a:pt x="1" y="771"/>
                  </a:lnTo>
                  <a:lnTo>
                    <a:pt x="1" y="467"/>
                  </a:lnTo>
                  <a:cubicBezTo>
                    <a:pt x="1" y="234"/>
                    <a:pt x="1" y="0"/>
                    <a:pt x="351" y="0"/>
                  </a:cubicBezTo>
                  <a:cubicBezTo>
                    <a:pt x="514" y="0"/>
                    <a:pt x="654" y="94"/>
                    <a:pt x="724" y="257"/>
                  </a:cubicBezTo>
                  <a:cubicBezTo>
                    <a:pt x="818" y="514"/>
                    <a:pt x="608" y="654"/>
                    <a:pt x="398" y="7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52"/>
            <p:cNvSpPr/>
            <p:nvPr/>
          </p:nvSpPr>
          <p:spPr>
            <a:xfrm>
              <a:off x="1554250" y="2948825"/>
              <a:ext cx="17550" cy="17550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701" y="398"/>
                  </a:moveTo>
                  <a:cubicBezTo>
                    <a:pt x="678" y="585"/>
                    <a:pt x="608" y="701"/>
                    <a:pt x="468" y="678"/>
                  </a:cubicBezTo>
                  <a:cubicBezTo>
                    <a:pt x="258" y="608"/>
                    <a:pt x="1" y="561"/>
                    <a:pt x="24" y="258"/>
                  </a:cubicBezTo>
                  <a:cubicBezTo>
                    <a:pt x="24" y="118"/>
                    <a:pt x="141" y="24"/>
                    <a:pt x="281" y="24"/>
                  </a:cubicBezTo>
                  <a:cubicBezTo>
                    <a:pt x="561" y="1"/>
                    <a:pt x="655" y="188"/>
                    <a:pt x="701" y="3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52"/>
            <p:cNvSpPr/>
            <p:nvPr/>
          </p:nvSpPr>
          <p:spPr>
            <a:xfrm>
              <a:off x="1834450" y="2966925"/>
              <a:ext cx="28625" cy="42650"/>
            </a:xfrm>
            <a:custGeom>
              <a:avLst/>
              <a:gdLst/>
              <a:ahLst/>
              <a:cxnLst/>
              <a:rect l="l" t="t" r="r" b="b"/>
              <a:pathLst>
                <a:path w="1145" h="1706" extrusionOk="0">
                  <a:moveTo>
                    <a:pt x="23" y="1402"/>
                  </a:moveTo>
                  <a:lnTo>
                    <a:pt x="23" y="538"/>
                  </a:lnTo>
                  <a:cubicBezTo>
                    <a:pt x="0" y="118"/>
                    <a:pt x="234" y="1"/>
                    <a:pt x="607" y="24"/>
                  </a:cubicBezTo>
                  <a:cubicBezTo>
                    <a:pt x="607" y="188"/>
                    <a:pt x="584" y="351"/>
                    <a:pt x="701" y="491"/>
                  </a:cubicBezTo>
                  <a:cubicBezTo>
                    <a:pt x="1144" y="1005"/>
                    <a:pt x="1144" y="1005"/>
                    <a:pt x="887" y="1682"/>
                  </a:cubicBezTo>
                  <a:cubicBezTo>
                    <a:pt x="560" y="1705"/>
                    <a:pt x="374" y="1285"/>
                    <a:pt x="23" y="14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52"/>
            <p:cNvSpPr/>
            <p:nvPr/>
          </p:nvSpPr>
          <p:spPr>
            <a:xfrm>
              <a:off x="1558350" y="3069075"/>
              <a:ext cx="23375" cy="26300"/>
            </a:xfrm>
            <a:custGeom>
              <a:avLst/>
              <a:gdLst/>
              <a:ahLst/>
              <a:cxnLst/>
              <a:rect l="l" t="t" r="r" b="b"/>
              <a:pathLst>
                <a:path w="935" h="1052" extrusionOk="0">
                  <a:moveTo>
                    <a:pt x="0" y="1051"/>
                  </a:moveTo>
                  <a:cubicBezTo>
                    <a:pt x="94" y="608"/>
                    <a:pt x="164" y="304"/>
                    <a:pt x="257" y="1"/>
                  </a:cubicBezTo>
                  <a:cubicBezTo>
                    <a:pt x="934" y="538"/>
                    <a:pt x="911" y="654"/>
                    <a:pt x="0" y="10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61" name="Google Shape;7761;p52"/>
          <p:cNvSpPr txBox="1">
            <a:spLocks noGrp="1"/>
          </p:cNvSpPr>
          <p:nvPr>
            <p:ph type="subTitle" idx="3"/>
          </p:nvPr>
        </p:nvSpPr>
        <p:spPr>
          <a:xfrm>
            <a:off x="705331" y="2912057"/>
            <a:ext cx="3282538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latin typeface="Raleway" panose="020B0604020202020204" charset="-18"/>
              </a:rPr>
              <a:t>Suočavanje usmjereno na problem</a:t>
            </a:r>
            <a:endParaRPr dirty="0">
              <a:latin typeface="Raleway" panose="020B0604020202020204" charset="-18"/>
            </a:endParaRPr>
          </a:p>
        </p:txBody>
      </p:sp>
      <p:sp>
        <p:nvSpPr>
          <p:cNvPr id="171" name="Google Shape;7759;p52"/>
          <p:cNvSpPr txBox="1">
            <a:spLocks noGrp="1"/>
          </p:cNvSpPr>
          <p:nvPr>
            <p:ph type="subTitle" idx="1"/>
          </p:nvPr>
        </p:nvSpPr>
        <p:spPr>
          <a:xfrm>
            <a:off x="5297926" y="3001787"/>
            <a:ext cx="3037558" cy="227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latin typeface="Raleway" panose="020B0604020202020204" charset="-18"/>
              </a:rPr>
              <a:t>Suočavanje usmjereno na emocije</a:t>
            </a:r>
            <a:endParaRPr dirty="0">
              <a:latin typeface="Raleway" panose="020B0604020202020204" charset="-1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0" name="Google Shape;8530;p64"/>
          <p:cNvSpPr txBox="1">
            <a:spLocks noGrp="1"/>
          </p:cNvSpPr>
          <p:nvPr>
            <p:ph type="title"/>
          </p:nvPr>
        </p:nvSpPr>
        <p:spPr>
          <a:xfrm>
            <a:off x="-581025" y="655575"/>
            <a:ext cx="93440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sz="2800" dirty="0"/>
              <a:t>4 temeljne vještine u procesu </a:t>
            </a:r>
            <a:br>
              <a:rPr lang="es-ES" sz="2800" dirty="0"/>
            </a:br>
            <a:r>
              <a:rPr lang="es-ES" sz="2800" dirty="0"/>
              <a:t>rješavanja problema</a:t>
            </a:r>
          </a:p>
        </p:txBody>
      </p:sp>
      <p:pic>
        <p:nvPicPr>
          <p:cNvPr id="8531" name="Google Shape;8531;p64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1335369" y="1537915"/>
            <a:ext cx="1236600" cy="11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2" name="Google Shape;8532;p64"/>
          <p:cNvPicPr preferRelativeResize="0"/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3078217" y="2329790"/>
            <a:ext cx="1236600" cy="11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3" name="Google Shape;8533;p64"/>
          <p:cNvPicPr preferRelativeResize="0"/>
          <p:nvPr/>
        </p:nvPicPr>
        <p:blipFill>
          <a:blip r:embed="rId5">
            <a:alphaModFix amt="60000"/>
          </a:blip>
          <a:stretch>
            <a:fillRect/>
          </a:stretch>
        </p:blipFill>
        <p:spPr>
          <a:xfrm>
            <a:off x="4811051" y="1537915"/>
            <a:ext cx="1236600" cy="11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4" name="Google Shape;8534;p64"/>
          <p:cNvPicPr preferRelativeResize="0"/>
          <p:nvPr/>
        </p:nvPicPr>
        <p:blipFill>
          <a:blip r:embed="rId6">
            <a:alphaModFix amt="69000"/>
          </a:blip>
          <a:stretch>
            <a:fillRect/>
          </a:stretch>
        </p:blipFill>
        <p:spPr>
          <a:xfrm>
            <a:off x="6513182" y="2275684"/>
            <a:ext cx="1236600" cy="1194200"/>
          </a:xfrm>
          <a:prstGeom prst="rect">
            <a:avLst/>
          </a:prstGeom>
          <a:noFill/>
          <a:ln>
            <a:noFill/>
          </a:ln>
        </p:spPr>
      </p:pic>
      <p:sp>
        <p:nvSpPr>
          <p:cNvPr id="8535" name="Google Shape;8535;p64"/>
          <p:cNvSpPr txBox="1"/>
          <p:nvPr/>
        </p:nvSpPr>
        <p:spPr>
          <a:xfrm>
            <a:off x="523875" y="2951911"/>
            <a:ext cx="2498101" cy="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hr-HR" sz="1800" dirty="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Definiranje i formulacija problema</a:t>
            </a:r>
          </a:p>
        </p:txBody>
      </p:sp>
      <p:sp>
        <p:nvSpPr>
          <p:cNvPr id="8536" name="Google Shape;8536;p64"/>
          <p:cNvSpPr txBox="1"/>
          <p:nvPr/>
        </p:nvSpPr>
        <p:spPr>
          <a:xfrm>
            <a:off x="1196926" y="2749499"/>
            <a:ext cx="15135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 smtClean="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rPr>
              <a:t>1.</a:t>
            </a:r>
            <a:endParaRPr sz="2000" b="1" dirty="0">
              <a:solidFill>
                <a:schemeClr val="accent3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537" name="Google Shape;8537;p64"/>
          <p:cNvSpPr txBox="1"/>
          <p:nvPr/>
        </p:nvSpPr>
        <p:spPr>
          <a:xfrm>
            <a:off x="4361057" y="2951911"/>
            <a:ext cx="2136600" cy="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hr-HR" sz="1800" dirty="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Donošenje odluke</a:t>
            </a:r>
          </a:p>
        </p:txBody>
      </p:sp>
      <p:sp>
        <p:nvSpPr>
          <p:cNvPr id="8538" name="Google Shape;8538;p64"/>
          <p:cNvSpPr txBox="1"/>
          <p:nvPr/>
        </p:nvSpPr>
        <p:spPr>
          <a:xfrm>
            <a:off x="4672607" y="2749499"/>
            <a:ext cx="15135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 smtClean="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rPr>
              <a:t>3.</a:t>
            </a:r>
            <a:endParaRPr sz="2000" b="1" dirty="0">
              <a:solidFill>
                <a:schemeClr val="accent3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539" name="Google Shape;8539;p64"/>
          <p:cNvSpPr txBox="1"/>
          <p:nvPr/>
        </p:nvSpPr>
        <p:spPr>
          <a:xfrm>
            <a:off x="2619751" y="3725008"/>
            <a:ext cx="2136600" cy="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hr-HR" sz="1800" dirty="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Generiranje mogućih rješenja</a:t>
            </a:r>
          </a:p>
        </p:txBody>
      </p:sp>
      <p:sp>
        <p:nvSpPr>
          <p:cNvPr id="8540" name="Google Shape;8540;p64"/>
          <p:cNvSpPr txBox="1"/>
          <p:nvPr/>
        </p:nvSpPr>
        <p:spPr>
          <a:xfrm>
            <a:off x="2931301" y="3523861"/>
            <a:ext cx="15135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 smtClean="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rPr>
              <a:t>2.</a:t>
            </a:r>
            <a:endParaRPr sz="2000" b="1" dirty="0">
              <a:solidFill>
                <a:schemeClr val="accent3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541" name="Google Shape;8541;p64"/>
          <p:cNvSpPr txBox="1"/>
          <p:nvPr/>
        </p:nvSpPr>
        <p:spPr>
          <a:xfrm>
            <a:off x="6091995" y="3905888"/>
            <a:ext cx="2136600" cy="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hr-HR" sz="1800" dirty="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Primjena rješenja i verifikacija</a:t>
            </a:r>
          </a:p>
        </p:txBody>
      </p:sp>
      <p:sp>
        <p:nvSpPr>
          <p:cNvPr id="8542" name="Google Shape;8542;p64"/>
          <p:cNvSpPr txBox="1"/>
          <p:nvPr/>
        </p:nvSpPr>
        <p:spPr>
          <a:xfrm>
            <a:off x="6418795" y="3521480"/>
            <a:ext cx="15135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 smtClean="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rPr>
              <a:t>4.</a:t>
            </a:r>
            <a:endParaRPr sz="2000" b="1" dirty="0">
              <a:solidFill>
                <a:schemeClr val="accent3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cxnSp>
        <p:nvCxnSpPr>
          <p:cNvPr id="8570" name="Google Shape;8570;p64"/>
          <p:cNvCxnSpPr>
            <a:stCxn id="8531" idx="3"/>
            <a:endCxn id="8532" idx="1"/>
          </p:cNvCxnSpPr>
          <p:nvPr/>
        </p:nvCxnSpPr>
        <p:spPr>
          <a:xfrm>
            <a:off x="2571970" y="2135015"/>
            <a:ext cx="497700" cy="765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8571" name="Google Shape;8571;p64"/>
          <p:cNvCxnSpPr>
            <a:stCxn id="8532" idx="3"/>
            <a:endCxn id="8533" idx="1"/>
          </p:cNvCxnSpPr>
          <p:nvPr/>
        </p:nvCxnSpPr>
        <p:spPr>
          <a:xfrm rot="10800000" flipH="1">
            <a:off x="4306346" y="2134913"/>
            <a:ext cx="504600" cy="765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8572" name="Google Shape;8572;p64"/>
          <p:cNvCxnSpPr>
            <a:stCxn id="8533" idx="3"/>
            <a:endCxn id="8534" idx="1"/>
          </p:cNvCxnSpPr>
          <p:nvPr/>
        </p:nvCxnSpPr>
        <p:spPr>
          <a:xfrm>
            <a:off x="6047651" y="2135015"/>
            <a:ext cx="509700" cy="765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45" name="Google Shape;9211;p75"/>
          <p:cNvGrpSpPr/>
          <p:nvPr/>
        </p:nvGrpSpPr>
        <p:grpSpPr>
          <a:xfrm>
            <a:off x="1726032" y="1885075"/>
            <a:ext cx="473024" cy="466766"/>
            <a:chOff x="2912025" y="3324125"/>
            <a:chExt cx="506450" cy="499750"/>
          </a:xfrm>
          <a:solidFill>
            <a:schemeClr val="accent6">
              <a:lumMod val="75000"/>
            </a:schemeClr>
          </a:solidFill>
        </p:grpSpPr>
        <p:sp>
          <p:nvSpPr>
            <p:cNvPr id="46" name="Google Shape;9212;p75"/>
            <p:cNvSpPr/>
            <p:nvPr/>
          </p:nvSpPr>
          <p:spPr>
            <a:xfrm>
              <a:off x="3123625" y="3522825"/>
              <a:ext cx="83250" cy="78900"/>
            </a:xfrm>
            <a:custGeom>
              <a:avLst/>
              <a:gdLst/>
              <a:ahLst/>
              <a:cxnLst/>
              <a:rect l="l" t="t" r="r" b="b"/>
              <a:pathLst>
                <a:path w="3330" h="3156" extrusionOk="0">
                  <a:moveTo>
                    <a:pt x="1676" y="0"/>
                  </a:moveTo>
                  <a:lnTo>
                    <a:pt x="1284" y="762"/>
                  </a:lnTo>
                  <a:cubicBezTo>
                    <a:pt x="1197" y="936"/>
                    <a:pt x="1045" y="1066"/>
                    <a:pt x="849" y="1088"/>
                  </a:cubicBezTo>
                  <a:lnTo>
                    <a:pt x="1" y="1219"/>
                  </a:lnTo>
                  <a:lnTo>
                    <a:pt x="610" y="1806"/>
                  </a:lnTo>
                  <a:cubicBezTo>
                    <a:pt x="762" y="1937"/>
                    <a:pt x="827" y="2132"/>
                    <a:pt x="784" y="2328"/>
                  </a:cubicBezTo>
                  <a:lnTo>
                    <a:pt x="631" y="3155"/>
                  </a:lnTo>
                  <a:lnTo>
                    <a:pt x="1393" y="2763"/>
                  </a:lnTo>
                  <a:cubicBezTo>
                    <a:pt x="1480" y="2720"/>
                    <a:pt x="1567" y="2698"/>
                    <a:pt x="1676" y="2698"/>
                  </a:cubicBezTo>
                  <a:cubicBezTo>
                    <a:pt x="1763" y="2698"/>
                    <a:pt x="1850" y="2720"/>
                    <a:pt x="1937" y="2763"/>
                  </a:cubicBezTo>
                  <a:lnTo>
                    <a:pt x="2699" y="3155"/>
                  </a:lnTo>
                  <a:lnTo>
                    <a:pt x="2546" y="2328"/>
                  </a:lnTo>
                  <a:cubicBezTo>
                    <a:pt x="2503" y="2132"/>
                    <a:pt x="2568" y="1937"/>
                    <a:pt x="2720" y="1806"/>
                  </a:cubicBezTo>
                  <a:lnTo>
                    <a:pt x="3330" y="1219"/>
                  </a:lnTo>
                  <a:lnTo>
                    <a:pt x="2481" y="1088"/>
                  </a:lnTo>
                  <a:cubicBezTo>
                    <a:pt x="2285" y="1066"/>
                    <a:pt x="2133" y="936"/>
                    <a:pt x="2046" y="762"/>
                  </a:cubicBezTo>
                  <a:lnTo>
                    <a:pt x="16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213;p75"/>
            <p:cNvSpPr/>
            <p:nvPr/>
          </p:nvSpPr>
          <p:spPr>
            <a:xfrm>
              <a:off x="2989275" y="3427625"/>
              <a:ext cx="307900" cy="263700"/>
            </a:xfrm>
            <a:custGeom>
              <a:avLst/>
              <a:gdLst/>
              <a:ahLst/>
              <a:cxnLst/>
              <a:rect l="l" t="t" r="r" b="b"/>
              <a:pathLst>
                <a:path w="12316" h="10548" extrusionOk="0">
                  <a:moveTo>
                    <a:pt x="7050" y="1931"/>
                  </a:moveTo>
                  <a:cubicBezTo>
                    <a:pt x="7251" y="1931"/>
                    <a:pt x="7452" y="2035"/>
                    <a:pt x="7572" y="2242"/>
                  </a:cubicBezTo>
                  <a:lnTo>
                    <a:pt x="8334" y="3786"/>
                  </a:lnTo>
                  <a:lnTo>
                    <a:pt x="10053" y="4026"/>
                  </a:lnTo>
                  <a:cubicBezTo>
                    <a:pt x="10531" y="4091"/>
                    <a:pt x="10727" y="4700"/>
                    <a:pt x="10379" y="5027"/>
                  </a:cubicBezTo>
                  <a:lnTo>
                    <a:pt x="9139" y="6245"/>
                  </a:lnTo>
                  <a:lnTo>
                    <a:pt x="9443" y="7942"/>
                  </a:lnTo>
                  <a:cubicBezTo>
                    <a:pt x="9494" y="8318"/>
                    <a:pt x="9198" y="8626"/>
                    <a:pt x="8868" y="8626"/>
                  </a:cubicBezTo>
                  <a:cubicBezTo>
                    <a:pt x="8777" y="8626"/>
                    <a:pt x="8684" y="8603"/>
                    <a:pt x="8595" y="8551"/>
                  </a:cubicBezTo>
                  <a:lnTo>
                    <a:pt x="7050" y="7746"/>
                  </a:lnTo>
                  <a:lnTo>
                    <a:pt x="5527" y="8551"/>
                  </a:lnTo>
                  <a:cubicBezTo>
                    <a:pt x="5433" y="8603"/>
                    <a:pt x="5336" y="8626"/>
                    <a:pt x="5243" y="8626"/>
                  </a:cubicBezTo>
                  <a:cubicBezTo>
                    <a:pt x="4903" y="8626"/>
                    <a:pt x="4610" y="8318"/>
                    <a:pt x="4678" y="7942"/>
                  </a:cubicBezTo>
                  <a:lnTo>
                    <a:pt x="4961" y="6245"/>
                  </a:lnTo>
                  <a:lnTo>
                    <a:pt x="3721" y="5027"/>
                  </a:lnTo>
                  <a:cubicBezTo>
                    <a:pt x="3373" y="4700"/>
                    <a:pt x="3569" y="4091"/>
                    <a:pt x="4047" y="4026"/>
                  </a:cubicBezTo>
                  <a:lnTo>
                    <a:pt x="5766" y="3786"/>
                  </a:lnTo>
                  <a:lnTo>
                    <a:pt x="6528" y="2242"/>
                  </a:lnTo>
                  <a:cubicBezTo>
                    <a:pt x="6647" y="2035"/>
                    <a:pt x="6849" y="1931"/>
                    <a:pt x="7050" y="1931"/>
                  </a:cubicBezTo>
                  <a:close/>
                  <a:moveTo>
                    <a:pt x="7050" y="0"/>
                  </a:moveTo>
                  <a:cubicBezTo>
                    <a:pt x="2350" y="0"/>
                    <a:pt x="0" y="5679"/>
                    <a:pt x="3307" y="8987"/>
                  </a:cubicBezTo>
                  <a:cubicBezTo>
                    <a:pt x="4386" y="10065"/>
                    <a:pt x="5710" y="10547"/>
                    <a:pt x="7008" y="10547"/>
                  </a:cubicBezTo>
                  <a:cubicBezTo>
                    <a:pt x="9719" y="10547"/>
                    <a:pt x="12315" y="8444"/>
                    <a:pt x="12315" y="5266"/>
                  </a:cubicBezTo>
                  <a:cubicBezTo>
                    <a:pt x="12315" y="2350"/>
                    <a:pt x="9944" y="0"/>
                    <a:pt x="70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214;p75"/>
            <p:cNvSpPr/>
            <p:nvPr/>
          </p:nvSpPr>
          <p:spPr>
            <a:xfrm>
              <a:off x="2928900" y="3324125"/>
              <a:ext cx="472700" cy="461725"/>
            </a:xfrm>
            <a:custGeom>
              <a:avLst/>
              <a:gdLst/>
              <a:ahLst/>
              <a:cxnLst/>
              <a:rect l="l" t="t" r="r" b="b"/>
              <a:pathLst>
                <a:path w="18908" h="18469" extrusionOk="0">
                  <a:moveTo>
                    <a:pt x="9395" y="2956"/>
                  </a:moveTo>
                  <a:cubicBezTo>
                    <a:pt x="12706" y="2956"/>
                    <a:pt x="15891" y="5533"/>
                    <a:pt x="15905" y="9406"/>
                  </a:cubicBezTo>
                  <a:cubicBezTo>
                    <a:pt x="15884" y="12974"/>
                    <a:pt x="13011" y="15846"/>
                    <a:pt x="9465" y="15868"/>
                  </a:cubicBezTo>
                  <a:cubicBezTo>
                    <a:pt x="3721" y="15868"/>
                    <a:pt x="827" y="8927"/>
                    <a:pt x="4896" y="4858"/>
                  </a:cubicBezTo>
                  <a:cubicBezTo>
                    <a:pt x="6204" y="3543"/>
                    <a:pt x="7814" y="2956"/>
                    <a:pt x="9395" y="2956"/>
                  </a:cubicBezTo>
                  <a:close/>
                  <a:moveTo>
                    <a:pt x="9465" y="1"/>
                  </a:moveTo>
                  <a:cubicBezTo>
                    <a:pt x="8861" y="1"/>
                    <a:pt x="8257" y="235"/>
                    <a:pt x="7790" y="703"/>
                  </a:cubicBezTo>
                  <a:cubicBezTo>
                    <a:pt x="7557" y="918"/>
                    <a:pt x="7249" y="1045"/>
                    <a:pt x="6933" y="1045"/>
                  </a:cubicBezTo>
                  <a:cubicBezTo>
                    <a:pt x="6834" y="1045"/>
                    <a:pt x="6735" y="1033"/>
                    <a:pt x="6636" y="1007"/>
                  </a:cubicBezTo>
                  <a:cubicBezTo>
                    <a:pt x="6439" y="956"/>
                    <a:pt x="6240" y="932"/>
                    <a:pt x="6045" y="932"/>
                  </a:cubicBezTo>
                  <a:cubicBezTo>
                    <a:pt x="4995" y="932"/>
                    <a:pt x="4036" y="1640"/>
                    <a:pt x="3742" y="2704"/>
                  </a:cubicBezTo>
                  <a:cubicBezTo>
                    <a:pt x="3634" y="3118"/>
                    <a:pt x="3307" y="3422"/>
                    <a:pt x="2894" y="3531"/>
                  </a:cubicBezTo>
                  <a:cubicBezTo>
                    <a:pt x="1654" y="3879"/>
                    <a:pt x="892" y="5163"/>
                    <a:pt x="1240" y="6425"/>
                  </a:cubicBezTo>
                  <a:cubicBezTo>
                    <a:pt x="1349" y="6838"/>
                    <a:pt x="1219" y="7274"/>
                    <a:pt x="936" y="7578"/>
                  </a:cubicBezTo>
                  <a:cubicBezTo>
                    <a:pt x="0" y="8514"/>
                    <a:pt x="0" y="9993"/>
                    <a:pt x="936" y="10929"/>
                  </a:cubicBezTo>
                  <a:cubicBezTo>
                    <a:pt x="1219" y="11212"/>
                    <a:pt x="1349" y="11669"/>
                    <a:pt x="1240" y="12060"/>
                  </a:cubicBezTo>
                  <a:cubicBezTo>
                    <a:pt x="892" y="13322"/>
                    <a:pt x="1654" y="14628"/>
                    <a:pt x="2894" y="14954"/>
                  </a:cubicBezTo>
                  <a:cubicBezTo>
                    <a:pt x="3307" y="15063"/>
                    <a:pt x="3634" y="15389"/>
                    <a:pt x="3742" y="15803"/>
                  </a:cubicBezTo>
                  <a:cubicBezTo>
                    <a:pt x="4035" y="16863"/>
                    <a:pt x="4989" y="17555"/>
                    <a:pt x="6034" y="17555"/>
                  </a:cubicBezTo>
                  <a:cubicBezTo>
                    <a:pt x="6233" y="17555"/>
                    <a:pt x="6435" y="17530"/>
                    <a:pt x="6636" y="17478"/>
                  </a:cubicBezTo>
                  <a:cubicBezTo>
                    <a:pt x="6741" y="17451"/>
                    <a:pt x="6847" y="17437"/>
                    <a:pt x="6952" y="17437"/>
                  </a:cubicBezTo>
                  <a:cubicBezTo>
                    <a:pt x="7262" y="17437"/>
                    <a:pt x="7562" y="17555"/>
                    <a:pt x="7790" y="17783"/>
                  </a:cubicBezTo>
                  <a:cubicBezTo>
                    <a:pt x="8246" y="18240"/>
                    <a:pt x="8850" y="18468"/>
                    <a:pt x="9454" y="18468"/>
                  </a:cubicBezTo>
                  <a:cubicBezTo>
                    <a:pt x="10058" y="18468"/>
                    <a:pt x="10662" y="18240"/>
                    <a:pt x="11119" y="17783"/>
                  </a:cubicBezTo>
                  <a:cubicBezTo>
                    <a:pt x="11346" y="17555"/>
                    <a:pt x="11646" y="17437"/>
                    <a:pt x="11956" y="17437"/>
                  </a:cubicBezTo>
                  <a:cubicBezTo>
                    <a:pt x="12061" y="17437"/>
                    <a:pt x="12167" y="17451"/>
                    <a:pt x="12272" y="17478"/>
                  </a:cubicBezTo>
                  <a:cubicBezTo>
                    <a:pt x="12473" y="17530"/>
                    <a:pt x="12675" y="17555"/>
                    <a:pt x="12874" y="17555"/>
                  </a:cubicBezTo>
                  <a:cubicBezTo>
                    <a:pt x="13920" y="17555"/>
                    <a:pt x="14873" y="16863"/>
                    <a:pt x="15166" y="15803"/>
                  </a:cubicBezTo>
                  <a:cubicBezTo>
                    <a:pt x="15274" y="15389"/>
                    <a:pt x="15601" y="15063"/>
                    <a:pt x="16014" y="14954"/>
                  </a:cubicBezTo>
                  <a:cubicBezTo>
                    <a:pt x="17276" y="14628"/>
                    <a:pt x="18016" y="13344"/>
                    <a:pt x="17689" y="12060"/>
                  </a:cubicBezTo>
                  <a:cubicBezTo>
                    <a:pt x="17581" y="11669"/>
                    <a:pt x="17689" y="11234"/>
                    <a:pt x="17994" y="10929"/>
                  </a:cubicBezTo>
                  <a:cubicBezTo>
                    <a:pt x="18908" y="9993"/>
                    <a:pt x="18908" y="8514"/>
                    <a:pt x="17994" y="7578"/>
                  </a:cubicBezTo>
                  <a:lnTo>
                    <a:pt x="17994" y="7600"/>
                  </a:lnTo>
                  <a:cubicBezTo>
                    <a:pt x="17689" y="7295"/>
                    <a:pt x="17559" y="6860"/>
                    <a:pt x="17668" y="6447"/>
                  </a:cubicBezTo>
                  <a:cubicBezTo>
                    <a:pt x="18016" y="5185"/>
                    <a:pt x="17254" y="3901"/>
                    <a:pt x="16014" y="3553"/>
                  </a:cubicBezTo>
                  <a:cubicBezTo>
                    <a:pt x="15601" y="3444"/>
                    <a:pt x="15274" y="3118"/>
                    <a:pt x="15166" y="2704"/>
                  </a:cubicBezTo>
                  <a:cubicBezTo>
                    <a:pt x="15013" y="2095"/>
                    <a:pt x="14622" y="1573"/>
                    <a:pt x="14078" y="1247"/>
                  </a:cubicBezTo>
                  <a:cubicBezTo>
                    <a:pt x="13718" y="1031"/>
                    <a:pt x="13310" y="919"/>
                    <a:pt x="12905" y="919"/>
                  </a:cubicBezTo>
                  <a:cubicBezTo>
                    <a:pt x="12698" y="919"/>
                    <a:pt x="12492" y="948"/>
                    <a:pt x="12293" y="1007"/>
                  </a:cubicBezTo>
                  <a:cubicBezTo>
                    <a:pt x="12195" y="1033"/>
                    <a:pt x="12096" y="1045"/>
                    <a:pt x="11997" y="1045"/>
                  </a:cubicBezTo>
                  <a:cubicBezTo>
                    <a:pt x="11681" y="1045"/>
                    <a:pt x="11373" y="918"/>
                    <a:pt x="11140" y="703"/>
                  </a:cubicBezTo>
                  <a:cubicBezTo>
                    <a:pt x="10672" y="235"/>
                    <a:pt x="10069" y="1"/>
                    <a:pt x="9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215;p75"/>
            <p:cNvSpPr/>
            <p:nvPr/>
          </p:nvSpPr>
          <p:spPr>
            <a:xfrm>
              <a:off x="3275925" y="3691450"/>
              <a:ext cx="142550" cy="132425"/>
            </a:xfrm>
            <a:custGeom>
              <a:avLst/>
              <a:gdLst/>
              <a:ahLst/>
              <a:cxnLst/>
              <a:rect l="l" t="t" r="r" b="b"/>
              <a:pathLst>
                <a:path w="5702" h="5297" extrusionOk="0">
                  <a:moveTo>
                    <a:pt x="4418" y="0"/>
                  </a:moveTo>
                  <a:cubicBezTo>
                    <a:pt x="3939" y="675"/>
                    <a:pt x="3243" y="1175"/>
                    <a:pt x="2438" y="1393"/>
                  </a:cubicBezTo>
                  <a:cubicBezTo>
                    <a:pt x="2177" y="2306"/>
                    <a:pt x="1589" y="3090"/>
                    <a:pt x="762" y="3568"/>
                  </a:cubicBezTo>
                  <a:cubicBezTo>
                    <a:pt x="523" y="3699"/>
                    <a:pt x="284" y="3808"/>
                    <a:pt x="1" y="3873"/>
                  </a:cubicBezTo>
                  <a:lnTo>
                    <a:pt x="1219" y="5113"/>
                  </a:lnTo>
                  <a:cubicBezTo>
                    <a:pt x="1337" y="5239"/>
                    <a:pt x="1486" y="5297"/>
                    <a:pt x="1634" y="5297"/>
                  </a:cubicBezTo>
                  <a:cubicBezTo>
                    <a:pt x="1868" y="5297"/>
                    <a:pt x="2096" y="5150"/>
                    <a:pt x="2177" y="4896"/>
                  </a:cubicBezTo>
                  <a:lnTo>
                    <a:pt x="2916" y="2655"/>
                  </a:lnTo>
                  <a:lnTo>
                    <a:pt x="5157" y="1915"/>
                  </a:lnTo>
                  <a:cubicBezTo>
                    <a:pt x="5571" y="1763"/>
                    <a:pt x="5701" y="1240"/>
                    <a:pt x="5397" y="936"/>
                  </a:cubicBezTo>
                  <a:lnTo>
                    <a:pt x="4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216;p75"/>
            <p:cNvSpPr/>
            <p:nvPr/>
          </p:nvSpPr>
          <p:spPr>
            <a:xfrm>
              <a:off x="2912025" y="3690900"/>
              <a:ext cx="142550" cy="132975"/>
            </a:xfrm>
            <a:custGeom>
              <a:avLst/>
              <a:gdLst/>
              <a:ahLst/>
              <a:cxnLst/>
              <a:rect l="l" t="t" r="r" b="b"/>
              <a:pathLst>
                <a:path w="5702" h="5319" extrusionOk="0">
                  <a:moveTo>
                    <a:pt x="1306" y="0"/>
                  </a:moveTo>
                  <a:lnTo>
                    <a:pt x="305" y="958"/>
                  </a:lnTo>
                  <a:cubicBezTo>
                    <a:pt x="1" y="1262"/>
                    <a:pt x="131" y="1785"/>
                    <a:pt x="545" y="1937"/>
                  </a:cubicBezTo>
                  <a:lnTo>
                    <a:pt x="2786" y="2677"/>
                  </a:lnTo>
                  <a:lnTo>
                    <a:pt x="3525" y="4918"/>
                  </a:lnTo>
                  <a:cubicBezTo>
                    <a:pt x="3606" y="5172"/>
                    <a:pt x="3834" y="5319"/>
                    <a:pt x="4068" y="5319"/>
                  </a:cubicBezTo>
                  <a:cubicBezTo>
                    <a:pt x="4216" y="5319"/>
                    <a:pt x="4365" y="5261"/>
                    <a:pt x="4483" y="5135"/>
                  </a:cubicBezTo>
                  <a:lnTo>
                    <a:pt x="5701" y="3895"/>
                  </a:lnTo>
                  <a:cubicBezTo>
                    <a:pt x="5418" y="3830"/>
                    <a:pt x="5179" y="3721"/>
                    <a:pt x="4940" y="3590"/>
                  </a:cubicBezTo>
                  <a:cubicBezTo>
                    <a:pt x="4113" y="3112"/>
                    <a:pt x="3525" y="2350"/>
                    <a:pt x="3286" y="1436"/>
                  </a:cubicBezTo>
                  <a:cubicBezTo>
                    <a:pt x="2481" y="1219"/>
                    <a:pt x="1763" y="697"/>
                    <a:pt x="13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9205;p75"/>
          <p:cNvGrpSpPr/>
          <p:nvPr/>
        </p:nvGrpSpPr>
        <p:grpSpPr>
          <a:xfrm>
            <a:off x="3512922" y="2689015"/>
            <a:ext cx="471997" cy="466416"/>
            <a:chOff x="3415725" y="3324275"/>
            <a:chExt cx="505350" cy="499375"/>
          </a:xfrm>
          <a:solidFill>
            <a:schemeClr val="accent6">
              <a:lumMod val="75000"/>
            </a:schemeClr>
          </a:solidFill>
        </p:grpSpPr>
        <p:sp>
          <p:nvSpPr>
            <p:cNvPr id="52" name="Google Shape;9206;p75"/>
            <p:cNvSpPr/>
            <p:nvPr/>
          </p:nvSpPr>
          <p:spPr>
            <a:xfrm>
              <a:off x="3664925" y="3691975"/>
              <a:ext cx="68500" cy="73925"/>
            </a:xfrm>
            <a:custGeom>
              <a:avLst/>
              <a:gdLst/>
              <a:ahLst/>
              <a:cxnLst/>
              <a:rect l="l" t="t" r="r" b="b"/>
              <a:pathLst>
                <a:path w="2740" h="2957" extrusionOk="0">
                  <a:moveTo>
                    <a:pt x="607" y="1"/>
                  </a:moveTo>
                  <a:cubicBezTo>
                    <a:pt x="477" y="436"/>
                    <a:pt x="390" y="697"/>
                    <a:pt x="390" y="719"/>
                  </a:cubicBezTo>
                  <a:lnTo>
                    <a:pt x="63" y="2264"/>
                  </a:lnTo>
                  <a:cubicBezTo>
                    <a:pt x="0" y="2655"/>
                    <a:pt x="310" y="2957"/>
                    <a:pt x="643" y="2957"/>
                  </a:cubicBezTo>
                  <a:cubicBezTo>
                    <a:pt x="772" y="2957"/>
                    <a:pt x="905" y="2911"/>
                    <a:pt x="1021" y="2808"/>
                  </a:cubicBezTo>
                  <a:lnTo>
                    <a:pt x="2217" y="1763"/>
                  </a:lnTo>
                  <a:cubicBezTo>
                    <a:pt x="2239" y="1742"/>
                    <a:pt x="2435" y="1546"/>
                    <a:pt x="2739" y="1198"/>
                  </a:cubicBezTo>
                  <a:cubicBezTo>
                    <a:pt x="2500" y="849"/>
                    <a:pt x="2174" y="567"/>
                    <a:pt x="1826" y="349"/>
                  </a:cubicBezTo>
                  <a:lnTo>
                    <a:pt x="1826" y="371"/>
                  </a:lnTo>
                  <a:cubicBezTo>
                    <a:pt x="1456" y="153"/>
                    <a:pt x="1042" y="23"/>
                    <a:pt x="6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3" name="Google Shape;9207;p75"/>
            <p:cNvSpPr/>
            <p:nvPr/>
          </p:nvSpPr>
          <p:spPr>
            <a:xfrm>
              <a:off x="3831300" y="3367650"/>
              <a:ext cx="88150" cy="94800"/>
            </a:xfrm>
            <a:custGeom>
              <a:avLst/>
              <a:gdLst/>
              <a:ahLst/>
              <a:cxnLst/>
              <a:rect l="l" t="t" r="r" b="b"/>
              <a:pathLst>
                <a:path w="3526" h="3792" extrusionOk="0">
                  <a:moveTo>
                    <a:pt x="2199" y="0"/>
                  </a:moveTo>
                  <a:cubicBezTo>
                    <a:pt x="1791" y="0"/>
                    <a:pt x="1395" y="213"/>
                    <a:pt x="1176" y="594"/>
                  </a:cubicBezTo>
                  <a:lnTo>
                    <a:pt x="1" y="2617"/>
                  </a:lnTo>
                  <a:lnTo>
                    <a:pt x="2024" y="3792"/>
                  </a:lnTo>
                  <a:lnTo>
                    <a:pt x="3199" y="1768"/>
                  </a:lnTo>
                  <a:cubicBezTo>
                    <a:pt x="3526" y="1203"/>
                    <a:pt x="3330" y="485"/>
                    <a:pt x="2786" y="158"/>
                  </a:cubicBezTo>
                  <a:cubicBezTo>
                    <a:pt x="2600" y="51"/>
                    <a:pt x="2398" y="0"/>
                    <a:pt x="21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4" name="Google Shape;9208;p75"/>
            <p:cNvSpPr/>
            <p:nvPr/>
          </p:nvSpPr>
          <p:spPr>
            <a:xfrm>
              <a:off x="3415725" y="3384650"/>
              <a:ext cx="382425" cy="439000"/>
            </a:xfrm>
            <a:custGeom>
              <a:avLst/>
              <a:gdLst/>
              <a:ahLst/>
              <a:cxnLst/>
              <a:rect l="l" t="t" r="r" b="b"/>
              <a:pathLst>
                <a:path w="15297" h="17560" extrusionOk="0">
                  <a:moveTo>
                    <a:pt x="5787" y="4104"/>
                  </a:moveTo>
                  <a:cubicBezTo>
                    <a:pt x="6218" y="4104"/>
                    <a:pt x="6741" y="4782"/>
                    <a:pt x="6311" y="5092"/>
                  </a:cubicBezTo>
                  <a:lnTo>
                    <a:pt x="4548" y="6854"/>
                  </a:lnTo>
                  <a:cubicBezTo>
                    <a:pt x="4428" y="6963"/>
                    <a:pt x="4282" y="7018"/>
                    <a:pt x="4135" y="7018"/>
                  </a:cubicBezTo>
                  <a:cubicBezTo>
                    <a:pt x="3988" y="7018"/>
                    <a:pt x="3841" y="6963"/>
                    <a:pt x="3721" y="6854"/>
                  </a:cubicBezTo>
                  <a:lnTo>
                    <a:pt x="2568" y="5679"/>
                  </a:lnTo>
                  <a:cubicBezTo>
                    <a:pt x="2210" y="5253"/>
                    <a:pt x="2588" y="4719"/>
                    <a:pt x="3030" y="4719"/>
                  </a:cubicBezTo>
                  <a:cubicBezTo>
                    <a:pt x="3152" y="4719"/>
                    <a:pt x="3278" y="4759"/>
                    <a:pt x="3395" y="4853"/>
                  </a:cubicBezTo>
                  <a:lnTo>
                    <a:pt x="4135" y="5614"/>
                  </a:lnTo>
                  <a:lnTo>
                    <a:pt x="5484" y="4265"/>
                  </a:lnTo>
                  <a:cubicBezTo>
                    <a:pt x="5565" y="4152"/>
                    <a:pt x="5673" y="4104"/>
                    <a:pt x="5787" y="4104"/>
                  </a:cubicBezTo>
                  <a:close/>
                  <a:moveTo>
                    <a:pt x="5827" y="7673"/>
                  </a:moveTo>
                  <a:cubicBezTo>
                    <a:pt x="6255" y="7673"/>
                    <a:pt x="6603" y="8186"/>
                    <a:pt x="6311" y="8617"/>
                  </a:cubicBezTo>
                  <a:lnTo>
                    <a:pt x="4548" y="10357"/>
                  </a:lnTo>
                  <a:cubicBezTo>
                    <a:pt x="4428" y="10466"/>
                    <a:pt x="4282" y="10521"/>
                    <a:pt x="4135" y="10521"/>
                  </a:cubicBezTo>
                  <a:cubicBezTo>
                    <a:pt x="3988" y="10521"/>
                    <a:pt x="3841" y="10466"/>
                    <a:pt x="3721" y="10357"/>
                  </a:cubicBezTo>
                  <a:lnTo>
                    <a:pt x="2568" y="9182"/>
                  </a:lnTo>
                  <a:cubicBezTo>
                    <a:pt x="2244" y="8756"/>
                    <a:pt x="2602" y="8250"/>
                    <a:pt x="3034" y="8250"/>
                  </a:cubicBezTo>
                  <a:cubicBezTo>
                    <a:pt x="3153" y="8250"/>
                    <a:pt x="3277" y="8288"/>
                    <a:pt x="3395" y="8377"/>
                  </a:cubicBezTo>
                  <a:lnTo>
                    <a:pt x="4135" y="9139"/>
                  </a:lnTo>
                  <a:lnTo>
                    <a:pt x="5484" y="7790"/>
                  </a:lnTo>
                  <a:cubicBezTo>
                    <a:pt x="5597" y="7709"/>
                    <a:pt x="5715" y="7673"/>
                    <a:pt x="5827" y="7673"/>
                  </a:cubicBezTo>
                  <a:close/>
                  <a:moveTo>
                    <a:pt x="5271" y="11757"/>
                  </a:moveTo>
                  <a:cubicBezTo>
                    <a:pt x="5703" y="11757"/>
                    <a:pt x="6061" y="12285"/>
                    <a:pt x="5723" y="12707"/>
                  </a:cubicBezTo>
                  <a:lnTo>
                    <a:pt x="4962" y="13469"/>
                  </a:lnTo>
                  <a:lnTo>
                    <a:pt x="5723" y="14230"/>
                  </a:lnTo>
                  <a:cubicBezTo>
                    <a:pt x="6061" y="14653"/>
                    <a:pt x="5703" y="15181"/>
                    <a:pt x="5271" y="15181"/>
                  </a:cubicBezTo>
                  <a:cubicBezTo>
                    <a:pt x="5147" y="15181"/>
                    <a:pt x="5018" y="15137"/>
                    <a:pt x="4896" y="15035"/>
                  </a:cubicBezTo>
                  <a:lnTo>
                    <a:pt x="4135" y="14274"/>
                  </a:lnTo>
                  <a:lnTo>
                    <a:pt x="3395" y="15057"/>
                  </a:lnTo>
                  <a:cubicBezTo>
                    <a:pt x="3278" y="15151"/>
                    <a:pt x="3152" y="15191"/>
                    <a:pt x="3030" y="15191"/>
                  </a:cubicBezTo>
                  <a:cubicBezTo>
                    <a:pt x="2587" y="15191"/>
                    <a:pt x="2205" y="14657"/>
                    <a:pt x="2546" y="14230"/>
                  </a:cubicBezTo>
                  <a:lnTo>
                    <a:pt x="3308" y="13469"/>
                  </a:lnTo>
                  <a:lnTo>
                    <a:pt x="2546" y="12707"/>
                  </a:lnTo>
                  <a:cubicBezTo>
                    <a:pt x="2208" y="12285"/>
                    <a:pt x="2579" y="11757"/>
                    <a:pt x="3017" y="11757"/>
                  </a:cubicBezTo>
                  <a:cubicBezTo>
                    <a:pt x="3143" y="11757"/>
                    <a:pt x="3274" y="11800"/>
                    <a:pt x="3395" y="11902"/>
                  </a:cubicBezTo>
                  <a:lnTo>
                    <a:pt x="4135" y="12664"/>
                  </a:lnTo>
                  <a:lnTo>
                    <a:pt x="4896" y="11902"/>
                  </a:lnTo>
                  <a:cubicBezTo>
                    <a:pt x="5018" y="11800"/>
                    <a:pt x="5147" y="11757"/>
                    <a:pt x="5271" y="11757"/>
                  </a:cubicBezTo>
                  <a:close/>
                  <a:moveTo>
                    <a:pt x="1763" y="1"/>
                  </a:moveTo>
                  <a:cubicBezTo>
                    <a:pt x="784" y="1"/>
                    <a:pt x="1" y="784"/>
                    <a:pt x="1" y="1741"/>
                  </a:cubicBezTo>
                  <a:lnTo>
                    <a:pt x="1" y="15797"/>
                  </a:lnTo>
                  <a:cubicBezTo>
                    <a:pt x="1" y="16776"/>
                    <a:pt x="784" y="17559"/>
                    <a:pt x="1763" y="17559"/>
                  </a:cubicBezTo>
                  <a:lnTo>
                    <a:pt x="13534" y="17559"/>
                  </a:lnTo>
                  <a:cubicBezTo>
                    <a:pt x="14513" y="17559"/>
                    <a:pt x="15297" y="16776"/>
                    <a:pt x="15297" y="15797"/>
                  </a:cubicBezTo>
                  <a:lnTo>
                    <a:pt x="15297" y="12142"/>
                  </a:lnTo>
                  <a:cubicBezTo>
                    <a:pt x="13209" y="14994"/>
                    <a:pt x="11808" y="16001"/>
                    <a:pt x="11767" y="16001"/>
                  </a:cubicBezTo>
                  <a:cubicBezTo>
                    <a:pt x="11765" y="16001"/>
                    <a:pt x="11766" y="15998"/>
                    <a:pt x="11772" y="15993"/>
                  </a:cubicBezTo>
                  <a:lnTo>
                    <a:pt x="11772" y="15993"/>
                  </a:lnTo>
                  <a:cubicBezTo>
                    <a:pt x="11418" y="16310"/>
                    <a:pt x="11008" y="16449"/>
                    <a:pt x="10609" y="16449"/>
                  </a:cubicBezTo>
                  <a:cubicBezTo>
                    <a:pt x="9583" y="16449"/>
                    <a:pt x="8627" y="15529"/>
                    <a:pt x="8878" y="14339"/>
                  </a:cubicBezTo>
                  <a:cubicBezTo>
                    <a:pt x="8921" y="14209"/>
                    <a:pt x="9966" y="7616"/>
                    <a:pt x="15101" y="2242"/>
                  </a:cubicBezTo>
                  <a:lnTo>
                    <a:pt x="15297" y="1894"/>
                  </a:lnTo>
                  <a:lnTo>
                    <a:pt x="15297" y="1741"/>
                  </a:lnTo>
                  <a:cubicBezTo>
                    <a:pt x="15297" y="784"/>
                    <a:pt x="14513" y="1"/>
                    <a:pt x="13534" y="1"/>
                  </a:cubicBezTo>
                  <a:lnTo>
                    <a:pt x="12359" y="1"/>
                  </a:lnTo>
                  <a:cubicBezTo>
                    <a:pt x="12359" y="1284"/>
                    <a:pt x="11315" y="2329"/>
                    <a:pt x="10009" y="2329"/>
                  </a:cubicBezTo>
                  <a:lnTo>
                    <a:pt x="5310" y="2329"/>
                  </a:lnTo>
                  <a:cubicBezTo>
                    <a:pt x="4004" y="2329"/>
                    <a:pt x="2960" y="1284"/>
                    <a:pt x="29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5" name="Google Shape;9209;p75"/>
            <p:cNvSpPr/>
            <p:nvPr/>
          </p:nvSpPr>
          <p:spPr>
            <a:xfrm>
              <a:off x="3690425" y="3458625"/>
              <a:ext cx="230650" cy="241000"/>
            </a:xfrm>
            <a:custGeom>
              <a:avLst/>
              <a:gdLst/>
              <a:ahLst/>
              <a:cxnLst/>
              <a:rect l="l" t="t" r="r" b="b"/>
              <a:pathLst>
                <a:path w="9226" h="9640" extrusionOk="0">
                  <a:moveTo>
                    <a:pt x="6702" y="2285"/>
                  </a:moveTo>
                  <a:lnTo>
                    <a:pt x="7333" y="2655"/>
                  </a:lnTo>
                  <a:cubicBezTo>
                    <a:pt x="7529" y="2764"/>
                    <a:pt x="7638" y="2982"/>
                    <a:pt x="7616" y="3199"/>
                  </a:cubicBezTo>
                  <a:lnTo>
                    <a:pt x="7638" y="3221"/>
                  </a:lnTo>
                  <a:cubicBezTo>
                    <a:pt x="7616" y="3438"/>
                    <a:pt x="7464" y="3634"/>
                    <a:pt x="7246" y="3721"/>
                  </a:cubicBezTo>
                  <a:lnTo>
                    <a:pt x="6158" y="4113"/>
                  </a:lnTo>
                  <a:cubicBezTo>
                    <a:pt x="6071" y="4156"/>
                    <a:pt x="5962" y="4200"/>
                    <a:pt x="5897" y="4265"/>
                  </a:cubicBezTo>
                  <a:cubicBezTo>
                    <a:pt x="6180" y="3634"/>
                    <a:pt x="6463" y="2982"/>
                    <a:pt x="6702" y="2285"/>
                  </a:cubicBezTo>
                  <a:close/>
                  <a:moveTo>
                    <a:pt x="5048" y="1"/>
                  </a:moveTo>
                  <a:cubicBezTo>
                    <a:pt x="2329" y="2807"/>
                    <a:pt x="762" y="6158"/>
                    <a:pt x="1" y="8203"/>
                  </a:cubicBezTo>
                  <a:cubicBezTo>
                    <a:pt x="980" y="8356"/>
                    <a:pt x="1872" y="8856"/>
                    <a:pt x="2481" y="9639"/>
                  </a:cubicBezTo>
                  <a:cubicBezTo>
                    <a:pt x="3438" y="8465"/>
                    <a:pt x="4287" y="7224"/>
                    <a:pt x="5027" y="5919"/>
                  </a:cubicBezTo>
                  <a:cubicBezTo>
                    <a:pt x="5027" y="5941"/>
                    <a:pt x="5027" y="5962"/>
                    <a:pt x="5027" y="5962"/>
                  </a:cubicBezTo>
                  <a:lnTo>
                    <a:pt x="5266" y="7964"/>
                  </a:lnTo>
                  <a:cubicBezTo>
                    <a:pt x="5306" y="8310"/>
                    <a:pt x="5570" y="8472"/>
                    <a:pt x="5838" y="8472"/>
                  </a:cubicBezTo>
                  <a:cubicBezTo>
                    <a:pt x="6160" y="8472"/>
                    <a:pt x="6488" y="8239"/>
                    <a:pt x="6441" y="7812"/>
                  </a:cubicBezTo>
                  <a:lnTo>
                    <a:pt x="6202" y="5832"/>
                  </a:lnTo>
                  <a:cubicBezTo>
                    <a:pt x="6158" y="5549"/>
                    <a:pt x="6310" y="5310"/>
                    <a:pt x="6571" y="5201"/>
                  </a:cubicBezTo>
                  <a:lnTo>
                    <a:pt x="7659" y="4809"/>
                  </a:lnTo>
                  <a:cubicBezTo>
                    <a:pt x="9052" y="4309"/>
                    <a:pt x="9226" y="2394"/>
                    <a:pt x="7942" y="1654"/>
                  </a:cubicBezTo>
                  <a:lnTo>
                    <a:pt x="7920" y="1633"/>
                  </a:lnTo>
                  <a:lnTo>
                    <a:pt x="50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6" name="Google Shape;9210;p75"/>
            <p:cNvSpPr/>
            <p:nvPr/>
          </p:nvSpPr>
          <p:spPr>
            <a:xfrm>
              <a:off x="3519075" y="3324275"/>
              <a:ext cx="176825" cy="89775"/>
            </a:xfrm>
            <a:custGeom>
              <a:avLst/>
              <a:gdLst/>
              <a:ahLst/>
              <a:cxnLst/>
              <a:rect l="l" t="t" r="r" b="b"/>
              <a:pathLst>
                <a:path w="7073" h="3591" extrusionOk="0">
                  <a:moveTo>
                    <a:pt x="3504" y="0"/>
                  </a:moveTo>
                  <a:cubicBezTo>
                    <a:pt x="2764" y="0"/>
                    <a:pt x="2111" y="501"/>
                    <a:pt x="1872" y="1197"/>
                  </a:cubicBezTo>
                  <a:lnTo>
                    <a:pt x="1176" y="1197"/>
                  </a:lnTo>
                  <a:cubicBezTo>
                    <a:pt x="523" y="1219"/>
                    <a:pt x="1" y="1763"/>
                    <a:pt x="1" y="2416"/>
                  </a:cubicBezTo>
                  <a:cubicBezTo>
                    <a:pt x="1" y="3068"/>
                    <a:pt x="523" y="3590"/>
                    <a:pt x="1176" y="3590"/>
                  </a:cubicBezTo>
                  <a:lnTo>
                    <a:pt x="5897" y="3590"/>
                  </a:lnTo>
                  <a:cubicBezTo>
                    <a:pt x="6550" y="3590"/>
                    <a:pt x="7072" y="3068"/>
                    <a:pt x="7072" y="2416"/>
                  </a:cubicBezTo>
                  <a:cubicBezTo>
                    <a:pt x="7072" y="1763"/>
                    <a:pt x="6550" y="1219"/>
                    <a:pt x="5897" y="1197"/>
                  </a:cubicBezTo>
                  <a:lnTo>
                    <a:pt x="5201" y="1197"/>
                  </a:lnTo>
                  <a:cubicBezTo>
                    <a:pt x="4940" y="479"/>
                    <a:pt x="4265" y="0"/>
                    <a:pt x="3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57" name="Google Shape;8905;p75"/>
          <p:cNvGrpSpPr/>
          <p:nvPr/>
        </p:nvGrpSpPr>
        <p:grpSpPr>
          <a:xfrm>
            <a:off x="5191406" y="1885145"/>
            <a:ext cx="475569" cy="466696"/>
            <a:chOff x="993500" y="1521850"/>
            <a:chExt cx="509175" cy="499675"/>
          </a:xfrm>
          <a:solidFill>
            <a:schemeClr val="accent6">
              <a:lumMod val="75000"/>
            </a:schemeClr>
          </a:solidFill>
        </p:grpSpPr>
        <p:sp>
          <p:nvSpPr>
            <p:cNvPr id="58" name="Google Shape;8906;p75"/>
            <p:cNvSpPr/>
            <p:nvPr/>
          </p:nvSpPr>
          <p:spPr>
            <a:xfrm>
              <a:off x="1145800" y="1902375"/>
              <a:ext cx="205100" cy="119150"/>
            </a:xfrm>
            <a:custGeom>
              <a:avLst/>
              <a:gdLst/>
              <a:ahLst/>
              <a:cxnLst/>
              <a:rect l="l" t="t" r="r" b="b"/>
              <a:pathLst>
                <a:path w="8204" h="4766" extrusionOk="0">
                  <a:moveTo>
                    <a:pt x="1" y="1"/>
                  </a:moveTo>
                  <a:lnTo>
                    <a:pt x="1" y="588"/>
                  </a:lnTo>
                  <a:cubicBezTo>
                    <a:pt x="1" y="1350"/>
                    <a:pt x="479" y="2024"/>
                    <a:pt x="1219" y="2264"/>
                  </a:cubicBezTo>
                  <a:cubicBezTo>
                    <a:pt x="1415" y="3700"/>
                    <a:pt x="2634" y="4766"/>
                    <a:pt x="4091" y="4766"/>
                  </a:cubicBezTo>
                  <a:cubicBezTo>
                    <a:pt x="5549" y="4766"/>
                    <a:pt x="6768" y="3700"/>
                    <a:pt x="6963" y="2264"/>
                  </a:cubicBezTo>
                  <a:cubicBezTo>
                    <a:pt x="7703" y="2024"/>
                    <a:pt x="8182" y="1350"/>
                    <a:pt x="8204" y="588"/>
                  </a:cubicBezTo>
                  <a:lnTo>
                    <a:pt x="82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907;p75"/>
            <p:cNvSpPr/>
            <p:nvPr/>
          </p:nvSpPr>
          <p:spPr>
            <a:xfrm>
              <a:off x="1027775" y="1521850"/>
              <a:ext cx="397100" cy="351175"/>
            </a:xfrm>
            <a:custGeom>
              <a:avLst/>
              <a:gdLst/>
              <a:ahLst/>
              <a:cxnLst/>
              <a:rect l="l" t="t" r="r" b="b"/>
              <a:pathLst>
                <a:path w="15884" h="14047" extrusionOk="0">
                  <a:moveTo>
                    <a:pt x="8752" y="2360"/>
                  </a:moveTo>
                  <a:cubicBezTo>
                    <a:pt x="8772" y="2360"/>
                    <a:pt x="8792" y="2361"/>
                    <a:pt x="8812" y="2363"/>
                  </a:cubicBezTo>
                  <a:cubicBezTo>
                    <a:pt x="11402" y="2363"/>
                    <a:pt x="13490" y="4452"/>
                    <a:pt x="13512" y="7041"/>
                  </a:cubicBezTo>
                  <a:cubicBezTo>
                    <a:pt x="13512" y="7367"/>
                    <a:pt x="13229" y="7628"/>
                    <a:pt x="12925" y="7628"/>
                  </a:cubicBezTo>
                  <a:cubicBezTo>
                    <a:pt x="12598" y="7628"/>
                    <a:pt x="12337" y="7367"/>
                    <a:pt x="12337" y="7041"/>
                  </a:cubicBezTo>
                  <a:cubicBezTo>
                    <a:pt x="12315" y="5104"/>
                    <a:pt x="10749" y="3538"/>
                    <a:pt x="8812" y="3538"/>
                  </a:cubicBezTo>
                  <a:cubicBezTo>
                    <a:pt x="8799" y="3539"/>
                    <a:pt x="8785" y="3539"/>
                    <a:pt x="8772" y="3539"/>
                  </a:cubicBezTo>
                  <a:cubicBezTo>
                    <a:pt x="8006" y="3539"/>
                    <a:pt x="7999" y="2360"/>
                    <a:pt x="8752" y="2360"/>
                  </a:cubicBezTo>
                  <a:close/>
                  <a:moveTo>
                    <a:pt x="8826" y="0"/>
                  </a:moveTo>
                  <a:cubicBezTo>
                    <a:pt x="8328" y="0"/>
                    <a:pt x="7821" y="54"/>
                    <a:pt x="7311" y="165"/>
                  </a:cubicBezTo>
                  <a:cubicBezTo>
                    <a:pt x="2067" y="1318"/>
                    <a:pt x="0" y="7672"/>
                    <a:pt x="3569" y="11697"/>
                  </a:cubicBezTo>
                  <a:cubicBezTo>
                    <a:pt x="4156" y="12350"/>
                    <a:pt x="4526" y="13177"/>
                    <a:pt x="4657" y="14047"/>
                  </a:cubicBezTo>
                  <a:lnTo>
                    <a:pt x="12968" y="14047"/>
                  </a:lnTo>
                  <a:cubicBezTo>
                    <a:pt x="13099" y="13155"/>
                    <a:pt x="13512" y="12328"/>
                    <a:pt x="14100" y="11654"/>
                  </a:cubicBezTo>
                  <a:cubicBezTo>
                    <a:pt x="15231" y="10370"/>
                    <a:pt x="15862" y="8738"/>
                    <a:pt x="15884" y="7041"/>
                  </a:cubicBezTo>
                  <a:cubicBezTo>
                    <a:pt x="15845" y="3062"/>
                    <a:pt x="12598" y="0"/>
                    <a:pt x="88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908;p75"/>
            <p:cNvSpPr/>
            <p:nvPr/>
          </p:nvSpPr>
          <p:spPr>
            <a:xfrm>
              <a:off x="993500" y="1697850"/>
              <a:ext cx="68025" cy="29400"/>
            </a:xfrm>
            <a:custGeom>
              <a:avLst/>
              <a:gdLst/>
              <a:ahLst/>
              <a:cxnLst/>
              <a:rect l="l" t="t" r="r" b="b"/>
              <a:pathLst>
                <a:path w="2721" h="1176" extrusionOk="0">
                  <a:moveTo>
                    <a:pt x="784" y="1"/>
                  </a:moveTo>
                  <a:cubicBezTo>
                    <a:pt x="1" y="1"/>
                    <a:pt x="1" y="1176"/>
                    <a:pt x="784" y="1176"/>
                  </a:cubicBezTo>
                  <a:lnTo>
                    <a:pt x="1959" y="1176"/>
                  </a:lnTo>
                  <a:cubicBezTo>
                    <a:pt x="2720" y="1176"/>
                    <a:pt x="2720" y="1"/>
                    <a:pt x="19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909;p75"/>
            <p:cNvSpPr/>
            <p:nvPr/>
          </p:nvSpPr>
          <p:spPr>
            <a:xfrm>
              <a:off x="999900" y="1601375"/>
              <a:ext cx="59325" cy="47775"/>
            </a:xfrm>
            <a:custGeom>
              <a:avLst/>
              <a:gdLst/>
              <a:ahLst/>
              <a:cxnLst/>
              <a:rect l="l" t="t" r="r" b="b"/>
              <a:pathLst>
                <a:path w="2373" h="1911" extrusionOk="0">
                  <a:moveTo>
                    <a:pt x="771" y="0"/>
                  </a:moveTo>
                  <a:cubicBezTo>
                    <a:pt x="345" y="0"/>
                    <a:pt x="0" y="509"/>
                    <a:pt x="310" y="923"/>
                  </a:cubicBezTo>
                  <a:lnTo>
                    <a:pt x="1115" y="1749"/>
                  </a:lnTo>
                  <a:cubicBezTo>
                    <a:pt x="1197" y="1863"/>
                    <a:pt x="1304" y="1910"/>
                    <a:pt x="1418" y="1910"/>
                  </a:cubicBezTo>
                  <a:cubicBezTo>
                    <a:pt x="1849" y="1910"/>
                    <a:pt x="2372" y="1232"/>
                    <a:pt x="1942" y="923"/>
                  </a:cubicBezTo>
                  <a:lnTo>
                    <a:pt x="1115" y="117"/>
                  </a:lnTo>
                  <a:cubicBezTo>
                    <a:pt x="1002" y="36"/>
                    <a:pt x="884" y="0"/>
                    <a:pt x="7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910;p75"/>
            <p:cNvSpPr/>
            <p:nvPr/>
          </p:nvSpPr>
          <p:spPr>
            <a:xfrm>
              <a:off x="999900" y="1775375"/>
              <a:ext cx="54000" cy="47825"/>
            </a:xfrm>
            <a:custGeom>
              <a:avLst/>
              <a:gdLst/>
              <a:ahLst/>
              <a:cxnLst/>
              <a:rect l="l" t="t" r="r" b="b"/>
              <a:pathLst>
                <a:path w="2160" h="1913" extrusionOk="0">
                  <a:moveTo>
                    <a:pt x="1529" y="0"/>
                  </a:moveTo>
                  <a:cubicBezTo>
                    <a:pt x="1382" y="0"/>
                    <a:pt x="1235" y="55"/>
                    <a:pt x="1115" y="164"/>
                  </a:cubicBezTo>
                  <a:lnTo>
                    <a:pt x="310" y="990"/>
                  </a:lnTo>
                  <a:cubicBezTo>
                    <a:pt x="0" y="1404"/>
                    <a:pt x="345" y="1912"/>
                    <a:pt x="771" y="1912"/>
                  </a:cubicBezTo>
                  <a:cubicBezTo>
                    <a:pt x="884" y="1912"/>
                    <a:pt x="1002" y="1877"/>
                    <a:pt x="1115" y="1795"/>
                  </a:cubicBezTo>
                  <a:lnTo>
                    <a:pt x="1942" y="990"/>
                  </a:lnTo>
                  <a:cubicBezTo>
                    <a:pt x="2160" y="751"/>
                    <a:pt x="2160" y="403"/>
                    <a:pt x="1942" y="164"/>
                  </a:cubicBezTo>
                  <a:cubicBezTo>
                    <a:pt x="1822" y="55"/>
                    <a:pt x="1676" y="0"/>
                    <a:pt x="1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911;p75"/>
            <p:cNvSpPr/>
            <p:nvPr/>
          </p:nvSpPr>
          <p:spPr>
            <a:xfrm>
              <a:off x="1434650" y="1697850"/>
              <a:ext cx="68025" cy="29400"/>
            </a:xfrm>
            <a:custGeom>
              <a:avLst/>
              <a:gdLst/>
              <a:ahLst/>
              <a:cxnLst/>
              <a:rect l="l" t="t" r="r" b="b"/>
              <a:pathLst>
                <a:path w="2721" h="1176" extrusionOk="0">
                  <a:moveTo>
                    <a:pt x="784" y="1"/>
                  </a:moveTo>
                  <a:cubicBezTo>
                    <a:pt x="0" y="1"/>
                    <a:pt x="0" y="1176"/>
                    <a:pt x="784" y="1176"/>
                  </a:cubicBezTo>
                  <a:lnTo>
                    <a:pt x="1959" y="1176"/>
                  </a:lnTo>
                  <a:cubicBezTo>
                    <a:pt x="2720" y="1176"/>
                    <a:pt x="2720" y="1"/>
                    <a:pt x="19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912;p75"/>
            <p:cNvSpPr/>
            <p:nvPr/>
          </p:nvSpPr>
          <p:spPr>
            <a:xfrm>
              <a:off x="1441075" y="1599675"/>
              <a:ext cx="53975" cy="47875"/>
            </a:xfrm>
            <a:custGeom>
              <a:avLst/>
              <a:gdLst/>
              <a:ahLst/>
              <a:cxnLst/>
              <a:rect l="l" t="t" r="r" b="b"/>
              <a:pathLst>
                <a:path w="2159" h="1915" extrusionOk="0">
                  <a:moveTo>
                    <a:pt x="1528" y="1"/>
                  </a:moveTo>
                  <a:cubicBezTo>
                    <a:pt x="1381" y="1"/>
                    <a:pt x="1234" y="55"/>
                    <a:pt x="1114" y="164"/>
                  </a:cubicBezTo>
                  <a:lnTo>
                    <a:pt x="309" y="991"/>
                  </a:lnTo>
                  <a:cubicBezTo>
                    <a:pt x="1" y="1419"/>
                    <a:pt x="340" y="1915"/>
                    <a:pt x="764" y="1915"/>
                  </a:cubicBezTo>
                  <a:cubicBezTo>
                    <a:pt x="878" y="1915"/>
                    <a:pt x="999" y="1879"/>
                    <a:pt x="1114" y="1796"/>
                  </a:cubicBezTo>
                  <a:lnTo>
                    <a:pt x="1941" y="991"/>
                  </a:lnTo>
                  <a:cubicBezTo>
                    <a:pt x="2159" y="751"/>
                    <a:pt x="2159" y="403"/>
                    <a:pt x="1941" y="164"/>
                  </a:cubicBezTo>
                  <a:cubicBezTo>
                    <a:pt x="1821" y="55"/>
                    <a:pt x="1674" y="1"/>
                    <a:pt x="15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913;p75"/>
            <p:cNvSpPr/>
            <p:nvPr/>
          </p:nvSpPr>
          <p:spPr>
            <a:xfrm>
              <a:off x="1441375" y="1777500"/>
              <a:ext cx="55550" cy="46250"/>
            </a:xfrm>
            <a:custGeom>
              <a:avLst/>
              <a:gdLst/>
              <a:ahLst/>
              <a:cxnLst/>
              <a:rect l="l" t="t" r="r" b="b"/>
              <a:pathLst>
                <a:path w="2222" h="1850" extrusionOk="0">
                  <a:moveTo>
                    <a:pt x="783" y="0"/>
                  </a:moveTo>
                  <a:cubicBezTo>
                    <a:pt x="360" y="0"/>
                    <a:pt x="1" y="492"/>
                    <a:pt x="297" y="927"/>
                  </a:cubicBezTo>
                  <a:lnTo>
                    <a:pt x="1102" y="1732"/>
                  </a:lnTo>
                  <a:cubicBezTo>
                    <a:pt x="1216" y="1814"/>
                    <a:pt x="1334" y="1849"/>
                    <a:pt x="1446" y="1849"/>
                  </a:cubicBezTo>
                  <a:cubicBezTo>
                    <a:pt x="1874" y="1849"/>
                    <a:pt x="2222" y="1340"/>
                    <a:pt x="1929" y="927"/>
                  </a:cubicBezTo>
                  <a:lnTo>
                    <a:pt x="1102" y="100"/>
                  </a:lnTo>
                  <a:cubicBezTo>
                    <a:pt x="998" y="31"/>
                    <a:pt x="889" y="0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8934;p75"/>
          <p:cNvGrpSpPr/>
          <p:nvPr/>
        </p:nvGrpSpPr>
        <p:grpSpPr>
          <a:xfrm>
            <a:off x="6926224" y="2639587"/>
            <a:ext cx="410516" cy="466393"/>
            <a:chOff x="6176850" y="1522175"/>
            <a:chExt cx="439525" cy="499350"/>
          </a:xfrm>
          <a:solidFill>
            <a:schemeClr val="accent6">
              <a:lumMod val="75000"/>
            </a:schemeClr>
          </a:solidFill>
        </p:grpSpPr>
        <p:sp>
          <p:nvSpPr>
            <p:cNvPr id="67" name="Google Shape;8935;p75"/>
            <p:cNvSpPr/>
            <p:nvPr/>
          </p:nvSpPr>
          <p:spPr>
            <a:xfrm>
              <a:off x="6355250" y="1617900"/>
              <a:ext cx="82725" cy="78900"/>
            </a:xfrm>
            <a:custGeom>
              <a:avLst/>
              <a:gdLst/>
              <a:ahLst/>
              <a:cxnLst/>
              <a:rect l="l" t="t" r="r" b="b"/>
              <a:pathLst>
                <a:path w="3309" h="3156" extrusionOk="0">
                  <a:moveTo>
                    <a:pt x="1676" y="0"/>
                  </a:moveTo>
                  <a:lnTo>
                    <a:pt x="1285" y="762"/>
                  </a:lnTo>
                  <a:cubicBezTo>
                    <a:pt x="1197" y="914"/>
                    <a:pt x="1045" y="1045"/>
                    <a:pt x="849" y="1067"/>
                  </a:cubicBezTo>
                  <a:lnTo>
                    <a:pt x="1" y="1197"/>
                  </a:lnTo>
                  <a:lnTo>
                    <a:pt x="610" y="1785"/>
                  </a:lnTo>
                  <a:cubicBezTo>
                    <a:pt x="762" y="1915"/>
                    <a:pt x="806" y="2111"/>
                    <a:pt x="784" y="2307"/>
                  </a:cubicBezTo>
                  <a:lnTo>
                    <a:pt x="632" y="3134"/>
                  </a:lnTo>
                  <a:lnTo>
                    <a:pt x="1393" y="2742"/>
                  </a:lnTo>
                  <a:cubicBezTo>
                    <a:pt x="1480" y="2698"/>
                    <a:pt x="1567" y="2677"/>
                    <a:pt x="1676" y="2677"/>
                  </a:cubicBezTo>
                  <a:cubicBezTo>
                    <a:pt x="1763" y="2677"/>
                    <a:pt x="1850" y="2698"/>
                    <a:pt x="1937" y="2742"/>
                  </a:cubicBezTo>
                  <a:lnTo>
                    <a:pt x="2699" y="3155"/>
                  </a:lnTo>
                  <a:lnTo>
                    <a:pt x="2546" y="2307"/>
                  </a:lnTo>
                  <a:cubicBezTo>
                    <a:pt x="2525" y="2111"/>
                    <a:pt x="2568" y="1915"/>
                    <a:pt x="2721" y="1785"/>
                  </a:cubicBezTo>
                  <a:lnTo>
                    <a:pt x="3308" y="1197"/>
                  </a:lnTo>
                  <a:lnTo>
                    <a:pt x="2481" y="1067"/>
                  </a:lnTo>
                  <a:cubicBezTo>
                    <a:pt x="2285" y="1045"/>
                    <a:pt x="2133" y="914"/>
                    <a:pt x="2046" y="762"/>
                  </a:cubicBezTo>
                  <a:lnTo>
                    <a:pt x="16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936;p75"/>
            <p:cNvSpPr/>
            <p:nvPr/>
          </p:nvSpPr>
          <p:spPr>
            <a:xfrm>
              <a:off x="6176850" y="1522175"/>
              <a:ext cx="439525" cy="351400"/>
            </a:xfrm>
            <a:custGeom>
              <a:avLst/>
              <a:gdLst/>
              <a:ahLst/>
              <a:cxnLst/>
              <a:rect l="l" t="t" r="r" b="b"/>
              <a:pathLst>
                <a:path w="17581" h="14056" extrusionOk="0">
                  <a:moveTo>
                    <a:pt x="2361" y="2285"/>
                  </a:moveTo>
                  <a:cubicBezTo>
                    <a:pt x="2965" y="2285"/>
                    <a:pt x="3568" y="2698"/>
                    <a:pt x="3525" y="3525"/>
                  </a:cubicBezTo>
                  <a:lnTo>
                    <a:pt x="3525" y="5265"/>
                  </a:lnTo>
                  <a:lnTo>
                    <a:pt x="3525" y="5853"/>
                  </a:lnTo>
                  <a:cubicBezTo>
                    <a:pt x="2241" y="5853"/>
                    <a:pt x="1197" y="4809"/>
                    <a:pt x="1197" y="3525"/>
                  </a:cubicBezTo>
                  <a:cubicBezTo>
                    <a:pt x="1153" y="2698"/>
                    <a:pt x="1757" y="2285"/>
                    <a:pt x="2361" y="2285"/>
                  </a:cubicBezTo>
                  <a:close/>
                  <a:moveTo>
                    <a:pt x="15242" y="2350"/>
                  </a:moveTo>
                  <a:cubicBezTo>
                    <a:pt x="15835" y="2350"/>
                    <a:pt x="16428" y="2742"/>
                    <a:pt x="16428" y="3525"/>
                  </a:cubicBezTo>
                  <a:cubicBezTo>
                    <a:pt x="16406" y="4809"/>
                    <a:pt x="15361" y="5853"/>
                    <a:pt x="14078" y="5853"/>
                  </a:cubicBezTo>
                  <a:lnTo>
                    <a:pt x="14056" y="5853"/>
                  </a:lnTo>
                  <a:lnTo>
                    <a:pt x="14056" y="3525"/>
                  </a:lnTo>
                  <a:cubicBezTo>
                    <a:pt x="14056" y="2742"/>
                    <a:pt x="14649" y="2350"/>
                    <a:pt x="15242" y="2350"/>
                  </a:cubicBezTo>
                  <a:close/>
                  <a:moveTo>
                    <a:pt x="8782" y="1931"/>
                  </a:moveTo>
                  <a:cubicBezTo>
                    <a:pt x="8986" y="1931"/>
                    <a:pt x="9193" y="2034"/>
                    <a:pt x="9313" y="2241"/>
                  </a:cubicBezTo>
                  <a:lnTo>
                    <a:pt x="10074" y="3786"/>
                  </a:lnTo>
                  <a:lnTo>
                    <a:pt x="11793" y="4047"/>
                  </a:lnTo>
                  <a:cubicBezTo>
                    <a:pt x="12272" y="4112"/>
                    <a:pt x="12446" y="4700"/>
                    <a:pt x="12119" y="5026"/>
                  </a:cubicBezTo>
                  <a:lnTo>
                    <a:pt x="10879" y="6245"/>
                  </a:lnTo>
                  <a:lnTo>
                    <a:pt x="11184" y="7942"/>
                  </a:lnTo>
                  <a:cubicBezTo>
                    <a:pt x="11235" y="8317"/>
                    <a:pt x="10938" y="8626"/>
                    <a:pt x="10608" y="8626"/>
                  </a:cubicBezTo>
                  <a:cubicBezTo>
                    <a:pt x="10517" y="8626"/>
                    <a:pt x="10424" y="8602"/>
                    <a:pt x="10335" y="8551"/>
                  </a:cubicBezTo>
                  <a:lnTo>
                    <a:pt x="8812" y="7768"/>
                  </a:lnTo>
                  <a:lnTo>
                    <a:pt x="7267" y="8573"/>
                  </a:lnTo>
                  <a:cubicBezTo>
                    <a:pt x="7179" y="8612"/>
                    <a:pt x="7082" y="8633"/>
                    <a:pt x="6987" y="8633"/>
                  </a:cubicBezTo>
                  <a:cubicBezTo>
                    <a:pt x="6870" y="8633"/>
                    <a:pt x="6754" y="8601"/>
                    <a:pt x="6658" y="8529"/>
                  </a:cubicBezTo>
                  <a:cubicBezTo>
                    <a:pt x="6484" y="8399"/>
                    <a:pt x="6375" y="8159"/>
                    <a:pt x="6419" y="7942"/>
                  </a:cubicBezTo>
                  <a:lnTo>
                    <a:pt x="6702" y="6245"/>
                  </a:lnTo>
                  <a:lnTo>
                    <a:pt x="5461" y="5026"/>
                  </a:lnTo>
                  <a:cubicBezTo>
                    <a:pt x="5113" y="4700"/>
                    <a:pt x="5309" y="4091"/>
                    <a:pt x="5788" y="4025"/>
                  </a:cubicBezTo>
                  <a:lnTo>
                    <a:pt x="7507" y="3786"/>
                  </a:lnTo>
                  <a:lnTo>
                    <a:pt x="8268" y="2241"/>
                  </a:lnTo>
                  <a:cubicBezTo>
                    <a:pt x="8377" y="2034"/>
                    <a:pt x="8578" y="1931"/>
                    <a:pt x="8782" y="1931"/>
                  </a:cubicBezTo>
                  <a:close/>
                  <a:moveTo>
                    <a:pt x="4112" y="0"/>
                  </a:moveTo>
                  <a:cubicBezTo>
                    <a:pt x="3786" y="0"/>
                    <a:pt x="3525" y="261"/>
                    <a:pt x="3525" y="587"/>
                  </a:cubicBezTo>
                  <a:lnTo>
                    <a:pt x="3525" y="1501"/>
                  </a:lnTo>
                  <a:cubicBezTo>
                    <a:pt x="3177" y="1284"/>
                    <a:pt x="2763" y="1175"/>
                    <a:pt x="2350" y="1175"/>
                  </a:cubicBezTo>
                  <a:cubicBezTo>
                    <a:pt x="1066" y="1175"/>
                    <a:pt x="0" y="2219"/>
                    <a:pt x="0" y="3525"/>
                  </a:cubicBezTo>
                  <a:cubicBezTo>
                    <a:pt x="22" y="5461"/>
                    <a:pt x="1588" y="7028"/>
                    <a:pt x="3525" y="7028"/>
                  </a:cubicBezTo>
                  <a:lnTo>
                    <a:pt x="3655" y="7028"/>
                  </a:lnTo>
                  <a:cubicBezTo>
                    <a:pt x="4025" y="9399"/>
                    <a:pt x="5135" y="10901"/>
                    <a:pt x="7028" y="11466"/>
                  </a:cubicBezTo>
                  <a:lnTo>
                    <a:pt x="7028" y="11771"/>
                  </a:lnTo>
                  <a:cubicBezTo>
                    <a:pt x="5897" y="12010"/>
                    <a:pt x="5004" y="12903"/>
                    <a:pt x="4765" y="14056"/>
                  </a:cubicBezTo>
                  <a:lnTo>
                    <a:pt x="12837" y="14056"/>
                  </a:lnTo>
                  <a:cubicBezTo>
                    <a:pt x="12598" y="12903"/>
                    <a:pt x="11706" y="12010"/>
                    <a:pt x="10553" y="11771"/>
                  </a:cubicBezTo>
                  <a:lnTo>
                    <a:pt x="10553" y="11466"/>
                  </a:lnTo>
                  <a:cubicBezTo>
                    <a:pt x="12446" y="10923"/>
                    <a:pt x="13577" y="9399"/>
                    <a:pt x="13925" y="7028"/>
                  </a:cubicBezTo>
                  <a:lnTo>
                    <a:pt x="14056" y="7028"/>
                  </a:lnTo>
                  <a:cubicBezTo>
                    <a:pt x="15992" y="7028"/>
                    <a:pt x="17581" y="5461"/>
                    <a:pt x="17581" y="3525"/>
                  </a:cubicBezTo>
                  <a:cubicBezTo>
                    <a:pt x="17581" y="2219"/>
                    <a:pt x="16536" y="1175"/>
                    <a:pt x="15231" y="1175"/>
                  </a:cubicBezTo>
                  <a:cubicBezTo>
                    <a:pt x="14817" y="1175"/>
                    <a:pt x="14426" y="1284"/>
                    <a:pt x="14056" y="1501"/>
                  </a:cubicBezTo>
                  <a:lnTo>
                    <a:pt x="14056" y="587"/>
                  </a:lnTo>
                  <a:cubicBezTo>
                    <a:pt x="14056" y="261"/>
                    <a:pt x="13795" y="0"/>
                    <a:pt x="134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937;p75"/>
            <p:cNvSpPr/>
            <p:nvPr/>
          </p:nvSpPr>
          <p:spPr>
            <a:xfrm>
              <a:off x="6230700" y="1902375"/>
              <a:ext cx="331825" cy="119150"/>
            </a:xfrm>
            <a:custGeom>
              <a:avLst/>
              <a:gdLst/>
              <a:ahLst/>
              <a:cxnLst/>
              <a:rect l="l" t="t" r="r" b="b"/>
              <a:pathLst>
                <a:path w="13273" h="4766" extrusionOk="0">
                  <a:moveTo>
                    <a:pt x="7811" y="1198"/>
                  </a:moveTo>
                  <a:cubicBezTo>
                    <a:pt x="8595" y="1198"/>
                    <a:pt x="8595" y="2351"/>
                    <a:pt x="7811" y="2351"/>
                  </a:cubicBezTo>
                  <a:lnTo>
                    <a:pt x="5461" y="2351"/>
                  </a:lnTo>
                  <a:cubicBezTo>
                    <a:pt x="4700" y="2351"/>
                    <a:pt x="4700" y="1198"/>
                    <a:pt x="5461" y="1198"/>
                  </a:cubicBezTo>
                  <a:close/>
                  <a:moveTo>
                    <a:pt x="3133" y="1"/>
                  </a:moveTo>
                  <a:cubicBezTo>
                    <a:pt x="2154" y="1"/>
                    <a:pt x="1371" y="784"/>
                    <a:pt x="1371" y="1763"/>
                  </a:cubicBezTo>
                  <a:lnTo>
                    <a:pt x="1371" y="3591"/>
                  </a:lnTo>
                  <a:lnTo>
                    <a:pt x="783" y="3591"/>
                  </a:lnTo>
                  <a:cubicBezTo>
                    <a:pt x="0" y="3591"/>
                    <a:pt x="0" y="4766"/>
                    <a:pt x="783" y="4766"/>
                  </a:cubicBezTo>
                  <a:lnTo>
                    <a:pt x="12489" y="4766"/>
                  </a:lnTo>
                  <a:cubicBezTo>
                    <a:pt x="13273" y="4766"/>
                    <a:pt x="13273" y="3591"/>
                    <a:pt x="12489" y="3591"/>
                  </a:cubicBezTo>
                  <a:lnTo>
                    <a:pt x="12489" y="3613"/>
                  </a:lnTo>
                  <a:lnTo>
                    <a:pt x="11902" y="3613"/>
                  </a:lnTo>
                  <a:lnTo>
                    <a:pt x="11902" y="1785"/>
                  </a:lnTo>
                  <a:cubicBezTo>
                    <a:pt x="11924" y="806"/>
                    <a:pt x="11119" y="1"/>
                    <a:pt x="101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98607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5" name="Google Shape;7555;p51"/>
          <p:cNvSpPr/>
          <p:nvPr/>
        </p:nvSpPr>
        <p:spPr>
          <a:xfrm>
            <a:off x="2482886" y="985725"/>
            <a:ext cx="4181103" cy="3274036"/>
          </a:xfrm>
          <a:custGeom>
            <a:avLst/>
            <a:gdLst/>
            <a:ahLst/>
            <a:cxnLst/>
            <a:rect l="l" t="t" r="r" b="b"/>
            <a:pathLst>
              <a:path w="15784" h="15784" extrusionOk="0">
                <a:moveTo>
                  <a:pt x="1" y="1"/>
                </a:moveTo>
                <a:lnTo>
                  <a:pt x="1" y="15783"/>
                </a:lnTo>
                <a:lnTo>
                  <a:pt x="15783" y="15783"/>
                </a:lnTo>
                <a:lnTo>
                  <a:pt x="15783" y="1"/>
                </a:ln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6" name="Google Shape;7556;p51"/>
          <p:cNvSpPr txBox="1">
            <a:spLocks noGrp="1"/>
          </p:cNvSpPr>
          <p:nvPr>
            <p:ph type="title"/>
          </p:nvPr>
        </p:nvSpPr>
        <p:spPr>
          <a:xfrm>
            <a:off x="2643450" y="2197025"/>
            <a:ext cx="38571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 smtClean="0"/>
              <a:t>Faze problem-</a:t>
            </a:r>
            <a:r>
              <a:rPr lang="hr-HR" sz="3600" dirty="0" err="1" smtClean="0"/>
              <a:t>solvinga</a:t>
            </a:r>
            <a:endParaRPr sz="3600" dirty="0"/>
          </a:p>
        </p:txBody>
      </p:sp>
      <p:sp>
        <p:nvSpPr>
          <p:cNvPr id="7558" name="Google Shape;7558;p51"/>
          <p:cNvSpPr txBox="1">
            <a:spLocks noGrp="1"/>
          </p:cNvSpPr>
          <p:nvPr>
            <p:ph type="title" idx="2"/>
          </p:nvPr>
        </p:nvSpPr>
        <p:spPr>
          <a:xfrm>
            <a:off x="3844116" y="1425648"/>
            <a:ext cx="1456500" cy="10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7559" name="Google Shape;7559;p51"/>
          <p:cNvGrpSpPr/>
          <p:nvPr/>
        </p:nvGrpSpPr>
        <p:grpSpPr>
          <a:xfrm>
            <a:off x="2799464" y="3286264"/>
            <a:ext cx="3553525" cy="175275"/>
            <a:chOff x="3998100" y="4633825"/>
            <a:chExt cx="2329875" cy="175275"/>
          </a:xfrm>
        </p:grpSpPr>
        <p:sp>
          <p:nvSpPr>
            <p:cNvPr id="7560" name="Google Shape;7560;p51"/>
            <p:cNvSpPr/>
            <p:nvPr/>
          </p:nvSpPr>
          <p:spPr>
            <a:xfrm>
              <a:off x="4853875" y="4633825"/>
              <a:ext cx="1023725" cy="161150"/>
            </a:xfrm>
            <a:custGeom>
              <a:avLst/>
              <a:gdLst/>
              <a:ahLst/>
              <a:cxnLst/>
              <a:rect l="l" t="t" r="r" b="b"/>
              <a:pathLst>
                <a:path w="40949" h="6446" extrusionOk="0">
                  <a:moveTo>
                    <a:pt x="2449" y="524"/>
                  </a:moveTo>
                  <a:lnTo>
                    <a:pt x="2993" y="545"/>
                  </a:lnTo>
                  <a:cubicBezTo>
                    <a:pt x="3055" y="629"/>
                    <a:pt x="3097" y="629"/>
                    <a:pt x="3160" y="566"/>
                  </a:cubicBezTo>
                  <a:cubicBezTo>
                    <a:pt x="3641" y="503"/>
                    <a:pt x="4123" y="503"/>
                    <a:pt x="4583" y="587"/>
                  </a:cubicBezTo>
                  <a:cubicBezTo>
                    <a:pt x="4646" y="670"/>
                    <a:pt x="4667" y="775"/>
                    <a:pt x="4729" y="796"/>
                  </a:cubicBezTo>
                  <a:cubicBezTo>
                    <a:pt x="4897" y="838"/>
                    <a:pt x="4918" y="691"/>
                    <a:pt x="4939" y="587"/>
                  </a:cubicBezTo>
                  <a:cubicBezTo>
                    <a:pt x="5587" y="503"/>
                    <a:pt x="6257" y="503"/>
                    <a:pt x="6905" y="587"/>
                  </a:cubicBezTo>
                  <a:cubicBezTo>
                    <a:pt x="7261" y="984"/>
                    <a:pt x="7428" y="984"/>
                    <a:pt x="7784" y="587"/>
                  </a:cubicBezTo>
                  <a:cubicBezTo>
                    <a:pt x="8600" y="503"/>
                    <a:pt x="9437" y="503"/>
                    <a:pt x="10274" y="608"/>
                  </a:cubicBezTo>
                  <a:cubicBezTo>
                    <a:pt x="10316" y="670"/>
                    <a:pt x="10337" y="796"/>
                    <a:pt x="10400" y="817"/>
                  </a:cubicBezTo>
                  <a:cubicBezTo>
                    <a:pt x="10567" y="859"/>
                    <a:pt x="10588" y="712"/>
                    <a:pt x="10630" y="608"/>
                  </a:cubicBezTo>
                  <a:lnTo>
                    <a:pt x="10985" y="608"/>
                  </a:lnTo>
                  <a:cubicBezTo>
                    <a:pt x="11237" y="963"/>
                    <a:pt x="11278" y="963"/>
                    <a:pt x="11509" y="587"/>
                  </a:cubicBezTo>
                  <a:cubicBezTo>
                    <a:pt x="12157" y="524"/>
                    <a:pt x="12806" y="524"/>
                    <a:pt x="13454" y="587"/>
                  </a:cubicBezTo>
                  <a:cubicBezTo>
                    <a:pt x="13747" y="1005"/>
                    <a:pt x="13852" y="1005"/>
                    <a:pt x="14166" y="587"/>
                  </a:cubicBezTo>
                  <a:cubicBezTo>
                    <a:pt x="14752" y="524"/>
                    <a:pt x="15338" y="503"/>
                    <a:pt x="15944" y="545"/>
                  </a:cubicBezTo>
                  <a:cubicBezTo>
                    <a:pt x="16154" y="817"/>
                    <a:pt x="16488" y="712"/>
                    <a:pt x="16760" y="817"/>
                  </a:cubicBezTo>
                  <a:cubicBezTo>
                    <a:pt x="17032" y="942"/>
                    <a:pt x="17263" y="775"/>
                    <a:pt x="17346" y="461"/>
                  </a:cubicBezTo>
                  <a:cubicBezTo>
                    <a:pt x="18120" y="357"/>
                    <a:pt x="18895" y="315"/>
                    <a:pt x="19669" y="378"/>
                  </a:cubicBezTo>
                  <a:cubicBezTo>
                    <a:pt x="19711" y="419"/>
                    <a:pt x="19773" y="482"/>
                    <a:pt x="19815" y="482"/>
                  </a:cubicBezTo>
                  <a:cubicBezTo>
                    <a:pt x="21029" y="503"/>
                    <a:pt x="22221" y="503"/>
                    <a:pt x="23435" y="524"/>
                  </a:cubicBezTo>
                  <a:cubicBezTo>
                    <a:pt x="23602" y="524"/>
                    <a:pt x="23707" y="398"/>
                    <a:pt x="23728" y="252"/>
                  </a:cubicBezTo>
                  <a:cubicBezTo>
                    <a:pt x="24084" y="168"/>
                    <a:pt x="24439" y="168"/>
                    <a:pt x="24795" y="231"/>
                  </a:cubicBezTo>
                  <a:cubicBezTo>
                    <a:pt x="25025" y="629"/>
                    <a:pt x="25088" y="629"/>
                    <a:pt x="25318" y="252"/>
                  </a:cubicBezTo>
                  <a:lnTo>
                    <a:pt x="26030" y="189"/>
                  </a:lnTo>
                  <a:cubicBezTo>
                    <a:pt x="26553" y="524"/>
                    <a:pt x="27159" y="294"/>
                    <a:pt x="27703" y="461"/>
                  </a:cubicBezTo>
                  <a:cubicBezTo>
                    <a:pt x="27871" y="503"/>
                    <a:pt x="27955" y="252"/>
                    <a:pt x="27996" y="85"/>
                  </a:cubicBezTo>
                  <a:cubicBezTo>
                    <a:pt x="28227" y="1"/>
                    <a:pt x="28478" y="22"/>
                    <a:pt x="28708" y="106"/>
                  </a:cubicBezTo>
                  <a:cubicBezTo>
                    <a:pt x="29147" y="503"/>
                    <a:pt x="29691" y="503"/>
                    <a:pt x="30235" y="398"/>
                  </a:cubicBezTo>
                  <a:cubicBezTo>
                    <a:pt x="30256" y="398"/>
                    <a:pt x="30277" y="294"/>
                    <a:pt x="30298" y="252"/>
                  </a:cubicBezTo>
                  <a:lnTo>
                    <a:pt x="30821" y="252"/>
                  </a:lnTo>
                  <a:cubicBezTo>
                    <a:pt x="31198" y="650"/>
                    <a:pt x="31428" y="650"/>
                    <a:pt x="31867" y="273"/>
                  </a:cubicBezTo>
                  <a:lnTo>
                    <a:pt x="32913" y="357"/>
                  </a:lnTo>
                  <a:cubicBezTo>
                    <a:pt x="33018" y="524"/>
                    <a:pt x="33144" y="566"/>
                    <a:pt x="33269" y="378"/>
                  </a:cubicBezTo>
                  <a:cubicBezTo>
                    <a:pt x="34169" y="357"/>
                    <a:pt x="35048" y="378"/>
                    <a:pt x="35947" y="440"/>
                  </a:cubicBezTo>
                  <a:cubicBezTo>
                    <a:pt x="36010" y="712"/>
                    <a:pt x="36198" y="712"/>
                    <a:pt x="36429" y="712"/>
                  </a:cubicBezTo>
                  <a:cubicBezTo>
                    <a:pt x="36784" y="712"/>
                    <a:pt x="37161" y="670"/>
                    <a:pt x="37475" y="775"/>
                  </a:cubicBezTo>
                  <a:cubicBezTo>
                    <a:pt x="37893" y="942"/>
                    <a:pt x="37621" y="1403"/>
                    <a:pt x="37726" y="1717"/>
                  </a:cubicBezTo>
                  <a:cubicBezTo>
                    <a:pt x="37768" y="1800"/>
                    <a:pt x="37830" y="1863"/>
                    <a:pt x="37914" y="1884"/>
                  </a:cubicBezTo>
                  <a:cubicBezTo>
                    <a:pt x="38040" y="1884"/>
                    <a:pt x="38144" y="1800"/>
                    <a:pt x="38165" y="1675"/>
                  </a:cubicBezTo>
                  <a:cubicBezTo>
                    <a:pt x="38186" y="1591"/>
                    <a:pt x="38186" y="1486"/>
                    <a:pt x="38144" y="1403"/>
                  </a:cubicBezTo>
                  <a:cubicBezTo>
                    <a:pt x="37977" y="984"/>
                    <a:pt x="38270" y="880"/>
                    <a:pt x="38563" y="817"/>
                  </a:cubicBezTo>
                  <a:cubicBezTo>
                    <a:pt x="38939" y="712"/>
                    <a:pt x="39253" y="942"/>
                    <a:pt x="39483" y="1403"/>
                  </a:cubicBezTo>
                  <a:cubicBezTo>
                    <a:pt x="39651" y="1821"/>
                    <a:pt x="39944" y="2156"/>
                    <a:pt x="40341" y="2344"/>
                  </a:cubicBezTo>
                  <a:cubicBezTo>
                    <a:pt x="40927" y="2595"/>
                    <a:pt x="40948" y="2721"/>
                    <a:pt x="40781" y="3453"/>
                  </a:cubicBezTo>
                  <a:cubicBezTo>
                    <a:pt x="39776" y="3328"/>
                    <a:pt x="39776" y="3349"/>
                    <a:pt x="40069" y="4165"/>
                  </a:cubicBezTo>
                  <a:cubicBezTo>
                    <a:pt x="39295" y="4290"/>
                    <a:pt x="39295" y="4290"/>
                    <a:pt x="38939" y="4039"/>
                  </a:cubicBezTo>
                  <a:cubicBezTo>
                    <a:pt x="38521" y="3704"/>
                    <a:pt x="38207" y="3746"/>
                    <a:pt x="37893" y="4207"/>
                  </a:cubicBezTo>
                  <a:cubicBezTo>
                    <a:pt x="37454" y="4834"/>
                    <a:pt x="37328" y="4834"/>
                    <a:pt x="36847" y="4290"/>
                  </a:cubicBezTo>
                  <a:cubicBezTo>
                    <a:pt x="36742" y="4186"/>
                    <a:pt x="36659" y="4060"/>
                    <a:pt x="36491" y="4144"/>
                  </a:cubicBezTo>
                  <a:cubicBezTo>
                    <a:pt x="36345" y="4186"/>
                    <a:pt x="36282" y="4374"/>
                    <a:pt x="36366" y="4499"/>
                  </a:cubicBezTo>
                  <a:cubicBezTo>
                    <a:pt x="36450" y="4751"/>
                    <a:pt x="36491" y="5023"/>
                    <a:pt x="36470" y="5295"/>
                  </a:cubicBezTo>
                  <a:lnTo>
                    <a:pt x="35947" y="5315"/>
                  </a:lnTo>
                  <a:cubicBezTo>
                    <a:pt x="35843" y="5169"/>
                    <a:pt x="35654" y="5106"/>
                    <a:pt x="35487" y="5169"/>
                  </a:cubicBezTo>
                  <a:cubicBezTo>
                    <a:pt x="34525" y="5420"/>
                    <a:pt x="33541" y="5295"/>
                    <a:pt x="32558" y="5336"/>
                  </a:cubicBezTo>
                  <a:cubicBezTo>
                    <a:pt x="32348" y="5336"/>
                    <a:pt x="32160" y="5336"/>
                    <a:pt x="32056" y="5567"/>
                  </a:cubicBezTo>
                  <a:lnTo>
                    <a:pt x="31700" y="5608"/>
                  </a:lnTo>
                  <a:cubicBezTo>
                    <a:pt x="31679" y="5504"/>
                    <a:pt x="31658" y="5399"/>
                    <a:pt x="31512" y="5399"/>
                  </a:cubicBezTo>
                  <a:cubicBezTo>
                    <a:pt x="31386" y="5399"/>
                    <a:pt x="31365" y="5525"/>
                    <a:pt x="31344" y="5629"/>
                  </a:cubicBezTo>
                  <a:lnTo>
                    <a:pt x="30988" y="5671"/>
                  </a:lnTo>
                  <a:cubicBezTo>
                    <a:pt x="30737" y="5441"/>
                    <a:pt x="30361" y="5441"/>
                    <a:pt x="30110" y="5671"/>
                  </a:cubicBezTo>
                  <a:lnTo>
                    <a:pt x="29754" y="5650"/>
                  </a:lnTo>
                  <a:cubicBezTo>
                    <a:pt x="29712" y="5504"/>
                    <a:pt x="29649" y="5357"/>
                    <a:pt x="29482" y="5357"/>
                  </a:cubicBezTo>
                  <a:lnTo>
                    <a:pt x="27536" y="5357"/>
                  </a:lnTo>
                  <a:cubicBezTo>
                    <a:pt x="27369" y="5357"/>
                    <a:pt x="27306" y="5504"/>
                    <a:pt x="27285" y="5671"/>
                  </a:cubicBezTo>
                  <a:cubicBezTo>
                    <a:pt x="26574" y="5859"/>
                    <a:pt x="25862" y="5922"/>
                    <a:pt x="25130" y="5839"/>
                  </a:cubicBezTo>
                  <a:cubicBezTo>
                    <a:pt x="25025" y="5671"/>
                    <a:pt x="24900" y="5671"/>
                    <a:pt x="24795" y="5839"/>
                  </a:cubicBezTo>
                  <a:cubicBezTo>
                    <a:pt x="24565" y="5880"/>
                    <a:pt x="24314" y="5880"/>
                    <a:pt x="24084" y="5818"/>
                  </a:cubicBezTo>
                  <a:cubicBezTo>
                    <a:pt x="24000" y="5336"/>
                    <a:pt x="23644" y="5211"/>
                    <a:pt x="23309" y="5399"/>
                  </a:cubicBezTo>
                  <a:cubicBezTo>
                    <a:pt x="22912" y="5629"/>
                    <a:pt x="22682" y="5483"/>
                    <a:pt x="22347" y="5315"/>
                  </a:cubicBezTo>
                  <a:cubicBezTo>
                    <a:pt x="21803" y="5064"/>
                    <a:pt x="21217" y="4751"/>
                    <a:pt x="20673" y="5357"/>
                  </a:cubicBezTo>
                  <a:cubicBezTo>
                    <a:pt x="20548" y="5504"/>
                    <a:pt x="20359" y="5504"/>
                    <a:pt x="20192" y="5504"/>
                  </a:cubicBezTo>
                  <a:cubicBezTo>
                    <a:pt x="19669" y="5546"/>
                    <a:pt x="19167" y="5253"/>
                    <a:pt x="18623" y="5462"/>
                  </a:cubicBezTo>
                  <a:cubicBezTo>
                    <a:pt x="18476" y="5525"/>
                    <a:pt x="18330" y="5336"/>
                    <a:pt x="18246" y="5169"/>
                  </a:cubicBezTo>
                  <a:cubicBezTo>
                    <a:pt x="18016" y="4730"/>
                    <a:pt x="17723" y="4771"/>
                    <a:pt x="17346" y="4960"/>
                  </a:cubicBezTo>
                  <a:cubicBezTo>
                    <a:pt x="17179" y="5064"/>
                    <a:pt x="16928" y="5064"/>
                    <a:pt x="16781" y="5190"/>
                  </a:cubicBezTo>
                  <a:cubicBezTo>
                    <a:pt x="16447" y="5441"/>
                    <a:pt x="16028" y="5504"/>
                    <a:pt x="15631" y="5357"/>
                  </a:cubicBezTo>
                  <a:cubicBezTo>
                    <a:pt x="14814" y="5085"/>
                    <a:pt x="13936" y="5106"/>
                    <a:pt x="13141" y="5441"/>
                  </a:cubicBezTo>
                  <a:cubicBezTo>
                    <a:pt x="12701" y="5608"/>
                    <a:pt x="12220" y="5671"/>
                    <a:pt x="11760" y="5587"/>
                  </a:cubicBezTo>
                  <a:cubicBezTo>
                    <a:pt x="11237" y="5525"/>
                    <a:pt x="11069" y="5755"/>
                    <a:pt x="10965" y="6173"/>
                  </a:cubicBezTo>
                  <a:lnTo>
                    <a:pt x="10441" y="6173"/>
                  </a:lnTo>
                  <a:cubicBezTo>
                    <a:pt x="10169" y="5587"/>
                    <a:pt x="9960" y="6069"/>
                    <a:pt x="9730" y="6194"/>
                  </a:cubicBezTo>
                  <a:cubicBezTo>
                    <a:pt x="9040" y="6194"/>
                    <a:pt x="8328" y="6215"/>
                    <a:pt x="7617" y="6194"/>
                  </a:cubicBezTo>
                  <a:cubicBezTo>
                    <a:pt x="6236" y="6173"/>
                    <a:pt x="4855" y="6445"/>
                    <a:pt x="3474" y="6362"/>
                  </a:cubicBezTo>
                  <a:cubicBezTo>
                    <a:pt x="3244" y="6341"/>
                    <a:pt x="3014" y="6404"/>
                    <a:pt x="2783" y="6278"/>
                  </a:cubicBezTo>
                  <a:cubicBezTo>
                    <a:pt x="2825" y="5943"/>
                    <a:pt x="2721" y="5546"/>
                    <a:pt x="3223" y="5420"/>
                  </a:cubicBezTo>
                  <a:cubicBezTo>
                    <a:pt x="3537" y="5357"/>
                    <a:pt x="3390" y="5127"/>
                    <a:pt x="3265" y="4939"/>
                  </a:cubicBezTo>
                  <a:cubicBezTo>
                    <a:pt x="3202" y="4834"/>
                    <a:pt x="3202" y="4709"/>
                    <a:pt x="3348" y="4646"/>
                  </a:cubicBezTo>
                  <a:cubicBezTo>
                    <a:pt x="3453" y="4604"/>
                    <a:pt x="3599" y="4646"/>
                    <a:pt x="3641" y="4771"/>
                  </a:cubicBezTo>
                  <a:cubicBezTo>
                    <a:pt x="3725" y="4918"/>
                    <a:pt x="3662" y="5148"/>
                    <a:pt x="3830" y="5253"/>
                  </a:cubicBezTo>
                  <a:cubicBezTo>
                    <a:pt x="3976" y="5357"/>
                    <a:pt x="4248" y="5587"/>
                    <a:pt x="4353" y="5315"/>
                  </a:cubicBezTo>
                  <a:cubicBezTo>
                    <a:pt x="4499" y="4876"/>
                    <a:pt x="4959" y="5023"/>
                    <a:pt x="5190" y="4730"/>
                  </a:cubicBezTo>
                  <a:cubicBezTo>
                    <a:pt x="5336" y="4520"/>
                    <a:pt x="5545" y="4625"/>
                    <a:pt x="5692" y="4834"/>
                  </a:cubicBezTo>
                  <a:cubicBezTo>
                    <a:pt x="5796" y="5002"/>
                    <a:pt x="5901" y="5169"/>
                    <a:pt x="6048" y="5336"/>
                  </a:cubicBezTo>
                  <a:cubicBezTo>
                    <a:pt x="6257" y="5546"/>
                    <a:pt x="6654" y="5587"/>
                    <a:pt x="6696" y="5378"/>
                  </a:cubicBezTo>
                  <a:cubicBezTo>
                    <a:pt x="6759" y="5169"/>
                    <a:pt x="6822" y="5148"/>
                    <a:pt x="7010" y="5127"/>
                  </a:cubicBezTo>
                  <a:cubicBezTo>
                    <a:pt x="7282" y="5106"/>
                    <a:pt x="7575" y="5064"/>
                    <a:pt x="7889" y="5023"/>
                  </a:cubicBezTo>
                  <a:cubicBezTo>
                    <a:pt x="7763" y="5357"/>
                    <a:pt x="7533" y="5713"/>
                    <a:pt x="8140" y="5650"/>
                  </a:cubicBezTo>
                  <a:cubicBezTo>
                    <a:pt x="8349" y="5629"/>
                    <a:pt x="8558" y="5922"/>
                    <a:pt x="8768" y="5650"/>
                  </a:cubicBezTo>
                  <a:cubicBezTo>
                    <a:pt x="8412" y="4876"/>
                    <a:pt x="8412" y="4876"/>
                    <a:pt x="9207" y="4876"/>
                  </a:cubicBezTo>
                  <a:cubicBezTo>
                    <a:pt x="9228" y="4876"/>
                    <a:pt x="9270" y="4792"/>
                    <a:pt x="9291" y="4751"/>
                  </a:cubicBezTo>
                  <a:cubicBezTo>
                    <a:pt x="8914" y="4499"/>
                    <a:pt x="8914" y="4499"/>
                    <a:pt x="8642" y="4499"/>
                  </a:cubicBezTo>
                  <a:cubicBezTo>
                    <a:pt x="8119" y="4520"/>
                    <a:pt x="7638" y="4520"/>
                    <a:pt x="7177" y="4227"/>
                  </a:cubicBezTo>
                  <a:cubicBezTo>
                    <a:pt x="6864" y="4018"/>
                    <a:pt x="6487" y="3976"/>
                    <a:pt x="6152" y="4123"/>
                  </a:cubicBezTo>
                  <a:cubicBezTo>
                    <a:pt x="5859" y="4227"/>
                    <a:pt x="5566" y="4248"/>
                    <a:pt x="5273" y="4207"/>
                  </a:cubicBezTo>
                  <a:cubicBezTo>
                    <a:pt x="5148" y="4207"/>
                    <a:pt x="5043" y="4123"/>
                    <a:pt x="5022" y="4018"/>
                  </a:cubicBezTo>
                  <a:cubicBezTo>
                    <a:pt x="4980" y="3893"/>
                    <a:pt x="5022" y="3767"/>
                    <a:pt x="5148" y="3725"/>
                  </a:cubicBezTo>
                  <a:cubicBezTo>
                    <a:pt x="5503" y="3516"/>
                    <a:pt x="5817" y="3223"/>
                    <a:pt x="6340" y="3432"/>
                  </a:cubicBezTo>
                  <a:cubicBezTo>
                    <a:pt x="6696" y="3579"/>
                    <a:pt x="7136" y="3600"/>
                    <a:pt x="7449" y="3809"/>
                  </a:cubicBezTo>
                  <a:cubicBezTo>
                    <a:pt x="7617" y="3663"/>
                    <a:pt x="7659" y="3411"/>
                    <a:pt x="7575" y="3370"/>
                  </a:cubicBezTo>
                  <a:cubicBezTo>
                    <a:pt x="6989" y="3119"/>
                    <a:pt x="6822" y="2135"/>
                    <a:pt x="5922" y="2428"/>
                  </a:cubicBezTo>
                  <a:cubicBezTo>
                    <a:pt x="5671" y="2491"/>
                    <a:pt x="5483" y="2323"/>
                    <a:pt x="5294" y="2156"/>
                  </a:cubicBezTo>
                  <a:cubicBezTo>
                    <a:pt x="5127" y="1989"/>
                    <a:pt x="4918" y="1821"/>
                    <a:pt x="4771" y="1968"/>
                  </a:cubicBezTo>
                  <a:cubicBezTo>
                    <a:pt x="4374" y="2302"/>
                    <a:pt x="3976" y="2177"/>
                    <a:pt x="3537" y="2135"/>
                  </a:cubicBezTo>
                  <a:cubicBezTo>
                    <a:pt x="3286" y="2093"/>
                    <a:pt x="1716" y="1821"/>
                    <a:pt x="1549" y="1696"/>
                  </a:cubicBezTo>
                  <a:cubicBezTo>
                    <a:pt x="1214" y="1445"/>
                    <a:pt x="838" y="1277"/>
                    <a:pt x="419" y="1214"/>
                  </a:cubicBezTo>
                  <a:cubicBezTo>
                    <a:pt x="63" y="1173"/>
                    <a:pt x="1" y="963"/>
                    <a:pt x="1" y="670"/>
                  </a:cubicBezTo>
                  <a:cubicBezTo>
                    <a:pt x="440" y="670"/>
                    <a:pt x="879" y="691"/>
                    <a:pt x="1319" y="670"/>
                  </a:cubicBezTo>
                  <a:cubicBezTo>
                    <a:pt x="1758" y="650"/>
                    <a:pt x="2114" y="838"/>
                    <a:pt x="2449" y="524"/>
                  </a:cubicBezTo>
                  <a:close/>
                  <a:moveTo>
                    <a:pt x="9772" y="4792"/>
                  </a:moveTo>
                  <a:cubicBezTo>
                    <a:pt x="9730" y="4960"/>
                    <a:pt x="9814" y="5148"/>
                    <a:pt x="10002" y="5211"/>
                  </a:cubicBezTo>
                  <a:cubicBezTo>
                    <a:pt x="10128" y="5295"/>
                    <a:pt x="10316" y="5211"/>
                    <a:pt x="10358" y="5064"/>
                  </a:cubicBezTo>
                  <a:cubicBezTo>
                    <a:pt x="10462" y="4730"/>
                    <a:pt x="10609" y="4646"/>
                    <a:pt x="10985" y="4688"/>
                  </a:cubicBezTo>
                  <a:cubicBezTo>
                    <a:pt x="11362" y="4751"/>
                    <a:pt x="11697" y="4499"/>
                    <a:pt x="11739" y="4123"/>
                  </a:cubicBezTo>
                  <a:cubicBezTo>
                    <a:pt x="11760" y="4018"/>
                    <a:pt x="11843" y="3893"/>
                    <a:pt x="11739" y="3788"/>
                  </a:cubicBezTo>
                  <a:cubicBezTo>
                    <a:pt x="11655" y="3704"/>
                    <a:pt x="11509" y="3704"/>
                    <a:pt x="11425" y="3788"/>
                  </a:cubicBezTo>
                  <a:cubicBezTo>
                    <a:pt x="11132" y="4144"/>
                    <a:pt x="10818" y="4039"/>
                    <a:pt x="10483" y="3914"/>
                  </a:cubicBezTo>
                  <a:cubicBezTo>
                    <a:pt x="10190" y="3830"/>
                    <a:pt x="9960" y="3914"/>
                    <a:pt x="9918" y="4269"/>
                  </a:cubicBezTo>
                  <a:cubicBezTo>
                    <a:pt x="9877" y="4458"/>
                    <a:pt x="9835" y="4625"/>
                    <a:pt x="9772" y="4792"/>
                  </a:cubicBezTo>
                  <a:close/>
                  <a:moveTo>
                    <a:pt x="39023" y="2282"/>
                  </a:moveTo>
                  <a:cubicBezTo>
                    <a:pt x="39149" y="2261"/>
                    <a:pt x="39295" y="2240"/>
                    <a:pt x="39295" y="2093"/>
                  </a:cubicBezTo>
                  <a:cubicBezTo>
                    <a:pt x="39295" y="1947"/>
                    <a:pt x="39170" y="1821"/>
                    <a:pt x="39023" y="1821"/>
                  </a:cubicBezTo>
                  <a:cubicBezTo>
                    <a:pt x="38877" y="1800"/>
                    <a:pt x="38730" y="1926"/>
                    <a:pt x="38730" y="2072"/>
                  </a:cubicBezTo>
                  <a:cubicBezTo>
                    <a:pt x="38730" y="2261"/>
                    <a:pt x="38877" y="2282"/>
                    <a:pt x="39023" y="2282"/>
                  </a:cubicBezTo>
                  <a:close/>
                  <a:moveTo>
                    <a:pt x="19711" y="942"/>
                  </a:moveTo>
                  <a:cubicBezTo>
                    <a:pt x="19606" y="942"/>
                    <a:pt x="19522" y="1026"/>
                    <a:pt x="19522" y="1110"/>
                  </a:cubicBezTo>
                  <a:cubicBezTo>
                    <a:pt x="19501" y="1361"/>
                    <a:pt x="19690" y="1403"/>
                    <a:pt x="19878" y="1403"/>
                  </a:cubicBezTo>
                  <a:cubicBezTo>
                    <a:pt x="19983" y="1403"/>
                    <a:pt x="20129" y="1340"/>
                    <a:pt x="20087" y="1214"/>
                  </a:cubicBezTo>
                  <a:cubicBezTo>
                    <a:pt x="20045" y="1005"/>
                    <a:pt x="19857" y="963"/>
                    <a:pt x="19711" y="942"/>
                  </a:cubicBezTo>
                  <a:close/>
                  <a:moveTo>
                    <a:pt x="18225" y="1863"/>
                  </a:moveTo>
                  <a:cubicBezTo>
                    <a:pt x="18225" y="1738"/>
                    <a:pt x="18162" y="1675"/>
                    <a:pt x="18079" y="1675"/>
                  </a:cubicBezTo>
                  <a:cubicBezTo>
                    <a:pt x="17974" y="1654"/>
                    <a:pt x="17911" y="1738"/>
                    <a:pt x="17911" y="1821"/>
                  </a:cubicBezTo>
                  <a:cubicBezTo>
                    <a:pt x="17911" y="1947"/>
                    <a:pt x="17953" y="2072"/>
                    <a:pt x="18100" y="2030"/>
                  </a:cubicBezTo>
                  <a:cubicBezTo>
                    <a:pt x="18162" y="2010"/>
                    <a:pt x="18183" y="1905"/>
                    <a:pt x="18225" y="1863"/>
                  </a:cubicBezTo>
                  <a:close/>
                  <a:moveTo>
                    <a:pt x="20485" y="1884"/>
                  </a:moveTo>
                  <a:lnTo>
                    <a:pt x="20317" y="1821"/>
                  </a:lnTo>
                  <a:cubicBezTo>
                    <a:pt x="20296" y="1884"/>
                    <a:pt x="20255" y="1947"/>
                    <a:pt x="20276" y="1968"/>
                  </a:cubicBezTo>
                  <a:cubicBezTo>
                    <a:pt x="20276" y="2010"/>
                    <a:pt x="20359" y="2010"/>
                    <a:pt x="20401" y="2051"/>
                  </a:cubicBezTo>
                  <a:cubicBezTo>
                    <a:pt x="20443" y="1989"/>
                    <a:pt x="20464" y="1926"/>
                    <a:pt x="20485" y="188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51"/>
            <p:cNvSpPr/>
            <p:nvPr/>
          </p:nvSpPr>
          <p:spPr>
            <a:xfrm>
              <a:off x="4232975" y="4637500"/>
              <a:ext cx="852650" cy="163225"/>
            </a:xfrm>
            <a:custGeom>
              <a:avLst/>
              <a:gdLst/>
              <a:ahLst/>
              <a:cxnLst/>
              <a:rect l="l" t="t" r="r" b="b"/>
              <a:pathLst>
                <a:path w="34106" h="6529" extrusionOk="0">
                  <a:moveTo>
                    <a:pt x="24816" y="544"/>
                  </a:moveTo>
                  <a:cubicBezTo>
                    <a:pt x="24816" y="837"/>
                    <a:pt x="24878" y="1026"/>
                    <a:pt x="25234" y="1088"/>
                  </a:cubicBezTo>
                  <a:cubicBezTo>
                    <a:pt x="25632" y="1130"/>
                    <a:pt x="26029" y="1298"/>
                    <a:pt x="26364" y="1570"/>
                  </a:cubicBezTo>
                  <a:cubicBezTo>
                    <a:pt x="26510" y="1674"/>
                    <a:pt x="28101" y="1967"/>
                    <a:pt x="28352" y="1988"/>
                  </a:cubicBezTo>
                  <a:cubicBezTo>
                    <a:pt x="28770" y="2051"/>
                    <a:pt x="29189" y="2176"/>
                    <a:pt x="29586" y="1821"/>
                  </a:cubicBezTo>
                  <a:cubicBezTo>
                    <a:pt x="29754" y="1674"/>
                    <a:pt x="29963" y="1883"/>
                    <a:pt x="30109" y="2030"/>
                  </a:cubicBezTo>
                  <a:cubicBezTo>
                    <a:pt x="30256" y="2176"/>
                    <a:pt x="30486" y="2365"/>
                    <a:pt x="30737" y="2281"/>
                  </a:cubicBezTo>
                  <a:cubicBezTo>
                    <a:pt x="31637" y="2009"/>
                    <a:pt x="31804" y="2972"/>
                    <a:pt x="32390" y="3244"/>
                  </a:cubicBezTo>
                  <a:cubicBezTo>
                    <a:pt x="32474" y="3285"/>
                    <a:pt x="32432" y="3516"/>
                    <a:pt x="32264" y="3662"/>
                  </a:cubicBezTo>
                  <a:cubicBezTo>
                    <a:pt x="31930" y="3474"/>
                    <a:pt x="31511" y="3432"/>
                    <a:pt x="31156" y="3306"/>
                  </a:cubicBezTo>
                  <a:cubicBezTo>
                    <a:pt x="30632" y="3097"/>
                    <a:pt x="30319" y="3369"/>
                    <a:pt x="29942" y="3578"/>
                  </a:cubicBezTo>
                  <a:cubicBezTo>
                    <a:pt x="29837" y="3641"/>
                    <a:pt x="29775" y="3767"/>
                    <a:pt x="29816" y="3871"/>
                  </a:cubicBezTo>
                  <a:cubicBezTo>
                    <a:pt x="29858" y="3997"/>
                    <a:pt x="29963" y="4060"/>
                    <a:pt x="30088" y="4060"/>
                  </a:cubicBezTo>
                  <a:cubicBezTo>
                    <a:pt x="30381" y="4122"/>
                    <a:pt x="30674" y="4101"/>
                    <a:pt x="30967" y="3997"/>
                  </a:cubicBezTo>
                  <a:cubicBezTo>
                    <a:pt x="31281" y="3850"/>
                    <a:pt x="31679" y="3892"/>
                    <a:pt x="31972" y="4101"/>
                  </a:cubicBezTo>
                  <a:cubicBezTo>
                    <a:pt x="32453" y="4394"/>
                    <a:pt x="32934" y="4373"/>
                    <a:pt x="33457" y="4352"/>
                  </a:cubicBezTo>
                  <a:cubicBezTo>
                    <a:pt x="33729" y="4352"/>
                    <a:pt x="33729" y="4332"/>
                    <a:pt x="34106" y="4624"/>
                  </a:cubicBezTo>
                  <a:cubicBezTo>
                    <a:pt x="34064" y="4666"/>
                    <a:pt x="34043" y="4750"/>
                    <a:pt x="34001" y="4750"/>
                  </a:cubicBezTo>
                  <a:cubicBezTo>
                    <a:pt x="33227" y="4729"/>
                    <a:pt x="33227" y="4729"/>
                    <a:pt x="33583" y="5524"/>
                  </a:cubicBezTo>
                  <a:cubicBezTo>
                    <a:pt x="33373" y="5754"/>
                    <a:pt x="33164" y="5482"/>
                    <a:pt x="32955" y="5524"/>
                  </a:cubicBezTo>
                  <a:cubicBezTo>
                    <a:pt x="32348" y="5587"/>
                    <a:pt x="32578" y="5231"/>
                    <a:pt x="32704" y="4896"/>
                  </a:cubicBezTo>
                  <a:cubicBezTo>
                    <a:pt x="32369" y="4938"/>
                    <a:pt x="32097" y="4980"/>
                    <a:pt x="31804" y="4980"/>
                  </a:cubicBezTo>
                  <a:cubicBezTo>
                    <a:pt x="31637" y="4980"/>
                    <a:pt x="31574" y="4980"/>
                    <a:pt x="31511" y="5252"/>
                  </a:cubicBezTo>
                  <a:cubicBezTo>
                    <a:pt x="31448" y="5503"/>
                    <a:pt x="31051" y="5399"/>
                    <a:pt x="30863" y="5189"/>
                  </a:cubicBezTo>
                  <a:cubicBezTo>
                    <a:pt x="30716" y="5043"/>
                    <a:pt x="30591" y="4876"/>
                    <a:pt x="30486" y="4708"/>
                  </a:cubicBezTo>
                  <a:cubicBezTo>
                    <a:pt x="30339" y="4499"/>
                    <a:pt x="30151" y="4394"/>
                    <a:pt x="29984" y="4604"/>
                  </a:cubicBezTo>
                  <a:cubicBezTo>
                    <a:pt x="29775" y="4896"/>
                    <a:pt x="29293" y="4729"/>
                    <a:pt x="29147" y="5189"/>
                  </a:cubicBezTo>
                  <a:cubicBezTo>
                    <a:pt x="29063" y="5440"/>
                    <a:pt x="28791" y="5231"/>
                    <a:pt x="28624" y="5106"/>
                  </a:cubicBezTo>
                  <a:cubicBezTo>
                    <a:pt x="28477" y="5001"/>
                    <a:pt x="28540" y="4792"/>
                    <a:pt x="28456" y="4624"/>
                  </a:cubicBezTo>
                  <a:cubicBezTo>
                    <a:pt x="28394" y="4520"/>
                    <a:pt x="28268" y="4457"/>
                    <a:pt x="28163" y="4520"/>
                  </a:cubicBezTo>
                  <a:cubicBezTo>
                    <a:pt x="28017" y="4562"/>
                    <a:pt x="28017" y="4687"/>
                    <a:pt x="28080" y="4813"/>
                  </a:cubicBezTo>
                  <a:cubicBezTo>
                    <a:pt x="28205" y="4980"/>
                    <a:pt x="28352" y="5210"/>
                    <a:pt x="28038" y="5294"/>
                  </a:cubicBezTo>
                  <a:cubicBezTo>
                    <a:pt x="27515" y="5420"/>
                    <a:pt x="27640" y="5796"/>
                    <a:pt x="27598" y="6131"/>
                  </a:cubicBezTo>
                  <a:lnTo>
                    <a:pt x="26029" y="6089"/>
                  </a:lnTo>
                  <a:cubicBezTo>
                    <a:pt x="25841" y="5650"/>
                    <a:pt x="25841" y="5650"/>
                    <a:pt x="25318" y="6047"/>
                  </a:cubicBezTo>
                  <a:lnTo>
                    <a:pt x="24795" y="6068"/>
                  </a:lnTo>
                  <a:cubicBezTo>
                    <a:pt x="24669" y="5880"/>
                    <a:pt x="24565" y="5880"/>
                    <a:pt x="24439" y="6068"/>
                  </a:cubicBezTo>
                  <a:lnTo>
                    <a:pt x="24083" y="6047"/>
                  </a:lnTo>
                  <a:cubicBezTo>
                    <a:pt x="24041" y="5775"/>
                    <a:pt x="23895" y="5671"/>
                    <a:pt x="23644" y="5754"/>
                  </a:cubicBezTo>
                  <a:cubicBezTo>
                    <a:pt x="23184" y="5964"/>
                    <a:pt x="22744" y="5943"/>
                    <a:pt x="22389" y="5545"/>
                  </a:cubicBezTo>
                  <a:cubicBezTo>
                    <a:pt x="22284" y="5420"/>
                    <a:pt x="22117" y="5336"/>
                    <a:pt x="21991" y="5440"/>
                  </a:cubicBezTo>
                  <a:cubicBezTo>
                    <a:pt x="21656" y="5733"/>
                    <a:pt x="21091" y="5712"/>
                    <a:pt x="20882" y="6236"/>
                  </a:cubicBezTo>
                  <a:lnTo>
                    <a:pt x="19480" y="6257"/>
                  </a:lnTo>
                  <a:cubicBezTo>
                    <a:pt x="19355" y="6068"/>
                    <a:pt x="19229" y="6068"/>
                    <a:pt x="19104" y="6257"/>
                  </a:cubicBezTo>
                  <a:lnTo>
                    <a:pt x="18769" y="6257"/>
                  </a:lnTo>
                  <a:cubicBezTo>
                    <a:pt x="18539" y="5985"/>
                    <a:pt x="18350" y="5985"/>
                    <a:pt x="18225" y="6340"/>
                  </a:cubicBezTo>
                  <a:cubicBezTo>
                    <a:pt x="17827" y="6445"/>
                    <a:pt x="17388" y="6466"/>
                    <a:pt x="16990" y="6403"/>
                  </a:cubicBezTo>
                  <a:cubicBezTo>
                    <a:pt x="16865" y="6005"/>
                    <a:pt x="16802" y="5503"/>
                    <a:pt x="16216" y="5985"/>
                  </a:cubicBezTo>
                  <a:cubicBezTo>
                    <a:pt x="16091" y="6089"/>
                    <a:pt x="15944" y="5964"/>
                    <a:pt x="15798" y="5964"/>
                  </a:cubicBezTo>
                  <a:cubicBezTo>
                    <a:pt x="15546" y="5964"/>
                    <a:pt x="15588" y="6173"/>
                    <a:pt x="15567" y="6340"/>
                  </a:cubicBezTo>
                  <a:cubicBezTo>
                    <a:pt x="15274" y="6424"/>
                    <a:pt x="14961" y="6424"/>
                    <a:pt x="14668" y="6340"/>
                  </a:cubicBezTo>
                  <a:cubicBezTo>
                    <a:pt x="14479" y="5943"/>
                    <a:pt x="14228" y="6026"/>
                    <a:pt x="13977" y="6257"/>
                  </a:cubicBezTo>
                  <a:cubicBezTo>
                    <a:pt x="12847" y="6319"/>
                    <a:pt x="11717" y="6298"/>
                    <a:pt x="10609" y="6194"/>
                  </a:cubicBezTo>
                  <a:cubicBezTo>
                    <a:pt x="10567" y="5838"/>
                    <a:pt x="10211" y="5880"/>
                    <a:pt x="10002" y="5754"/>
                  </a:cubicBezTo>
                  <a:cubicBezTo>
                    <a:pt x="9374" y="5399"/>
                    <a:pt x="9269" y="5461"/>
                    <a:pt x="9186" y="6236"/>
                  </a:cubicBezTo>
                  <a:cubicBezTo>
                    <a:pt x="8244" y="6529"/>
                    <a:pt x="7303" y="6382"/>
                    <a:pt x="6340" y="6361"/>
                  </a:cubicBezTo>
                  <a:cubicBezTo>
                    <a:pt x="6361" y="6005"/>
                    <a:pt x="6884" y="6131"/>
                    <a:pt x="6884" y="5733"/>
                  </a:cubicBezTo>
                  <a:cubicBezTo>
                    <a:pt x="6884" y="5294"/>
                    <a:pt x="7240" y="5064"/>
                    <a:pt x="7554" y="4855"/>
                  </a:cubicBezTo>
                  <a:cubicBezTo>
                    <a:pt x="7847" y="4708"/>
                    <a:pt x="8077" y="4478"/>
                    <a:pt x="8244" y="4185"/>
                  </a:cubicBezTo>
                  <a:cubicBezTo>
                    <a:pt x="8391" y="3871"/>
                    <a:pt x="8265" y="3348"/>
                    <a:pt x="8035" y="3327"/>
                  </a:cubicBezTo>
                  <a:cubicBezTo>
                    <a:pt x="7658" y="3306"/>
                    <a:pt x="7847" y="3704"/>
                    <a:pt x="7658" y="3829"/>
                  </a:cubicBezTo>
                  <a:cubicBezTo>
                    <a:pt x="7637" y="3850"/>
                    <a:pt x="7596" y="3829"/>
                    <a:pt x="7512" y="3850"/>
                  </a:cubicBezTo>
                  <a:cubicBezTo>
                    <a:pt x="7344" y="3557"/>
                    <a:pt x="7282" y="3160"/>
                    <a:pt x="6905" y="2972"/>
                  </a:cubicBezTo>
                  <a:cubicBezTo>
                    <a:pt x="6800" y="2909"/>
                    <a:pt x="6717" y="2783"/>
                    <a:pt x="6759" y="2679"/>
                  </a:cubicBezTo>
                  <a:cubicBezTo>
                    <a:pt x="6989" y="2218"/>
                    <a:pt x="6549" y="1904"/>
                    <a:pt x="6528" y="1507"/>
                  </a:cubicBezTo>
                  <a:cubicBezTo>
                    <a:pt x="6528" y="1256"/>
                    <a:pt x="6445" y="984"/>
                    <a:pt x="6131" y="1005"/>
                  </a:cubicBezTo>
                  <a:cubicBezTo>
                    <a:pt x="5838" y="1047"/>
                    <a:pt x="5712" y="1256"/>
                    <a:pt x="5691" y="1570"/>
                  </a:cubicBezTo>
                  <a:cubicBezTo>
                    <a:pt x="5587" y="2030"/>
                    <a:pt x="5545" y="2511"/>
                    <a:pt x="5545" y="2972"/>
                  </a:cubicBezTo>
                  <a:cubicBezTo>
                    <a:pt x="4457" y="3034"/>
                    <a:pt x="4101" y="2030"/>
                    <a:pt x="3369" y="1591"/>
                  </a:cubicBezTo>
                  <a:cubicBezTo>
                    <a:pt x="3160" y="1465"/>
                    <a:pt x="3118" y="1067"/>
                    <a:pt x="2720" y="1235"/>
                  </a:cubicBezTo>
                  <a:cubicBezTo>
                    <a:pt x="2386" y="1381"/>
                    <a:pt x="2114" y="1026"/>
                    <a:pt x="1779" y="1151"/>
                  </a:cubicBezTo>
                  <a:cubicBezTo>
                    <a:pt x="1695" y="1172"/>
                    <a:pt x="1590" y="1235"/>
                    <a:pt x="1632" y="1319"/>
                  </a:cubicBezTo>
                  <a:cubicBezTo>
                    <a:pt x="1758" y="1695"/>
                    <a:pt x="1590" y="2030"/>
                    <a:pt x="1465" y="2344"/>
                  </a:cubicBezTo>
                  <a:cubicBezTo>
                    <a:pt x="1298" y="2762"/>
                    <a:pt x="1800" y="2972"/>
                    <a:pt x="1821" y="3327"/>
                  </a:cubicBezTo>
                  <a:cubicBezTo>
                    <a:pt x="942" y="3432"/>
                    <a:pt x="544" y="2783"/>
                    <a:pt x="0" y="2323"/>
                  </a:cubicBezTo>
                  <a:cubicBezTo>
                    <a:pt x="565" y="1863"/>
                    <a:pt x="607" y="1339"/>
                    <a:pt x="230" y="754"/>
                  </a:cubicBezTo>
                  <a:cubicBezTo>
                    <a:pt x="189" y="628"/>
                    <a:pt x="147" y="523"/>
                    <a:pt x="147" y="398"/>
                  </a:cubicBezTo>
                  <a:cubicBezTo>
                    <a:pt x="314" y="398"/>
                    <a:pt x="523" y="440"/>
                    <a:pt x="670" y="251"/>
                  </a:cubicBezTo>
                  <a:lnTo>
                    <a:pt x="1381" y="210"/>
                  </a:lnTo>
                  <a:cubicBezTo>
                    <a:pt x="1904" y="691"/>
                    <a:pt x="2909" y="670"/>
                    <a:pt x="3683" y="147"/>
                  </a:cubicBezTo>
                  <a:cubicBezTo>
                    <a:pt x="4457" y="21"/>
                    <a:pt x="5231" y="0"/>
                    <a:pt x="6005" y="126"/>
                  </a:cubicBezTo>
                  <a:cubicBezTo>
                    <a:pt x="6319" y="565"/>
                    <a:pt x="6675" y="461"/>
                    <a:pt x="7052" y="231"/>
                  </a:cubicBezTo>
                  <a:lnTo>
                    <a:pt x="7951" y="293"/>
                  </a:lnTo>
                  <a:cubicBezTo>
                    <a:pt x="8202" y="670"/>
                    <a:pt x="8244" y="670"/>
                    <a:pt x="8474" y="293"/>
                  </a:cubicBezTo>
                  <a:lnTo>
                    <a:pt x="8851" y="251"/>
                  </a:lnTo>
                  <a:lnTo>
                    <a:pt x="9730" y="754"/>
                  </a:lnTo>
                  <a:cubicBezTo>
                    <a:pt x="10253" y="900"/>
                    <a:pt x="10776" y="984"/>
                    <a:pt x="11132" y="419"/>
                  </a:cubicBezTo>
                  <a:cubicBezTo>
                    <a:pt x="11278" y="419"/>
                    <a:pt x="11404" y="377"/>
                    <a:pt x="11487" y="251"/>
                  </a:cubicBezTo>
                  <a:lnTo>
                    <a:pt x="11843" y="293"/>
                  </a:lnTo>
                  <a:cubicBezTo>
                    <a:pt x="11927" y="649"/>
                    <a:pt x="12241" y="586"/>
                    <a:pt x="12492" y="586"/>
                  </a:cubicBezTo>
                  <a:lnTo>
                    <a:pt x="15212" y="586"/>
                  </a:lnTo>
                  <a:cubicBezTo>
                    <a:pt x="15254" y="837"/>
                    <a:pt x="15107" y="1235"/>
                    <a:pt x="15337" y="1339"/>
                  </a:cubicBezTo>
                  <a:cubicBezTo>
                    <a:pt x="15798" y="1528"/>
                    <a:pt x="16216" y="1904"/>
                    <a:pt x="16781" y="1821"/>
                  </a:cubicBezTo>
                  <a:cubicBezTo>
                    <a:pt x="16907" y="1800"/>
                    <a:pt x="17032" y="1800"/>
                    <a:pt x="17074" y="1674"/>
                  </a:cubicBezTo>
                  <a:cubicBezTo>
                    <a:pt x="17116" y="1486"/>
                    <a:pt x="16990" y="1402"/>
                    <a:pt x="16844" y="1339"/>
                  </a:cubicBezTo>
                  <a:cubicBezTo>
                    <a:pt x="16739" y="1298"/>
                    <a:pt x="16614" y="1298"/>
                    <a:pt x="16509" y="1298"/>
                  </a:cubicBezTo>
                  <a:cubicBezTo>
                    <a:pt x="16028" y="1298"/>
                    <a:pt x="15902" y="984"/>
                    <a:pt x="15923" y="586"/>
                  </a:cubicBezTo>
                  <a:cubicBezTo>
                    <a:pt x="16342" y="607"/>
                    <a:pt x="16760" y="544"/>
                    <a:pt x="17179" y="419"/>
                  </a:cubicBezTo>
                  <a:cubicBezTo>
                    <a:pt x="17137" y="921"/>
                    <a:pt x="17471" y="1088"/>
                    <a:pt x="17869" y="1088"/>
                  </a:cubicBezTo>
                  <a:cubicBezTo>
                    <a:pt x="18287" y="1067"/>
                    <a:pt x="18706" y="1193"/>
                    <a:pt x="19041" y="1465"/>
                  </a:cubicBezTo>
                  <a:cubicBezTo>
                    <a:pt x="18999" y="1088"/>
                    <a:pt x="18978" y="837"/>
                    <a:pt x="18936" y="586"/>
                  </a:cubicBezTo>
                  <a:cubicBezTo>
                    <a:pt x="19145" y="586"/>
                    <a:pt x="19355" y="607"/>
                    <a:pt x="19480" y="377"/>
                  </a:cubicBezTo>
                  <a:lnTo>
                    <a:pt x="20171" y="377"/>
                  </a:lnTo>
                  <a:cubicBezTo>
                    <a:pt x="20233" y="795"/>
                    <a:pt x="20568" y="837"/>
                    <a:pt x="20861" y="942"/>
                  </a:cubicBezTo>
                  <a:cubicBezTo>
                    <a:pt x="21489" y="1151"/>
                    <a:pt x="22158" y="1130"/>
                    <a:pt x="22765" y="1402"/>
                  </a:cubicBezTo>
                  <a:cubicBezTo>
                    <a:pt x="23330" y="1653"/>
                    <a:pt x="23665" y="1339"/>
                    <a:pt x="23728" y="586"/>
                  </a:cubicBezTo>
                  <a:lnTo>
                    <a:pt x="23916" y="356"/>
                  </a:lnTo>
                  <a:lnTo>
                    <a:pt x="24418" y="356"/>
                  </a:lnTo>
                  <a:cubicBezTo>
                    <a:pt x="24502" y="503"/>
                    <a:pt x="24669" y="565"/>
                    <a:pt x="24816" y="544"/>
                  </a:cubicBezTo>
                  <a:close/>
                  <a:moveTo>
                    <a:pt x="9207" y="3871"/>
                  </a:moveTo>
                  <a:cubicBezTo>
                    <a:pt x="9416" y="3892"/>
                    <a:pt x="9541" y="3788"/>
                    <a:pt x="9541" y="3641"/>
                  </a:cubicBezTo>
                  <a:cubicBezTo>
                    <a:pt x="9541" y="3411"/>
                    <a:pt x="9374" y="3244"/>
                    <a:pt x="9165" y="3223"/>
                  </a:cubicBezTo>
                  <a:cubicBezTo>
                    <a:pt x="9018" y="3181"/>
                    <a:pt x="8872" y="3306"/>
                    <a:pt x="8893" y="3474"/>
                  </a:cubicBezTo>
                  <a:cubicBezTo>
                    <a:pt x="8872" y="3662"/>
                    <a:pt x="8997" y="3850"/>
                    <a:pt x="9207" y="3871"/>
                  </a:cubicBezTo>
                  <a:close/>
                  <a:moveTo>
                    <a:pt x="7386" y="1109"/>
                  </a:moveTo>
                  <a:cubicBezTo>
                    <a:pt x="7386" y="984"/>
                    <a:pt x="7261" y="900"/>
                    <a:pt x="7156" y="921"/>
                  </a:cubicBezTo>
                  <a:cubicBezTo>
                    <a:pt x="7031" y="921"/>
                    <a:pt x="6926" y="1026"/>
                    <a:pt x="6947" y="1151"/>
                  </a:cubicBezTo>
                  <a:cubicBezTo>
                    <a:pt x="6926" y="1319"/>
                    <a:pt x="7072" y="1423"/>
                    <a:pt x="7240" y="1381"/>
                  </a:cubicBezTo>
                  <a:cubicBezTo>
                    <a:pt x="7365" y="1360"/>
                    <a:pt x="7407" y="1256"/>
                    <a:pt x="7386" y="1130"/>
                  </a:cubicBezTo>
                  <a:close/>
                  <a:moveTo>
                    <a:pt x="24209" y="4206"/>
                  </a:moveTo>
                  <a:cubicBezTo>
                    <a:pt x="24167" y="4185"/>
                    <a:pt x="24104" y="4143"/>
                    <a:pt x="24062" y="4143"/>
                  </a:cubicBezTo>
                  <a:cubicBezTo>
                    <a:pt x="24041" y="4164"/>
                    <a:pt x="24021" y="4248"/>
                    <a:pt x="24000" y="4290"/>
                  </a:cubicBezTo>
                  <a:cubicBezTo>
                    <a:pt x="24041" y="4311"/>
                    <a:pt x="24104" y="4352"/>
                    <a:pt x="24146" y="4352"/>
                  </a:cubicBezTo>
                  <a:cubicBezTo>
                    <a:pt x="24188" y="4332"/>
                    <a:pt x="24188" y="4269"/>
                    <a:pt x="24209" y="4227"/>
                  </a:cubicBezTo>
                  <a:close/>
                  <a:moveTo>
                    <a:pt x="21028" y="1381"/>
                  </a:moveTo>
                  <a:cubicBezTo>
                    <a:pt x="20966" y="1339"/>
                    <a:pt x="20903" y="1298"/>
                    <a:pt x="20882" y="1319"/>
                  </a:cubicBezTo>
                  <a:cubicBezTo>
                    <a:pt x="20840" y="1319"/>
                    <a:pt x="20840" y="1402"/>
                    <a:pt x="20798" y="1465"/>
                  </a:cubicBezTo>
                  <a:cubicBezTo>
                    <a:pt x="20861" y="1486"/>
                    <a:pt x="20924" y="1528"/>
                    <a:pt x="20945" y="1507"/>
                  </a:cubicBezTo>
                  <a:cubicBezTo>
                    <a:pt x="20987" y="1486"/>
                    <a:pt x="21008" y="1423"/>
                    <a:pt x="21028" y="138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51"/>
            <p:cNvSpPr/>
            <p:nvPr/>
          </p:nvSpPr>
          <p:spPr>
            <a:xfrm>
              <a:off x="5753075" y="4641150"/>
              <a:ext cx="574900" cy="128200"/>
            </a:xfrm>
            <a:custGeom>
              <a:avLst/>
              <a:gdLst/>
              <a:ahLst/>
              <a:cxnLst/>
              <a:rect l="l" t="t" r="r" b="b"/>
              <a:pathLst>
                <a:path w="22996" h="5128" extrusionOk="0">
                  <a:moveTo>
                    <a:pt x="544" y="4960"/>
                  </a:moveTo>
                  <a:cubicBezTo>
                    <a:pt x="565" y="4688"/>
                    <a:pt x="523" y="4416"/>
                    <a:pt x="419" y="4186"/>
                  </a:cubicBezTo>
                  <a:cubicBezTo>
                    <a:pt x="335" y="4039"/>
                    <a:pt x="398" y="3872"/>
                    <a:pt x="544" y="3809"/>
                  </a:cubicBezTo>
                  <a:cubicBezTo>
                    <a:pt x="712" y="3746"/>
                    <a:pt x="816" y="3851"/>
                    <a:pt x="900" y="3976"/>
                  </a:cubicBezTo>
                  <a:cubicBezTo>
                    <a:pt x="1381" y="4520"/>
                    <a:pt x="1528" y="4499"/>
                    <a:pt x="1946" y="3893"/>
                  </a:cubicBezTo>
                  <a:cubicBezTo>
                    <a:pt x="2281" y="3432"/>
                    <a:pt x="2574" y="3390"/>
                    <a:pt x="2992" y="3704"/>
                  </a:cubicBezTo>
                  <a:cubicBezTo>
                    <a:pt x="3348" y="3976"/>
                    <a:pt x="3348" y="3976"/>
                    <a:pt x="4143" y="3851"/>
                  </a:cubicBezTo>
                  <a:cubicBezTo>
                    <a:pt x="3829" y="3014"/>
                    <a:pt x="3850" y="3014"/>
                    <a:pt x="4855" y="3139"/>
                  </a:cubicBezTo>
                  <a:cubicBezTo>
                    <a:pt x="5001" y="2386"/>
                    <a:pt x="4980" y="2261"/>
                    <a:pt x="4415" y="2009"/>
                  </a:cubicBezTo>
                  <a:cubicBezTo>
                    <a:pt x="4018" y="1821"/>
                    <a:pt x="3704" y="1486"/>
                    <a:pt x="3557" y="1089"/>
                  </a:cubicBezTo>
                  <a:cubicBezTo>
                    <a:pt x="3327" y="608"/>
                    <a:pt x="2992" y="398"/>
                    <a:pt x="2637" y="503"/>
                  </a:cubicBezTo>
                  <a:cubicBezTo>
                    <a:pt x="2323" y="587"/>
                    <a:pt x="2030" y="670"/>
                    <a:pt x="2218" y="1089"/>
                  </a:cubicBezTo>
                  <a:cubicBezTo>
                    <a:pt x="2239" y="1173"/>
                    <a:pt x="2260" y="1256"/>
                    <a:pt x="2239" y="1361"/>
                  </a:cubicBezTo>
                  <a:cubicBezTo>
                    <a:pt x="2218" y="1465"/>
                    <a:pt x="2093" y="1549"/>
                    <a:pt x="1967" y="1549"/>
                  </a:cubicBezTo>
                  <a:cubicBezTo>
                    <a:pt x="1883" y="1528"/>
                    <a:pt x="1821" y="1465"/>
                    <a:pt x="1800" y="1403"/>
                  </a:cubicBezTo>
                  <a:cubicBezTo>
                    <a:pt x="1674" y="1089"/>
                    <a:pt x="1967" y="608"/>
                    <a:pt x="1528" y="461"/>
                  </a:cubicBezTo>
                  <a:cubicBezTo>
                    <a:pt x="1214" y="336"/>
                    <a:pt x="837" y="398"/>
                    <a:pt x="482" y="398"/>
                  </a:cubicBezTo>
                  <a:cubicBezTo>
                    <a:pt x="272" y="398"/>
                    <a:pt x="63" y="377"/>
                    <a:pt x="0" y="126"/>
                  </a:cubicBezTo>
                  <a:cubicBezTo>
                    <a:pt x="2072" y="22"/>
                    <a:pt x="4143" y="64"/>
                    <a:pt x="6215" y="64"/>
                  </a:cubicBezTo>
                  <a:cubicBezTo>
                    <a:pt x="7449" y="1"/>
                    <a:pt x="8684" y="22"/>
                    <a:pt x="9939" y="105"/>
                  </a:cubicBezTo>
                  <a:cubicBezTo>
                    <a:pt x="11320" y="252"/>
                    <a:pt x="12701" y="126"/>
                    <a:pt x="14082" y="377"/>
                  </a:cubicBezTo>
                  <a:cubicBezTo>
                    <a:pt x="14375" y="419"/>
                    <a:pt x="14668" y="419"/>
                    <a:pt x="14961" y="398"/>
                  </a:cubicBezTo>
                  <a:cubicBezTo>
                    <a:pt x="16572" y="398"/>
                    <a:pt x="18204" y="524"/>
                    <a:pt x="19815" y="733"/>
                  </a:cubicBezTo>
                  <a:cubicBezTo>
                    <a:pt x="20066" y="796"/>
                    <a:pt x="20338" y="796"/>
                    <a:pt x="20589" y="775"/>
                  </a:cubicBezTo>
                  <a:cubicBezTo>
                    <a:pt x="21426" y="629"/>
                    <a:pt x="22054" y="1026"/>
                    <a:pt x="22702" y="1486"/>
                  </a:cubicBezTo>
                  <a:cubicBezTo>
                    <a:pt x="22995" y="1675"/>
                    <a:pt x="22933" y="1863"/>
                    <a:pt x="22870" y="2156"/>
                  </a:cubicBezTo>
                  <a:cubicBezTo>
                    <a:pt x="22807" y="2428"/>
                    <a:pt x="22828" y="2805"/>
                    <a:pt x="22430" y="2805"/>
                  </a:cubicBezTo>
                  <a:cubicBezTo>
                    <a:pt x="22054" y="2846"/>
                    <a:pt x="21656" y="2993"/>
                    <a:pt x="21321" y="3181"/>
                  </a:cubicBezTo>
                  <a:cubicBezTo>
                    <a:pt x="21133" y="3286"/>
                    <a:pt x="20945" y="3349"/>
                    <a:pt x="20736" y="3349"/>
                  </a:cubicBezTo>
                  <a:cubicBezTo>
                    <a:pt x="19689" y="3244"/>
                    <a:pt x="18727" y="3788"/>
                    <a:pt x="17681" y="3746"/>
                  </a:cubicBezTo>
                  <a:cubicBezTo>
                    <a:pt x="17555" y="3725"/>
                    <a:pt x="17451" y="3746"/>
                    <a:pt x="17346" y="3809"/>
                  </a:cubicBezTo>
                  <a:cubicBezTo>
                    <a:pt x="16321" y="4541"/>
                    <a:pt x="15170" y="4248"/>
                    <a:pt x="14082" y="4227"/>
                  </a:cubicBezTo>
                  <a:cubicBezTo>
                    <a:pt x="13391" y="4186"/>
                    <a:pt x="12680" y="4186"/>
                    <a:pt x="11990" y="4269"/>
                  </a:cubicBezTo>
                  <a:cubicBezTo>
                    <a:pt x="11006" y="4395"/>
                    <a:pt x="10002" y="4227"/>
                    <a:pt x="9018" y="4458"/>
                  </a:cubicBezTo>
                  <a:cubicBezTo>
                    <a:pt x="7951" y="4709"/>
                    <a:pt x="6842" y="4667"/>
                    <a:pt x="5775" y="4730"/>
                  </a:cubicBezTo>
                  <a:cubicBezTo>
                    <a:pt x="4018" y="4855"/>
                    <a:pt x="2281" y="5127"/>
                    <a:pt x="544" y="496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51"/>
            <p:cNvSpPr/>
            <p:nvPr/>
          </p:nvSpPr>
          <p:spPr>
            <a:xfrm>
              <a:off x="3998100" y="4643250"/>
              <a:ext cx="445175" cy="158525"/>
            </a:xfrm>
            <a:custGeom>
              <a:avLst/>
              <a:gdLst/>
              <a:ahLst/>
              <a:cxnLst/>
              <a:rect l="l" t="t" r="r" b="b"/>
              <a:pathLst>
                <a:path w="17807" h="6341" extrusionOk="0">
                  <a:moveTo>
                    <a:pt x="9563" y="147"/>
                  </a:moveTo>
                  <a:cubicBezTo>
                    <a:pt x="9563" y="252"/>
                    <a:pt x="9604" y="377"/>
                    <a:pt x="9646" y="482"/>
                  </a:cubicBezTo>
                  <a:cubicBezTo>
                    <a:pt x="10023" y="1068"/>
                    <a:pt x="9981" y="1591"/>
                    <a:pt x="9437" y="2051"/>
                  </a:cubicBezTo>
                  <a:cubicBezTo>
                    <a:pt x="9981" y="2511"/>
                    <a:pt x="10358" y="3160"/>
                    <a:pt x="11237" y="3055"/>
                  </a:cubicBezTo>
                  <a:cubicBezTo>
                    <a:pt x="11216" y="2700"/>
                    <a:pt x="10713" y="2511"/>
                    <a:pt x="10881" y="2072"/>
                  </a:cubicBezTo>
                  <a:cubicBezTo>
                    <a:pt x="11006" y="1758"/>
                    <a:pt x="11174" y="1423"/>
                    <a:pt x="11048" y="1068"/>
                  </a:cubicBezTo>
                  <a:cubicBezTo>
                    <a:pt x="11027" y="963"/>
                    <a:pt x="11111" y="900"/>
                    <a:pt x="11195" y="879"/>
                  </a:cubicBezTo>
                  <a:cubicBezTo>
                    <a:pt x="11529" y="754"/>
                    <a:pt x="11822" y="1109"/>
                    <a:pt x="12157" y="963"/>
                  </a:cubicBezTo>
                  <a:cubicBezTo>
                    <a:pt x="12534" y="796"/>
                    <a:pt x="12576" y="1193"/>
                    <a:pt x="12785" y="1319"/>
                  </a:cubicBezTo>
                  <a:cubicBezTo>
                    <a:pt x="13517" y="1758"/>
                    <a:pt x="13873" y="2762"/>
                    <a:pt x="14982" y="2721"/>
                  </a:cubicBezTo>
                  <a:cubicBezTo>
                    <a:pt x="14961" y="2239"/>
                    <a:pt x="15003" y="1758"/>
                    <a:pt x="15107" y="1298"/>
                  </a:cubicBezTo>
                  <a:cubicBezTo>
                    <a:pt x="15149" y="984"/>
                    <a:pt x="15296" y="775"/>
                    <a:pt x="15568" y="754"/>
                  </a:cubicBezTo>
                  <a:cubicBezTo>
                    <a:pt x="15819" y="712"/>
                    <a:pt x="15923" y="984"/>
                    <a:pt x="15944" y="1235"/>
                  </a:cubicBezTo>
                  <a:cubicBezTo>
                    <a:pt x="15965" y="1633"/>
                    <a:pt x="16405" y="1946"/>
                    <a:pt x="16175" y="2407"/>
                  </a:cubicBezTo>
                  <a:cubicBezTo>
                    <a:pt x="16133" y="2511"/>
                    <a:pt x="16216" y="2658"/>
                    <a:pt x="16321" y="2700"/>
                  </a:cubicBezTo>
                  <a:cubicBezTo>
                    <a:pt x="16698" y="2888"/>
                    <a:pt x="16760" y="3306"/>
                    <a:pt x="16928" y="3578"/>
                  </a:cubicBezTo>
                  <a:cubicBezTo>
                    <a:pt x="17011" y="3578"/>
                    <a:pt x="17053" y="3578"/>
                    <a:pt x="17074" y="3578"/>
                  </a:cubicBezTo>
                  <a:cubicBezTo>
                    <a:pt x="17263" y="3453"/>
                    <a:pt x="17074" y="3055"/>
                    <a:pt x="17451" y="3076"/>
                  </a:cubicBezTo>
                  <a:cubicBezTo>
                    <a:pt x="17681" y="3097"/>
                    <a:pt x="17807" y="3599"/>
                    <a:pt x="17660" y="3934"/>
                  </a:cubicBezTo>
                  <a:cubicBezTo>
                    <a:pt x="17493" y="4206"/>
                    <a:pt x="17263" y="4436"/>
                    <a:pt x="16970" y="4604"/>
                  </a:cubicBezTo>
                  <a:cubicBezTo>
                    <a:pt x="16656" y="4813"/>
                    <a:pt x="16300" y="5022"/>
                    <a:pt x="16300" y="5462"/>
                  </a:cubicBezTo>
                  <a:cubicBezTo>
                    <a:pt x="16300" y="5859"/>
                    <a:pt x="15777" y="5755"/>
                    <a:pt x="15777" y="6089"/>
                  </a:cubicBezTo>
                  <a:cubicBezTo>
                    <a:pt x="15547" y="6173"/>
                    <a:pt x="15296" y="6194"/>
                    <a:pt x="15066" y="6131"/>
                  </a:cubicBezTo>
                  <a:cubicBezTo>
                    <a:pt x="15066" y="5817"/>
                    <a:pt x="15066" y="5482"/>
                    <a:pt x="15024" y="5169"/>
                  </a:cubicBezTo>
                  <a:cubicBezTo>
                    <a:pt x="15003" y="5043"/>
                    <a:pt x="14877" y="4938"/>
                    <a:pt x="14752" y="4980"/>
                  </a:cubicBezTo>
                  <a:cubicBezTo>
                    <a:pt x="14626" y="4980"/>
                    <a:pt x="14563" y="5085"/>
                    <a:pt x="14542" y="5210"/>
                  </a:cubicBezTo>
                  <a:cubicBezTo>
                    <a:pt x="14459" y="5441"/>
                    <a:pt x="14689" y="5650"/>
                    <a:pt x="14584" y="5901"/>
                  </a:cubicBezTo>
                  <a:cubicBezTo>
                    <a:pt x="14291" y="6047"/>
                    <a:pt x="13936" y="6006"/>
                    <a:pt x="13685" y="5796"/>
                  </a:cubicBezTo>
                  <a:cubicBezTo>
                    <a:pt x="13224" y="5524"/>
                    <a:pt x="13308" y="5922"/>
                    <a:pt x="13287" y="6173"/>
                  </a:cubicBezTo>
                  <a:lnTo>
                    <a:pt x="12931" y="6173"/>
                  </a:lnTo>
                  <a:cubicBezTo>
                    <a:pt x="12889" y="5859"/>
                    <a:pt x="13015" y="5524"/>
                    <a:pt x="12785" y="5169"/>
                  </a:cubicBezTo>
                  <a:cubicBezTo>
                    <a:pt x="12178" y="5901"/>
                    <a:pt x="11383" y="5587"/>
                    <a:pt x="10651" y="5650"/>
                  </a:cubicBezTo>
                  <a:cubicBezTo>
                    <a:pt x="10546" y="5650"/>
                    <a:pt x="10421" y="5608"/>
                    <a:pt x="10337" y="5524"/>
                  </a:cubicBezTo>
                  <a:cubicBezTo>
                    <a:pt x="9835" y="5127"/>
                    <a:pt x="9793" y="5148"/>
                    <a:pt x="9521" y="5650"/>
                  </a:cubicBezTo>
                  <a:cubicBezTo>
                    <a:pt x="9458" y="5796"/>
                    <a:pt x="9458" y="6006"/>
                    <a:pt x="9249" y="6047"/>
                  </a:cubicBezTo>
                  <a:cubicBezTo>
                    <a:pt x="8872" y="5713"/>
                    <a:pt x="8851" y="5692"/>
                    <a:pt x="8412" y="5901"/>
                  </a:cubicBezTo>
                  <a:cubicBezTo>
                    <a:pt x="8182" y="6027"/>
                    <a:pt x="8035" y="5901"/>
                    <a:pt x="7847" y="5838"/>
                  </a:cubicBezTo>
                  <a:cubicBezTo>
                    <a:pt x="7366" y="5629"/>
                    <a:pt x="6759" y="5838"/>
                    <a:pt x="6361" y="6319"/>
                  </a:cubicBezTo>
                  <a:lnTo>
                    <a:pt x="5106" y="6340"/>
                  </a:lnTo>
                  <a:cubicBezTo>
                    <a:pt x="4750" y="6047"/>
                    <a:pt x="4269" y="6236"/>
                    <a:pt x="3871" y="6089"/>
                  </a:cubicBezTo>
                  <a:cubicBezTo>
                    <a:pt x="3767" y="6047"/>
                    <a:pt x="3725" y="6236"/>
                    <a:pt x="3704" y="6340"/>
                  </a:cubicBezTo>
                  <a:lnTo>
                    <a:pt x="3348" y="6340"/>
                  </a:lnTo>
                  <a:cubicBezTo>
                    <a:pt x="3202" y="5880"/>
                    <a:pt x="2930" y="5964"/>
                    <a:pt x="2637" y="6173"/>
                  </a:cubicBezTo>
                  <a:cubicBezTo>
                    <a:pt x="2323" y="6173"/>
                    <a:pt x="2009" y="6068"/>
                    <a:pt x="1737" y="5880"/>
                  </a:cubicBezTo>
                  <a:cubicBezTo>
                    <a:pt x="1905" y="5127"/>
                    <a:pt x="1800" y="4897"/>
                    <a:pt x="1089" y="4646"/>
                  </a:cubicBezTo>
                  <a:cubicBezTo>
                    <a:pt x="963" y="4604"/>
                    <a:pt x="817" y="4604"/>
                    <a:pt x="670" y="4604"/>
                  </a:cubicBezTo>
                  <a:cubicBezTo>
                    <a:pt x="607" y="4541"/>
                    <a:pt x="565" y="4478"/>
                    <a:pt x="503" y="4436"/>
                  </a:cubicBezTo>
                  <a:cubicBezTo>
                    <a:pt x="670" y="4164"/>
                    <a:pt x="691" y="3830"/>
                    <a:pt x="900" y="3558"/>
                  </a:cubicBezTo>
                  <a:cubicBezTo>
                    <a:pt x="1109" y="3286"/>
                    <a:pt x="1109" y="2930"/>
                    <a:pt x="921" y="2658"/>
                  </a:cubicBezTo>
                  <a:cubicBezTo>
                    <a:pt x="754" y="2407"/>
                    <a:pt x="565" y="2051"/>
                    <a:pt x="168" y="2386"/>
                  </a:cubicBezTo>
                  <a:cubicBezTo>
                    <a:pt x="126" y="2428"/>
                    <a:pt x="1" y="2323"/>
                    <a:pt x="21" y="2239"/>
                  </a:cubicBezTo>
                  <a:cubicBezTo>
                    <a:pt x="21" y="2135"/>
                    <a:pt x="63" y="2030"/>
                    <a:pt x="105" y="2009"/>
                  </a:cubicBezTo>
                  <a:cubicBezTo>
                    <a:pt x="545" y="1800"/>
                    <a:pt x="1026" y="1653"/>
                    <a:pt x="1528" y="1591"/>
                  </a:cubicBezTo>
                  <a:cubicBezTo>
                    <a:pt x="1737" y="1591"/>
                    <a:pt x="1988" y="1549"/>
                    <a:pt x="2009" y="1298"/>
                  </a:cubicBezTo>
                  <a:cubicBezTo>
                    <a:pt x="2051" y="984"/>
                    <a:pt x="1716" y="1109"/>
                    <a:pt x="1570" y="1005"/>
                  </a:cubicBezTo>
                  <a:cubicBezTo>
                    <a:pt x="1528" y="963"/>
                    <a:pt x="1507" y="900"/>
                    <a:pt x="1486" y="858"/>
                  </a:cubicBezTo>
                  <a:cubicBezTo>
                    <a:pt x="1570" y="649"/>
                    <a:pt x="1946" y="691"/>
                    <a:pt x="1926" y="398"/>
                  </a:cubicBezTo>
                  <a:lnTo>
                    <a:pt x="2449" y="356"/>
                  </a:lnTo>
                  <a:cubicBezTo>
                    <a:pt x="2721" y="691"/>
                    <a:pt x="3265" y="377"/>
                    <a:pt x="3516" y="837"/>
                  </a:cubicBezTo>
                  <a:cubicBezTo>
                    <a:pt x="3704" y="1172"/>
                    <a:pt x="3955" y="1109"/>
                    <a:pt x="4039" y="712"/>
                  </a:cubicBezTo>
                  <a:cubicBezTo>
                    <a:pt x="4102" y="545"/>
                    <a:pt x="4164" y="398"/>
                    <a:pt x="4206" y="231"/>
                  </a:cubicBezTo>
                  <a:cubicBezTo>
                    <a:pt x="4562" y="147"/>
                    <a:pt x="4918" y="147"/>
                    <a:pt x="5273" y="210"/>
                  </a:cubicBezTo>
                  <a:cubicBezTo>
                    <a:pt x="5378" y="733"/>
                    <a:pt x="5378" y="733"/>
                    <a:pt x="5755" y="482"/>
                  </a:cubicBezTo>
                  <a:lnTo>
                    <a:pt x="5985" y="356"/>
                  </a:lnTo>
                  <a:lnTo>
                    <a:pt x="6340" y="356"/>
                  </a:lnTo>
                  <a:cubicBezTo>
                    <a:pt x="6445" y="712"/>
                    <a:pt x="6508" y="1068"/>
                    <a:pt x="6152" y="1361"/>
                  </a:cubicBezTo>
                  <a:cubicBezTo>
                    <a:pt x="5922" y="1549"/>
                    <a:pt x="5901" y="1884"/>
                    <a:pt x="6089" y="2093"/>
                  </a:cubicBezTo>
                  <a:cubicBezTo>
                    <a:pt x="6236" y="2323"/>
                    <a:pt x="6424" y="2511"/>
                    <a:pt x="6738" y="2428"/>
                  </a:cubicBezTo>
                  <a:cubicBezTo>
                    <a:pt x="7156" y="2323"/>
                    <a:pt x="7700" y="2825"/>
                    <a:pt x="7993" y="2177"/>
                  </a:cubicBezTo>
                  <a:cubicBezTo>
                    <a:pt x="7993" y="2156"/>
                    <a:pt x="8161" y="2197"/>
                    <a:pt x="8244" y="2197"/>
                  </a:cubicBezTo>
                  <a:cubicBezTo>
                    <a:pt x="8558" y="2197"/>
                    <a:pt x="9270" y="1570"/>
                    <a:pt x="9312" y="1277"/>
                  </a:cubicBezTo>
                  <a:cubicBezTo>
                    <a:pt x="9332" y="1151"/>
                    <a:pt x="9312" y="984"/>
                    <a:pt x="9207" y="963"/>
                  </a:cubicBezTo>
                  <a:cubicBezTo>
                    <a:pt x="8516" y="900"/>
                    <a:pt x="8788" y="440"/>
                    <a:pt x="8830" y="84"/>
                  </a:cubicBezTo>
                  <a:cubicBezTo>
                    <a:pt x="9060" y="1"/>
                    <a:pt x="9291" y="1"/>
                    <a:pt x="9521" y="42"/>
                  </a:cubicBezTo>
                  <a:cubicBezTo>
                    <a:pt x="9542" y="84"/>
                    <a:pt x="9542" y="105"/>
                    <a:pt x="9563" y="147"/>
                  </a:cubicBezTo>
                  <a:close/>
                  <a:moveTo>
                    <a:pt x="12304" y="2407"/>
                  </a:moveTo>
                  <a:cubicBezTo>
                    <a:pt x="12345" y="2386"/>
                    <a:pt x="12471" y="2365"/>
                    <a:pt x="12471" y="2323"/>
                  </a:cubicBezTo>
                  <a:cubicBezTo>
                    <a:pt x="12534" y="2177"/>
                    <a:pt x="12429" y="2114"/>
                    <a:pt x="12304" y="2114"/>
                  </a:cubicBezTo>
                  <a:cubicBezTo>
                    <a:pt x="12220" y="2114"/>
                    <a:pt x="12136" y="2156"/>
                    <a:pt x="12136" y="2260"/>
                  </a:cubicBezTo>
                  <a:cubicBezTo>
                    <a:pt x="12115" y="2344"/>
                    <a:pt x="12178" y="2407"/>
                    <a:pt x="12304" y="240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51"/>
            <p:cNvSpPr/>
            <p:nvPr/>
          </p:nvSpPr>
          <p:spPr>
            <a:xfrm>
              <a:off x="5127975" y="4751525"/>
              <a:ext cx="328525" cy="37700"/>
            </a:xfrm>
            <a:custGeom>
              <a:avLst/>
              <a:gdLst/>
              <a:ahLst/>
              <a:cxnLst/>
              <a:rect l="l" t="t" r="r" b="b"/>
              <a:pathLst>
                <a:path w="13141" h="1508" extrusionOk="0">
                  <a:moveTo>
                    <a:pt x="1" y="1424"/>
                  </a:moveTo>
                  <a:cubicBezTo>
                    <a:pt x="126" y="1005"/>
                    <a:pt x="314" y="796"/>
                    <a:pt x="817" y="859"/>
                  </a:cubicBezTo>
                  <a:cubicBezTo>
                    <a:pt x="1277" y="921"/>
                    <a:pt x="1758" y="879"/>
                    <a:pt x="2198" y="691"/>
                  </a:cubicBezTo>
                  <a:cubicBezTo>
                    <a:pt x="2993" y="377"/>
                    <a:pt x="3871" y="335"/>
                    <a:pt x="4687" y="607"/>
                  </a:cubicBezTo>
                  <a:cubicBezTo>
                    <a:pt x="5085" y="775"/>
                    <a:pt x="5503" y="712"/>
                    <a:pt x="5838" y="461"/>
                  </a:cubicBezTo>
                  <a:cubicBezTo>
                    <a:pt x="5985" y="335"/>
                    <a:pt x="6215" y="315"/>
                    <a:pt x="6403" y="231"/>
                  </a:cubicBezTo>
                  <a:cubicBezTo>
                    <a:pt x="6759" y="43"/>
                    <a:pt x="7073" y="1"/>
                    <a:pt x="7282" y="419"/>
                  </a:cubicBezTo>
                  <a:cubicBezTo>
                    <a:pt x="7366" y="587"/>
                    <a:pt x="7512" y="796"/>
                    <a:pt x="7680" y="733"/>
                  </a:cubicBezTo>
                  <a:cubicBezTo>
                    <a:pt x="8203" y="503"/>
                    <a:pt x="8726" y="796"/>
                    <a:pt x="9228" y="775"/>
                  </a:cubicBezTo>
                  <a:cubicBezTo>
                    <a:pt x="9416" y="754"/>
                    <a:pt x="9584" y="775"/>
                    <a:pt x="9730" y="628"/>
                  </a:cubicBezTo>
                  <a:cubicBezTo>
                    <a:pt x="10274" y="22"/>
                    <a:pt x="10860" y="335"/>
                    <a:pt x="11404" y="587"/>
                  </a:cubicBezTo>
                  <a:cubicBezTo>
                    <a:pt x="11739" y="733"/>
                    <a:pt x="11969" y="900"/>
                    <a:pt x="12345" y="670"/>
                  </a:cubicBezTo>
                  <a:cubicBezTo>
                    <a:pt x="12701" y="461"/>
                    <a:pt x="13036" y="607"/>
                    <a:pt x="13141" y="1068"/>
                  </a:cubicBezTo>
                  <a:cubicBezTo>
                    <a:pt x="12053" y="1089"/>
                    <a:pt x="10944" y="1068"/>
                    <a:pt x="9856" y="1131"/>
                  </a:cubicBezTo>
                  <a:cubicBezTo>
                    <a:pt x="8140" y="1235"/>
                    <a:pt x="6403" y="1256"/>
                    <a:pt x="4667" y="1319"/>
                  </a:cubicBezTo>
                  <a:cubicBezTo>
                    <a:pt x="3118" y="1403"/>
                    <a:pt x="1570" y="1507"/>
                    <a:pt x="1" y="142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51"/>
            <p:cNvSpPr/>
            <p:nvPr/>
          </p:nvSpPr>
          <p:spPr>
            <a:xfrm>
              <a:off x="4146125" y="4641675"/>
              <a:ext cx="85825" cy="71700"/>
            </a:xfrm>
            <a:custGeom>
              <a:avLst/>
              <a:gdLst/>
              <a:ahLst/>
              <a:cxnLst/>
              <a:rect l="l" t="t" r="r" b="b"/>
              <a:pathLst>
                <a:path w="3433" h="2868" extrusionOk="0">
                  <a:moveTo>
                    <a:pt x="2930" y="105"/>
                  </a:moveTo>
                  <a:cubicBezTo>
                    <a:pt x="2888" y="461"/>
                    <a:pt x="2616" y="921"/>
                    <a:pt x="3307" y="984"/>
                  </a:cubicBezTo>
                  <a:cubicBezTo>
                    <a:pt x="3411" y="984"/>
                    <a:pt x="3432" y="1172"/>
                    <a:pt x="3411" y="1298"/>
                  </a:cubicBezTo>
                  <a:cubicBezTo>
                    <a:pt x="3370" y="1591"/>
                    <a:pt x="2658" y="2219"/>
                    <a:pt x="2344" y="2219"/>
                  </a:cubicBezTo>
                  <a:cubicBezTo>
                    <a:pt x="2261" y="2219"/>
                    <a:pt x="2114" y="2177"/>
                    <a:pt x="2114" y="2198"/>
                  </a:cubicBezTo>
                  <a:cubicBezTo>
                    <a:pt x="1800" y="2867"/>
                    <a:pt x="1256" y="2365"/>
                    <a:pt x="838" y="2449"/>
                  </a:cubicBezTo>
                  <a:cubicBezTo>
                    <a:pt x="524" y="2532"/>
                    <a:pt x="336" y="2344"/>
                    <a:pt x="189" y="2114"/>
                  </a:cubicBezTo>
                  <a:cubicBezTo>
                    <a:pt x="1" y="1905"/>
                    <a:pt x="43" y="1570"/>
                    <a:pt x="252" y="1382"/>
                  </a:cubicBezTo>
                  <a:cubicBezTo>
                    <a:pt x="629" y="1089"/>
                    <a:pt x="545" y="733"/>
                    <a:pt x="440" y="377"/>
                  </a:cubicBezTo>
                  <a:cubicBezTo>
                    <a:pt x="608" y="377"/>
                    <a:pt x="754" y="315"/>
                    <a:pt x="796" y="126"/>
                  </a:cubicBezTo>
                  <a:cubicBezTo>
                    <a:pt x="1026" y="22"/>
                    <a:pt x="1277" y="1"/>
                    <a:pt x="1507" y="84"/>
                  </a:cubicBezTo>
                  <a:cubicBezTo>
                    <a:pt x="1759" y="461"/>
                    <a:pt x="1800" y="461"/>
                    <a:pt x="2031" y="84"/>
                  </a:cubicBezTo>
                  <a:cubicBezTo>
                    <a:pt x="2323" y="1"/>
                    <a:pt x="2637" y="22"/>
                    <a:pt x="2930" y="10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51"/>
            <p:cNvSpPr/>
            <p:nvPr/>
          </p:nvSpPr>
          <p:spPr>
            <a:xfrm>
              <a:off x="4157125" y="4770875"/>
              <a:ext cx="166375" cy="35075"/>
            </a:xfrm>
            <a:custGeom>
              <a:avLst/>
              <a:gdLst/>
              <a:ahLst/>
              <a:cxnLst/>
              <a:rect l="l" t="t" r="r" b="b"/>
              <a:pathLst>
                <a:path w="6655" h="1403" extrusionOk="0">
                  <a:moveTo>
                    <a:pt x="0" y="1194"/>
                  </a:moveTo>
                  <a:cubicBezTo>
                    <a:pt x="419" y="712"/>
                    <a:pt x="1026" y="503"/>
                    <a:pt x="1507" y="712"/>
                  </a:cubicBezTo>
                  <a:cubicBezTo>
                    <a:pt x="1695" y="796"/>
                    <a:pt x="1821" y="901"/>
                    <a:pt x="2072" y="796"/>
                  </a:cubicBezTo>
                  <a:cubicBezTo>
                    <a:pt x="2490" y="566"/>
                    <a:pt x="2511" y="587"/>
                    <a:pt x="2888" y="922"/>
                  </a:cubicBezTo>
                  <a:cubicBezTo>
                    <a:pt x="3097" y="880"/>
                    <a:pt x="3097" y="670"/>
                    <a:pt x="3181" y="524"/>
                  </a:cubicBezTo>
                  <a:cubicBezTo>
                    <a:pt x="3432" y="1"/>
                    <a:pt x="3474" y="1"/>
                    <a:pt x="3976" y="398"/>
                  </a:cubicBezTo>
                  <a:cubicBezTo>
                    <a:pt x="4080" y="482"/>
                    <a:pt x="4185" y="524"/>
                    <a:pt x="4311" y="524"/>
                  </a:cubicBezTo>
                  <a:cubicBezTo>
                    <a:pt x="5022" y="461"/>
                    <a:pt x="5838" y="775"/>
                    <a:pt x="6424" y="43"/>
                  </a:cubicBezTo>
                  <a:cubicBezTo>
                    <a:pt x="6654" y="398"/>
                    <a:pt x="6528" y="733"/>
                    <a:pt x="6570" y="1047"/>
                  </a:cubicBezTo>
                  <a:cubicBezTo>
                    <a:pt x="4792" y="1403"/>
                    <a:pt x="3013" y="1173"/>
                    <a:pt x="1235" y="1235"/>
                  </a:cubicBezTo>
                  <a:cubicBezTo>
                    <a:pt x="816" y="1235"/>
                    <a:pt x="419" y="1214"/>
                    <a:pt x="0" y="11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51"/>
            <p:cNvSpPr/>
            <p:nvPr/>
          </p:nvSpPr>
          <p:spPr>
            <a:xfrm>
              <a:off x="4737750" y="4641675"/>
              <a:ext cx="88950" cy="35600"/>
            </a:xfrm>
            <a:custGeom>
              <a:avLst/>
              <a:gdLst/>
              <a:ahLst/>
              <a:cxnLst/>
              <a:rect l="l" t="t" r="r" b="b"/>
              <a:pathLst>
                <a:path w="3558" h="1424" extrusionOk="0">
                  <a:moveTo>
                    <a:pt x="3558" y="377"/>
                  </a:moveTo>
                  <a:cubicBezTo>
                    <a:pt x="3474" y="1110"/>
                    <a:pt x="3160" y="1424"/>
                    <a:pt x="2595" y="1172"/>
                  </a:cubicBezTo>
                  <a:cubicBezTo>
                    <a:pt x="1967" y="921"/>
                    <a:pt x="1319" y="942"/>
                    <a:pt x="691" y="733"/>
                  </a:cubicBezTo>
                  <a:cubicBezTo>
                    <a:pt x="377" y="628"/>
                    <a:pt x="42" y="587"/>
                    <a:pt x="1" y="168"/>
                  </a:cubicBezTo>
                  <a:cubicBezTo>
                    <a:pt x="147" y="22"/>
                    <a:pt x="377" y="1"/>
                    <a:pt x="545" y="105"/>
                  </a:cubicBezTo>
                  <a:cubicBezTo>
                    <a:pt x="649" y="461"/>
                    <a:pt x="963" y="356"/>
                    <a:pt x="1214" y="356"/>
                  </a:cubicBezTo>
                  <a:cubicBezTo>
                    <a:pt x="1988" y="419"/>
                    <a:pt x="2783" y="231"/>
                    <a:pt x="3558" y="37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51"/>
            <p:cNvSpPr/>
            <p:nvPr/>
          </p:nvSpPr>
          <p:spPr>
            <a:xfrm>
              <a:off x="4756050" y="4770350"/>
              <a:ext cx="79550" cy="27225"/>
            </a:xfrm>
            <a:custGeom>
              <a:avLst/>
              <a:gdLst/>
              <a:ahLst/>
              <a:cxnLst/>
              <a:rect l="l" t="t" r="r" b="b"/>
              <a:pathLst>
                <a:path w="3182" h="1089" extrusionOk="0">
                  <a:moveTo>
                    <a:pt x="1" y="901"/>
                  </a:moveTo>
                  <a:cubicBezTo>
                    <a:pt x="189" y="378"/>
                    <a:pt x="754" y="398"/>
                    <a:pt x="1110" y="106"/>
                  </a:cubicBezTo>
                  <a:cubicBezTo>
                    <a:pt x="1235" y="1"/>
                    <a:pt x="1403" y="85"/>
                    <a:pt x="1486" y="189"/>
                  </a:cubicBezTo>
                  <a:cubicBezTo>
                    <a:pt x="1863" y="608"/>
                    <a:pt x="2282" y="608"/>
                    <a:pt x="2763" y="419"/>
                  </a:cubicBezTo>
                  <a:cubicBezTo>
                    <a:pt x="2993" y="315"/>
                    <a:pt x="3160" y="440"/>
                    <a:pt x="3181" y="691"/>
                  </a:cubicBezTo>
                  <a:cubicBezTo>
                    <a:pt x="2302" y="963"/>
                    <a:pt x="1382" y="922"/>
                    <a:pt x="482" y="1026"/>
                  </a:cubicBezTo>
                  <a:cubicBezTo>
                    <a:pt x="315" y="1089"/>
                    <a:pt x="126" y="1026"/>
                    <a:pt x="1" y="90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51"/>
            <p:cNvSpPr/>
            <p:nvPr/>
          </p:nvSpPr>
          <p:spPr>
            <a:xfrm>
              <a:off x="5655775" y="4760950"/>
              <a:ext cx="97325" cy="21475"/>
            </a:xfrm>
            <a:custGeom>
              <a:avLst/>
              <a:gdLst/>
              <a:ahLst/>
              <a:cxnLst/>
              <a:rect l="l" t="t" r="r" b="b"/>
              <a:pathLst>
                <a:path w="3893" h="859" extrusionOk="0">
                  <a:moveTo>
                    <a:pt x="0" y="461"/>
                  </a:moveTo>
                  <a:cubicBezTo>
                    <a:pt x="105" y="210"/>
                    <a:pt x="293" y="230"/>
                    <a:pt x="503" y="210"/>
                  </a:cubicBezTo>
                  <a:cubicBezTo>
                    <a:pt x="1486" y="189"/>
                    <a:pt x="2469" y="314"/>
                    <a:pt x="3432" y="42"/>
                  </a:cubicBezTo>
                  <a:cubicBezTo>
                    <a:pt x="3599" y="0"/>
                    <a:pt x="3788" y="63"/>
                    <a:pt x="3892" y="210"/>
                  </a:cubicBezTo>
                  <a:cubicBezTo>
                    <a:pt x="3139" y="461"/>
                    <a:pt x="2428" y="858"/>
                    <a:pt x="1570" y="565"/>
                  </a:cubicBezTo>
                  <a:cubicBezTo>
                    <a:pt x="1089" y="398"/>
                    <a:pt x="524" y="607"/>
                    <a:pt x="0" y="46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51"/>
            <p:cNvSpPr/>
            <p:nvPr/>
          </p:nvSpPr>
          <p:spPr>
            <a:xfrm>
              <a:off x="4661900" y="4641675"/>
              <a:ext cx="47625" cy="31425"/>
            </a:xfrm>
            <a:custGeom>
              <a:avLst/>
              <a:gdLst/>
              <a:ahLst/>
              <a:cxnLst/>
              <a:rect l="l" t="t" r="r" b="b"/>
              <a:pathLst>
                <a:path w="1905" h="1257" extrusionOk="0">
                  <a:moveTo>
                    <a:pt x="22" y="210"/>
                  </a:moveTo>
                  <a:lnTo>
                    <a:pt x="22" y="64"/>
                  </a:lnTo>
                  <a:cubicBezTo>
                    <a:pt x="314" y="1"/>
                    <a:pt x="628" y="1"/>
                    <a:pt x="921" y="84"/>
                  </a:cubicBezTo>
                  <a:cubicBezTo>
                    <a:pt x="1089" y="587"/>
                    <a:pt x="1507" y="294"/>
                    <a:pt x="1800" y="377"/>
                  </a:cubicBezTo>
                  <a:cubicBezTo>
                    <a:pt x="1842" y="628"/>
                    <a:pt x="1863" y="880"/>
                    <a:pt x="1905" y="1256"/>
                  </a:cubicBezTo>
                  <a:cubicBezTo>
                    <a:pt x="1570" y="1005"/>
                    <a:pt x="1151" y="880"/>
                    <a:pt x="733" y="900"/>
                  </a:cubicBezTo>
                  <a:cubicBezTo>
                    <a:pt x="335" y="900"/>
                    <a:pt x="1" y="712"/>
                    <a:pt x="22" y="21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51"/>
            <p:cNvSpPr/>
            <p:nvPr/>
          </p:nvSpPr>
          <p:spPr>
            <a:xfrm>
              <a:off x="4328700" y="4766700"/>
              <a:ext cx="46050" cy="36125"/>
            </a:xfrm>
            <a:custGeom>
              <a:avLst/>
              <a:gdLst/>
              <a:ahLst/>
              <a:cxnLst/>
              <a:rect l="l" t="t" r="r" b="b"/>
              <a:pathLst>
                <a:path w="1842" h="1445" extrusionOk="0">
                  <a:moveTo>
                    <a:pt x="63" y="1214"/>
                  </a:moveTo>
                  <a:cubicBezTo>
                    <a:pt x="84" y="984"/>
                    <a:pt x="0" y="586"/>
                    <a:pt x="461" y="858"/>
                  </a:cubicBezTo>
                  <a:cubicBezTo>
                    <a:pt x="712" y="1068"/>
                    <a:pt x="1067" y="1089"/>
                    <a:pt x="1360" y="963"/>
                  </a:cubicBezTo>
                  <a:cubicBezTo>
                    <a:pt x="1486" y="712"/>
                    <a:pt x="1235" y="503"/>
                    <a:pt x="1318" y="272"/>
                  </a:cubicBezTo>
                  <a:cubicBezTo>
                    <a:pt x="1360" y="147"/>
                    <a:pt x="1402" y="42"/>
                    <a:pt x="1549" y="42"/>
                  </a:cubicBezTo>
                  <a:cubicBezTo>
                    <a:pt x="1674" y="0"/>
                    <a:pt x="1779" y="84"/>
                    <a:pt x="1800" y="210"/>
                  </a:cubicBezTo>
                  <a:cubicBezTo>
                    <a:pt x="1821" y="544"/>
                    <a:pt x="1821" y="858"/>
                    <a:pt x="1842" y="1193"/>
                  </a:cubicBezTo>
                  <a:cubicBezTo>
                    <a:pt x="1277" y="1423"/>
                    <a:pt x="628" y="1444"/>
                    <a:pt x="63" y="121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51"/>
            <p:cNvSpPr/>
            <p:nvPr/>
          </p:nvSpPr>
          <p:spPr>
            <a:xfrm>
              <a:off x="4059825" y="4643250"/>
              <a:ext cx="44500" cy="28275"/>
            </a:xfrm>
            <a:custGeom>
              <a:avLst/>
              <a:gdLst/>
              <a:ahLst/>
              <a:cxnLst/>
              <a:rect l="l" t="t" r="r" b="b"/>
              <a:pathLst>
                <a:path w="1780" h="1131" extrusionOk="0">
                  <a:moveTo>
                    <a:pt x="1779" y="189"/>
                  </a:moveTo>
                  <a:cubicBezTo>
                    <a:pt x="1716" y="356"/>
                    <a:pt x="1653" y="524"/>
                    <a:pt x="1612" y="691"/>
                  </a:cubicBezTo>
                  <a:cubicBezTo>
                    <a:pt x="1486" y="1047"/>
                    <a:pt x="1256" y="1130"/>
                    <a:pt x="1089" y="817"/>
                  </a:cubicBezTo>
                  <a:cubicBezTo>
                    <a:pt x="817" y="356"/>
                    <a:pt x="273" y="649"/>
                    <a:pt x="1" y="314"/>
                  </a:cubicBezTo>
                  <a:cubicBezTo>
                    <a:pt x="565" y="1"/>
                    <a:pt x="1172" y="231"/>
                    <a:pt x="1779" y="18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51"/>
            <p:cNvSpPr/>
            <p:nvPr/>
          </p:nvSpPr>
          <p:spPr>
            <a:xfrm>
              <a:off x="5535975" y="4766700"/>
              <a:ext cx="62275" cy="7875"/>
            </a:xfrm>
            <a:custGeom>
              <a:avLst/>
              <a:gdLst/>
              <a:ahLst/>
              <a:cxnLst/>
              <a:rect l="l" t="t" r="r" b="b"/>
              <a:pathLst>
                <a:path w="2491" h="315" extrusionOk="0">
                  <a:moveTo>
                    <a:pt x="1" y="314"/>
                  </a:moveTo>
                  <a:cubicBezTo>
                    <a:pt x="43" y="168"/>
                    <a:pt x="106" y="0"/>
                    <a:pt x="273" y="0"/>
                  </a:cubicBezTo>
                  <a:lnTo>
                    <a:pt x="2198" y="0"/>
                  </a:lnTo>
                  <a:cubicBezTo>
                    <a:pt x="2365" y="0"/>
                    <a:pt x="2449" y="147"/>
                    <a:pt x="2491" y="29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51"/>
            <p:cNvSpPr/>
            <p:nvPr/>
          </p:nvSpPr>
          <p:spPr>
            <a:xfrm>
              <a:off x="4463125" y="4771400"/>
              <a:ext cx="35600" cy="20950"/>
            </a:xfrm>
            <a:custGeom>
              <a:avLst/>
              <a:gdLst/>
              <a:ahLst/>
              <a:cxnLst/>
              <a:rect l="l" t="t" r="r" b="b"/>
              <a:pathLst>
                <a:path w="1424" h="838" extrusionOk="0">
                  <a:moveTo>
                    <a:pt x="1" y="838"/>
                  </a:moveTo>
                  <a:cubicBezTo>
                    <a:pt x="84" y="64"/>
                    <a:pt x="189" y="1"/>
                    <a:pt x="817" y="356"/>
                  </a:cubicBezTo>
                  <a:cubicBezTo>
                    <a:pt x="1026" y="482"/>
                    <a:pt x="1382" y="440"/>
                    <a:pt x="1423" y="79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51"/>
            <p:cNvSpPr/>
            <p:nvPr/>
          </p:nvSpPr>
          <p:spPr>
            <a:xfrm>
              <a:off x="4622150" y="4774550"/>
              <a:ext cx="36125" cy="23550"/>
            </a:xfrm>
            <a:custGeom>
              <a:avLst/>
              <a:gdLst/>
              <a:ahLst/>
              <a:cxnLst/>
              <a:rect l="l" t="t" r="r" b="b"/>
              <a:pathLst>
                <a:path w="1445" h="942" extrusionOk="0">
                  <a:moveTo>
                    <a:pt x="21" y="816"/>
                  </a:moveTo>
                  <a:cubicBezTo>
                    <a:pt x="42" y="670"/>
                    <a:pt x="0" y="440"/>
                    <a:pt x="252" y="440"/>
                  </a:cubicBezTo>
                  <a:cubicBezTo>
                    <a:pt x="398" y="440"/>
                    <a:pt x="544" y="586"/>
                    <a:pt x="670" y="482"/>
                  </a:cubicBezTo>
                  <a:cubicBezTo>
                    <a:pt x="1277" y="0"/>
                    <a:pt x="1319" y="482"/>
                    <a:pt x="1444" y="879"/>
                  </a:cubicBezTo>
                  <a:cubicBezTo>
                    <a:pt x="963" y="942"/>
                    <a:pt x="482" y="921"/>
                    <a:pt x="21" y="81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51"/>
            <p:cNvSpPr/>
            <p:nvPr/>
          </p:nvSpPr>
          <p:spPr>
            <a:xfrm>
              <a:off x="4090700" y="4793900"/>
              <a:ext cx="35575" cy="15200"/>
            </a:xfrm>
            <a:custGeom>
              <a:avLst/>
              <a:gdLst/>
              <a:ahLst/>
              <a:cxnLst/>
              <a:rect l="l" t="t" r="r" b="b"/>
              <a:pathLst>
                <a:path w="1423" h="608" extrusionOk="0">
                  <a:moveTo>
                    <a:pt x="0" y="314"/>
                  </a:moveTo>
                  <a:cubicBezTo>
                    <a:pt x="21" y="189"/>
                    <a:pt x="63" y="1"/>
                    <a:pt x="167" y="42"/>
                  </a:cubicBezTo>
                  <a:cubicBezTo>
                    <a:pt x="565" y="210"/>
                    <a:pt x="1046" y="1"/>
                    <a:pt x="1423" y="314"/>
                  </a:cubicBezTo>
                  <a:cubicBezTo>
                    <a:pt x="942" y="607"/>
                    <a:pt x="460" y="503"/>
                    <a:pt x="0" y="31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51"/>
            <p:cNvSpPr/>
            <p:nvPr/>
          </p:nvSpPr>
          <p:spPr>
            <a:xfrm>
              <a:off x="5097625" y="4772975"/>
              <a:ext cx="17300" cy="20950"/>
            </a:xfrm>
            <a:custGeom>
              <a:avLst/>
              <a:gdLst/>
              <a:ahLst/>
              <a:cxnLst/>
              <a:rect l="l" t="t" r="r" b="b"/>
              <a:pathLst>
                <a:path w="692" h="838" extrusionOk="0">
                  <a:moveTo>
                    <a:pt x="1" y="607"/>
                  </a:moveTo>
                  <a:cubicBezTo>
                    <a:pt x="210" y="482"/>
                    <a:pt x="440" y="1"/>
                    <a:pt x="691" y="586"/>
                  </a:cubicBezTo>
                  <a:cubicBezTo>
                    <a:pt x="524" y="817"/>
                    <a:pt x="168" y="838"/>
                    <a:pt x="1" y="60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51"/>
            <p:cNvSpPr/>
            <p:nvPr/>
          </p:nvSpPr>
          <p:spPr>
            <a:xfrm>
              <a:off x="4866425" y="4778200"/>
              <a:ext cx="18350" cy="15725"/>
            </a:xfrm>
            <a:custGeom>
              <a:avLst/>
              <a:gdLst/>
              <a:ahLst/>
              <a:cxnLst/>
              <a:rect l="l" t="t" r="r" b="b"/>
              <a:pathLst>
                <a:path w="734" h="629" extrusionOk="0">
                  <a:moveTo>
                    <a:pt x="1" y="398"/>
                  </a:moveTo>
                  <a:cubicBezTo>
                    <a:pt x="524" y="1"/>
                    <a:pt x="524" y="1"/>
                    <a:pt x="733" y="440"/>
                  </a:cubicBezTo>
                  <a:cubicBezTo>
                    <a:pt x="524" y="629"/>
                    <a:pt x="189" y="608"/>
                    <a:pt x="1" y="39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51"/>
            <p:cNvSpPr/>
            <p:nvPr/>
          </p:nvSpPr>
          <p:spPr>
            <a:xfrm>
              <a:off x="5607125" y="476880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1" y="230"/>
                  </a:moveTo>
                  <a:cubicBezTo>
                    <a:pt x="252" y="0"/>
                    <a:pt x="628" y="0"/>
                    <a:pt x="879" y="230"/>
                  </a:cubicBezTo>
                  <a:cubicBezTo>
                    <a:pt x="628" y="481"/>
                    <a:pt x="252" y="481"/>
                    <a:pt x="1" y="23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51"/>
            <p:cNvSpPr/>
            <p:nvPr/>
          </p:nvSpPr>
          <p:spPr>
            <a:xfrm>
              <a:off x="4130450" y="4645350"/>
              <a:ext cx="17800" cy="15175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712" y="230"/>
                  </a:moveTo>
                  <a:lnTo>
                    <a:pt x="502" y="356"/>
                  </a:lnTo>
                  <a:cubicBezTo>
                    <a:pt x="105" y="607"/>
                    <a:pt x="105" y="607"/>
                    <a:pt x="0" y="84"/>
                  </a:cubicBezTo>
                  <a:cubicBezTo>
                    <a:pt x="230" y="21"/>
                    <a:pt x="481" y="0"/>
                    <a:pt x="712" y="4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51"/>
            <p:cNvSpPr/>
            <p:nvPr/>
          </p:nvSpPr>
          <p:spPr>
            <a:xfrm>
              <a:off x="4582925" y="4785525"/>
              <a:ext cx="17800" cy="12575"/>
            </a:xfrm>
            <a:custGeom>
              <a:avLst/>
              <a:gdLst/>
              <a:ahLst/>
              <a:cxnLst/>
              <a:rect l="l" t="t" r="r" b="b"/>
              <a:pathLst>
                <a:path w="712" h="503" extrusionOk="0">
                  <a:moveTo>
                    <a:pt x="0" y="294"/>
                  </a:moveTo>
                  <a:cubicBezTo>
                    <a:pt x="251" y="84"/>
                    <a:pt x="523" y="1"/>
                    <a:pt x="712" y="377"/>
                  </a:cubicBezTo>
                  <a:cubicBezTo>
                    <a:pt x="481" y="503"/>
                    <a:pt x="188" y="482"/>
                    <a:pt x="0" y="2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51"/>
            <p:cNvSpPr/>
            <p:nvPr/>
          </p:nvSpPr>
          <p:spPr>
            <a:xfrm>
              <a:off x="4689100" y="4786575"/>
              <a:ext cx="13625" cy="11000"/>
            </a:xfrm>
            <a:custGeom>
              <a:avLst/>
              <a:gdLst/>
              <a:ahLst/>
              <a:cxnLst/>
              <a:rect l="l" t="t" r="r" b="b"/>
              <a:pathLst>
                <a:path w="545" h="440" extrusionOk="0">
                  <a:moveTo>
                    <a:pt x="1" y="356"/>
                  </a:moveTo>
                  <a:cubicBezTo>
                    <a:pt x="126" y="1"/>
                    <a:pt x="314" y="1"/>
                    <a:pt x="545" y="252"/>
                  </a:cubicBezTo>
                  <a:cubicBezTo>
                    <a:pt x="398" y="419"/>
                    <a:pt x="189" y="440"/>
                    <a:pt x="1" y="35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51"/>
            <p:cNvSpPr/>
            <p:nvPr/>
          </p:nvSpPr>
          <p:spPr>
            <a:xfrm>
              <a:off x="5638000" y="476775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42" y="21"/>
                    <a:pt x="167" y="21"/>
                  </a:cubicBezTo>
                  <a:cubicBezTo>
                    <a:pt x="314" y="0"/>
                    <a:pt x="335" y="126"/>
                    <a:pt x="356" y="210"/>
                  </a:cubicBezTo>
                  <a:cubicBezTo>
                    <a:pt x="251" y="272"/>
                    <a:pt x="126" y="272"/>
                    <a:pt x="0" y="23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51"/>
            <p:cNvSpPr/>
            <p:nvPr/>
          </p:nvSpPr>
          <p:spPr>
            <a:xfrm>
              <a:off x="4711600" y="4788150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0" y="189"/>
                  </a:moveTo>
                  <a:cubicBezTo>
                    <a:pt x="105" y="0"/>
                    <a:pt x="231" y="21"/>
                    <a:pt x="356" y="189"/>
                  </a:cubicBezTo>
                  <a:cubicBezTo>
                    <a:pt x="231" y="356"/>
                    <a:pt x="105" y="356"/>
                    <a:pt x="0" y="18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51"/>
            <p:cNvSpPr/>
            <p:nvPr/>
          </p:nvSpPr>
          <p:spPr>
            <a:xfrm>
              <a:off x="4844450" y="4783450"/>
              <a:ext cx="8925" cy="9425"/>
            </a:xfrm>
            <a:custGeom>
              <a:avLst/>
              <a:gdLst/>
              <a:ahLst/>
              <a:cxnLst/>
              <a:rect l="l" t="t" r="r" b="b"/>
              <a:pathLst>
                <a:path w="357" h="377" extrusionOk="0">
                  <a:moveTo>
                    <a:pt x="1" y="188"/>
                  </a:moveTo>
                  <a:cubicBezTo>
                    <a:pt x="126" y="0"/>
                    <a:pt x="252" y="21"/>
                    <a:pt x="357" y="209"/>
                  </a:cubicBezTo>
                  <a:cubicBezTo>
                    <a:pt x="231" y="377"/>
                    <a:pt x="126" y="356"/>
                    <a:pt x="1" y="18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51"/>
            <p:cNvSpPr/>
            <p:nvPr/>
          </p:nvSpPr>
          <p:spPr>
            <a:xfrm>
              <a:off x="5474250" y="4775075"/>
              <a:ext cx="8400" cy="840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" y="168"/>
                  </a:moveTo>
                  <a:cubicBezTo>
                    <a:pt x="106" y="0"/>
                    <a:pt x="231" y="0"/>
                    <a:pt x="336" y="168"/>
                  </a:cubicBezTo>
                  <a:cubicBezTo>
                    <a:pt x="231" y="335"/>
                    <a:pt x="106" y="335"/>
                    <a:pt x="1" y="16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51"/>
            <p:cNvSpPr/>
            <p:nvPr/>
          </p:nvSpPr>
          <p:spPr>
            <a:xfrm>
              <a:off x="5097125" y="4725900"/>
              <a:ext cx="52850" cy="39775"/>
            </a:xfrm>
            <a:custGeom>
              <a:avLst/>
              <a:gdLst/>
              <a:ahLst/>
              <a:cxnLst/>
              <a:rect l="l" t="t" r="r" b="b"/>
              <a:pathLst>
                <a:path w="2114" h="1591" extrusionOk="0">
                  <a:moveTo>
                    <a:pt x="42" y="1109"/>
                  </a:moveTo>
                  <a:cubicBezTo>
                    <a:pt x="84" y="942"/>
                    <a:pt x="147" y="754"/>
                    <a:pt x="167" y="586"/>
                  </a:cubicBezTo>
                  <a:cubicBezTo>
                    <a:pt x="209" y="210"/>
                    <a:pt x="439" y="126"/>
                    <a:pt x="732" y="231"/>
                  </a:cubicBezTo>
                  <a:cubicBezTo>
                    <a:pt x="1088" y="335"/>
                    <a:pt x="1402" y="461"/>
                    <a:pt x="1695" y="105"/>
                  </a:cubicBezTo>
                  <a:cubicBezTo>
                    <a:pt x="1779" y="0"/>
                    <a:pt x="1925" y="0"/>
                    <a:pt x="2009" y="105"/>
                  </a:cubicBezTo>
                  <a:cubicBezTo>
                    <a:pt x="2113" y="210"/>
                    <a:pt x="2030" y="314"/>
                    <a:pt x="2009" y="419"/>
                  </a:cubicBezTo>
                  <a:cubicBezTo>
                    <a:pt x="1967" y="796"/>
                    <a:pt x="1611" y="1068"/>
                    <a:pt x="1255" y="1005"/>
                  </a:cubicBezTo>
                  <a:cubicBezTo>
                    <a:pt x="879" y="963"/>
                    <a:pt x="732" y="1026"/>
                    <a:pt x="607" y="1360"/>
                  </a:cubicBezTo>
                  <a:cubicBezTo>
                    <a:pt x="565" y="1528"/>
                    <a:pt x="398" y="1591"/>
                    <a:pt x="251" y="1528"/>
                  </a:cubicBezTo>
                  <a:cubicBezTo>
                    <a:pt x="84" y="1444"/>
                    <a:pt x="0" y="1277"/>
                    <a:pt x="42" y="110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51"/>
            <p:cNvSpPr/>
            <p:nvPr/>
          </p:nvSpPr>
          <p:spPr>
            <a:xfrm>
              <a:off x="5821600" y="4678825"/>
              <a:ext cx="14150" cy="12050"/>
            </a:xfrm>
            <a:custGeom>
              <a:avLst/>
              <a:gdLst/>
              <a:ahLst/>
              <a:cxnLst/>
              <a:rect l="l" t="t" r="r" b="b"/>
              <a:pathLst>
                <a:path w="566" h="482" extrusionOk="0">
                  <a:moveTo>
                    <a:pt x="314" y="482"/>
                  </a:moveTo>
                  <a:cubicBezTo>
                    <a:pt x="168" y="482"/>
                    <a:pt x="0" y="461"/>
                    <a:pt x="21" y="272"/>
                  </a:cubicBezTo>
                  <a:cubicBezTo>
                    <a:pt x="0" y="105"/>
                    <a:pt x="147" y="0"/>
                    <a:pt x="293" y="0"/>
                  </a:cubicBezTo>
                  <a:cubicBezTo>
                    <a:pt x="461" y="0"/>
                    <a:pt x="565" y="126"/>
                    <a:pt x="565" y="293"/>
                  </a:cubicBezTo>
                  <a:cubicBezTo>
                    <a:pt x="565" y="461"/>
                    <a:pt x="440" y="461"/>
                    <a:pt x="314" y="48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51"/>
            <p:cNvSpPr/>
            <p:nvPr/>
          </p:nvSpPr>
          <p:spPr>
            <a:xfrm>
              <a:off x="5341400" y="4657375"/>
              <a:ext cx="15725" cy="11525"/>
            </a:xfrm>
            <a:custGeom>
              <a:avLst/>
              <a:gdLst/>
              <a:ahLst/>
              <a:cxnLst/>
              <a:rect l="l" t="t" r="r" b="b"/>
              <a:pathLst>
                <a:path w="629" h="461" extrusionOk="0">
                  <a:moveTo>
                    <a:pt x="210" y="0"/>
                  </a:moveTo>
                  <a:cubicBezTo>
                    <a:pt x="356" y="21"/>
                    <a:pt x="544" y="84"/>
                    <a:pt x="586" y="272"/>
                  </a:cubicBezTo>
                  <a:cubicBezTo>
                    <a:pt x="628" y="398"/>
                    <a:pt x="482" y="461"/>
                    <a:pt x="377" y="461"/>
                  </a:cubicBezTo>
                  <a:cubicBezTo>
                    <a:pt x="189" y="461"/>
                    <a:pt x="0" y="419"/>
                    <a:pt x="21" y="168"/>
                  </a:cubicBezTo>
                  <a:cubicBezTo>
                    <a:pt x="21" y="84"/>
                    <a:pt x="105" y="0"/>
                    <a:pt x="21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51"/>
            <p:cNvSpPr/>
            <p:nvPr/>
          </p:nvSpPr>
          <p:spPr>
            <a:xfrm>
              <a:off x="5301650" y="4675150"/>
              <a:ext cx="7875" cy="9975"/>
            </a:xfrm>
            <a:custGeom>
              <a:avLst/>
              <a:gdLst/>
              <a:ahLst/>
              <a:cxnLst/>
              <a:rect l="l" t="t" r="r" b="b"/>
              <a:pathLst>
                <a:path w="315" h="399" extrusionOk="0">
                  <a:moveTo>
                    <a:pt x="314" y="210"/>
                  </a:moveTo>
                  <a:cubicBezTo>
                    <a:pt x="272" y="252"/>
                    <a:pt x="251" y="357"/>
                    <a:pt x="189" y="357"/>
                  </a:cubicBezTo>
                  <a:cubicBezTo>
                    <a:pt x="42" y="398"/>
                    <a:pt x="21" y="273"/>
                    <a:pt x="0" y="168"/>
                  </a:cubicBezTo>
                  <a:cubicBezTo>
                    <a:pt x="0" y="85"/>
                    <a:pt x="63" y="1"/>
                    <a:pt x="168" y="1"/>
                  </a:cubicBezTo>
                  <a:cubicBezTo>
                    <a:pt x="251" y="22"/>
                    <a:pt x="293" y="85"/>
                    <a:pt x="314" y="21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51"/>
            <p:cNvSpPr/>
            <p:nvPr/>
          </p:nvSpPr>
          <p:spPr>
            <a:xfrm>
              <a:off x="5360225" y="467935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68"/>
                    <a:pt x="168" y="209"/>
                  </a:cubicBezTo>
                  <a:cubicBezTo>
                    <a:pt x="105" y="189"/>
                    <a:pt x="42" y="189"/>
                    <a:pt x="22" y="147"/>
                  </a:cubicBezTo>
                  <a:cubicBezTo>
                    <a:pt x="1" y="105"/>
                    <a:pt x="63" y="42"/>
                    <a:pt x="8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51"/>
            <p:cNvSpPr/>
            <p:nvPr/>
          </p:nvSpPr>
          <p:spPr>
            <a:xfrm>
              <a:off x="4611175" y="4651100"/>
              <a:ext cx="50225" cy="32975"/>
            </a:xfrm>
            <a:custGeom>
              <a:avLst/>
              <a:gdLst/>
              <a:ahLst/>
              <a:cxnLst/>
              <a:rect l="l" t="t" r="r" b="b"/>
              <a:pathLst>
                <a:path w="2009" h="1319" extrusionOk="0">
                  <a:moveTo>
                    <a:pt x="105" y="0"/>
                  </a:moveTo>
                  <a:lnTo>
                    <a:pt x="837" y="0"/>
                  </a:lnTo>
                  <a:cubicBezTo>
                    <a:pt x="816" y="398"/>
                    <a:pt x="942" y="691"/>
                    <a:pt x="1402" y="691"/>
                  </a:cubicBezTo>
                  <a:cubicBezTo>
                    <a:pt x="1527" y="691"/>
                    <a:pt x="1632" y="712"/>
                    <a:pt x="1758" y="754"/>
                  </a:cubicBezTo>
                  <a:cubicBezTo>
                    <a:pt x="1883" y="795"/>
                    <a:pt x="2009" y="900"/>
                    <a:pt x="1967" y="1067"/>
                  </a:cubicBezTo>
                  <a:cubicBezTo>
                    <a:pt x="1925" y="1214"/>
                    <a:pt x="1799" y="1214"/>
                    <a:pt x="1695" y="1235"/>
                  </a:cubicBezTo>
                  <a:cubicBezTo>
                    <a:pt x="1109" y="1319"/>
                    <a:pt x="691" y="942"/>
                    <a:pt x="230" y="733"/>
                  </a:cubicBezTo>
                  <a:cubicBezTo>
                    <a:pt x="0" y="649"/>
                    <a:pt x="146" y="251"/>
                    <a:pt x="10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51"/>
            <p:cNvSpPr/>
            <p:nvPr/>
          </p:nvSpPr>
          <p:spPr>
            <a:xfrm>
              <a:off x="4476200" y="4645875"/>
              <a:ext cx="35600" cy="15175"/>
            </a:xfrm>
            <a:custGeom>
              <a:avLst/>
              <a:gdLst/>
              <a:ahLst/>
              <a:cxnLst/>
              <a:rect l="l" t="t" r="r" b="b"/>
              <a:pathLst>
                <a:path w="1424" h="607" extrusionOk="0">
                  <a:moveTo>
                    <a:pt x="1" y="377"/>
                  </a:moveTo>
                  <a:cubicBezTo>
                    <a:pt x="1" y="168"/>
                    <a:pt x="189" y="0"/>
                    <a:pt x="398" y="42"/>
                  </a:cubicBezTo>
                  <a:lnTo>
                    <a:pt x="1424" y="42"/>
                  </a:lnTo>
                  <a:cubicBezTo>
                    <a:pt x="1068" y="607"/>
                    <a:pt x="545" y="523"/>
                    <a:pt x="1" y="37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51"/>
            <p:cNvSpPr/>
            <p:nvPr/>
          </p:nvSpPr>
          <p:spPr>
            <a:xfrm>
              <a:off x="4454750" y="4717525"/>
              <a:ext cx="16775" cy="17300"/>
            </a:xfrm>
            <a:custGeom>
              <a:avLst/>
              <a:gdLst/>
              <a:ahLst/>
              <a:cxnLst/>
              <a:rect l="l" t="t" r="r" b="b"/>
              <a:pathLst>
                <a:path w="671" h="692" extrusionOk="0">
                  <a:moveTo>
                    <a:pt x="336" y="670"/>
                  </a:moveTo>
                  <a:cubicBezTo>
                    <a:pt x="126" y="649"/>
                    <a:pt x="1" y="461"/>
                    <a:pt x="22" y="273"/>
                  </a:cubicBezTo>
                  <a:cubicBezTo>
                    <a:pt x="1" y="126"/>
                    <a:pt x="147" y="1"/>
                    <a:pt x="294" y="43"/>
                  </a:cubicBezTo>
                  <a:cubicBezTo>
                    <a:pt x="503" y="43"/>
                    <a:pt x="670" y="231"/>
                    <a:pt x="649" y="440"/>
                  </a:cubicBezTo>
                  <a:cubicBezTo>
                    <a:pt x="670" y="607"/>
                    <a:pt x="545" y="691"/>
                    <a:pt x="336" y="67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51"/>
            <p:cNvSpPr/>
            <p:nvPr/>
          </p:nvSpPr>
          <p:spPr>
            <a:xfrm>
              <a:off x="4406100" y="4660500"/>
              <a:ext cx="12075" cy="13125"/>
            </a:xfrm>
            <a:custGeom>
              <a:avLst/>
              <a:gdLst/>
              <a:ahLst/>
              <a:cxnLst/>
              <a:rect l="l" t="t" r="r" b="b"/>
              <a:pathLst>
                <a:path w="483" h="525" extrusionOk="0">
                  <a:moveTo>
                    <a:pt x="461" y="210"/>
                  </a:moveTo>
                  <a:cubicBezTo>
                    <a:pt x="482" y="336"/>
                    <a:pt x="440" y="440"/>
                    <a:pt x="315" y="461"/>
                  </a:cubicBezTo>
                  <a:cubicBezTo>
                    <a:pt x="147" y="524"/>
                    <a:pt x="1" y="399"/>
                    <a:pt x="22" y="252"/>
                  </a:cubicBezTo>
                  <a:cubicBezTo>
                    <a:pt x="1" y="127"/>
                    <a:pt x="106" y="22"/>
                    <a:pt x="231" y="22"/>
                  </a:cubicBezTo>
                  <a:cubicBezTo>
                    <a:pt x="336" y="1"/>
                    <a:pt x="461" y="85"/>
                    <a:pt x="461" y="21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51"/>
            <p:cNvSpPr/>
            <p:nvPr/>
          </p:nvSpPr>
          <p:spPr>
            <a:xfrm>
              <a:off x="4832950" y="47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10" y="84"/>
                  </a:moveTo>
                  <a:cubicBezTo>
                    <a:pt x="189" y="126"/>
                    <a:pt x="189" y="209"/>
                    <a:pt x="147" y="209"/>
                  </a:cubicBezTo>
                  <a:cubicBezTo>
                    <a:pt x="105" y="230"/>
                    <a:pt x="42" y="189"/>
                    <a:pt x="1" y="168"/>
                  </a:cubicBezTo>
                  <a:cubicBezTo>
                    <a:pt x="22" y="105"/>
                    <a:pt x="42" y="42"/>
                    <a:pt x="63" y="21"/>
                  </a:cubicBezTo>
                  <a:cubicBezTo>
                    <a:pt x="105" y="0"/>
                    <a:pt x="168" y="63"/>
                    <a:pt x="210" y="8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51"/>
            <p:cNvSpPr/>
            <p:nvPr/>
          </p:nvSpPr>
          <p:spPr>
            <a:xfrm>
              <a:off x="4753450" y="4670450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209" y="63"/>
                  </a:moveTo>
                  <a:cubicBezTo>
                    <a:pt x="189" y="105"/>
                    <a:pt x="168" y="189"/>
                    <a:pt x="126" y="210"/>
                  </a:cubicBezTo>
                  <a:cubicBezTo>
                    <a:pt x="105" y="210"/>
                    <a:pt x="42" y="168"/>
                    <a:pt x="0" y="147"/>
                  </a:cubicBezTo>
                  <a:cubicBezTo>
                    <a:pt x="21" y="105"/>
                    <a:pt x="21" y="21"/>
                    <a:pt x="63" y="1"/>
                  </a:cubicBezTo>
                  <a:cubicBezTo>
                    <a:pt x="105" y="1"/>
                    <a:pt x="147" y="42"/>
                    <a:pt x="209" y="6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51"/>
            <p:cNvSpPr/>
            <p:nvPr/>
          </p:nvSpPr>
          <p:spPr>
            <a:xfrm>
              <a:off x="4300975" y="4696075"/>
              <a:ext cx="10475" cy="7350"/>
            </a:xfrm>
            <a:custGeom>
              <a:avLst/>
              <a:gdLst/>
              <a:ahLst/>
              <a:cxnLst/>
              <a:rect l="l" t="t" r="r" b="b"/>
              <a:pathLst>
                <a:path w="419" h="294" extrusionOk="0">
                  <a:moveTo>
                    <a:pt x="189" y="294"/>
                  </a:moveTo>
                  <a:cubicBezTo>
                    <a:pt x="63" y="273"/>
                    <a:pt x="0" y="231"/>
                    <a:pt x="21" y="147"/>
                  </a:cubicBezTo>
                  <a:cubicBezTo>
                    <a:pt x="21" y="43"/>
                    <a:pt x="105" y="1"/>
                    <a:pt x="189" y="1"/>
                  </a:cubicBezTo>
                  <a:cubicBezTo>
                    <a:pt x="314" y="1"/>
                    <a:pt x="419" y="64"/>
                    <a:pt x="356" y="210"/>
                  </a:cubicBezTo>
                  <a:cubicBezTo>
                    <a:pt x="356" y="252"/>
                    <a:pt x="230" y="294"/>
                    <a:pt x="189" y="2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99" name="Google Shape;7599;p51"/>
          <p:cNvSpPr/>
          <p:nvPr/>
        </p:nvSpPr>
        <p:spPr>
          <a:xfrm flipH="1">
            <a:off x="6004429" y="769214"/>
            <a:ext cx="985447" cy="1030488"/>
          </a:xfrm>
          <a:custGeom>
            <a:avLst/>
            <a:gdLst/>
            <a:ahLst/>
            <a:cxnLst/>
            <a:rect l="l" t="t" r="r" b="b"/>
            <a:pathLst>
              <a:path w="17306" h="18097" extrusionOk="0">
                <a:moveTo>
                  <a:pt x="12123" y="1"/>
                </a:moveTo>
                <a:lnTo>
                  <a:pt x="0" y="13177"/>
                </a:lnTo>
                <a:lnTo>
                  <a:pt x="44" y="13265"/>
                </a:lnTo>
                <a:lnTo>
                  <a:pt x="132" y="13485"/>
                </a:lnTo>
                <a:lnTo>
                  <a:pt x="308" y="13529"/>
                </a:lnTo>
                <a:lnTo>
                  <a:pt x="483" y="13617"/>
                </a:lnTo>
                <a:lnTo>
                  <a:pt x="571" y="13792"/>
                </a:lnTo>
                <a:lnTo>
                  <a:pt x="659" y="13968"/>
                </a:lnTo>
                <a:lnTo>
                  <a:pt x="835" y="14056"/>
                </a:lnTo>
                <a:lnTo>
                  <a:pt x="1011" y="14100"/>
                </a:lnTo>
                <a:lnTo>
                  <a:pt x="1098" y="14275"/>
                </a:lnTo>
                <a:lnTo>
                  <a:pt x="1142" y="14495"/>
                </a:lnTo>
                <a:lnTo>
                  <a:pt x="1186" y="14495"/>
                </a:lnTo>
                <a:lnTo>
                  <a:pt x="1362" y="14539"/>
                </a:lnTo>
                <a:lnTo>
                  <a:pt x="1538" y="14627"/>
                </a:lnTo>
                <a:lnTo>
                  <a:pt x="1625" y="14802"/>
                </a:lnTo>
                <a:lnTo>
                  <a:pt x="1669" y="14978"/>
                </a:lnTo>
                <a:lnTo>
                  <a:pt x="1713" y="14978"/>
                </a:lnTo>
                <a:lnTo>
                  <a:pt x="1889" y="15066"/>
                </a:lnTo>
                <a:lnTo>
                  <a:pt x="2065" y="15110"/>
                </a:lnTo>
                <a:lnTo>
                  <a:pt x="2109" y="15286"/>
                </a:lnTo>
                <a:lnTo>
                  <a:pt x="2196" y="15461"/>
                </a:lnTo>
                <a:lnTo>
                  <a:pt x="2196" y="15505"/>
                </a:lnTo>
                <a:lnTo>
                  <a:pt x="2416" y="15549"/>
                </a:lnTo>
                <a:lnTo>
                  <a:pt x="2592" y="15593"/>
                </a:lnTo>
                <a:lnTo>
                  <a:pt x="2636" y="15813"/>
                </a:lnTo>
                <a:lnTo>
                  <a:pt x="2723" y="15988"/>
                </a:lnTo>
                <a:lnTo>
                  <a:pt x="2899" y="16032"/>
                </a:lnTo>
                <a:lnTo>
                  <a:pt x="3119" y="16120"/>
                </a:lnTo>
                <a:lnTo>
                  <a:pt x="3163" y="16296"/>
                </a:lnTo>
                <a:lnTo>
                  <a:pt x="3251" y="16471"/>
                </a:lnTo>
                <a:lnTo>
                  <a:pt x="3251" y="16515"/>
                </a:lnTo>
                <a:lnTo>
                  <a:pt x="3426" y="16559"/>
                </a:lnTo>
                <a:lnTo>
                  <a:pt x="3646" y="16603"/>
                </a:lnTo>
                <a:lnTo>
                  <a:pt x="3690" y="16823"/>
                </a:lnTo>
                <a:lnTo>
                  <a:pt x="3778" y="16998"/>
                </a:lnTo>
                <a:lnTo>
                  <a:pt x="3953" y="17042"/>
                </a:lnTo>
                <a:lnTo>
                  <a:pt x="4129" y="17130"/>
                </a:lnTo>
                <a:lnTo>
                  <a:pt x="4217" y="17306"/>
                </a:lnTo>
                <a:lnTo>
                  <a:pt x="4305" y="17482"/>
                </a:lnTo>
                <a:lnTo>
                  <a:pt x="4480" y="17569"/>
                </a:lnTo>
                <a:lnTo>
                  <a:pt x="4656" y="17613"/>
                </a:lnTo>
                <a:lnTo>
                  <a:pt x="4744" y="17789"/>
                </a:lnTo>
                <a:lnTo>
                  <a:pt x="4832" y="18009"/>
                </a:lnTo>
                <a:lnTo>
                  <a:pt x="5007" y="18053"/>
                </a:lnTo>
                <a:lnTo>
                  <a:pt x="5095" y="18097"/>
                </a:lnTo>
                <a:lnTo>
                  <a:pt x="5183" y="18009"/>
                </a:lnTo>
                <a:lnTo>
                  <a:pt x="17305" y="4920"/>
                </a:lnTo>
                <a:lnTo>
                  <a:pt x="17261" y="4876"/>
                </a:lnTo>
                <a:lnTo>
                  <a:pt x="17218" y="4657"/>
                </a:lnTo>
                <a:lnTo>
                  <a:pt x="17174" y="4657"/>
                </a:lnTo>
                <a:lnTo>
                  <a:pt x="16998" y="4613"/>
                </a:lnTo>
                <a:lnTo>
                  <a:pt x="16822" y="4525"/>
                </a:lnTo>
                <a:lnTo>
                  <a:pt x="16734" y="4349"/>
                </a:lnTo>
                <a:lnTo>
                  <a:pt x="16690" y="4173"/>
                </a:lnTo>
                <a:lnTo>
                  <a:pt x="16647" y="4173"/>
                </a:lnTo>
                <a:lnTo>
                  <a:pt x="16471" y="4086"/>
                </a:lnTo>
                <a:lnTo>
                  <a:pt x="16295" y="4042"/>
                </a:lnTo>
                <a:lnTo>
                  <a:pt x="16251" y="3866"/>
                </a:lnTo>
                <a:lnTo>
                  <a:pt x="16163" y="3646"/>
                </a:lnTo>
                <a:lnTo>
                  <a:pt x="15944" y="3602"/>
                </a:lnTo>
                <a:lnTo>
                  <a:pt x="15768" y="3558"/>
                </a:lnTo>
                <a:lnTo>
                  <a:pt x="15724" y="3339"/>
                </a:lnTo>
                <a:lnTo>
                  <a:pt x="15636" y="3163"/>
                </a:lnTo>
                <a:lnTo>
                  <a:pt x="15461" y="3075"/>
                </a:lnTo>
                <a:lnTo>
                  <a:pt x="15241" y="3031"/>
                </a:lnTo>
                <a:lnTo>
                  <a:pt x="15197" y="2856"/>
                </a:lnTo>
                <a:lnTo>
                  <a:pt x="15109" y="2680"/>
                </a:lnTo>
                <a:lnTo>
                  <a:pt x="15109" y="2636"/>
                </a:lnTo>
                <a:lnTo>
                  <a:pt x="14934" y="2592"/>
                </a:lnTo>
                <a:lnTo>
                  <a:pt x="14758" y="2548"/>
                </a:lnTo>
                <a:lnTo>
                  <a:pt x="14670" y="2329"/>
                </a:lnTo>
                <a:lnTo>
                  <a:pt x="14582" y="2153"/>
                </a:lnTo>
                <a:lnTo>
                  <a:pt x="14407" y="2109"/>
                </a:lnTo>
                <a:lnTo>
                  <a:pt x="14231" y="2021"/>
                </a:lnTo>
                <a:lnTo>
                  <a:pt x="14143" y="1846"/>
                </a:lnTo>
                <a:lnTo>
                  <a:pt x="14055" y="1670"/>
                </a:lnTo>
                <a:lnTo>
                  <a:pt x="13880" y="1582"/>
                </a:lnTo>
                <a:lnTo>
                  <a:pt x="13704" y="1538"/>
                </a:lnTo>
                <a:lnTo>
                  <a:pt x="13616" y="1362"/>
                </a:lnTo>
                <a:lnTo>
                  <a:pt x="13572" y="1143"/>
                </a:lnTo>
                <a:lnTo>
                  <a:pt x="13528" y="1143"/>
                </a:lnTo>
                <a:lnTo>
                  <a:pt x="13352" y="1099"/>
                </a:lnTo>
                <a:lnTo>
                  <a:pt x="13177" y="1011"/>
                </a:lnTo>
                <a:lnTo>
                  <a:pt x="13089" y="835"/>
                </a:lnTo>
                <a:lnTo>
                  <a:pt x="13045" y="660"/>
                </a:lnTo>
                <a:lnTo>
                  <a:pt x="13001" y="660"/>
                </a:lnTo>
                <a:lnTo>
                  <a:pt x="12825" y="572"/>
                </a:lnTo>
                <a:lnTo>
                  <a:pt x="12650" y="528"/>
                </a:lnTo>
                <a:lnTo>
                  <a:pt x="12562" y="352"/>
                </a:lnTo>
                <a:lnTo>
                  <a:pt x="12518" y="133"/>
                </a:lnTo>
                <a:lnTo>
                  <a:pt x="12298" y="89"/>
                </a:lnTo>
                <a:lnTo>
                  <a:pt x="1212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0" name="Google Shape;7600;p51"/>
          <p:cNvSpPr/>
          <p:nvPr/>
        </p:nvSpPr>
        <p:spPr>
          <a:xfrm flipH="1">
            <a:off x="2252104" y="3461539"/>
            <a:ext cx="985447" cy="1030488"/>
          </a:xfrm>
          <a:custGeom>
            <a:avLst/>
            <a:gdLst/>
            <a:ahLst/>
            <a:cxnLst/>
            <a:rect l="l" t="t" r="r" b="b"/>
            <a:pathLst>
              <a:path w="17306" h="18097" extrusionOk="0">
                <a:moveTo>
                  <a:pt x="12123" y="1"/>
                </a:moveTo>
                <a:lnTo>
                  <a:pt x="0" y="13177"/>
                </a:lnTo>
                <a:lnTo>
                  <a:pt x="44" y="13265"/>
                </a:lnTo>
                <a:lnTo>
                  <a:pt x="132" y="13485"/>
                </a:lnTo>
                <a:lnTo>
                  <a:pt x="308" y="13529"/>
                </a:lnTo>
                <a:lnTo>
                  <a:pt x="483" y="13617"/>
                </a:lnTo>
                <a:lnTo>
                  <a:pt x="571" y="13792"/>
                </a:lnTo>
                <a:lnTo>
                  <a:pt x="659" y="13968"/>
                </a:lnTo>
                <a:lnTo>
                  <a:pt x="835" y="14056"/>
                </a:lnTo>
                <a:lnTo>
                  <a:pt x="1011" y="14100"/>
                </a:lnTo>
                <a:lnTo>
                  <a:pt x="1098" y="14275"/>
                </a:lnTo>
                <a:lnTo>
                  <a:pt x="1142" y="14495"/>
                </a:lnTo>
                <a:lnTo>
                  <a:pt x="1186" y="14495"/>
                </a:lnTo>
                <a:lnTo>
                  <a:pt x="1362" y="14539"/>
                </a:lnTo>
                <a:lnTo>
                  <a:pt x="1538" y="14627"/>
                </a:lnTo>
                <a:lnTo>
                  <a:pt x="1625" y="14802"/>
                </a:lnTo>
                <a:lnTo>
                  <a:pt x="1669" y="14978"/>
                </a:lnTo>
                <a:lnTo>
                  <a:pt x="1713" y="14978"/>
                </a:lnTo>
                <a:lnTo>
                  <a:pt x="1889" y="15066"/>
                </a:lnTo>
                <a:lnTo>
                  <a:pt x="2065" y="15110"/>
                </a:lnTo>
                <a:lnTo>
                  <a:pt x="2109" y="15286"/>
                </a:lnTo>
                <a:lnTo>
                  <a:pt x="2196" y="15461"/>
                </a:lnTo>
                <a:lnTo>
                  <a:pt x="2196" y="15505"/>
                </a:lnTo>
                <a:lnTo>
                  <a:pt x="2416" y="15549"/>
                </a:lnTo>
                <a:lnTo>
                  <a:pt x="2592" y="15593"/>
                </a:lnTo>
                <a:lnTo>
                  <a:pt x="2636" y="15813"/>
                </a:lnTo>
                <a:lnTo>
                  <a:pt x="2723" y="15988"/>
                </a:lnTo>
                <a:lnTo>
                  <a:pt x="2899" y="16032"/>
                </a:lnTo>
                <a:lnTo>
                  <a:pt x="3119" y="16120"/>
                </a:lnTo>
                <a:lnTo>
                  <a:pt x="3163" y="16296"/>
                </a:lnTo>
                <a:lnTo>
                  <a:pt x="3251" y="16471"/>
                </a:lnTo>
                <a:lnTo>
                  <a:pt x="3251" y="16515"/>
                </a:lnTo>
                <a:lnTo>
                  <a:pt x="3426" y="16559"/>
                </a:lnTo>
                <a:lnTo>
                  <a:pt x="3646" y="16603"/>
                </a:lnTo>
                <a:lnTo>
                  <a:pt x="3690" y="16823"/>
                </a:lnTo>
                <a:lnTo>
                  <a:pt x="3778" y="16998"/>
                </a:lnTo>
                <a:lnTo>
                  <a:pt x="3953" y="17042"/>
                </a:lnTo>
                <a:lnTo>
                  <a:pt x="4129" y="17130"/>
                </a:lnTo>
                <a:lnTo>
                  <a:pt x="4217" y="17306"/>
                </a:lnTo>
                <a:lnTo>
                  <a:pt x="4305" y="17482"/>
                </a:lnTo>
                <a:lnTo>
                  <a:pt x="4480" y="17569"/>
                </a:lnTo>
                <a:lnTo>
                  <a:pt x="4656" y="17613"/>
                </a:lnTo>
                <a:lnTo>
                  <a:pt x="4744" y="17789"/>
                </a:lnTo>
                <a:lnTo>
                  <a:pt x="4832" y="18009"/>
                </a:lnTo>
                <a:lnTo>
                  <a:pt x="5007" y="18053"/>
                </a:lnTo>
                <a:lnTo>
                  <a:pt x="5095" y="18097"/>
                </a:lnTo>
                <a:lnTo>
                  <a:pt x="5183" y="18009"/>
                </a:lnTo>
                <a:lnTo>
                  <a:pt x="17305" y="4920"/>
                </a:lnTo>
                <a:lnTo>
                  <a:pt x="17261" y="4876"/>
                </a:lnTo>
                <a:lnTo>
                  <a:pt x="17218" y="4657"/>
                </a:lnTo>
                <a:lnTo>
                  <a:pt x="17174" y="4657"/>
                </a:lnTo>
                <a:lnTo>
                  <a:pt x="16998" y="4613"/>
                </a:lnTo>
                <a:lnTo>
                  <a:pt x="16822" y="4525"/>
                </a:lnTo>
                <a:lnTo>
                  <a:pt x="16734" y="4349"/>
                </a:lnTo>
                <a:lnTo>
                  <a:pt x="16690" y="4173"/>
                </a:lnTo>
                <a:lnTo>
                  <a:pt x="16647" y="4173"/>
                </a:lnTo>
                <a:lnTo>
                  <a:pt x="16471" y="4086"/>
                </a:lnTo>
                <a:lnTo>
                  <a:pt x="16295" y="4042"/>
                </a:lnTo>
                <a:lnTo>
                  <a:pt x="16251" y="3866"/>
                </a:lnTo>
                <a:lnTo>
                  <a:pt x="16163" y="3646"/>
                </a:lnTo>
                <a:lnTo>
                  <a:pt x="15944" y="3602"/>
                </a:lnTo>
                <a:lnTo>
                  <a:pt x="15768" y="3558"/>
                </a:lnTo>
                <a:lnTo>
                  <a:pt x="15724" y="3339"/>
                </a:lnTo>
                <a:lnTo>
                  <a:pt x="15636" y="3163"/>
                </a:lnTo>
                <a:lnTo>
                  <a:pt x="15461" y="3075"/>
                </a:lnTo>
                <a:lnTo>
                  <a:pt x="15241" y="3031"/>
                </a:lnTo>
                <a:lnTo>
                  <a:pt x="15197" y="2856"/>
                </a:lnTo>
                <a:lnTo>
                  <a:pt x="15109" y="2680"/>
                </a:lnTo>
                <a:lnTo>
                  <a:pt x="15109" y="2636"/>
                </a:lnTo>
                <a:lnTo>
                  <a:pt x="14934" y="2592"/>
                </a:lnTo>
                <a:lnTo>
                  <a:pt x="14758" y="2548"/>
                </a:lnTo>
                <a:lnTo>
                  <a:pt x="14670" y="2329"/>
                </a:lnTo>
                <a:lnTo>
                  <a:pt x="14582" y="2153"/>
                </a:lnTo>
                <a:lnTo>
                  <a:pt x="14407" y="2109"/>
                </a:lnTo>
                <a:lnTo>
                  <a:pt x="14231" y="2021"/>
                </a:lnTo>
                <a:lnTo>
                  <a:pt x="14143" y="1846"/>
                </a:lnTo>
                <a:lnTo>
                  <a:pt x="14055" y="1670"/>
                </a:lnTo>
                <a:lnTo>
                  <a:pt x="13880" y="1582"/>
                </a:lnTo>
                <a:lnTo>
                  <a:pt x="13704" y="1538"/>
                </a:lnTo>
                <a:lnTo>
                  <a:pt x="13616" y="1362"/>
                </a:lnTo>
                <a:lnTo>
                  <a:pt x="13572" y="1143"/>
                </a:lnTo>
                <a:lnTo>
                  <a:pt x="13528" y="1143"/>
                </a:lnTo>
                <a:lnTo>
                  <a:pt x="13352" y="1099"/>
                </a:lnTo>
                <a:lnTo>
                  <a:pt x="13177" y="1011"/>
                </a:lnTo>
                <a:lnTo>
                  <a:pt x="13089" y="835"/>
                </a:lnTo>
                <a:lnTo>
                  <a:pt x="13045" y="660"/>
                </a:lnTo>
                <a:lnTo>
                  <a:pt x="13001" y="660"/>
                </a:lnTo>
                <a:lnTo>
                  <a:pt x="12825" y="572"/>
                </a:lnTo>
                <a:lnTo>
                  <a:pt x="12650" y="528"/>
                </a:lnTo>
                <a:lnTo>
                  <a:pt x="12562" y="352"/>
                </a:lnTo>
                <a:lnTo>
                  <a:pt x="12518" y="133"/>
                </a:lnTo>
                <a:lnTo>
                  <a:pt x="12298" y="89"/>
                </a:lnTo>
                <a:lnTo>
                  <a:pt x="1212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8" name="Google Shape;7778;p53"/>
          <p:cNvSpPr txBox="1">
            <a:spLocks noGrp="1"/>
          </p:cNvSpPr>
          <p:nvPr>
            <p:ph type="subTitle" idx="6"/>
          </p:nvPr>
        </p:nvSpPr>
        <p:spPr>
          <a:xfrm>
            <a:off x="808253" y="1211707"/>
            <a:ext cx="7926171" cy="8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600" dirty="0" smtClean="0"/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600" dirty="0" smtClean="0"/>
              <a:t>Uvjerenje da su problemi uobičajeni i neizbježni 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600" dirty="0" smtClean="0"/>
              <a:t>Poticati procjenu problema kao izazova umjesto kao katastrofa ili situacija koje treba izbjegavati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600" dirty="0" smtClean="0"/>
              <a:t>Sposobnost prepoznavanja problema u trenutku kad se pojavi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600" dirty="0" smtClean="0"/>
              <a:t>Sposobnost preciznog identificiranja ili </a:t>
            </a:r>
            <a:r>
              <a:rPr lang="hr-HR" sz="1600" dirty="0" err="1" smtClean="0"/>
              <a:t>atribuiranja</a:t>
            </a:r>
            <a:r>
              <a:rPr lang="hr-HR" sz="1600" dirty="0" smtClean="0"/>
              <a:t> uzroka problema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600" dirty="0" smtClean="0"/>
              <a:t>Pozitivna uvjerenja u vlastitu sposobnost suočavanja (</a:t>
            </a:r>
            <a:r>
              <a:rPr lang="hr-HR" sz="1600" dirty="0" err="1" smtClean="0"/>
              <a:t>samoefikasnost</a:t>
            </a:r>
            <a:r>
              <a:rPr lang="hr-HR" sz="1600" dirty="0" smtClean="0"/>
              <a:t>)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600" dirty="0" smtClean="0"/>
              <a:t>Svjesnost da rješavanje kompleksnih problema može zahtijevati znatno vrijeme i napor 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600" dirty="0" smtClean="0"/>
              <a:t>Želja da se problem riješi pravovremeno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600" dirty="0" smtClean="0"/>
              <a:t>Sposobnost inhibicije impulzivnosti pri rješavanju problema</a:t>
            </a:r>
            <a:endParaRPr sz="1600" dirty="0"/>
          </a:p>
        </p:txBody>
      </p:sp>
      <p:grpSp>
        <p:nvGrpSpPr>
          <p:cNvPr id="7783" name="Google Shape;7783;p53"/>
          <p:cNvGrpSpPr/>
          <p:nvPr/>
        </p:nvGrpSpPr>
        <p:grpSpPr>
          <a:xfrm>
            <a:off x="1075104" y="1211707"/>
            <a:ext cx="6988179" cy="174750"/>
            <a:chOff x="3962000" y="4060525"/>
            <a:chExt cx="2324125" cy="174750"/>
          </a:xfrm>
        </p:grpSpPr>
        <p:sp>
          <p:nvSpPr>
            <p:cNvPr id="7784" name="Google Shape;7784;p53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53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53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53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53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53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53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53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53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53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53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53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53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53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53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53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53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53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53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53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53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53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53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53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53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53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53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53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53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53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53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53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16" name="Google Shape;7816;p53"/>
          <p:cNvSpPr txBox="1">
            <a:spLocks noGrp="1"/>
          </p:cNvSpPr>
          <p:nvPr>
            <p:ph type="title"/>
          </p:nvPr>
        </p:nvSpPr>
        <p:spPr>
          <a:xfrm>
            <a:off x="808253" y="683457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 smtClean="0"/>
              <a:t>I. Poticati pozitivnu orijentaciju prema problemu</a:t>
            </a:r>
            <a:endParaRPr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8" name="Google Shape;8238;p60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 rot="10800000">
            <a:off x="1443050" y="1709349"/>
            <a:ext cx="2436825" cy="1089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9" name="Google Shape;8239;p60"/>
          <p:cNvPicPr preferRelativeResize="0"/>
          <p:nvPr/>
        </p:nvPicPr>
        <p:blipFill>
          <a:blip r:embed="rId4">
            <a:alphaModFix amt="73000"/>
          </a:blip>
          <a:stretch>
            <a:fillRect/>
          </a:stretch>
        </p:blipFill>
        <p:spPr>
          <a:xfrm rot="10800000">
            <a:off x="5757449" y="1654488"/>
            <a:ext cx="2385649" cy="974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0" name="Google Shape;8240;p60"/>
          <p:cNvPicPr preferRelativeResize="0"/>
          <p:nvPr/>
        </p:nvPicPr>
        <p:blipFill>
          <a:blip r:embed="rId5">
            <a:alphaModFix amt="73000"/>
          </a:blip>
          <a:stretch>
            <a:fillRect/>
          </a:stretch>
        </p:blipFill>
        <p:spPr>
          <a:xfrm rot="10800000">
            <a:off x="5170286" y="3006375"/>
            <a:ext cx="2525913" cy="899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3" name="Google Shape;8243;p60"/>
          <p:cNvPicPr preferRelativeResize="0"/>
          <p:nvPr/>
        </p:nvPicPr>
        <p:blipFill>
          <a:blip r:embed="rId6">
            <a:alphaModFix amt="73000"/>
          </a:blip>
          <a:stretch>
            <a:fillRect/>
          </a:stretch>
        </p:blipFill>
        <p:spPr>
          <a:xfrm rot="10800000">
            <a:off x="1763698" y="3508475"/>
            <a:ext cx="2389200" cy="885690"/>
          </a:xfrm>
          <a:prstGeom prst="rect">
            <a:avLst/>
          </a:prstGeom>
          <a:noFill/>
          <a:ln>
            <a:noFill/>
          </a:ln>
        </p:spPr>
      </p:pic>
      <p:sp>
        <p:nvSpPr>
          <p:cNvPr id="8250" name="Google Shape;8250;p60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Tehnike</a:t>
            </a:r>
            <a:endParaRPr dirty="0"/>
          </a:p>
        </p:txBody>
      </p:sp>
      <p:sp>
        <p:nvSpPr>
          <p:cNvPr id="8251" name="Google Shape;8251;p60"/>
          <p:cNvSpPr txBox="1">
            <a:spLocks noGrp="1"/>
          </p:cNvSpPr>
          <p:nvPr>
            <p:ph type="subTitle" idx="1"/>
          </p:nvPr>
        </p:nvSpPr>
        <p:spPr>
          <a:xfrm>
            <a:off x="1593559" y="3508475"/>
            <a:ext cx="2729476" cy="6962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„Stani i razmisli”</a:t>
            </a:r>
            <a:endParaRPr dirty="0"/>
          </a:p>
        </p:txBody>
      </p:sp>
      <p:sp>
        <p:nvSpPr>
          <p:cNvPr id="8253" name="Google Shape;8253;p60"/>
          <p:cNvSpPr txBox="1">
            <a:spLocks noGrp="1"/>
          </p:cNvSpPr>
          <p:nvPr>
            <p:ph type="subTitle" idx="3"/>
          </p:nvPr>
        </p:nvSpPr>
        <p:spPr>
          <a:xfrm>
            <a:off x="5288549" y="3252849"/>
            <a:ext cx="2407650" cy="240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Strategija igranja uloga obrnutog zagovaranja</a:t>
            </a:r>
            <a:endParaRPr dirty="0"/>
          </a:p>
        </p:txBody>
      </p:sp>
      <p:sp>
        <p:nvSpPr>
          <p:cNvPr id="8254" name="Google Shape;8254;p60"/>
          <p:cNvSpPr txBox="1">
            <a:spLocks noGrp="1"/>
          </p:cNvSpPr>
          <p:nvPr>
            <p:ph type="subTitle" idx="4"/>
          </p:nvPr>
        </p:nvSpPr>
        <p:spPr>
          <a:xfrm>
            <a:off x="5739886" y="1852224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Problemske </a:t>
            </a:r>
            <a:r>
              <a:rPr lang="hr-HR" dirty="0" err="1" smtClean="0"/>
              <a:t>checkliste</a:t>
            </a:r>
            <a:endParaRPr dirty="0"/>
          </a:p>
        </p:txBody>
      </p:sp>
      <p:sp>
        <p:nvSpPr>
          <p:cNvPr id="8256" name="Google Shape;8256;p60"/>
          <p:cNvSpPr txBox="1">
            <a:spLocks noGrp="1"/>
          </p:cNvSpPr>
          <p:nvPr>
            <p:ph type="subTitle" idx="6"/>
          </p:nvPr>
        </p:nvSpPr>
        <p:spPr>
          <a:xfrm>
            <a:off x="1373675" y="1938113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Kognitivna </a:t>
            </a:r>
            <a:r>
              <a:rPr lang="hr-HR" dirty="0" err="1" smtClean="0"/>
              <a:t>restrukturacija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8" name="Google Shape;7778;p53"/>
          <p:cNvSpPr txBox="1">
            <a:spLocks noGrp="1"/>
          </p:cNvSpPr>
          <p:nvPr>
            <p:ph type="subTitle" idx="6"/>
          </p:nvPr>
        </p:nvSpPr>
        <p:spPr>
          <a:xfrm>
            <a:off x="808253" y="1211707"/>
            <a:ext cx="7926171" cy="8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600" dirty="0" smtClean="0"/>
          </a:p>
          <a:p>
            <a:pPr marL="285750" lvl="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1800" dirty="0" smtClean="0"/>
              <a:t>Svrha - potpuno </a:t>
            </a:r>
            <a:r>
              <a:rPr lang="hr-HR" sz="1800" dirty="0"/>
              <a:t>razumijevanje prirode problema i identificiranje </a:t>
            </a:r>
            <a:r>
              <a:rPr lang="hr-HR" sz="1800" dirty="0" smtClean="0"/>
              <a:t>realističnih ciljeva što uključuje:</a:t>
            </a:r>
          </a:p>
          <a:p>
            <a:pPr marL="800100" lvl="1" indent="-342900" algn="l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hr-HR" sz="1700" b="1" dirty="0" smtClean="0"/>
              <a:t>Prikupljanje svih važnih informacija/činjenica o problemu</a:t>
            </a:r>
          </a:p>
          <a:p>
            <a:pPr marL="800100" lvl="1" indent="-342900" algn="l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hr-HR" sz="1700" b="1" dirty="0" smtClean="0"/>
              <a:t>Opisivanje činjenica na jasan i nedvosmislen način</a:t>
            </a:r>
          </a:p>
          <a:p>
            <a:pPr marL="800100" lvl="1" indent="-342900" algn="l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hr-HR" sz="1700" b="1" dirty="0" smtClean="0"/>
              <a:t>Objektivnost – razlučiti činjenice od pretpostavki, procjena i zaključaka</a:t>
            </a:r>
          </a:p>
          <a:p>
            <a:pPr marL="800100" lvl="1" indent="-342900" algn="l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hr-HR" sz="1700" b="1" dirty="0" smtClean="0"/>
              <a:t>Identificiranje čimbenika koji situaciju pretvaraju u problem</a:t>
            </a:r>
          </a:p>
          <a:p>
            <a:pPr marL="800100" lvl="1" indent="-342900" algn="l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hr-HR" sz="1700" b="1" dirty="0" smtClean="0"/>
              <a:t>Postavljanje realističnih ciljeva</a:t>
            </a:r>
          </a:p>
          <a:p>
            <a:pPr marL="342900" lvl="0" indent="-342900" algn="l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+mj-lt"/>
              <a:buAutoNum type="arabicPeriod"/>
            </a:pPr>
            <a:endParaRPr lang="hr-HR" sz="1600" b="1" dirty="0" smtClean="0"/>
          </a:p>
          <a:p>
            <a:pPr marL="342900" lvl="0" indent="-342900" algn="l">
              <a:spcBef>
                <a:spcPts val="600"/>
              </a:spcBef>
              <a:buFont typeface="+mj-lt"/>
              <a:buAutoNum type="arabicPeriod"/>
            </a:pPr>
            <a:endParaRPr lang="hr-HR" sz="1600" b="1" dirty="0" smtClean="0"/>
          </a:p>
        </p:txBody>
      </p:sp>
      <p:grpSp>
        <p:nvGrpSpPr>
          <p:cNvPr id="7783" name="Google Shape;7783;p53"/>
          <p:cNvGrpSpPr/>
          <p:nvPr/>
        </p:nvGrpSpPr>
        <p:grpSpPr>
          <a:xfrm>
            <a:off x="1075104" y="1211707"/>
            <a:ext cx="6988179" cy="174750"/>
            <a:chOff x="3962000" y="4060525"/>
            <a:chExt cx="2324125" cy="174750"/>
          </a:xfrm>
        </p:grpSpPr>
        <p:sp>
          <p:nvSpPr>
            <p:cNvPr id="7784" name="Google Shape;7784;p53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53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53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53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53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53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53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53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53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53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53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53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53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53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53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53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53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53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53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53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53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53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53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53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53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53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53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53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53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53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53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53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16" name="Google Shape;7816;p53"/>
          <p:cNvSpPr txBox="1">
            <a:spLocks noGrp="1"/>
          </p:cNvSpPr>
          <p:nvPr>
            <p:ph type="title"/>
          </p:nvPr>
        </p:nvSpPr>
        <p:spPr>
          <a:xfrm>
            <a:off x="808253" y="683457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 smtClean="0"/>
              <a:t>II. Definiranje problema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127170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41" name="Google Shape;8141;p58"/>
          <p:cNvGraphicFramePr/>
          <p:nvPr>
            <p:extLst>
              <p:ext uri="{D42A27DB-BD31-4B8C-83A1-F6EECF244321}">
                <p14:modId xmlns:p14="http://schemas.microsoft.com/office/powerpoint/2010/main" val="960862436"/>
              </p:ext>
            </p:extLst>
          </p:nvPr>
        </p:nvGraphicFramePr>
        <p:xfrm>
          <a:off x="542925" y="1603714"/>
          <a:ext cx="8343900" cy="304770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8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33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dirty="0" smtClean="0">
                          <a:solidFill>
                            <a:schemeClr val="accent3"/>
                          </a:solidFill>
                          <a:latin typeface="Caveat Brush" panose="020B0604020202020204" charset="-18"/>
                          <a:sym typeface="Caveat Brush"/>
                        </a:rPr>
                        <a:t>Who?</a:t>
                      </a:r>
                      <a:endParaRPr sz="2000" b="1" dirty="0">
                        <a:solidFill>
                          <a:schemeClr val="accent3"/>
                        </a:solidFill>
                        <a:latin typeface="Caveat Brush" panose="020B0604020202020204" charset="-18"/>
                        <a:ea typeface="Caveat Brush"/>
                        <a:cs typeface="Caveat Brush"/>
                        <a:sym typeface="Caveat Brush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u="none" strike="noStrike" cap="none" dirty="0" smtClean="0">
                          <a:solidFill>
                            <a:schemeClr val="accent3"/>
                          </a:solidFill>
                          <a:effectLst/>
                          <a:latin typeface="Raleway" panose="020B0604020202020204" charset="-18"/>
                          <a:sym typeface="Arial"/>
                        </a:rPr>
                        <a:t>Tko je uključen u problem? Tko je odgovoran za problem?</a:t>
                      </a:r>
                      <a:endParaRPr sz="2000" b="1" dirty="0">
                        <a:solidFill>
                          <a:schemeClr val="accent3"/>
                        </a:solidFill>
                        <a:latin typeface="Raleway" panose="020B0604020202020204" charset="-18"/>
                        <a:ea typeface="Caveat Brush"/>
                        <a:cs typeface="Caveat Brush"/>
                        <a:sym typeface="Caveat Brush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12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dirty="0" err="1" smtClean="0">
                          <a:solidFill>
                            <a:schemeClr val="accent3"/>
                          </a:solidFill>
                          <a:latin typeface="Caveat Brush" panose="020B0604020202020204" charset="-18"/>
                          <a:sym typeface="Raleway"/>
                        </a:rPr>
                        <a:t>What</a:t>
                      </a:r>
                      <a:r>
                        <a:rPr lang="hr-HR" sz="2000" b="1" dirty="0" smtClean="0">
                          <a:solidFill>
                            <a:schemeClr val="accent3"/>
                          </a:solidFill>
                          <a:latin typeface="Caveat Brush" panose="020B0604020202020204" charset="-18"/>
                          <a:sym typeface="Raleway"/>
                        </a:rPr>
                        <a:t>?</a:t>
                      </a:r>
                      <a:endParaRPr lang="hr-HR" sz="2000" b="1" dirty="0">
                        <a:solidFill>
                          <a:schemeClr val="accent3"/>
                        </a:solidFill>
                        <a:latin typeface="Caveat Brush" panose="020B0604020202020204" charset="-18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 smtClean="0">
                          <a:solidFill>
                            <a:schemeClr val="accent3"/>
                          </a:solidFill>
                          <a:latin typeface="Raleway" panose="020B0604020202020204" charset="-18"/>
                          <a:sym typeface="Raleway"/>
                        </a:rPr>
                        <a:t>Što osjećam o tom problemu? Što se događa što me rastužuje? Što razmišljam tijekom</a:t>
                      </a:r>
                      <a:r>
                        <a:rPr lang="hr-HR" sz="1600" baseline="0" dirty="0" smtClean="0">
                          <a:solidFill>
                            <a:schemeClr val="accent3"/>
                          </a:solidFill>
                          <a:latin typeface="Raleway" panose="020B0604020202020204" charset="-18"/>
                          <a:sym typeface="Raleway"/>
                        </a:rPr>
                        <a:t> reakcije </a:t>
                      </a:r>
                      <a:r>
                        <a:rPr lang="hr-HR" sz="1600" dirty="0" smtClean="0">
                          <a:solidFill>
                            <a:schemeClr val="accent3"/>
                          </a:solidFill>
                          <a:latin typeface="Raleway" panose="020B0604020202020204" charset="-18"/>
                          <a:sym typeface="Raleway"/>
                        </a:rPr>
                        <a:t>na taj problem? Što će se dogoditi ako ne riješim taj problem?</a:t>
                      </a:r>
                      <a:endParaRPr sz="1600" dirty="0">
                        <a:solidFill>
                          <a:schemeClr val="accent3"/>
                        </a:solidFill>
                        <a:latin typeface="Raleway" panose="020B0604020202020204" charset="-18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33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dirty="0" err="1" smtClean="0">
                          <a:solidFill>
                            <a:schemeClr val="accent3"/>
                          </a:solidFill>
                          <a:latin typeface="Caveat Brush" panose="020B0604020202020204" charset="-18"/>
                          <a:sym typeface="Raleway"/>
                        </a:rPr>
                        <a:t>Where</a:t>
                      </a:r>
                      <a:r>
                        <a:rPr lang="hr-HR" sz="2000" b="1" dirty="0" smtClean="0">
                          <a:solidFill>
                            <a:schemeClr val="accent3"/>
                          </a:solidFill>
                          <a:latin typeface="Caveat Brush" panose="020B0604020202020204" charset="-18"/>
                          <a:sym typeface="Raleway"/>
                        </a:rPr>
                        <a:t>?</a:t>
                      </a:r>
                      <a:endParaRPr sz="2000" b="1" dirty="0">
                        <a:solidFill>
                          <a:schemeClr val="accent3"/>
                        </a:solidFill>
                        <a:latin typeface="Caveat Brush" panose="020B0604020202020204" charset="-18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 smtClean="0">
                          <a:solidFill>
                            <a:schemeClr val="accent3"/>
                          </a:solidFill>
                          <a:latin typeface="Raleway" panose="020B0604020202020204" charset="-18"/>
                          <a:sym typeface="Raleway"/>
                        </a:rPr>
                        <a:t>Gdje se problem događa?</a:t>
                      </a:r>
                      <a:endParaRPr sz="1600" dirty="0">
                        <a:solidFill>
                          <a:schemeClr val="accent3"/>
                        </a:solidFill>
                        <a:latin typeface="Raleway" panose="020B0604020202020204" charset="-18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33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dirty="0" err="1" smtClean="0">
                          <a:solidFill>
                            <a:schemeClr val="accent3"/>
                          </a:solidFill>
                          <a:latin typeface="Caveat Brush" panose="020B0604020202020204" charset="-18"/>
                          <a:sym typeface="Raleway"/>
                        </a:rPr>
                        <a:t>When</a:t>
                      </a:r>
                      <a:r>
                        <a:rPr lang="hr-HR" sz="2000" b="1" dirty="0" smtClean="0">
                          <a:solidFill>
                            <a:schemeClr val="accent3"/>
                          </a:solidFill>
                          <a:latin typeface="Caveat Brush" panose="020B0604020202020204" charset="-18"/>
                          <a:sym typeface="Raleway"/>
                        </a:rPr>
                        <a:t>?</a:t>
                      </a:r>
                      <a:endParaRPr sz="2000" b="1" dirty="0">
                        <a:solidFill>
                          <a:schemeClr val="accent3"/>
                        </a:solidFill>
                        <a:latin typeface="Caveat Brush" panose="020B0604020202020204" charset="-18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 smtClean="0">
                          <a:solidFill>
                            <a:schemeClr val="accent3"/>
                          </a:solidFill>
                          <a:latin typeface="Raleway" panose="020B0604020202020204" charset="-18"/>
                          <a:sym typeface="Raleway"/>
                        </a:rPr>
                        <a:t>Kada je problem započeo? Kada bih trebao riješiti problem?</a:t>
                      </a:r>
                      <a:endParaRPr sz="1600" dirty="0">
                        <a:solidFill>
                          <a:schemeClr val="accent3"/>
                        </a:solidFill>
                        <a:latin typeface="Raleway" panose="020B0604020202020204" charset="-18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742669052"/>
                  </a:ext>
                </a:extLst>
              </a:tr>
              <a:tr h="53333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dirty="0" err="1" smtClean="0">
                          <a:solidFill>
                            <a:schemeClr val="accent3"/>
                          </a:solidFill>
                          <a:latin typeface="Caveat Brush" panose="020B0604020202020204" charset="-18"/>
                          <a:sym typeface="Raleway"/>
                        </a:rPr>
                        <a:t>Why</a:t>
                      </a:r>
                      <a:r>
                        <a:rPr lang="hr-HR" sz="2000" b="1" dirty="0" smtClean="0">
                          <a:solidFill>
                            <a:schemeClr val="accent3"/>
                          </a:solidFill>
                          <a:latin typeface="Caveat Brush" panose="020B0604020202020204" charset="-18"/>
                          <a:sym typeface="Raleway"/>
                        </a:rPr>
                        <a:t>?</a:t>
                      </a:r>
                      <a:endParaRPr sz="2000" b="1" dirty="0">
                        <a:solidFill>
                          <a:schemeClr val="accent3"/>
                        </a:solidFill>
                        <a:latin typeface="Caveat Brush" panose="020B0604020202020204" charset="-18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 smtClean="0">
                          <a:solidFill>
                            <a:schemeClr val="accent3"/>
                          </a:solidFill>
                          <a:latin typeface="Raleway" panose="020B0604020202020204" charset="-18"/>
                          <a:sym typeface="Raleway"/>
                        </a:rPr>
                        <a:t>Zašto je problem nastao? Zašto se osjećam tako tužno?</a:t>
                      </a:r>
                      <a:endParaRPr sz="1600" dirty="0">
                        <a:solidFill>
                          <a:schemeClr val="accent3"/>
                        </a:solidFill>
                        <a:latin typeface="Raleway" panose="020B0604020202020204" charset="-18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3482919667"/>
                  </a:ext>
                </a:extLst>
              </a:tr>
            </a:tbl>
          </a:graphicData>
        </a:graphic>
      </p:graphicFrame>
      <p:sp>
        <p:nvSpPr>
          <p:cNvPr id="8142" name="Google Shape;8142;p58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„5W” pitanja</a:t>
            </a:r>
            <a:endParaRPr dirty="0"/>
          </a:p>
        </p:txBody>
      </p:sp>
      <p:grpSp>
        <p:nvGrpSpPr>
          <p:cNvPr id="8143" name="Google Shape;8143;p58"/>
          <p:cNvGrpSpPr/>
          <p:nvPr/>
        </p:nvGrpSpPr>
        <p:grpSpPr>
          <a:xfrm>
            <a:off x="727537" y="3557471"/>
            <a:ext cx="7771177" cy="52320"/>
            <a:chOff x="3962000" y="4060525"/>
            <a:chExt cx="2324125" cy="174750"/>
          </a:xfrm>
        </p:grpSpPr>
        <p:sp>
          <p:nvSpPr>
            <p:cNvPr id="8144" name="Google Shape;8144;p58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5" name="Google Shape;8145;p58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6" name="Google Shape;8146;p58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7" name="Google Shape;8147;p58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8" name="Google Shape;8148;p58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9" name="Google Shape;8149;p58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0" name="Google Shape;8150;p58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1" name="Google Shape;8151;p58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2" name="Google Shape;8152;p58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3" name="Google Shape;8153;p58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4" name="Google Shape;8154;p58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5" name="Google Shape;8155;p58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6" name="Google Shape;8156;p58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58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58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58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58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58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58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58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58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5" name="Google Shape;8165;p58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6" name="Google Shape;8166;p58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7" name="Google Shape;8167;p58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8" name="Google Shape;8168;p58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9" name="Google Shape;8169;p58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0" name="Google Shape;8170;p58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1" name="Google Shape;8171;p58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58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3" name="Google Shape;8173;p58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4" name="Google Shape;8174;p58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5" name="Google Shape;8175;p58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6" name="Google Shape;8176;p58"/>
          <p:cNvGrpSpPr/>
          <p:nvPr/>
        </p:nvGrpSpPr>
        <p:grpSpPr>
          <a:xfrm>
            <a:off x="716550" y="4101606"/>
            <a:ext cx="7771177" cy="52320"/>
            <a:chOff x="3962000" y="4060525"/>
            <a:chExt cx="2324125" cy="174750"/>
          </a:xfrm>
        </p:grpSpPr>
        <p:sp>
          <p:nvSpPr>
            <p:cNvPr id="8177" name="Google Shape;8177;p58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8" name="Google Shape;8178;p58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9" name="Google Shape;8179;p58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0" name="Google Shape;8180;p58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1" name="Google Shape;8181;p58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58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58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58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58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58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58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58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58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58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58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58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58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58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5" name="Google Shape;8195;p58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58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58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58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58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58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58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58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58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58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58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58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58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58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8143;p58"/>
          <p:cNvGrpSpPr/>
          <p:nvPr/>
        </p:nvGrpSpPr>
        <p:grpSpPr>
          <a:xfrm>
            <a:off x="727537" y="2985447"/>
            <a:ext cx="7771177" cy="52320"/>
            <a:chOff x="3962000" y="4060525"/>
            <a:chExt cx="2324125" cy="174750"/>
          </a:xfrm>
        </p:grpSpPr>
        <p:sp>
          <p:nvSpPr>
            <p:cNvPr id="72" name="Google Shape;8144;p58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145;p58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146;p58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147;p58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148;p58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149;p58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150;p58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151;p58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152;p58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53;p58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154;p58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155;p58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156;p58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157;p58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158;p58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159;p58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160;p58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161;p58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162;p58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163;p58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164;p58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165;p58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166;p58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167;p58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168;p58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8169;p58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170;p58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171;p58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8172;p58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8173;p58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8174;p58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8175;p58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8143;p58"/>
          <p:cNvGrpSpPr/>
          <p:nvPr/>
        </p:nvGrpSpPr>
        <p:grpSpPr>
          <a:xfrm>
            <a:off x="656273" y="2123798"/>
            <a:ext cx="7771177" cy="52320"/>
            <a:chOff x="3962000" y="4060525"/>
            <a:chExt cx="2324125" cy="174750"/>
          </a:xfrm>
        </p:grpSpPr>
        <p:sp>
          <p:nvSpPr>
            <p:cNvPr id="105" name="Google Shape;8144;p58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145;p58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8146;p58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8147;p58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8148;p58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149;p58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150;p58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8151;p58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8152;p58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8153;p58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8154;p58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8155;p58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8156;p58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8157;p58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8158;p58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8159;p58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8160;p58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8161;p58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8162;p58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8163;p58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8164;p58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165;p58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166;p58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167;p58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168;p58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169;p58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170;p58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171;p58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172;p58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173;p58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174;p58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175;p58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" name="Google Shape;9717;p78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Postavljanje realističnih ciljeva</a:t>
            </a:r>
            <a:endParaRPr dirty="0"/>
          </a:p>
        </p:txBody>
      </p:sp>
      <p:grpSp>
        <p:nvGrpSpPr>
          <p:cNvPr id="9718" name="Google Shape;9718;p78"/>
          <p:cNvGrpSpPr/>
          <p:nvPr/>
        </p:nvGrpSpPr>
        <p:grpSpPr>
          <a:xfrm>
            <a:off x="1993848" y="1205450"/>
            <a:ext cx="5156304" cy="174750"/>
            <a:chOff x="3962000" y="4060525"/>
            <a:chExt cx="2324125" cy="174750"/>
          </a:xfrm>
        </p:grpSpPr>
        <p:sp>
          <p:nvSpPr>
            <p:cNvPr id="9719" name="Google Shape;9719;p78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78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78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78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78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78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78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78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78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78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9" name="Google Shape;9729;p78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78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78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78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78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78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78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6" name="Google Shape;9736;p78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78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78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78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78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78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78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78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78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5" name="Google Shape;9745;p78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6" name="Google Shape;9746;p78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78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78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78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0" name="Google Shape;9750;p78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52" name="Google Shape;9752;p78"/>
          <p:cNvSpPr txBox="1">
            <a:spLocks noGrp="1"/>
          </p:cNvSpPr>
          <p:nvPr>
            <p:ph type="subTitle" idx="2"/>
          </p:nvPr>
        </p:nvSpPr>
        <p:spPr>
          <a:xfrm>
            <a:off x="997725" y="1794900"/>
            <a:ext cx="8003400" cy="24822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hr-HR" sz="2000" dirty="0" smtClean="0">
                <a:solidFill>
                  <a:schemeClr val="accent5"/>
                </a:solidFill>
                <a:uFill>
                  <a:noFill/>
                </a:uFill>
              </a:rPr>
              <a:t>Ciljevi usmjereni na problem (promjena)</a:t>
            </a:r>
            <a:endParaRPr sz="2000" dirty="0"/>
          </a:p>
          <a:p>
            <a:pPr lvl="0">
              <a:spcBef>
                <a:spcPts val="1200"/>
              </a:spcBef>
            </a:pPr>
            <a:r>
              <a:rPr lang="hr-HR" sz="2000" dirty="0" smtClean="0">
                <a:solidFill>
                  <a:schemeClr val="accent5"/>
                </a:solidFill>
                <a:uFill>
                  <a:noFill/>
                </a:uFill>
              </a:rPr>
              <a:t>Ciljevi usmjereni na </a:t>
            </a:r>
            <a:r>
              <a:rPr lang="hr-HR" sz="2000" dirty="0">
                <a:solidFill>
                  <a:schemeClr val="accent5"/>
                </a:solidFill>
                <a:uFill>
                  <a:noFill/>
                </a:uFill>
              </a:rPr>
              <a:t>emocije (kad je stresna situacija nepromjenjiva</a:t>
            </a:r>
            <a:r>
              <a:rPr lang="hr-HR" sz="2000" dirty="0" smtClean="0">
                <a:solidFill>
                  <a:schemeClr val="accent5"/>
                </a:solidFill>
                <a:uFill>
                  <a:noFill/>
                </a:uFill>
              </a:rPr>
              <a:t>)</a:t>
            </a:r>
          </a:p>
          <a:p>
            <a:pPr lvl="0">
              <a:spcBef>
                <a:spcPts val="1200"/>
              </a:spcBef>
            </a:pPr>
            <a:r>
              <a:rPr lang="hr-HR" sz="2000" dirty="0" smtClean="0">
                <a:solidFill>
                  <a:schemeClr val="accent5"/>
                </a:solidFill>
                <a:uFill>
                  <a:noFill/>
                </a:uFill>
              </a:rPr>
              <a:t>Određivanje </a:t>
            </a:r>
            <a:r>
              <a:rPr lang="hr-HR" sz="2000" dirty="0" err="1" smtClean="0">
                <a:solidFill>
                  <a:schemeClr val="accent5"/>
                </a:solidFill>
                <a:uFill>
                  <a:noFill/>
                </a:uFill>
              </a:rPr>
              <a:t>podciljeva</a:t>
            </a:r>
            <a:endParaRPr lang="hr-HR" sz="2000" dirty="0" smtClean="0">
              <a:solidFill>
                <a:schemeClr val="accent5"/>
              </a:solidFill>
              <a:uFill>
                <a:noFill/>
              </a:uFill>
            </a:endParaRPr>
          </a:p>
          <a:p>
            <a:pPr lvl="0">
              <a:spcBef>
                <a:spcPts val="1200"/>
              </a:spcBef>
            </a:pPr>
            <a:r>
              <a:rPr lang="hr-HR" sz="2000" dirty="0" smtClean="0">
                <a:solidFill>
                  <a:schemeClr val="accent5"/>
                </a:solidFill>
                <a:uFill>
                  <a:noFill/>
                </a:uFill>
              </a:rPr>
              <a:t>Identificiranje prepreka u dostizanju promjene</a:t>
            </a:r>
            <a:endParaRPr lang="hr-HR" sz="2000" dirty="0">
              <a:solidFill>
                <a:schemeClr val="accent5"/>
              </a:solidFill>
              <a:uFill>
                <a:noFill/>
              </a:uFill>
            </a:endParaRPr>
          </a:p>
          <a:p>
            <a:pPr lvl="0"/>
            <a:endParaRPr lang="hr-HR" dirty="0">
              <a:solidFill>
                <a:schemeClr val="accent5"/>
              </a:solidFill>
              <a:uFill>
                <a:noFill/>
              </a:u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9" name="Google Shape;7359;p47"/>
          <p:cNvSpPr/>
          <p:nvPr/>
        </p:nvSpPr>
        <p:spPr>
          <a:xfrm>
            <a:off x="2521324" y="910678"/>
            <a:ext cx="4181103" cy="3274036"/>
          </a:xfrm>
          <a:custGeom>
            <a:avLst/>
            <a:gdLst/>
            <a:ahLst/>
            <a:cxnLst/>
            <a:rect l="l" t="t" r="r" b="b"/>
            <a:pathLst>
              <a:path w="15784" h="15784" extrusionOk="0">
                <a:moveTo>
                  <a:pt x="1" y="1"/>
                </a:moveTo>
                <a:lnTo>
                  <a:pt x="1" y="15783"/>
                </a:lnTo>
                <a:lnTo>
                  <a:pt x="15783" y="15783"/>
                </a:lnTo>
                <a:lnTo>
                  <a:pt x="15783" y="1"/>
                </a:ln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0" name="Google Shape;7360;p47"/>
          <p:cNvSpPr/>
          <p:nvPr/>
        </p:nvSpPr>
        <p:spPr>
          <a:xfrm>
            <a:off x="3516407" y="3637954"/>
            <a:ext cx="2190938" cy="212"/>
          </a:xfrm>
          <a:custGeom>
            <a:avLst/>
            <a:gdLst/>
            <a:ahLst/>
            <a:cxnLst/>
            <a:rect l="l" t="t" r="r" b="b"/>
            <a:pathLst>
              <a:path w="10409" h="1" fill="none" extrusionOk="0">
                <a:moveTo>
                  <a:pt x="1" y="0"/>
                </a:moveTo>
                <a:lnTo>
                  <a:pt x="10408" y="0"/>
                </a:lnTo>
              </a:path>
            </a:pathLst>
          </a:custGeom>
          <a:noFill/>
          <a:ln w="3850" cap="flat" cmpd="sng">
            <a:solidFill>
              <a:srgbClr val="92807D"/>
            </a:solidFill>
            <a:prstDash val="solid"/>
            <a:miter lim="11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1" name="Google Shape;7361;p47"/>
          <p:cNvSpPr txBox="1">
            <a:spLocks noGrp="1"/>
          </p:cNvSpPr>
          <p:nvPr>
            <p:ph type="title"/>
          </p:nvPr>
        </p:nvSpPr>
        <p:spPr>
          <a:xfrm>
            <a:off x="2351919" y="2456148"/>
            <a:ext cx="4316066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400" dirty="0" smtClean="0"/>
              <a:t>O problem-</a:t>
            </a:r>
            <a:r>
              <a:rPr lang="hr-HR" sz="4400" dirty="0" err="1" smtClean="0"/>
              <a:t>solvingu</a:t>
            </a:r>
            <a:r>
              <a:rPr lang="hr-HR" sz="4400" dirty="0" smtClean="0"/>
              <a:t/>
            </a:r>
            <a:br>
              <a:rPr lang="hr-HR" sz="4400" dirty="0" smtClean="0"/>
            </a:br>
            <a:endParaRPr sz="4400" dirty="0"/>
          </a:p>
        </p:txBody>
      </p:sp>
      <p:sp>
        <p:nvSpPr>
          <p:cNvPr id="7363" name="Google Shape;7363;p47"/>
          <p:cNvSpPr/>
          <p:nvPr/>
        </p:nvSpPr>
        <p:spPr>
          <a:xfrm>
            <a:off x="2252104" y="769214"/>
            <a:ext cx="985447" cy="1030488"/>
          </a:xfrm>
          <a:custGeom>
            <a:avLst/>
            <a:gdLst/>
            <a:ahLst/>
            <a:cxnLst/>
            <a:rect l="l" t="t" r="r" b="b"/>
            <a:pathLst>
              <a:path w="17306" h="18097" extrusionOk="0">
                <a:moveTo>
                  <a:pt x="12123" y="1"/>
                </a:moveTo>
                <a:lnTo>
                  <a:pt x="0" y="13177"/>
                </a:lnTo>
                <a:lnTo>
                  <a:pt x="44" y="13265"/>
                </a:lnTo>
                <a:lnTo>
                  <a:pt x="132" y="13485"/>
                </a:lnTo>
                <a:lnTo>
                  <a:pt x="308" y="13529"/>
                </a:lnTo>
                <a:lnTo>
                  <a:pt x="483" y="13617"/>
                </a:lnTo>
                <a:lnTo>
                  <a:pt x="571" y="13792"/>
                </a:lnTo>
                <a:lnTo>
                  <a:pt x="659" y="13968"/>
                </a:lnTo>
                <a:lnTo>
                  <a:pt x="835" y="14056"/>
                </a:lnTo>
                <a:lnTo>
                  <a:pt x="1011" y="14100"/>
                </a:lnTo>
                <a:lnTo>
                  <a:pt x="1098" y="14275"/>
                </a:lnTo>
                <a:lnTo>
                  <a:pt x="1142" y="14495"/>
                </a:lnTo>
                <a:lnTo>
                  <a:pt x="1186" y="14495"/>
                </a:lnTo>
                <a:lnTo>
                  <a:pt x="1362" y="14539"/>
                </a:lnTo>
                <a:lnTo>
                  <a:pt x="1538" y="14627"/>
                </a:lnTo>
                <a:lnTo>
                  <a:pt x="1625" y="14802"/>
                </a:lnTo>
                <a:lnTo>
                  <a:pt x="1669" y="14978"/>
                </a:lnTo>
                <a:lnTo>
                  <a:pt x="1713" y="14978"/>
                </a:lnTo>
                <a:lnTo>
                  <a:pt x="1889" y="15066"/>
                </a:lnTo>
                <a:lnTo>
                  <a:pt x="2065" y="15110"/>
                </a:lnTo>
                <a:lnTo>
                  <a:pt x="2109" y="15286"/>
                </a:lnTo>
                <a:lnTo>
                  <a:pt x="2196" y="15461"/>
                </a:lnTo>
                <a:lnTo>
                  <a:pt x="2196" y="15505"/>
                </a:lnTo>
                <a:lnTo>
                  <a:pt x="2416" y="15549"/>
                </a:lnTo>
                <a:lnTo>
                  <a:pt x="2592" y="15593"/>
                </a:lnTo>
                <a:lnTo>
                  <a:pt x="2636" y="15813"/>
                </a:lnTo>
                <a:lnTo>
                  <a:pt x="2723" y="15988"/>
                </a:lnTo>
                <a:lnTo>
                  <a:pt x="2899" y="16032"/>
                </a:lnTo>
                <a:lnTo>
                  <a:pt x="3119" y="16120"/>
                </a:lnTo>
                <a:lnTo>
                  <a:pt x="3163" y="16296"/>
                </a:lnTo>
                <a:lnTo>
                  <a:pt x="3251" y="16471"/>
                </a:lnTo>
                <a:lnTo>
                  <a:pt x="3251" y="16515"/>
                </a:lnTo>
                <a:lnTo>
                  <a:pt x="3426" y="16559"/>
                </a:lnTo>
                <a:lnTo>
                  <a:pt x="3646" y="16603"/>
                </a:lnTo>
                <a:lnTo>
                  <a:pt x="3690" y="16823"/>
                </a:lnTo>
                <a:lnTo>
                  <a:pt x="3778" y="16998"/>
                </a:lnTo>
                <a:lnTo>
                  <a:pt x="3953" y="17042"/>
                </a:lnTo>
                <a:lnTo>
                  <a:pt x="4129" y="17130"/>
                </a:lnTo>
                <a:lnTo>
                  <a:pt x="4217" y="17306"/>
                </a:lnTo>
                <a:lnTo>
                  <a:pt x="4305" y="17482"/>
                </a:lnTo>
                <a:lnTo>
                  <a:pt x="4480" y="17569"/>
                </a:lnTo>
                <a:lnTo>
                  <a:pt x="4656" y="17613"/>
                </a:lnTo>
                <a:lnTo>
                  <a:pt x="4744" y="17789"/>
                </a:lnTo>
                <a:lnTo>
                  <a:pt x="4832" y="18009"/>
                </a:lnTo>
                <a:lnTo>
                  <a:pt x="5007" y="18053"/>
                </a:lnTo>
                <a:lnTo>
                  <a:pt x="5095" y="18097"/>
                </a:lnTo>
                <a:lnTo>
                  <a:pt x="5183" y="18009"/>
                </a:lnTo>
                <a:lnTo>
                  <a:pt x="17305" y="4920"/>
                </a:lnTo>
                <a:lnTo>
                  <a:pt x="17261" y="4876"/>
                </a:lnTo>
                <a:lnTo>
                  <a:pt x="17218" y="4657"/>
                </a:lnTo>
                <a:lnTo>
                  <a:pt x="17174" y="4657"/>
                </a:lnTo>
                <a:lnTo>
                  <a:pt x="16998" y="4613"/>
                </a:lnTo>
                <a:lnTo>
                  <a:pt x="16822" y="4525"/>
                </a:lnTo>
                <a:lnTo>
                  <a:pt x="16734" y="4349"/>
                </a:lnTo>
                <a:lnTo>
                  <a:pt x="16690" y="4173"/>
                </a:lnTo>
                <a:lnTo>
                  <a:pt x="16647" y="4173"/>
                </a:lnTo>
                <a:lnTo>
                  <a:pt x="16471" y="4086"/>
                </a:lnTo>
                <a:lnTo>
                  <a:pt x="16295" y="4042"/>
                </a:lnTo>
                <a:lnTo>
                  <a:pt x="16251" y="3866"/>
                </a:lnTo>
                <a:lnTo>
                  <a:pt x="16163" y="3646"/>
                </a:lnTo>
                <a:lnTo>
                  <a:pt x="15944" y="3602"/>
                </a:lnTo>
                <a:lnTo>
                  <a:pt x="15768" y="3558"/>
                </a:lnTo>
                <a:lnTo>
                  <a:pt x="15724" y="3339"/>
                </a:lnTo>
                <a:lnTo>
                  <a:pt x="15636" y="3163"/>
                </a:lnTo>
                <a:lnTo>
                  <a:pt x="15461" y="3075"/>
                </a:lnTo>
                <a:lnTo>
                  <a:pt x="15241" y="3031"/>
                </a:lnTo>
                <a:lnTo>
                  <a:pt x="15197" y="2856"/>
                </a:lnTo>
                <a:lnTo>
                  <a:pt x="15109" y="2680"/>
                </a:lnTo>
                <a:lnTo>
                  <a:pt x="15109" y="2636"/>
                </a:lnTo>
                <a:lnTo>
                  <a:pt x="14934" y="2592"/>
                </a:lnTo>
                <a:lnTo>
                  <a:pt x="14758" y="2548"/>
                </a:lnTo>
                <a:lnTo>
                  <a:pt x="14670" y="2329"/>
                </a:lnTo>
                <a:lnTo>
                  <a:pt x="14582" y="2153"/>
                </a:lnTo>
                <a:lnTo>
                  <a:pt x="14407" y="2109"/>
                </a:lnTo>
                <a:lnTo>
                  <a:pt x="14231" y="2021"/>
                </a:lnTo>
                <a:lnTo>
                  <a:pt x="14143" y="1846"/>
                </a:lnTo>
                <a:lnTo>
                  <a:pt x="14055" y="1670"/>
                </a:lnTo>
                <a:lnTo>
                  <a:pt x="13880" y="1582"/>
                </a:lnTo>
                <a:lnTo>
                  <a:pt x="13704" y="1538"/>
                </a:lnTo>
                <a:lnTo>
                  <a:pt x="13616" y="1362"/>
                </a:lnTo>
                <a:lnTo>
                  <a:pt x="13572" y="1143"/>
                </a:lnTo>
                <a:lnTo>
                  <a:pt x="13528" y="1143"/>
                </a:lnTo>
                <a:lnTo>
                  <a:pt x="13352" y="1099"/>
                </a:lnTo>
                <a:lnTo>
                  <a:pt x="13177" y="1011"/>
                </a:lnTo>
                <a:lnTo>
                  <a:pt x="13089" y="835"/>
                </a:lnTo>
                <a:lnTo>
                  <a:pt x="13045" y="660"/>
                </a:lnTo>
                <a:lnTo>
                  <a:pt x="13001" y="660"/>
                </a:lnTo>
                <a:lnTo>
                  <a:pt x="12825" y="572"/>
                </a:lnTo>
                <a:lnTo>
                  <a:pt x="12650" y="528"/>
                </a:lnTo>
                <a:lnTo>
                  <a:pt x="12562" y="352"/>
                </a:lnTo>
                <a:lnTo>
                  <a:pt x="12518" y="133"/>
                </a:lnTo>
                <a:lnTo>
                  <a:pt x="12298" y="89"/>
                </a:lnTo>
                <a:lnTo>
                  <a:pt x="121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4" name="Google Shape;7364;p47"/>
          <p:cNvSpPr txBox="1">
            <a:spLocks noGrp="1"/>
          </p:cNvSpPr>
          <p:nvPr>
            <p:ph type="title" idx="2"/>
          </p:nvPr>
        </p:nvSpPr>
        <p:spPr>
          <a:xfrm>
            <a:off x="3844116" y="1425648"/>
            <a:ext cx="1456500" cy="10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7365" name="Google Shape;7365;p47"/>
          <p:cNvSpPr/>
          <p:nvPr/>
        </p:nvSpPr>
        <p:spPr>
          <a:xfrm>
            <a:off x="6004429" y="3461539"/>
            <a:ext cx="985447" cy="1030488"/>
          </a:xfrm>
          <a:custGeom>
            <a:avLst/>
            <a:gdLst/>
            <a:ahLst/>
            <a:cxnLst/>
            <a:rect l="l" t="t" r="r" b="b"/>
            <a:pathLst>
              <a:path w="17306" h="18097" extrusionOk="0">
                <a:moveTo>
                  <a:pt x="12123" y="1"/>
                </a:moveTo>
                <a:lnTo>
                  <a:pt x="0" y="13177"/>
                </a:lnTo>
                <a:lnTo>
                  <a:pt x="44" y="13265"/>
                </a:lnTo>
                <a:lnTo>
                  <a:pt x="132" y="13485"/>
                </a:lnTo>
                <a:lnTo>
                  <a:pt x="308" y="13529"/>
                </a:lnTo>
                <a:lnTo>
                  <a:pt x="483" y="13617"/>
                </a:lnTo>
                <a:lnTo>
                  <a:pt x="571" y="13792"/>
                </a:lnTo>
                <a:lnTo>
                  <a:pt x="659" y="13968"/>
                </a:lnTo>
                <a:lnTo>
                  <a:pt x="835" y="14056"/>
                </a:lnTo>
                <a:lnTo>
                  <a:pt x="1011" y="14100"/>
                </a:lnTo>
                <a:lnTo>
                  <a:pt x="1098" y="14275"/>
                </a:lnTo>
                <a:lnTo>
                  <a:pt x="1142" y="14495"/>
                </a:lnTo>
                <a:lnTo>
                  <a:pt x="1186" y="14495"/>
                </a:lnTo>
                <a:lnTo>
                  <a:pt x="1362" y="14539"/>
                </a:lnTo>
                <a:lnTo>
                  <a:pt x="1538" y="14627"/>
                </a:lnTo>
                <a:lnTo>
                  <a:pt x="1625" y="14802"/>
                </a:lnTo>
                <a:lnTo>
                  <a:pt x="1669" y="14978"/>
                </a:lnTo>
                <a:lnTo>
                  <a:pt x="1713" y="14978"/>
                </a:lnTo>
                <a:lnTo>
                  <a:pt x="1889" y="15066"/>
                </a:lnTo>
                <a:lnTo>
                  <a:pt x="2065" y="15110"/>
                </a:lnTo>
                <a:lnTo>
                  <a:pt x="2109" y="15286"/>
                </a:lnTo>
                <a:lnTo>
                  <a:pt x="2196" y="15461"/>
                </a:lnTo>
                <a:lnTo>
                  <a:pt x="2196" y="15505"/>
                </a:lnTo>
                <a:lnTo>
                  <a:pt x="2416" y="15549"/>
                </a:lnTo>
                <a:lnTo>
                  <a:pt x="2592" y="15593"/>
                </a:lnTo>
                <a:lnTo>
                  <a:pt x="2636" y="15813"/>
                </a:lnTo>
                <a:lnTo>
                  <a:pt x="2723" y="15988"/>
                </a:lnTo>
                <a:lnTo>
                  <a:pt x="2899" y="16032"/>
                </a:lnTo>
                <a:lnTo>
                  <a:pt x="3119" y="16120"/>
                </a:lnTo>
                <a:lnTo>
                  <a:pt x="3163" y="16296"/>
                </a:lnTo>
                <a:lnTo>
                  <a:pt x="3251" y="16471"/>
                </a:lnTo>
                <a:lnTo>
                  <a:pt x="3251" y="16515"/>
                </a:lnTo>
                <a:lnTo>
                  <a:pt x="3426" y="16559"/>
                </a:lnTo>
                <a:lnTo>
                  <a:pt x="3646" y="16603"/>
                </a:lnTo>
                <a:lnTo>
                  <a:pt x="3690" y="16823"/>
                </a:lnTo>
                <a:lnTo>
                  <a:pt x="3778" y="16998"/>
                </a:lnTo>
                <a:lnTo>
                  <a:pt x="3953" y="17042"/>
                </a:lnTo>
                <a:lnTo>
                  <a:pt x="4129" y="17130"/>
                </a:lnTo>
                <a:lnTo>
                  <a:pt x="4217" y="17306"/>
                </a:lnTo>
                <a:lnTo>
                  <a:pt x="4305" y="17482"/>
                </a:lnTo>
                <a:lnTo>
                  <a:pt x="4480" y="17569"/>
                </a:lnTo>
                <a:lnTo>
                  <a:pt x="4656" y="17613"/>
                </a:lnTo>
                <a:lnTo>
                  <a:pt x="4744" y="17789"/>
                </a:lnTo>
                <a:lnTo>
                  <a:pt x="4832" y="18009"/>
                </a:lnTo>
                <a:lnTo>
                  <a:pt x="5007" y="18053"/>
                </a:lnTo>
                <a:lnTo>
                  <a:pt x="5095" y="18097"/>
                </a:lnTo>
                <a:lnTo>
                  <a:pt x="5183" y="18009"/>
                </a:lnTo>
                <a:lnTo>
                  <a:pt x="17305" y="4920"/>
                </a:lnTo>
                <a:lnTo>
                  <a:pt x="17261" y="4876"/>
                </a:lnTo>
                <a:lnTo>
                  <a:pt x="17218" y="4657"/>
                </a:lnTo>
                <a:lnTo>
                  <a:pt x="17174" y="4657"/>
                </a:lnTo>
                <a:lnTo>
                  <a:pt x="16998" y="4613"/>
                </a:lnTo>
                <a:lnTo>
                  <a:pt x="16822" y="4525"/>
                </a:lnTo>
                <a:lnTo>
                  <a:pt x="16734" y="4349"/>
                </a:lnTo>
                <a:lnTo>
                  <a:pt x="16690" y="4173"/>
                </a:lnTo>
                <a:lnTo>
                  <a:pt x="16647" y="4173"/>
                </a:lnTo>
                <a:lnTo>
                  <a:pt x="16471" y="4086"/>
                </a:lnTo>
                <a:lnTo>
                  <a:pt x="16295" y="4042"/>
                </a:lnTo>
                <a:lnTo>
                  <a:pt x="16251" y="3866"/>
                </a:lnTo>
                <a:lnTo>
                  <a:pt x="16163" y="3646"/>
                </a:lnTo>
                <a:lnTo>
                  <a:pt x="15944" y="3602"/>
                </a:lnTo>
                <a:lnTo>
                  <a:pt x="15768" y="3558"/>
                </a:lnTo>
                <a:lnTo>
                  <a:pt x="15724" y="3339"/>
                </a:lnTo>
                <a:lnTo>
                  <a:pt x="15636" y="3163"/>
                </a:lnTo>
                <a:lnTo>
                  <a:pt x="15461" y="3075"/>
                </a:lnTo>
                <a:lnTo>
                  <a:pt x="15241" y="3031"/>
                </a:lnTo>
                <a:lnTo>
                  <a:pt x="15197" y="2856"/>
                </a:lnTo>
                <a:lnTo>
                  <a:pt x="15109" y="2680"/>
                </a:lnTo>
                <a:lnTo>
                  <a:pt x="15109" y="2636"/>
                </a:lnTo>
                <a:lnTo>
                  <a:pt x="14934" y="2592"/>
                </a:lnTo>
                <a:lnTo>
                  <a:pt x="14758" y="2548"/>
                </a:lnTo>
                <a:lnTo>
                  <a:pt x="14670" y="2329"/>
                </a:lnTo>
                <a:lnTo>
                  <a:pt x="14582" y="2153"/>
                </a:lnTo>
                <a:lnTo>
                  <a:pt x="14407" y="2109"/>
                </a:lnTo>
                <a:lnTo>
                  <a:pt x="14231" y="2021"/>
                </a:lnTo>
                <a:lnTo>
                  <a:pt x="14143" y="1846"/>
                </a:lnTo>
                <a:lnTo>
                  <a:pt x="14055" y="1670"/>
                </a:lnTo>
                <a:lnTo>
                  <a:pt x="13880" y="1582"/>
                </a:lnTo>
                <a:lnTo>
                  <a:pt x="13704" y="1538"/>
                </a:lnTo>
                <a:lnTo>
                  <a:pt x="13616" y="1362"/>
                </a:lnTo>
                <a:lnTo>
                  <a:pt x="13572" y="1143"/>
                </a:lnTo>
                <a:lnTo>
                  <a:pt x="13528" y="1143"/>
                </a:lnTo>
                <a:lnTo>
                  <a:pt x="13352" y="1099"/>
                </a:lnTo>
                <a:lnTo>
                  <a:pt x="13177" y="1011"/>
                </a:lnTo>
                <a:lnTo>
                  <a:pt x="13089" y="835"/>
                </a:lnTo>
                <a:lnTo>
                  <a:pt x="13045" y="660"/>
                </a:lnTo>
                <a:lnTo>
                  <a:pt x="13001" y="660"/>
                </a:lnTo>
                <a:lnTo>
                  <a:pt x="12825" y="572"/>
                </a:lnTo>
                <a:lnTo>
                  <a:pt x="12650" y="528"/>
                </a:lnTo>
                <a:lnTo>
                  <a:pt x="12562" y="352"/>
                </a:lnTo>
                <a:lnTo>
                  <a:pt x="12518" y="133"/>
                </a:lnTo>
                <a:lnTo>
                  <a:pt x="12298" y="89"/>
                </a:lnTo>
                <a:lnTo>
                  <a:pt x="121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6" name="Google Shape;7366;p47"/>
          <p:cNvGrpSpPr/>
          <p:nvPr/>
        </p:nvGrpSpPr>
        <p:grpSpPr>
          <a:xfrm>
            <a:off x="3082314" y="3286264"/>
            <a:ext cx="2978279" cy="175275"/>
            <a:chOff x="3998100" y="4633825"/>
            <a:chExt cx="2329875" cy="175275"/>
          </a:xfrm>
        </p:grpSpPr>
        <p:sp>
          <p:nvSpPr>
            <p:cNvPr id="7367" name="Google Shape;7367;p47"/>
            <p:cNvSpPr/>
            <p:nvPr/>
          </p:nvSpPr>
          <p:spPr>
            <a:xfrm>
              <a:off x="4853875" y="4633825"/>
              <a:ext cx="1023725" cy="161150"/>
            </a:xfrm>
            <a:custGeom>
              <a:avLst/>
              <a:gdLst/>
              <a:ahLst/>
              <a:cxnLst/>
              <a:rect l="l" t="t" r="r" b="b"/>
              <a:pathLst>
                <a:path w="40949" h="6446" extrusionOk="0">
                  <a:moveTo>
                    <a:pt x="2449" y="524"/>
                  </a:moveTo>
                  <a:lnTo>
                    <a:pt x="2993" y="545"/>
                  </a:lnTo>
                  <a:cubicBezTo>
                    <a:pt x="3055" y="629"/>
                    <a:pt x="3097" y="629"/>
                    <a:pt x="3160" y="566"/>
                  </a:cubicBezTo>
                  <a:cubicBezTo>
                    <a:pt x="3641" y="503"/>
                    <a:pt x="4123" y="503"/>
                    <a:pt x="4583" y="587"/>
                  </a:cubicBezTo>
                  <a:cubicBezTo>
                    <a:pt x="4646" y="670"/>
                    <a:pt x="4667" y="775"/>
                    <a:pt x="4729" y="796"/>
                  </a:cubicBezTo>
                  <a:cubicBezTo>
                    <a:pt x="4897" y="838"/>
                    <a:pt x="4918" y="691"/>
                    <a:pt x="4939" y="587"/>
                  </a:cubicBezTo>
                  <a:cubicBezTo>
                    <a:pt x="5587" y="503"/>
                    <a:pt x="6257" y="503"/>
                    <a:pt x="6905" y="587"/>
                  </a:cubicBezTo>
                  <a:cubicBezTo>
                    <a:pt x="7261" y="984"/>
                    <a:pt x="7428" y="984"/>
                    <a:pt x="7784" y="587"/>
                  </a:cubicBezTo>
                  <a:cubicBezTo>
                    <a:pt x="8600" y="503"/>
                    <a:pt x="9437" y="503"/>
                    <a:pt x="10274" y="608"/>
                  </a:cubicBezTo>
                  <a:cubicBezTo>
                    <a:pt x="10316" y="670"/>
                    <a:pt x="10337" y="796"/>
                    <a:pt x="10400" y="817"/>
                  </a:cubicBezTo>
                  <a:cubicBezTo>
                    <a:pt x="10567" y="859"/>
                    <a:pt x="10588" y="712"/>
                    <a:pt x="10630" y="608"/>
                  </a:cubicBezTo>
                  <a:lnTo>
                    <a:pt x="10985" y="608"/>
                  </a:lnTo>
                  <a:cubicBezTo>
                    <a:pt x="11237" y="963"/>
                    <a:pt x="11278" y="963"/>
                    <a:pt x="11509" y="587"/>
                  </a:cubicBezTo>
                  <a:cubicBezTo>
                    <a:pt x="12157" y="524"/>
                    <a:pt x="12806" y="524"/>
                    <a:pt x="13454" y="587"/>
                  </a:cubicBezTo>
                  <a:cubicBezTo>
                    <a:pt x="13747" y="1005"/>
                    <a:pt x="13852" y="1005"/>
                    <a:pt x="14166" y="587"/>
                  </a:cubicBezTo>
                  <a:cubicBezTo>
                    <a:pt x="14752" y="524"/>
                    <a:pt x="15338" y="503"/>
                    <a:pt x="15944" y="545"/>
                  </a:cubicBezTo>
                  <a:cubicBezTo>
                    <a:pt x="16154" y="817"/>
                    <a:pt x="16488" y="712"/>
                    <a:pt x="16760" y="817"/>
                  </a:cubicBezTo>
                  <a:cubicBezTo>
                    <a:pt x="17032" y="942"/>
                    <a:pt x="17263" y="775"/>
                    <a:pt x="17346" y="461"/>
                  </a:cubicBezTo>
                  <a:cubicBezTo>
                    <a:pt x="18120" y="357"/>
                    <a:pt x="18895" y="315"/>
                    <a:pt x="19669" y="378"/>
                  </a:cubicBezTo>
                  <a:cubicBezTo>
                    <a:pt x="19711" y="419"/>
                    <a:pt x="19773" y="482"/>
                    <a:pt x="19815" y="482"/>
                  </a:cubicBezTo>
                  <a:cubicBezTo>
                    <a:pt x="21029" y="503"/>
                    <a:pt x="22221" y="503"/>
                    <a:pt x="23435" y="524"/>
                  </a:cubicBezTo>
                  <a:cubicBezTo>
                    <a:pt x="23602" y="524"/>
                    <a:pt x="23707" y="398"/>
                    <a:pt x="23728" y="252"/>
                  </a:cubicBezTo>
                  <a:cubicBezTo>
                    <a:pt x="24084" y="168"/>
                    <a:pt x="24439" y="168"/>
                    <a:pt x="24795" y="231"/>
                  </a:cubicBezTo>
                  <a:cubicBezTo>
                    <a:pt x="25025" y="629"/>
                    <a:pt x="25088" y="629"/>
                    <a:pt x="25318" y="252"/>
                  </a:cubicBezTo>
                  <a:lnTo>
                    <a:pt x="26030" y="189"/>
                  </a:lnTo>
                  <a:cubicBezTo>
                    <a:pt x="26553" y="524"/>
                    <a:pt x="27159" y="294"/>
                    <a:pt x="27703" y="461"/>
                  </a:cubicBezTo>
                  <a:cubicBezTo>
                    <a:pt x="27871" y="503"/>
                    <a:pt x="27955" y="252"/>
                    <a:pt x="27996" y="85"/>
                  </a:cubicBezTo>
                  <a:cubicBezTo>
                    <a:pt x="28227" y="1"/>
                    <a:pt x="28478" y="22"/>
                    <a:pt x="28708" y="106"/>
                  </a:cubicBezTo>
                  <a:cubicBezTo>
                    <a:pt x="29147" y="503"/>
                    <a:pt x="29691" y="503"/>
                    <a:pt x="30235" y="398"/>
                  </a:cubicBezTo>
                  <a:cubicBezTo>
                    <a:pt x="30256" y="398"/>
                    <a:pt x="30277" y="294"/>
                    <a:pt x="30298" y="252"/>
                  </a:cubicBezTo>
                  <a:lnTo>
                    <a:pt x="30821" y="252"/>
                  </a:lnTo>
                  <a:cubicBezTo>
                    <a:pt x="31198" y="650"/>
                    <a:pt x="31428" y="650"/>
                    <a:pt x="31867" y="273"/>
                  </a:cubicBezTo>
                  <a:lnTo>
                    <a:pt x="32913" y="357"/>
                  </a:lnTo>
                  <a:cubicBezTo>
                    <a:pt x="33018" y="524"/>
                    <a:pt x="33144" y="566"/>
                    <a:pt x="33269" y="378"/>
                  </a:cubicBezTo>
                  <a:cubicBezTo>
                    <a:pt x="34169" y="357"/>
                    <a:pt x="35048" y="378"/>
                    <a:pt x="35947" y="440"/>
                  </a:cubicBezTo>
                  <a:cubicBezTo>
                    <a:pt x="36010" y="712"/>
                    <a:pt x="36198" y="712"/>
                    <a:pt x="36429" y="712"/>
                  </a:cubicBezTo>
                  <a:cubicBezTo>
                    <a:pt x="36784" y="712"/>
                    <a:pt x="37161" y="670"/>
                    <a:pt x="37475" y="775"/>
                  </a:cubicBezTo>
                  <a:cubicBezTo>
                    <a:pt x="37893" y="942"/>
                    <a:pt x="37621" y="1403"/>
                    <a:pt x="37726" y="1717"/>
                  </a:cubicBezTo>
                  <a:cubicBezTo>
                    <a:pt x="37768" y="1800"/>
                    <a:pt x="37830" y="1863"/>
                    <a:pt x="37914" y="1884"/>
                  </a:cubicBezTo>
                  <a:cubicBezTo>
                    <a:pt x="38040" y="1884"/>
                    <a:pt x="38144" y="1800"/>
                    <a:pt x="38165" y="1675"/>
                  </a:cubicBezTo>
                  <a:cubicBezTo>
                    <a:pt x="38186" y="1591"/>
                    <a:pt x="38186" y="1486"/>
                    <a:pt x="38144" y="1403"/>
                  </a:cubicBezTo>
                  <a:cubicBezTo>
                    <a:pt x="37977" y="984"/>
                    <a:pt x="38270" y="880"/>
                    <a:pt x="38563" y="817"/>
                  </a:cubicBezTo>
                  <a:cubicBezTo>
                    <a:pt x="38939" y="712"/>
                    <a:pt x="39253" y="942"/>
                    <a:pt x="39483" y="1403"/>
                  </a:cubicBezTo>
                  <a:cubicBezTo>
                    <a:pt x="39651" y="1821"/>
                    <a:pt x="39944" y="2156"/>
                    <a:pt x="40341" y="2344"/>
                  </a:cubicBezTo>
                  <a:cubicBezTo>
                    <a:pt x="40927" y="2595"/>
                    <a:pt x="40948" y="2721"/>
                    <a:pt x="40781" y="3453"/>
                  </a:cubicBezTo>
                  <a:cubicBezTo>
                    <a:pt x="39776" y="3328"/>
                    <a:pt x="39776" y="3349"/>
                    <a:pt x="40069" y="4165"/>
                  </a:cubicBezTo>
                  <a:cubicBezTo>
                    <a:pt x="39295" y="4290"/>
                    <a:pt x="39295" y="4290"/>
                    <a:pt x="38939" y="4039"/>
                  </a:cubicBezTo>
                  <a:cubicBezTo>
                    <a:pt x="38521" y="3704"/>
                    <a:pt x="38207" y="3746"/>
                    <a:pt x="37893" y="4207"/>
                  </a:cubicBezTo>
                  <a:cubicBezTo>
                    <a:pt x="37454" y="4834"/>
                    <a:pt x="37328" y="4834"/>
                    <a:pt x="36847" y="4290"/>
                  </a:cubicBezTo>
                  <a:cubicBezTo>
                    <a:pt x="36742" y="4186"/>
                    <a:pt x="36659" y="4060"/>
                    <a:pt x="36491" y="4144"/>
                  </a:cubicBezTo>
                  <a:cubicBezTo>
                    <a:pt x="36345" y="4186"/>
                    <a:pt x="36282" y="4374"/>
                    <a:pt x="36366" y="4499"/>
                  </a:cubicBezTo>
                  <a:cubicBezTo>
                    <a:pt x="36450" y="4751"/>
                    <a:pt x="36491" y="5023"/>
                    <a:pt x="36470" y="5295"/>
                  </a:cubicBezTo>
                  <a:lnTo>
                    <a:pt x="35947" y="5315"/>
                  </a:lnTo>
                  <a:cubicBezTo>
                    <a:pt x="35843" y="5169"/>
                    <a:pt x="35654" y="5106"/>
                    <a:pt x="35487" y="5169"/>
                  </a:cubicBezTo>
                  <a:cubicBezTo>
                    <a:pt x="34525" y="5420"/>
                    <a:pt x="33541" y="5295"/>
                    <a:pt x="32558" y="5336"/>
                  </a:cubicBezTo>
                  <a:cubicBezTo>
                    <a:pt x="32348" y="5336"/>
                    <a:pt x="32160" y="5336"/>
                    <a:pt x="32056" y="5567"/>
                  </a:cubicBezTo>
                  <a:lnTo>
                    <a:pt x="31700" y="5608"/>
                  </a:lnTo>
                  <a:cubicBezTo>
                    <a:pt x="31679" y="5504"/>
                    <a:pt x="31658" y="5399"/>
                    <a:pt x="31512" y="5399"/>
                  </a:cubicBezTo>
                  <a:cubicBezTo>
                    <a:pt x="31386" y="5399"/>
                    <a:pt x="31365" y="5525"/>
                    <a:pt x="31344" y="5629"/>
                  </a:cubicBezTo>
                  <a:lnTo>
                    <a:pt x="30988" y="5671"/>
                  </a:lnTo>
                  <a:cubicBezTo>
                    <a:pt x="30737" y="5441"/>
                    <a:pt x="30361" y="5441"/>
                    <a:pt x="30110" y="5671"/>
                  </a:cubicBezTo>
                  <a:lnTo>
                    <a:pt x="29754" y="5650"/>
                  </a:lnTo>
                  <a:cubicBezTo>
                    <a:pt x="29712" y="5504"/>
                    <a:pt x="29649" y="5357"/>
                    <a:pt x="29482" y="5357"/>
                  </a:cubicBezTo>
                  <a:lnTo>
                    <a:pt x="27536" y="5357"/>
                  </a:lnTo>
                  <a:cubicBezTo>
                    <a:pt x="27369" y="5357"/>
                    <a:pt x="27306" y="5504"/>
                    <a:pt x="27285" y="5671"/>
                  </a:cubicBezTo>
                  <a:cubicBezTo>
                    <a:pt x="26574" y="5859"/>
                    <a:pt x="25862" y="5922"/>
                    <a:pt x="25130" y="5839"/>
                  </a:cubicBezTo>
                  <a:cubicBezTo>
                    <a:pt x="25025" y="5671"/>
                    <a:pt x="24900" y="5671"/>
                    <a:pt x="24795" y="5839"/>
                  </a:cubicBezTo>
                  <a:cubicBezTo>
                    <a:pt x="24565" y="5880"/>
                    <a:pt x="24314" y="5880"/>
                    <a:pt x="24084" y="5818"/>
                  </a:cubicBezTo>
                  <a:cubicBezTo>
                    <a:pt x="24000" y="5336"/>
                    <a:pt x="23644" y="5211"/>
                    <a:pt x="23309" y="5399"/>
                  </a:cubicBezTo>
                  <a:cubicBezTo>
                    <a:pt x="22912" y="5629"/>
                    <a:pt x="22682" y="5483"/>
                    <a:pt x="22347" y="5315"/>
                  </a:cubicBezTo>
                  <a:cubicBezTo>
                    <a:pt x="21803" y="5064"/>
                    <a:pt x="21217" y="4751"/>
                    <a:pt x="20673" y="5357"/>
                  </a:cubicBezTo>
                  <a:cubicBezTo>
                    <a:pt x="20548" y="5504"/>
                    <a:pt x="20359" y="5504"/>
                    <a:pt x="20192" y="5504"/>
                  </a:cubicBezTo>
                  <a:cubicBezTo>
                    <a:pt x="19669" y="5546"/>
                    <a:pt x="19167" y="5253"/>
                    <a:pt x="18623" y="5462"/>
                  </a:cubicBezTo>
                  <a:cubicBezTo>
                    <a:pt x="18476" y="5525"/>
                    <a:pt x="18330" y="5336"/>
                    <a:pt x="18246" y="5169"/>
                  </a:cubicBezTo>
                  <a:cubicBezTo>
                    <a:pt x="18016" y="4730"/>
                    <a:pt x="17723" y="4771"/>
                    <a:pt x="17346" y="4960"/>
                  </a:cubicBezTo>
                  <a:cubicBezTo>
                    <a:pt x="17179" y="5064"/>
                    <a:pt x="16928" y="5064"/>
                    <a:pt x="16781" y="5190"/>
                  </a:cubicBezTo>
                  <a:cubicBezTo>
                    <a:pt x="16447" y="5441"/>
                    <a:pt x="16028" y="5504"/>
                    <a:pt x="15631" y="5357"/>
                  </a:cubicBezTo>
                  <a:cubicBezTo>
                    <a:pt x="14814" y="5085"/>
                    <a:pt x="13936" y="5106"/>
                    <a:pt x="13141" y="5441"/>
                  </a:cubicBezTo>
                  <a:cubicBezTo>
                    <a:pt x="12701" y="5608"/>
                    <a:pt x="12220" y="5671"/>
                    <a:pt x="11760" y="5587"/>
                  </a:cubicBezTo>
                  <a:cubicBezTo>
                    <a:pt x="11237" y="5525"/>
                    <a:pt x="11069" y="5755"/>
                    <a:pt x="10965" y="6173"/>
                  </a:cubicBezTo>
                  <a:lnTo>
                    <a:pt x="10441" y="6173"/>
                  </a:lnTo>
                  <a:cubicBezTo>
                    <a:pt x="10169" y="5587"/>
                    <a:pt x="9960" y="6069"/>
                    <a:pt x="9730" y="6194"/>
                  </a:cubicBezTo>
                  <a:cubicBezTo>
                    <a:pt x="9040" y="6194"/>
                    <a:pt x="8328" y="6215"/>
                    <a:pt x="7617" y="6194"/>
                  </a:cubicBezTo>
                  <a:cubicBezTo>
                    <a:pt x="6236" y="6173"/>
                    <a:pt x="4855" y="6445"/>
                    <a:pt x="3474" y="6362"/>
                  </a:cubicBezTo>
                  <a:cubicBezTo>
                    <a:pt x="3244" y="6341"/>
                    <a:pt x="3014" y="6404"/>
                    <a:pt x="2783" y="6278"/>
                  </a:cubicBezTo>
                  <a:cubicBezTo>
                    <a:pt x="2825" y="5943"/>
                    <a:pt x="2721" y="5546"/>
                    <a:pt x="3223" y="5420"/>
                  </a:cubicBezTo>
                  <a:cubicBezTo>
                    <a:pt x="3537" y="5357"/>
                    <a:pt x="3390" y="5127"/>
                    <a:pt x="3265" y="4939"/>
                  </a:cubicBezTo>
                  <a:cubicBezTo>
                    <a:pt x="3202" y="4834"/>
                    <a:pt x="3202" y="4709"/>
                    <a:pt x="3348" y="4646"/>
                  </a:cubicBezTo>
                  <a:cubicBezTo>
                    <a:pt x="3453" y="4604"/>
                    <a:pt x="3599" y="4646"/>
                    <a:pt x="3641" y="4771"/>
                  </a:cubicBezTo>
                  <a:cubicBezTo>
                    <a:pt x="3725" y="4918"/>
                    <a:pt x="3662" y="5148"/>
                    <a:pt x="3830" y="5253"/>
                  </a:cubicBezTo>
                  <a:cubicBezTo>
                    <a:pt x="3976" y="5357"/>
                    <a:pt x="4248" y="5587"/>
                    <a:pt x="4353" y="5315"/>
                  </a:cubicBezTo>
                  <a:cubicBezTo>
                    <a:pt x="4499" y="4876"/>
                    <a:pt x="4959" y="5023"/>
                    <a:pt x="5190" y="4730"/>
                  </a:cubicBezTo>
                  <a:cubicBezTo>
                    <a:pt x="5336" y="4520"/>
                    <a:pt x="5545" y="4625"/>
                    <a:pt x="5692" y="4834"/>
                  </a:cubicBezTo>
                  <a:cubicBezTo>
                    <a:pt x="5796" y="5002"/>
                    <a:pt x="5901" y="5169"/>
                    <a:pt x="6048" y="5336"/>
                  </a:cubicBezTo>
                  <a:cubicBezTo>
                    <a:pt x="6257" y="5546"/>
                    <a:pt x="6654" y="5587"/>
                    <a:pt x="6696" y="5378"/>
                  </a:cubicBezTo>
                  <a:cubicBezTo>
                    <a:pt x="6759" y="5169"/>
                    <a:pt x="6822" y="5148"/>
                    <a:pt x="7010" y="5127"/>
                  </a:cubicBezTo>
                  <a:cubicBezTo>
                    <a:pt x="7282" y="5106"/>
                    <a:pt x="7575" y="5064"/>
                    <a:pt x="7889" y="5023"/>
                  </a:cubicBezTo>
                  <a:cubicBezTo>
                    <a:pt x="7763" y="5357"/>
                    <a:pt x="7533" y="5713"/>
                    <a:pt x="8140" y="5650"/>
                  </a:cubicBezTo>
                  <a:cubicBezTo>
                    <a:pt x="8349" y="5629"/>
                    <a:pt x="8558" y="5922"/>
                    <a:pt x="8768" y="5650"/>
                  </a:cubicBezTo>
                  <a:cubicBezTo>
                    <a:pt x="8412" y="4876"/>
                    <a:pt x="8412" y="4876"/>
                    <a:pt x="9207" y="4876"/>
                  </a:cubicBezTo>
                  <a:cubicBezTo>
                    <a:pt x="9228" y="4876"/>
                    <a:pt x="9270" y="4792"/>
                    <a:pt x="9291" y="4751"/>
                  </a:cubicBezTo>
                  <a:cubicBezTo>
                    <a:pt x="8914" y="4499"/>
                    <a:pt x="8914" y="4499"/>
                    <a:pt x="8642" y="4499"/>
                  </a:cubicBezTo>
                  <a:cubicBezTo>
                    <a:pt x="8119" y="4520"/>
                    <a:pt x="7638" y="4520"/>
                    <a:pt x="7177" y="4227"/>
                  </a:cubicBezTo>
                  <a:cubicBezTo>
                    <a:pt x="6864" y="4018"/>
                    <a:pt x="6487" y="3976"/>
                    <a:pt x="6152" y="4123"/>
                  </a:cubicBezTo>
                  <a:cubicBezTo>
                    <a:pt x="5859" y="4227"/>
                    <a:pt x="5566" y="4248"/>
                    <a:pt x="5273" y="4207"/>
                  </a:cubicBezTo>
                  <a:cubicBezTo>
                    <a:pt x="5148" y="4207"/>
                    <a:pt x="5043" y="4123"/>
                    <a:pt x="5022" y="4018"/>
                  </a:cubicBezTo>
                  <a:cubicBezTo>
                    <a:pt x="4980" y="3893"/>
                    <a:pt x="5022" y="3767"/>
                    <a:pt x="5148" y="3725"/>
                  </a:cubicBezTo>
                  <a:cubicBezTo>
                    <a:pt x="5503" y="3516"/>
                    <a:pt x="5817" y="3223"/>
                    <a:pt x="6340" y="3432"/>
                  </a:cubicBezTo>
                  <a:cubicBezTo>
                    <a:pt x="6696" y="3579"/>
                    <a:pt x="7136" y="3600"/>
                    <a:pt x="7449" y="3809"/>
                  </a:cubicBezTo>
                  <a:cubicBezTo>
                    <a:pt x="7617" y="3663"/>
                    <a:pt x="7659" y="3411"/>
                    <a:pt x="7575" y="3370"/>
                  </a:cubicBezTo>
                  <a:cubicBezTo>
                    <a:pt x="6989" y="3119"/>
                    <a:pt x="6822" y="2135"/>
                    <a:pt x="5922" y="2428"/>
                  </a:cubicBezTo>
                  <a:cubicBezTo>
                    <a:pt x="5671" y="2491"/>
                    <a:pt x="5483" y="2323"/>
                    <a:pt x="5294" y="2156"/>
                  </a:cubicBezTo>
                  <a:cubicBezTo>
                    <a:pt x="5127" y="1989"/>
                    <a:pt x="4918" y="1821"/>
                    <a:pt x="4771" y="1968"/>
                  </a:cubicBezTo>
                  <a:cubicBezTo>
                    <a:pt x="4374" y="2302"/>
                    <a:pt x="3976" y="2177"/>
                    <a:pt x="3537" y="2135"/>
                  </a:cubicBezTo>
                  <a:cubicBezTo>
                    <a:pt x="3286" y="2093"/>
                    <a:pt x="1716" y="1821"/>
                    <a:pt x="1549" y="1696"/>
                  </a:cubicBezTo>
                  <a:cubicBezTo>
                    <a:pt x="1214" y="1445"/>
                    <a:pt x="838" y="1277"/>
                    <a:pt x="419" y="1214"/>
                  </a:cubicBezTo>
                  <a:cubicBezTo>
                    <a:pt x="63" y="1173"/>
                    <a:pt x="1" y="963"/>
                    <a:pt x="1" y="670"/>
                  </a:cubicBezTo>
                  <a:cubicBezTo>
                    <a:pt x="440" y="670"/>
                    <a:pt x="879" y="691"/>
                    <a:pt x="1319" y="670"/>
                  </a:cubicBezTo>
                  <a:cubicBezTo>
                    <a:pt x="1758" y="650"/>
                    <a:pt x="2114" y="838"/>
                    <a:pt x="2449" y="524"/>
                  </a:cubicBezTo>
                  <a:close/>
                  <a:moveTo>
                    <a:pt x="9772" y="4792"/>
                  </a:moveTo>
                  <a:cubicBezTo>
                    <a:pt x="9730" y="4960"/>
                    <a:pt x="9814" y="5148"/>
                    <a:pt x="10002" y="5211"/>
                  </a:cubicBezTo>
                  <a:cubicBezTo>
                    <a:pt x="10128" y="5295"/>
                    <a:pt x="10316" y="5211"/>
                    <a:pt x="10358" y="5064"/>
                  </a:cubicBezTo>
                  <a:cubicBezTo>
                    <a:pt x="10462" y="4730"/>
                    <a:pt x="10609" y="4646"/>
                    <a:pt x="10985" y="4688"/>
                  </a:cubicBezTo>
                  <a:cubicBezTo>
                    <a:pt x="11362" y="4751"/>
                    <a:pt x="11697" y="4499"/>
                    <a:pt x="11739" y="4123"/>
                  </a:cubicBezTo>
                  <a:cubicBezTo>
                    <a:pt x="11760" y="4018"/>
                    <a:pt x="11843" y="3893"/>
                    <a:pt x="11739" y="3788"/>
                  </a:cubicBezTo>
                  <a:cubicBezTo>
                    <a:pt x="11655" y="3704"/>
                    <a:pt x="11509" y="3704"/>
                    <a:pt x="11425" y="3788"/>
                  </a:cubicBezTo>
                  <a:cubicBezTo>
                    <a:pt x="11132" y="4144"/>
                    <a:pt x="10818" y="4039"/>
                    <a:pt x="10483" y="3914"/>
                  </a:cubicBezTo>
                  <a:cubicBezTo>
                    <a:pt x="10190" y="3830"/>
                    <a:pt x="9960" y="3914"/>
                    <a:pt x="9918" y="4269"/>
                  </a:cubicBezTo>
                  <a:cubicBezTo>
                    <a:pt x="9877" y="4458"/>
                    <a:pt x="9835" y="4625"/>
                    <a:pt x="9772" y="4792"/>
                  </a:cubicBezTo>
                  <a:close/>
                  <a:moveTo>
                    <a:pt x="39023" y="2282"/>
                  </a:moveTo>
                  <a:cubicBezTo>
                    <a:pt x="39149" y="2261"/>
                    <a:pt x="39295" y="2240"/>
                    <a:pt x="39295" y="2093"/>
                  </a:cubicBezTo>
                  <a:cubicBezTo>
                    <a:pt x="39295" y="1947"/>
                    <a:pt x="39170" y="1821"/>
                    <a:pt x="39023" y="1821"/>
                  </a:cubicBezTo>
                  <a:cubicBezTo>
                    <a:pt x="38877" y="1800"/>
                    <a:pt x="38730" y="1926"/>
                    <a:pt x="38730" y="2072"/>
                  </a:cubicBezTo>
                  <a:cubicBezTo>
                    <a:pt x="38730" y="2261"/>
                    <a:pt x="38877" y="2282"/>
                    <a:pt x="39023" y="2282"/>
                  </a:cubicBezTo>
                  <a:close/>
                  <a:moveTo>
                    <a:pt x="19711" y="942"/>
                  </a:moveTo>
                  <a:cubicBezTo>
                    <a:pt x="19606" y="942"/>
                    <a:pt x="19522" y="1026"/>
                    <a:pt x="19522" y="1110"/>
                  </a:cubicBezTo>
                  <a:cubicBezTo>
                    <a:pt x="19501" y="1361"/>
                    <a:pt x="19690" y="1403"/>
                    <a:pt x="19878" y="1403"/>
                  </a:cubicBezTo>
                  <a:cubicBezTo>
                    <a:pt x="19983" y="1403"/>
                    <a:pt x="20129" y="1340"/>
                    <a:pt x="20087" y="1214"/>
                  </a:cubicBezTo>
                  <a:cubicBezTo>
                    <a:pt x="20045" y="1005"/>
                    <a:pt x="19857" y="963"/>
                    <a:pt x="19711" y="942"/>
                  </a:cubicBezTo>
                  <a:close/>
                  <a:moveTo>
                    <a:pt x="18225" y="1863"/>
                  </a:moveTo>
                  <a:cubicBezTo>
                    <a:pt x="18225" y="1738"/>
                    <a:pt x="18162" y="1675"/>
                    <a:pt x="18079" y="1675"/>
                  </a:cubicBezTo>
                  <a:cubicBezTo>
                    <a:pt x="17974" y="1654"/>
                    <a:pt x="17911" y="1738"/>
                    <a:pt x="17911" y="1821"/>
                  </a:cubicBezTo>
                  <a:cubicBezTo>
                    <a:pt x="17911" y="1947"/>
                    <a:pt x="17953" y="2072"/>
                    <a:pt x="18100" y="2030"/>
                  </a:cubicBezTo>
                  <a:cubicBezTo>
                    <a:pt x="18162" y="2010"/>
                    <a:pt x="18183" y="1905"/>
                    <a:pt x="18225" y="1863"/>
                  </a:cubicBezTo>
                  <a:close/>
                  <a:moveTo>
                    <a:pt x="20485" y="1884"/>
                  </a:moveTo>
                  <a:lnTo>
                    <a:pt x="20317" y="1821"/>
                  </a:lnTo>
                  <a:cubicBezTo>
                    <a:pt x="20296" y="1884"/>
                    <a:pt x="20255" y="1947"/>
                    <a:pt x="20276" y="1968"/>
                  </a:cubicBezTo>
                  <a:cubicBezTo>
                    <a:pt x="20276" y="2010"/>
                    <a:pt x="20359" y="2010"/>
                    <a:pt x="20401" y="2051"/>
                  </a:cubicBezTo>
                  <a:cubicBezTo>
                    <a:pt x="20443" y="1989"/>
                    <a:pt x="20464" y="1926"/>
                    <a:pt x="20485" y="188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47"/>
            <p:cNvSpPr/>
            <p:nvPr/>
          </p:nvSpPr>
          <p:spPr>
            <a:xfrm>
              <a:off x="4232975" y="4637500"/>
              <a:ext cx="852650" cy="163225"/>
            </a:xfrm>
            <a:custGeom>
              <a:avLst/>
              <a:gdLst/>
              <a:ahLst/>
              <a:cxnLst/>
              <a:rect l="l" t="t" r="r" b="b"/>
              <a:pathLst>
                <a:path w="34106" h="6529" extrusionOk="0">
                  <a:moveTo>
                    <a:pt x="24816" y="544"/>
                  </a:moveTo>
                  <a:cubicBezTo>
                    <a:pt x="24816" y="837"/>
                    <a:pt x="24878" y="1026"/>
                    <a:pt x="25234" y="1088"/>
                  </a:cubicBezTo>
                  <a:cubicBezTo>
                    <a:pt x="25632" y="1130"/>
                    <a:pt x="26029" y="1298"/>
                    <a:pt x="26364" y="1570"/>
                  </a:cubicBezTo>
                  <a:cubicBezTo>
                    <a:pt x="26510" y="1674"/>
                    <a:pt x="28101" y="1967"/>
                    <a:pt x="28352" y="1988"/>
                  </a:cubicBezTo>
                  <a:cubicBezTo>
                    <a:pt x="28770" y="2051"/>
                    <a:pt x="29189" y="2176"/>
                    <a:pt x="29586" y="1821"/>
                  </a:cubicBezTo>
                  <a:cubicBezTo>
                    <a:pt x="29754" y="1674"/>
                    <a:pt x="29963" y="1883"/>
                    <a:pt x="30109" y="2030"/>
                  </a:cubicBezTo>
                  <a:cubicBezTo>
                    <a:pt x="30256" y="2176"/>
                    <a:pt x="30486" y="2365"/>
                    <a:pt x="30737" y="2281"/>
                  </a:cubicBezTo>
                  <a:cubicBezTo>
                    <a:pt x="31637" y="2009"/>
                    <a:pt x="31804" y="2972"/>
                    <a:pt x="32390" y="3244"/>
                  </a:cubicBezTo>
                  <a:cubicBezTo>
                    <a:pt x="32474" y="3285"/>
                    <a:pt x="32432" y="3516"/>
                    <a:pt x="32264" y="3662"/>
                  </a:cubicBezTo>
                  <a:cubicBezTo>
                    <a:pt x="31930" y="3474"/>
                    <a:pt x="31511" y="3432"/>
                    <a:pt x="31156" y="3306"/>
                  </a:cubicBezTo>
                  <a:cubicBezTo>
                    <a:pt x="30632" y="3097"/>
                    <a:pt x="30319" y="3369"/>
                    <a:pt x="29942" y="3578"/>
                  </a:cubicBezTo>
                  <a:cubicBezTo>
                    <a:pt x="29837" y="3641"/>
                    <a:pt x="29775" y="3767"/>
                    <a:pt x="29816" y="3871"/>
                  </a:cubicBezTo>
                  <a:cubicBezTo>
                    <a:pt x="29858" y="3997"/>
                    <a:pt x="29963" y="4060"/>
                    <a:pt x="30088" y="4060"/>
                  </a:cubicBezTo>
                  <a:cubicBezTo>
                    <a:pt x="30381" y="4122"/>
                    <a:pt x="30674" y="4101"/>
                    <a:pt x="30967" y="3997"/>
                  </a:cubicBezTo>
                  <a:cubicBezTo>
                    <a:pt x="31281" y="3850"/>
                    <a:pt x="31679" y="3892"/>
                    <a:pt x="31972" y="4101"/>
                  </a:cubicBezTo>
                  <a:cubicBezTo>
                    <a:pt x="32453" y="4394"/>
                    <a:pt x="32934" y="4373"/>
                    <a:pt x="33457" y="4352"/>
                  </a:cubicBezTo>
                  <a:cubicBezTo>
                    <a:pt x="33729" y="4352"/>
                    <a:pt x="33729" y="4332"/>
                    <a:pt x="34106" y="4624"/>
                  </a:cubicBezTo>
                  <a:cubicBezTo>
                    <a:pt x="34064" y="4666"/>
                    <a:pt x="34043" y="4750"/>
                    <a:pt x="34001" y="4750"/>
                  </a:cubicBezTo>
                  <a:cubicBezTo>
                    <a:pt x="33227" y="4729"/>
                    <a:pt x="33227" y="4729"/>
                    <a:pt x="33583" y="5524"/>
                  </a:cubicBezTo>
                  <a:cubicBezTo>
                    <a:pt x="33373" y="5754"/>
                    <a:pt x="33164" y="5482"/>
                    <a:pt x="32955" y="5524"/>
                  </a:cubicBezTo>
                  <a:cubicBezTo>
                    <a:pt x="32348" y="5587"/>
                    <a:pt x="32578" y="5231"/>
                    <a:pt x="32704" y="4896"/>
                  </a:cubicBezTo>
                  <a:cubicBezTo>
                    <a:pt x="32369" y="4938"/>
                    <a:pt x="32097" y="4980"/>
                    <a:pt x="31804" y="4980"/>
                  </a:cubicBezTo>
                  <a:cubicBezTo>
                    <a:pt x="31637" y="4980"/>
                    <a:pt x="31574" y="4980"/>
                    <a:pt x="31511" y="5252"/>
                  </a:cubicBezTo>
                  <a:cubicBezTo>
                    <a:pt x="31448" y="5503"/>
                    <a:pt x="31051" y="5399"/>
                    <a:pt x="30863" y="5189"/>
                  </a:cubicBezTo>
                  <a:cubicBezTo>
                    <a:pt x="30716" y="5043"/>
                    <a:pt x="30591" y="4876"/>
                    <a:pt x="30486" y="4708"/>
                  </a:cubicBezTo>
                  <a:cubicBezTo>
                    <a:pt x="30339" y="4499"/>
                    <a:pt x="30151" y="4394"/>
                    <a:pt x="29984" y="4604"/>
                  </a:cubicBezTo>
                  <a:cubicBezTo>
                    <a:pt x="29775" y="4896"/>
                    <a:pt x="29293" y="4729"/>
                    <a:pt x="29147" y="5189"/>
                  </a:cubicBezTo>
                  <a:cubicBezTo>
                    <a:pt x="29063" y="5440"/>
                    <a:pt x="28791" y="5231"/>
                    <a:pt x="28624" y="5106"/>
                  </a:cubicBezTo>
                  <a:cubicBezTo>
                    <a:pt x="28477" y="5001"/>
                    <a:pt x="28540" y="4792"/>
                    <a:pt x="28456" y="4624"/>
                  </a:cubicBezTo>
                  <a:cubicBezTo>
                    <a:pt x="28394" y="4520"/>
                    <a:pt x="28268" y="4457"/>
                    <a:pt x="28163" y="4520"/>
                  </a:cubicBezTo>
                  <a:cubicBezTo>
                    <a:pt x="28017" y="4562"/>
                    <a:pt x="28017" y="4687"/>
                    <a:pt x="28080" y="4813"/>
                  </a:cubicBezTo>
                  <a:cubicBezTo>
                    <a:pt x="28205" y="4980"/>
                    <a:pt x="28352" y="5210"/>
                    <a:pt x="28038" y="5294"/>
                  </a:cubicBezTo>
                  <a:cubicBezTo>
                    <a:pt x="27515" y="5420"/>
                    <a:pt x="27640" y="5796"/>
                    <a:pt x="27598" y="6131"/>
                  </a:cubicBezTo>
                  <a:lnTo>
                    <a:pt x="26029" y="6089"/>
                  </a:lnTo>
                  <a:cubicBezTo>
                    <a:pt x="25841" y="5650"/>
                    <a:pt x="25841" y="5650"/>
                    <a:pt x="25318" y="6047"/>
                  </a:cubicBezTo>
                  <a:lnTo>
                    <a:pt x="24795" y="6068"/>
                  </a:lnTo>
                  <a:cubicBezTo>
                    <a:pt x="24669" y="5880"/>
                    <a:pt x="24565" y="5880"/>
                    <a:pt x="24439" y="6068"/>
                  </a:cubicBezTo>
                  <a:lnTo>
                    <a:pt x="24083" y="6047"/>
                  </a:lnTo>
                  <a:cubicBezTo>
                    <a:pt x="24041" y="5775"/>
                    <a:pt x="23895" y="5671"/>
                    <a:pt x="23644" y="5754"/>
                  </a:cubicBezTo>
                  <a:cubicBezTo>
                    <a:pt x="23184" y="5964"/>
                    <a:pt x="22744" y="5943"/>
                    <a:pt x="22389" y="5545"/>
                  </a:cubicBezTo>
                  <a:cubicBezTo>
                    <a:pt x="22284" y="5420"/>
                    <a:pt x="22117" y="5336"/>
                    <a:pt x="21991" y="5440"/>
                  </a:cubicBezTo>
                  <a:cubicBezTo>
                    <a:pt x="21656" y="5733"/>
                    <a:pt x="21091" y="5712"/>
                    <a:pt x="20882" y="6236"/>
                  </a:cubicBezTo>
                  <a:lnTo>
                    <a:pt x="19480" y="6257"/>
                  </a:lnTo>
                  <a:cubicBezTo>
                    <a:pt x="19355" y="6068"/>
                    <a:pt x="19229" y="6068"/>
                    <a:pt x="19104" y="6257"/>
                  </a:cubicBezTo>
                  <a:lnTo>
                    <a:pt x="18769" y="6257"/>
                  </a:lnTo>
                  <a:cubicBezTo>
                    <a:pt x="18539" y="5985"/>
                    <a:pt x="18350" y="5985"/>
                    <a:pt x="18225" y="6340"/>
                  </a:cubicBezTo>
                  <a:cubicBezTo>
                    <a:pt x="17827" y="6445"/>
                    <a:pt x="17388" y="6466"/>
                    <a:pt x="16990" y="6403"/>
                  </a:cubicBezTo>
                  <a:cubicBezTo>
                    <a:pt x="16865" y="6005"/>
                    <a:pt x="16802" y="5503"/>
                    <a:pt x="16216" y="5985"/>
                  </a:cubicBezTo>
                  <a:cubicBezTo>
                    <a:pt x="16091" y="6089"/>
                    <a:pt x="15944" y="5964"/>
                    <a:pt x="15798" y="5964"/>
                  </a:cubicBezTo>
                  <a:cubicBezTo>
                    <a:pt x="15546" y="5964"/>
                    <a:pt x="15588" y="6173"/>
                    <a:pt x="15567" y="6340"/>
                  </a:cubicBezTo>
                  <a:cubicBezTo>
                    <a:pt x="15274" y="6424"/>
                    <a:pt x="14961" y="6424"/>
                    <a:pt x="14668" y="6340"/>
                  </a:cubicBezTo>
                  <a:cubicBezTo>
                    <a:pt x="14479" y="5943"/>
                    <a:pt x="14228" y="6026"/>
                    <a:pt x="13977" y="6257"/>
                  </a:cubicBezTo>
                  <a:cubicBezTo>
                    <a:pt x="12847" y="6319"/>
                    <a:pt x="11717" y="6298"/>
                    <a:pt x="10609" y="6194"/>
                  </a:cubicBezTo>
                  <a:cubicBezTo>
                    <a:pt x="10567" y="5838"/>
                    <a:pt x="10211" y="5880"/>
                    <a:pt x="10002" y="5754"/>
                  </a:cubicBezTo>
                  <a:cubicBezTo>
                    <a:pt x="9374" y="5399"/>
                    <a:pt x="9269" y="5461"/>
                    <a:pt x="9186" y="6236"/>
                  </a:cubicBezTo>
                  <a:cubicBezTo>
                    <a:pt x="8244" y="6529"/>
                    <a:pt x="7303" y="6382"/>
                    <a:pt x="6340" y="6361"/>
                  </a:cubicBezTo>
                  <a:cubicBezTo>
                    <a:pt x="6361" y="6005"/>
                    <a:pt x="6884" y="6131"/>
                    <a:pt x="6884" y="5733"/>
                  </a:cubicBezTo>
                  <a:cubicBezTo>
                    <a:pt x="6884" y="5294"/>
                    <a:pt x="7240" y="5064"/>
                    <a:pt x="7554" y="4855"/>
                  </a:cubicBezTo>
                  <a:cubicBezTo>
                    <a:pt x="7847" y="4708"/>
                    <a:pt x="8077" y="4478"/>
                    <a:pt x="8244" y="4185"/>
                  </a:cubicBezTo>
                  <a:cubicBezTo>
                    <a:pt x="8391" y="3871"/>
                    <a:pt x="8265" y="3348"/>
                    <a:pt x="8035" y="3327"/>
                  </a:cubicBezTo>
                  <a:cubicBezTo>
                    <a:pt x="7658" y="3306"/>
                    <a:pt x="7847" y="3704"/>
                    <a:pt x="7658" y="3829"/>
                  </a:cubicBezTo>
                  <a:cubicBezTo>
                    <a:pt x="7637" y="3850"/>
                    <a:pt x="7596" y="3829"/>
                    <a:pt x="7512" y="3850"/>
                  </a:cubicBezTo>
                  <a:cubicBezTo>
                    <a:pt x="7344" y="3557"/>
                    <a:pt x="7282" y="3160"/>
                    <a:pt x="6905" y="2972"/>
                  </a:cubicBezTo>
                  <a:cubicBezTo>
                    <a:pt x="6800" y="2909"/>
                    <a:pt x="6717" y="2783"/>
                    <a:pt x="6759" y="2679"/>
                  </a:cubicBezTo>
                  <a:cubicBezTo>
                    <a:pt x="6989" y="2218"/>
                    <a:pt x="6549" y="1904"/>
                    <a:pt x="6528" y="1507"/>
                  </a:cubicBezTo>
                  <a:cubicBezTo>
                    <a:pt x="6528" y="1256"/>
                    <a:pt x="6445" y="984"/>
                    <a:pt x="6131" y="1005"/>
                  </a:cubicBezTo>
                  <a:cubicBezTo>
                    <a:pt x="5838" y="1047"/>
                    <a:pt x="5712" y="1256"/>
                    <a:pt x="5691" y="1570"/>
                  </a:cubicBezTo>
                  <a:cubicBezTo>
                    <a:pt x="5587" y="2030"/>
                    <a:pt x="5545" y="2511"/>
                    <a:pt x="5545" y="2972"/>
                  </a:cubicBezTo>
                  <a:cubicBezTo>
                    <a:pt x="4457" y="3034"/>
                    <a:pt x="4101" y="2030"/>
                    <a:pt x="3369" y="1591"/>
                  </a:cubicBezTo>
                  <a:cubicBezTo>
                    <a:pt x="3160" y="1465"/>
                    <a:pt x="3118" y="1067"/>
                    <a:pt x="2720" y="1235"/>
                  </a:cubicBezTo>
                  <a:cubicBezTo>
                    <a:pt x="2386" y="1381"/>
                    <a:pt x="2114" y="1026"/>
                    <a:pt x="1779" y="1151"/>
                  </a:cubicBezTo>
                  <a:cubicBezTo>
                    <a:pt x="1695" y="1172"/>
                    <a:pt x="1590" y="1235"/>
                    <a:pt x="1632" y="1319"/>
                  </a:cubicBezTo>
                  <a:cubicBezTo>
                    <a:pt x="1758" y="1695"/>
                    <a:pt x="1590" y="2030"/>
                    <a:pt x="1465" y="2344"/>
                  </a:cubicBezTo>
                  <a:cubicBezTo>
                    <a:pt x="1298" y="2762"/>
                    <a:pt x="1800" y="2972"/>
                    <a:pt x="1821" y="3327"/>
                  </a:cubicBezTo>
                  <a:cubicBezTo>
                    <a:pt x="942" y="3432"/>
                    <a:pt x="544" y="2783"/>
                    <a:pt x="0" y="2323"/>
                  </a:cubicBezTo>
                  <a:cubicBezTo>
                    <a:pt x="565" y="1863"/>
                    <a:pt x="607" y="1339"/>
                    <a:pt x="230" y="754"/>
                  </a:cubicBezTo>
                  <a:cubicBezTo>
                    <a:pt x="189" y="628"/>
                    <a:pt x="147" y="523"/>
                    <a:pt x="147" y="398"/>
                  </a:cubicBezTo>
                  <a:cubicBezTo>
                    <a:pt x="314" y="398"/>
                    <a:pt x="523" y="440"/>
                    <a:pt x="670" y="251"/>
                  </a:cubicBezTo>
                  <a:lnTo>
                    <a:pt x="1381" y="210"/>
                  </a:lnTo>
                  <a:cubicBezTo>
                    <a:pt x="1904" y="691"/>
                    <a:pt x="2909" y="670"/>
                    <a:pt x="3683" y="147"/>
                  </a:cubicBezTo>
                  <a:cubicBezTo>
                    <a:pt x="4457" y="21"/>
                    <a:pt x="5231" y="0"/>
                    <a:pt x="6005" y="126"/>
                  </a:cubicBezTo>
                  <a:cubicBezTo>
                    <a:pt x="6319" y="565"/>
                    <a:pt x="6675" y="461"/>
                    <a:pt x="7052" y="231"/>
                  </a:cubicBezTo>
                  <a:lnTo>
                    <a:pt x="7951" y="293"/>
                  </a:lnTo>
                  <a:cubicBezTo>
                    <a:pt x="8202" y="670"/>
                    <a:pt x="8244" y="670"/>
                    <a:pt x="8474" y="293"/>
                  </a:cubicBezTo>
                  <a:lnTo>
                    <a:pt x="8851" y="251"/>
                  </a:lnTo>
                  <a:lnTo>
                    <a:pt x="9730" y="754"/>
                  </a:lnTo>
                  <a:cubicBezTo>
                    <a:pt x="10253" y="900"/>
                    <a:pt x="10776" y="984"/>
                    <a:pt x="11132" y="419"/>
                  </a:cubicBezTo>
                  <a:cubicBezTo>
                    <a:pt x="11278" y="419"/>
                    <a:pt x="11404" y="377"/>
                    <a:pt x="11487" y="251"/>
                  </a:cubicBezTo>
                  <a:lnTo>
                    <a:pt x="11843" y="293"/>
                  </a:lnTo>
                  <a:cubicBezTo>
                    <a:pt x="11927" y="649"/>
                    <a:pt x="12241" y="586"/>
                    <a:pt x="12492" y="586"/>
                  </a:cubicBezTo>
                  <a:lnTo>
                    <a:pt x="15212" y="586"/>
                  </a:lnTo>
                  <a:cubicBezTo>
                    <a:pt x="15254" y="837"/>
                    <a:pt x="15107" y="1235"/>
                    <a:pt x="15337" y="1339"/>
                  </a:cubicBezTo>
                  <a:cubicBezTo>
                    <a:pt x="15798" y="1528"/>
                    <a:pt x="16216" y="1904"/>
                    <a:pt x="16781" y="1821"/>
                  </a:cubicBezTo>
                  <a:cubicBezTo>
                    <a:pt x="16907" y="1800"/>
                    <a:pt x="17032" y="1800"/>
                    <a:pt x="17074" y="1674"/>
                  </a:cubicBezTo>
                  <a:cubicBezTo>
                    <a:pt x="17116" y="1486"/>
                    <a:pt x="16990" y="1402"/>
                    <a:pt x="16844" y="1339"/>
                  </a:cubicBezTo>
                  <a:cubicBezTo>
                    <a:pt x="16739" y="1298"/>
                    <a:pt x="16614" y="1298"/>
                    <a:pt x="16509" y="1298"/>
                  </a:cubicBezTo>
                  <a:cubicBezTo>
                    <a:pt x="16028" y="1298"/>
                    <a:pt x="15902" y="984"/>
                    <a:pt x="15923" y="586"/>
                  </a:cubicBezTo>
                  <a:cubicBezTo>
                    <a:pt x="16342" y="607"/>
                    <a:pt x="16760" y="544"/>
                    <a:pt x="17179" y="419"/>
                  </a:cubicBezTo>
                  <a:cubicBezTo>
                    <a:pt x="17137" y="921"/>
                    <a:pt x="17471" y="1088"/>
                    <a:pt x="17869" y="1088"/>
                  </a:cubicBezTo>
                  <a:cubicBezTo>
                    <a:pt x="18287" y="1067"/>
                    <a:pt x="18706" y="1193"/>
                    <a:pt x="19041" y="1465"/>
                  </a:cubicBezTo>
                  <a:cubicBezTo>
                    <a:pt x="18999" y="1088"/>
                    <a:pt x="18978" y="837"/>
                    <a:pt x="18936" y="586"/>
                  </a:cubicBezTo>
                  <a:cubicBezTo>
                    <a:pt x="19145" y="586"/>
                    <a:pt x="19355" y="607"/>
                    <a:pt x="19480" y="377"/>
                  </a:cubicBezTo>
                  <a:lnTo>
                    <a:pt x="20171" y="377"/>
                  </a:lnTo>
                  <a:cubicBezTo>
                    <a:pt x="20233" y="795"/>
                    <a:pt x="20568" y="837"/>
                    <a:pt x="20861" y="942"/>
                  </a:cubicBezTo>
                  <a:cubicBezTo>
                    <a:pt x="21489" y="1151"/>
                    <a:pt x="22158" y="1130"/>
                    <a:pt x="22765" y="1402"/>
                  </a:cubicBezTo>
                  <a:cubicBezTo>
                    <a:pt x="23330" y="1653"/>
                    <a:pt x="23665" y="1339"/>
                    <a:pt x="23728" y="586"/>
                  </a:cubicBezTo>
                  <a:lnTo>
                    <a:pt x="23916" y="356"/>
                  </a:lnTo>
                  <a:lnTo>
                    <a:pt x="24418" y="356"/>
                  </a:lnTo>
                  <a:cubicBezTo>
                    <a:pt x="24502" y="503"/>
                    <a:pt x="24669" y="565"/>
                    <a:pt x="24816" y="544"/>
                  </a:cubicBezTo>
                  <a:close/>
                  <a:moveTo>
                    <a:pt x="9207" y="3871"/>
                  </a:moveTo>
                  <a:cubicBezTo>
                    <a:pt x="9416" y="3892"/>
                    <a:pt x="9541" y="3788"/>
                    <a:pt x="9541" y="3641"/>
                  </a:cubicBezTo>
                  <a:cubicBezTo>
                    <a:pt x="9541" y="3411"/>
                    <a:pt x="9374" y="3244"/>
                    <a:pt x="9165" y="3223"/>
                  </a:cubicBezTo>
                  <a:cubicBezTo>
                    <a:pt x="9018" y="3181"/>
                    <a:pt x="8872" y="3306"/>
                    <a:pt x="8893" y="3474"/>
                  </a:cubicBezTo>
                  <a:cubicBezTo>
                    <a:pt x="8872" y="3662"/>
                    <a:pt x="8997" y="3850"/>
                    <a:pt x="9207" y="3871"/>
                  </a:cubicBezTo>
                  <a:close/>
                  <a:moveTo>
                    <a:pt x="7386" y="1109"/>
                  </a:moveTo>
                  <a:cubicBezTo>
                    <a:pt x="7386" y="984"/>
                    <a:pt x="7261" y="900"/>
                    <a:pt x="7156" y="921"/>
                  </a:cubicBezTo>
                  <a:cubicBezTo>
                    <a:pt x="7031" y="921"/>
                    <a:pt x="6926" y="1026"/>
                    <a:pt x="6947" y="1151"/>
                  </a:cubicBezTo>
                  <a:cubicBezTo>
                    <a:pt x="6926" y="1319"/>
                    <a:pt x="7072" y="1423"/>
                    <a:pt x="7240" y="1381"/>
                  </a:cubicBezTo>
                  <a:cubicBezTo>
                    <a:pt x="7365" y="1360"/>
                    <a:pt x="7407" y="1256"/>
                    <a:pt x="7386" y="1130"/>
                  </a:cubicBezTo>
                  <a:close/>
                  <a:moveTo>
                    <a:pt x="24209" y="4206"/>
                  </a:moveTo>
                  <a:cubicBezTo>
                    <a:pt x="24167" y="4185"/>
                    <a:pt x="24104" y="4143"/>
                    <a:pt x="24062" y="4143"/>
                  </a:cubicBezTo>
                  <a:cubicBezTo>
                    <a:pt x="24041" y="4164"/>
                    <a:pt x="24021" y="4248"/>
                    <a:pt x="24000" y="4290"/>
                  </a:cubicBezTo>
                  <a:cubicBezTo>
                    <a:pt x="24041" y="4311"/>
                    <a:pt x="24104" y="4352"/>
                    <a:pt x="24146" y="4352"/>
                  </a:cubicBezTo>
                  <a:cubicBezTo>
                    <a:pt x="24188" y="4332"/>
                    <a:pt x="24188" y="4269"/>
                    <a:pt x="24209" y="4227"/>
                  </a:cubicBezTo>
                  <a:close/>
                  <a:moveTo>
                    <a:pt x="21028" y="1381"/>
                  </a:moveTo>
                  <a:cubicBezTo>
                    <a:pt x="20966" y="1339"/>
                    <a:pt x="20903" y="1298"/>
                    <a:pt x="20882" y="1319"/>
                  </a:cubicBezTo>
                  <a:cubicBezTo>
                    <a:pt x="20840" y="1319"/>
                    <a:pt x="20840" y="1402"/>
                    <a:pt x="20798" y="1465"/>
                  </a:cubicBezTo>
                  <a:cubicBezTo>
                    <a:pt x="20861" y="1486"/>
                    <a:pt x="20924" y="1528"/>
                    <a:pt x="20945" y="1507"/>
                  </a:cubicBezTo>
                  <a:cubicBezTo>
                    <a:pt x="20987" y="1486"/>
                    <a:pt x="21008" y="1423"/>
                    <a:pt x="21028" y="138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47"/>
            <p:cNvSpPr/>
            <p:nvPr/>
          </p:nvSpPr>
          <p:spPr>
            <a:xfrm>
              <a:off x="5753075" y="4641150"/>
              <a:ext cx="574900" cy="128200"/>
            </a:xfrm>
            <a:custGeom>
              <a:avLst/>
              <a:gdLst/>
              <a:ahLst/>
              <a:cxnLst/>
              <a:rect l="l" t="t" r="r" b="b"/>
              <a:pathLst>
                <a:path w="22996" h="5128" extrusionOk="0">
                  <a:moveTo>
                    <a:pt x="544" y="4960"/>
                  </a:moveTo>
                  <a:cubicBezTo>
                    <a:pt x="565" y="4688"/>
                    <a:pt x="523" y="4416"/>
                    <a:pt x="419" y="4186"/>
                  </a:cubicBezTo>
                  <a:cubicBezTo>
                    <a:pt x="335" y="4039"/>
                    <a:pt x="398" y="3872"/>
                    <a:pt x="544" y="3809"/>
                  </a:cubicBezTo>
                  <a:cubicBezTo>
                    <a:pt x="712" y="3746"/>
                    <a:pt x="816" y="3851"/>
                    <a:pt x="900" y="3976"/>
                  </a:cubicBezTo>
                  <a:cubicBezTo>
                    <a:pt x="1381" y="4520"/>
                    <a:pt x="1528" y="4499"/>
                    <a:pt x="1946" y="3893"/>
                  </a:cubicBezTo>
                  <a:cubicBezTo>
                    <a:pt x="2281" y="3432"/>
                    <a:pt x="2574" y="3390"/>
                    <a:pt x="2992" y="3704"/>
                  </a:cubicBezTo>
                  <a:cubicBezTo>
                    <a:pt x="3348" y="3976"/>
                    <a:pt x="3348" y="3976"/>
                    <a:pt x="4143" y="3851"/>
                  </a:cubicBezTo>
                  <a:cubicBezTo>
                    <a:pt x="3829" y="3014"/>
                    <a:pt x="3850" y="3014"/>
                    <a:pt x="4855" y="3139"/>
                  </a:cubicBezTo>
                  <a:cubicBezTo>
                    <a:pt x="5001" y="2386"/>
                    <a:pt x="4980" y="2261"/>
                    <a:pt x="4415" y="2009"/>
                  </a:cubicBezTo>
                  <a:cubicBezTo>
                    <a:pt x="4018" y="1821"/>
                    <a:pt x="3704" y="1486"/>
                    <a:pt x="3557" y="1089"/>
                  </a:cubicBezTo>
                  <a:cubicBezTo>
                    <a:pt x="3327" y="608"/>
                    <a:pt x="2992" y="398"/>
                    <a:pt x="2637" y="503"/>
                  </a:cubicBezTo>
                  <a:cubicBezTo>
                    <a:pt x="2323" y="587"/>
                    <a:pt x="2030" y="670"/>
                    <a:pt x="2218" y="1089"/>
                  </a:cubicBezTo>
                  <a:cubicBezTo>
                    <a:pt x="2239" y="1173"/>
                    <a:pt x="2260" y="1256"/>
                    <a:pt x="2239" y="1361"/>
                  </a:cubicBezTo>
                  <a:cubicBezTo>
                    <a:pt x="2218" y="1465"/>
                    <a:pt x="2093" y="1549"/>
                    <a:pt x="1967" y="1549"/>
                  </a:cubicBezTo>
                  <a:cubicBezTo>
                    <a:pt x="1883" y="1528"/>
                    <a:pt x="1821" y="1465"/>
                    <a:pt x="1800" y="1403"/>
                  </a:cubicBezTo>
                  <a:cubicBezTo>
                    <a:pt x="1674" y="1089"/>
                    <a:pt x="1967" y="608"/>
                    <a:pt x="1528" y="461"/>
                  </a:cubicBezTo>
                  <a:cubicBezTo>
                    <a:pt x="1214" y="336"/>
                    <a:pt x="837" y="398"/>
                    <a:pt x="482" y="398"/>
                  </a:cubicBezTo>
                  <a:cubicBezTo>
                    <a:pt x="272" y="398"/>
                    <a:pt x="63" y="377"/>
                    <a:pt x="0" y="126"/>
                  </a:cubicBezTo>
                  <a:cubicBezTo>
                    <a:pt x="2072" y="22"/>
                    <a:pt x="4143" y="64"/>
                    <a:pt x="6215" y="64"/>
                  </a:cubicBezTo>
                  <a:cubicBezTo>
                    <a:pt x="7449" y="1"/>
                    <a:pt x="8684" y="22"/>
                    <a:pt x="9939" y="105"/>
                  </a:cubicBezTo>
                  <a:cubicBezTo>
                    <a:pt x="11320" y="252"/>
                    <a:pt x="12701" y="126"/>
                    <a:pt x="14082" y="377"/>
                  </a:cubicBezTo>
                  <a:cubicBezTo>
                    <a:pt x="14375" y="419"/>
                    <a:pt x="14668" y="419"/>
                    <a:pt x="14961" y="398"/>
                  </a:cubicBezTo>
                  <a:cubicBezTo>
                    <a:pt x="16572" y="398"/>
                    <a:pt x="18204" y="524"/>
                    <a:pt x="19815" y="733"/>
                  </a:cubicBezTo>
                  <a:cubicBezTo>
                    <a:pt x="20066" y="796"/>
                    <a:pt x="20338" y="796"/>
                    <a:pt x="20589" y="775"/>
                  </a:cubicBezTo>
                  <a:cubicBezTo>
                    <a:pt x="21426" y="629"/>
                    <a:pt x="22054" y="1026"/>
                    <a:pt x="22702" y="1486"/>
                  </a:cubicBezTo>
                  <a:cubicBezTo>
                    <a:pt x="22995" y="1675"/>
                    <a:pt x="22933" y="1863"/>
                    <a:pt x="22870" y="2156"/>
                  </a:cubicBezTo>
                  <a:cubicBezTo>
                    <a:pt x="22807" y="2428"/>
                    <a:pt x="22828" y="2805"/>
                    <a:pt x="22430" y="2805"/>
                  </a:cubicBezTo>
                  <a:cubicBezTo>
                    <a:pt x="22054" y="2846"/>
                    <a:pt x="21656" y="2993"/>
                    <a:pt x="21321" y="3181"/>
                  </a:cubicBezTo>
                  <a:cubicBezTo>
                    <a:pt x="21133" y="3286"/>
                    <a:pt x="20945" y="3349"/>
                    <a:pt x="20736" y="3349"/>
                  </a:cubicBezTo>
                  <a:cubicBezTo>
                    <a:pt x="19689" y="3244"/>
                    <a:pt x="18727" y="3788"/>
                    <a:pt x="17681" y="3746"/>
                  </a:cubicBezTo>
                  <a:cubicBezTo>
                    <a:pt x="17555" y="3725"/>
                    <a:pt x="17451" y="3746"/>
                    <a:pt x="17346" y="3809"/>
                  </a:cubicBezTo>
                  <a:cubicBezTo>
                    <a:pt x="16321" y="4541"/>
                    <a:pt x="15170" y="4248"/>
                    <a:pt x="14082" y="4227"/>
                  </a:cubicBezTo>
                  <a:cubicBezTo>
                    <a:pt x="13391" y="4186"/>
                    <a:pt x="12680" y="4186"/>
                    <a:pt x="11990" y="4269"/>
                  </a:cubicBezTo>
                  <a:cubicBezTo>
                    <a:pt x="11006" y="4395"/>
                    <a:pt x="10002" y="4227"/>
                    <a:pt x="9018" y="4458"/>
                  </a:cubicBezTo>
                  <a:cubicBezTo>
                    <a:pt x="7951" y="4709"/>
                    <a:pt x="6842" y="4667"/>
                    <a:pt x="5775" y="4730"/>
                  </a:cubicBezTo>
                  <a:cubicBezTo>
                    <a:pt x="4018" y="4855"/>
                    <a:pt x="2281" y="5127"/>
                    <a:pt x="544" y="496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47"/>
            <p:cNvSpPr/>
            <p:nvPr/>
          </p:nvSpPr>
          <p:spPr>
            <a:xfrm>
              <a:off x="3998100" y="4643250"/>
              <a:ext cx="445175" cy="158525"/>
            </a:xfrm>
            <a:custGeom>
              <a:avLst/>
              <a:gdLst/>
              <a:ahLst/>
              <a:cxnLst/>
              <a:rect l="l" t="t" r="r" b="b"/>
              <a:pathLst>
                <a:path w="17807" h="6341" extrusionOk="0">
                  <a:moveTo>
                    <a:pt x="9563" y="147"/>
                  </a:moveTo>
                  <a:cubicBezTo>
                    <a:pt x="9563" y="252"/>
                    <a:pt x="9604" y="377"/>
                    <a:pt x="9646" y="482"/>
                  </a:cubicBezTo>
                  <a:cubicBezTo>
                    <a:pt x="10023" y="1068"/>
                    <a:pt x="9981" y="1591"/>
                    <a:pt x="9437" y="2051"/>
                  </a:cubicBezTo>
                  <a:cubicBezTo>
                    <a:pt x="9981" y="2511"/>
                    <a:pt x="10358" y="3160"/>
                    <a:pt x="11237" y="3055"/>
                  </a:cubicBezTo>
                  <a:cubicBezTo>
                    <a:pt x="11216" y="2700"/>
                    <a:pt x="10713" y="2511"/>
                    <a:pt x="10881" y="2072"/>
                  </a:cubicBezTo>
                  <a:cubicBezTo>
                    <a:pt x="11006" y="1758"/>
                    <a:pt x="11174" y="1423"/>
                    <a:pt x="11048" y="1068"/>
                  </a:cubicBezTo>
                  <a:cubicBezTo>
                    <a:pt x="11027" y="963"/>
                    <a:pt x="11111" y="900"/>
                    <a:pt x="11195" y="879"/>
                  </a:cubicBezTo>
                  <a:cubicBezTo>
                    <a:pt x="11529" y="754"/>
                    <a:pt x="11822" y="1109"/>
                    <a:pt x="12157" y="963"/>
                  </a:cubicBezTo>
                  <a:cubicBezTo>
                    <a:pt x="12534" y="796"/>
                    <a:pt x="12576" y="1193"/>
                    <a:pt x="12785" y="1319"/>
                  </a:cubicBezTo>
                  <a:cubicBezTo>
                    <a:pt x="13517" y="1758"/>
                    <a:pt x="13873" y="2762"/>
                    <a:pt x="14982" y="2721"/>
                  </a:cubicBezTo>
                  <a:cubicBezTo>
                    <a:pt x="14961" y="2239"/>
                    <a:pt x="15003" y="1758"/>
                    <a:pt x="15107" y="1298"/>
                  </a:cubicBezTo>
                  <a:cubicBezTo>
                    <a:pt x="15149" y="984"/>
                    <a:pt x="15296" y="775"/>
                    <a:pt x="15568" y="754"/>
                  </a:cubicBezTo>
                  <a:cubicBezTo>
                    <a:pt x="15819" y="712"/>
                    <a:pt x="15923" y="984"/>
                    <a:pt x="15944" y="1235"/>
                  </a:cubicBezTo>
                  <a:cubicBezTo>
                    <a:pt x="15965" y="1633"/>
                    <a:pt x="16405" y="1946"/>
                    <a:pt x="16175" y="2407"/>
                  </a:cubicBezTo>
                  <a:cubicBezTo>
                    <a:pt x="16133" y="2511"/>
                    <a:pt x="16216" y="2658"/>
                    <a:pt x="16321" y="2700"/>
                  </a:cubicBezTo>
                  <a:cubicBezTo>
                    <a:pt x="16698" y="2888"/>
                    <a:pt x="16760" y="3306"/>
                    <a:pt x="16928" y="3578"/>
                  </a:cubicBezTo>
                  <a:cubicBezTo>
                    <a:pt x="17011" y="3578"/>
                    <a:pt x="17053" y="3578"/>
                    <a:pt x="17074" y="3578"/>
                  </a:cubicBezTo>
                  <a:cubicBezTo>
                    <a:pt x="17263" y="3453"/>
                    <a:pt x="17074" y="3055"/>
                    <a:pt x="17451" y="3076"/>
                  </a:cubicBezTo>
                  <a:cubicBezTo>
                    <a:pt x="17681" y="3097"/>
                    <a:pt x="17807" y="3599"/>
                    <a:pt x="17660" y="3934"/>
                  </a:cubicBezTo>
                  <a:cubicBezTo>
                    <a:pt x="17493" y="4206"/>
                    <a:pt x="17263" y="4436"/>
                    <a:pt x="16970" y="4604"/>
                  </a:cubicBezTo>
                  <a:cubicBezTo>
                    <a:pt x="16656" y="4813"/>
                    <a:pt x="16300" y="5022"/>
                    <a:pt x="16300" y="5462"/>
                  </a:cubicBezTo>
                  <a:cubicBezTo>
                    <a:pt x="16300" y="5859"/>
                    <a:pt x="15777" y="5755"/>
                    <a:pt x="15777" y="6089"/>
                  </a:cubicBezTo>
                  <a:cubicBezTo>
                    <a:pt x="15547" y="6173"/>
                    <a:pt x="15296" y="6194"/>
                    <a:pt x="15066" y="6131"/>
                  </a:cubicBezTo>
                  <a:cubicBezTo>
                    <a:pt x="15066" y="5817"/>
                    <a:pt x="15066" y="5482"/>
                    <a:pt x="15024" y="5169"/>
                  </a:cubicBezTo>
                  <a:cubicBezTo>
                    <a:pt x="15003" y="5043"/>
                    <a:pt x="14877" y="4938"/>
                    <a:pt x="14752" y="4980"/>
                  </a:cubicBezTo>
                  <a:cubicBezTo>
                    <a:pt x="14626" y="4980"/>
                    <a:pt x="14563" y="5085"/>
                    <a:pt x="14542" y="5210"/>
                  </a:cubicBezTo>
                  <a:cubicBezTo>
                    <a:pt x="14459" y="5441"/>
                    <a:pt x="14689" y="5650"/>
                    <a:pt x="14584" y="5901"/>
                  </a:cubicBezTo>
                  <a:cubicBezTo>
                    <a:pt x="14291" y="6047"/>
                    <a:pt x="13936" y="6006"/>
                    <a:pt x="13685" y="5796"/>
                  </a:cubicBezTo>
                  <a:cubicBezTo>
                    <a:pt x="13224" y="5524"/>
                    <a:pt x="13308" y="5922"/>
                    <a:pt x="13287" y="6173"/>
                  </a:cubicBezTo>
                  <a:lnTo>
                    <a:pt x="12931" y="6173"/>
                  </a:lnTo>
                  <a:cubicBezTo>
                    <a:pt x="12889" y="5859"/>
                    <a:pt x="13015" y="5524"/>
                    <a:pt x="12785" y="5169"/>
                  </a:cubicBezTo>
                  <a:cubicBezTo>
                    <a:pt x="12178" y="5901"/>
                    <a:pt x="11383" y="5587"/>
                    <a:pt x="10651" y="5650"/>
                  </a:cubicBezTo>
                  <a:cubicBezTo>
                    <a:pt x="10546" y="5650"/>
                    <a:pt x="10421" y="5608"/>
                    <a:pt x="10337" y="5524"/>
                  </a:cubicBezTo>
                  <a:cubicBezTo>
                    <a:pt x="9835" y="5127"/>
                    <a:pt x="9793" y="5148"/>
                    <a:pt x="9521" y="5650"/>
                  </a:cubicBezTo>
                  <a:cubicBezTo>
                    <a:pt x="9458" y="5796"/>
                    <a:pt x="9458" y="6006"/>
                    <a:pt x="9249" y="6047"/>
                  </a:cubicBezTo>
                  <a:cubicBezTo>
                    <a:pt x="8872" y="5713"/>
                    <a:pt x="8851" y="5692"/>
                    <a:pt x="8412" y="5901"/>
                  </a:cubicBezTo>
                  <a:cubicBezTo>
                    <a:pt x="8182" y="6027"/>
                    <a:pt x="8035" y="5901"/>
                    <a:pt x="7847" y="5838"/>
                  </a:cubicBezTo>
                  <a:cubicBezTo>
                    <a:pt x="7366" y="5629"/>
                    <a:pt x="6759" y="5838"/>
                    <a:pt x="6361" y="6319"/>
                  </a:cubicBezTo>
                  <a:lnTo>
                    <a:pt x="5106" y="6340"/>
                  </a:lnTo>
                  <a:cubicBezTo>
                    <a:pt x="4750" y="6047"/>
                    <a:pt x="4269" y="6236"/>
                    <a:pt x="3871" y="6089"/>
                  </a:cubicBezTo>
                  <a:cubicBezTo>
                    <a:pt x="3767" y="6047"/>
                    <a:pt x="3725" y="6236"/>
                    <a:pt x="3704" y="6340"/>
                  </a:cubicBezTo>
                  <a:lnTo>
                    <a:pt x="3348" y="6340"/>
                  </a:lnTo>
                  <a:cubicBezTo>
                    <a:pt x="3202" y="5880"/>
                    <a:pt x="2930" y="5964"/>
                    <a:pt x="2637" y="6173"/>
                  </a:cubicBezTo>
                  <a:cubicBezTo>
                    <a:pt x="2323" y="6173"/>
                    <a:pt x="2009" y="6068"/>
                    <a:pt x="1737" y="5880"/>
                  </a:cubicBezTo>
                  <a:cubicBezTo>
                    <a:pt x="1905" y="5127"/>
                    <a:pt x="1800" y="4897"/>
                    <a:pt x="1089" y="4646"/>
                  </a:cubicBezTo>
                  <a:cubicBezTo>
                    <a:pt x="963" y="4604"/>
                    <a:pt x="817" y="4604"/>
                    <a:pt x="670" y="4604"/>
                  </a:cubicBezTo>
                  <a:cubicBezTo>
                    <a:pt x="607" y="4541"/>
                    <a:pt x="565" y="4478"/>
                    <a:pt x="503" y="4436"/>
                  </a:cubicBezTo>
                  <a:cubicBezTo>
                    <a:pt x="670" y="4164"/>
                    <a:pt x="691" y="3830"/>
                    <a:pt x="900" y="3558"/>
                  </a:cubicBezTo>
                  <a:cubicBezTo>
                    <a:pt x="1109" y="3286"/>
                    <a:pt x="1109" y="2930"/>
                    <a:pt x="921" y="2658"/>
                  </a:cubicBezTo>
                  <a:cubicBezTo>
                    <a:pt x="754" y="2407"/>
                    <a:pt x="565" y="2051"/>
                    <a:pt x="168" y="2386"/>
                  </a:cubicBezTo>
                  <a:cubicBezTo>
                    <a:pt x="126" y="2428"/>
                    <a:pt x="1" y="2323"/>
                    <a:pt x="21" y="2239"/>
                  </a:cubicBezTo>
                  <a:cubicBezTo>
                    <a:pt x="21" y="2135"/>
                    <a:pt x="63" y="2030"/>
                    <a:pt x="105" y="2009"/>
                  </a:cubicBezTo>
                  <a:cubicBezTo>
                    <a:pt x="545" y="1800"/>
                    <a:pt x="1026" y="1653"/>
                    <a:pt x="1528" y="1591"/>
                  </a:cubicBezTo>
                  <a:cubicBezTo>
                    <a:pt x="1737" y="1591"/>
                    <a:pt x="1988" y="1549"/>
                    <a:pt x="2009" y="1298"/>
                  </a:cubicBezTo>
                  <a:cubicBezTo>
                    <a:pt x="2051" y="984"/>
                    <a:pt x="1716" y="1109"/>
                    <a:pt x="1570" y="1005"/>
                  </a:cubicBezTo>
                  <a:cubicBezTo>
                    <a:pt x="1528" y="963"/>
                    <a:pt x="1507" y="900"/>
                    <a:pt x="1486" y="858"/>
                  </a:cubicBezTo>
                  <a:cubicBezTo>
                    <a:pt x="1570" y="649"/>
                    <a:pt x="1946" y="691"/>
                    <a:pt x="1926" y="398"/>
                  </a:cubicBezTo>
                  <a:lnTo>
                    <a:pt x="2449" y="356"/>
                  </a:lnTo>
                  <a:cubicBezTo>
                    <a:pt x="2721" y="691"/>
                    <a:pt x="3265" y="377"/>
                    <a:pt x="3516" y="837"/>
                  </a:cubicBezTo>
                  <a:cubicBezTo>
                    <a:pt x="3704" y="1172"/>
                    <a:pt x="3955" y="1109"/>
                    <a:pt x="4039" y="712"/>
                  </a:cubicBezTo>
                  <a:cubicBezTo>
                    <a:pt x="4102" y="545"/>
                    <a:pt x="4164" y="398"/>
                    <a:pt x="4206" y="231"/>
                  </a:cubicBezTo>
                  <a:cubicBezTo>
                    <a:pt x="4562" y="147"/>
                    <a:pt x="4918" y="147"/>
                    <a:pt x="5273" y="210"/>
                  </a:cubicBezTo>
                  <a:cubicBezTo>
                    <a:pt x="5378" y="733"/>
                    <a:pt x="5378" y="733"/>
                    <a:pt x="5755" y="482"/>
                  </a:cubicBezTo>
                  <a:lnTo>
                    <a:pt x="5985" y="356"/>
                  </a:lnTo>
                  <a:lnTo>
                    <a:pt x="6340" y="356"/>
                  </a:lnTo>
                  <a:cubicBezTo>
                    <a:pt x="6445" y="712"/>
                    <a:pt x="6508" y="1068"/>
                    <a:pt x="6152" y="1361"/>
                  </a:cubicBezTo>
                  <a:cubicBezTo>
                    <a:pt x="5922" y="1549"/>
                    <a:pt x="5901" y="1884"/>
                    <a:pt x="6089" y="2093"/>
                  </a:cubicBezTo>
                  <a:cubicBezTo>
                    <a:pt x="6236" y="2323"/>
                    <a:pt x="6424" y="2511"/>
                    <a:pt x="6738" y="2428"/>
                  </a:cubicBezTo>
                  <a:cubicBezTo>
                    <a:pt x="7156" y="2323"/>
                    <a:pt x="7700" y="2825"/>
                    <a:pt x="7993" y="2177"/>
                  </a:cubicBezTo>
                  <a:cubicBezTo>
                    <a:pt x="7993" y="2156"/>
                    <a:pt x="8161" y="2197"/>
                    <a:pt x="8244" y="2197"/>
                  </a:cubicBezTo>
                  <a:cubicBezTo>
                    <a:pt x="8558" y="2197"/>
                    <a:pt x="9270" y="1570"/>
                    <a:pt x="9312" y="1277"/>
                  </a:cubicBezTo>
                  <a:cubicBezTo>
                    <a:pt x="9332" y="1151"/>
                    <a:pt x="9312" y="984"/>
                    <a:pt x="9207" y="963"/>
                  </a:cubicBezTo>
                  <a:cubicBezTo>
                    <a:pt x="8516" y="900"/>
                    <a:pt x="8788" y="440"/>
                    <a:pt x="8830" y="84"/>
                  </a:cubicBezTo>
                  <a:cubicBezTo>
                    <a:pt x="9060" y="1"/>
                    <a:pt x="9291" y="1"/>
                    <a:pt x="9521" y="42"/>
                  </a:cubicBezTo>
                  <a:cubicBezTo>
                    <a:pt x="9542" y="84"/>
                    <a:pt x="9542" y="105"/>
                    <a:pt x="9563" y="147"/>
                  </a:cubicBezTo>
                  <a:close/>
                  <a:moveTo>
                    <a:pt x="12304" y="2407"/>
                  </a:moveTo>
                  <a:cubicBezTo>
                    <a:pt x="12345" y="2386"/>
                    <a:pt x="12471" y="2365"/>
                    <a:pt x="12471" y="2323"/>
                  </a:cubicBezTo>
                  <a:cubicBezTo>
                    <a:pt x="12534" y="2177"/>
                    <a:pt x="12429" y="2114"/>
                    <a:pt x="12304" y="2114"/>
                  </a:cubicBezTo>
                  <a:cubicBezTo>
                    <a:pt x="12220" y="2114"/>
                    <a:pt x="12136" y="2156"/>
                    <a:pt x="12136" y="2260"/>
                  </a:cubicBezTo>
                  <a:cubicBezTo>
                    <a:pt x="12115" y="2344"/>
                    <a:pt x="12178" y="2407"/>
                    <a:pt x="12304" y="240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47"/>
            <p:cNvSpPr/>
            <p:nvPr/>
          </p:nvSpPr>
          <p:spPr>
            <a:xfrm>
              <a:off x="5127975" y="4751525"/>
              <a:ext cx="328525" cy="37700"/>
            </a:xfrm>
            <a:custGeom>
              <a:avLst/>
              <a:gdLst/>
              <a:ahLst/>
              <a:cxnLst/>
              <a:rect l="l" t="t" r="r" b="b"/>
              <a:pathLst>
                <a:path w="13141" h="1508" extrusionOk="0">
                  <a:moveTo>
                    <a:pt x="1" y="1424"/>
                  </a:moveTo>
                  <a:cubicBezTo>
                    <a:pt x="126" y="1005"/>
                    <a:pt x="314" y="796"/>
                    <a:pt x="817" y="859"/>
                  </a:cubicBezTo>
                  <a:cubicBezTo>
                    <a:pt x="1277" y="921"/>
                    <a:pt x="1758" y="879"/>
                    <a:pt x="2198" y="691"/>
                  </a:cubicBezTo>
                  <a:cubicBezTo>
                    <a:pt x="2993" y="377"/>
                    <a:pt x="3871" y="335"/>
                    <a:pt x="4687" y="607"/>
                  </a:cubicBezTo>
                  <a:cubicBezTo>
                    <a:pt x="5085" y="775"/>
                    <a:pt x="5503" y="712"/>
                    <a:pt x="5838" y="461"/>
                  </a:cubicBezTo>
                  <a:cubicBezTo>
                    <a:pt x="5985" y="335"/>
                    <a:pt x="6215" y="315"/>
                    <a:pt x="6403" y="231"/>
                  </a:cubicBezTo>
                  <a:cubicBezTo>
                    <a:pt x="6759" y="43"/>
                    <a:pt x="7073" y="1"/>
                    <a:pt x="7282" y="419"/>
                  </a:cubicBezTo>
                  <a:cubicBezTo>
                    <a:pt x="7366" y="587"/>
                    <a:pt x="7512" y="796"/>
                    <a:pt x="7680" y="733"/>
                  </a:cubicBezTo>
                  <a:cubicBezTo>
                    <a:pt x="8203" y="503"/>
                    <a:pt x="8726" y="796"/>
                    <a:pt x="9228" y="775"/>
                  </a:cubicBezTo>
                  <a:cubicBezTo>
                    <a:pt x="9416" y="754"/>
                    <a:pt x="9584" y="775"/>
                    <a:pt x="9730" y="628"/>
                  </a:cubicBezTo>
                  <a:cubicBezTo>
                    <a:pt x="10274" y="22"/>
                    <a:pt x="10860" y="335"/>
                    <a:pt x="11404" y="587"/>
                  </a:cubicBezTo>
                  <a:cubicBezTo>
                    <a:pt x="11739" y="733"/>
                    <a:pt x="11969" y="900"/>
                    <a:pt x="12345" y="670"/>
                  </a:cubicBezTo>
                  <a:cubicBezTo>
                    <a:pt x="12701" y="461"/>
                    <a:pt x="13036" y="607"/>
                    <a:pt x="13141" y="1068"/>
                  </a:cubicBezTo>
                  <a:cubicBezTo>
                    <a:pt x="12053" y="1089"/>
                    <a:pt x="10944" y="1068"/>
                    <a:pt x="9856" y="1131"/>
                  </a:cubicBezTo>
                  <a:cubicBezTo>
                    <a:pt x="8140" y="1235"/>
                    <a:pt x="6403" y="1256"/>
                    <a:pt x="4667" y="1319"/>
                  </a:cubicBezTo>
                  <a:cubicBezTo>
                    <a:pt x="3118" y="1403"/>
                    <a:pt x="1570" y="1507"/>
                    <a:pt x="1" y="142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47"/>
            <p:cNvSpPr/>
            <p:nvPr/>
          </p:nvSpPr>
          <p:spPr>
            <a:xfrm>
              <a:off x="4146125" y="4641675"/>
              <a:ext cx="85825" cy="71700"/>
            </a:xfrm>
            <a:custGeom>
              <a:avLst/>
              <a:gdLst/>
              <a:ahLst/>
              <a:cxnLst/>
              <a:rect l="l" t="t" r="r" b="b"/>
              <a:pathLst>
                <a:path w="3433" h="2868" extrusionOk="0">
                  <a:moveTo>
                    <a:pt x="2930" y="105"/>
                  </a:moveTo>
                  <a:cubicBezTo>
                    <a:pt x="2888" y="461"/>
                    <a:pt x="2616" y="921"/>
                    <a:pt x="3307" y="984"/>
                  </a:cubicBezTo>
                  <a:cubicBezTo>
                    <a:pt x="3411" y="984"/>
                    <a:pt x="3432" y="1172"/>
                    <a:pt x="3411" y="1298"/>
                  </a:cubicBezTo>
                  <a:cubicBezTo>
                    <a:pt x="3370" y="1591"/>
                    <a:pt x="2658" y="2219"/>
                    <a:pt x="2344" y="2219"/>
                  </a:cubicBezTo>
                  <a:cubicBezTo>
                    <a:pt x="2261" y="2219"/>
                    <a:pt x="2114" y="2177"/>
                    <a:pt x="2114" y="2198"/>
                  </a:cubicBezTo>
                  <a:cubicBezTo>
                    <a:pt x="1800" y="2867"/>
                    <a:pt x="1256" y="2365"/>
                    <a:pt x="838" y="2449"/>
                  </a:cubicBezTo>
                  <a:cubicBezTo>
                    <a:pt x="524" y="2532"/>
                    <a:pt x="336" y="2344"/>
                    <a:pt x="189" y="2114"/>
                  </a:cubicBezTo>
                  <a:cubicBezTo>
                    <a:pt x="1" y="1905"/>
                    <a:pt x="43" y="1570"/>
                    <a:pt x="252" y="1382"/>
                  </a:cubicBezTo>
                  <a:cubicBezTo>
                    <a:pt x="629" y="1089"/>
                    <a:pt x="545" y="733"/>
                    <a:pt x="440" y="377"/>
                  </a:cubicBezTo>
                  <a:cubicBezTo>
                    <a:pt x="608" y="377"/>
                    <a:pt x="754" y="315"/>
                    <a:pt x="796" y="126"/>
                  </a:cubicBezTo>
                  <a:cubicBezTo>
                    <a:pt x="1026" y="22"/>
                    <a:pt x="1277" y="1"/>
                    <a:pt x="1507" y="84"/>
                  </a:cubicBezTo>
                  <a:cubicBezTo>
                    <a:pt x="1759" y="461"/>
                    <a:pt x="1800" y="461"/>
                    <a:pt x="2031" y="84"/>
                  </a:cubicBezTo>
                  <a:cubicBezTo>
                    <a:pt x="2323" y="1"/>
                    <a:pt x="2637" y="22"/>
                    <a:pt x="2930" y="10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47"/>
            <p:cNvSpPr/>
            <p:nvPr/>
          </p:nvSpPr>
          <p:spPr>
            <a:xfrm>
              <a:off x="4157125" y="4770875"/>
              <a:ext cx="166375" cy="35075"/>
            </a:xfrm>
            <a:custGeom>
              <a:avLst/>
              <a:gdLst/>
              <a:ahLst/>
              <a:cxnLst/>
              <a:rect l="l" t="t" r="r" b="b"/>
              <a:pathLst>
                <a:path w="6655" h="1403" extrusionOk="0">
                  <a:moveTo>
                    <a:pt x="0" y="1194"/>
                  </a:moveTo>
                  <a:cubicBezTo>
                    <a:pt x="419" y="712"/>
                    <a:pt x="1026" y="503"/>
                    <a:pt x="1507" y="712"/>
                  </a:cubicBezTo>
                  <a:cubicBezTo>
                    <a:pt x="1695" y="796"/>
                    <a:pt x="1821" y="901"/>
                    <a:pt x="2072" y="796"/>
                  </a:cubicBezTo>
                  <a:cubicBezTo>
                    <a:pt x="2490" y="566"/>
                    <a:pt x="2511" y="587"/>
                    <a:pt x="2888" y="922"/>
                  </a:cubicBezTo>
                  <a:cubicBezTo>
                    <a:pt x="3097" y="880"/>
                    <a:pt x="3097" y="670"/>
                    <a:pt x="3181" y="524"/>
                  </a:cubicBezTo>
                  <a:cubicBezTo>
                    <a:pt x="3432" y="1"/>
                    <a:pt x="3474" y="1"/>
                    <a:pt x="3976" y="398"/>
                  </a:cubicBezTo>
                  <a:cubicBezTo>
                    <a:pt x="4080" y="482"/>
                    <a:pt x="4185" y="524"/>
                    <a:pt x="4311" y="524"/>
                  </a:cubicBezTo>
                  <a:cubicBezTo>
                    <a:pt x="5022" y="461"/>
                    <a:pt x="5838" y="775"/>
                    <a:pt x="6424" y="43"/>
                  </a:cubicBezTo>
                  <a:cubicBezTo>
                    <a:pt x="6654" y="398"/>
                    <a:pt x="6528" y="733"/>
                    <a:pt x="6570" y="1047"/>
                  </a:cubicBezTo>
                  <a:cubicBezTo>
                    <a:pt x="4792" y="1403"/>
                    <a:pt x="3013" y="1173"/>
                    <a:pt x="1235" y="1235"/>
                  </a:cubicBezTo>
                  <a:cubicBezTo>
                    <a:pt x="816" y="1235"/>
                    <a:pt x="419" y="1214"/>
                    <a:pt x="0" y="11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47"/>
            <p:cNvSpPr/>
            <p:nvPr/>
          </p:nvSpPr>
          <p:spPr>
            <a:xfrm>
              <a:off x="4737750" y="4641675"/>
              <a:ext cx="88950" cy="35600"/>
            </a:xfrm>
            <a:custGeom>
              <a:avLst/>
              <a:gdLst/>
              <a:ahLst/>
              <a:cxnLst/>
              <a:rect l="l" t="t" r="r" b="b"/>
              <a:pathLst>
                <a:path w="3558" h="1424" extrusionOk="0">
                  <a:moveTo>
                    <a:pt x="3558" y="377"/>
                  </a:moveTo>
                  <a:cubicBezTo>
                    <a:pt x="3474" y="1110"/>
                    <a:pt x="3160" y="1424"/>
                    <a:pt x="2595" y="1172"/>
                  </a:cubicBezTo>
                  <a:cubicBezTo>
                    <a:pt x="1967" y="921"/>
                    <a:pt x="1319" y="942"/>
                    <a:pt x="691" y="733"/>
                  </a:cubicBezTo>
                  <a:cubicBezTo>
                    <a:pt x="377" y="628"/>
                    <a:pt x="42" y="587"/>
                    <a:pt x="1" y="168"/>
                  </a:cubicBezTo>
                  <a:cubicBezTo>
                    <a:pt x="147" y="22"/>
                    <a:pt x="377" y="1"/>
                    <a:pt x="545" y="105"/>
                  </a:cubicBezTo>
                  <a:cubicBezTo>
                    <a:pt x="649" y="461"/>
                    <a:pt x="963" y="356"/>
                    <a:pt x="1214" y="356"/>
                  </a:cubicBezTo>
                  <a:cubicBezTo>
                    <a:pt x="1988" y="419"/>
                    <a:pt x="2783" y="231"/>
                    <a:pt x="3558" y="37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47"/>
            <p:cNvSpPr/>
            <p:nvPr/>
          </p:nvSpPr>
          <p:spPr>
            <a:xfrm>
              <a:off x="4756050" y="4770350"/>
              <a:ext cx="79550" cy="27225"/>
            </a:xfrm>
            <a:custGeom>
              <a:avLst/>
              <a:gdLst/>
              <a:ahLst/>
              <a:cxnLst/>
              <a:rect l="l" t="t" r="r" b="b"/>
              <a:pathLst>
                <a:path w="3182" h="1089" extrusionOk="0">
                  <a:moveTo>
                    <a:pt x="1" y="901"/>
                  </a:moveTo>
                  <a:cubicBezTo>
                    <a:pt x="189" y="378"/>
                    <a:pt x="754" y="398"/>
                    <a:pt x="1110" y="106"/>
                  </a:cubicBezTo>
                  <a:cubicBezTo>
                    <a:pt x="1235" y="1"/>
                    <a:pt x="1403" y="85"/>
                    <a:pt x="1486" y="189"/>
                  </a:cubicBezTo>
                  <a:cubicBezTo>
                    <a:pt x="1863" y="608"/>
                    <a:pt x="2282" y="608"/>
                    <a:pt x="2763" y="419"/>
                  </a:cubicBezTo>
                  <a:cubicBezTo>
                    <a:pt x="2993" y="315"/>
                    <a:pt x="3160" y="440"/>
                    <a:pt x="3181" y="691"/>
                  </a:cubicBezTo>
                  <a:cubicBezTo>
                    <a:pt x="2302" y="963"/>
                    <a:pt x="1382" y="922"/>
                    <a:pt x="482" y="1026"/>
                  </a:cubicBezTo>
                  <a:cubicBezTo>
                    <a:pt x="315" y="1089"/>
                    <a:pt x="126" y="1026"/>
                    <a:pt x="1" y="90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47"/>
            <p:cNvSpPr/>
            <p:nvPr/>
          </p:nvSpPr>
          <p:spPr>
            <a:xfrm>
              <a:off x="5655775" y="4760950"/>
              <a:ext cx="97325" cy="21475"/>
            </a:xfrm>
            <a:custGeom>
              <a:avLst/>
              <a:gdLst/>
              <a:ahLst/>
              <a:cxnLst/>
              <a:rect l="l" t="t" r="r" b="b"/>
              <a:pathLst>
                <a:path w="3893" h="859" extrusionOk="0">
                  <a:moveTo>
                    <a:pt x="0" y="461"/>
                  </a:moveTo>
                  <a:cubicBezTo>
                    <a:pt x="105" y="210"/>
                    <a:pt x="293" y="230"/>
                    <a:pt x="503" y="210"/>
                  </a:cubicBezTo>
                  <a:cubicBezTo>
                    <a:pt x="1486" y="189"/>
                    <a:pt x="2469" y="314"/>
                    <a:pt x="3432" y="42"/>
                  </a:cubicBezTo>
                  <a:cubicBezTo>
                    <a:pt x="3599" y="0"/>
                    <a:pt x="3788" y="63"/>
                    <a:pt x="3892" y="210"/>
                  </a:cubicBezTo>
                  <a:cubicBezTo>
                    <a:pt x="3139" y="461"/>
                    <a:pt x="2428" y="858"/>
                    <a:pt x="1570" y="565"/>
                  </a:cubicBezTo>
                  <a:cubicBezTo>
                    <a:pt x="1089" y="398"/>
                    <a:pt x="524" y="607"/>
                    <a:pt x="0" y="46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47"/>
            <p:cNvSpPr/>
            <p:nvPr/>
          </p:nvSpPr>
          <p:spPr>
            <a:xfrm>
              <a:off x="4661900" y="4641675"/>
              <a:ext cx="47625" cy="31425"/>
            </a:xfrm>
            <a:custGeom>
              <a:avLst/>
              <a:gdLst/>
              <a:ahLst/>
              <a:cxnLst/>
              <a:rect l="l" t="t" r="r" b="b"/>
              <a:pathLst>
                <a:path w="1905" h="1257" extrusionOk="0">
                  <a:moveTo>
                    <a:pt x="22" y="210"/>
                  </a:moveTo>
                  <a:lnTo>
                    <a:pt x="22" y="64"/>
                  </a:lnTo>
                  <a:cubicBezTo>
                    <a:pt x="314" y="1"/>
                    <a:pt x="628" y="1"/>
                    <a:pt x="921" y="84"/>
                  </a:cubicBezTo>
                  <a:cubicBezTo>
                    <a:pt x="1089" y="587"/>
                    <a:pt x="1507" y="294"/>
                    <a:pt x="1800" y="377"/>
                  </a:cubicBezTo>
                  <a:cubicBezTo>
                    <a:pt x="1842" y="628"/>
                    <a:pt x="1863" y="880"/>
                    <a:pt x="1905" y="1256"/>
                  </a:cubicBezTo>
                  <a:cubicBezTo>
                    <a:pt x="1570" y="1005"/>
                    <a:pt x="1151" y="880"/>
                    <a:pt x="733" y="900"/>
                  </a:cubicBezTo>
                  <a:cubicBezTo>
                    <a:pt x="335" y="900"/>
                    <a:pt x="1" y="712"/>
                    <a:pt x="22" y="21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47"/>
            <p:cNvSpPr/>
            <p:nvPr/>
          </p:nvSpPr>
          <p:spPr>
            <a:xfrm>
              <a:off x="4328700" y="4766700"/>
              <a:ext cx="46050" cy="36125"/>
            </a:xfrm>
            <a:custGeom>
              <a:avLst/>
              <a:gdLst/>
              <a:ahLst/>
              <a:cxnLst/>
              <a:rect l="l" t="t" r="r" b="b"/>
              <a:pathLst>
                <a:path w="1842" h="1445" extrusionOk="0">
                  <a:moveTo>
                    <a:pt x="63" y="1214"/>
                  </a:moveTo>
                  <a:cubicBezTo>
                    <a:pt x="84" y="984"/>
                    <a:pt x="0" y="586"/>
                    <a:pt x="461" y="858"/>
                  </a:cubicBezTo>
                  <a:cubicBezTo>
                    <a:pt x="712" y="1068"/>
                    <a:pt x="1067" y="1089"/>
                    <a:pt x="1360" y="963"/>
                  </a:cubicBezTo>
                  <a:cubicBezTo>
                    <a:pt x="1486" y="712"/>
                    <a:pt x="1235" y="503"/>
                    <a:pt x="1318" y="272"/>
                  </a:cubicBezTo>
                  <a:cubicBezTo>
                    <a:pt x="1360" y="147"/>
                    <a:pt x="1402" y="42"/>
                    <a:pt x="1549" y="42"/>
                  </a:cubicBezTo>
                  <a:cubicBezTo>
                    <a:pt x="1674" y="0"/>
                    <a:pt x="1779" y="84"/>
                    <a:pt x="1800" y="210"/>
                  </a:cubicBezTo>
                  <a:cubicBezTo>
                    <a:pt x="1821" y="544"/>
                    <a:pt x="1821" y="858"/>
                    <a:pt x="1842" y="1193"/>
                  </a:cubicBezTo>
                  <a:cubicBezTo>
                    <a:pt x="1277" y="1423"/>
                    <a:pt x="628" y="1444"/>
                    <a:pt x="63" y="121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47"/>
            <p:cNvSpPr/>
            <p:nvPr/>
          </p:nvSpPr>
          <p:spPr>
            <a:xfrm>
              <a:off x="4059825" y="4643250"/>
              <a:ext cx="44500" cy="28275"/>
            </a:xfrm>
            <a:custGeom>
              <a:avLst/>
              <a:gdLst/>
              <a:ahLst/>
              <a:cxnLst/>
              <a:rect l="l" t="t" r="r" b="b"/>
              <a:pathLst>
                <a:path w="1780" h="1131" extrusionOk="0">
                  <a:moveTo>
                    <a:pt x="1779" y="189"/>
                  </a:moveTo>
                  <a:cubicBezTo>
                    <a:pt x="1716" y="356"/>
                    <a:pt x="1653" y="524"/>
                    <a:pt x="1612" y="691"/>
                  </a:cubicBezTo>
                  <a:cubicBezTo>
                    <a:pt x="1486" y="1047"/>
                    <a:pt x="1256" y="1130"/>
                    <a:pt x="1089" y="817"/>
                  </a:cubicBezTo>
                  <a:cubicBezTo>
                    <a:pt x="817" y="356"/>
                    <a:pt x="273" y="649"/>
                    <a:pt x="1" y="314"/>
                  </a:cubicBezTo>
                  <a:cubicBezTo>
                    <a:pt x="565" y="1"/>
                    <a:pt x="1172" y="231"/>
                    <a:pt x="1779" y="18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47"/>
            <p:cNvSpPr/>
            <p:nvPr/>
          </p:nvSpPr>
          <p:spPr>
            <a:xfrm>
              <a:off x="5535975" y="4766700"/>
              <a:ext cx="62275" cy="7875"/>
            </a:xfrm>
            <a:custGeom>
              <a:avLst/>
              <a:gdLst/>
              <a:ahLst/>
              <a:cxnLst/>
              <a:rect l="l" t="t" r="r" b="b"/>
              <a:pathLst>
                <a:path w="2491" h="315" extrusionOk="0">
                  <a:moveTo>
                    <a:pt x="1" y="314"/>
                  </a:moveTo>
                  <a:cubicBezTo>
                    <a:pt x="43" y="168"/>
                    <a:pt x="106" y="0"/>
                    <a:pt x="273" y="0"/>
                  </a:cubicBezTo>
                  <a:lnTo>
                    <a:pt x="2198" y="0"/>
                  </a:lnTo>
                  <a:cubicBezTo>
                    <a:pt x="2365" y="0"/>
                    <a:pt x="2449" y="147"/>
                    <a:pt x="2491" y="29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47"/>
            <p:cNvSpPr/>
            <p:nvPr/>
          </p:nvSpPr>
          <p:spPr>
            <a:xfrm>
              <a:off x="4463125" y="4771400"/>
              <a:ext cx="35600" cy="20950"/>
            </a:xfrm>
            <a:custGeom>
              <a:avLst/>
              <a:gdLst/>
              <a:ahLst/>
              <a:cxnLst/>
              <a:rect l="l" t="t" r="r" b="b"/>
              <a:pathLst>
                <a:path w="1424" h="838" extrusionOk="0">
                  <a:moveTo>
                    <a:pt x="1" y="838"/>
                  </a:moveTo>
                  <a:cubicBezTo>
                    <a:pt x="84" y="64"/>
                    <a:pt x="189" y="1"/>
                    <a:pt x="817" y="356"/>
                  </a:cubicBezTo>
                  <a:cubicBezTo>
                    <a:pt x="1026" y="482"/>
                    <a:pt x="1382" y="440"/>
                    <a:pt x="1423" y="79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47"/>
            <p:cNvSpPr/>
            <p:nvPr/>
          </p:nvSpPr>
          <p:spPr>
            <a:xfrm>
              <a:off x="4622150" y="4774550"/>
              <a:ext cx="36125" cy="23550"/>
            </a:xfrm>
            <a:custGeom>
              <a:avLst/>
              <a:gdLst/>
              <a:ahLst/>
              <a:cxnLst/>
              <a:rect l="l" t="t" r="r" b="b"/>
              <a:pathLst>
                <a:path w="1445" h="942" extrusionOk="0">
                  <a:moveTo>
                    <a:pt x="21" y="816"/>
                  </a:moveTo>
                  <a:cubicBezTo>
                    <a:pt x="42" y="670"/>
                    <a:pt x="0" y="440"/>
                    <a:pt x="252" y="440"/>
                  </a:cubicBezTo>
                  <a:cubicBezTo>
                    <a:pt x="398" y="440"/>
                    <a:pt x="544" y="586"/>
                    <a:pt x="670" y="482"/>
                  </a:cubicBezTo>
                  <a:cubicBezTo>
                    <a:pt x="1277" y="0"/>
                    <a:pt x="1319" y="482"/>
                    <a:pt x="1444" y="879"/>
                  </a:cubicBezTo>
                  <a:cubicBezTo>
                    <a:pt x="963" y="942"/>
                    <a:pt x="482" y="921"/>
                    <a:pt x="21" y="81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47"/>
            <p:cNvSpPr/>
            <p:nvPr/>
          </p:nvSpPr>
          <p:spPr>
            <a:xfrm>
              <a:off x="4090700" y="4793900"/>
              <a:ext cx="35575" cy="15200"/>
            </a:xfrm>
            <a:custGeom>
              <a:avLst/>
              <a:gdLst/>
              <a:ahLst/>
              <a:cxnLst/>
              <a:rect l="l" t="t" r="r" b="b"/>
              <a:pathLst>
                <a:path w="1423" h="608" extrusionOk="0">
                  <a:moveTo>
                    <a:pt x="0" y="314"/>
                  </a:moveTo>
                  <a:cubicBezTo>
                    <a:pt x="21" y="189"/>
                    <a:pt x="63" y="1"/>
                    <a:pt x="167" y="42"/>
                  </a:cubicBezTo>
                  <a:cubicBezTo>
                    <a:pt x="565" y="210"/>
                    <a:pt x="1046" y="1"/>
                    <a:pt x="1423" y="314"/>
                  </a:cubicBezTo>
                  <a:cubicBezTo>
                    <a:pt x="942" y="607"/>
                    <a:pt x="460" y="503"/>
                    <a:pt x="0" y="31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47"/>
            <p:cNvSpPr/>
            <p:nvPr/>
          </p:nvSpPr>
          <p:spPr>
            <a:xfrm>
              <a:off x="5097625" y="4772975"/>
              <a:ext cx="17300" cy="20950"/>
            </a:xfrm>
            <a:custGeom>
              <a:avLst/>
              <a:gdLst/>
              <a:ahLst/>
              <a:cxnLst/>
              <a:rect l="l" t="t" r="r" b="b"/>
              <a:pathLst>
                <a:path w="692" h="838" extrusionOk="0">
                  <a:moveTo>
                    <a:pt x="1" y="607"/>
                  </a:moveTo>
                  <a:cubicBezTo>
                    <a:pt x="210" y="482"/>
                    <a:pt x="440" y="1"/>
                    <a:pt x="691" y="586"/>
                  </a:cubicBezTo>
                  <a:cubicBezTo>
                    <a:pt x="524" y="817"/>
                    <a:pt x="168" y="838"/>
                    <a:pt x="1" y="60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47"/>
            <p:cNvSpPr/>
            <p:nvPr/>
          </p:nvSpPr>
          <p:spPr>
            <a:xfrm>
              <a:off x="4866425" y="4778200"/>
              <a:ext cx="18350" cy="15725"/>
            </a:xfrm>
            <a:custGeom>
              <a:avLst/>
              <a:gdLst/>
              <a:ahLst/>
              <a:cxnLst/>
              <a:rect l="l" t="t" r="r" b="b"/>
              <a:pathLst>
                <a:path w="734" h="629" extrusionOk="0">
                  <a:moveTo>
                    <a:pt x="1" y="398"/>
                  </a:moveTo>
                  <a:cubicBezTo>
                    <a:pt x="524" y="1"/>
                    <a:pt x="524" y="1"/>
                    <a:pt x="733" y="440"/>
                  </a:cubicBezTo>
                  <a:cubicBezTo>
                    <a:pt x="524" y="629"/>
                    <a:pt x="189" y="608"/>
                    <a:pt x="1" y="39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47"/>
            <p:cNvSpPr/>
            <p:nvPr/>
          </p:nvSpPr>
          <p:spPr>
            <a:xfrm>
              <a:off x="5607125" y="476880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1" y="230"/>
                  </a:moveTo>
                  <a:cubicBezTo>
                    <a:pt x="252" y="0"/>
                    <a:pt x="628" y="0"/>
                    <a:pt x="879" y="230"/>
                  </a:cubicBezTo>
                  <a:cubicBezTo>
                    <a:pt x="628" y="481"/>
                    <a:pt x="252" y="481"/>
                    <a:pt x="1" y="23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47"/>
            <p:cNvSpPr/>
            <p:nvPr/>
          </p:nvSpPr>
          <p:spPr>
            <a:xfrm>
              <a:off x="4130450" y="4645350"/>
              <a:ext cx="17800" cy="15175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712" y="230"/>
                  </a:moveTo>
                  <a:lnTo>
                    <a:pt x="502" y="356"/>
                  </a:lnTo>
                  <a:cubicBezTo>
                    <a:pt x="105" y="607"/>
                    <a:pt x="105" y="607"/>
                    <a:pt x="0" y="84"/>
                  </a:cubicBezTo>
                  <a:cubicBezTo>
                    <a:pt x="230" y="21"/>
                    <a:pt x="481" y="0"/>
                    <a:pt x="712" y="4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47"/>
            <p:cNvSpPr/>
            <p:nvPr/>
          </p:nvSpPr>
          <p:spPr>
            <a:xfrm>
              <a:off x="4582925" y="4785525"/>
              <a:ext cx="17800" cy="12575"/>
            </a:xfrm>
            <a:custGeom>
              <a:avLst/>
              <a:gdLst/>
              <a:ahLst/>
              <a:cxnLst/>
              <a:rect l="l" t="t" r="r" b="b"/>
              <a:pathLst>
                <a:path w="712" h="503" extrusionOk="0">
                  <a:moveTo>
                    <a:pt x="0" y="294"/>
                  </a:moveTo>
                  <a:cubicBezTo>
                    <a:pt x="251" y="84"/>
                    <a:pt x="523" y="1"/>
                    <a:pt x="712" y="377"/>
                  </a:cubicBezTo>
                  <a:cubicBezTo>
                    <a:pt x="481" y="503"/>
                    <a:pt x="188" y="482"/>
                    <a:pt x="0" y="2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47"/>
            <p:cNvSpPr/>
            <p:nvPr/>
          </p:nvSpPr>
          <p:spPr>
            <a:xfrm>
              <a:off x="4689100" y="4786575"/>
              <a:ext cx="13625" cy="11000"/>
            </a:xfrm>
            <a:custGeom>
              <a:avLst/>
              <a:gdLst/>
              <a:ahLst/>
              <a:cxnLst/>
              <a:rect l="l" t="t" r="r" b="b"/>
              <a:pathLst>
                <a:path w="545" h="440" extrusionOk="0">
                  <a:moveTo>
                    <a:pt x="1" y="356"/>
                  </a:moveTo>
                  <a:cubicBezTo>
                    <a:pt x="126" y="1"/>
                    <a:pt x="314" y="1"/>
                    <a:pt x="545" y="252"/>
                  </a:cubicBezTo>
                  <a:cubicBezTo>
                    <a:pt x="398" y="419"/>
                    <a:pt x="189" y="440"/>
                    <a:pt x="1" y="35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47"/>
            <p:cNvSpPr/>
            <p:nvPr/>
          </p:nvSpPr>
          <p:spPr>
            <a:xfrm>
              <a:off x="5638000" y="476775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42" y="21"/>
                    <a:pt x="167" y="21"/>
                  </a:cubicBezTo>
                  <a:cubicBezTo>
                    <a:pt x="314" y="0"/>
                    <a:pt x="335" y="126"/>
                    <a:pt x="356" y="210"/>
                  </a:cubicBezTo>
                  <a:cubicBezTo>
                    <a:pt x="251" y="272"/>
                    <a:pt x="126" y="272"/>
                    <a:pt x="0" y="23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47"/>
            <p:cNvSpPr/>
            <p:nvPr/>
          </p:nvSpPr>
          <p:spPr>
            <a:xfrm>
              <a:off x="4711600" y="4788150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0" y="189"/>
                  </a:moveTo>
                  <a:cubicBezTo>
                    <a:pt x="105" y="0"/>
                    <a:pt x="231" y="21"/>
                    <a:pt x="356" y="189"/>
                  </a:cubicBezTo>
                  <a:cubicBezTo>
                    <a:pt x="231" y="356"/>
                    <a:pt x="105" y="356"/>
                    <a:pt x="0" y="18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47"/>
            <p:cNvSpPr/>
            <p:nvPr/>
          </p:nvSpPr>
          <p:spPr>
            <a:xfrm>
              <a:off x="4844450" y="4783450"/>
              <a:ext cx="8925" cy="9425"/>
            </a:xfrm>
            <a:custGeom>
              <a:avLst/>
              <a:gdLst/>
              <a:ahLst/>
              <a:cxnLst/>
              <a:rect l="l" t="t" r="r" b="b"/>
              <a:pathLst>
                <a:path w="357" h="377" extrusionOk="0">
                  <a:moveTo>
                    <a:pt x="1" y="188"/>
                  </a:moveTo>
                  <a:cubicBezTo>
                    <a:pt x="126" y="0"/>
                    <a:pt x="252" y="21"/>
                    <a:pt x="357" y="209"/>
                  </a:cubicBezTo>
                  <a:cubicBezTo>
                    <a:pt x="231" y="377"/>
                    <a:pt x="126" y="356"/>
                    <a:pt x="1" y="18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47"/>
            <p:cNvSpPr/>
            <p:nvPr/>
          </p:nvSpPr>
          <p:spPr>
            <a:xfrm>
              <a:off x="5474250" y="4775075"/>
              <a:ext cx="8400" cy="840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" y="168"/>
                  </a:moveTo>
                  <a:cubicBezTo>
                    <a:pt x="106" y="0"/>
                    <a:pt x="231" y="0"/>
                    <a:pt x="336" y="168"/>
                  </a:cubicBezTo>
                  <a:cubicBezTo>
                    <a:pt x="231" y="335"/>
                    <a:pt x="106" y="335"/>
                    <a:pt x="1" y="16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47"/>
            <p:cNvSpPr/>
            <p:nvPr/>
          </p:nvSpPr>
          <p:spPr>
            <a:xfrm>
              <a:off x="5097125" y="4725900"/>
              <a:ext cx="52850" cy="39775"/>
            </a:xfrm>
            <a:custGeom>
              <a:avLst/>
              <a:gdLst/>
              <a:ahLst/>
              <a:cxnLst/>
              <a:rect l="l" t="t" r="r" b="b"/>
              <a:pathLst>
                <a:path w="2114" h="1591" extrusionOk="0">
                  <a:moveTo>
                    <a:pt x="42" y="1109"/>
                  </a:moveTo>
                  <a:cubicBezTo>
                    <a:pt x="84" y="942"/>
                    <a:pt x="147" y="754"/>
                    <a:pt x="167" y="586"/>
                  </a:cubicBezTo>
                  <a:cubicBezTo>
                    <a:pt x="209" y="210"/>
                    <a:pt x="439" y="126"/>
                    <a:pt x="732" y="231"/>
                  </a:cubicBezTo>
                  <a:cubicBezTo>
                    <a:pt x="1088" y="335"/>
                    <a:pt x="1402" y="461"/>
                    <a:pt x="1695" y="105"/>
                  </a:cubicBezTo>
                  <a:cubicBezTo>
                    <a:pt x="1779" y="0"/>
                    <a:pt x="1925" y="0"/>
                    <a:pt x="2009" y="105"/>
                  </a:cubicBezTo>
                  <a:cubicBezTo>
                    <a:pt x="2113" y="210"/>
                    <a:pt x="2030" y="314"/>
                    <a:pt x="2009" y="419"/>
                  </a:cubicBezTo>
                  <a:cubicBezTo>
                    <a:pt x="1967" y="796"/>
                    <a:pt x="1611" y="1068"/>
                    <a:pt x="1255" y="1005"/>
                  </a:cubicBezTo>
                  <a:cubicBezTo>
                    <a:pt x="879" y="963"/>
                    <a:pt x="732" y="1026"/>
                    <a:pt x="607" y="1360"/>
                  </a:cubicBezTo>
                  <a:cubicBezTo>
                    <a:pt x="565" y="1528"/>
                    <a:pt x="398" y="1591"/>
                    <a:pt x="251" y="1528"/>
                  </a:cubicBezTo>
                  <a:cubicBezTo>
                    <a:pt x="84" y="1444"/>
                    <a:pt x="0" y="1277"/>
                    <a:pt x="42" y="110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47"/>
            <p:cNvSpPr/>
            <p:nvPr/>
          </p:nvSpPr>
          <p:spPr>
            <a:xfrm>
              <a:off x="5821600" y="4678825"/>
              <a:ext cx="14150" cy="12050"/>
            </a:xfrm>
            <a:custGeom>
              <a:avLst/>
              <a:gdLst/>
              <a:ahLst/>
              <a:cxnLst/>
              <a:rect l="l" t="t" r="r" b="b"/>
              <a:pathLst>
                <a:path w="566" h="482" extrusionOk="0">
                  <a:moveTo>
                    <a:pt x="314" y="482"/>
                  </a:moveTo>
                  <a:cubicBezTo>
                    <a:pt x="168" y="482"/>
                    <a:pt x="0" y="461"/>
                    <a:pt x="21" y="272"/>
                  </a:cubicBezTo>
                  <a:cubicBezTo>
                    <a:pt x="0" y="105"/>
                    <a:pt x="147" y="0"/>
                    <a:pt x="293" y="0"/>
                  </a:cubicBezTo>
                  <a:cubicBezTo>
                    <a:pt x="461" y="0"/>
                    <a:pt x="565" y="126"/>
                    <a:pt x="565" y="293"/>
                  </a:cubicBezTo>
                  <a:cubicBezTo>
                    <a:pt x="565" y="461"/>
                    <a:pt x="440" y="461"/>
                    <a:pt x="314" y="48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47"/>
            <p:cNvSpPr/>
            <p:nvPr/>
          </p:nvSpPr>
          <p:spPr>
            <a:xfrm>
              <a:off x="5341400" y="4657375"/>
              <a:ext cx="15725" cy="11525"/>
            </a:xfrm>
            <a:custGeom>
              <a:avLst/>
              <a:gdLst/>
              <a:ahLst/>
              <a:cxnLst/>
              <a:rect l="l" t="t" r="r" b="b"/>
              <a:pathLst>
                <a:path w="629" h="461" extrusionOk="0">
                  <a:moveTo>
                    <a:pt x="210" y="0"/>
                  </a:moveTo>
                  <a:cubicBezTo>
                    <a:pt x="356" y="21"/>
                    <a:pt x="544" y="84"/>
                    <a:pt x="586" y="272"/>
                  </a:cubicBezTo>
                  <a:cubicBezTo>
                    <a:pt x="628" y="398"/>
                    <a:pt x="482" y="461"/>
                    <a:pt x="377" y="461"/>
                  </a:cubicBezTo>
                  <a:cubicBezTo>
                    <a:pt x="189" y="461"/>
                    <a:pt x="0" y="419"/>
                    <a:pt x="21" y="168"/>
                  </a:cubicBezTo>
                  <a:cubicBezTo>
                    <a:pt x="21" y="84"/>
                    <a:pt x="105" y="0"/>
                    <a:pt x="21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47"/>
            <p:cNvSpPr/>
            <p:nvPr/>
          </p:nvSpPr>
          <p:spPr>
            <a:xfrm>
              <a:off x="5301650" y="4675150"/>
              <a:ext cx="7875" cy="9975"/>
            </a:xfrm>
            <a:custGeom>
              <a:avLst/>
              <a:gdLst/>
              <a:ahLst/>
              <a:cxnLst/>
              <a:rect l="l" t="t" r="r" b="b"/>
              <a:pathLst>
                <a:path w="315" h="399" extrusionOk="0">
                  <a:moveTo>
                    <a:pt x="314" y="210"/>
                  </a:moveTo>
                  <a:cubicBezTo>
                    <a:pt x="272" y="252"/>
                    <a:pt x="251" y="357"/>
                    <a:pt x="189" y="357"/>
                  </a:cubicBezTo>
                  <a:cubicBezTo>
                    <a:pt x="42" y="398"/>
                    <a:pt x="21" y="273"/>
                    <a:pt x="0" y="168"/>
                  </a:cubicBezTo>
                  <a:cubicBezTo>
                    <a:pt x="0" y="85"/>
                    <a:pt x="63" y="1"/>
                    <a:pt x="168" y="1"/>
                  </a:cubicBezTo>
                  <a:cubicBezTo>
                    <a:pt x="251" y="22"/>
                    <a:pt x="293" y="85"/>
                    <a:pt x="314" y="21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47"/>
            <p:cNvSpPr/>
            <p:nvPr/>
          </p:nvSpPr>
          <p:spPr>
            <a:xfrm>
              <a:off x="5360225" y="467935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68"/>
                    <a:pt x="168" y="209"/>
                  </a:cubicBezTo>
                  <a:cubicBezTo>
                    <a:pt x="105" y="189"/>
                    <a:pt x="42" y="189"/>
                    <a:pt x="22" y="147"/>
                  </a:cubicBezTo>
                  <a:cubicBezTo>
                    <a:pt x="1" y="105"/>
                    <a:pt x="63" y="42"/>
                    <a:pt x="8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47"/>
            <p:cNvSpPr/>
            <p:nvPr/>
          </p:nvSpPr>
          <p:spPr>
            <a:xfrm>
              <a:off x="4611175" y="4651100"/>
              <a:ext cx="50225" cy="32975"/>
            </a:xfrm>
            <a:custGeom>
              <a:avLst/>
              <a:gdLst/>
              <a:ahLst/>
              <a:cxnLst/>
              <a:rect l="l" t="t" r="r" b="b"/>
              <a:pathLst>
                <a:path w="2009" h="1319" extrusionOk="0">
                  <a:moveTo>
                    <a:pt x="105" y="0"/>
                  </a:moveTo>
                  <a:lnTo>
                    <a:pt x="837" y="0"/>
                  </a:lnTo>
                  <a:cubicBezTo>
                    <a:pt x="816" y="398"/>
                    <a:pt x="942" y="691"/>
                    <a:pt x="1402" y="691"/>
                  </a:cubicBezTo>
                  <a:cubicBezTo>
                    <a:pt x="1527" y="691"/>
                    <a:pt x="1632" y="712"/>
                    <a:pt x="1758" y="754"/>
                  </a:cubicBezTo>
                  <a:cubicBezTo>
                    <a:pt x="1883" y="795"/>
                    <a:pt x="2009" y="900"/>
                    <a:pt x="1967" y="1067"/>
                  </a:cubicBezTo>
                  <a:cubicBezTo>
                    <a:pt x="1925" y="1214"/>
                    <a:pt x="1799" y="1214"/>
                    <a:pt x="1695" y="1235"/>
                  </a:cubicBezTo>
                  <a:cubicBezTo>
                    <a:pt x="1109" y="1319"/>
                    <a:pt x="691" y="942"/>
                    <a:pt x="230" y="733"/>
                  </a:cubicBezTo>
                  <a:cubicBezTo>
                    <a:pt x="0" y="649"/>
                    <a:pt x="146" y="251"/>
                    <a:pt x="10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47"/>
            <p:cNvSpPr/>
            <p:nvPr/>
          </p:nvSpPr>
          <p:spPr>
            <a:xfrm>
              <a:off x="4476200" y="4645875"/>
              <a:ext cx="35600" cy="15175"/>
            </a:xfrm>
            <a:custGeom>
              <a:avLst/>
              <a:gdLst/>
              <a:ahLst/>
              <a:cxnLst/>
              <a:rect l="l" t="t" r="r" b="b"/>
              <a:pathLst>
                <a:path w="1424" h="607" extrusionOk="0">
                  <a:moveTo>
                    <a:pt x="1" y="377"/>
                  </a:moveTo>
                  <a:cubicBezTo>
                    <a:pt x="1" y="168"/>
                    <a:pt x="189" y="0"/>
                    <a:pt x="398" y="42"/>
                  </a:cubicBezTo>
                  <a:lnTo>
                    <a:pt x="1424" y="42"/>
                  </a:lnTo>
                  <a:cubicBezTo>
                    <a:pt x="1068" y="607"/>
                    <a:pt x="545" y="523"/>
                    <a:pt x="1" y="37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47"/>
            <p:cNvSpPr/>
            <p:nvPr/>
          </p:nvSpPr>
          <p:spPr>
            <a:xfrm>
              <a:off x="4454750" y="4717525"/>
              <a:ext cx="16775" cy="17300"/>
            </a:xfrm>
            <a:custGeom>
              <a:avLst/>
              <a:gdLst/>
              <a:ahLst/>
              <a:cxnLst/>
              <a:rect l="l" t="t" r="r" b="b"/>
              <a:pathLst>
                <a:path w="671" h="692" extrusionOk="0">
                  <a:moveTo>
                    <a:pt x="336" y="670"/>
                  </a:moveTo>
                  <a:cubicBezTo>
                    <a:pt x="126" y="649"/>
                    <a:pt x="1" y="461"/>
                    <a:pt x="22" y="273"/>
                  </a:cubicBezTo>
                  <a:cubicBezTo>
                    <a:pt x="1" y="126"/>
                    <a:pt x="147" y="1"/>
                    <a:pt x="294" y="43"/>
                  </a:cubicBezTo>
                  <a:cubicBezTo>
                    <a:pt x="503" y="43"/>
                    <a:pt x="670" y="231"/>
                    <a:pt x="649" y="440"/>
                  </a:cubicBezTo>
                  <a:cubicBezTo>
                    <a:pt x="670" y="607"/>
                    <a:pt x="545" y="691"/>
                    <a:pt x="336" y="67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47"/>
            <p:cNvSpPr/>
            <p:nvPr/>
          </p:nvSpPr>
          <p:spPr>
            <a:xfrm>
              <a:off x="4406100" y="4660500"/>
              <a:ext cx="12075" cy="13125"/>
            </a:xfrm>
            <a:custGeom>
              <a:avLst/>
              <a:gdLst/>
              <a:ahLst/>
              <a:cxnLst/>
              <a:rect l="l" t="t" r="r" b="b"/>
              <a:pathLst>
                <a:path w="483" h="525" extrusionOk="0">
                  <a:moveTo>
                    <a:pt x="461" y="210"/>
                  </a:moveTo>
                  <a:cubicBezTo>
                    <a:pt x="482" y="336"/>
                    <a:pt x="440" y="440"/>
                    <a:pt x="315" y="461"/>
                  </a:cubicBezTo>
                  <a:cubicBezTo>
                    <a:pt x="147" y="524"/>
                    <a:pt x="1" y="399"/>
                    <a:pt x="22" y="252"/>
                  </a:cubicBezTo>
                  <a:cubicBezTo>
                    <a:pt x="1" y="127"/>
                    <a:pt x="106" y="22"/>
                    <a:pt x="231" y="22"/>
                  </a:cubicBezTo>
                  <a:cubicBezTo>
                    <a:pt x="336" y="1"/>
                    <a:pt x="461" y="85"/>
                    <a:pt x="461" y="21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47"/>
            <p:cNvSpPr/>
            <p:nvPr/>
          </p:nvSpPr>
          <p:spPr>
            <a:xfrm>
              <a:off x="4832950" y="47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10" y="84"/>
                  </a:moveTo>
                  <a:cubicBezTo>
                    <a:pt x="189" y="126"/>
                    <a:pt x="189" y="209"/>
                    <a:pt x="147" y="209"/>
                  </a:cubicBezTo>
                  <a:cubicBezTo>
                    <a:pt x="105" y="230"/>
                    <a:pt x="42" y="189"/>
                    <a:pt x="1" y="168"/>
                  </a:cubicBezTo>
                  <a:cubicBezTo>
                    <a:pt x="22" y="105"/>
                    <a:pt x="42" y="42"/>
                    <a:pt x="63" y="21"/>
                  </a:cubicBezTo>
                  <a:cubicBezTo>
                    <a:pt x="105" y="0"/>
                    <a:pt x="168" y="63"/>
                    <a:pt x="210" y="8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47"/>
            <p:cNvSpPr/>
            <p:nvPr/>
          </p:nvSpPr>
          <p:spPr>
            <a:xfrm>
              <a:off x="4753450" y="4670450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209" y="63"/>
                  </a:moveTo>
                  <a:cubicBezTo>
                    <a:pt x="189" y="105"/>
                    <a:pt x="168" y="189"/>
                    <a:pt x="126" y="210"/>
                  </a:cubicBezTo>
                  <a:cubicBezTo>
                    <a:pt x="105" y="210"/>
                    <a:pt x="42" y="168"/>
                    <a:pt x="0" y="147"/>
                  </a:cubicBezTo>
                  <a:cubicBezTo>
                    <a:pt x="21" y="105"/>
                    <a:pt x="21" y="21"/>
                    <a:pt x="63" y="1"/>
                  </a:cubicBezTo>
                  <a:cubicBezTo>
                    <a:pt x="105" y="1"/>
                    <a:pt x="147" y="42"/>
                    <a:pt x="209" y="6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47"/>
            <p:cNvSpPr/>
            <p:nvPr/>
          </p:nvSpPr>
          <p:spPr>
            <a:xfrm>
              <a:off x="4300975" y="4696075"/>
              <a:ext cx="10475" cy="7350"/>
            </a:xfrm>
            <a:custGeom>
              <a:avLst/>
              <a:gdLst/>
              <a:ahLst/>
              <a:cxnLst/>
              <a:rect l="l" t="t" r="r" b="b"/>
              <a:pathLst>
                <a:path w="419" h="294" extrusionOk="0">
                  <a:moveTo>
                    <a:pt x="189" y="294"/>
                  </a:moveTo>
                  <a:cubicBezTo>
                    <a:pt x="63" y="273"/>
                    <a:pt x="0" y="231"/>
                    <a:pt x="21" y="147"/>
                  </a:cubicBezTo>
                  <a:cubicBezTo>
                    <a:pt x="21" y="43"/>
                    <a:pt x="105" y="1"/>
                    <a:pt x="189" y="1"/>
                  </a:cubicBezTo>
                  <a:cubicBezTo>
                    <a:pt x="314" y="1"/>
                    <a:pt x="419" y="64"/>
                    <a:pt x="356" y="210"/>
                  </a:cubicBezTo>
                  <a:cubicBezTo>
                    <a:pt x="356" y="252"/>
                    <a:pt x="230" y="294"/>
                    <a:pt x="189" y="2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8" name="Google Shape;7778;p53"/>
          <p:cNvSpPr txBox="1">
            <a:spLocks noGrp="1"/>
          </p:cNvSpPr>
          <p:nvPr>
            <p:ph type="subTitle" idx="6"/>
          </p:nvPr>
        </p:nvSpPr>
        <p:spPr>
          <a:xfrm>
            <a:off x="808253" y="1211707"/>
            <a:ext cx="7926171" cy="8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600" dirty="0" smtClean="0"/>
          </a:p>
          <a:p>
            <a:pPr marL="285750" lvl="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1800" dirty="0" smtClean="0"/>
              <a:t>Svrha </a:t>
            </a:r>
            <a:r>
              <a:rPr lang="hr-HR" sz="1800" dirty="0"/>
              <a:t>- učiniti dostupnim što je više moguće alternativnih </a:t>
            </a:r>
            <a:r>
              <a:rPr lang="hr-HR" sz="1800" dirty="0" smtClean="0"/>
              <a:t>rješenja što povećava vjerojatnost </a:t>
            </a:r>
            <a:r>
              <a:rPr lang="hr-HR" sz="1800" dirty="0"/>
              <a:t>da se najefikasnije rješenje eventualno </a:t>
            </a:r>
            <a:r>
              <a:rPr lang="hr-HR" sz="1800" dirty="0" smtClean="0"/>
              <a:t>identificira</a:t>
            </a:r>
          </a:p>
          <a:p>
            <a:pPr marL="285750" lvl="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1700" b="1" dirty="0" smtClean="0"/>
              <a:t>Principi:</a:t>
            </a:r>
          </a:p>
          <a:p>
            <a:pPr marL="800100" lvl="1" indent="-342900" algn="l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hr-HR" sz="1700" b="1" dirty="0" smtClean="0"/>
              <a:t>Kvantiteta (dovodi do kvalitete)</a:t>
            </a:r>
          </a:p>
          <a:p>
            <a:pPr marL="800100" lvl="1" indent="-342900" algn="l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hr-HR" sz="1700" b="1" dirty="0" smtClean="0"/>
              <a:t>Suzdržavanje od procjene (odgoditi za kasnije) – </a:t>
            </a:r>
            <a:r>
              <a:rPr lang="hr-HR" sz="1700" dirty="0" smtClean="0"/>
              <a:t>jedini kriterij je relevantnost za problem</a:t>
            </a:r>
          </a:p>
          <a:p>
            <a:pPr marL="800100" lvl="1" indent="-342900" algn="l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hr-HR" sz="1700" b="1" dirty="0" smtClean="0"/>
              <a:t>Različitost</a:t>
            </a:r>
          </a:p>
          <a:p>
            <a:pPr marL="342900" lvl="0" indent="-342900" algn="l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+mj-lt"/>
              <a:buAutoNum type="arabicPeriod"/>
            </a:pPr>
            <a:endParaRPr lang="hr-HR" sz="1600" b="1" dirty="0" smtClean="0"/>
          </a:p>
          <a:p>
            <a:pPr marL="0" lvl="0" indent="0" algn="l">
              <a:spcBef>
                <a:spcPts val="600"/>
              </a:spcBef>
            </a:pPr>
            <a:endParaRPr lang="hr-HR" sz="1600" b="1" dirty="0" smtClean="0"/>
          </a:p>
        </p:txBody>
      </p:sp>
      <p:grpSp>
        <p:nvGrpSpPr>
          <p:cNvPr id="7783" name="Google Shape;7783;p53"/>
          <p:cNvGrpSpPr/>
          <p:nvPr/>
        </p:nvGrpSpPr>
        <p:grpSpPr>
          <a:xfrm>
            <a:off x="1075104" y="1211707"/>
            <a:ext cx="6988179" cy="174750"/>
            <a:chOff x="3962000" y="4060525"/>
            <a:chExt cx="2324125" cy="174750"/>
          </a:xfrm>
        </p:grpSpPr>
        <p:sp>
          <p:nvSpPr>
            <p:cNvPr id="7784" name="Google Shape;7784;p53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53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53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53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53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53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53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53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53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53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53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53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53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53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53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53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53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53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53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53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53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53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53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53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53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53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53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53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53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53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53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53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16" name="Google Shape;7816;p53"/>
          <p:cNvSpPr txBox="1">
            <a:spLocks noGrp="1"/>
          </p:cNvSpPr>
          <p:nvPr>
            <p:ph type="title"/>
          </p:nvPr>
        </p:nvSpPr>
        <p:spPr>
          <a:xfrm>
            <a:off x="808253" y="683457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 smtClean="0"/>
              <a:t>III. Generiranje rješenja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766030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8" name="Google Shape;7778;p53"/>
          <p:cNvSpPr txBox="1">
            <a:spLocks noGrp="1"/>
          </p:cNvSpPr>
          <p:nvPr>
            <p:ph type="subTitle" idx="6"/>
          </p:nvPr>
        </p:nvSpPr>
        <p:spPr>
          <a:xfrm>
            <a:off x="808253" y="1211707"/>
            <a:ext cx="7926171" cy="8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600" dirty="0" smtClean="0"/>
          </a:p>
          <a:p>
            <a:pPr marL="285750" lvl="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1800" dirty="0" smtClean="0"/>
              <a:t>Svrha </a:t>
            </a:r>
            <a:r>
              <a:rPr lang="hr-HR" sz="1800" dirty="0"/>
              <a:t>- </a:t>
            </a:r>
            <a:r>
              <a:rPr lang="hr-HR" sz="1800" dirty="0" smtClean="0"/>
              <a:t>nakon </a:t>
            </a:r>
            <a:r>
              <a:rPr lang="hr-HR" sz="1800" dirty="0"/>
              <a:t>generiranja rješenja zadatak je odabrati među tim opcijama s ciljem razvoja </a:t>
            </a:r>
            <a:r>
              <a:rPr lang="hr-HR" sz="1800" dirty="0" smtClean="0"/>
              <a:t>općeg plana akcija za rješenje</a:t>
            </a:r>
          </a:p>
          <a:p>
            <a:pPr marL="285750" lvl="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1700" b="1" dirty="0" smtClean="0"/>
              <a:t>Procjena svake alternative</a:t>
            </a:r>
          </a:p>
          <a:p>
            <a:pPr marL="800100" lvl="1" indent="-342900" algn="l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hr-HR" sz="1700" dirty="0" smtClean="0"/>
              <a:t>Moguće posljedice (kratkoročne i dugoročne)</a:t>
            </a:r>
          </a:p>
          <a:p>
            <a:pPr marL="800100" lvl="1" indent="-342900" algn="l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hr-HR" sz="1700" dirty="0" smtClean="0"/>
              <a:t>Osobni ishodi (emocionalni </a:t>
            </a:r>
            <a:r>
              <a:rPr lang="hr-HR" sz="1700" dirty="0" err="1" smtClean="0"/>
              <a:t>well-being</a:t>
            </a:r>
            <a:r>
              <a:rPr lang="hr-HR" sz="1700" dirty="0" smtClean="0"/>
              <a:t>, količina uloženog vremena i napora)</a:t>
            </a:r>
          </a:p>
          <a:p>
            <a:pPr marL="800100" lvl="1" indent="-342900" algn="l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hr-HR" sz="1700" dirty="0" smtClean="0"/>
              <a:t>Socijalni ishodi (obitelj, prijatelji, društvo)</a:t>
            </a:r>
          </a:p>
          <a:p>
            <a:pPr marL="800100" lvl="1" indent="-342900" algn="l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hr-HR" sz="1700" dirty="0" smtClean="0"/>
              <a:t>Procjena vjerojatnosti uspjeha (rješenja problema)</a:t>
            </a:r>
          </a:p>
          <a:p>
            <a:pPr marL="800100" lvl="1" indent="-342900" algn="l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hr-HR" sz="1700" dirty="0" smtClean="0"/>
              <a:t>Procjena vjerojatnosti osobne izvedbe</a:t>
            </a:r>
          </a:p>
          <a:p>
            <a:pPr marL="342900" lvl="0" indent="-342900" algn="l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+mj-lt"/>
              <a:buAutoNum type="arabicPeriod"/>
            </a:pPr>
            <a:endParaRPr lang="hr-HR" sz="1600" b="1" dirty="0" smtClean="0"/>
          </a:p>
          <a:p>
            <a:pPr marL="0" lvl="0" indent="0" algn="l">
              <a:spcBef>
                <a:spcPts val="600"/>
              </a:spcBef>
            </a:pPr>
            <a:endParaRPr lang="hr-HR" sz="1600" b="1" dirty="0" smtClean="0"/>
          </a:p>
        </p:txBody>
      </p:sp>
      <p:grpSp>
        <p:nvGrpSpPr>
          <p:cNvPr id="7783" name="Google Shape;7783;p53"/>
          <p:cNvGrpSpPr/>
          <p:nvPr/>
        </p:nvGrpSpPr>
        <p:grpSpPr>
          <a:xfrm>
            <a:off x="1075104" y="1211707"/>
            <a:ext cx="6988179" cy="174750"/>
            <a:chOff x="3962000" y="4060525"/>
            <a:chExt cx="2324125" cy="174750"/>
          </a:xfrm>
        </p:grpSpPr>
        <p:sp>
          <p:nvSpPr>
            <p:cNvPr id="7784" name="Google Shape;7784;p53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53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53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53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53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53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53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53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53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53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53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53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53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53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53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53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53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53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53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53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53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53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53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53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53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53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53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53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53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53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53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53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16" name="Google Shape;7816;p53"/>
          <p:cNvSpPr txBox="1">
            <a:spLocks noGrp="1"/>
          </p:cNvSpPr>
          <p:nvPr>
            <p:ph type="title"/>
          </p:nvPr>
        </p:nvSpPr>
        <p:spPr>
          <a:xfrm>
            <a:off x="808253" y="683457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 smtClean="0"/>
              <a:t>IV. Donošenje odluke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523915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4" name="Google Shape;8584;p66"/>
          <p:cNvPicPr preferRelativeResize="0"/>
          <p:nvPr/>
        </p:nvPicPr>
        <p:blipFill>
          <a:blip r:embed="rId3">
            <a:alphaModFix amt="77000"/>
          </a:blip>
          <a:stretch>
            <a:fillRect/>
          </a:stretch>
        </p:blipFill>
        <p:spPr>
          <a:xfrm rot="-1018011">
            <a:off x="2410850" y="401558"/>
            <a:ext cx="3447453" cy="1604783"/>
          </a:xfrm>
          <a:prstGeom prst="rect">
            <a:avLst/>
          </a:prstGeom>
          <a:noFill/>
          <a:ln>
            <a:noFill/>
          </a:ln>
        </p:spPr>
      </p:pic>
      <p:sp>
        <p:nvSpPr>
          <p:cNvPr id="8587" name="Google Shape;8587;p66"/>
          <p:cNvSpPr txBox="1">
            <a:spLocks noGrp="1"/>
          </p:cNvSpPr>
          <p:nvPr>
            <p:ph type="subTitle" idx="1"/>
          </p:nvPr>
        </p:nvSpPr>
        <p:spPr>
          <a:xfrm>
            <a:off x="675350" y="2867228"/>
            <a:ext cx="78400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800" dirty="0" smtClean="0"/>
              <a:t>Pregled liste alternativa i odbacivanje očitih neefikasnih ili neizvedivih rješenja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800" dirty="0" smtClean="0"/>
              <a:t>Procijeniti na skali od -3 (vrlo nezadovoljavajuće) do +3 (vrlo zadovoljavajuće)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800" dirty="0" smtClean="0"/>
              <a:t>Alternativa koja rješava problem uz maksimum pozitivnih i minimum negativnih posljedica je najbolje rješenje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800" dirty="0"/>
          </a:p>
        </p:txBody>
      </p:sp>
      <p:sp>
        <p:nvSpPr>
          <p:cNvPr id="8590" name="Google Shape;8590;p66"/>
          <p:cNvSpPr txBox="1">
            <a:spLocks noGrp="1"/>
          </p:cNvSpPr>
          <p:nvPr>
            <p:ph type="title"/>
          </p:nvPr>
        </p:nvSpPr>
        <p:spPr>
          <a:xfrm>
            <a:off x="2350325" y="897991"/>
            <a:ext cx="3200400" cy="7644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 smtClean="0"/>
              <a:t>Ocjenjivanje svake alternative</a:t>
            </a:r>
            <a:endParaRPr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8" name="Google Shape;7778;p53"/>
          <p:cNvSpPr txBox="1">
            <a:spLocks noGrp="1"/>
          </p:cNvSpPr>
          <p:nvPr>
            <p:ph type="subTitle" idx="6"/>
          </p:nvPr>
        </p:nvSpPr>
        <p:spPr>
          <a:xfrm>
            <a:off x="808253" y="1211707"/>
            <a:ext cx="7926171" cy="8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600" dirty="0" smtClean="0"/>
          </a:p>
          <a:p>
            <a:pPr marL="285750" lvl="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1800" dirty="0" smtClean="0"/>
              <a:t>Detaljno isplanirati korake u realizaciji odabranog rješenja (moguće prepreke!)</a:t>
            </a:r>
          </a:p>
          <a:p>
            <a:pPr marL="285750" lvl="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1700" dirty="0" smtClean="0"/>
              <a:t>Opažati stvarne životne posljedice primjene rješenja</a:t>
            </a:r>
          </a:p>
          <a:p>
            <a:pPr marL="285750" lvl="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1700" dirty="0" smtClean="0"/>
              <a:t>Vrednovanje</a:t>
            </a:r>
          </a:p>
          <a:p>
            <a:pPr marL="800100" lvl="1" indent="-342900" algn="l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hr-HR" sz="1700" dirty="0" smtClean="0"/>
              <a:t>Jesu li postignuti ciljevi – koje su pozitivne, a koje negativne posljedice?</a:t>
            </a:r>
          </a:p>
          <a:p>
            <a:pPr marL="800100" lvl="1" indent="-342900" algn="l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hr-HR" sz="1700" dirty="0" smtClean="0"/>
              <a:t>Evaluacija emocionalnih reakcija u vezi ishoda</a:t>
            </a:r>
          </a:p>
          <a:p>
            <a:pPr marL="800100" lvl="1" indent="-342900" algn="l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hr-HR" sz="1700" dirty="0" smtClean="0"/>
              <a:t>U kojoj mjeri posljedice odgovaraju onome što se predviđalo</a:t>
            </a:r>
            <a:endParaRPr lang="hr-HR" sz="1600" b="1" dirty="0" smtClean="0"/>
          </a:p>
          <a:p>
            <a:pPr marL="0" lvl="0" indent="0" algn="l">
              <a:spcBef>
                <a:spcPts val="600"/>
              </a:spcBef>
            </a:pPr>
            <a:endParaRPr lang="hr-HR" sz="1600" b="1" dirty="0" smtClean="0"/>
          </a:p>
        </p:txBody>
      </p:sp>
      <p:grpSp>
        <p:nvGrpSpPr>
          <p:cNvPr id="7783" name="Google Shape;7783;p53"/>
          <p:cNvGrpSpPr/>
          <p:nvPr/>
        </p:nvGrpSpPr>
        <p:grpSpPr>
          <a:xfrm>
            <a:off x="1075104" y="1211707"/>
            <a:ext cx="6988179" cy="174750"/>
            <a:chOff x="3962000" y="4060525"/>
            <a:chExt cx="2324125" cy="174750"/>
          </a:xfrm>
        </p:grpSpPr>
        <p:sp>
          <p:nvSpPr>
            <p:cNvPr id="7784" name="Google Shape;7784;p53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53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53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53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53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53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53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53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53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53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53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53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53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53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53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53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53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53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53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53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53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53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53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53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53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53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53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53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53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53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53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53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16" name="Google Shape;7816;p53"/>
          <p:cNvSpPr txBox="1">
            <a:spLocks noGrp="1"/>
          </p:cNvSpPr>
          <p:nvPr>
            <p:ph type="title"/>
          </p:nvPr>
        </p:nvSpPr>
        <p:spPr>
          <a:xfrm>
            <a:off x="808253" y="683457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 smtClean="0"/>
              <a:t>V. Primjena rješenja i vrednovanje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527616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7" name="Google Shape;8597;p67"/>
          <p:cNvSpPr/>
          <p:nvPr/>
        </p:nvSpPr>
        <p:spPr>
          <a:xfrm>
            <a:off x="1228726" y="1529821"/>
            <a:ext cx="6272712" cy="1391981"/>
          </a:xfrm>
          <a:custGeom>
            <a:avLst/>
            <a:gdLst/>
            <a:ahLst/>
            <a:cxnLst/>
            <a:rect l="l" t="t" r="r" b="b"/>
            <a:pathLst>
              <a:path w="31923" h="19070" extrusionOk="0">
                <a:moveTo>
                  <a:pt x="22575" y="1"/>
                </a:moveTo>
                <a:cubicBezTo>
                  <a:pt x="13530" y="1"/>
                  <a:pt x="1" y="23"/>
                  <a:pt x="1" y="23"/>
                </a:cubicBezTo>
                <a:lnTo>
                  <a:pt x="1" y="19070"/>
                </a:lnTo>
                <a:lnTo>
                  <a:pt x="30441" y="19070"/>
                </a:lnTo>
                <a:cubicBezTo>
                  <a:pt x="30441" y="18835"/>
                  <a:pt x="30466" y="18600"/>
                  <a:pt x="30515" y="18366"/>
                </a:cubicBezTo>
                <a:cubicBezTo>
                  <a:pt x="30601" y="18057"/>
                  <a:pt x="30787" y="17502"/>
                  <a:pt x="30762" y="17267"/>
                </a:cubicBezTo>
                <a:cubicBezTo>
                  <a:pt x="30737" y="17033"/>
                  <a:pt x="30638" y="16971"/>
                  <a:pt x="30614" y="16798"/>
                </a:cubicBezTo>
                <a:cubicBezTo>
                  <a:pt x="30589" y="16638"/>
                  <a:pt x="30638" y="16317"/>
                  <a:pt x="30589" y="16033"/>
                </a:cubicBezTo>
                <a:cubicBezTo>
                  <a:pt x="30552" y="15749"/>
                  <a:pt x="30256" y="15663"/>
                  <a:pt x="30379" y="15576"/>
                </a:cubicBezTo>
                <a:cubicBezTo>
                  <a:pt x="30515" y="15502"/>
                  <a:pt x="30552" y="15626"/>
                  <a:pt x="30552" y="15342"/>
                </a:cubicBezTo>
                <a:cubicBezTo>
                  <a:pt x="30552" y="15070"/>
                  <a:pt x="30466" y="15070"/>
                  <a:pt x="30527" y="14527"/>
                </a:cubicBezTo>
                <a:cubicBezTo>
                  <a:pt x="30589" y="13996"/>
                  <a:pt x="30700" y="13626"/>
                  <a:pt x="30836" y="13515"/>
                </a:cubicBezTo>
                <a:cubicBezTo>
                  <a:pt x="30959" y="13416"/>
                  <a:pt x="31478" y="12182"/>
                  <a:pt x="31391" y="10997"/>
                </a:cubicBezTo>
                <a:cubicBezTo>
                  <a:pt x="31305" y="9824"/>
                  <a:pt x="31182" y="9392"/>
                  <a:pt x="31182" y="9392"/>
                </a:cubicBezTo>
                <a:cubicBezTo>
                  <a:pt x="31182" y="9392"/>
                  <a:pt x="31157" y="8293"/>
                  <a:pt x="31157" y="8182"/>
                </a:cubicBezTo>
                <a:cubicBezTo>
                  <a:pt x="31120" y="8022"/>
                  <a:pt x="31070" y="7861"/>
                  <a:pt x="30996" y="7713"/>
                </a:cubicBezTo>
                <a:cubicBezTo>
                  <a:pt x="31058" y="7602"/>
                  <a:pt x="31107" y="7491"/>
                  <a:pt x="31132" y="7368"/>
                </a:cubicBezTo>
                <a:cubicBezTo>
                  <a:pt x="31132" y="7281"/>
                  <a:pt x="31021" y="6578"/>
                  <a:pt x="31021" y="6578"/>
                </a:cubicBezTo>
                <a:cubicBezTo>
                  <a:pt x="31083" y="5738"/>
                  <a:pt x="31256" y="4923"/>
                  <a:pt x="31564" y="4146"/>
                </a:cubicBezTo>
                <a:cubicBezTo>
                  <a:pt x="31564" y="4146"/>
                  <a:pt x="31663" y="4084"/>
                  <a:pt x="31478" y="3627"/>
                </a:cubicBezTo>
                <a:cubicBezTo>
                  <a:pt x="31317" y="3282"/>
                  <a:pt x="31256" y="2899"/>
                  <a:pt x="31305" y="2516"/>
                </a:cubicBezTo>
                <a:cubicBezTo>
                  <a:pt x="31342" y="2257"/>
                  <a:pt x="31503" y="2208"/>
                  <a:pt x="31601" y="1825"/>
                </a:cubicBezTo>
                <a:cubicBezTo>
                  <a:pt x="31663" y="1652"/>
                  <a:pt x="31700" y="1479"/>
                  <a:pt x="31712" y="1307"/>
                </a:cubicBezTo>
                <a:cubicBezTo>
                  <a:pt x="31712" y="1301"/>
                  <a:pt x="31710" y="1298"/>
                  <a:pt x="31705" y="1298"/>
                </a:cubicBezTo>
                <a:cubicBezTo>
                  <a:pt x="31681" y="1298"/>
                  <a:pt x="31612" y="1354"/>
                  <a:pt x="31581" y="1354"/>
                </a:cubicBezTo>
                <a:cubicBezTo>
                  <a:pt x="31551" y="1354"/>
                  <a:pt x="31555" y="1304"/>
                  <a:pt x="31663" y="1109"/>
                </a:cubicBezTo>
                <a:cubicBezTo>
                  <a:pt x="31922" y="677"/>
                  <a:pt x="31095" y="702"/>
                  <a:pt x="30935" y="369"/>
                </a:cubicBezTo>
                <a:cubicBezTo>
                  <a:pt x="30885" y="171"/>
                  <a:pt x="30725" y="48"/>
                  <a:pt x="30527" y="23"/>
                </a:cubicBezTo>
                <a:cubicBezTo>
                  <a:pt x="30499" y="6"/>
                  <a:pt x="27097" y="1"/>
                  <a:pt x="22575" y="1"/>
                </a:cubicBez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0" name="Google Shape;8600;p67"/>
          <p:cNvSpPr/>
          <p:nvPr/>
        </p:nvSpPr>
        <p:spPr>
          <a:xfrm>
            <a:off x="1228727" y="3172149"/>
            <a:ext cx="6296024" cy="1319071"/>
          </a:xfrm>
          <a:custGeom>
            <a:avLst/>
            <a:gdLst/>
            <a:ahLst/>
            <a:cxnLst/>
            <a:rect l="l" t="t" r="r" b="b"/>
            <a:pathLst>
              <a:path w="31885" h="19110" extrusionOk="0">
                <a:moveTo>
                  <a:pt x="0" y="50"/>
                </a:moveTo>
                <a:cubicBezTo>
                  <a:pt x="0" y="50"/>
                  <a:pt x="30416" y="1"/>
                  <a:pt x="30502" y="50"/>
                </a:cubicBezTo>
                <a:cubicBezTo>
                  <a:pt x="30700" y="75"/>
                  <a:pt x="30848" y="198"/>
                  <a:pt x="30910" y="384"/>
                </a:cubicBezTo>
                <a:cubicBezTo>
                  <a:pt x="31058" y="729"/>
                  <a:pt x="31885" y="692"/>
                  <a:pt x="31626" y="1137"/>
                </a:cubicBezTo>
                <a:cubicBezTo>
                  <a:pt x="31379" y="1593"/>
                  <a:pt x="31675" y="1272"/>
                  <a:pt x="31675" y="1334"/>
                </a:cubicBezTo>
                <a:cubicBezTo>
                  <a:pt x="31663" y="1507"/>
                  <a:pt x="31626" y="1680"/>
                  <a:pt x="31564" y="1852"/>
                </a:cubicBezTo>
                <a:cubicBezTo>
                  <a:pt x="31453" y="2235"/>
                  <a:pt x="31305" y="2285"/>
                  <a:pt x="31255" y="2544"/>
                </a:cubicBezTo>
                <a:cubicBezTo>
                  <a:pt x="31218" y="2914"/>
                  <a:pt x="31268" y="3309"/>
                  <a:pt x="31428" y="3655"/>
                </a:cubicBezTo>
                <a:cubicBezTo>
                  <a:pt x="31626" y="4111"/>
                  <a:pt x="31515" y="4173"/>
                  <a:pt x="31515" y="4173"/>
                </a:cubicBezTo>
                <a:cubicBezTo>
                  <a:pt x="31218" y="4951"/>
                  <a:pt x="31033" y="5765"/>
                  <a:pt x="30984" y="6605"/>
                </a:cubicBezTo>
                <a:cubicBezTo>
                  <a:pt x="30984" y="6605"/>
                  <a:pt x="31082" y="7308"/>
                  <a:pt x="31082" y="7395"/>
                </a:cubicBezTo>
                <a:cubicBezTo>
                  <a:pt x="31058" y="7518"/>
                  <a:pt x="31021" y="7629"/>
                  <a:pt x="30959" y="7741"/>
                </a:cubicBezTo>
                <a:cubicBezTo>
                  <a:pt x="31021" y="7889"/>
                  <a:pt x="31082" y="8049"/>
                  <a:pt x="31107" y="8210"/>
                </a:cubicBezTo>
                <a:cubicBezTo>
                  <a:pt x="31107" y="8321"/>
                  <a:pt x="31132" y="9419"/>
                  <a:pt x="31132" y="9419"/>
                </a:cubicBezTo>
                <a:cubicBezTo>
                  <a:pt x="31132" y="9419"/>
                  <a:pt x="31268" y="9851"/>
                  <a:pt x="31354" y="11024"/>
                </a:cubicBezTo>
                <a:cubicBezTo>
                  <a:pt x="31440" y="12209"/>
                  <a:pt x="30922" y="13431"/>
                  <a:pt x="30786" y="13542"/>
                </a:cubicBezTo>
                <a:cubicBezTo>
                  <a:pt x="30663" y="13653"/>
                  <a:pt x="30552" y="14011"/>
                  <a:pt x="30490" y="14554"/>
                </a:cubicBezTo>
                <a:cubicBezTo>
                  <a:pt x="30428" y="15085"/>
                  <a:pt x="30515" y="15098"/>
                  <a:pt x="30515" y="15369"/>
                </a:cubicBezTo>
                <a:cubicBezTo>
                  <a:pt x="30515" y="15653"/>
                  <a:pt x="30465" y="15530"/>
                  <a:pt x="30342" y="15604"/>
                </a:cubicBezTo>
                <a:cubicBezTo>
                  <a:pt x="30206" y="15690"/>
                  <a:pt x="30515" y="15776"/>
                  <a:pt x="30552" y="16060"/>
                </a:cubicBezTo>
                <a:cubicBezTo>
                  <a:pt x="30601" y="16344"/>
                  <a:pt x="30552" y="16665"/>
                  <a:pt x="30576" y="16826"/>
                </a:cubicBezTo>
                <a:cubicBezTo>
                  <a:pt x="30601" y="16998"/>
                  <a:pt x="30687" y="17060"/>
                  <a:pt x="30712" y="17295"/>
                </a:cubicBezTo>
                <a:cubicBezTo>
                  <a:pt x="30749" y="17529"/>
                  <a:pt x="30564" y="18085"/>
                  <a:pt x="30478" y="18406"/>
                </a:cubicBezTo>
                <a:cubicBezTo>
                  <a:pt x="30416" y="18640"/>
                  <a:pt x="30391" y="18875"/>
                  <a:pt x="30404" y="19109"/>
                </a:cubicBezTo>
                <a:lnTo>
                  <a:pt x="0" y="19109"/>
                </a:lnTo>
                <a:close/>
              </a:path>
            </a:pathLst>
          </a:custGeom>
          <a:solidFill>
            <a:schemeClr val="accent4">
              <a:alpha val="334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1" name="Google Shape;8601;p67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Ako je ishod:</a:t>
            </a:r>
            <a:endParaRPr dirty="0"/>
          </a:p>
        </p:txBody>
      </p:sp>
      <p:sp>
        <p:nvSpPr>
          <p:cNvPr id="8602" name="Google Shape;8602;p67"/>
          <p:cNvSpPr txBox="1"/>
          <p:nvPr/>
        </p:nvSpPr>
        <p:spPr>
          <a:xfrm>
            <a:off x="4532533" y="1829765"/>
            <a:ext cx="2851927" cy="8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Samopotkrepljenje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Povećanje osjećaja postignuća, kompetentnosti</a:t>
            </a:r>
            <a:endParaRPr sz="1600" dirty="0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603" name="Google Shape;8603;p67"/>
          <p:cNvSpPr txBox="1"/>
          <p:nvPr/>
        </p:nvSpPr>
        <p:spPr>
          <a:xfrm>
            <a:off x="1922050" y="1991776"/>
            <a:ext cx="2224720" cy="492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 dirty="0" smtClean="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rPr>
              <a:t>Zadovoljavajući</a:t>
            </a:r>
            <a:endParaRPr sz="2800" b="1" dirty="0">
              <a:solidFill>
                <a:schemeClr val="accent3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604" name="Google Shape;8604;p67"/>
          <p:cNvSpPr txBox="1"/>
          <p:nvPr/>
        </p:nvSpPr>
        <p:spPr>
          <a:xfrm>
            <a:off x="1098170" y="2019203"/>
            <a:ext cx="10164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rPr>
              <a:t>0</a:t>
            </a:r>
            <a:r>
              <a:rPr lang="hr-HR" sz="2800" b="1" dirty="0" smtClean="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rPr>
              <a:t>1</a:t>
            </a:r>
            <a:endParaRPr sz="2800" b="1" dirty="0">
              <a:solidFill>
                <a:schemeClr val="accent3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605" name="Google Shape;8605;p67"/>
          <p:cNvSpPr txBox="1"/>
          <p:nvPr/>
        </p:nvSpPr>
        <p:spPr>
          <a:xfrm>
            <a:off x="4541021" y="3455154"/>
            <a:ext cx="2648591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Izabrati drugo rješenje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Ponoviti cijeli proces rješavanja problema </a:t>
            </a:r>
            <a:endParaRPr sz="1600" dirty="0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606" name="Google Shape;8606;p67"/>
          <p:cNvSpPr txBox="1"/>
          <p:nvPr/>
        </p:nvSpPr>
        <p:spPr>
          <a:xfrm>
            <a:off x="1835436" y="3499853"/>
            <a:ext cx="2451148" cy="650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 dirty="0" smtClean="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rPr>
              <a:t>Nezadovoljavajući</a:t>
            </a:r>
            <a:endParaRPr sz="2800" b="1" dirty="0">
              <a:solidFill>
                <a:schemeClr val="accent3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607" name="Google Shape;8607;p67"/>
          <p:cNvSpPr txBox="1"/>
          <p:nvPr/>
        </p:nvSpPr>
        <p:spPr>
          <a:xfrm>
            <a:off x="1098170" y="3607042"/>
            <a:ext cx="10164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rPr>
              <a:t>0</a:t>
            </a:r>
            <a:r>
              <a:rPr lang="hr-HR" sz="2800" b="1" dirty="0" smtClean="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rPr>
              <a:t>2</a:t>
            </a:r>
            <a:endParaRPr sz="2800" b="1" dirty="0">
              <a:solidFill>
                <a:schemeClr val="accent3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grpSp>
        <p:nvGrpSpPr>
          <p:cNvPr id="8614" name="Google Shape;8614;p67"/>
          <p:cNvGrpSpPr/>
          <p:nvPr/>
        </p:nvGrpSpPr>
        <p:grpSpPr>
          <a:xfrm>
            <a:off x="4208734" y="1357180"/>
            <a:ext cx="355681" cy="354977"/>
            <a:chOff x="4410115" y="1356796"/>
            <a:chExt cx="355681" cy="354977"/>
          </a:xfrm>
        </p:grpSpPr>
        <p:sp>
          <p:nvSpPr>
            <p:cNvPr id="8615" name="Google Shape;8615;p67"/>
            <p:cNvSpPr/>
            <p:nvPr/>
          </p:nvSpPr>
          <p:spPr>
            <a:xfrm>
              <a:off x="4420422" y="1356796"/>
              <a:ext cx="345374" cy="351008"/>
            </a:xfrm>
            <a:custGeom>
              <a:avLst/>
              <a:gdLst/>
              <a:ahLst/>
              <a:cxnLst/>
              <a:rect l="l" t="t" r="r" b="b"/>
              <a:pathLst>
                <a:path w="5395" h="5483" extrusionOk="0">
                  <a:moveTo>
                    <a:pt x="904" y="1"/>
                  </a:moveTo>
                  <a:cubicBezTo>
                    <a:pt x="694" y="1"/>
                    <a:pt x="496" y="89"/>
                    <a:pt x="321" y="269"/>
                  </a:cubicBezTo>
                  <a:cubicBezTo>
                    <a:pt x="37" y="553"/>
                    <a:pt x="0" y="1010"/>
                    <a:pt x="235" y="1331"/>
                  </a:cubicBezTo>
                  <a:lnTo>
                    <a:pt x="1395" y="2491"/>
                  </a:lnTo>
                  <a:lnTo>
                    <a:pt x="1580" y="2306"/>
                  </a:lnTo>
                  <a:lnTo>
                    <a:pt x="445" y="1170"/>
                  </a:lnTo>
                  <a:cubicBezTo>
                    <a:pt x="296" y="948"/>
                    <a:pt x="321" y="639"/>
                    <a:pt x="506" y="454"/>
                  </a:cubicBezTo>
                  <a:cubicBezTo>
                    <a:pt x="628" y="327"/>
                    <a:pt x="763" y="264"/>
                    <a:pt x="909" y="264"/>
                  </a:cubicBezTo>
                  <a:cubicBezTo>
                    <a:pt x="1104" y="264"/>
                    <a:pt x="1317" y="377"/>
                    <a:pt x="1543" y="602"/>
                  </a:cubicBezTo>
                  <a:lnTo>
                    <a:pt x="4901" y="3972"/>
                  </a:lnTo>
                  <a:lnTo>
                    <a:pt x="4913" y="3985"/>
                  </a:lnTo>
                  <a:cubicBezTo>
                    <a:pt x="5036" y="4083"/>
                    <a:pt x="5111" y="4244"/>
                    <a:pt x="5135" y="4404"/>
                  </a:cubicBezTo>
                  <a:cubicBezTo>
                    <a:pt x="5123" y="4614"/>
                    <a:pt x="5036" y="4812"/>
                    <a:pt x="4876" y="4948"/>
                  </a:cubicBezTo>
                  <a:cubicBezTo>
                    <a:pt x="4684" y="5135"/>
                    <a:pt x="4503" y="5221"/>
                    <a:pt x="4317" y="5221"/>
                  </a:cubicBezTo>
                  <a:cubicBezTo>
                    <a:pt x="3991" y="5221"/>
                    <a:pt x="3650" y="4956"/>
                    <a:pt x="3210" y="4515"/>
                  </a:cubicBezTo>
                  <a:lnTo>
                    <a:pt x="1235" y="2540"/>
                  </a:lnTo>
                  <a:cubicBezTo>
                    <a:pt x="1210" y="2516"/>
                    <a:pt x="1176" y="2503"/>
                    <a:pt x="1142" y="2503"/>
                  </a:cubicBezTo>
                  <a:cubicBezTo>
                    <a:pt x="1108" y="2503"/>
                    <a:pt x="1074" y="2516"/>
                    <a:pt x="1049" y="2540"/>
                  </a:cubicBezTo>
                  <a:cubicBezTo>
                    <a:pt x="1000" y="2590"/>
                    <a:pt x="1000" y="2676"/>
                    <a:pt x="1049" y="2726"/>
                  </a:cubicBezTo>
                  <a:lnTo>
                    <a:pt x="3024" y="4701"/>
                  </a:lnTo>
                  <a:cubicBezTo>
                    <a:pt x="3337" y="5022"/>
                    <a:pt x="3801" y="5482"/>
                    <a:pt x="4320" y="5482"/>
                  </a:cubicBezTo>
                  <a:cubicBezTo>
                    <a:pt x="4558" y="5482"/>
                    <a:pt x="4809" y="5385"/>
                    <a:pt x="5061" y="5133"/>
                  </a:cubicBezTo>
                  <a:cubicBezTo>
                    <a:pt x="5271" y="4948"/>
                    <a:pt x="5394" y="4676"/>
                    <a:pt x="5394" y="4392"/>
                  </a:cubicBezTo>
                  <a:cubicBezTo>
                    <a:pt x="5382" y="4145"/>
                    <a:pt x="5271" y="3935"/>
                    <a:pt x="5086" y="3775"/>
                  </a:cubicBezTo>
                  <a:lnTo>
                    <a:pt x="1728" y="417"/>
                  </a:lnTo>
                  <a:cubicBezTo>
                    <a:pt x="1453" y="142"/>
                    <a:pt x="1170" y="1"/>
                    <a:pt x="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67"/>
            <p:cNvSpPr/>
            <p:nvPr/>
          </p:nvSpPr>
          <p:spPr>
            <a:xfrm>
              <a:off x="4410115" y="1360381"/>
              <a:ext cx="345374" cy="351392"/>
            </a:xfrm>
            <a:custGeom>
              <a:avLst/>
              <a:gdLst/>
              <a:ahLst/>
              <a:cxnLst/>
              <a:rect l="l" t="t" r="r" b="b"/>
              <a:pathLst>
                <a:path w="5395" h="5489" extrusionOk="0">
                  <a:moveTo>
                    <a:pt x="898" y="0"/>
                  </a:moveTo>
                  <a:cubicBezTo>
                    <a:pt x="688" y="0"/>
                    <a:pt x="489" y="88"/>
                    <a:pt x="309" y="263"/>
                  </a:cubicBezTo>
                  <a:cubicBezTo>
                    <a:pt x="25" y="559"/>
                    <a:pt x="1" y="1003"/>
                    <a:pt x="235" y="1336"/>
                  </a:cubicBezTo>
                  <a:lnTo>
                    <a:pt x="1396" y="2484"/>
                  </a:lnTo>
                  <a:lnTo>
                    <a:pt x="1581" y="2299"/>
                  </a:lnTo>
                  <a:lnTo>
                    <a:pt x="457" y="1176"/>
                  </a:lnTo>
                  <a:cubicBezTo>
                    <a:pt x="297" y="954"/>
                    <a:pt x="322" y="658"/>
                    <a:pt x="507" y="460"/>
                  </a:cubicBezTo>
                  <a:cubicBezTo>
                    <a:pt x="634" y="333"/>
                    <a:pt x="770" y="270"/>
                    <a:pt x="915" y="270"/>
                  </a:cubicBezTo>
                  <a:cubicBezTo>
                    <a:pt x="1108" y="270"/>
                    <a:pt x="1318" y="382"/>
                    <a:pt x="1544" y="608"/>
                  </a:cubicBezTo>
                  <a:lnTo>
                    <a:pt x="4914" y="3978"/>
                  </a:lnTo>
                  <a:lnTo>
                    <a:pt x="4914" y="3990"/>
                  </a:lnTo>
                  <a:cubicBezTo>
                    <a:pt x="5037" y="4089"/>
                    <a:pt x="5123" y="4250"/>
                    <a:pt x="5136" y="4410"/>
                  </a:cubicBezTo>
                  <a:cubicBezTo>
                    <a:pt x="5136" y="4620"/>
                    <a:pt x="5037" y="4817"/>
                    <a:pt x="4877" y="4953"/>
                  </a:cubicBezTo>
                  <a:cubicBezTo>
                    <a:pt x="4689" y="5141"/>
                    <a:pt x="4510" y="5227"/>
                    <a:pt x="4326" y="5227"/>
                  </a:cubicBezTo>
                  <a:cubicBezTo>
                    <a:pt x="4002" y="5227"/>
                    <a:pt x="3659" y="4962"/>
                    <a:pt x="3210" y="4521"/>
                  </a:cubicBezTo>
                  <a:lnTo>
                    <a:pt x="1235" y="2546"/>
                  </a:lnTo>
                  <a:cubicBezTo>
                    <a:pt x="1210" y="2521"/>
                    <a:pt x="1176" y="2509"/>
                    <a:pt x="1143" y="2509"/>
                  </a:cubicBezTo>
                  <a:cubicBezTo>
                    <a:pt x="1109" y="2509"/>
                    <a:pt x="1075" y="2521"/>
                    <a:pt x="1050" y="2546"/>
                  </a:cubicBezTo>
                  <a:cubicBezTo>
                    <a:pt x="1001" y="2596"/>
                    <a:pt x="1001" y="2682"/>
                    <a:pt x="1050" y="2731"/>
                  </a:cubicBezTo>
                  <a:lnTo>
                    <a:pt x="3025" y="4706"/>
                  </a:lnTo>
                  <a:cubicBezTo>
                    <a:pt x="3346" y="5028"/>
                    <a:pt x="3807" y="5488"/>
                    <a:pt x="4323" y="5488"/>
                  </a:cubicBezTo>
                  <a:cubicBezTo>
                    <a:pt x="4560" y="5488"/>
                    <a:pt x="4809" y="5391"/>
                    <a:pt x="5062" y="5138"/>
                  </a:cubicBezTo>
                  <a:cubicBezTo>
                    <a:pt x="5284" y="4941"/>
                    <a:pt x="5395" y="4669"/>
                    <a:pt x="5395" y="4385"/>
                  </a:cubicBezTo>
                  <a:cubicBezTo>
                    <a:pt x="5370" y="4151"/>
                    <a:pt x="5259" y="3929"/>
                    <a:pt x="5086" y="3781"/>
                  </a:cubicBezTo>
                  <a:lnTo>
                    <a:pt x="1729" y="423"/>
                  </a:lnTo>
                  <a:cubicBezTo>
                    <a:pt x="1446" y="140"/>
                    <a:pt x="1164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0" name="Google Shape;8620;p67"/>
          <p:cNvGrpSpPr/>
          <p:nvPr/>
        </p:nvGrpSpPr>
        <p:grpSpPr>
          <a:xfrm>
            <a:off x="4212790" y="3026909"/>
            <a:ext cx="355681" cy="354977"/>
            <a:chOff x="4212790" y="3026909"/>
            <a:chExt cx="355681" cy="354977"/>
          </a:xfrm>
        </p:grpSpPr>
        <p:sp>
          <p:nvSpPr>
            <p:cNvPr id="8621" name="Google Shape;8621;p67"/>
            <p:cNvSpPr/>
            <p:nvPr/>
          </p:nvSpPr>
          <p:spPr>
            <a:xfrm>
              <a:off x="4223097" y="3026909"/>
              <a:ext cx="345374" cy="351008"/>
            </a:xfrm>
            <a:custGeom>
              <a:avLst/>
              <a:gdLst/>
              <a:ahLst/>
              <a:cxnLst/>
              <a:rect l="l" t="t" r="r" b="b"/>
              <a:pathLst>
                <a:path w="5395" h="5483" extrusionOk="0">
                  <a:moveTo>
                    <a:pt x="904" y="1"/>
                  </a:moveTo>
                  <a:cubicBezTo>
                    <a:pt x="694" y="1"/>
                    <a:pt x="496" y="89"/>
                    <a:pt x="321" y="269"/>
                  </a:cubicBezTo>
                  <a:cubicBezTo>
                    <a:pt x="37" y="553"/>
                    <a:pt x="0" y="1010"/>
                    <a:pt x="235" y="1331"/>
                  </a:cubicBezTo>
                  <a:lnTo>
                    <a:pt x="1395" y="2491"/>
                  </a:lnTo>
                  <a:lnTo>
                    <a:pt x="1580" y="2306"/>
                  </a:lnTo>
                  <a:lnTo>
                    <a:pt x="445" y="1170"/>
                  </a:lnTo>
                  <a:cubicBezTo>
                    <a:pt x="296" y="948"/>
                    <a:pt x="321" y="639"/>
                    <a:pt x="506" y="454"/>
                  </a:cubicBezTo>
                  <a:cubicBezTo>
                    <a:pt x="628" y="327"/>
                    <a:pt x="763" y="264"/>
                    <a:pt x="909" y="264"/>
                  </a:cubicBezTo>
                  <a:cubicBezTo>
                    <a:pt x="1104" y="264"/>
                    <a:pt x="1317" y="377"/>
                    <a:pt x="1543" y="602"/>
                  </a:cubicBezTo>
                  <a:lnTo>
                    <a:pt x="4901" y="3972"/>
                  </a:lnTo>
                  <a:lnTo>
                    <a:pt x="4913" y="3985"/>
                  </a:lnTo>
                  <a:cubicBezTo>
                    <a:pt x="5036" y="4083"/>
                    <a:pt x="5111" y="4244"/>
                    <a:pt x="5135" y="4404"/>
                  </a:cubicBezTo>
                  <a:cubicBezTo>
                    <a:pt x="5123" y="4614"/>
                    <a:pt x="5036" y="4812"/>
                    <a:pt x="4876" y="4948"/>
                  </a:cubicBezTo>
                  <a:cubicBezTo>
                    <a:pt x="4684" y="5135"/>
                    <a:pt x="4503" y="5221"/>
                    <a:pt x="4317" y="5221"/>
                  </a:cubicBezTo>
                  <a:cubicBezTo>
                    <a:pt x="3991" y="5221"/>
                    <a:pt x="3650" y="4956"/>
                    <a:pt x="3210" y="4515"/>
                  </a:cubicBezTo>
                  <a:lnTo>
                    <a:pt x="1235" y="2540"/>
                  </a:lnTo>
                  <a:cubicBezTo>
                    <a:pt x="1210" y="2516"/>
                    <a:pt x="1176" y="2503"/>
                    <a:pt x="1142" y="2503"/>
                  </a:cubicBezTo>
                  <a:cubicBezTo>
                    <a:pt x="1108" y="2503"/>
                    <a:pt x="1074" y="2516"/>
                    <a:pt x="1049" y="2540"/>
                  </a:cubicBezTo>
                  <a:cubicBezTo>
                    <a:pt x="1000" y="2590"/>
                    <a:pt x="1000" y="2676"/>
                    <a:pt x="1049" y="2726"/>
                  </a:cubicBezTo>
                  <a:lnTo>
                    <a:pt x="3024" y="4701"/>
                  </a:lnTo>
                  <a:cubicBezTo>
                    <a:pt x="3337" y="5022"/>
                    <a:pt x="3801" y="5482"/>
                    <a:pt x="4320" y="5482"/>
                  </a:cubicBezTo>
                  <a:cubicBezTo>
                    <a:pt x="4558" y="5482"/>
                    <a:pt x="4809" y="5385"/>
                    <a:pt x="5061" y="5133"/>
                  </a:cubicBezTo>
                  <a:cubicBezTo>
                    <a:pt x="5271" y="4948"/>
                    <a:pt x="5394" y="4676"/>
                    <a:pt x="5394" y="4392"/>
                  </a:cubicBezTo>
                  <a:cubicBezTo>
                    <a:pt x="5382" y="4145"/>
                    <a:pt x="5271" y="3935"/>
                    <a:pt x="5086" y="3775"/>
                  </a:cubicBezTo>
                  <a:lnTo>
                    <a:pt x="1728" y="417"/>
                  </a:lnTo>
                  <a:cubicBezTo>
                    <a:pt x="1453" y="142"/>
                    <a:pt x="1170" y="1"/>
                    <a:pt x="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67"/>
            <p:cNvSpPr/>
            <p:nvPr/>
          </p:nvSpPr>
          <p:spPr>
            <a:xfrm>
              <a:off x="4212790" y="3030494"/>
              <a:ext cx="345374" cy="351392"/>
            </a:xfrm>
            <a:custGeom>
              <a:avLst/>
              <a:gdLst/>
              <a:ahLst/>
              <a:cxnLst/>
              <a:rect l="l" t="t" r="r" b="b"/>
              <a:pathLst>
                <a:path w="5395" h="5489" extrusionOk="0">
                  <a:moveTo>
                    <a:pt x="898" y="0"/>
                  </a:moveTo>
                  <a:cubicBezTo>
                    <a:pt x="688" y="0"/>
                    <a:pt x="489" y="88"/>
                    <a:pt x="309" y="263"/>
                  </a:cubicBezTo>
                  <a:cubicBezTo>
                    <a:pt x="25" y="559"/>
                    <a:pt x="1" y="1003"/>
                    <a:pt x="235" y="1336"/>
                  </a:cubicBezTo>
                  <a:lnTo>
                    <a:pt x="1396" y="2484"/>
                  </a:lnTo>
                  <a:lnTo>
                    <a:pt x="1581" y="2299"/>
                  </a:lnTo>
                  <a:lnTo>
                    <a:pt x="457" y="1176"/>
                  </a:lnTo>
                  <a:cubicBezTo>
                    <a:pt x="297" y="954"/>
                    <a:pt x="322" y="658"/>
                    <a:pt x="507" y="460"/>
                  </a:cubicBezTo>
                  <a:cubicBezTo>
                    <a:pt x="634" y="333"/>
                    <a:pt x="770" y="270"/>
                    <a:pt x="915" y="270"/>
                  </a:cubicBezTo>
                  <a:cubicBezTo>
                    <a:pt x="1108" y="270"/>
                    <a:pt x="1318" y="382"/>
                    <a:pt x="1544" y="608"/>
                  </a:cubicBezTo>
                  <a:lnTo>
                    <a:pt x="4914" y="3978"/>
                  </a:lnTo>
                  <a:lnTo>
                    <a:pt x="4914" y="3990"/>
                  </a:lnTo>
                  <a:cubicBezTo>
                    <a:pt x="5037" y="4089"/>
                    <a:pt x="5123" y="4250"/>
                    <a:pt x="5136" y="4410"/>
                  </a:cubicBezTo>
                  <a:cubicBezTo>
                    <a:pt x="5136" y="4620"/>
                    <a:pt x="5037" y="4817"/>
                    <a:pt x="4877" y="4953"/>
                  </a:cubicBezTo>
                  <a:cubicBezTo>
                    <a:pt x="4689" y="5141"/>
                    <a:pt x="4510" y="5227"/>
                    <a:pt x="4326" y="5227"/>
                  </a:cubicBezTo>
                  <a:cubicBezTo>
                    <a:pt x="4002" y="5227"/>
                    <a:pt x="3659" y="4962"/>
                    <a:pt x="3210" y="4521"/>
                  </a:cubicBezTo>
                  <a:lnTo>
                    <a:pt x="1235" y="2546"/>
                  </a:lnTo>
                  <a:cubicBezTo>
                    <a:pt x="1210" y="2521"/>
                    <a:pt x="1176" y="2509"/>
                    <a:pt x="1143" y="2509"/>
                  </a:cubicBezTo>
                  <a:cubicBezTo>
                    <a:pt x="1109" y="2509"/>
                    <a:pt x="1075" y="2521"/>
                    <a:pt x="1050" y="2546"/>
                  </a:cubicBezTo>
                  <a:cubicBezTo>
                    <a:pt x="1001" y="2596"/>
                    <a:pt x="1001" y="2682"/>
                    <a:pt x="1050" y="2731"/>
                  </a:cubicBezTo>
                  <a:lnTo>
                    <a:pt x="3025" y="4706"/>
                  </a:lnTo>
                  <a:cubicBezTo>
                    <a:pt x="3346" y="5028"/>
                    <a:pt x="3807" y="5488"/>
                    <a:pt x="4323" y="5488"/>
                  </a:cubicBezTo>
                  <a:cubicBezTo>
                    <a:pt x="4560" y="5488"/>
                    <a:pt x="4809" y="5391"/>
                    <a:pt x="5062" y="5138"/>
                  </a:cubicBezTo>
                  <a:cubicBezTo>
                    <a:pt x="5284" y="4941"/>
                    <a:pt x="5395" y="4669"/>
                    <a:pt x="5395" y="4385"/>
                  </a:cubicBezTo>
                  <a:cubicBezTo>
                    <a:pt x="5370" y="4151"/>
                    <a:pt x="5259" y="3929"/>
                    <a:pt x="5086" y="3781"/>
                  </a:cubicBezTo>
                  <a:lnTo>
                    <a:pt x="1729" y="423"/>
                  </a:lnTo>
                  <a:cubicBezTo>
                    <a:pt x="1446" y="140"/>
                    <a:pt x="1164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6" name="Google Shape;8666;p67"/>
          <p:cNvGrpSpPr/>
          <p:nvPr/>
        </p:nvGrpSpPr>
        <p:grpSpPr>
          <a:xfrm rot="-5400000" flipH="1">
            <a:off x="3769759" y="2214388"/>
            <a:ext cx="1197789" cy="82923"/>
            <a:chOff x="3998100" y="4633825"/>
            <a:chExt cx="2329875" cy="175275"/>
          </a:xfrm>
        </p:grpSpPr>
        <p:sp>
          <p:nvSpPr>
            <p:cNvPr id="8667" name="Google Shape;8667;p67"/>
            <p:cNvSpPr/>
            <p:nvPr/>
          </p:nvSpPr>
          <p:spPr>
            <a:xfrm>
              <a:off x="4853875" y="4633825"/>
              <a:ext cx="1023725" cy="161150"/>
            </a:xfrm>
            <a:custGeom>
              <a:avLst/>
              <a:gdLst/>
              <a:ahLst/>
              <a:cxnLst/>
              <a:rect l="l" t="t" r="r" b="b"/>
              <a:pathLst>
                <a:path w="40949" h="6446" extrusionOk="0">
                  <a:moveTo>
                    <a:pt x="2449" y="524"/>
                  </a:moveTo>
                  <a:lnTo>
                    <a:pt x="2993" y="545"/>
                  </a:lnTo>
                  <a:cubicBezTo>
                    <a:pt x="3055" y="629"/>
                    <a:pt x="3097" y="629"/>
                    <a:pt x="3160" y="566"/>
                  </a:cubicBezTo>
                  <a:cubicBezTo>
                    <a:pt x="3641" y="503"/>
                    <a:pt x="4123" y="503"/>
                    <a:pt x="4583" y="587"/>
                  </a:cubicBezTo>
                  <a:cubicBezTo>
                    <a:pt x="4646" y="670"/>
                    <a:pt x="4667" y="775"/>
                    <a:pt x="4729" y="796"/>
                  </a:cubicBezTo>
                  <a:cubicBezTo>
                    <a:pt x="4897" y="838"/>
                    <a:pt x="4918" y="691"/>
                    <a:pt x="4939" y="587"/>
                  </a:cubicBezTo>
                  <a:cubicBezTo>
                    <a:pt x="5587" y="503"/>
                    <a:pt x="6257" y="503"/>
                    <a:pt x="6905" y="587"/>
                  </a:cubicBezTo>
                  <a:cubicBezTo>
                    <a:pt x="7261" y="984"/>
                    <a:pt x="7428" y="984"/>
                    <a:pt x="7784" y="587"/>
                  </a:cubicBezTo>
                  <a:cubicBezTo>
                    <a:pt x="8600" y="503"/>
                    <a:pt x="9437" y="503"/>
                    <a:pt x="10274" y="608"/>
                  </a:cubicBezTo>
                  <a:cubicBezTo>
                    <a:pt x="10316" y="670"/>
                    <a:pt x="10337" y="796"/>
                    <a:pt x="10400" y="817"/>
                  </a:cubicBezTo>
                  <a:cubicBezTo>
                    <a:pt x="10567" y="859"/>
                    <a:pt x="10588" y="712"/>
                    <a:pt x="10630" y="608"/>
                  </a:cubicBezTo>
                  <a:lnTo>
                    <a:pt x="10985" y="608"/>
                  </a:lnTo>
                  <a:cubicBezTo>
                    <a:pt x="11237" y="963"/>
                    <a:pt x="11278" y="963"/>
                    <a:pt x="11509" y="587"/>
                  </a:cubicBezTo>
                  <a:cubicBezTo>
                    <a:pt x="12157" y="524"/>
                    <a:pt x="12806" y="524"/>
                    <a:pt x="13454" y="587"/>
                  </a:cubicBezTo>
                  <a:cubicBezTo>
                    <a:pt x="13747" y="1005"/>
                    <a:pt x="13852" y="1005"/>
                    <a:pt x="14166" y="587"/>
                  </a:cubicBezTo>
                  <a:cubicBezTo>
                    <a:pt x="14752" y="524"/>
                    <a:pt x="15338" y="503"/>
                    <a:pt x="15944" y="545"/>
                  </a:cubicBezTo>
                  <a:cubicBezTo>
                    <a:pt x="16154" y="817"/>
                    <a:pt x="16488" y="712"/>
                    <a:pt x="16760" y="817"/>
                  </a:cubicBezTo>
                  <a:cubicBezTo>
                    <a:pt x="17032" y="942"/>
                    <a:pt x="17263" y="775"/>
                    <a:pt x="17346" y="461"/>
                  </a:cubicBezTo>
                  <a:cubicBezTo>
                    <a:pt x="18120" y="357"/>
                    <a:pt x="18895" y="315"/>
                    <a:pt x="19669" y="378"/>
                  </a:cubicBezTo>
                  <a:cubicBezTo>
                    <a:pt x="19711" y="419"/>
                    <a:pt x="19773" y="482"/>
                    <a:pt x="19815" y="482"/>
                  </a:cubicBezTo>
                  <a:cubicBezTo>
                    <a:pt x="21029" y="503"/>
                    <a:pt x="22221" y="503"/>
                    <a:pt x="23435" y="524"/>
                  </a:cubicBezTo>
                  <a:cubicBezTo>
                    <a:pt x="23602" y="524"/>
                    <a:pt x="23707" y="398"/>
                    <a:pt x="23728" y="252"/>
                  </a:cubicBezTo>
                  <a:cubicBezTo>
                    <a:pt x="24084" y="168"/>
                    <a:pt x="24439" y="168"/>
                    <a:pt x="24795" y="231"/>
                  </a:cubicBezTo>
                  <a:cubicBezTo>
                    <a:pt x="25025" y="629"/>
                    <a:pt x="25088" y="629"/>
                    <a:pt x="25318" y="252"/>
                  </a:cubicBezTo>
                  <a:lnTo>
                    <a:pt x="26030" y="189"/>
                  </a:lnTo>
                  <a:cubicBezTo>
                    <a:pt x="26553" y="524"/>
                    <a:pt x="27159" y="294"/>
                    <a:pt x="27703" y="461"/>
                  </a:cubicBezTo>
                  <a:cubicBezTo>
                    <a:pt x="27871" y="503"/>
                    <a:pt x="27955" y="252"/>
                    <a:pt x="27996" y="85"/>
                  </a:cubicBezTo>
                  <a:cubicBezTo>
                    <a:pt x="28227" y="1"/>
                    <a:pt x="28478" y="22"/>
                    <a:pt x="28708" y="106"/>
                  </a:cubicBezTo>
                  <a:cubicBezTo>
                    <a:pt x="29147" y="503"/>
                    <a:pt x="29691" y="503"/>
                    <a:pt x="30235" y="398"/>
                  </a:cubicBezTo>
                  <a:cubicBezTo>
                    <a:pt x="30256" y="398"/>
                    <a:pt x="30277" y="294"/>
                    <a:pt x="30298" y="252"/>
                  </a:cubicBezTo>
                  <a:lnTo>
                    <a:pt x="30821" y="252"/>
                  </a:lnTo>
                  <a:cubicBezTo>
                    <a:pt x="31198" y="650"/>
                    <a:pt x="31428" y="650"/>
                    <a:pt x="31867" y="273"/>
                  </a:cubicBezTo>
                  <a:lnTo>
                    <a:pt x="32913" y="357"/>
                  </a:lnTo>
                  <a:cubicBezTo>
                    <a:pt x="33018" y="524"/>
                    <a:pt x="33144" y="566"/>
                    <a:pt x="33269" y="378"/>
                  </a:cubicBezTo>
                  <a:cubicBezTo>
                    <a:pt x="34169" y="357"/>
                    <a:pt x="35048" y="378"/>
                    <a:pt x="35947" y="440"/>
                  </a:cubicBezTo>
                  <a:cubicBezTo>
                    <a:pt x="36010" y="712"/>
                    <a:pt x="36198" y="712"/>
                    <a:pt x="36429" y="712"/>
                  </a:cubicBezTo>
                  <a:cubicBezTo>
                    <a:pt x="36784" y="712"/>
                    <a:pt x="37161" y="670"/>
                    <a:pt x="37475" y="775"/>
                  </a:cubicBezTo>
                  <a:cubicBezTo>
                    <a:pt x="37893" y="942"/>
                    <a:pt x="37621" y="1403"/>
                    <a:pt x="37726" y="1717"/>
                  </a:cubicBezTo>
                  <a:cubicBezTo>
                    <a:pt x="37768" y="1800"/>
                    <a:pt x="37830" y="1863"/>
                    <a:pt x="37914" y="1884"/>
                  </a:cubicBezTo>
                  <a:cubicBezTo>
                    <a:pt x="38040" y="1884"/>
                    <a:pt x="38144" y="1800"/>
                    <a:pt x="38165" y="1675"/>
                  </a:cubicBezTo>
                  <a:cubicBezTo>
                    <a:pt x="38186" y="1591"/>
                    <a:pt x="38186" y="1486"/>
                    <a:pt x="38144" y="1403"/>
                  </a:cubicBezTo>
                  <a:cubicBezTo>
                    <a:pt x="37977" y="984"/>
                    <a:pt x="38270" y="880"/>
                    <a:pt x="38563" y="817"/>
                  </a:cubicBezTo>
                  <a:cubicBezTo>
                    <a:pt x="38939" y="712"/>
                    <a:pt x="39253" y="942"/>
                    <a:pt x="39483" y="1403"/>
                  </a:cubicBezTo>
                  <a:cubicBezTo>
                    <a:pt x="39651" y="1821"/>
                    <a:pt x="39944" y="2156"/>
                    <a:pt x="40341" y="2344"/>
                  </a:cubicBezTo>
                  <a:cubicBezTo>
                    <a:pt x="40927" y="2595"/>
                    <a:pt x="40948" y="2721"/>
                    <a:pt x="40781" y="3453"/>
                  </a:cubicBezTo>
                  <a:cubicBezTo>
                    <a:pt x="39776" y="3328"/>
                    <a:pt x="39776" y="3349"/>
                    <a:pt x="40069" y="4165"/>
                  </a:cubicBezTo>
                  <a:cubicBezTo>
                    <a:pt x="39295" y="4290"/>
                    <a:pt x="39295" y="4290"/>
                    <a:pt x="38939" y="4039"/>
                  </a:cubicBezTo>
                  <a:cubicBezTo>
                    <a:pt x="38521" y="3704"/>
                    <a:pt x="38207" y="3746"/>
                    <a:pt x="37893" y="4207"/>
                  </a:cubicBezTo>
                  <a:cubicBezTo>
                    <a:pt x="37454" y="4834"/>
                    <a:pt x="37328" y="4834"/>
                    <a:pt x="36847" y="4290"/>
                  </a:cubicBezTo>
                  <a:cubicBezTo>
                    <a:pt x="36742" y="4186"/>
                    <a:pt x="36659" y="4060"/>
                    <a:pt x="36491" y="4144"/>
                  </a:cubicBezTo>
                  <a:cubicBezTo>
                    <a:pt x="36345" y="4186"/>
                    <a:pt x="36282" y="4374"/>
                    <a:pt x="36366" y="4499"/>
                  </a:cubicBezTo>
                  <a:cubicBezTo>
                    <a:pt x="36450" y="4751"/>
                    <a:pt x="36491" y="5023"/>
                    <a:pt x="36470" y="5295"/>
                  </a:cubicBezTo>
                  <a:lnTo>
                    <a:pt x="35947" y="5315"/>
                  </a:lnTo>
                  <a:cubicBezTo>
                    <a:pt x="35843" y="5169"/>
                    <a:pt x="35654" y="5106"/>
                    <a:pt x="35487" y="5169"/>
                  </a:cubicBezTo>
                  <a:cubicBezTo>
                    <a:pt x="34525" y="5420"/>
                    <a:pt x="33541" y="5295"/>
                    <a:pt x="32558" y="5336"/>
                  </a:cubicBezTo>
                  <a:cubicBezTo>
                    <a:pt x="32348" y="5336"/>
                    <a:pt x="32160" y="5336"/>
                    <a:pt x="32056" y="5567"/>
                  </a:cubicBezTo>
                  <a:lnTo>
                    <a:pt x="31700" y="5608"/>
                  </a:lnTo>
                  <a:cubicBezTo>
                    <a:pt x="31679" y="5504"/>
                    <a:pt x="31658" y="5399"/>
                    <a:pt x="31512" y="5399"/>
                  </a:cubicBezTo>
                  <a:cubicBezTo>
                    <a:pt x="31386" y="5399"/>
                    <a:pt x="31365" y="5525"/>
                    <a:pt x="31344" y="5629"/>
                  </a:cubicBezTo>
                  <a:lnTo>
                    <a:pt x="30988" y="5671"/>
                  </a:lnTo>
                  <a:cubicBezTo>
                    <a:pt x="30737" y="5441"/>
                    <a:pt x="30361" y="5441"/>
                    <a:pt x="30110" y="5671"/>
                  </a:cubicBezTo>
                  <a:lnTo>
                    <a:pt x="29754" y="5650"/>
                  </a:lnTo>
                  <a:cubicBezTo>
                    <a:pt x="29712" y="5504"/>
                    <a:pt x="29649" y="5357"/>
                    <a:pt x="29482" y="5357"/>
                  </a:cubicBezTo>
                  <a:lnTo>
                    <a:pt x="27536" y="5357"/>
                  </a:lnTo>
                  <a:cubicBezTo>
                    <a:pt x="27369" y="5357"/>
                    <a:pt x="27306" y="5504"/>
                    <a:pt x="27285" y="5671"/>
                  </a:cubicBezTo>
                  <a:cubicBezTo>
                    <a:pt x="26574" y="5859"/>
                    <a:pt x="25862" y="5922"/>
                    <a:pt x="25130" y="5839"/>
                  </a:cubicBezTo>
                  <a:cubicBezTo>
                    <a:pt x="25025" y="5671"/>
                    <a:pt x="24900" y="5671"/>
                    <a:pt x="24795" y="5839"/>
                  </a:cubicBezTo>
                  <a:cubicBezTo>
                    <a:pt x="24565" y="5880"/>
                    <a:pt x="24314" y="5880"/>
                    <a:pt x="24084" y="5818"/>
                  </a:cubicBezTo>
                  <a:cubicBezTo>
                    <a:pt x="24000" y="5336"/>
                    <a:pt x="23644" y="5211"/>
                    <a:pt x="23309" y="5399"/>
                  </a:cubicBezTo>
                  <a:cubicBezTo>
                    <a:pt x="22912" y="5629"/>
                    <a:pt x="22682" y="5483"/>
                    <a:pt x="22347" y="5315"/>
                  </a:cubicBezTo>
                  <a:cubicBezTo>
                    <a:pt x="21803" y="5064"/>
                    <a:pt x="21217" y="4751"/>
                    <a:pt x="20673" y="5357"/>
                  </a:cubicBezTo>
                  <a:cubicBezTo>
                    <a:pt x="20548" y="5504"/>
                    <a:pt x="20359" y="5504"/>
                    <a:pt x="20192" y="5504"/>
                  </a:cubicBezTo>
                  <a:cubicBezTo>
                    <a:pt x="19669" y="5546"/>
                    <a:pt x="19167" y="5253"/>
                    <a:pt x="18623" y="5462"/>
                  </a:cubicBezTo>
                  <a:cubicBezTo>
                    <a:pt x="18476" y="5525"/>
                    <a:pt x="18330" y="5336"/>
                    <a:pt x="18246" y="5169"/>
                  </a:cubicBezTo>
                  <a:cubicBezTo>
                    <a:pt x="18016" y="4730"/>
                    <a:pt x="17723" y="4771"/>
                    <a:pt x="17346" y="4960"/>
                  </a:cubicBezTo>
                  <a:cubicBezTo>
                    <a:pt x="17179" y="5064"/>
                    <a:pt x="16928" y="5064"/>
                    <a:pt x="16781" y="5190"/>
                  </a:cubicBezTo>
                  <a:cubicBezTo>
                    <a:pt x="16447" y="5441"/>
                    <a:pt x="16028" y="5504"/>
                    <a:pt x="15631" y="5357"/>
                  </a:cubicBezTo>
                  <a:cubicBezTo>
                    <a:pt x="14814" y="5085"/>
                    <a:pt x="13936" y="5106"/>
                    <a:pt x="13141" y="5441"/>
                  </a:cubicBezTo>
                  <a:cubicBezTo>
                    <a:pt x="12701" y="5608"/>
                    <a:pt x="12220" y="5671"/>
                    <a:pt x="11760" y="5587"/>
                  </a:cubicBezTo>
                  <a:cubicBezTo>
                    <a:pt x="11237" y="5525"/>
                    <a:pt x="11069" y="5755"/>
                    <a:pt x="10965" y="6173"/>
                  </a:cubicBezTo>
                  <a:lnTo>
                    <a:pt x="10441" y="6173"/>
                  </a:lnTo>
                  <a:cubicBezTo>
                    <a:pt x="10169" y="5587"/>
                    <a:pt x="9960" y="6069"/>
                    <a:pt x="9730" y="6194"/>
                  </a:cubicBezTo>
                  <a:cubicBezTo>
                    <a:pt x="9040" y="6194"/>
                    <a:pt x="8328" y="6215"/>
                    <a:pt x="7617" y="6194"/>
                  </a:cubicBezTo>
                  <a:cubicBezTo>
                    <a:pt x="6236" y="6173"/>
                    <a:pt x="4855" y="6445"/>
                    <a:pt x="3474" y="6362"/>
                  </a:cubicBezTo>
                  <a:cubicBezTo>
                    <a:pt x="3244" y="6341"/>
                    <a:pt x="3014" y="6404"/>
                    <a:pt x="2783" y="6278"/>
                  </a:cubicBezTo>
                  <a:cubicBezTo>
                    <a:pt x="2825" y="5943"/>
                    <a:pt x="2721" y="5546"/>
                    <a:pt x="3223" y="5420"/>
                  </a:cubicBezTo>
                  <a:cubicBezTo>
                    <a:pt x="3537" y="5357"/>
                    <a:pt x="3390" y="5127"/>
                    <a:pt x="3265" y="4939"/>
                  </a:cubicBezTo>
                  <a:cubicBezTo>
                    <a:pt x="3202" y="4834"/>
                    <a:pt x="3202" y="4709"/>
                    <a:pt x="3348" y="4646"/>
                  </a:cubicBezTo>
                  <a:cubicBezTo>
                    <a:pt x="3453" y="4604"/>
                    <a:pt x="3599" y="4646"/>
                    <a:pt x="3641" y="4771"/>
                  </a:cubicBezTo>
                  <a:cubicBezTo>
                    <a:pt x="3725" y="4918"/>
                    <a:pt x="3662" y="5148"/>
                    <a:pt x="3830" y="5253"/>
                  </a:cubicBezTo>
                  <a:cubicBezTo>
                    <a:pt x="3976" y="5357"/>
                    <a:pt x="4248" y="5587"/>
                    <a:pt x="4353" y="5315"/>
                  </a:cubicBezTo>
                  <a:cubicBezTo>
                    <a:pt x="4499" y="4876"/>
                    <a:pt x="4959" y="5023"/>
                    <a:pt x="5190" y="4730"/>
                  </a:cubicBezTo>
                  <a:cubicBezTo>
                    <a:pt x="5336" y="4520"/>
                    <a:pt x="5545" y="4625"/>
                    <a:pt x="5692" y="4834"/>
                  </a:cubicBezTo>
                  <a:cubicBezTo>
                    <a:pt x="5796" y="5002"/>
                    <a:pt x="5901" y="5169"/>
                    <a:pt x="6048" y="5336"/>
                  </a:cubicBezTo>
                  <a:cubicBezTo>
                    <a:pt x="6257" y="5546"/>
                    <a:pt x="6654" y="5587"/>
                    <a:pt x="6696" y="5378"/>
                  </a:cubicBezTo>
                  <a:cubicBezTo>
                    <a:pt x="6759" y="5169"/>
                    <a:pt x="6822" y="5148"/>
                    <a:pt x="7010" y="5127"/>
                  </a:cubicBezTo>
                  <a:cubicBezTo>
                    <a:pt x="7282" y="5106"/>
                    <a:pt x="7575" y="5064"/>
                    <a:pt x="7889" y="5023"/>
                  </a:cubicBezTo>
                  <a:cubicBezTo>
                    <a:pt x="7763" y="5357"/>
                    <a:pt x="7533" y="5713"/>
                    <a:pt x="8140" y="5650"/>
                  </a:cubicBezTo>
                  <a:cubicBezTo>
                    <a:pt x="8349" y="5629"/>
                    <a:pt x="8558" y="5922"/>
                    <a:pt x="8768" y="5650"/>
                  </a:cubicBezTo>
                  <a:cubicBezTo>
                    <a:pt x="8412" y="4876"/>
                    <a:pt x="8412" y="4876"/>
                    <a:pt x="9207" y="4876"/>
                  </a:cubicBezTo>
                  <a:cubicBezTo>
                    <a:pt x="9228" y="4876"/>
                    <a:pt x="9270" y="4792"/>
                    <a:pt x="9291" y="4751"/>
                  </a:cubicBezTo>
                  <a:cubicBezTo>
                    <a:pt x="8914" y="4499"/>
                    <a:pt x="8914" y="4499"/>
                    <a:pt x="8642" y="4499"/>
                  </a:cubicBezTo>
                  <a:cubicBezTo>
                    <a:pt x="8119" y="4520"/>
                    <a:pt x="7638" y="4520"/>
                    <a:pt x="7177" y="4227"/>
                  </a:cubicBezTo>
                  <a:cubicBezTo>
                    <a:pt x="6864" y="4018"/>
                    <a:pt x="6487" y="3976"/>
                    <a:pt x="6152" y="4123"/>
                  </a:cubicBezTo>
                  <a:cubicBezTo>
                    <a:pt x="5859" y="4227"/>
                    <a:pt x="5566" y="4248"/>
                    <a:pt x="5273" y="4207"/>
                  </a:cubicBezTo>
                  <a:cubicBezTo>
                    <a:pt x="5148" y="4207"/>
                    <a:pt x="5043" y="4123"/>
                    <a:pt x="5022" y="4018"/>
                  </a:cubicBezTo>
                  <a:cubicBezTo>
                    <a:pt x="4980" y="3893"/>
                    <a:pt x="5022" y="3767"/>
                    <a:pt x="5148" y="3725"/>
                  </a:cubicBezTo>
                  <a:cubicBezTo>
                    <a:pt x="5503" y="3516"/>
                    <a:pt x="5817" y="3223"/>
                    <a:pt x="6340" y="3432"/>
                  </a:cubicBezTo>
                  <a:cubicBezTo>
                    <a:pt x="6696" y="3579"/>
                    <a:pt x="7136" y="3600"/>
                    <a:pt x="7449" y="3809"/>
                  </a:cubicBezTo>
                  <a:cubicBezTo>
                    <a:pt x="7617" y="3663"/>
                    <a:pt x="7659" y="3411"/>
                    <a:pt x="7575" y="3370"/>
                  </a:cubicBezTo>
                  <a:cubicBezTo>
                    <a:pt x="6989" y="3119"/>
                    <a:pt x="6822" y="2135"/>
                    <a:pt x="5922" y="2428"/>
                  </a:cubicBezTo>
                  <a:cubicBezTo>
                    <a:pt x="5671" y="2491"/>
                    <a:pt x="5483" y="2323"/>
                    <a:pt x="5294" y="2156"/>
                  </a:cubicBezTo>
                  <a:cubicBezTo>
                    <a:pt x="5127" y="1989"/>
                    <a:pt x="4918" y="1821"/>
                    <a:pt x="4771" y="1968"/>
                  </a:cubicBezTo>
                  <a:cubicBezTo>
                    <a:pt x="4374" y="2302"/>
                    <a:pt x="3976" y="2177"/>
                    <a:pt x="3537" y="2135"/>
                  </a:cubicBezTo>
                  <a:cubicBezTo>
                    <a:pt x="3286" y="2093"/>
                    <a:pt x="1716" y="1821"/>
                    <a:pt x="1549" y="1696"/>
                  </a:cubicBezTo>
                  <a:cubicBezTo>
                    <a:pt x="1214" y="1445"/>
                    <a:pt x="838" y="1277"/>
                    <a:pt x="419" y="1214"/>
                  </a:cubicBezTo>
                  <a:cubicBezTo>
                    <a:pt x="63" y="1173"/>
                    <a:pt x="1" y="963"/>
                    <a:pt x="1" y="670"/>
                  </a:cubicBezTo>
                  <a:cubicBezTo>
                    <a:pt x="440" y="670"/>
                    <a:pt x="879" y="691"/>
                    <a:pt x="1319" y="670"/>
                  </a:cubicBezTo>
                  <a:cubicBezTo>
                    <a:pt x="1758" y="650"/>
                    <a:pt x="2114" y="838"/>
                    <a:pt x="2449" y="524"/>
                  </a:cubicBezTo>
                  <a:close/>
                  <a:moveTo>
                    <a:pt x="9772" y="4792"/>
                  </a:moveTo>
                  <a:cubicBezTo>
                    <a:pt x="9730" y="4960"/>
                    <a:pt x="9814" y="5148"/>
                    <a:pt x="10002" y="5211"/>
                  </a:cubicBezTo>
                  <a:cubicBezTo>
                    <a:pt x="10128" y="5295"/>
                    <a:pt x="10316" y="5211"/>
                    <a:pt x="10358" y="5064"/>
                  </a:cubicBezTo>
                  <a:cubicBezTo>
                    <a:pt x="10462" y="4730"/>
                    <a:pt x="10609" y="4646"/>
                    <a:pt x="10985" y="4688"/>
                  </a:cubicBezTo>
                  <a:cubicBezTo>
                    <a:pt x="11362" y="4751"/>
                    <a:pt x="11697" y="4499"/>
                    <a:pt x="11739" y="4123"/>
                  </a:cubicBezTo>
                  <a:cubicBezTo>
                    <a:pt x="11760" y="4018"/>
                    <a:pt x="11843" y="3893"/>
                    <a:pt x="11739" y="3788"/>
                  </a:cubicBezTo>
                  <a:cubicBezTo>
                    <a:pt x="11655" y="3704"/>
                    <a:pt x="11509" y="3704"/>
                    <a:pt x="11425" y="3788"/>
                  </a:cubicBezTo>
                  <a:cubicBezTo>
                    <a:pt x="11132" y="4144"/>
                    <a:pt x="10818" y="4039"/>
                    <a:pt x="10483" y="3914"/>
                  </a:cubicBezTo>
                  <a:cubicBezTo>
                    <a:pt x="10190" y="3830"/>
                    <a:pt x="9960" y="3914"/>
                    <a:pt x="9918" y="4269"/>
                  </a:cubicBezTo>
                  <a:cubicBezTo>
                    <a:pt x="9877" y="4458"/>
                    <a:pt x="9835" y="4625"/>
                    <a:pt x="9772" y="4792"/>
                  </a:cubicBezTo>
                  <a:close/>
                  <a:moveTo>
                    <a:pt x="39023" y="2282"/>
                  </a:moveTo>
                  <a:cubicBezTo>
                    <a:pt x="39149" y="2261"/>
                    <a:pt x="39295" y="2240"/>
                    <a:pt x="39295" y="2093"/>
                  </a:cubicBezTo>
                  <a:cubicBezTo>
                    <a:pt x="39295" y="1947"/>
                    <a:pt x="39170" y="1821"/>
                    <a:pt x="39023" y="1821"/>
                  </a:cubicBezTo>
                  <a:cubicBezTo>
                    <a:pt x="38877" y="1800"/>
                    <a:pt x="38730" y="1926"/>
                    <a:pt x="38730" y="2072"/>
                  </a:cubicBezTo>
                  <a:cubicBezTo>
                    <a:pt x="38730" y="2261"/>
                    <a:pt x="38877" y="2282"/>
                    <a:pt x="39023" y="2282"/>
                  </a:cubicBezTo>
                  <a:close/>
                  <a:moveTo>
                    <a:pt x="19711" y="942"/>
                  </a:moveTo>
                  <a:cubicBezTo>
                    <a:pt x="19606" y="942"/>
                    <a:pt x="19522" y="1026"/>
                    <a:pt x="19522" y="1110"/>
                  </a:cubicBezTo>
                  <a:cubicBezTo>
                    <a:pt x="19501" y="1361"/>
                    <a:pt x="19690" y="1403"/>
                    <a:pt x="19878" y="1403"/>
                  </a:cubicBezTo>
                  <a:cubicBezTo>
                    <a:pt x="19983" y="1403"/>
                    <a:pt x="20129" y="1340"/>
                    <a:pt x="20087" y="1214"/>
                  </a:cubicBezTo>
                  <a:cubicBezTo>
                    <a:pt x="20045" y="1005"/>
                    <a:pt x="19857" y="963"/>
                    <a:pt x="19711" y="942"/>
                  </a:cubicBezTo>
                  <a:close/>
                  <a:moveTo>
                    <a:pt x="18225" y="1863"/>
                  </a:moveTo>
                  <a:cubicBezTo>
                    <a:pt x="18225" y="1738"/>
                    <a:pt x="18162" y="1675"/>
                    <a:pt x="18079" y="1675"/>
                  </a:cubicBezTo>
                  <a:cubicBezTo>
                    <a:pt x="17974" y="1654"/>
                    <a:pt x="17911" y="1738"/>
                    <a:pt x="17911" y="1821"/>
                  </a:cubicBezTo>
                  <a:cubicBezTo>
                    <a:pt x="17911" y="1947"/>
                    <a:pt x="17953" y="2072"/>
                    <a:pt x="18100" y="2030"/>
                  </a:cubicBezTo>
                  <a:cubicBezTo>
                    <a:pt x="18162" y="2010"/>
                    <a:pt x="18183" y="1905"/>
                    <a:pt x="18225" y="1863"/>
                  </a:cubicBezTo>
                  <a:close/>
                  <a:moveTo>
                    <a:pt x="20485" y="1884"/>
                  </a:moveTo>
                  <a:lnTo>
                    <a:pt x="20317" y="1821"/>
                  </a:lnTo>
                  <a:cubicBezTo>
                    <a:pt x="20296" y="1884"/>
                    <a:pt x="20255" y="1947"/>
                    <a:pt x="20276" y="1968"/>
                  </a:cubicBezTo>
                  <a:cubicBezTo>
                    <a:pt x="20276" y="2010"/>
                    <a:pt x="20359" y="2010"/>
                    <a:pt x="20401" y="2051"/>
                  </a:cubicBezTo>
                  <a:cubicBezTo>
                    <a:pt x="20443" y="1989"/>
                    <a:pt x="20464" y="1926"/>
                    <a:pt x="20485" y="18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67"/>
            <p:cNvSpPr/>
            <p:nvPr/>
          </p:nvSpPr>
          <p:spPr>
            <a:xfrm>
              <a:off x="4232975" y="4637500"/>
              <a:ext cx="852650" cy="163225"/>
            </a:xfrm>
            <a:custGeom>
              <a:avLst/>
              <a:gdLst/>
              <a:ahLst/>
              <a:cxnLst/>
              <a:rect l="l" t="t" r="r" b="b"/>
              <a:pathLst>
                <a:path w="34106" h="6529" extrusionOk="0">
                  <a:moveTo>
                    <a:pt x="24816" y="544"/>
                  </a:moveTo>
                  <a:cubicBezTo>
                    <a:pt x="24816" y="837"/>
                    <a:pt x="24878" y="1026"/>
                    <a:pt x="25234" y="1088"/>
                  </a:cubicBezTo>
                  <a:cubicBezTo>
                    <a:pt x="25632" y="1130"/>
                    <a:pt x="26029" y="1298"/>
                    <a:pt x="26364" y="1570"/>
                  </a:cubicBezTo>
                  <a:cubicBezTo>
                    <a:pt x="26510" y="1674"/>
                    <a:pt x="28101" y="1967"/>
                    <a:pt x="28352" y="1988"/>
                  </a:cubicBezTo>
                  <a:cubicBezTo>
                    <a:pt x="28770" y="2051"/>
                    <a:pt x="29189" y="2176"/>
                    <a:pt x="29586" y="1821"/>
                  </a:cubicBezTo>
                  <a:cubicBezTo>
                    <a:pt x="29754" y="1674"/>
                    <a:pt x="29963" y="1883"/>
                    <a:pt x="30109" y="2030"/>
                  </a:cubicBezTo>
                  <a:cubicBezTo>
                    <a:pt x="30256" y="2176"/>
                    <a:pt x="30486" y="2365"/>
                    <a:pt x="30737" y="2281"/>
                  </a:cubicBezTo>
                  <a:cubicBezTo>
                    <a:pt x="31637" y="2009"/>
                    <a:pt x="31804" y="2972"/>
                    <a:pt x="32390" y="3244"/>
                  </a:cubicBezTo>
                  <a:cubicBezTo>
                    <a:pt x="32474" y="3285"/>
                    <a:pt x="32432" y="3516"/>
                    <a:pt x="32264" y="3662"/>
                  </a:cubicBezTo>
                  <a:cubicBezTo>
                    <a:pt x="31930" y="3474"/>
                    <a:pt x="31511" y="3432"/>
                    <a:pt x="31156" y="3306"/>
                  </a:cubicBezTo>
                  <a:cubicBezTo>
                    <a:pt x="30632" y="3097"/>
                    <a:pt x="30319" y="3369"/>
                    <a:pt x="29942" y="3578"/>
                  </a:cubicBezTo>
                  <a:cubicBezTo>
                    <a:pt x="29837" y="3641"/>
                    <a:pt x="29775" y="3767"/>
                    <a:pt x="29816" y="3871"/>
                  </a:cubicBezTo>
                  <a:cubicBezTo>
                    <a:pt x="29858" y="3997"/>
                    <a:pt x="29963" y="4060"/>
                    <a:pt x="30088" y="4060"/>
                  </a:cubicBezTo>
                  <a:cubicBezTo>
                    <a:pt x="30381" y="4122"/>
                    <a:pt x="30674" y="4101"/>
                    <a:pt x="30967" y="3997"/>
                  </a:cubicBezTo>
                  <a:cubicBezTo>
                    <a:pt x="31281" y="3850"/>
                    <a:pt x="31679" y="3892"/>
                    <a:pt x="31972" y="4101"/>
                  </a:cubicBezTo>
                  <a:cubicBezTo>
                    <a:pt x="32453" y="4394"/>
                    <a:pt x="32934" y="4373"/>
                    <a:pt x="33457" y="4352"/>
                  </a:cubicBezTo>
                  <a:cubicBezTo>
                    <a:pt x="33729" y="4352"/>
                    <a:pt x="33729" y="4332"/>
                    <a:pt x="34106" y="4624"/>
                  </a:cubicBezTo>
                  <a:cubicBezTo>
                    <a:pt x="34064" y="4666"/>
                    <a:pt x="34043" y="4750"/>
                    <a:pt x="34001" y="4750"/>
                  </a:cubicBezTo>
                  <a:cubicBezTo>
                    <a:pt x="33227" y="4729"/>
                    <a:pt x="33227" y="4729"/>
                    <a:pt x="33583" y="5524"/>
                  </a:cubicBezTo>
                  <a:cubicBezTo>
                    <a:pt x="33373" y="5754"/>
                    <a:pt x="33164" y="5482"/>
                    <a:pt x="32955" y="5524"/>
                  </a:cubicBezTo>
                  <a:cubicBezTo>
                    <a:pt x="32348" y="5587"/>
                    <a:pt x="32578" y="5231"/>
                    <a:pt x="32704" y="4896"/>
                  </a:cubicBezTo>
                  <a:cubicBezTo>
                    <a:pt x="32369" y="4938"/>
                    <a:pt x="32097" y="4980"/>
                    <a:pt x="31804" y="4980"/>
                  </a:cubicBezTo>
                  <a:cubicBezTo>
                    <a:pt x="31637" y="4980"/>
                    <a:pt x="31574" y="4980"/>
                    <a:pt x="31511" y="5252"/>
                  </a:cubicBezTo>
                  <a:cubicBezTo>
                    <a:pt x="31448" y="5503"/>
                    <a:pt x="31051" y="5399"/>
                    <a:pt x="30863" y="5189"/>
                  </a:cubicBezTo>
                  <a:cubicBezTo>
                    <a:pt x="30716" y="5043"/>
                    <a:pt x="30591" y="4876"/>
                    <a:pt x="30486" y="4708"/>
                  </a:cubicBezTo>
                  <a:cubicBezTo>
                    <a:pt x="30339" y="4499"/>
                    <a:pt x="30151" y="4394"/>
                    <a:pt x="29984" y="4604"/>
                  </a:cubicBezTo>
                  <a:cubicBezTo>
                    <a:pt x="29775" y="4896"/>
                    <a:pt x="29293" y="4729"/>
                    <a:pt x="29147" y="5189"/>
                  </a:cubicBezTo>
                  <a:cubicBezTo>
                    <a:pt x="29063" y="5440"/>
                    <a:pt x="28791" y="5231"/>
                    <a:pt x="28624" y="5106"/>
                  </a:cubicBezTo>
                  <a:cubicBezTo>
                    <a:pt x="28477" y="5001"/>
                    <a:pt x="28540" y="4792"/>
                    <a:pt x="28456" y="4624"/>
                  </a:cubicBezTo>
                  <a:cubicBezTo>
                    <a:pt x="28394" y="4520"/>
                    <a:pt x="28268" y="4457"/>
                    <a:pt x="28163" y="4520"/>
                  </a:cubicBezTo>
                  <a:cubicBezTo>
                    <a:pt x="28017" y="4562"/>
                    <a:pt x="28017" y="4687"/>
                    <a:pt x="28080" y="4813"/>
                  </a:cubicBezTo>
                  <a:cubicBezTo>
                    <a:pt x="28205" y="4980"/>
                    <a:pt x="28352" y="5210"/>
                    <a:pt x="28038" y="5294"/>
                  </a:cubicBezTo>
                  <a:cubicBezTo>
                    <a:pt x="27515" y="5420"/>
                    <a:pt x="27640" y="5796"/>
                    <a:pt x="27598" y="6131"/>
                  </a:cubicBezTo>
                  <a:lnTo>
                    <a:pt x="26029" y="6089"/>
                  </a:lnTo>
                  <a:cubicBezTo>
                    <a:pt x="25841" y="5650"/>
                    <a:pt x="25841" y="5650"/>
                    <a:pt x="25318" y="6047"/>
                  </a:cubicBezTo>
                  <a:lnTo>
                    <a:pt x="24795" y="6068"/>
                  </a:lnTo>
                  <a:cubicBezTo>
                    <a:pt x="24669" y="5880"/>
                    <a:pt x="24565" y="5880"/>
                    <a:pt x="24439" y="6068"/>
                  </a:cubicBezTo>
                  <a:lnTo>
                    <a:pt x="24083" y="6047"/>
                  </a:lnTo>
                  <a:cubicBezTo>
                    <a:pt x="24041" y="5775"/>
                    <a:pt x="23895" y="5671"/>
                    <a:pt x="23644" y="5754"/>
                  </a:cubicBezTo>
                  <a:cubicBezTo>
                    <a:pt x="23184" y="5964"/>
                    <a:pt x="22744" y="5943"/>
                    <a:pt x="22389" y="5545"/>
                  </a:cubicBezTo>
                  <a:cubicBezTo>
                    <a:pt x="22284" y="5420"/>
                    <a:pt x="22117" y="5336"/>
                    <a:pt x="21991" y="5440"/>
                  </a:cubicBezTo>
                  <a:cubicBezTo>
                    <a:pt x="21656" y="5733"/>
                    <a:pt x="21091" y="5712"/>
                    <a:pt x="20882" y="6236"/>
                  </a:cubicBezTo>
                  <a:lnTo>
                    <a:pt x="19480" y="6257"/>
                  </a:lnTo>
                  <a:cubicBezTo>
                    <a:pt x="19355" y="6068"/>
                    <a:pt x="19229" y="6068"/>
                    <a:pt x="19104" y="6257"/>
                  </a:cubicBezTo>
                  <a:lnTo>
                    <a:pt x="18769" y="6257"/>
                  </a:lnTo>
                  <a:cubicBezTo>
                    <a:pt x="18539" y="5985"/>
                    <a:pt x="18350" y="5985"/>
                    <a:pt x="18225" y="6340"/>
                  </a:cubicBezTo>
                  <a:cubicBezTo>
                    <a:pt x="17827" y="6445"/>
                    <a:pt x="17388" y="6466"/>
                    <a:pt x="16990" y="6403"/>
                  </a:cubicBezTo>
                  <a:cubicBezTo>
                    <a:pt x="16865" y="6005"/>
                    <a:pt x="16802" y="5503"/>
                    <a:pt x="16216" y="5985"/>
                  </a:cubicBezTo>
                  <a:cubicBezTo>
                    <a:pt x="16091" y="6089"/>
                    <a:pt x="15944" y="5964"/>
                    <a:pt x="15798" y="5964"/>
                  </a:cubicBezTo>
                  <a:cubicBezTo>
                    <a:pt x="15546" y="5964"/>
                    <a:pt x="15588" y="6173"/>
                    <a:pt x="15567" y="6340"/>
                  </a:cubicBezTo>
                  <a:cubicBezTo>
                    <a:pt x="15274" y="6424"/>
                    <a:pt x="14961" y="6424"/>
                    <a:pt x="14668" y="6340"/>
                  </a:cubicBezTo>
                  <a:cubicBezTo>
                    <a:pt x="14479" y="5943"/>
                    <a:pt x="14228" y="6026"/>
                    <a:pt x="13977" y="6257"/>
                  </a:cubicBezTo>
                  <a:cubicBezTo>
                    <a:pt x="12847" y="6319"/>
                    <a:pt x="11717" y="6298"/>
                    <a:pt x="10609" y="6194"/>
                  </a:cubicBezTo>
                  <a:cubicBezTo>
                    <a:pt x="10567" y="5838"/>
                    <a:pt x="10211" y="5880"/>
                    <a:pt x="10002" y="5754"/>
                  </a:cubicBezTo>
                  <a:cubicBezTo>
                    <a:pt x="9374" y="5399"/>
                    <a:pt x="9269" y="5461"/>
                    <a:pt x="9186" y="6236"/>
                  </a:cubicBezTo>
                  <a:cubicBezTo>
                    <a:pt x="8244" y="6529"/>
                    <a:pt x="7303" y="6382"/>
                    <a:pt x="6340" y="6361"/>
                  </a:cubicBezTo>
                  <a:cubicBezTo>
                    <a:pt x="6361" y="6005"/>
                    <a:pt x="6884" y="6131"/>
                    <a:pt x="6884" y="5733"/>
                  </a:cubicBezTo>
                  <a:cubicBezTo>
                    <a:pt x="6884" y="5294"/>
                    <a:pt x="7240" y="5064"/>
                    <a:pt x="7554" y="4855"/>
                  </a:cubicBezTo>
                  <a:cubicBezTo>
                    <a:pt x="7847" y="4708"/>
                    <a:pt x="8077" y="4478"/>
                    <a:pt x="8244" y="4185"/>
                  </a:cubicBezTo>
                  <a:cubicBezTo>
                    <a:pt x="8391" y="3871"/>
                    <a:pt x="8265" y="3348"/>
                    <a:pt x="8035" y="3327"/>
                  </a:cubicBezTo>
                  <a:cubicBezTo>
                    <a:pt x="7658" y="3306"/>
                    <a:pt x="7847" y="3704"/>
                    <a:pt x="7658" y="3829"/>
                  </a:cubicBezTo>
                  <a:cubicBezTo>
                    <a:pt x="7637" y="3850"/>
                    <a:pt x="7596" y="3829"/>
                    <a:pt x="7512" y="3850"/>
                  </a:cubicBezTo>
                  <a:cubicBezTo>
                    <a:pt x="7344" y="3557"/>
                    <a:pt x="7282" y="3160"/>
                    <a:pt x="6905" y="2972"/>
                  </a:cubicBezTo>
                  <a:cubicBezTo>
                    <a:pt x="6800" y="2909"/>
                    <a:pt x="6717" y="2783"/>
                    <a:pt x="6759" y="2679"/>
                  </a:cubicBezTo>
                  <a:cubicBezTo>
                    <a:pt x="6989" y="2218"/>
                    <a:pt x="6549" y="1904"/>
                    <a:pt x="6528" y="1507"/>
                  </a:cubicBezTo>
                  <a:cubicBezTo>
                    <a:pt x="6528" y="1256"/>
                    <a:pt x="6445" y="984"/>
                    <a:pt x="6131" y="1005"/>
                  </a:cubicBezTo>
                  <a:cubicBezTo>
                    <a:pt x="5838" y="1047"/>
                    <a:pt x="5712" y="1256"/>
                    <a:pt x="5691" y="1570"/>
                  </a:cubicBezTo>
                  <a:cubicBezTo>
                    <a:pt x="5587" y="2030"/>
                    <a:pt x="5545" y="2511"/>
                    <a:pt x="5545" y="2972"/>
                  </a:cubicBezTo>
                  <a:cubicBezTo>
                    <a:pt x="4457" y="3034"/>
                    <a:pt x="4101" y="2030"/>
                    <a:pt x="3369" y="1591"/>
                  </a:cubicBezTo>
                  <a:cubicBezTo>
                    <a:pt x="3160" y="1465"/>
                    <a:pt x="3118" y="1067"/>
                    <a:pt x="2720" y="1235"/>
                  </a:cubicBezTo>
                  <a:cubicBezTo>
                    <a:pt x="2386" y="1381"/>
                    <a:pt x="2114" y="1026"/>
                    <a:pt x="1779" y="1151"/>
                  </a:cubicBezTo>
                  <a:cubicBezTo>
                    <a:pt x="1695" y="1172"/>
                    <a:pt x="1590" y="1235"/>
                    <a:pt x="1632" y="1319"/>
                  </a:cubicBezTo>
                  <a:cubicBezTo>
                    <a:pt x="1758" y="1695"/>
                    <a:pt x="1590" y="2030"/>
                    <a:pt x="1465" y="2344"/>
                  </a:cubicBezTo>
                  <a:cubicBezTo>
                    <a:pt x="1298" y="2762"/>
                    <a:pt x="1800" y="2972"/>
                    <a:pt x="1821" y="3327"/>
                  </a:cubicBezTo>
                  <a:cubicBezTo>
                    <a:pt x="942" y="3432"/>
                    <a:pt x="544" y="2783"/>
                    <a:pt x="0" y="2323"/>
                  </a:cubicBezTo>
                  <a:cubicBezTo>
                    <a:pt x="565" y="1863"/>
                    <a:pt x="607" y="1339"/>
                    <a:pt x="230" y="754"/>
                  </a:cubicBezTo>
                  <a:cubicBezTo>
                    <a:pt x="189" y="628"/>
                    <a:pt x="147" y="523"/>
                    <a:pt x="147" y="398"/>
                  </a:cubicBezTo>
                  <a:cubicBezTo>
                    <a:pt x="314" y="398"/>
                    <a:pt x="523" y="440"/>
                    <a:pt x="670" y="251"/>
                  </a:cubicBezTo>
                  <a:lnTo>
                    <a:pt x="1381" y="210"/>
                  </a:lnTo>
                  <a:cubicBezTo>
                    <a:pt x="1904" y="691"/>
                    <a:pt x="2909" y="670"/>
                    <a:pt x="3683" y="147"/>
                  </a:cubicBezTo>
                  <a:cubicBezTo>
                    <a:pt x="4457" y="21"/>
                    <a:pt x="5231" y="0"/>
                    <a:pt x="6005" y="126"/>
                  </a:cubicBezTo>
                  <a:cubicBezTo>
                    <a:pt x="6319" y="565"/>
                    <a:pt x="6675" y="461"/>
                    <a:pt x="7052" y="231"/>
                  </a:cubicBezTo>
                  <a:lnTo>
                    <a:pt x="7951" y="293"/>
                  </a:lnTo>
                  <a:cubicBezTo>
                    <a:pt x="8202" y="670"/>
                    <a:pt x="8244" y="670"/>
                    <a:pt x="8474" y="293"/>
                  </a:cubicBezTo>
                  <a:lnTo>
                    <a:pt x="8851" y="251"/>
                  </a:lnTo>
                  <a:lnTo>
                    <a:pt x="9730" y="754"/>
                  </a:lnTo>
                  <a:cubicBezTo>
                    <a:pt x="10253" y="900"/>
                    <a:pt x="10776" y="984"/>
                    <a:pt x="11132" y="419"/>
                  </a:cubicBezTo>
                  <a:cubicBezTo>
                    <a:pt x="11278" y="419"/>
                    <a:pt x="11404" y="377"/>
                    <a:pt x="11487" y="251"/>
                  </a:cubicBezTo>
                  <a:lnTo>
                    <a:pt x="11843" y="293"/>
                  </a:lnTo>
                  <a:cubicBezTo>
                    <a:pt x="11927" y="649"/>
                    <a:pt x="12241" y="586"/>
                    <a:pt x="12492" y="586"/>
                  </a:cubicBezTo>
                  <a:lnTo>
                    <a:pt x="15212" y="586"/>
                  </a:lnTo>
                  <a:cubicBezTo>
                    <a:pt x="15254" y="837"/>
                    <a:pt x="15107" y="1235"/>
                    <a:pt x="15337" y="1339"/>
                  </a:cubicBezTo>
                  <a:cubicBezTo>
                    <a:pt x="15798" y="1528"/>
                    <a:pt x="16216" y="1904"/>
                    <a:pt x="16781" y="1821"/>
                  </a:cubicBezTo>
                  <a:cubicBezTo>
                    <a:pt x="16907" y="1800"/>
                    <a:pt x="17032" y="1800"/>
                    <a:pt x="17074" y="1674"/>
                  </a:cubicBezTo>
                  <a:cubicBezTo>
                    <a:pt x="17116" y="1486"/>
                    <a:pt x="16990" y="1402"/>
                    <a:pt x="16844" y="1339"/>
                  </a:cubicBezTo>
                  <a:cubicBezTo>
                    <a:pt x="16739" y="1298"/>
                    <a:pt x="16614" y="1298"/>
                    <a:pt x="16509" y="1298"/>
                  </a:cubicBezTo>
                  <a:cubicBezTo>
                    <a:pt x="16028" y="1298"/>
                    <a:pt x="15902" y="984"/>
                    <a:pt x="15923" y="586"/>
                  </a:cubicBezTo>
                  <a:cubicBezTo>
                    <a:pt x="16342" y="607"/>
                    <a:pt x="16760" y="544"/>
                    <a:pt x="17179" y="419"/>
                  </a:cubicBezTo>
                  <a:cubicBezTo>
                    <a:pt x="17137" y="921"/>
                    <a:pt x="17471" y="1088"/>
                    <a:pt x="17869" y="1088"/>
                  </a:cubicBezTo>
                  <a:cubicBezTo>
                    <a:pt x="18287" y="1067"/>
                    <a:pt x="18706" y="1193"/>
                    <a:pt x="19041" y="1465"/>
                  </a:cubicBezTo>
                  <a:cubicBezTo>
                    <a:pt x="18999" y="1088"/>
                    <a:pt x="18978" y="837"/>
                    <a:pt x="18936" y="586"/>
                  </a:cubicBezTo>
                  <a:cubicBezTo>
                    <a:pt x="19145" y="586"/>
                    <a:pt x="19355" y="607"/>
                    <a:pt x="19480" y="377"/>
                  </a:cubicBezTo>
                  <a:lnTo>
                    <a:pt x="20171" y="377"/>
                  </a:lnTo>
                  <a:cubicBezTo>
                    <a:pt x="20233" y="795"/>
                    <a:pt x="20568" y="837"/>
                    <a:pt x="20861" y="942"/>
                  </a:cubicBezTo>
                  <a:cubicBezTo>
                    <a:pt x="21489" y="1151"/>
                    <a:pt x="22158" y="1130"/>
                    <a:pt x="22765" y="1402"/>
                  </a:cubicBezTo>
                  <a:cubicBezTo>
                    <a:pt x="23330" y="1653"/>
                    <a:pt x="23665" y="1339"/>
                    <a:pt x="23728" y="586"/>
                  </a:cubicBezTo>
                  <a:lnTo>
                    <a:pt x="23916" y="356"/>
                  </a:lnTo>
                  <a:lnTo>
                    <a:pt x="24418" y="356"/>
                  </a:lnTo>
                  <a:cubicBezTo>
                    <a:pt x="24502" y="503"/>
                    <a:pt x="24669" y="565"/>
                    <a:pt x="24816" y="544"/>
                  </a:cubicBezTo>
                  <a:close/>
                  <a:moveTo>
                    <a:pt x="9207" y="3871"/>
                  </a:moveTo>
                  <a:cubicBezTo>
                    <a:pt x="9416" y="3892"/>
                    <a:pt x="9541" y="3788"/>
                    <a:pt x="9541" y="3641"/>
                  </a:cubicBezTo>
                  <a:cubicBezTo>
                    <a:pt x="9541" y="3411"/>
                    <a:pt x="9374" y="3244"/>
                    <a:pt x="9165" y="3223"/>
                  </a:cubicBezTo>
                  <a:cubicBezTo>
                    <a:pt x="9018" y="3181"/>
                    <a:pt x="8872" y="3306"/>
                    <a:pt x="8893" y="3474"/>
                  </a:cubicBezTo>
                  <a:cubicBezTo>
                    <a:pt x="8872" y="3662"/>
                    <a:pt x="8997" y="3850"/>
                    <a:pt x="9207" y="3871"/>
                  </a:cubicBezTo>
                  <a:close/>
                  <a:moveTo>
                    <a:pt x="7386" y="1109"/>
                  </a:moveTo>
                  <a:cubicBezTo>
                    <a:pt x="7386" y="984"/>
                    <a:pt x="7261" y="900"/>
                    <a:pt x="7156" y="921"/>
                  </a:cubicBezTo>
                  <a:cubicBezTo>
                    <a:pt x="7031" y="921"/>
                    <a:pt x="6926" y="1026"/>
                    <a:pt x="6947" y="1151"/>
                  </a:cubicBezTo>
                  <a:cubicBezTo>
                    <a:pt x="6926" y="1319"/>
                    <a:pt x="7072" y="1423"/>
                    <a:pt x="7240" y="1381"/>
                  </a:cubicBezTo>
                  <a:cubicBezTo>
                    <a:pt x="7365" y="1360"/>
                    <a:pt x="7407" y="1256"/>
                    <a:pt x="7386" y="1130"/>
                  </a:cubicBezTo>
                  <a:close/>
                  <a:moveTo>
                    <a:pt x="24209" y="4206"/>
                  </a:moveTo>
                  <a:cubicBezTo>
                    <a:pt x="24167" y="4185"/>
                    <a:pt x="24104" y="4143"/>
                    <a:pt x="24062" y="4143"/>
                  </a:cubicBezTo>
                  <a:cubicBezTo>
                    <a:pt x="24041" y="4164"/>
                    <a:pt x="24021" y="4248"/>
                    <a:pt x="24000" y="4290"/>
                  </a:cubicBezTo>
                  <a:cubicBezTo>
                    <a:pt x="24041" y="4311"/>
                    <a:pt x="24104" y="4352"/>
                    <a:pt x="24146" y="4352"/>
                  </a:cubicBezTo>
                  <a:cubicBezTo>
                    <a:pt x="24188" y="4332"/>
                    <a:pt x="24188" y="4269"/>
                    <a:pt x="24209" y="4227"/>
                  </a:cubicBezTo>
                  <a:close/>
                  <a:moveTo>
                    <a:pt x="21028" y="1381"/>
                  </a:moveTo>
                  <a:cubicBezTo>
                    <a:pt x="20966" y="1339"/>
                    <a:pt x="20903" y="1298"/>
                    <a:pt x="20882" y="1319"/>
                  </a:cubicBezTo>
                  <a:cubicBezTo>
                    <a:pt x="20840" y="1319"/>
                    <a:pt x="20840" y="1402"/>
                    <a:pt x="20798" y="1465"/>
                  </a:cubicBezTo>
                  <a:cubicBezTo>
                    <a:pt x="20861" y="1486"/>
                    <a:pt x="20924" y="1528"/>
                    <a:pt x="20945" y="1507"/>
                  </a:cubicBezTo>
                  <a:cubicBezTo>
                    <a:pt x="20987" y="1486"/>
                    <a:pt x="21008" y="1423"/>
                    <a:pt x="21028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67"/>
            <p:cNvSpPr/>
            <p:nvPr/>
          </p:nvSpPr>
          <p:spPr>
            <a:xfrm>
              <a:off x="5753075" y="4641150"/>
              <a:ext cx="574900" cy="128200"/>
            </a:xfrm>
            <a:custGeom>
              <a:avLst/>
              <a:gdLst/>
              <a:ahLst/>
              <a:cxnLst/>
              <a:rect l="l" t="t" r="r" b="b"/>
              <a:pathLst>
                <a:path w="22996" h="5128" extrusionOk="0">
                  <a:moveTo>
                    <a:pt x="544" y="4960"/>
                  </a:moveTo>
                  <a:cubicBezTo>
                    <a:pt x="565" y="4688"/>
                    <a:pt x="523" y="4416"/>
                    <a:pt x="419" y="4186"/>
                  </a:cubicBezTo>
                  <a:cubicBezTo>
                    <a:pt x="335" y="4039"/>
                    <a:pt x="398" y="3872"/>
                    <a:pt x="544" y="3809"/>
                  </a:cubicBezTo>
                  <a:cubicBezTo>
                    <a:pt x="712" y="3746"/>
                    <a:pt x="816" y="3851"/>
                    <a:pt x="900" y="3976"/>
                  </a:cubicBezTo>
                  <a:cubicBezTo>
                    <a:pt x="1381" y="4520"/>
                    <a:pt x="1528" y="4499"/>
                    <a:pt x="1946" y="3893"/>
                  </a:cubicBezTo>
                  <a:cubicBezTo>
                    <a:pt x="2281" y="3432"/>
                    <a:pt x="2574" y="3390"/>
                    <a:pt x="2992" y="3704"/>
                  </a:cubicBezTo>
                  <a:cubicBezTo>
                    <a:pt x="3348" y="3976"/>
                    <a:pt x="3348" y="3976"/>
                    <a:pt x="4143" y="3851"/>
                  </a:cubicBezTo>
                  <a:cubicBezTo>
                    <a:pt x="3829" y="3014"/>
                    <a:pt x="3850" y="3014"/>
                    <a:pt x="4855" y="3139"/>
                  </a:cubicBezTo>
                  <a:cubicBezTo>
                    <a:pt x="5001" y="2386"/>
                    <a:pt x="4980" y="2261"/>
                    <a:pt x="4415" y="2009"/>
                  </a:cubicBezTo>
                  <a:cubicBezTo>
                    <a:pt x="4018" y="1821"/>
                    <a:pt x="3704" y="1486"/>
                    <a:pt x="3557" y="1089"/>
                  </a:cubicBezTo>
                  <a:cubicBezTo>
                    <a:pt x="3327" y="608"/>
                    <a:pt x="2992" y="398"/>
                    <a:pt x="2637" y="503"/>
                  </a:cubicBezTo>
                  <a:cubicBezTo>
                    <a:pt x="2323" y="587"/>
                    <a:pt x="2030" y="670"/>
                    <a:pt x="2218" y="1089"/>
                  </a:cubicBezTo>
                  <a:cubicBezTo>
                    <a:pt x="2239" y="1173"/>
                    <a:pt x="2260" y="1256"/>
                    <a:pt x="2239" y="1361"/>
                  </a:cubicBezTo>
                  <a:cubicBezTo>
                    <a:pt x="2218" y="1465"/>
                    <a:pt x="2093" y="1549"/>
                    <a:pt x="1967" y="1549"/>
                  </a:cubicBezTo>
                  <a:cubicBezTo>
                    <a:pt x="1883" y="1528"/>
                    <a:pt x="1821" y="1465"/>
                    <a:pt x="1800" y="1403"/>
                  </a:cubicBezTo>
                  <a:cubicBezTo>
                    <a:pt x="1674" y="1089"/>
                    <a:pt x="1967" y="608"/>
                    <a:pt x="1528" y="461"/>
                  </a:cubicBezTo>
                  <a:cubicBezTo>
                    <a:pt x="1214" y="336"/>
                    <a:pt x="837" y="398"/>
                    <a:pt x="482" y="398"/>
                  </a:cubicBezTo>
                  <a:cubicBezTo>
                    <a:pt x="272" y="398"/>
                    <a:pt x="63" y="377"/>
                    <a:pt x="0" y="126"/>
                  </a:cubicBezTo>
                  <a:cubicBezTo>
                    <a:pt x="2072" y="22"/>
                    <a:pt x="4143" y="64"/>
                    <a:pt x="6215" y="64"/>
                  </a:cubicBezTo>
                  <a:cubicBezTo>
                    <a:pt x="7449" y="1"/>
                    <a:pt x="8684" y="22"/>
                    <a:pt x="9939" y="105"/>
                  </a:cubicBezTo>
                  <a:cubicBezTo>
                    <a:pt x="11320" y="252"/>
                    <a:pt x="12701" y="126"/>
                    <a:pt x="14082" y="377"/>
                  </a:cubicBezTo>
                  <a:cubicBezTo>
                    <a:pt x="14375" y="419"/>
                    <a:pt x="14668" y="419"/>
                    <a:pt x="14961" y="398"/>
                  </a:cubicBezTo>
                  <a:cubicBezTo>
                    <a:pt x="16572" y="398"/>
                    <a:pt x="18204" y="524"/>
                    <a:pt x="19815" y="733"/>
                  </a:cubicBezTo>
                  <a:cubicBezTo>
                    <a:pt x="20066" y="796"/>
                    <a:pt x="20338" y="796"/>
                    <a:pt x="20589" y="775"/>
                  </a:cubicBezTo>
                  <a:cubicBezTo>
                    <a:pt x="21426" y="629"/>
                    <a:pt x="22054" y="1026"/>
                    <a:pt x="22702" y="1486"/>
                  </a:cubicBezTo>
                  <a:cubicBezTo>
                    <a:pt x="22995" y="1675"/>
                    <a:pt x="22933" y="1863"/>
                    <a:pt x="22870" y="2156"/>
                  </a:cubicBezTo>
                  <a:cubicBezTo>
                    <a:pt x="22807" y="2428"/>
                    <a:pt x="22828" y="2805"/>
                    <a:pt x="22430" y="2805"/>
                  </a:cubicBezTo>
                  <a:cubicBezTo>
                    <a:pt x="22054" y="2846"/>
                    <a:pt x="21656" y="2993"/>
                    <a:pt x="21321" y="3181"/>
                  </a:cubicBezTo>
                  <a:cubicBezTo>
                    <a:pt x="21133" y="3286"/>
                    <a:pt x="20945" y="3349"/>
                    <a:pt x="20736" y="3349"/>
                  </a:cubicBezTo>
                  <a:cubicBezTo>
                    <a:pt x="19689" y="3244"/>
                    <a:pt x="18727" y="3788"/>
                    <a:pt x="17681" y="3746"/>
                  </a:cubicBezTo>
                  <a:cubicBezTo>
                    <a:pt x="17555" y="3725"/>
                    <a:pt x="17451" y="3746"/>
                    <a:pt x="17346" y="3809"/>
                  </a:cubicBezTo>
                  <a:cubicBezTo>
                    <a:pt x="16321" y="4541"/>
                    <a:pt x="15170" y="4248"/>
                    <a:pt x="14082" y="4227"/>
                  </a:cubicBezTo>
                  <a:cubicBezTo>
                    <a:pt x="13391" y="4186"/>
                    <a:pt x="12680" y="4186"/>
                    <a:pt x="11990" y="4269"/>
                  </a:cubicBezTo>
                  <a:cubicBezTo>
                    <a:pt x="11006" y="4395"/>
                    <a:pt x="10002" y="4227"/>
                    <a:pt x="9018" y="4458"/>
                  </a:cubicBezTo>
                  <a:cubicBezTo>
                    <a:pt x="7951" y="4709"/>
                    <a:pt x="6842" y="4667"/>
                    <a:pt x="5775" y="4730"/>
                  </a:cubicBezTo>
                  <a:cubicBezTo>
                    <a:pt x="4018" y="4855"/>
                    <a:pt x="2281" y="5127"/>
                    <a:pt x="544" y="49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67"/>
            <p:cNvSpPr/>
            <p:nvPr/>
          </p:nvSpPr>
          <p:spPr>
            <a:xfrm>
              <a:off x="3998100" y="4643250"/>
              <a:ext cx="445175" cy="158525"/>
            </a:xfrm>
            <a:custGeom>
              <a:avLst/>
              <a:gdLst/>
              <a:ahLst/>
              <a:cxnLst/>
              <a:rect l="l" t="t" r="r" b="b"/>
              <a:pathLst>
                <a:path w="17807" h="6341" extrusionOk="0">
                  <a:moveTo>
                    <a:pt x="9563" y="147"/>
                  </a:moveTo>
                  <a:cubicBezTo>
                    <a:pt x="9563" y="252"/>
                    <a:pt x="9604" y="377"/>
                    <a:pt x="9646" y="482"/>
                  </a:cubicBezTo>
                  <a:cubicBezTo>
                    <a:pt x="10023" y="1068"/>
                    <a:pt x="9981" y="1591"/>
                    <a:pt x="9437" y="2051"/>
                  </a:cubicBezTo>
                  <a:cubicBezTo>
                    <a:pt x="9981" y="2511"/>
                    <a:pt x="10358" y="3160"/>
                    <a:pt x="11237" y="3055"/>
                  </a:cubicBezTo>
                  <a:cubicBezTo>
                    <a:pt x="11216" y="2700"/>
                    <a:pt x="10713" y="2511"/>
                    <a:pt x="10881" y="2072"/>
                  </a:cubicBezTo>
                  <a:cubicBezTo>
                    <a:pt x="11006" y="1758"/>
                    <a:pt x="11174" y="1423"/>
                    <a:pt x="11048" y="1068"/>
                  </a:cubicBezTo>
                  <a:cubicBezTo>
                    <a:pt x="11027" y="963"/>
                    <a:pt x="11111" y="900"/>
                    <a:pt x="11195" y="879"/>
                  </a:cubicBezTo>
                  <a:cubicBezTo>
                    <a:pt x="11529" y="754"/>
                    <a:pt x="11822" y="1109"/>
                    <a:pt x="12157" y="963"/>
                  </a:cubicBezTo>
                  <a:cubicBezTo>
                    <a:pt x="12534" y="796"/>
                    <a:pt x="12576" y="1193"/>
                    <a:pt x="12785" y="1319"/>
                  </a:cubicBezTo>
                  <a:cubicBezTo>
                    <a:pt x="13517" y="1758"/>
                    <a:pt x="13873" y="2762"/>
                    <a:pt x="14982" y="2721"/>
                  </a:cubicBezTo>
                  <a:cubicBezTo>
                    <a:pt x="14961" y="2239"/>
                    <a:pt x="15003" y="1758"/>
                    <a:pt x="15107" y="1298"/>
                  </a:cubicBezTo>
                  <a:cubicBezTo>
                    <a:pt x="15149" y="984"/>
                    <a:pt x="15296" y="775"/>
                    <a:pt x="15568" y="754"/>
                  </a:cubicBezTo>
                  <a:cubicBezTo>
                    <a:pt x="15819" y="712"/>
                    <a:pt x="15923" y="984"/>
                    <a:pt x="15944" y="1235"/>
                  </a:cubicBezTo>
                  <a:cubicBezTo>
                    <a:pt x="15965" y="1633"/>
                    <a:pt x="16405" y="1946"/>
                    <a:pt x="16175" y="2407"/>
                  </a:cubicBezTo>
                  <a:cubicBezTo>
                    <a:pt x="16133" y="2511"/>
                    <a:pt x="16216" y="2658"/>
                    <a:pt x="16321" y="2700"/>
                  </a:cubicBezTo>
                  <a:cubicBezTo>
                    <a:pt x="16698" y="2888"/>
                    <a:pt x="16760" y="3306"/>
                    <a:pt x="16928" y="3578"/>
                  </a:cubicBezTo>
                  <a:cubicBezTo>
                    <a:pt x="17011" y="3578"/>
                    <a:pt x="17053" y="3578"/>
                    <a:pt x="17074" y="3578"/>
                  </a:cubicBezTo>
                  <a:cubicBezTo>
                    <a:pt x="17263" y="3453"/>
                    <a:pt x="17074" y="3055"/>
                    <a:pt x="17451" y="3076"/>
                  </a:cubicBezTo>
                  <a:cubicBezTo>
                    <a:pt x="17681" y="3097"/>
                    <a:pt x="17807" y="3599"/>
                    <a:pt x="17660" y="3934"/>
                  </a:cubicBezTo>
                  <a:cubicBezTo>
                    <a:pt x="17493" y="4206"/>
                    <a:pt x="17263" y="4436"/>
                    <a:pt x="16970" y="4604"/>
                  </a:cubicBezTo>
                  <a:cubicBezTo>
                    <a:pt x="16656" y="4813"/>
                    <a:pt x="16300" y="5022"/>
                    <a:pt x="16300" y="5462"/>
                  </a:cubicBezTo>
                  <a:cubicBezTo>
                    <a:pt x="16300" y="5859"/>
                    <a:pt x="15777" y="5755"/>
                    <a:pt x="15777" y="6089"/>
                  </a:cubicBezTo>
                  <a:cubicBezTo>
                    <a:pt x="15547" y="6173"/>
                    <a:pt x="15296" y="6194"/>
                    <a:pt x="15066" y="6131"/>
                  </a:cubicBezTo>
                  <a:cubicBezTo>
                    <a:pt x="15066" y="5817"/>
                    <a:pt x="15066" y="5482"/>
                    <a:pt x="15024" y="5169"/>
                  </a:cubicBezTo>
                  <a:cubicBezTo>
                    <a:pt x="15003" y="5043"/>
                    <a:pt x="14877" y="4938"/>
                    <a:pt x="14752" y="4980"/>
                  </a:cubicBezTo>
                  <a:cubicBezTo>
                    <a:pt x="14626" y="4980"/>
                    <a:pt x="14563" y="5085"/>
                    <a:pt x="14542" y="5210"/>
                  </a:cubicBezTo>
                  <a:cubicBezTo>
                    <a:pt x="14459" y="5441"/>
                    <a:pt x="14689" y="5650"/>
                    <a:pt x="14584" y="5901"/>
                  </a:cubicBezTo>
                  <a:cubicBezTo>
                    <a:pt x="14291" y="6047"/>
                    <a:pt x="13936" y="6006"/>
                    <a:pt x="13685" y="5796"/>
                  </a:cubicBezTo>
                  <a:cubicBezTo>
                    <a:pt x="13224" y="5524"/>
                    <a:pt x="13308" y="5922"/>
                    <a:pt x="13287" y="6173"/>
                  </a:cubicBezTo>
                  <a:lnTo>
                    <a:pt x="12931" y="6173"/>
                  </a:lnTo>
                  <a:cubicBezTo>
                    <a:pt x="12889" y="5859"/>
                    <a:pt x="13015" y="5524"/>
                    <a:pt x="12785" y="5169"/>
                  </a:cubicBezTo>
                  <a:cubicBezTo>
                    <a:pt x="12178" y="5901"/>
                    <a:pt x="11383" y="5587"/>
                    <a:pt x="10651" y="5650"/>
                  </a:cubicBezTo>
                  <a:cubicBezTo>
                    <a:pt x="10546" y="5650"/>
                    <a:pt x="10421" y="5608"/>
                    <a:pt x="10337" y="5524"/>
                  </a:cubicBezTo>
                  <a:cubicBezTo>
                    <a:pt x="9835" y="5127"/>
                    <a:pt x="9793" y="5148"/>
                    <a:pt x="9521" y="5650"/>
                  </a:cubicBezTo>
                  <a:cubicBezTo>
                    <a:pt x="9458" y="5796"/>
                    <a:pt x="9458" y="6006"/>
                    <a:pt x="9249" y="6047"/>
                  </a:cubicBezTo>
                  <a:cubicBezTo>
                    <a:pt x="8872" y="5713"/>
                    <a:pt x="8851" y="5692"/>
                    <a:pt x="8412" y="5901"/>
                  </a:cubicBezTo>
                  <a:cubicBezTo>
                    <a:pt x="8182" y="6027"/>
                    <a:pt x="8035" y="5901"/>
                    <a:pt x="7847" y="5838"/>
                  </a:cubicBezTo>
                  <a:cubicBezTo>
                    <a:pt x="7366" y="5629"/>
                    <a:pt x="6759" y="5838"/>
                    <a:pt x="6361" y="6319"/>
                  </a:cubicBezTo>
                  <a:lnTo>
                    <a:pt x="5106" y="6340"/>
                  </a:lnTo>
                  <a:cubicBezTo>
                    <a:pt x="4750" y="6047"/>
                    <a:pt x="4269" y="6236"/>
                    <a:pt x="3871" y="6089"/>
                  </a:cubicBezTo>
                  <a:cubicBezTo>
                    <a:pt x="3767" y="6047"/>
                    <a:pt x="3725" y="6236"/>
                    <a:pt x="3704" y="6340"/>
                  </a:cubicBezTo>
                  <a:lnTo>
                    <a:pt x="3348" y="6340"/>
                  </a:lnTo>
                  <a:cubicBezTo>
                    <a:pt x="3202" y="5880"/>
                    <a:pt x="2930" y="5964"/>
                    <a:pt x="2637" y="6173"/>
                  </a:cubicBezTo>
                  <a:cubicBezTo>
                    <a:pt x="2323" y="6173"/>
                    <a:pt x="2009" y="6068"/>
                    <a:pt x="1737" y="5880"/>
                  </a:cubicBezTo>
                  <a:cubicBezTo>
                    <a:pt x="1905" y="5127"/>
                    <a:pt x="1800" y="4897"/>
                    <a:pt x="1089" y="4646"/>
                  </a:cubicBezTo>
                  <a:cubicBezTo>
                    <a:pt x="963" y="4604"/>
                    <a:pt x="817" y="4604"/>
                    <a:pt x="670" y="4604"/>
                  </a:cubicBezTo>
                  <a:cubicBezTo>
                    <a:pt x="607" y="4541"/>
                    <a:pt x="565" y="4478"/>
                    <a:pt x="503" y="4436"/>
                  </a:cubicBezTo>
                  <a:cubicBezTo>
                    <a:pt x="670" y="4164"/>
                    <a:pt x="691" y="3830"/>
                    <a:pt x="900" y="3558"/>
                  </a:cubicBezTo>
                  <a:cubicBezTo>
                    <a:pt x="1109" y="3286"/>
                    <a:pt x="1109" y="2930"/>
                    <a:pt x="921" y="2658"/>
                  </a:cubicBezTo>
                  <a:cubicBezTo>
                    <a:pt x="754" y="2407"/>
                    <a:pt x="565" y="2051"/>
                    <a:pt x="168" y="2386"/>
                  </a:cubicBezTo>
                  <a:cubicBezTo>
                    <a:pt x="126" y="2428"/>
                    <a:pt x="1" y="2323"/>
                    <a:pt x="21" y="2239"/>
                  </a:cubicBezTo>
                  <a:cubicBezTo>
                    <a:pt x="21" y="2135"/>
                    <a:pt x="63" y="2030"/>
                    <a:pt x="105" y="2009"/>
                  </a:cubicBezTo>
                  <a:cubicBezTo>
                    <a:pt x="545" y="1800"/>
                    <a:pt x="1026" y="1653"/>
                    <a:pt x="1528" y="1591"/>
                  </a:cubicBezTo>
                  <a:cubicBezTo>
                    <a:pt x="1737" y="1591"/>
                    <a:pt x="1988" y="1549"/>
                    <a:pt x="2009" y="1298"/>
                  </a:cubicBezTo>
                  <a:cubicBezTo>
                    <a:pt x="2051" y="984"/>
                    <a:pt x="1716" y="1109"/>
                    <a:pt x="1570" y="1005"/>
                  </a:cubicBezTo>
                  <a:cubicBezTo>
                    <a:pt x="1528" y="963"/>
                    <a:pt x="1507" y="900"/>
                    <a:pt x="1486" y="858"/>
                  </a:cubicBezTo>
                  <a:cubicBezTo>
                    <a:pt x="1570" y="649"/>
                    <a:pt x="1946" y="691"/>
                    <a:pt x="1926" y="398"/>
                  </a:cubicBezTo>
                  <a:lnTo>
                    <a:pt x="2449" y="356"/>
                  </a:lnTo>
                  <a:cubicBezTo>
                    <a:pt x="2721" y="691"/>
                    <a:pt x="3265" y="377"/>
                    <a:pt x="3516" y="837"/>
                  </a:cubicBezTo>
                  <a:cubicBezTo>
                    <a:pt x="3704" y="1172"/>
                    <a:pt x="3955" y="1109"/>
                    <a:pt x="4039" y="712"/>
                  </a:cubicBezTo>
                  <a:cubicBezTo>
                    <a:pt x="4102" y="545"/>
                    <a:pt x="4164" y="398"/>
                    <a:pt x="4206" y="231"/>
                  </a:cubicBezTo>
                  <a:cubicBezTo>
                    <a:pt x="4562" y="147"/>
                    <a:pt x="4918" y="147"/>
                    <a:pt x="5273" y="210"/>
                  </a:cubicBezTo>
                  <a:cubicBezTo>
                    <a:pt x="5378" y="733"/>
                    <a:pt x="5378" y="733"/>
                    <a:pt x="5755" y="482"/>
                  </a:cubicBezTo>
                  <a:lnTo>
                    <a:pt x="5985" y="356"/>
                  </a:lnTo>
                  <a:lnTo>
                    <a:pt x="6340" y="356"/>
                  </a:lnTo>
                  <a:cubicBezTo>
                    <a:pt x="6445" y="712"/>
                    <a:pt x="6508" y="1068"/>
                    <a:pt x="6152" y="1361"/>
                  </a:cubicBezTo>
                  <a:cubicBezTo>
                    <a:pt x="5922" y="1549"/>
                    <a:pt x="5901" y="1884"/>
                    <a:pt x="6089" y="2093"/>
                  </a:cubicBezTo>
                  <a:cubicBezTo>
                    <a:pt x="6236" y="2323"/>
                    <a:pt x="6424" y="2511"/>
                    <a:pt x="6738" y="2428"/>
                  </a:cubicBezTo>
                  <a:cubicBezTo>
                    <a:pt x="7156" y="2323"/>
                    <a:pt x="7700" y="2825"/>
                    <a:pt x="7993" y="2177"/>
                  </a:cubicBezTo>
                  <a:cubicBezTo>
                    <a:pt x="7993" y="2156"/>
                    <a:pt x="8161" y="2197"/>
                    <a:pt x="8244" y="2197"/>
                  </a:cubicBezTo>
                  <a:cubicBezTo>
                    <a:pt x="8558" y="2197"/>
                    <a:pt x="9270" y="1570"/>
                    <a:pt x="9312" y="1277"/>
                  </a:cubicBezTo>
                  <a:cubicBezTo>
                    <a:pt x="9332" y="1151"/>
                    <a:pt x="9312" y="984"/>
                    <a:pt x="9207" y="963"/>
                  </a:cubicBezTo>
                  <a:cubicBezTo>
                    <a:pt x="8516" y="900"/>
                    <a:pt x="8788" y="440"/>
                    <a:pt x="8830" y="84"/>
                  </a:cubicBezTo>
                  <a:cubicBezTo>
                    <a:pt x="9060" y="1"/>
                    <a:pt x="9291" y="1"/>
                    <a:pt x="9521" y="42"/>
                  </a:cubicBezTo>
                  <a:cubicBezTo>
                    <a:pt x="9542" y="84"/>
                    <a:pt x="9542" y="105"/>
                    <a:pt x="9563" y="147"/>
                  </a:cubicBezTo>
                  <a:close/>
                  <a:moveTo>
                    <a:pt x="12304" y="2407"/>
                  </a:moveTo>
                  <a:cubicBezTo>
                    <a:pt x="12345" y="2386"/>
                    <a:pt x="12471" y="2365"/>
                    <a:pt x="12471" y="2323"/>
                  </a:cubicBezTo>
                  <a:cubicBezTo>
                    <a:pt x="12534" y="2177"/>
                    <a:pt x="12429" y="2114"/>
                    <a:pt x="12304" y="2114"/>
                  </a:cubicBezTo>
                  <a:cubicBezTo>
                    <a:pt x="12220" y="2114"/>
                    <a:pt x="12136" y="2156"/>
                    <a:pt x="12136" y="2260"/>
                  </a:cubicBezTo>
                  <a:cubicBezTo>
                    <a:pt x="12115" y="2344"/>
                    <a:pt x="12178" y="2407"/>
                    <a:pt x="12304" y="24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67"/>
            <p:cNvSpPr/>
            <p:nvPr/>
          </p:nvSpPr>
          <p:spPr>
            <a:xfrm>
              <a:off x="5127975" y="4751525"/>
              <a:ext cx="328525" cy="37700"/>
            </a:xfrm>
            <a:custGeom>
              <a:avLst/>
              <a:gdLst/>
              <a:ahLst/>
              <a:cxnLst/>
              <a:rect l="l" t="t" r="r" b="b"/>
              <a:pathLst>
                <a:path w="13141" h="1508" extrusionOk="0">
                  <a:moveTo>
                    <a:pt x="1" y="1424"/>
                  </a:moveTo>
                  <a:cubicBezTo>
                    <a:pt x="126" y="1005"/>
                    <a:pt x="314" y="796"/>
                    <a:pt x="817" y="859"/>
                  </a:cubicBezTo>
                  <a:cubicBezTo>
                    <a:pt x="1277" y="921"/>
                    <a:pt x="1758" y="879"/>
                    <a:pt x="2198" y="691"/>
                  </a:cubicBezTo>
                  <a:cubicBezTo>
                    <a:pt x="2993" y="377"/>
                    <a:pt x="3871" y="335"/>
                    <a:pt x="4687" y="607"/>
                  </a:cubicBezTo>
                  <a:cubicBezTo>
                    <a:pt x="5085" y="775"/>
                    <a:pt x="5503" y="712"/>
                    <a:pt x="5838" y="461"/>
                  </a:cubicBezTo>
                  <a:cubicBezTo>
                    <a:pt x="5985" y="335"/>
                    <a:pt x="6215" y="315"/>
                    <a:pt x="6403" y="231"/>
                  </a:cubicBezTo>
                  <a:cubicBezTo>
                    <a:pt x="6759" y="43"/>
                    <a:pt x="7073" y="1"/>
                    <a:pt x="7282" y="419"/>
                  </a:cubicBezTo>
                  <a:cubicBezTo>
                    <a:pt x="7366" y="587"/>
                    <a:pt x="7512" y="796"/>
                    <a:pt x="7680" y="733"/>
                  </a:cubicBezTo>
                  <a:cubicBezTo>
                    <a:pt x="8203" y="503"/>
                    <a:pt x="8726" y="796"/>
                    <a:pt x="9228" y="775"/>
                  </a:cubicBezTo>
                  <a:cubicBezTo>
                    <a:pt x="9416" y="754"/>
                    <a:pt x="9584" y="775"/>
                    <a:pt x="9730" y="628"/>
                  </a:cubicBezTo>
                  <a:cubicBezTo>
                    <a:pt x="10274" y="22"/>
                    <a:pt x="10860" y="335"/>
                    <a:pt x="11404" y="587"/>
                  </a:cubicBezTo>
                  <a:cubicBezTo>
                    <a:pt x="11739" y="733"/>
                    <a:pt x="11969" y="900"/>
                    <a:pt x="12345" y="670"/>
                  </a:cubicBezTo>
                  <a:cubicBezTo>
                    <a:pt x="12701" y="461"/>
                    <a:pt x="13036" y="607"/>
                    <a:pt x="13141" y="1068"/>
                  </a:cubicBezTo>
                  <a:cubicBezTo>
                    <a:pt x="12053" y="1089"/>
                    <a:pt x="10944" y="1068"/>
                    <a:pt x="9856" y="1131"/>
                  </a:cubicBezTo>
                  <a:cubicBezTo>
                    <a:pt x="8140" y="1235"/>
                    <a:pt x="6403" y="1256"/>
                    <a:pt x="4667" y="1319"/>
                  </a:cubicBezTo>
                  <a:cubicBezTo>
                    <a:pt x="3118" y="1403"/>
                    <a:pt x="1570" y="1507"/>
                    <a:pt x="1" y="14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67"/>
            <p:cNvSpPr/>
            <p:nvPr/>
          </p:nvSpPr>
          <p:spPr>
            <a:xfrm>
              <a:off x="4146125" y="4641675"/>
              <a:ext cx="85825" cy="71700"/>
            </a:xfrm>
            <a:custGeom>
              <a:avLst/>
              <a:gdLst/>
              <a:ahLst/>
              <a:cxnLst/>
              <a:rect l="l" t="t" r="r" b="b"/>
              <a:pathLst>
                <a:path w="3433" h="2868" extrusionOk="0">
                  <a:moveTo>
                    <a:pt x="2930" y="105"/>
                  </a:moveTo>
                  <a:cubicBezTo>
                    <a:pt x="2888" y="461"/>
                    <a:pt x="2616" y="921"/>
                    <a:pt x="3307" y="984"/>
                  </a:cubicBezTo>
                  <a:cubicBezTo>
                    <a:pt x="3411" y="984"/>
                    <a:pt x="3432" y="1172"/>
                    <a:pt x="3411" y="1298"/>
                  </a:cubicBezTo>
                  <a:cubicBezTo>
                    <a:pt x="3370" y="1591"/>
                    <a:pt x="2658" y="2219"/>
                    <a:pt x="2344" y="2219"/>
                  </a:cubicBezTo>
                  <a:cubicBezTo>
                    <a:pt x="2261" y="2219"/>
                    <a:pt x="2114" y="2177"/>
                    <a:pt x="2114" y="2198"/>
                  </a:cubicBezTo>
                  <a:cubicBezTo>
                    <a:pt x="1800" y="2867"/>
                    <a:pt x="1256" y="2365"/>
                    <a:pt x="838" y="2449"/>
                  </a:cubicBezTo>
                  <a:cubicBezTo>
                    <a:pt x="524" y="2532"/>
                    <a:pt x="336" y="2344"/>
                    <a:pt x="189" y="2114"/>
                  </a:cubicBezTo>
                  <a:cubicBezTo>
                    <a:pt x="1" y="1905"/>
                    <a:pt x="43" y="1570"/>
                    <a:pt x="252" y="1382"/>
                  </a:cubicBezTo>
                  <a:cubicBezTo>
                    <a:pt x="629" y="1089"/>
                    <a:pt x="545" y="733"/>
                    <a:pt x="440" y="377"/>
                  </a:cubicBezTo>
                  <a:cubicBezTo>
                    <a:pt x="608" y="377"/>
                    <a:pt x="754" y="315"/>
                    <a:pt x="796" y="126"/>
                  </a:cubicBezTo>
                  <a:cubicBezTo>
                    <a:pt x="1026" y="22"/>
                    <a:pt x="1277" y="1"/>
                    <a:pt x="1507" y="84"/>
                  </a:cubicBezTo>
                  <a:cubicBezTo>
                    <a:pt x="1759" y="461"/>
                    <a:pt x="1800" y="461"/>
                    <a:pt x="2031" y="84"/>
                  </a:cubicBezTo>
                  <a:cubicBezTo>
                    <a:pt x="2323" y="1"/>
                    <a:pt x="2637" y="22"/>
                    <a:pt x="2930" y="1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67"/>
            <p:cNvSpPr/>
            <p:nvPr/>
          </p:nvSpPr>
          <p:spPr>
            <a:xfrm>
              <a:off x="4157125" y="4770875"/>
              <a:ext cx="166375" cy="35075"/>
            </a:xfrm>
            <a:custGeom>
              <a:avLst/>
              <a:gdLst/>
              <a:ahLst/>
              <a:cxnLst/>
              <a:rect l="l" t="t" r="r" b="b"/>
              <a:pathLst>
                <a:path w="6655" h="1403" extrusionOk="0">
                  <a:moveTo>
                    <a:pt x="0" y="1194"/>
                  </a:moveTo>
                  <a:cubicBezTo>
                    <a:pt x="419" y="712"/>
                    <a:pt x="1026" y="503"/>
                    <a:pt x="1507" y="712"/>
                  </a:cubicBezTo>
                  <a:cubicBezTo>
                    <a:pt x="1695" y="796"/>
                    <a:pt x="1821" y="901"/>
                    <a:pt x="2072" y="796"/>
                  </a:cubicBezTo>
                  <a:cubicBezTo>
                    <a:pt x="2490" y="566"/>
                    <a:pt x="2511" y="587"/>
                    <a:pt x="2888" y="922"/>
                  </a:cubicBezTo>
                  <a:cubicBezTo>
                    <a:pt x="3097" y="880"/>
                    <a:pt x="3097" y="670"/>
                    <a:pt x="3181" y="524"/>
                  </a:cubicBezTo>
                  <a:cubicBezTo>
                    <a:pt x="3432" y="1"/>
                    <a:pt x="3474" y="1"/>
                    <a:pt x="3976" y="398"/>
                  </a:cubicBezTo>
                  <a:cubicBezTo>
                    <a:pt x="4080" y="482"/>
                    <a:pt x="4185" y="524"/>
                    <a:pt x="4311" y="524"/>
                  </a:cubicBezTo>
                  <a:cubicBezTo>
                    <a:pt x="5022" y="461"/>
                    <a:pt x="5838" y="775"/>
                    <a:pt x="6424" y="43"/>
                  </a:cubicBezTo>
                  <a:cubicBezTo>
                    <a:pt x="6654" y="398"/>
                    <a:pt x="6528" y="733"/>
                    <a:pt x="6570" y="1047"/>
                  </a:cubicBezTo>
                  <a:cubicBezTo>
                    <a:pt x="4792" y="1403"/>
                    <a:pt x="3013" y="1173"/>
                    <a:pt x="1235" y="1235"/>
                  </a:cubicBezTo>
                  <a:cubicBezTo>
                    <a:pt x="816" y="1235"/>
                    <a:pt x="419" y="1214"/>
                    <a:pt x="0" y="11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67"/>
            <p:cNvSpPr/>
            <p:nvPr/>
          </p:nvSpPr>
          <p:spPr>
            <a:xfrm>
              <a:off x="4737750" y="4641675"/>
              <a:ext cx="88950" cy="35600"/>
            </a:xfrm>
            <a:custGeom>
              <a:avLst/>
              <a:gdLst/>
              <a:ahLst/>
              <a:cxnLst/>
              <a:rect l="l" t="t" r="r" b="b"/>
              <a:pathLst>
                <a:path w="3558" h="1424" extrusionOk="0">
                  <a:moveTo>
                    <a:pt x="3558" y="377"/>
                  </a:moveTo>
                  <a:cubicBezTo>
                    <a:pt x="3474" y="1110"/>
                    <a:pt x="3160" y="1424"/>
                    <a:pt x="2595" y="1172"/>
                  </a:cubicBezTo>
                  <a:cubicBezTo>
                    <a:pt x="1967" y="921"/>
                    <a:pt x="1319" y="942"/>
                    <a:pt x="691" y="733"/>
                  </a:cubicBezTo>
                  <a:cubicBezTo>
                    <a:pt x="377" y="628"/>
                    <a:pt x="42" y="587"/>
                    <a:pt x="1" y="168"/>
                  </a:cubicBezTo>
                  <a:cubicBezTo>
                    <a:pt x="147" y="22"/>
                    <a:pt x="377" y="1"/>
                    <a:pt x="545" y="105"/>
                  </a:cubicBezTo>
                  <a:cubicBezTo>
                    <a:pt x="649" y="461"/>
                    <a:pt x="963" y="356"/>
                    <a:pt x="1214" y="356"/>
                  </a:cubicBezTo>
                  <a:cubicBezTo>
                    <a:pt x="1988" y="419"/>
                    <a:pt x="2783" y="231"/>
                    <a:pt x="3558" y="3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67"/>
            <p:cNvSpPr/>
            <p:nvPr/>
          </p:nvSpPr>
          <p:spPr>
            <a:xfrm>
              <a:off x="4756050" y="4770350"/>
              <a:ext cx="79550" cy="27225"/>
            </a:xfrm>
            <a:custGeom>
              <a:avLst/>
              <a:gdLst/>
              <a:ahLst/>
              <a:cxnLst/>
              <a:rect l="l" t="t" r="r" b="b"/>
              <a:pathLst>
                <a:path w="3182" h="1089" extrusionOk="0">
                  <a:moveTo>
                    <a:pt x="1" y="901"/>
                  </a:moveTo>
                  <a:cubicBezTo>
                    <a:pt x="189" y="378"/>
                    <a:pt x="754" y="398"/>
                    <a:pt x="1110" y="106"/>
                  </a:cubicBezTo>
                  <a:cubicBezTo>
                    <a:pt x="1235" y="1"/>
                    <a:pt x="1403" y="85"/>
                    <a:pt x="1486" y="189"/>
                  </a:cubicBezTo>
                  <a:cubicBezTo>
                    <a:pt x="1863" y="608"/>
                    <a:pt x="2282" y="608"/>
                    <a:pt x="2763" y="419"/>
                  </a:cubicBezTo>
                  <a:cubicBezTo>
                    <a:pt x="2993" y="315"/>
                    <a:pt x="3160" y="440"/>
                    <a:pt x="3181" y="691"/>
                  </a:cubicBezTo>
                  <a:cubicBezTo>
                    <a:pt x="2302" y="963"/>
                    <a:pt x="1382" y="922"/>
                    <a:pt x="482" y="1026"/>
                  </a:cubicBezTo>
                  <a:cubicBezTo>
                    <a:pt x="315" y="1089"/>
                    <a:pt x="126" y="1026"/>
                    <a:pt x="1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67"/>
            <p:cNvSpPr/>
            <p:nvPr/>
          </p:nvSpPr>
          <p:spPr>
            <a:xfrm>
              <a:off x="5655775" y="4760950"/>
              <a:ext cx="97325" cy="21475"/>
            </a:xfrm>
            <a:custGeom>
              <a:avLst/>
              <a:gdLst/>
              <a:ahLst/>
              <a:cxnLst/>
              <a:rect l="l" t="t" r="r" b="b"/>
              <a:pathLst>
                <a:path w="3893" h="859" extrusionOk="0">
                  <a:moveTo>
                    <a:pt x="0" y="461"/>
                  </a:moveTo>
                  <a:cubicBezTo>
                    <a:pt x="105" y="210"/>
                    <a:pt x="293" y="230"/>
                    <a:pt x="503" y="210"/>
                  </a:cubicBezTo>
                  <a:cubicBezTo>
                    <a:pt x="1486" y="189"/>
                    <a:pt x="2469" y="314"/>
                    <a:pt x="3432" y="42"/>
                  </a:cubicBezTo>
                  <a:cubicBezTo>
                    <a:pt x="3599" y="0"/>
                    <a:pt x="3788" y="63"/>
                    <a:pt x="3892" y="210"/>
                  </a:cubicBezTo>
                  <a:cubicBezTo>
                    <a:pt x="3139" y="461"/>
                    <a:pt x="2428" y="858"/>
                    <a:pt x="1570" y="565"/>
                  </a:cubicBezTo>
                  <a:cubicBezTo>
                    <a:pt x="1089" y="398"/>
                    <a:pt x="524" y="607"/>
                    <a:pt x="0" y="4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67"/>
            <p:cNvSpPr/>
            <p:nvPr/>
          </p:nvSpPr>
          <p:spPr>
            <a:xfrm>
              <a:off x="4661900" y="4641675"/>
              <a:ext cx="47625" cy="31425"/>
            </a:xfrm>
            <a:custGeom>
              <a:avLst/>
              <a:gdLst/>
              <a:ahLst/>
              <a:cxnLst/>
              <a:rect l="l" t="t" r="r" b="b"/>
              <a:pathLst>
                <a:path w="1905" h="1257" extrusionOk="0">
                  <a:moveTo>
                    <a:pt x="22" y="210"/>
                  </a:moveTo>
                  <a:lnTo>
                    <a:pt x="22" y="64"/>
                  </a:lnTo>
                  <a:cubicBezTo>
                    <a:pt x="314" y="1"/>
                    <a:pt x="628" y="1"/>
                    <a:pt x="921" y="84"/>
                  </a:cubicBezTo>
                  <a:cubicBezTo>
                    <a:pt x="1089" y="587"/>
                    <a:pt x="1507" y="294"/>
                    <a:pt x="1800" y="377"/>
                  </a:cubicBezTo>
                  <a:cubicBezTo>
                    <a:pt x="1842" y="628"/>
                    <a:pt x="1863" y="880"/>
                    <a:pt x="1905" y="1256"/>
                  </a:cubicBezTo>
                  <a:cubicBezTo>
                    <a:pt x="1570" y="1005"/>
                    <a:pt x="1151" y="880"/>
                    <a:pt x="733" y="900"/>
                  </a:cubicBezTo>
                  <a:cubicBezTo>
                    <a:pt x="335" y="900"/>
                    <a:pt x="1" y="712"/>
                    <a:pt x="22" y="2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67"/>
            <p:cNvSpPr/>
            <p:nvPr/>
          </p:nvSpPr>
          <p:spPr>
            <a:xfrm>
              <a:off x="4328700" y="4766700"/>
              <a:ext cx="46050" cy="36125"/>
            </a:xfrm>
            <a:custGeom>
              <a:avLst/>
              <a:gdLst/>
              <a:ahLst/>
              <a:cxnLst/>
              <a:rect l="l" t="t" r="r" b="b"/>
              <a:pathLst>
                <a:path w="1842" h="1445" extrusionOk="0">
                  <a:moveTo>
                    <a:pt x="63" y="1214"/>
                  </a:moveTo>
                  <a:cubicBezTo>
                    <a:pt x="84" y="984"/>
                    <a:pt x="0" y="586"/>
                    <a:pt x="461" y="858"/>
                  </a:cubicBezTo>
                  <a:cubicBezTo>
                    <a:pt x="712" y="1068"/>
                    <a:pt x="1067" y="1089"/>
                    <a:pt x="1360" y="963"/>
                  </a:cubicBezTo>
                  <a:cubicBezTo>
                    <a:pt x="1486" y="712"/>
                    <a:pt x="1235" y="503"/>
                    <a:pt x="1318" y="272"/>
                  </a:cubicBezTo>
                  <a:cubicBezTo>
                    <a:pt x="1360" y="147"/>
                    <a:pt x="1402" y="42"/>
                    <a:pt x="1549" y="42"/>
                  </a:cubicBezTo>
                  <a:cubicBezTo>
                    <a:pt x="1674" y="0"/>
                    <a:pt x="1779" y="84"/>
                    <a:pt x="1800" y="210"/>
                  </a:cubicBezTo>
                  <a:cubicBezTo>
                    <a:pt x="1821" y="544"/>
                    <a:pt x="1821" y="858"/>
                    <a:pt x="1842" y="1193"/>
                  </a:cubicBezTo>
                  <a:cubicBezTo>
                    <a:pt x="1277" y="1423"/>
                    <a:pt x="628" y="1444"/>
                    <a:pt x="63" y="12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67"/>
            <p:cNvSpPr/>
            <p:nvPr/>
          </p:nvSpPr>
          <p:spPr>
            <a:xfrm>
              <a:off x="4059825" y="4643250"/>
              <a:ext cx="44500" cy="28275"/>
            </a:xfrm>
            <a:custGeom>
              <a:avLst/>
              <a:gdLst/>
              <a:ahLst/>
              <a:cxnLst/>
              <a:rect l="l" t="t" r="r" b="b"/>
              <a:pathLst>
                <a:path w="1780" h="1131" extrusionOk="0">
                  <a:moveTo>
                    <a:pt x="1779" y="189"/>
                  </a:moveTo>
                  <a:cubicBezTo>
                    <a:pt x="1716" y="356"/>
                    <a:pt x="1653" y="524"/>
                    <a:pt x="1612" y="691"/>
                  </a:cubicBezTo>
                  <a:cubicBezTo>
                    <a:pt x="1486" y="1047"/>
                    <a:pt x="1256" y="1130"/>
                    <a:pt x="1089" y="817"/>
                  </a:cubicBezTo>
                  <a:cubicBezTo>
                    <a:pt x="817" y="356"/>
                    <a:pt x="273" y="649"/>
                    <a:pt x="1" y="314"/>
                  </a:cubicBezTo>
                  <a:cubicBezTo>
                    <a:pt x="565" y="1"/>
                    <a:pt x="1172" y="231"/>
                    <a:pt x="1779" y="1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67"/>
            <p:cNvSpPr/>
            <p:nvPr/>
          </p:nvSpPr>
          <p:spPr>
            <a:xfrm>
              <a:off x="5535975" y="4766700"/>
              <a:ext cx="62275" cy="7875"/>
            </a:xfrm>
            <a:custGeom>
              <a:avLst/>
              <a:gdLst/>
              <a:ahLst/>
              <a:cxnLst/>
              <a:rect l="l" t="t" r="r" b="b"/>
              <a:pathLst>
                <a:path w="2491" h="315" extrusionOk="0">
                  <a:moveTo>
                    <a:pt x="1" y="314"/>
                  </a:moveTo>
                  <a:cubicBezTo>
                    <a:pt x="43" y="168"/>
                    <a:pt x="106" y="0"/>
                    <a:pt x="273" y="0"/>
                  </a:cubicBezTo>
                  <a:lnTo>
                    <a:pt x="2198" y="0"/>
                  </a:lnTo>
                  <a:cubicBezTo>
                    <a:pt x="2365" y="0"/>
                    <a:pt x="2449" y="147"/>
                    <a:pt x="2491" y="2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67"/>
            <p:cNvSpPr/>
            <p:nvPr/>
          </p:nvSpPr>
          <p:spPr>
            <a:xfrm>
              <a:off x="4463125" y="4771400"/>
              <a:ext cx="35600" cy="20950"/>
            </a:xfrm>
            <a:custGeom>
              <a:avLst/>
              <a:gdLst/>
              <a:ahLst/>
              <a:cxnLst/>
              <a:rect l="l" t="t" r="r" b="b"/>
              <a:pathLst>
                <a:path w="1424" h="838" extrusionOk="0">
                  <a:moveTo>
                    <a:pt x="1" y="838"/>
                  </a:moveTo>
                  <a:cubicBezTo>
                    <a:pt x="84" y="64"/>
                    <a:pt x="189" y="1"/>
                    <a:pt x="817" y="356"/>
                  </a:cubicBezTo>
                  <a:cubicBezTo>
                    <a:pt x="1026" y="482"/>
                    <a:pt x="1382" y="440"/>
                    <a:pt x="1423" y="7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67"/>
            <p:cNvSpPr/>
            <p:nvPr/>
          </p:nvSpPr>
          <p:spPr>
            <a:xfrm>
              <a:off x="4622150" y="4774550"/>
              <a:ext cx="36125" cy="23550"/>
            </a:xfrm>
            <a:custGeom>
              <a:avLst/>
              <a:gdLst/>
              <a:ahLst/>
              <a:cxnLst/>
              <a:rect l="l" t="t" r="r" b="b"/>
              <a:pathLst>
                <a:path w="1445" h="942" extrusionOk="0">
                  <a:moveTo>
                    <a:pt x="21" y="816"/>
                  </a:moveTo>
                  <a:cubicBezTo>
                    <a:pt x="42" y="670"/>
                    <a:pt x="0" y="440"/>
                    <a:pt x="252" y="440"/>
                  </a:cubicBezTo>
                  <a:cubicBezTo>
                    <a:pt x="398" y="440"/>
                    <a:pt x="544" y="586"/>
                    <a:pt x="670" y="482"/>
                  </a:cubicBezTo>
                  <a:cubicBezTo>
                    <a:pt x="1277" y="0"/>
                    <a:pt x="1319" y="482"/>
                    <a:pt x="1444" y="879"/>
                  </a:cubicBezTo>
                  <a:cubicBezTo>
                    <a:pt x="963" y="942"/>
                    <a:pt x="482" y="921"/>
                    <a:pt x="21" y="8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67"/>
            <p:cNvSpPr/>
            <p:nvPr/>
          </p:nvSpPr>
          <p:spPr>
            <a:xfrm>
              <a:off x="4090700" y="4793900"/>
              <a:ext cx="35575" cy="15200"/>
            </a:xfrm>
            <a:custGeom>
              <a:avLst/>
              <a:gdLst/>
              <a:ahLst/>
              <a:cxnLst/>
              <a:rect l="l" t="t" r="r" b="b"/>
              <a:pathLst>
                <a:path w="1423" h="608" extrusionOk="0">
                  <a:moveTo>
                    <a:pt x="0" y="314"/>
                  </a:moveTo>
                  <a:cubicBezTo>
                    <a:pt x="21" y="189"/>
                    <a:pt x="63" y="1"/>
                    <a:pt x="167" y="42"/>
                  </a:cubicBezTo>
                  <a:cubicBezTo>
                    <a:pt x="565" y="210"/>
                    <a:pt x="1046" y="1"/>
                    <a:pt x="1423" y="314"/>
                  </a:cubicBezTo>
                  <a:cubicBezTo>
                    <a:pt x="942" y="607"/>
                    <a:pt x="460" y="503"/>
                    <a:pt x="0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67"/>
            <p:cNvSpPr/>
            <p:nvPr/>
          </p:nvSpPr>
          <p:spPr>
            <a:xfrm>
              <a:off x="5097625" y="4772975"/>
              <a:ext cx="17300" cy="20950"/>
            </a:xfrm>
            <a:custGeom>
              <a:avLst/>
              <a:gdLst/>
              <a:ahLst/>
              <a:cxnLst/>
              <a:rect l="l" t="t" r="r" b="b"/>
              <a:pathLst>
                <a:path w="692" h="838" extrusionOk="0">
                  <a:moveTo>
                    <a:pt x="1" y="607"/>
                  </a:moveTo>
                  <a:cubicBezTo>
                    <a:pt x="210" y="482"/>
                    <a:pt x="440" y="1"/>
                    <a:pt x="691" y="586"/>
                  </a:cubicBezTo>
                  <a:cubicBezTo>
                    <a:pt x="524" y="817"/>
                    <a:pt x="168" y="838"/>
                    <a:pt x="1" y="6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67"/>
            <p:cNvSpPr/>
            <p:nvPr/>
          </p:nvSpPr>
          <p:spPr>
            <a:xfrm>
              <a:off x="4866425" y="4778200"/>
              <a:ext cx="18350" cy="15725"/>
            </a:xfrm>
            <a:custGeom>
              <a:avLst/>
              <a:gdLst/>
              <a:ahLst/>
              <a:cxnLst/>
              <a:rect l="l" t="t" r="r" b="b"/>
              <a:pathLst>
                <a:path w="734" h="629" extrusionOk="0">
                  <a:moveTo>
                    <a:pt x="1" y="398"/>
                  </a:moveTo>
                  <a:cubicBezTo>
                    <a:pt x="524" y="1"/>
                    <a:pt x="524" y="1"/>
                    <a:pt x="733" y="440"/>
                  </a:cubicBezTo>
                  <a:cubicBezTo>
                    <a:pt x="524" y="629"/>
                    <a:pt x="189" y="608"/>
                    <a:pt x="1" y="3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67"/>
            <p:cNvSpPr/>
            <p:nvPr/>
          </p:nvSpPr>
          <p:spPr>
            <a:xfrm>
              <a:off x="5607125" y="476880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1" y="230"/>
                  </a:moveTo>
                  <a:cubicBezTo>
                    <a:pt x="252" y="0"/>
                    <a:pt x="628" y="0"/>
                    <a:pt x="879" y="230"/>
                  </a:cubicBezTo>
                  <a:cubicBezTo>
                    <a:pt x="628" y="481"/>
                    <a:pt x="252" y="481"/>
                    <a:pt x="1" y="2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67"/>
            <p:cNvSpPr/>
            <p:nvPr/>
          </p:nvSpPr>
          <p:spPr>
            <a:xfrm>
              <a:off x="4130450" y="4645350"/>
              <a:ext cx="17800" cy="15175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712" y="230"/>
                  </a:moveTo>
                  <a:lnTo>
                    <a:pt x="502" y="356"/>
                  </a:lnTo>
                  <a:cubicBezTo>
                    <a:pt x="105" y="607"/>
                    <a:pt x="105" y="607"/>
                    <a:pt x="0" y="84"/>
                  </a:cubicBezTo>
                  <a:cubicBezTo>
                    <a:pt x="230" y="21"/>
                    <a:pt x="481" y="0"/>
                    <a:pt x="712" y="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67"/>
            <p:cNvSpPr/>
            <p:nvPr/>
          </p:nvSpPr>
          <p:spPr>
            <a:xfrm>
              <a:off x="4582925" y="4785525"/>
              <a:ext cx="17800" cy="12575"/>
            </a:xfrm>
            <a:custGeom>
              <a:avLst/>
              <a:gdLst/>
              <a:ahLst/>
              <a:cxnLst/>
              <a:rect l="l" t="t" r="r" b="b"/>
              <a:pathLst>
                <a:path w="712" h="503" extrusionOk="0">
                  <a:moveTo>
                    <a:pt x="0" y="294"/>
                  </a:moveTo>
                  <a:cubicBezTo>
                    <a:pt x="251" y="84"/>
                    <a:pt x="523" y="1"/>
                    <a:pt x="712" y="377"/>
                  </a:cubicBezTo>
                  <a:cubicBezTo>
                    <a:pt x="481" y="503"/>
                    <a:pt x="188" y="482"/>
                    <a:pt x="0" y="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67"/>
            <p:cNvSpPr/>
            <p:nvPr/>
          </p:nvSpPr>
          <p:spPr>
            <a:xfrm>
              <a:off x="4689100" y="4786575"/>
              <a:ext cx="13625" cy="11000"/>
            </a:xfrm>
            <a:custGeom>
              <a:avLst/>
              <a:gdLst/>
              <a:ahLst/>
              <a:cxnLst/>
              <a:rect l="l" t="t" r="r" b="b"/>
              <a:pathLst>
                <a:path w="545" h="440" extrusionOk="0">
                  <a:moveTo>
                    <a:pt x="1" y="356"/>
                  </a:moveTo>
                  <a:cubicBezTo>
                    <a:pt x="126" y="1"/>
                    <a:pt x="314" y="1"/>
                    <a:pt x="545" y="252"/>
                  </a:cubicBezTo>
                  <a:cubicBezTo>
                    <a:pt x="398" y="419"/>
                    <a:pt x="189" y="440"/>
                    <a:pt x="1" y="3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67"/>
            <p:cNvSpPr/>
            <p:nvPr/>
          </p:nvSpPr>
          <p:spPr>
            <a:xfrm>
              <a:off x="5638000" y="476775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42" y="21"/>
                    <a:pt x="167" y="21"/>
                  </a:cubicBezTo>
                  <a:cubicBezTo>
                    <a:pt x="314" y="0"/>
                    <a:pt x="335" y="126"/>
                    <a:pt x="356" y="210"/>
                  </a:cubicBezTo>
                  <a:cubicBezTo>
                    <a:pt x="251" y="272"/>
                    <a:pt x="126" y="272"/>
                    <a:pt x="0" y="2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67"/>
            <p:cNvSpPr/>
            <p:nvPr/>
          </p:nvSpPr>
          <p:spPr>
            <a:xfrm>
              <a:off x="4711600" y="4788150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0" y="189"/>
                  </a:moveTo>
                  <a:cubicBezTo>
                    <a:pt x="105" y="0"/>
                    <a:pt x="231" y="21"/>
                    <a:pt x="356" y="189"/>
                  </a:cubicBezTo>
                  <a:cubicBezTo>
                    <a:pt x="231" y="356"/>
                    <a:pt x="105" y="356"/>
                    <a:pt x="0" y="1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67"/>
            <p:cNvSpPr/>
            <p:nvPr/>
          </p:nvSpPr>
          <p:spPr>
            <a:xfrm>
              <a:off x="4844450" y="4783450"/>
              <a:ext cx="8925" cy="9425"/>
            </a:xfrm>
            <a:custGeom>
              <a:avLst/>
              <a:gdLst/>
              <a:ahLst/>
              <a:cxnLst/>
              <a:rect l="l" t="t" r="r" b="b"/>
              <a:pathLst>
                <a:path w="357" h="377" extrusionOk="0">
                  <a:moveTo>
                    <a:pt x="1" y="188"/>
                  </a:moveTo>
                  <a:cubicBezTo>
                    <a:pt x="126" y="0"/>
                    <a:pt x="252" y="21"/>
                    <a:pt x="357" y="209"/>
                  </a:cubicBezTo>
                  <a:cubicBezTo>
                    <a:pt x="231" y="377"/>
                    <a:pt x="126" y="356"/>
                    <a:pt x="1" y="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67"/>
            <p:cNvSpPr/>
            <p:nvPr/>
          </p:nvSpPr>
          <p:spPr>
            <a:xfrm>
              <a:off x="5474250" y="4775075"/>
              <a:ext cx="8400" cy="840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" y="168"/>
                  </a:moveTo>
                  <a:cubicBezTo>
                    <a:pt x="106" y="0"/>
                    <a:pt x="231" y="0"/>
                    <a:pt x="336" y="168"/>
                  </a:cubicBezTo>
                  <a:cubicBezTo>
                    <a:pt x="231" y="335"/>
                    <a:pt x="106" y="335"/>
                    <a:pt x="1" y="1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67"/>
            <p:cNvSpPr/>
            <p:nvPr/>
          </p:nvSpPr>
          <p:spPr>
            <a:xfrm>
              <a:off x="5097125" y="4725900"/>
              <a:ext cx="52850" cy="39775"/>
            </a:xfrm>
            <a:custGeom>
              <a:avLst/>
              <a:gdLst/>
              <a:ahLst/>
              <a:cxnLst/>
              <a:rect l="l" t="t" r="r" b="b"/>
              <a:pathLst>
                <a:path w="2114" h="1591" extrusionOk="0">
                  <a:moveTo>
                    <a:pt x="42" y="1109"/>
                  </a:moveTo>
                  <a:cubicBezTo>
                    <a:pt x="84" y="942"/>
                    <a:pt x="147" y="754"/>
                    <a:pt x="167" y="586"/>
                  </a:cubicBezTo>
                  <a:cubicBezTo>
                    <a:pt x="209" y="210"/>
                    <a:pt x="439" y="126"/>
                    <a:pt x="732" y="231"/>
                  </a:cubicBezTo>
                  <a:cubicBezTo>
                    <a:pt x="1088" y="335"/>
                    <a:pt x="1402" y="461"/>
                    <a:pt x="1695" y="105"/>
                  </a:cubicBezTo>
                  <a:cubicBezTo>
                    <a:pt x="1779" y="0"/>
                    <a:pt x="1925" y="0"/>
                    <a:pt x="2009" y="105"/>
                  </a:cubicBezTo>
                  <a:cubicBezTo>
                    <a:pt x="2113" y="210"/>
                    <a:pt x="2030" y="314"/>
                    <a:pt x="2009" y="419"/>
                  </a:cubicBezTo>
                  <a:cubicBezTo>
                    <a:pt x="1967" y="796"/>
                    <a:pt x="1611" y="1068"/>
                    <a:pt x="1255" y="1005"/>
                  </a:cubicBezTo>
                  <a:cubicBezTo>
                    <a:pt x="879" y="963"/>
                    <a:pt x="732" y="1026"/>
                    <a:pt x="607" y="1360"/>
                  </a:cubicBezTo>
                  <a:cubicBezTo>
                    <a:pt x="565" y="1528"/>
                    <a:pt x="398" y="1591"/>
                    <a:pt x="251" y="1528"/>
                  </a:cubicBezTo>
                  <a:cubicBezTo>
                    <a:pt x="84" y="1444"/>
                    <a:pt x="0" y="1277"/>
                    <a:pt x="42" y="11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67"/>
            <p:cNvSpPr/>
            <p:nvPr/>
          </p:nvSpPr>
          <p:spPr>
            <a:xfrm>
              <a:off x="5821600" y="4678825"/>
              <a:ext cx="14150" cy="12050"/>
            </a:xfrm>
            <a:custGeom>
              <a:avLst/>
              <a:gdLst/>
              <a:ahLst/>
              <a:cxnLst/>
              <a:rect l="l" t="t" r="r" b="b"/>
              <a:pathLst>
                <a:path w="566" h="482" extrusionOk="0">
                  <a:moveTo>
                    <a:pt x="314" y="482"/>
                  </a:moveTo>
                  <a:cubicBezTo>
                    <a:pt x="168" y="482"/>
                    <a:pt x="0" y="461"/>
                    <a:pt x="21" y="272"/>
                  </a:cubicBezTo>
                  <a:cubicBezTo>
                    <a:pt x="0" y="105"/>
                    <a:pt x="147" y="0"/>
                    <a:pt x="293" y="0"/>
                  </a:cubicBezTo>
                  <a:cubicBezTo>
                    <a:pt x="461" y="0"/>
                    <a:pt x="565" y="126"/>
                    <a:pt x="565" y="293"/>
                  </a:cubicBezTo>
                  <a:cubicBezTo>
                    <a:pt x="565" y="461"/>
                    <a:pt x="440" y="461"/>
                    <a:pt x="314" y="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67"/>
            <p:cNvSpPr/>
            <p:nvPr/>
          </p:nvSpPr>
          <p:spPr>
            <a:xfrm>
              <a:off x="5341400" y="4657375"/>
              <a:ext cx="15725" cy="11525"/>
            </a:xfrm>
            <a:custGeom>
              <a:avLst/>
              <a:gdLst/>
              <a:ahLst/>
              <a:cxnLst/>
              <a:rect l="l" t="t" r="r" b="b"/>
              <a:pathLst>
                <a:path w="629" h="461" extrusionOk="0">
                  <a:moveTo>
                    <a:pt x="210" y="0"/>
                  </a:moveTo>
                  <a:cubicBezTo>
                    <a:pt x="356" y="21"/>
                    <a:pt x="544" y="84"/>
                    <a:pt x="586" y="272"/>
                  </a:cubicBezTo>
                  <a:cubicBezTo>
                    <a:pt x="628" y="398"/>
                    <a:pt x="482" y="461"/>
                    <a:pt x="377" y="461"/>
                  </a:cubicBezTo>
                  <a:cubicBezTo>
                    <a:pt x="189" y="461"/>
                    <a:pt x="0" y="419"/>
                    <a:pt x="21" y="168"/>
                  </a:cubicBezTo>
                  <a:cubicBezTo>
                    <a:pt x="21" y="84"/>
                    <a:pt x="105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67"/>
            <p:cNvSpPr/>
            <p:nvPr/>
          </p:nvSpPr>
          <p:spPr>
            <a:xfrm>
              <a:off x="5301650" y="4675150"/>
              <a:ext cx="7875" cy="9975"/>
            </a:xfrm>
            <a:custGeom>
              <a:avLst/>
              <a:gdLst/>
              <a:ahLst/>
              <a:cxnLst/>
              <a:rect l="l" t="t" r="r" b="b"/>
              <a:pathLst>
                <a:path w="315" h="399" extrusionOk="0">
                  <a:moveTo>
                    <a:pt x="314" y="210"/>
                  </a:moveTo>
                  <a:cubicBezTo>
                    <a:pt x="272" y="252"/>
                    <a:pt x="251" y="357"/>
                    <a:pt x="189" y="357"/>
                  </a:cubicBezTo>
                  <a:cubicBezTo>
                    <a:pt x="42" y="398"/>
                    <a:pt x="21" y="273"/>
                    <a:pt x="0" y="168"/>
                  </a:cubicBezTo>
                  <a:cubicBezTo>
                    <a:pt x="0" y="85"/>
                    <a:pt x="63" y="1"/>
                    <a:pt x="168" y="1"/>
                  </a:cubicBezTo>
                  <a:cubicBezTo>
                    <a:pt x="251" y="22"/>
                    <a:pt x="293" y="85"/>
                    <a:pt x="314" y="2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67"/>
            <p:cNvSpPr/>
            <p:nvPr/>
          </p:nvSpPr>
          <p:spPr>
            <a:xfrm>
              <a:off x="5360225" y="467935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68"/>
                    <a:pt x="168" y="209"/>
                  </a:cubicBezTo>
                  <a:cubicBezTo>
                    <a:pt x="105" y="189"/>
                    <a:pt x="42" y="189"/>
                    <a:pt x="22" y="147"/>
                  </a:cubicBezTo>
                  <a:cubicBezTo>
                    <a:pt x="1" y="105"/>
                    <a:pt x="63" y="42"/>
                    <a:pt x="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67"/>
            <p:cNvSpPr/>
            <p:nvPr/>
          </p:nvSpPr>
          <p:spPr>
            <a:xfrm>
              <a:off x="4611175" y="4651100"/>
              <a:ext cx="50225" cy="32975"/>
            </a:xfrm>
            <a:custGeom>
              <a:avLst/>
              <a:gdLst/>
              <a:ahLst/>
              <a:cxnLst/>
              <a:rect l="l" t="t" r="r" b="b"/>
              <a:pathLst>
                <a:path w="2009" h="1319" extrusionOk="0">
                  <a:moveTo>
                    <a:pt x="105" y="0"/>
                  </a:moveTo>
                  <a:lnTo>
                    <a:pt x="837" y="0"/>
                  </a:lnTo>
                  <a:cubicBezTo>
                    <a:pt x="816" y="398"/>
                    <a:pt x="942" y="691"/>
                    <a:pt x="1402" y="691"/>
                  </a:cubicBezTo>
                  <a:cubicBezTo>
                    <a:pt x="1527" y="691"/>
                    <a:pt x="1632" y="712"/>
                    <a:pt x="1758" y="754"/>
                  </a:cubicBezTo>
                  <a:cubicBezTo>
                    <a:pt x="1883" y="795"/>
                    <a:pt x="2009" y="900"/>
                    <a:pt x="1967" y="1067"/>
                  </a:cubicBezTo>
                  <a:cubicBezTo>
                    <a:pt x="1925" y="1214"/>
                    <a:pt x="1799" y="1214"/>
                    <a:pt x="1695" y="1235"/>
                  </a:cubicBezTo>
                  <a:cubicBezTo>
                    <a:pt x="1109" y="1319"/>
                    <a:pt x="691" y="942"/>
                    <a:pt x="230" y="733"/>
                  </a:cubicBezTo>
                  <a:cubicBezTo>
                    <a:pt x="0" y="649"/>
                    <a:pt x="146" y="251"/>
                    <a:pt x="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67"/>
            <p:cNvSpPr/>
            <p:nvPr/>
          </p:nvSpPr>
          <p:spPr>
            <a:xfrm>
              <a:off x="4476200" y="4645875"/>
              <a:ext cx="35600" cy="15175"/>
            </a:xfrm>
            <a:custGeom>
              <a:avLst/>
              <a:gdLst/>
              <a:ahLst/>
              <a:cxnLst/>
              <a:rect l="l" t="t" r="r" b="b"/>
              <a:pathLst>
                <a:path w="1424" h="607" extrusionOk="0">
                  <a:moveTo>
                    <a:pt x="1" y="377"/>
                  </a:moveTo>
                  <a:cubicBezTo>
                    <a:pt x="1" y="168"/>
                    <a:pt x="189" y="0"/>
                    <a:pt x="398" y="42"/>
                  </a:cubicBezTo>
                  <a:lnTo>
                    <a:pt x="1424" y="42"/>
                  </a:lnTo>
                  <a:cubicBezTo>
                    <a:pt x="1068" y="607"/>
                    <a:pt x="545" y="523"/>
                    <a:pt x="1" y="3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67"/>
            <p:cNvSpPr/>
            <p:nvPr/>
          </p:nvSpPr>
          <p:spPr>
            <a:xfrm>
              <a:off x="4454750" y="4717525"/>
              <a:ext cx="16775" cy="17300"/>
            </a:xfrm>
            <a:custGeom>
              <a:avLst/>
              <a:gdLst/>
              <a:ahLst/>
              <a:cxnLst/>
              <a:rect l="l" t="t" r="r" b="b"/>
              <a:pathLst>
                <a:path w="671" h="692" extrusionOk="0">
                  <a:moveTo>
                    <a:pt x="336" y="670"/>
                  </a:moveTo>
                  <a:cubicBezTo>
                    <a:pt x="126" y="649"/>
                    <a:pt x="1" y="461"/>
                    <a:pt x="22" y="273"/>
                  </a:cubicBezTo>
                  <a:cubicBezTo>
                    <a:pt x="1" y="126"/>
                    <a:pt x="147" y="1"/>
                    <a:pt x="294" y="43"/>
                  </a:cubicBezTo>
                  <a:cubicBezTo>
                    <a:pt x="503" y="43"/>
                    <a:pt x="670" y="231"/>
                    <a:pt x="649" y="440"/>
                  </a:cubicBezTo>
                  <a:cubicBezTo>
                    <a:pt x="670" y="607"/>
                    <a:pt x="545" y="691"/>
                    <a:pt x="336" y="6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67"/>
            <p:cNvSpPr/>
            <p:nvPr/>
          </p:nvSpPr>
          <p:spPr>
            <a:xfrm>
              <a:off x="4406100" y="4660500"/>
              <a:ext cx="12075" cy="13125"/>
            </a:xfrm>
            <a:custGeom>
              <a:avLst/>
              <a:gdLst/>
              <a:ahLst/>
              <a:cxnLst/>
              <a:rect l="l" t="t" r="r" b="b"/>
              <a:pathLst>
                <a:path w="483" h="525" extrusionOk="0">
                  <a:moveTo>
                    <a:pt x="461" y="210"/>
                  </a:moveTo>
                  <a:cubicBezTo>
                    <a:pt x="482" y="336"/>
                    <a:pt x="440" y="440"/>
                    <a:pt x="315" y="461"/>
                  </a:cubicBezTo>
                  <a:cubicBezTo>
                    <a:pt x="147" y="524"/>
                    <a:pt x="1" y="399"/>
                    <a:pt x="22" y="252"/>
                  </a:cubicBezTo>
                  <a:cubicBezTo>
                    <a:pt x="1" y="127"/>
                    <a:pt x="106" y="22"/>
                    <a:pt x="231" y="22"/>
                  </a:cubicBezTo>
                  <a:cubicBezTo>
                    <a:pt x="336" y="1"/>
                    <a:pt x="461" y="85"/>
                    <a:pt x="461" y="2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67"/>
            <p:cNvSpPr/>
            <p:nvPr/>
          </p:nvSpPr>
          <p:spPr>
            <a:xfrm>
              <a:off x="4832950" y="47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10" y="84"/>
                  </a:moveTo>
                  <a:cubicBezTo>
                    <a:pt x="189" y="126"/>
                    <a:pt x="189" y="209"/>
                    <a:pt x="147" y="209"/>
                  </a:cubicBezTo>
                  <a:cubicBezTo>
                    <a:pt x="105" y="230"/>
                    <a:pt x="42" y="189"/>
                    <a:pt x="1" y="168"/>
                  </a:cubicBezTo>
                  <a:cubicBezTo>
                    <a:pt x="22" y="105"/>
                    <a:pt x="42" y="42"/>
                    <a:pt x="63" y="21"/>
                  </a:cubicBezTo>
                  <a:cubicBezTo>
                    <a:pt x="105" y="0"/>
                    <a:pt x="168" y="63"/>
                    <a:pt x="210" y="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67"/>
            <p:cNvSpPr/>
            <p:nvPr/>
          </p:nvSpPr>
          <p:spPr>
            <a:xfrm>
              <a:off x="4753450" y="4670450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209" y="63"/>
                  </a:moveTo>
                  <a:cubicBezTo>
                    <a:pt x="189" y="105"/>
                    <a:pt x="168" y="189"/>
                    <a:pt x="126" y="210"/>
                  </a:cubicBezTo>
                  <a:cubicBezTo>
                    <a:pt x="105" y="210"/>
                    <a:pt x="42" y="168"/>
                    <a:pt x="0" y="147"/>
                  </a:cubicBezTo>
                  <a:cubicBezTo>
                    <a:pt x="21" y="105"/>
                    <a:pt x="21" y="21"/>
                    <a:pt x="63" y="1"/>
                  </a:cubicBezTo>
                  <a:cubicBezTo>
                    <a:pt x="105" y="1"/>
                    <a:pt x="147" y="42"/>
                    <a:pt x="209" y="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67"/>
            <p:cNvSpPr/>
            <p:nvPr/>
          </p:nvSpPr>
          <p:spPr>
            <a:xfrm>
              <a:off x="4300975" y="4696075"/>
              <a:ext cx="10475" cy="7350"/>
            </a:xfrm>
            <a:custGeom>
              <a:avLst/>
              <a:gdLst/>
              <a:ahLst/>
              <a:cxnLst/>
              <a:rect l="l" t="t" r="r" b="b"/>
              <a:pathLst>
                <a:path w="419" h="294" extrusionOk="0">
                  <a:moveTo>
                    <a:pt x="189" y="294"/>
                  </a:moveTo>
                  <a:cubicBezTo>
                    <a:pt x="63" y="273"/>
                    <a:pt x="0" y="231"/>
                    <a:pt x="21" y="147"/>
                  </a:cubicBezTo>
                  <a:cubicBezTo>
                    <a:pt x="21" y="43"/>
                    <a:pt x="105" y="1"/>
                    <a:pt x="189" y="1"/>
                  </a:cubicBezTo>
                  <a:cubicBezTo>
                    <a:pt x="314" y="1"/>
                    <a:pt x="419" y="64"/>
                    <a:pt x="356" y="210"/>
                  </a:cubicBezTo>
                  <a:cubicBezTo>
                    <a:pt x="356" y="252"/>
                    <a:pt x="230" y="294"/>
                    <a:pt x="189" y="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6" name="Google Shape;8706;p67"/>
          <p:cNvGrpSpPr/>
          <p:nvPr/>
        </p:nvGrpSpPr>
        <p:grpSpPr>
          <a:xfrm rot="-5400000" flipH="1">
            <a:off x="3752901" y="3850864"/>
            <a:ext cx="1197789" cy="82923"/>
            <a:chOff x="3998100" y="4633825"/>
            <a:chExt cx="2329875" cy="175275"/>
          </a:xfrm>
        </p:grpSpPr>
        <p:sp>
          <p:nvSpPr>
            <p:cNvPr id="8707" name="Google Shape;8707;p67"/>
            <p:cNvSpPr/>
            <p:nvPr/>
          </p:nvSpPr>
          <p:spPr>
            <a:xfrm>
              <a:off x="4853875" y="4633825"/>
              <a:ext cx="1023725" cy="161150"/>
            </a:xfrm>
            <a:custGeom>
              <a:avLst/>
              <a:gdLst/>
              <a:ahLst/>
              <a:cxnLst/>
              <a:rect l="l" t="t" r="r" b="b"/>
              <a:pathLst>
                <a:path w="40949" h="6446" extrusionOk="0">
                  <a:moveTo>
                    <a:pt x="2449" y="524"/>
                  </a:moveTo>
                  <a:lnTo>
                    <a:pt x="2993" y="545"/>
                  </a:lnTo>
                  <a:cubicBezTo>
                    <a:pt x="3055" y="629"/>
                    <a:pt x="3097" y="629"/>
                    <a:pt x="3160" y="566"/>
                  </a:cubicBezTo>
                  <a:cubicBezTo>
                    <a:pt x="3641" y="503"/>
                    <a:pt x="4123" y="503"/>
                    <a:pt x="4583" y="587"/>
                  </a:cubicBezTo>
                  <a:cubicBezTo>
                    <a:pt x="4646" y="670"/>
                    <a:pt x="4667" y="775"/>
                    <a:pt x="4729" y="796"/>
                  </a:cubicBezTo>
                  <a:cubicBezTo>
                    <a:pt x="4897" y="838"/>
                    <a:pt x="4918" y="691"/>
                    <a:pt x="4939" y="587"/>
                  </a:cubicBezTo>
                  <a:cubicBezTo>
                    <a:pt x="5587" y="503"/>
                    <a:pt x="6257" y="503"/>
                    <a:pt x="6905" y="587"/>
                  </a:cubicBezTo>
                  <a:cubicBezTo>
                    <a:pt x="7261" y="984"/>
                    <a:pt x="7428" y="984"/>
                    <a:pt x="7784" y="587"/>
                  </a:cubicBezTo>
                  <a:cubicBezTo>
                    <a:pt x="8600" y="503"/>
                    <a:pt x="9437" y="503"/>
                    <a:pt x="10274" y="608"/>
                  </a:cubicBezTo>
                  <a:cubicBezTo>
                    <a:pt x="10316" y="670"/>
                    <a:pt x="10337" y="796"/>
                    <a:pt x="10400" y="817"/>
                  </a:cubicBezTo>
                  <a:cubicBezTo>
                    <a:pt x="10567" y="859"/>
                    <a:pt x="10588" y="712"/>
                    <a:pt x="10630" y="608"/>
                  </a:cubicBezTo>
                  <a:lnTo>
                    <a:pt x="10985" y="608"/>
                  </a:lnTo>
                  <a:cubicBezTo>
                    <a:pt x="11237" y="963"/>
                    <a:pt x="11278" y="963"/>
                    <a:pt x="11509" y="587"/>
                  </a:cubicBezTo>
                  <a:cubicBezTo>
                    <a:pt x="12157" y="524"/>
                    <a:pt x="12806" y="524"/>
                    <a:pt x="13454" y="587"/>
                  </a:cubicBezTo>
                  <a:cubicBezTo>
                    <a:pt x="13747" y="1005"/>
                    <a:pt x="13852" y="1005"/>
                    <a:pt x="14166" y="587"/>
                  </a:cubicBezTo>
                  <a:cubicBezTo>
                    <a:pt x="14752" y="524"/>
                    <a:pt x="15338" y="503"/>
                    <a:pt x="15944" y="545"/>
                  </a:cubicBezTo>
                  <a:cubicBezTo>
                    <a:pt x="16154" y="817"/>
                    <a:pt x="16488" y="712"/>
                    <a:pt x="16760" y="817"/>
                  </a:cubicBezTo>
                  <a:cubicBezTo>
                    <a:pt x="17032" y="942"/>
                    <a:pt x="17263" y="775"/>
                    <a:pt x="17346" y="461"/>
                  </a:cubicBezTo>
                  <a:cubicBezTo>
                    <a:pt x="18120" y="357"/>
                    <a:pt x="18895" y="315"/>
                    <a:pt x="19669" y="378"/>
                  </a:cubicBezTo>
                  <a:cubicBezTo>
                    <a:pt x="19711" y="419"/>
                    <a:pt x="19773" y="482"/>
                    <a:pt x="19815" y="482"/>
                  </a:cubicBezTo>
                  <a:cubicBezTo>
                    <a:pt x="21029" y="503"/>
                    <a:pt x="22221" y="503"/>
                    <a:pt x="23435" y="524"/>
                  </a:cubicBezTo>
                  <a:cubicBezTo>
                    <a:pt x="23602" y="524"/>
                    <a:pt x="23707" y="398"/>
                    <a:pt x="23728" y="252"/>
                  </a:cubicBezTo>
                  <a:cubicBezTo>
                    <a:pt x="24084" y="168"/>
                    <a:pt x="24439" y="168"/>
                    <a:pt x="24795" y="231"/>
                  </a:cubicBezTo>
                  <a:cubicBezTo>
                    <a:pt x="25025" y="629"/>
                    <a:pt x="25088" y="629"/>
                    <a:pt x="25318" y="252"/>
                  </a:cubicBezTo>
                  <a:lnTo>
                    <a:pt x="26030" y="189"/>
                  </a:lnTo>
                  <a:cubicBezTo>
                    <a:pt x="26553" y="524"/>
                    <a:pt x="27159" y="294"/>
                    <a:pt x="27703" y="461"/>
                  </a:cubicBezTo>
                  <a:cubicBezTo>
                    <a:pt x="27871" y="503"/>
                    <a:pt x="27955" y="252"/>
                    <a:pt x="27996" y="85"/>
                  </a:cubicBezTo>
                  <a:cubicBezTo>
                    <a:pt x="28227" y="1"/>
                    <a:pt x="28478" y="22"/>
                    <a:pt x="28708" y="106"/>
                  </a:cubicBezTo>
                  <a:cubicBezTo>
                    <a:pt x="29147" y="503"/>
                    <a:pt x="29691" y="503"/>
                    <a:pt x="30235" y="398"/>
                  </a:cubicBezTo>
                  <a:cubicBezTo>
                    <a:pt x="30256" y="398"/>
                    <a:pt x="30277" y="294"/>
                    <a:pt x="30298" y="252"/>
                  </a:cubicBezTo>
                  <a:lnTo>
                    <a:pt x="30821" y="252"/>
                  </a:lnTo>
                  <a:cubicBezTo>
                    <a:pt x="31198" y="650"/>
                    <a:pt x="31428" y="650"/>
                    <a:pt x="31867" y="273"/>
                  </a:cubicBezTo>
                  <a:lnTo>
                    <a:pt x="32913" y="357"/>
                  </a:lnTo>
                  <a:cubicBezTo>
                    <a:pt x="33018" y="524"/>
                    <a:pt x="33144" y="566"/>
                    <a:pt x="33269" y="378"/>
                  </a:cubicBezTo>
                  <a:cubicBezTo>
                    <a:pt x="34169" y="357"/>
                    <a:pt x="35048" y="378"/>
                    <a:pt x="35947" y="440"/>
                  </a:cubicBezTo>
                  <a:cubicBezTo>
                    <a:pt x="36010" y="712"/>
                    <a:pt x="36198" y="712"/>
                    <a:pt x="36429" y="712"/>
                  </a:cubicBezTo>
                  <a:cubicBezTo>
                    <a:pt x="36784" y="712"/>
                    <a:pt x="37161" y="670"/>
                    <a:pt x="37475" y="775"/>
                  </a:cubicBezTo>
                  <a:cubicBezTo>
                    <a:pt x="37893" y="942"/>
                    <a:pt x="37621" y="1403"/>
                    <a:pt x="37726" y="1717"/>
                  </a:cubicBezTo>
                  <a:cubicBezTo>
                    <a:pt x="37768" y="1800"/>
                    <a:pt x="37830" y="1863"/>
                    <a:pt x="37914" y="1884"/>
                  </a:cubicBezTo>
                  <a:cubicBezTo>
                    <a:pt x="38040" y="1884"/>
                    <a:pt x="38144" y="1800"/>
                    <a:pt x="38165" y="1675"/>
                  </a:cubicBezTo>
                  <a:cubicBezTo>
                    <a:pt x="38186" y="1591"/>
                    <a:pt x="38186" y="1486"/>
                    <a:pt x="38144" y="1403"/>
                  </a:cubicBezTo>
                  <a:cubicBezTo>
                    <a:pt x="37977" y="984"/>
                    <a:pt x="38270" y="880"/>
                    <a:pt x="38563" y="817"/>
                  </a:cubicBezTo>
                  <a:cubicBezTo>
                    <a:pt x="38939" y="712"/>
                    <a:pt x="39253" y="942"/>
                    <a:pt x="39483" y="1403"/>
                  </a:cubicBezTo>
                  <a:cubicBezTo>
                    <a:pt x="39651" y="1821"/>
                    <a:pt x="39944" y="2156"/>
                    <a:pt x="40341" y="2344"/>
                  </a:cubicBezTo>
                  <a:cubicBezTo>
                    <a:pt x="40927" y="2595"/>
                    <a:pt x="40948" y="2721"/>
                    <a:pt x="40781" y="3453"/>
                  </a:cubicBezTo>
                  <a:cubicBezTo>
                    <a:pt x="39776" y="3328"/>
                    <a:pt x="39776" y="3349"/>
                    <a:pt x="40069" y="4165"/>
                  </a:cubicBezTo>
                  <a:cubicBezTo>
                    <a:pt x="39295" y="4290"/>
                    <a:pt x="39295" y="4290"/>
                    <a:pt x="38939" y="4039"/>
                  </a:cubicBezTo>
                  <a:cubicBezTo>
                    <a:pt x="38521" y="3704"/>
                    <a:pt x="38207" y="3746"/>
                    <a:pt x="37893" y="4207"/>
                  </a:cubicBezTo>
                  <a:cubicBezTo>
                    <a:pt x="37454" y="4834"/>
                    <a:pt x="37328" y="4834"/>
                    <a:pt x="36847" y="4290"/>
                  </a:cubicBezTo>
                  <a:cubicBezTo>
                    <a:pt x="36742" y="4186"/>
                    <a:pt x="36659" y="4060"/>
                    <a:pt x="36491" y="4144"/>
                  </a:cubicBezTo>
                  <a:cubicBezTo>
                    <a:pt x="36345" y="4186"/>
                    <a:pt x="36282" y="4374"/>
                    <a:pt x="36366" y="4499"/>
                  </a:cubicBezTo>
                  <a:cubicBezTo>
                    <a:pt x="36450" y="4751"/>
                    <a:pt x="36491" y="5023"/>
                    <a:pt x="36470" y="5295"/>
                  </a:cubicBezTo>
                  <a:lnTo>
                    <a:pt x="35947" y="5315"/>
                  </a:lnTo>
                  <a:cubicBezTo>
                    <a:pt x="35843" y="5169"/>
                    <a:pt x="35654" y="5106"/>
                    <a:pt x="35487" y="5169"/>
                  </a:cubicBezTo>
                  <a:cubicBezTo>
                    <a:pt x="34525" y="5420"/>
                    <a:pt x="33541" y="5295"/>
                    <a:pt x="32558" y="5336"/>
                  </a:cubicBezTo>
                  <a:cubicBezTo>
                    <a:pt x="32348" y="5336"/>
                    <a:pt x="32160" y="5336"/>
                    <a:pt x="32056" y="5567"/>
                  </a:cubicBezTo>
                  <a:lnTo>
                    <a:pt x="31700" y="5608"/>
                  </a:lnTo>
                  <a:cubicBezTo>
                    <a:pt x="31679" y="5504"/>
                    <a:pt x="31658" y="5399"/>
                    <a:pt x="31512" y="5399"/>
                  </a:cubicBezTo>
                  <a:cubicBezTo>
                    <a:pt x="31386" y="5399"/>
                    <a:pt x="31365" y="5525"/>
                    <a:pt x="31344" y="5629"/>
                  </a:cubicBezTo>
                  <a:lnTo>
                    <a:pt x="30988" y="5671"/>
                  </a:lnTo>
                  <a:cubicBezTo>
                    <a:pt x="30737" y="5441"/>
                    <a:pt x="30361" y="5441"/>
                    <a:pt x="30110" y="5671"/>
                  </a:cubicBezTo>
                  <a:lnTo>
                    <a:pt x="29754" y="5650"/>
                  </a:lnTo>
                  <a:cubicBezTo>
                    <a:pt x="29712" y="5504"/>
                    <a:pt x="29649" y="5357"/>
                    <a:pt x="29482" y="5357"/>
                  </a:cubicBezTo>
                  <a:lnTo>
                    <a:pt x="27536" y="5357"/>
                  </a:lnTo>
                  <a:cubicBezTo>
                    <a:pt x="27369" y="5357"/>
                    <a:pt x="27306" y="5504"/>
                    <a:pt x="27285" y="5671"/>
                  </a:cubicBezTo>
                  <a:cubicBezTo>
                    <a:pt x="26574" y="5859"/>
                    <a:pt x="25862" y="5922"/>
                    <a:pt x="25130" y="5839"/>
                  </a:cubicBezTo>
                  <a:cubicBezTo>
                    <a:pt x="25025" y="5671"/>
                    <a:pt x="24900" y="5671"/>
                    <a:pt x="24795" y="5839"/>
                  </a:cubicBezTo>
                  <a:cubicBezTo>
                    <a:pt x="24565" y="5880"/>
                    <a:pt x="24314" y="5880"/>
                    <a:pt x="24084" y="5818"/>
                  </a:cubicBezTo>
                  <a:cubicBezTo>
                    <a:pt x="24000" y="5336"/>
                    <a:pt x="23644" y="5211"/>
                    <a:pt x="23309" y="5399"/>
                  </a:cubicBezTo>
                  <a:cubicBezTo>
                    <a:pt x="22912" y="5629"/>
                    <a:pt x="22682" y="5483"/>
                    <a:pt x="22347" y="5315"/>
                  </a:cubicBezTo>
                  <a:cubicBezTo>
                    <a:pt x="21803" y="5064"/>
                    <a:pt x="21217" y="4751"/>
                    <a:pt x="20673" y="5357"/>
                  </a:cubicBezTo>
                  <a:cubicBezTo>
                    <a:pt x="20548" y="5504"/>
                    <a:pt x="20359" y="5504"/>
                    <a:pt x="20192" y="5504"/>
                  </a:cubicBezTo>
                  <a:cubicBezTo>
                    <a:pt x="19669" y="5546"/>
                    <a:pt x="19167" y="5253"/>
                    <a:pt x="18623" y="5462"/>
                  </a:cubicBezTo>
                  <a:cubicBezTo>
                    <a:pt x="18476" y="5525"/>
                    <a:pt x="18330" y="5336"/>
                    <a:pt x="18246" y="5169"/>
                  </a:cubicBezTo>
                  <a:cubicBezTo>
                    <a:pt x="18016" y="4730"/>
                    <a:pt x="17723" y="4771"/>
                    <a:pt x="17346" y="4960"/>
                  </a:cubicBezTo>
                  <a:cubicBezTo>
                    <a:pt x="17179" y="5064"/>
                    <a:pt x="16928" y="5064"/>
                    <a:pt x="16781" y="5190"/>
                  </a:cubicBezTo>
                  <a:cubicBezTo>
                    <a:pt x="16447" y="5441"/>
                    <a:pt x="16028" y="5504"/>
                    <a:pt x="15631" y="5357"/>
                  </a:cubicBezTo>
                  <a:cubicBezTo>
                    <a:pt x="14814" y="5085"/>
                    <a:pt x="13936" y="5106"/>
                    <a:pt x="13141" y="5441"/>
                  </a:cubicBezTo>
                  <a:cubicBezTo>
                    <a:pt x="12701" y="5608"/>
                    <a:pt x="12220" y="5671"/>
                    <a:pt x="11760" y="5587"/>
                  </a:cubicBezTo>
                  <a:cubicBezTo>
                    <a:pt x="11237" y="5525"/>
                    <a:pt x="11069" y="5755"/>
                    <a:pt x="10965" y="6173"/>
                  </a:cubicBezTo>
                  <a:lnTo>
                    <a:pt x="10441" y="6173"/>
                  </a:lnTo>
                  <a:cubicBezTo>
                    <a:pt x="10169" y="5587"/>
                    <a:pt x="9960" y="6069"/>
                    <a:pt x="9730" y="6194"/>
                  </a:cubicBezTo>
                  <a:cubicBezTo>
                    <a:pt x="9040" y="6194"/>
                    <a:pt x="8328" y="6215"/>
                    <a:pt x="7617" y="6194"/>
                  </a:cubicBezTo>
                  <a:cubicBezTo>
                    <a:pt x="6236" y="6173"/>
                    <a:pt x="4855" y="6445"/>
                    <a:pt x="3474" y="6362"/>
                  </a:cubicBezTo>
                  <a:cubicBezTo>
                    <a:pt x="3244" y="6341"/>
                    <a:pt x="3014" y="6404"/>
                    <a:pt x="2783" y="6278"/>
                  </a:cubicBezTo>
                  <a:cubicBezTo>
                    <a:pt x="2825" y="5943"/>
                    <a:pt x="2721" y="5546"/>
                    <a:pt x="3223" y="5420"/>
                  </a:cubicBezTo>
                  <a:cubicBezTo>
                    <a:pt x="3537" y="5357"/>
                    <a:pt x="3390" y="5127"/>
                    <a:pt x="3265" y="4939"/>
                  </a:cubicBezTo>
                  <a:cubicBezTo>
                    <a:pt x="3202" y="4834"/>
                    <a:pt x="3202" y="4709"/>
                    <a:pt x="3348" y="4646"/>
                  </a:cubicBezTo>
                  <a:cubicBezTo>
                    <a:pt x="3453" y="4604"/>
                    <a:pt x="3599" y="4646"/>
                    <a:pt x="3641" y="4771"/>
                  </a:cubicBezTo>
                  <a:cubicBezTo>
                    <a:pt x="3725" y="4918"/>
                    <a:pt x="3662" y="5148"/>
                    <a:pt x="3830" y="5253"/>
                  </a:cubicBezTo>
                  <a:cubicBezTo>
                    <a:pt x="3976" y="5357"/>
                    <a:pt x="4248" y="5587"/>
                    <a:pt x="4353" y="5315"/>
                  </a:cubicBezTo>
                  <a:cubicBezTo>
                    <a:pt x="4499" y="4876"/>
                    <a:pt x="4959" y="5023"/>
                    <a:pt x="5190" y="4730"/>
                  </a:cubicBezTo>
                  <a:cubicBezTo>
                    <a:pt x="5336" y="4520"/>
                    <a:pt x="5545" y="4625"/>
                    <a:pt x="5692" y="4834"/>
                  </a:cubicBezTo>
                  <a:cubicBezTo>
                    <a:pt x="5796" y="5002"/>
                    <a:pt x="5901" y="5169"/>
                    <a:pt x="6048" y="5336"/>
                  </a:cubicBezTo>
                  <a:cubicBezTo>
                    <a:pt x="6257" y="5546"/>
                    <a:pt x="6654" y="5587"/>
                    <a:pt x="6696" y="5378"/>
                  </a:cubicBezTo>
                  <a:cubicBezTo>
                    <a:pt x="6759" y="5169"/>
                    <a:pt x="6822" y="5148"/>
                    <a:pt x="7010" y="5127"/>
                  </a:cubicBezTo>
                  <a:cubicBezTo>
                    <a:pt x="7282" y="5106"/>
                    <a:pt x="7575" y="5064"/>
                    <a:pt x="7889" y="5023"/>
                  </a:cubicBezTo>
                  <a:cubicBezTo>
                    <a:pt x="7763" y="5357"/>
                    <a:pt x="7533" y="5713"/>
                    <a:pt x="8140" y="5650"/>
                  </a:cubicBezTo>
                  <a:cubicBezTo>
                    <a:pt x="8349" y="5629"/>
                    <a:pt x="8558" y="5922"/>
                    <a:pt x="8768" y="5650"/>
                  </a:cubicBezTo>
                  <a:cubicBezTo>
                    <a:pt x="8412" y="4876"/>
                    <a:pt x="8412" y="4876"/>
                    <a:pt x="9207" y="4876"/>
                  </a:cubicBezTo>
                  <a:cubicBezTo>
                    <a:pt x="9228" y="4876"/>
                    <a:pt x="9270" y="4792"/>
                    <a:pt x="9291" y="4751"/>
                  </a:cubicBezTo>
                  <a:cubicBezTo>
                    <a:pt x="8914" y="4499"/>
                    <a:pt x="8914" y="4499"/>
                    <a:pt x="8642" y="4499"/>
                  </a:cubicBezTo>
                  <a:cubicBezTo>
                    <a:pt x="8119" y="4520"/>
                    <a:pt x="7638" y="4520"/>
                    <a:pt x="7177" y="4227"/>
                  </a:cubicBezTo>
                  <a:cubicBezTo>
                    <a:pt x="6864" y="4018"/>
                    <a:pt x="6487" y="3976"/>
                    <a:pt x="6152" y="4123"/>
                  </a:cubicBezTo>
                  <a:cubicBezTo>
                    <a:pt x="5859" y="4227"/>
                    <a:pt x="5566" y="4248"/>
                    <a:pt x="5273" y="4207"/>
                  </a:cubicBezTo>
                  <a:cubicBezTo>
                    <a:pt x="5148" y="4207"/>
                    <a:pt x="5043" y="4123"/>
                    <a:pt x="5022" y="4018"/>
                  </a:cubicBezTo>
                  <a:cubicBezTo>
                    <a:pt x="4980" y="3893"/>
                    <a:pt x="5022" y="3767"/>
                    <a:pt x="5148" y="3725"/>
                  </a:cubicBezTo>
                  <a:cubicBezTo>
                    <a:pt x="5503" y="3516"/>
                    <a:pt x="5817" y="3223"/>
                    <a:pt x="6340" y="3432"/>
                  </a:cubicBezTo>
                  <a:cubicBezTo>
                    <a:pt x="6696" y="3579"/>
                    <a:pt x="7136" y="3600"/>
                    <a:pt x="7449" y="3809"/>
                  </a:cubicBezTo>
                  <a:cubicBezTo>
                    <a:pt x="7617" y="3663"/>
                    <a:pt x="7659" y="3411"/>
                    <a:pt x="7575" y="3370"/>
                  </a:cubicBezTo>
                  <a:cubicBezTo>
                    <a:pt x="6989" y="3119"/>
                    <a:pt x="6822" y="2135"/>
                    <a:pt x="5922" y="2428"/>
                  </a:cubicBezTo>
                  <a:cubicBezTo>
                    <a:pt x="5671" y="2491"/>
                    <a:pt x="5483" y="2323"/>
                    <a:pt x="5294" y="2156"/>
                  </a:cubicBezTo>
                  <a:cubicBezTo>
                    <a:pt x="5127" y="1989"/>
                    <a:pt x="4918" y="1821"/>
                    <a:pt x="4771" y="1968"/>
                  </a:cubicBezTo>
                  <a:cubicBezTo>
                    <a:pt x="4374" y="2302"/>
                    <a:pt x="3976" y="2177"/>
                    <a:pt x="3537" y="2135"/>
                  </a:cubicBezTo>
                  <a:cubicBezTo>
                    <a:pt x="3286" y="2093"/>
                    <a:pt x="1716" y="1821"/>
                    <a:pt x="1549" y="1696"/>
                  </a:cubicBezTo>
                  <a:cubicBezTo>
                    <a:pt x="1214" y="1445"/>
                    <a:pt x="838" y="1277"/>
                    <a:pt x="419" y="1214"/>
                  </a:cubicBezTo>
                  <a:cubicBezTo>
                    <a:pt x="63" y="1173"/>
                    <a:pt x="1" y="963"/>
                    <a:pt x="1" y="670"/>
                  </a:cubicBezTo>
                  <a:cubicBezTo>
                    <a:pt x="440" y="670"/>
                    <a:pt x="879" y="691"/>
                    <a:pt x="1319" y="670"/>
                  </a:cubicBezTo>
                  <a:cubicBezTo>
                    <a:pt x="1758" y="650"/>
                    <a:pt x="2114" y="838"/>
                    <a:pt x="2449" y="524"/>
                  </a:cubicBezTo>
                  <a:close/>
                  <a:moveTo>
                    <a:pt x="9772" y="4792"/>
                  </a:moveTo>
                  <a:cubicBezTo>
                    <a:pt x="9730" y="4960"/>
                    <a:pt x="9814" y="5148"/>
                    <a:pt x="10002" y="5211"/>
                  </a:cubicBezTo>
                  <a:cubicBezTo>
                    <a:pt x="10128" y="5295"/>
                    <a:pt x="10316" y="5211"/>
                    <a:pt x="10358" y="5064"/>
                  </a:cubicBezTo>
                  <a:cubicBezTo>
                    <a:pt x="10462" y="4730"/>
                    <a:pt x="10609" y="4646"/>
                    <a:pt x="10985" y="4688"/>
                  </a:cubicBezTo>
                  <a:cubicBezTo>
                    <a:pt x="11362" y="4751"/>
                    <a:pt x="11697" y="4499"/>
                    <a:pt x="11739" y="4123"/>
                  </a:cubicBezTo>
                  <a:cubicBezTo>
                    <a:pt x="11760" y="4018"/>
                    <a:pt x="11843" y="3893"/>
                    <a:pt x="11739" y="3788"/>
                  </a:cubicBezTo>
                  <a:cubicBezTo>
                    <a:pt x="11655" y="3704"/>
                    <a:pt x="11509" y="3704"/>
                    <a:pt x="11425" y="3788"/>
                  </a:cubicBezTo>
                  <a:cubicBezTo>
                    <a:pt x="11132" y="4144"/>
                    <a:pt x="10818" y="4039"/>
                    <a:pt x="10483" y="3914"/>
                  </a:cubicBezTo>
                  <a:cubicBezTo>
                    <a:pt x="10190" y="3830"/>
                    <a:pt x="9960" y="3914"/>
                    <a:pt x="9918" y="4269"/>
                  </a:cubicBezTo>
                  <a:cubicBezTo>
                    <a:pt x="9877" y="4458"/>
                    <a:pt x="9835" y="4625"/>
                    <a:pt x="9772" y="4792"/>
                  </a:cubicBezTo>
                  <a:close/>
                  <a:moveTo>
                    <a:pt x="39023" y="2282"/>
                  </a:moveTo>
                  <a:cubicBezTo>
                    <a:pt x="39149" y="2261"/>
                    <a:pt x="39295" y="2240"/>
                    <a:pt x="39295" y="2093"/>
                  </a:cubicBezTo>
                  <a:cubicBezTo>
                    <a:pt x="39295" y="1947"/>
                    <a:pt x="39170" y="1821"/>
                    <a:pt x="39023" y="1821"/>
                  </a:cubicBezTo>
                  <a:cubicBezTo>
                    <a:pt x="38877" y="1800"/>
                    <a:pt x="38730" y="1926"/>
                    <a:pt x="38730" y="2072"/>
                  </a:cubicBezTo>
                  <a:cubicBezTo>
                    <a:pt x="38730" y="2261"/>
                    <a:pt x="38877" y="2282"/>
                    <a:pt x="39023" y="2282"/>
                  </a:cubicBezTo>
                  <a:close/>
                  <a:moveTo>
                    <a:pt x="19711" y="942"/>
                  </a:moveTo>
                  <a:cubicBezTo>
                    <a:pt x="19606" y="942"/>
                    <a:pt x="19522" y="1026"/>
                    <a:pt x="19522" y="1110"/>
                  </a:cubicBezTo>
                  <a:cubicBezTo>
                    <a:pt x="19501" y="1361"/>
                    <a:pt x="19690" y="1403"/>
                    <a:pt x="19878" y="1403"/>
                  </a:cubicBezTo>
                  <a:cubicBezTo>
                    <a:pt x="19983" y="1403"/>
                    <a:pt x="20129" y="1340"/>
                    <a:pt x="20087" y="1214"/>
                  </a:cubicBezTo>
                  <a:cubicBezTo>
                    <a:pt x="20045" y="1005"/>
                    <a:pt x="19857" y="963"/>
                    <a:pt x="19711" y="942"/>
                  </a:cubicBezTo>
                  <a:close/>
                  <a:moveTo>
                    <a:pt x="18225" y="1863"/>
                  </a:moveTo>
                  <a:cubicBezTo>
                    <a:pt x="18225" y="1738"/>
                    <a:pt x="18162" y="1675"/>
                    <a:pt x="18079" y="1675"/>
                  </a:cubicBezTo>
                  <a:cubicBezTo>
                    <a:pt x="17974" y="1654"/>
                    <a:pt x="17911" y="1738"/>
                    <a:pt x="17911" y="1821"/>
                  </a:cubicBezTo>
                  <a:cubicBezTo>
                    <a:pt x="17911" y="1947"/>
                    <a:pt x="17953" y="2072"/>
                    <a:pt x="18100" y="2030"/>
                  </a:cubicBezTo>
                  <a:cubicBezTo>
                    <a:pt x="18162" y="2010"/>
                    <a:pt x="18183" y="1905"/>
                    <a:pt x="18225" y="1863"/>
                  </a:cubicBezTo>
                  <a:close/>
                  <a:moveTo>
                    <a:pt x="20485" y="1884"/>
                  </a:moveTo>
                  <a:lnTo>
                    <a:pt x="20317" y="1821"/>
                  </a:lnTo>
                  <a:cubicBezTo>
                    <a:pt x="20296" y="1884"/>
                    <a:pt x="20255" y="1947"/>
                    <a:pt x="20276" y="1968"/>
                  </a:cubicBezTo>
                  <a:cubicBezTo>
                    <a:pt x="20276" y="2010"/>
                    <a:pt x="20359" y="2010"/>
                    <a:pt x="20401" y="2051"/>
                  </a:cubicBezTo>
                  <a:cubicBezTo>
                    <a:pt x="20443" y="1989"/>
                    <a:pt x="20464" y="1926"/>
                    <a:pt x="20485" y="18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67"/>
            <p:cNvSpPr/>
            <p:nvPr/>
          </p:nvSpPr>
          <p:spPr>
            <a:xfrm>
              <a:off x="4232975" y="4637500"/>
              <a:ext cx="852650" cy="163225"/>
            </a:xfrm>
            <a:custGeom>
              <a:avLst/>
              <a:gdLst/>
              <a:ahLst/>
              <a:cxnLst/>
              <a:rect l="l" t="t" r="r" b="b"/>
              <a:pathLst>
                <a:path w="34106" h="6529" extrusionOk="0">
                  <a:moveTo>
                    <a:pt x="24816" y="544"/>
                  </a:moveTo>
                  <a:cubicBezTo>
                    <a:pt x="24816" y="837"/>
                    <a:pt x="24878" y="1026"/>
                    <a:pt x="25234" y="1088"/>
                  </a:cubicBezTo>
                  <a:cubicBezTo>
                    <a:pt x="25632" y="1130"/>
                    <a:pt x="26029" y="1298"/>
                    <a:pt x="26364" y="1570"/>
                  </a:cubicBezTo>
                  <a:cubicBezTo>
                    <a:pt x="26510" y="1674"/>
                    <a:pt x="28101" y="1967"/>
                    <a:pt x="28352" y="1988"/>
                  </a:cubicBezTo>
                  <a:cubicBezTo>
                    <a:pt x="28770" y="2051"/>
                    <a:pt x="29189" y="2176"/>
                    <a:pt x="29586" y="1821"/>
                  </a:cubicBezTo>
                  <a:cubicBezTo>
                    <a:pt x="29754" y="1674"/>
                    <a:pt x="29963" y="1883"/>
                    <a:pt x="30109" y="2030"/>
                  </a:cubicBezTo>
                  <a:cubicBezTo>
                    <a:pt x="30256" y="2176"/>
                    <a:pt x="30486" y="2365"/>
                    <a:pt x="30737" y="2281"/>
                  </a:cubicBezTo>
                  <a:cubicBezTo>
                    <a:pt x="31637" y="2009"/>
                    <a:pt x="31804" y="2972"/>
                    <a:pt x="32390" y="3244"/>
                  </a:cubicBezTo>
                  <a:cubicBezTo>
                    <a:pt x="32474" y="3285"/>
                    <a:pt x="32432" y="3516"/>
                    <a:pt x="32264" y="3662"/>
                  </a:cubicBezTo>
                  <a:cubicBezTo>
                    <a:pt x="31930" y="3474"/>
                    <a:pt x="31511" y="3432"/>
                    <a:pt x="31156" y="3306"/>
                  </a:cubicBezTo>
                  <a:cubicBezTo>
                    <a:pt x="30632" y="3097"/>
                    <a:pt x="30319" y="3369"/>
                    <a:pt x="29942" y="3578"/>
                  </a:cubicBezTo>
                  <a:cubicBezTo>
                    <a:pt x="29837" y="3641"/>
                    <a:pt x="29775" y="3767"/>
                    <a:pt x="29816" y="3871"/>
                  </a:cubicBezTo>
                  <a:cubicBezTo>
                    <a:pt x="29858" y="3997"/>
                    <a:pt x="29963" y="4060"/>
                    <a:pt x="30088" y="4060"/>
                  </a:cubicBezTo>
                  <a:cubicBezTo>
                    <a:pt x="30381" y="4122"/>
                    <a:pt x="30674" y="4101"/>
                    <a:pt x="30967" y="3997"/>
                  </a:cubicBezTo>
                  <a:cubicBezTo>
                    <a:pt x="31281" y="3850"/>
                    <a:pt x="31679" y="3892"/>
                    <a:pt x="31972" y="4101"/>
                  </a:cubicBezTo>
                  <a:cubicBezTo>
                    <a:pt x="32453" y="4394"/>
                    <a:pt x="32934" y="4373"/>
                    <a:pt x="33457" y="4352"/>
                  </a:cubicBezTo>
                  <a:cubicBezTo>
                    <a:pt x="33729" y="4352"/>
                    <a:pt x="33729" y="4332"/>
                    <a:pt x="34106" y="4624"/>
                  </a:cubicBezTo>
                  <a:cubicBezTo>
                    <a:pt x="34064" y="4666"/>
                    <a:pt x="34043" y="4750"/>
                    <a:pt x="34001" y="4750"/>
                  </a:cubicBezTo>
                  <a:cubicBezTo>
                    <a:pt x="33227" y="4729"/>
                    <a:pt x="33227" y="4729"/>
                    <a:pt x="33583" y="5524"/>
                  </a:cubicBezTo>
                  <a:cubicBezTo>
                    <a:pt x="33373" y="5754"/>
                    <a:pt x="33164" y="5482"/>
                    <a:pt x="32955" y="5524"/>
                  </a:cubicBezTo>
                  <a:cubicBezTo>
                    <a:pt x="32348" y="5587"/>
                    <a:pt x="32578" y="5231"/>
                    <a:pt x="32704" y="4896"/>
                  </a:cubicBezTo>
                  <a:cubicBezTo>
                    <a:pt x="32369" y="4938"/>
                    <a:pt x="32097" y="4980"/>
                    <a:pt x="31804" y="4980"/>
                  </a:cubicBezTo>
                  <a:cubicBezTo>
                    <a:pt x="31637" y="4980"/>
                    <a:pt x="31574" y="4980"/>
                    <a:pt x="31511" y="5252"/>
                  </a:cubicBezTo>
                  <a:cubicBezTo>
                    <a:pt x="31448" y="5503"/>
                    <a:pt x="31051" y="5399"/>
                    <a:pt x="30863" y="5189"/>
                  </a:cubicBezTo>
                  <a:cubicBezTo>
                    <a:pt x="30716" y="5043"/>
                    <a:pt x="30591" y="4876"/>
                    <a:pt x="30486" y="4708"/>
                  </a:cubicBezTo>
                  <a:cubicBezTo>
                    <a:pt x="30339" y="4499"/>
                    <a:pt x="30151" y="4394"/>
                    <a:pt x="29984" y="4604"/>
                  </a:cubicBezTo>
                  <a:cubicBezTo>
                    <a:pt x="29775" y="4896"/>
                    <a:pt x="29293" y="4729"/>
                    <a:pt x="29147" y="5189"/>
                  </a:cubicBezTo>
                  <a:cubicBezTo>
                    <a:pt x="29063" y="5440"/>
                    <a:pt x="28791" y="5231"/>
                    <a:pt x="28624" y="5106"/>
                  </a:cubicBezTo>
                  <a:cubicBezTo>
                    <a:pt x="28477" y="5001"/>
                    <a:pt x="28540" y="4792"/>
                    <a:pt x="28456" y="4624"/>
                  </a:cubicBezTo>
                  <a:cubicBezTo>
                    <a:pt x="28394" y="4520"/>
                    <a:pt x="28268" y="4457"/>
                    <a:pt x="28163" y="4520"/>
                  </a:cubicBezTo>
                  <a:cubicBezTo>
                    <a:pt x="28017" y="4562"/>
                    <a:pt x="28017" y="4687"/>
                    <a:pt x="28080" y="4813"/>
                  </a:cubicBezTo>
                  <a:cubicBezTo>
                    <a:pt x="28205" y="4980"/>
                    <a:pt x="28352" y="5210"/>
                    <a:pt x="28038" y="5294"/>
                  </a:cubicBezTo>
                  <a:cubicBezTo>
                    <a:pt x="27515" y="5420"/>
                    <a:pt x="27640" y="5796"/>
                    <a:pt x="27598" y="6131"/>
                  </a:cubicBezTo>
                  <a:lnTo>
                    <a:pt x="26029" y="6089"/>
                  </a:lnTo>
                  <a:cubicBezTo>
                    <a:pt x="25841" y="5650"/>
                    <a:pt x="25841" y="5650"/>
                    <a:pt x="25318" y="6047"/>
                  </a:cubicBezTo>
                  <a:lnTo>
                    <a:pt x="24795" y="6068"/>
                  </a:lnTo>
                  <a:cubicBezTo>
                    <a:pt x="24669" y="5880"/>
                    <a:pt x="24565" y="5880"/>
                    <a:pt x="24439" y="6068"/>
                  </a:cubicBezTo>
                  <a:lnTo>
                    <a:pt x="24083" y="6047"/>
                  </a:lnTo>
                  <a:cubicBezTo>
                    <a:pt x="24041" y="5775"/>
                    <a:pt x="23895" y="5671"/>
                    <a:pt x="23644" y="5754"/>
                  </a:cubicBezTo>
                  <a:cubicBezTo>
                    <a:pt x="23184" y="5964"/>
                    <a:pt x="22744" y="5943"/>
                    <a:pt x="22389" y="5545"/>
                  </a:cubicBezTo>
                  <a:cubicBezTo>
                    <a:pt x="22284" y="5420"/>
                    <a:pt x="22117" y="5336"/>
                    <a:pt x="21991" y="5440"/>
                  </a:cubicBezTo>
                  <a:cubicBezTo>
                    <a:pt x="21656" y="5733"/>
                    <a:pt x="21091" y="5712"/>
                    <a:pt x="20882" y="6236"/>
                  </a:cubicBezTo>
                  <a:lnTo>
                    <a:pt x="19480" y="6257"/>
                  </a:lnTo>
                  <a:cubicBezTo>
                    <a:pt x="19355" y="6068"/>
                    <a:pt x="19229" y="6068"/>
                    <a:pt x="19104" y="6257"/>
                  </a:cubicBezTo>
                  <a:lnTo>
                    <a:pt x="18769" y="6257"/>
                  </a:lnTo>
                  <a:cubicBezTo>
                    <a:pt x="18539" y="5985"/>
                    <a:pt x="18350" y="5985"/>
                    <a:pt x="18225" y="6340"/>
                  </a:cubicBezTo>
                  <a:cubicBezTo>
                    <a:pt x="17827" y="6445"/>
                    <a:pt x="17388" y="6466"/>
                    <a:pt x="16990" y="6403"/>
                  </a:cubicBezTo>
                  <a:cubicBezTo>
                    <a:pt x="16865" y="6005"/>
                    <a:pt x="16802" y="5503"/>
                    <a:pt x="16216" y="5985"/>
                  </a:cubicBezTo>
                  <a:cubicBezTo>
                    <a:pt x="16091" y="6089"/>
                    <a:pt x="15944" y="5964"/>
                    <a:pt x="15798" y="5964"/>
                  </a:cubicBezTo>
                  <a:cubicBezTo>
                    <a:pt x="15546" y="5964"/>
                    <a:pt x="15588" y="6173"/>
                    <a:pt x="15567" y="6340"/>
                  </a:cubicBezTo>
                  <a:cubicBezTo>
                    <a:pt x="15274" y="6424"/>
                    <a:pt x="14961" y="6424"/>
                    <a:pt x="14668" y="6340"/>
                  </a:cubicBezTo>
                  <a:cubicBezTo>
                    <a:pt x="14479" y="5943"/>
                    <a:pt x="14228" y="6026"/>
                    <a:pt x="13977" y="6257"/>
                  </a:cubicBezTo>
                  <a:cubicBezTo>
                    <a:pt x="12847" y="6319"/>
                    <a:pt x="11717" y="6298"/>
                    <a:pt x="10609" y="6194"/>
                  </a:cubicBezTo>
                  <a:cubicBezTo>
                    <a:pt x="10567" y="5838"/>
                    <a:pt x="10211" y="5880"/>
                    <a:pt x="10002" y="5754"/>
                  </a:cubicBezTo>
                  <a:cubicBezTo>
                    <a:pt x="9374" y="5399"/>
                    <a:pt x="9269" y="5461"/>
                    <a:pt x="9186" y="6236"/>
                  </a:cubicBezTo>
                  <a:cubicBezTo>
                    <a:pt x="8244" y="6529"/>
                    <a:pt x="7303" y="6382"/>
                    <a:pt x="6340" y="6361"/>
                  </a:cubicBezTo>
                  <a:cubicBezTo>
                    <a:pt x="6361" y="6005"/>
                    <a:pt x="6884" y="6131"/>
                    <a:pt x="6884" y="5733"/>
                  </a:cubicBezTo>
                  <a:cubicBezTo>
                    <a:pt x="6884" y="5294"/>
                    <a:pt x="7240" y="5064"/>
                    <a:pt x="7554" y="4855"/>
                  </a:cubicBezTo>
                  <a:cubicBezTo>
                    <a:pt x="7847" y="4708"/>
                    <a:pt x="8077" y="4478"/>
                    <a:pt x="8244" y="4185"/>
                  </a:cubicBezTo>
                  <a:cubicBezTo>
                    <a:pt x="8391" y="3871"/>
                    <a:pt x="8265" y="3348"/>
                    <a:pt x="8035" y="3327"/>
                  </a:cubicBezTo>
                  <a:cubicBezTo>
                    <a:pt x="7658" y="3306"/>
                    <a:pt x="7847" y="3704"/>
                    <a:pt x="7658" y="3829"/>
                  </a:cubicBezTo>
                  <a:cubicBezTo>
                    <a:pt x="7637" y="3850"/>
                    <a:pt x="7596" y="3829"/>
                    <a:pt x="7512" y="3850"/>
                  </a:cubicBezTo>
                  <a:cubicBezTo>
                    <a:pt x="7344" y="3557"/>
                    <a:pt x="7282" y="3160"/>
                    <a:pt x="6905" y="2972"/>
                  </a:cubicBezTo>
                  <a:cubicBezTo>
                    <a:pt x="6800" y="2909"/>
                    <a:pt x="6717" y="2783"/>
                    <a:pt x="6759" y="2679"/>
                  </a:cubicBezTo>
                  <a:cubicBezTo>
                    <a:pt x="6989" y="2218"/>
                    <a:pt x="6549" y="1904"/>
                    <a:pt x="6528" y="1507"/>
                  </a:cubicBezTo>
                  <a:cubicBezTo>
                    <a:pt x="6528" y="1256"/>
                    <a:pt x="6445" y="984"/>
                    <a:pt x="6131" y="1005"/>
                  </a:cubicBezTo>
                  <a:cubicBezTo>
                    <a:pt x="5838" y="1047"/>
                    <a:pt x="5712" y="1256"/>
                    <a:pt x="5691" y="1570"/>
                  </a:cubicBezTo>
                  <a:cubicBezTo>
                    <a:pt x="5587" y="2030"/>
                    <a:pt x="5545" y="2511"/>
                    <a:pt x="5545" y="2972"/>
                  </a:cubicBezTo>
                  <a:cubicBezTo>
                    <a:pt x="4457" y="3034"/>
                    <a:pt x="4101" y="2030"/>
                    <a:pt x="3369" y="1591"/>
                  </a:cubicBezTo>
                  <a:cubicBezTo>
                    <a:pt x="3160" y="1465"/>
                    <a:pt x="3118" y="1067"/>
                    <a:pt x="2720" y="1235"/>
                  </a:cubicBezTo>
                  <a:cubicBezTo>
                    <a:pt x="2386" y="1381"/>
                    <a:pt x="2114" y="1026"/>
                    <a:pt x="1779" y="1151"/>
                  </a:cubicBezTo>
                  <a:cubicBezTo>
                    <a:pt x="1695" y="1172"/>
                    <a:pt x="1590" y="1235"/>
                    <a:pt x="1632" y="1319"/>
                  </a:cubicBezTo>
                  <a:cubicBezTo>
                    <a:pt x="1758" y="1695"/>
                    <a:pt x="1590" y="2030"/>
                    <a:pt x="1465" y="2344"/>
                  </a:cubicBezTo>
                  <a:cubicBezTo>
                    <a:pt x="1298" y="2762"/>
                    <a:pt x="1800" y="2972"/>
                    <a:pt x="1821" y="3327"/>
                  </a:cubicBezTo>
                  <a:cubicBezTo>
                    <a:pt x="942" y="3432"/>
                    <a:pt x="544" y="2783"/>
                    <a:pt x="0" y="2323"/>
                  </a:cubicBezTo>
                  <a:cubicBezTo>
                    <a:pt x="565" y="1863"/>
                    <a:pt x="607" y="1339"/>
                    <a:pt x="230" y="754"/>
                  </a:cubicBezTo>
                  <a:cubicBezTo>
                    <a:pt x="189" y="628"/>
                    <a:pt x="147" y="523"/>
                    <a:pt x="147" y="398"/>
                  </a:cubicBezTo>
                  <a:cubicBezTo>
                    <a:pt x="314" y="398"/>
                    <a:pt x="523" y="440"/>
                    <a:pt x="670" y="251"/>
                  </a:cubicBezTo>
                  <a:lnTo>
                    <a:pt x="1381" y="210"/>
                  </a:lnTo>
                  <a:cubicBezTo>
                    <a:pt x="1904" y="691"/>
                    <a:pt x="2909" y="670"/>
                    <a:pt x="3683" y="147"/>
                  </a:cubicBezTo>
                  <a:cubicBezTo>
                    <a:pt x="4457" y="21"/>
                    <a:pt x="5231" y="0"/>
                    <a:pt x="6005" y="126"/>
                  </a:cubicBezTo>
                  <a:cubicBezTo>
                    <a:pt x="6319" y="565"/>
                    <a:pt x="6675" y="461"/>
                    <a:pt x="7052" y="231"/>
                  </a:cubicBezTo>
                  <a:lnTo>
                    <a:pt x="7951" y="293"/>
                  </a:lnTo>
                  <a:cubicBezTo>
                    <a:pt x="8202" y="670"/>
                    <a:pt x="8244" y="670"/>
                    <a:pt x="8474" y="293"/>
                  </a:cubicBezTo>
                  <a:lnTo>
                    <a:pt x="8851" y="251"/>
                  </a:lnTo>
                  <a:lnTo>
                    <a:pt x="9730" y="754"/>
                  </a:lnTo>
                  <a:cubicBezTo>
                    <a:pt x="10253" y="900"/>
                    <a:pt x="10776" y="984"/>
                    <a:pt x="11132" y="419"/>
                  </a:cubicBezTo>
                  <a:cubicBezTo>
                    <a:pt x="11278" y="419"/>
                    <a:pt x="11404" y="377"/>
                    <a:pt x="11487" y="251"/>
                  </a:cubicBezTo>
                  <a:lnTo>
                    <a:pt x="11843" y="293"/>
                  </a:lnTo>
                  <a:cubicBezTo>
                    <a:pt x="11927" y="649"/>
                    <a:pt x="12241" y="586"/>
                    <a:pt x="12492" y="586"/>
                  </a:cubicBezTo>
                  <a:lnTo>
                    <a:pt x="15212" y="586"/>
                  </a:lnTo>
                  <a:cubicBezTo>
                    <a:pt x="15254" y="837"/>
                    <a:pt x="15107" y="1235"/>
                    <a:pt x="15337" y="1339"/>
                  </a:cubicBezTo>
                  <a:cubicBezTo>
                    <a:pt x="15798" y="1528"/>
                    <a:pt x="16216" y="1904"/>
                    <a:pt x="16781" y="1821"/>
                  </a:cubicBezTo>
                  <a:cubicBezTo>
                    <a:pt x="16907" y="1800"/>
                    <a:pt x="17032" y="1800"/>
                    <a:pt x="17074" y="1674"/>
                  </a:cubicBezTo>
                  <a:cubicBezTo>
                    <a:pt x="17116" y="1486"/>
                    <a:pt x="16990" y="1402"/>
                    <a:pt x="16844" y="1339"/>
                  </a:cubicBezTo>
                  <a:cubicBezTo>
                    <a:pt x="16739" y="1298"/>
                    <a:pt x="16614" y="1298"/>
                    <a:pt x="16509" y="1298"/>
                  </a:cubicBezTo>
                  <a:cubicBezTo>
                    <a:pt x="16028" y="1298"/>
                    <a:pt x="15902" y="984"/>
                    <a:pt x="15923" y="586"/>
                  </a:cubicBezTo>
                  <a:cubicBezTo>
                    <a:pt x="16342" y="607"/>
                    <a:pt x="16760" y="544"/>
                    <a:pt x="17179" y="419"/>
                  </a:cubicBezTo>
                  <a:cubicBezTo>
                    <a:pt x="17137" y="921"/>
                    <a:pt x="17471" y="1088"/>
                    <a:pt x="17869" y="1088"/>
                  </a:cubicBezTo>
                  <a:cubicBezTo>
                    <a:pt x="18287" y="1067"/>
                    <a:pt x="18706" y="1193"/>
                    <a:pt x="19041" y="1465"/>
                  </a:cubicBezTo>
                  <a:cubicBezTo>
                    <a:pt x="18999" y="1088"/>
                    <a:pt x="18978" y="837"/>
                    <a:pt x="18936" y="586"/>
                  </a:cubicBezTo>
                  <a:cubicBezTo>
                    <a:pt x="19145" y="586"/>
                    <a:pt x="19355" y="607"/>
                    <a:pt x="19480" y="377"/>
                  </a:cubicBezTo>
                  <a:lnTo>
                    <a:pt x="20171" y="377"/>
                  </a:lnTo>
                  <a:cubicBezTo>
                    <a:pt x="20233" y="795"/>
                    <a:pt x="20568" y="837"/>
                    <a:pt x="20861" y="942"/>
                  </a:cubicBezTo>
                  <a:cubicBezTo>
                    <a:pt x="21489" y="1151"/>
                    <a:pt x="22158" y="1130"/>
                    <a:pt x="22765" y="1402"/>
                  </a:cubicBezTo>
                  <a:cubicBezTo>
                    <a:pt x="23330" y="1653"/>
                    <a:pt x="23665" y="1339"/>
                    <a:pt x="23728" y="586"/>
                  </a:cubicBezTo>
                  <a:lnTo>
                    <a:pt x="23916" y="356"/>
                  </a:lnTo>
                  <a:lnTo>
                    <a:pt x="24418" y="356"/>
                  </a:lnTo>
                  <a:cubicBezTo>
                    <a:pt x="24502" y="503"/>
                    <a:pt x="24669" y="565"/>
                    <a:pt x="24816" y="544"/>
                  </a:cubicBezTo>
                  <a:close/>
                  <a:moveTo>
                    <a:pt x="9207" y="3871"/>
                  </a:moveTo>
                  <a:cubicBezTo>
                    <a:pt x="9416" y="3892"/>
                    <a:pt x="9541" y="3788"/>
                    <a:pt x="9541" y="3641"/>
                  </a:cubicBezTo>
                  <a:cubicBezTo>
                    <a:pt x="9541" y="3411"/>
                    <a:pt x="9374" y="3244"/>
                    <a:pt x="9165" y="3223"/>
                  </a:cubicBezTo>
                  <a:cubicBezTo>
                    <a:pt x="9018" y="3181"/>
                    <a:pt x="8872" y="3306"/>
                    <a:pt x="8893" y="3474"/>
                  </a:cubicBezTo>
                  <a:cubicBezTo>
                    <a:pt x="8872" y="3662"/>
                    <a:pt x="8997" y="3850"/>
                    <a:pt x="9207" y="3871"/>
                  </a:cubicBezTo>
                  <a:close/>
                  <a:moveTo>
                    <a:pt x="7386" y="1109"/>
                  </a:moveTo>
                  <a:cubicBezTo>
                    <a:pt x="7386" y="984"/>
                    <a:pt x="7261" y="900"/>
                    <a:pt x="7156" y="921"/>
                  </a:cubicBezTo>
                  <a:cubicBezTo>
                    <a:pt x="7031" y="921"/>
                    <a:pt x="6926" y="1026"/>
                    <a:pt x="6947" y="1151"/>
                  </a:cubicBezTo>
                  <a:cubicBezTo>
                    <a:pt x="6926" y="1319"/>
                    <a:pt x="7072" y="1423"/>
                    <a:pt x="7240" y="1381"/>
                  </a:cubicBezTo>
                  <a:cubicBezTo>
                    <a:pt x="7365" y="1360"/>
                    <a:pt x="7407" y="1256"/>
                    <a:pt x="7386" y="1130"/>
                  </a:cubicBezTo>
                  <a:close/>
                  <a:moveTo>
                    <a:pt x="24209" y="4206"/>
                  </a:moveTo>
                  <a:cubicBezTo>
                    <a:pt x="24167" y="4185"/>
                    <a:pt x="24104" y="4143"/>
                    <a:pt x="24062" y="4143"/>
                  </a:cubicBezTo>
                  <a:cubicBezTo>
                    <a:pt x="24041" y="4164"/>
                    <a:pt x="24021" y="4248"/>
                    <a:pt x="24000" y="4290"/>
                  </a:cubicBezTo>
                  <a:cubicBezTo>
                    <a:pt x="24041" y="4311"/>
                    <a:pt x="24104" y="4352"/>
                    <a:pt x="24146" y="4352"/>
                  </a:cubicBezTo>
                  <a:cubicBezTo>
                    <a:pt x="24188" y="4332"/>
                    <a:pt x="24188" y="4269"/>
                    <a:pt x="24209" y="4227"/>
                  </a:cubicBezTo>
                  <a:close/>
                  <a:moveTo>
                    <a:pt x="21028" y="1381"/>
                  </a:moveTo>
                  <a:cubicBezTo>
                    <a:pt x="20966" y="1339"/>
                    <a:pt x="20903" y="1298"/>
                    <a:pt x="20882" y="1319"/>
                  </a:cubicBezTo>
                  <a:cubicBezTo>
                    <a:pt x="20840" y="1319"/>
                    <a:pt x="20840" y="1402"/>
                    <a:pt x="20798" y="1465"/>
                  </a:cubicBezTo>
                  <a:cubicBezTo>
                    <a:pt x="20861" y="1486"/>
                    <a:pt x="20924" y="1528"/>
                    <a:pt x="20945" y="1507"/>
                  </a:cubicBezTo>
                  <a:cubicBezTo>
                    <a:pt x="20987" y="1486"/>
                    <a:pt x="21008" y="1423"/>
                    <a:pt x="21028" y="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67"/>
            <p:cNvSpPr/>
            <p:nvPr/>
          </p:nvSpPr>
          <p:spPr>
            <a:xfrm>
              <a:off x="5753075" y="4641150"/>
              <a:ext cx="574900" cy="128200"/>
            </a:xfrm>
            <a:custGeom>
              <a:avLst/>
              <a:gdLst/>
              <a:ahLst/>
              <a:cxnLst/>
              <a:rect l="l" t="t" r="r" b="b"/>
              <a:pathLst>
                <a:path w="22996" h="5128" extrusionOk="0">
                  <a:moveTo>
                    <a:pt x="544" y="4960"/>
                  </a:moveTo>
                  <a:cubicBezTo>
                    <a:pt x="565" y="4688"/>
                    <a:pt x="523" y="4416"/>
                    <a:pt x="419" y="4186"/>
                  </a:cubicBezTo>
                  <a:cubicBezTo>
                    <a:pt x="335" y="4039"/>
                    <a:pt x="398" y="3872"/>
                    <a:pt x="544" y="3809"/>
                  </a:cubicBezTo>
                  <a:cubicBezTo>
                    <a:pt x="712" y="3746"/>
                    <a:pt x="816" y="3851"/>
                    <a:pt x="900" y="3976"/>
                  </a:cubicBezTo>
                  <a:cubicBezTo>
                    <a:pt x="1381" y="4520"/>
                    <a:pt x="1528" y="4499"/>
                    <a:pt x="1946" y="3893"/>
                  </a:cubicBezTo>
                  <a:cubicBezTo>
                    <a:pt x="2281" y="3432"/>
                    <a:pt x="2574" y="3390"/>
                    <a:pt x="2992" y="3704"/>
                  </a:cubicBezTo>
                  <a:cubicBezTo>
                    <a:pt x="3348" y="3976"/>
                    <a:pt x="3348" y="3976"/>
                    <a:pt x="4143" y="3851"/>
                  </a:cubicBezTo>
                  <a:cubicBezTo>
                    <a:pt x="3829" y="3014"/>
                    <a:pt x="3850" y="3014"/>
                    <a:pt x="4855" y="3139"/>
                  </a:cubicBezTo>
                  <a:cubicBezTo>
                    <a:pt x="5001" y="2386"/>
                    <a:pt x="4980" y="2261"/>
                    <a:pt x="4415" y="2009"/>
                  </a:cubicBezTo>
                  <a:cubicBezTo>
                    <a:pt x="4018" y="1821"/>
                    <a:pt x="3704" y="1486"/>
                    <a:pt x="3557" y="1089"/>
                  </a:cubicBezTo>
                  <a:cubicBezTo>
                    <a:pt x="3327" y="608"/>
                    <a:pt x="2992" y="398"/>
                    <a:pt x="2637" y="503"/>
                  </a:cubicBezTo>
                  <a:cubicBezTo>
                    <a:pt x="2323" y="587"/>
                    <a:pt x="2030" y="670"/>
                    <a:pt x="2218" y="1089"/>
                  </a:cubicBezTo>
                  <a:cubicBezTo>
                    <a:pt x="2239" y="1173"/>
                    <a:pt x="2260" y="1256"/>
                    <a:pt x="2239" y="1361"/>
                  </a:cubicBezTo>
                  <a:cubicBezTo>
                    <a:pt x="2218" y="1465"/>
                    <a:pt x="2093" y="1549"/>
                    <a:pt x="1967" y="1549"/>
                  </a:cubicBezTo>
                  <a:cubicBezTo>
                    <a:pt x="1883" y="1528"/>
                    <a:pt x="1821" y="1465"/>
                    <a:pt x="1800" y="1403"/>
                  </a:cubicBezTo>
                  <a:cubicBezTo>
                    <a:pt x="1674" y="1089"/>
                    <a:pt x="1967" y="608"/>
                    <a:pt x="1528" y="461"/>
                  </a:cubicBezTo>
                  <a:cubicBezTo>
                    <a:pt x="1214" y="336"/>
                    <a:pt x="837" y="398"/>
                    <a:pt x="482" y="398"/>
                  </a:cubicBezTo>
                  <a:cubicBezTo>
                    <a:pt x="272" y="398"/>
                    <a:pt x="63" y="377"/>
                    <a:pt x="0" y="126"/>
                  </a:cubicBezTo>
                  <a:cubicBezTo>
                    <a:pt x="2072" y="22"/>
                    <a:pt x="4143" y="64"/>
                    <a:pt x="6215" y="64"/>
                  </a:cubicBezTo>
                  <a:cubicBezTo>
                    <a:pt x="7449" y="1"/>
                    <a:pt x="8684" y="22"/>
                    <a:pt x="9939" y="105"/>
                  </a:cubicBezTo>
                  <a:cubicBezTo>
                    <a:pt x="11320" y="252"/>
                    <a:pt x="12701" y="126"/>
                    <a:pt x="14082" y="377"/>
                  </a:cubicBezTo>
                  <a:cubicBezTo>
                    <a:pt x="14375" y="419"/>
                    <a:pt x="14668" y="419"/>
                    <a:pt x="14961" y="398"/>
                  </a:cubicBezTo>
                  <a:cubicBezTo>
                    <a:pt x="16572" y="398"/>
                    <a:pt x="18204" y="524"/>
                    <a:pt x="19815" y="733"/>
                  </a:cubicBezTo>
                  <a:cubicBezTo>
                    <a:pt x="20066" y="796"/>
                    <a:pt x="20338" y="796"/>
                    <a:pt x="20589" y="775"/>
                  </a:cubicBezTo>
                  <a:cubicBezTo>
                    <a:pt x="21426" y="629"/>
                    <a:pt x="22054" y="1026"/>
                    <a:pt x="22702" y="1486"/>
                  </a:cubicBezTo>
                  <a:cubicBezTo>
                    <a:pt x="22995" y="1675"/>
                    <a:pt x="22933" y="1863"/>
                    <a:pt x="22870" y="2156"/>
                  </a:cubicBezTo>
                  <a:cubicBezTo>
                    <a:pt x="22807" y="2428"/>
                    <a:pt x="22828" y="2805"/>
                    <a:pt x="22430" y="2805"/>
                  </a:cubicBezTo>
                  <a:cubicBezTo>
                    <a:pt x="22054" y="2846"/>
                    <a:pt x="21656" y="2993"/>
                    <a:pt x="21321" y="3181"/>
                  </a:cubicBezTo>
                  <a:cubicBezTo>
                    <a:pt x="21133" y="3286"/>
                    <a:pt x="20945" y="3349"/>
                    <a:pt x="20736" y="3349"/>
                  </a:cubicBezTo>
                  <a:cubicBezTo>
                    <a:pt x="19689" y="3244"/>
                    <a:pt x="18727" y="3788"/>
                    <a:pt x="17681" y="3746"/>
                  </a:cubicBezTo>
                  <a:cubicBezTo>
                    <a:pt x="17555" y="3725"/>
                    <a:pt x="17451" y="3746"/>
                    <a:pt x="17346" y="3809"/>
                  </a:cubicBezTo>
                  <a:cubicBezTo>
                    <a:pt x="16321" y="4541"/>
                    <a:pt x="15170" y="4248"/>
                    <a:pt x="14082" y="4227"/>
                  </a:cubicBezTo>
                  <a:cubicBezTo>
                    <a:pt x="13391" y="4186"/>
                    <a:pt x="12680" y="4186"/>
                    <a:pt x="11990" y="4269"/>
                  </a:cubicBezTo>
                  <a:cubicBezTo>
                    <a:pt x="11006" y="4395"/>
                    <a:pt x="10002" y="4227"/>
                    <a:pt x="9018" y="4458"/>
                  </a:cubicBezTo>
                  <a:cubicBezTo>
                    <a:pt x="7951" y="4709"/>
                    <a:pt x="6842" y="4667"/>
                    <a:pt x="5775" y="4730"/>
                  </a:cubicBezTo>
                  <a:cubicBezTo>
                    <a:pt x="4018" y="4855"/>
                    <a:pt x="2281" y="5127"/>
                    <a:pt x="544" y="49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67"/>
            <p:cNvSpPr/>
            <p:nvPr/>
          </p:nvSpPr>
          <p:spPr>
            <a:xfrm>
              <a:off x="3998100" y="4643250"/>
              <a:ext cx="445175" cy="158525"/>
            </a:xfrm>
            <a:custGeom>
              <a:avLst/>
              <a:gdLst/>
              <a:ahLst/>
              <a:cxnLst/>
              <a:rect l="l" t="t" r="r" b="b"/>
              <a:pathLst>
                <a:path w="17807" h="6341" extrusionOk="0">
                  <a:moveTo>
                    <a:pt x="9563" y="147"/>
                  </a:moveTo>
                  <a:cubicBezTo>
                    <a:pt x="9563" y="252"/>
                    <a:pt x="9604" y="377"/>
                    <a:pt x="9646" y="482"/>
                  </a:cubicBezTo>
                  <a:cubicBezTo>
                    <a:pt x="10023" y="1068"/>
                    <a:pt x="9981" y="1591"/>
                    <a:pt x="9437" y="2051"/>
                  </a:cubicBezTo>
                  <a:cubicBezTo>
                    <a:pt x="9981" y="2511"/>
                    <a:pt x="10358" y="3160"/>
                    <a:pt x="11237" y="3055"/>
                  </a:cubicBezTo>
                  <a:cubicBezTo>
                    <a:pt x="11216" y="2700"/>
                    <a:pt x="10713" y="2511"/>
                    <a:pt x="10881" y="2072"/>
                  </a:cubicBezTo>
                  <a:cubicBezTo>
                    <a:pt x="11006" y="1758"/>
                    <a:pt x="11174" y="1423"/>
                    <a:pt x="11048" y="1068"/>
                  </a:cubicBezTo>
                  <a:cubicBezTo>
                    <a:pt x="11027" y="963"/>
                    <a:pt x="11111" y="900"/>
                    <a:pt x="11195" y="879"/>
                  </a:cubicBezTo>
                  <a:cubicBezTo>
                    <a:pt x="11529" y="754"/>
                    <a:pt x="11822" y="1109"/>
                    <a:pt x="12157" y="963"/>
                  </a:cubicBezTo>
                  <a:cubicBezTo>
                    <a:pt x="12534" y="796"/>
                    <a:pt x="12576" y="1193"/>
                    <a:pt x="12785" y="1319"/>
                  </a:cubicBezTo>
                  <a:cubicBezTo>
                    <a:pt x="13517" y="1758"/>
                    <a:pt x="13873" y="2762"/>
                    <a:pt x="14982" y="2721"/>
                  </a:cubicBezTo>
                  <a:cubicBezTo>
                    <a:pt x="14961" y="2239"/>
                    <a:pt x="15003" y="1758"/>
                    <a:pt x="15107" y="1298"/>
                  </a:cubicBezTo>
                  <a:cubicBezTo>
                    <a:pt x="15149" y="984"/>
                    <a:pt x="15296" y="775"/>
                    <a:pt x="15568" y="754"/>
                  </a:cubicBezTo>
                  <a:cubicBezTo>
                    <a:pt x="15819" y="712"/>
                    <a:pt x="15923" y="984"/>
                    <a:pt x="15944" y="1235"/>
                  </a:cubicBezTo>
                  <a:cubicBezTo>
                    <a:pt x="15965" y="1633"/>
                    <a:pt x="16405" y="1946"/>
                    <a:pt x="16175" y="2407"/>
                  </a:cubicBezTo>
                  <a:cubicBezTo>
                    <a:pt x="16133" y="2511"/>
                    <a:pt x="16216" y="2658"/>
                    <a:pt x="16321" y="2700"/>
                  </a:cubicBezTo>
                  <a:cubicBezTo>
                    <a:pt x="16698" y="2888"/>
                    <a:pt x="16760" y="3306"/>
                    <a:pt x="16928" y="3578"/>
                  </a:cubicBezTo>
                  <a:cubicBezTo>
                    <a:pt x="17011" y="3578"/>
                    <a:pt x="17053" y="3578"/>
                    <a:pt x="17074" y="3578"/>
                  </a:cubicBezTo>
                  <a:cubicBezTo>
                    <a:pt x="17263" y="3453"/>
                    <a:pt x="17074" y="3055"/>
                    <a:pt x="17451" y="3076"/>
                  </a:cubicBezTo>
                  <a:cubicBezTo>
                    <a:pt x="17681" y="3097"/>
                    <a:pt x="17807" y="3599"/>
                    <a:pt x="17660" y="3934"/>
                  </a:cubicBezTo>
                  <a:cubicBezTo>
                    <a:pt x="17493" y="4206"/>
                    <a:pt x="17263" y="4436"/>
                    <a:pt x="16970" y="4604"/>
                  </a:cubicBezTo>
                  <a:cubicBezTo>
                    <a:pt x="16656" y="4813"/>
                    <a:pt x="16300" y="5022"/>
                    <a:pt x="16300" y="5462"/>
                  </a:cubicBezTo>
                  <a:cubicBezTo>
                    <a:pt x="16300" y="5859"/>
                    <a:pt x="15777" y="5755"/>
                    <a:pt x="15777" y="6089"/>
                  </a:cubicBezTo>
                  <a:cubicBezTo>
                    <a:pt x="15547" y="6173"/>
                    <a:pt x="15296" y="6194"/>
                    <a:pt x="15066" y="6131"/>
                  </a:cubicBezTo>
                  <a:cubicBezTo>
                    <a:pt x="15066" y="5817"/>
                    <a:pt x="15066" y="5482"/>
                    <a:pt x="15024" y="5169"/>
                  </a:cubicBezTo>
                  <a:cubicBezTo>
                    <a:pt x="15003" y="5043"/>
                    <a:pt x="14877" y="4938"/>
                    <a:pt x="14752" y="4980"/>
                  </a:cubicBezTo>
                  <a:cubicBezTo>
                    <a:pt x="14626" y="4980"/>
                    <a:pt x="14563" y="5085"/>
                    <a:pt x="14542" y="5210"/>
                  </a:cubicBezTo>
                  <a:cubicBezTo>
                    <a:pt x="14459" y="5441"/>
                    <a:pt x="14689" y="5650"/>
                    <a:pt x="14584" y="5901"/>
                  </a:cubicBezTo>
                  <a:cubicBezTo>
                    <a:pt x="14291" y="6047"/>
                    <a:pt x="13936" y="6006"/>
                    <a:pt x="13685" y="5796"/>
                  </a:cubicBezTo>
                  <a:cubicBezTo>
                    <a:pt x="13224" y="5524"/>
                    <a:pt x="13308" y="5922"/>
                    <a:pt x="13287" y="6173"/>
                  </a:cubicBezTo>
                  <a:lnTo>
                    <a:pt x="12931" y="6173"/>
                  </a:lnTo>
                  <a:cubicBezTo>
                    <a:pt x="12889" y="5859"/>
                    <a:pt x="13015" y="5524"/>
                    <a:pt x="12785" y="5169"/>
                  </a:cubicBezTo>
                  <a:cubicBezTo>
                    <a:pt x="12178" y="5901"/>
                    <a:pt x="11383" y="5587"/>
                    <a:pt x="10651" y="5650"/>
                  </a:cubicBezTo>
                  <a:cubicBezTo>
                    <a:pt x="10546" y="5650"/>
                    <a:pt x="10421" y="5608"/>
                    <a:pt x="10337" y="5524"/>
                  </a:cubicBezTo>
                  <a:cubicBezTo>
                    <a:pt x="9835" y="5127"/>
                    <a:pt x="9793" y="5148"/>
                    <a:pt x="9521" y="5650"/>
                  </a:cubicBezTo>
                  <a:cubicBezTo>
                    <a:pt x="9458" y="5796"/>
                    <a:pt x="9458" y="6006"/>
                    <a:pt x="9249" y="6047"/>
                  </a:cubicBezTo>
                  <a:cubicBezTo>
                    <a:pt x="8872" y="5713"/>
                    <a:pt x="8851" y="5692"/>
                    <a:pt x="8412" y="5901"/>
                  </a:cubicBezTo>
                  <a:cubicBezTo>
                    <a:pt x="8182" y="6027"/>
                    <a:pt x="8035" y="5901"/>
                    <a:pt x="7847" y="5838"/>
                  </a:cubicBezTo>
                  <a:cubicBezTo>
                    <a:pt x="7366" y="5629"/>
                    <a:pt x="6759" y="5838"/>
                    <a:pt x="6361" y="6319"/>
                  </a:cubicBezTo>
                  <a:lnTo>
                    <a:pt x="5106" y="6340"/>
                  </a:lnTo>
                  <a:cubicBezTo>
                    <a:pt x="4750" y="6047"/>
                    <a:pt x="4269" y="6236"/>
                    <a:pt x="3871" y="6089"/>
                  </a:cubicBezTo>
                  <a:cubicBezTo>
                    <a:pt x="3767" y="6047"/>
                    <a:pt x="3725" y="6236"/>
                    <a:pt x="3704" y="6340"/>
                  </a:cubicBezTo>
                  <a:lnTo>
                    <a:pt x="3348" y="6340"/>
                  </a:lnTo>
                  <a:cubicBezTo>
                    <a:pt x="3202" y="5880"/>
                    <a:pt x="2930" y="5964"/>
                    <a:pt x="2637" y="6173"/>
                  </a:cubicBezTo>
                  <a:cubicBezTo>
                    <a:pt x="2323" y="6173"/>
                    <a:pt x="2009" y="6068"/>
                    <a:pt x="1737" y="5880"/>
                  </a:cubicBezTo>
                  <a:cubicBezTo>
                    <a:pt x="1905" y="5127"/>
                    <a:pt x="1800" y="4897"/>
                    <a:pt x="1089" y="4646"/>
                  </a:cubicBezTo>
                  <a:cubicBezTo>
                    <a:pt x="963" y="4604"/>
                    <a:pt x="817" y="4604"/>
                    <a:pt x="670" y="4604"/>
                  </a:cubicBezTo>
                  <a:cubicBezTo>
                    <a:pt x="607" y="4541"/>
                    <a:pt x="565" y="4478"/>
                    <a:pt x="503" y="4436"/>
                  </a:cubicBezTo>
                  <a:cubicBezTo>
                    <a:pt x="670" y="4164"/>
                    <a:pt x="691" y="3830"/>
                    <a:pt x="900" y="3558"/>
                  </a:cubicBezTo>
                  <a:cubicBezTo>
                    <a:pt x="1109" y="3286"/>
                    <a:pt x="1109" y="2930"/>
                    <a:pt x="921" y="2658"/>
                  </a:cubicBezTo>
                  <a:cubicBezTo>
                    <a:pt x="754" y="2407"/>
                    <a:pt x="565" y="2051"/>
                    <a:pt x="168" y="2386"/>
                  </a:cubicBezTo>
                  <a:cubicBezTo>
                    <a:pt x="126" y="2428"/>
                    <a:pt x="1" y="2323"/>
                    <a:pt x="21" y="2239"/>
                  </a:cubicBezTo>
                  <a:cubicBezTo>
                    <a:pt x="21" y="2135"/>
                    <a:pt x="63" y="2030"/>
                    <a:pt x="105" y="2009"/>
                  </a:cubicBezTo>
                  <a:cubicBezTo>
                    <a:pt x="545" y="1800"/>
                    <a:pt x="1026" y="1653"/>
                    <a:pt x="1528" y="1591"/>
                  </a:cubicBezTo>
                  <a:cubicBezTo>
                    <a:pt x="1737" y="1591"/>
                    <a:pt x="1988" y="1549"/>
                    <a:pt x="2009" y="1298"/>
                  </a:cubicBezTo>
                  <a:cubicBezTo>
                    <a:pt x="2051" y="984"/>
                    <a:pt x="1716" y="1109"/>
                    <a:pt x="1570" y="1005"/>
                  </a:cubicBezTo>
                  <a:cubicBezTo>
                    <a:pt x="1528" y="963"/>
                    <a:pt x="1507" y="900"/>
                    <a:pt x="1486" y="858"/>
                  </a:cubicBezTo>
                  <a:cubicBezTo>
                    <a:pt x="1570" y="649"/>
                    <a:pt x="1946" y="691"/>
                    <a:pt x="1926" y="398"/>
                  </a:cubicBezTo>
                  <a:lnTo>
                    <a:pt x="2449" y="356"/>
                  </a:lnTo>
                  <a:cubicBezTo>
                    <a:pt x="2721" y="691"/>
                    <a:pt x="3265" y="377"/>
                    <a:pt x="3516" y="837"/>
                  </a:cubicBezTo>
                  <a:cubicBezTo>
                    <a:pt x="3704" y="1172"/>
                    <a:pt x="3955" y="1109"/>
                    <a:pt x="4039" y="712"/>
                  </a:cubicBezTo>
                  <a:cubicBezTo>
                    <a:pt x="4102" y="545"/>
                    <a:pt x="4164" y="398"/>
                    <a:pt x="4206" y="231"/>
                  </a:cubicBezTo>
                  <a:cubicBezTo>
                    <a:pt x="4562" y="147"/>
                    <a:pt x="4918" y="147"/>
                    <a:pt x="5273" y="210"/>
                  </a:cubicBezTo>
                  <a:cubicBezTo>
                    <a:pt x="5378" y="733"/>
                    <a:pt x="5378" y="733"/>
                    <a:pt x="5755" y="482"/>
                  </a:cubicBezTo>
                  <a:lnTo>
                    <a:pt x="5985" y="356"/>
                  </a:lnTo>
                  <a:lnTo>
                    <a:pt x="6340" y="356"/>
                  </a:lnTo>
                  <a:cubicBezTo>
                    <a:pt x="6445" y="712"/>
                    <a:pt x="6508" y="1068"/>
                    <a:pt x="6152" y="1361"/>
                  </a:cubicBezTo>
                  <a:cubicBezTo>
                    <a:pt x="5922" y="1549"/>
                    <a:pt x="5901" y="1884"/>
                    <a:pt x="6089" y="2093"/>
                  </a:cubicBezTo>
                  <a:cubicBezTo>
                    <a:pt x="6236" y="2323"/>
                    <a:pt x="6424" y="2511"/>
                    <a:pt x="6738" y="2428"/>
                  </a:cubicBezTo>
                  <a:cubicBezTo>
                    <a:pt x="7156" y="2323"/>
                    <a:pt x="7700" y="2825"/>
                    <a:pt x="7993" y="2177"/>
                  </a:cubicBezTo>
                  <a:cubicBezTo>
                    <a:pt x="7993" y="2156"/>
                    <a:pt x="8161" y="2197"/>
                    <a:pt x="8244" y="2197"/>
                  </a:cubicBezTo>
                  <a:cubicBezTo>
                    <a:pt x="8558" y="2197"/>
                    <a:pt x="9270" y="1570"/>
                    <a:pt x="9312" y="1277"/>
                  </a:cubicBezTo>
                  <a:cubicBezTo>
                    <a:pt x="9332" y="1151"/>
                    <a:pt x="9312" y="984"/>
                    <a:pt x="9207" y="963"/>
                  </a:cubicBezTo>
                  <a:cubicBezTo>
                    <a:pt x="8516" y="900"/>
                    <a:pt x="8788" y="440"/>
                    <a:pt x="8830" y="84"/>
                  </a:cubicBezTo>
                  <a:cubicBezTo>
                    <a:pt x="9060" y="1"/>
                    <a:pt x="9291" y="1"/>
                    <a:pt x="9521" y="42"/>
                  </a:cubicBezTo>
                  <a:cubicBezTo>
                    <a:pt x="9542" y="84"/>
                    <a:pt x="9542" y="105"/>
                    <a:pt x="9563" y="147"/>
                  </a:cubicBezTo>
                  <a:close/>
                  <a:moveTo>
                    <a:pt x="12304" y="2407"/>
                  </a:moveTo>
                  <a:cubicBezTo>
                    <a:pt x="12345" y="2386"/>
                    <a:pt x="12471" y="2365"/>
                    <a:pt x="12471" y="2323"/>
                  </a:cubicBezTo>
                  <a:cubicBezTo>
                    <a:pt x="12534" y="2177"/>
                    <a:pt x="12429" y="2114"/>
                    <a:pt x="12304" y="2114"/>
                  </a:cubicBezTo>
                  <a:cubicBezTo>
                    <a:pt x="12220" y="2114"/>
                    <a:pt x="12136" y="2156"/>
                    <a:pt x="12136" y="2260"/>
                  </a:cubicBezTo>
                  <a:cubicBezTo>
                    <a:pt x="12115" y="2344"/>
                    <a:pt x="12178" y="2407"/>
                    <a:pt x="12304" y="24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67"/>
            <p:cNvSpPr/>
            <p:nvPr/>
          </p:nvSpPr>
          <p:spPr>
            <a:xfrm>
              <a:off x="5127975" y="4751525"/>
              <a:ext cx="328525" cy="37700"/>
            </a:xfrm>
            <a:custGeom>
              <a:avLst/>
              <a:gdLst/>
              <a:ahLst/>
              <a:cxnLst/>
              <a:rect l="l" t="t" r="r" b="b"/>
              <a:pathLst>
                <a:path w="13141" h="1508" extrusionOk="0">
                  <a:moveTo>
                    <a:pt x="1" y="1424"/>
                  </a:moveTo>
                  <a:cubicBezTo>
                    <a:pt x="126" y="1005"/>
                    <a:pt x="314" y="796"/>
                    <a:pt x="817" y="859"/>
                  </a:cubicBezTo>
                  <a:cubicBezTo>
                    <a:pt x="1277" y="921"/>
                    <a:pt x="1758" y="879"/>
                    <a:pt x="2198" y="691"/>
                  </a:cubicBezTo>
                  <a:cubicBezTo>
                    <a:pt x="2993" y="377"/>
                    <a:pt x="3871" y="335"/>
                    <a:pt x="4687" y="607"/>
                  </a:cubicBezTo>
                  <a:cubicBezTo>
                    <a:pt x="5085" y="775"/>
                    <a:pt x="5503" y="712"/>
                    <a:pt x="5838" y="461"/>
                  </a:cubicBezTo>
                  <a:cubicBezTo>
                    <a:pt x="5985" y="335"/>
                    <a:pt x="6215" y="315"/>
                    <a:pt x="6403" y="231"/>
                  </a:cubicBezTo>
                  <a:cubicBezTo>
                    <a:pt x="6759" y="43"/>
                    <a:pt x="7073" y="1"/>
                    <a:pt x="7282" y="419"/>
                  </a:cubicBezTo>
                  <a:cubicBezTo>
                    <a:pt x="7366" y="587"/>
                    <a:pt x="7512" y="796"/>
                    <a:pt x="7680" y="733"/>
                  </a:cubicBezTo>
                  <a:cubicBezTo>
                    <a:pt x="8203" y="503"/>
                    <a:pt x="8726" y="796"/>
                    <a:pt x="9228" y="775"/>
                  </a:cubicBezTo>
                  <a:cubicBezTo>
                    <a:pt x="9416" y="754"/>
                    <a:pt x="9584" y="775"/>
                    <a:pt x="9730" y="628"/>
                  </a:cubicBezTo>
                  <a:cubicBezTo>
                    <a:pt x="10274" y="22"/>
                    <a:pt x="10860" y="335"/>
                    <a:pt x="11404" y="587"/>
                  </a:cubicBezTo>
                  <a:cubicBezTo>
                    <a:pt x="11739" y="733"/>
                    <a:pt x="11969" y="900"/>
                    <a:pt x="12345" y="670"/>
                  </a:cubicBezTo>
                  <a:cubicBezTo>
                    <a:pt x="12701" y="461"/>
                    <a:pt x="13036" y="607"/>
                    <a:pt x="13141" y="1068"/>
                  </a:cubicBezTo>
                  <a:cubicBezTo>
                    <a:pt x="12053" y="1089"/>
                    <a:pt x="10944" y="1068"/>
                    <a:pt x="9856" y="1131"/>
                  </a:cubicBezTo>
                  <a:cubicBezTo>
                    <a:pt x="8140" y="1235"/>
                    <a:pt x="6403" y="1256"/>
                    <a:pt x="4667" y="1319"/>
                  </a:cubicBezTo>
                  <a:cubicBezTo>
                    <a:pt x="3118" y="1403"/>
                    <a:pt x="1570" y="1507"/>
                    <a:pt x="1" y="1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67"/>
            <p:cNvSpPr/>
            <p:nvPr/>
          </p:nvSpPr>
          <p:spPr>
            <a:xfrm>
              <a:off x="4146125" y="4641675"/>
              <a:ext cx="85825" cy="71700"/>
            </a:xfrm>
            <a:custGeom>
              <a:avLst/>
              <a:gdLst/>
              <a:ahLst/>
              <a:cxnLst/>
              <a:rect l="l" t="t" r="r" b="b"/>
              <a:pathLst>
                <a:path w="3433" h="2868" extrusionOk="0">
                  <a:moveTo>
                    <a:pt x="2930" y="105"/>
                  </a:moveTo>
                  <a:cubicBezTo>
                    <a:pt x="2888" y="461"/>
                    <a:pt x="2616" y="921"/>
                    <a:pt x="3307" y="984"/>
                  </a:cubicBezTo>
                  <a:cubicBezTo>
                    <a:pt x="3411" y="984"/>
                    <a:pt x="3432" y="1172"/>
                    <a:pt x="3411" y="1298"/>
                  </a:cubicBezTo>
                  <a:cubicBezTo>
                    <a:pt x="3370" y="1591"/>
                    <a:pt x="2658" y="2219"/>
                    <a:pt x="2344" y="2219"/>
                  </a:cubicBezTo>
                  <a:cubicBezTo>
                    <a:pt x="2261" y="2219"/>
                    <a:pt x="2114" y="2177"/>
                    <a:pt x="2114" y="2198"/>
                  </a:cubicBezTo>
                  <a:cubicBezTo>
                    <a:pt x="1800" y="2867"/>
                    <a:pt x="1256" y="2365"/>
                    <a:pt x="838" y="2449"/>
                  </a:cubicBezTo>
                  <a:cubicBezTo>
                    <a:pt x="524" y="2532"/>
                    <a:pt x="336" y="2344"/>
                    <a:pt x="189" y="2114"/>
                  </a:cubicBezTo>
                  <a:cubicBezTo>
                    <a:pt x="1" y="1905"/>
                    <a:pt x="43" y="1570"/>
                    <a:pt x="252" y="1382"/>
                  </a:cubicBezTo>
                  <a:cubicBezTo>
                    <a:pt x="629" y="1089"/>
                    <a:pt x="545" y="733"/>
                    <a:pt x="440" y="377"/>
                  </a:cubicBezTo>
                  <a:cubicBezTo>
                    <a:pt x="608" y="377"/>
                    <a:pt x="754" y="315"/>
                    <a:pt x="796" y="126"/>
                  </a:cubicBezTo>
                  <a:cubicBezTo>
                    <a:pt x="1026" y="22"/>
                    <a:pt x="1277" y="1"/>
                    <a:pt x="1507" y="84"/>
                  </a:cubicBezTo>
                  <a:cubicBezTo>
                    <a:pt x="1759" y="461"/>
                    <a:pt x="1800" y="461"/>
                    <a:pt x="2031" y="84"/>
                  </a:cubicBezTo>
                  <a:cubicBezTo>
                    <a:pt x="2323" y="1"/>
                    <a:pt x="2637" y="22"/>
                    <a:pt x="2930" y="1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67"/>
            <p:cNvSpPr/>
            <p:nvPr/>
          </p:nvSpPr>
          <p:spPr>
            <a:xfrm>
              <a:off x="4157125" y="4770875"/>
              <a:ext cx="166375" cy="35075"/>
            </a:xfrm>
            <a:custGeom>
              <a:avLst/>
              <a:gdLst/>
              <a:ahLst/>
              <a:cxnLst/>
              <a:rect l="l" t="t" r="r" b="b"/>
              <a:pathLst>
                <a:path w="6655" h="1403" extrusionOk="0">
                  <a:moveTo>
                    <a:pt x="0" y="1194"/>
                  </a:moveTo>
                  <a:cubicBezTo>
                    <a:pt x="419" y="712"/>
                    <a:pt x="1026" y="503"/>
                    <a:pt x="1507" y="712"/>
                  </a:cubicBezTo>
                  <a:cubicBezTo>
                    <a:pt x="1695" y="796"/>
                    <a:pt x="1821" y="901"/>
                    <a:pt x="2072" y="796"/>
                  </a:cubicBezTo>
                  <a:cubicBezTo>
                    <a:pt x="2490" y="566"/>
                    <a:pt x="2511" y="587"/>
                    <a:pt x="2888" y="922"/>
                  </a:cubicBezTo>
                  <a:cubicBezTo>
                    <a:pt x="3097" y="880"/>
                    <a:pt x="3097" y="670"/>
                    <a:pt x="3181" y="524"/>
                  </a:cubicBezTo>
                  <a:cubicBezTo>
                    <a:pt x="3432" y="1"/>
                    <a:pt x="3474" y="1"/>
                    <a:pt x="3976" y="398"/>
                  </a:cubicBezTo>
                  <a:cubicBezTo>
                    <a:pt x="4080" y="482"/>
                    <a:pt x="4185" y="524"/>
                    <a:pt x="4311" y="524"/>
                  </a:cubicBezTo>
                  <a:cubicBezTo>
                    <a:pt x="5022" y="461"/>
                    <a:pt x="5838" y="775"/>
                    <a:pt x="6424" y="43"/>
                  </a:cubicBezTo>
                  <a:cubicBezTo>
                    <a:pt x="6654" y="398"/>
                    <a:pt x="6528" y="733"/>
                    <a:pt x="6570" y="1047"/>
                  </a:cubicBezTo>
                  <a:cubicBezTo>
                    <a:pt x="4792" y="1403"/>
                    <a:pt x="3013" y="1173"/>
                    <a:pt x="1235" y="1235"/>
                  </a:cubicBezTo>
                  <a:cubicBezTo>
                    <a:pt x="816" y="1235"/>
                    <a:pt x="419" y="1214"/>
                    <a:pt x="0" y="1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67"/>
            <p:cNvSpPr/>
            <p:nvPr/>
          </p:nvSpPr>
          <p:spPr>
            <a:xfrm>
              <a:off x="4737750" y="4641675"/>
              <a:ext cx="88950" cy="35600"/>
            </a:xfrm>
            <a:custGeom>
              <a:avLst/>
              <a:gdLst/>
              <a:ahLst/>
              <a:cxnLst/>
              <a:rect l="l" t="t" r="r" b="b"/>
              <a:pathLst>
                <a:path w="3558" h="1424" extrusionOk="0">
                  <a:moveTo>
                    <a:pt x="3558" y="377"/>
                  </a:moveTo>
                  <a:cubicBezTo>
                    <a:pt x="3474" y="1110"/>
                    <a:pt x="3160" y="1424"/>
                    <a:pt x="2595" y="1172"/>
                  </a:cubicBezTo>
                  <a:cubicBezTo>
                    <a:pt x="1967" y="921"/>
                    <a:pt x="1319" y="942"/>
                    <a:pt x="691" y="733"/>
                  </a:cubicBezTo>
                  <a:cubicBezTo>
                    <a:pt x="377" y="628"/>
                    <a:pt x="42" y="587"/>
                    <a:pt x="1" y="168"/>
                  </a:cubicBezTo>
                  <a:cubicBezTo>
                    <a:pt x="147" y="22"/>
                    <a:pt x="377" y="1"/>
                    <a:pt x="545" y="105"/>
                  </a:cubicBezTo>
                  <a:cubicBezTo>
                    <a:pt x="649" y="461"/>
                    <a:pt x="963" y="356"/>
                    <a:pt x="1214" y="356"/>
                  </a:cubicBezTo>
                  <a:cubicBezTo>
                    <a:pt x="1988" y="419"/>
                    <a:pt x="2783" y="231"/>
                    <a:pt x="3558" y="3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67"/>
            <p:cNvSpPr/>
            <p:nvPr/>
          </p:nvSpPr>
          <p:spPr>
            <a:xfrm>
              <a:off x="4756050" y="4770350"/>
              <a:ext cx="79550" cy="27225"/>
            </a:xfrm>
            <a:custGeom>
              <a:avLst/>
              <a:gdLst/>
              <a:ahLst/>
              <a:cxnLst/>
              <a:rect l="l" t="t" r="r" b="b"/>
              <a:pathLst>
                <a:path w="3182" h="1089" extrusionOk="0">
                  <a:moveTo>
                    <a:pt x="1" y="901"/>
                  </a:moveTo>
                  <a:cubicBezTo>
                    <a:pt x="189" y="378"/>
                    <a:pt x="754" y="398"/>
                    <a:pt x="1110" y="106"/>
                  </a:cubicBezTo>
                  <a:cubicBezTo>
                    <a:pt x="1235" y="1"/>
                    <a:pt x="1403" y="85"/>
                    <a:pt x="1486" y="189"/>
                  </a:cubicBezTo>
                  <a:cubicBezTo>
                    <a:pt x="1863" y="608"/>
                    <a:pt x="2282" y="608"/>
                    <a:pt x="2763" y="419"/>
                  </a:cubicBezTo>
                  <a:cubicBezTo>
                    <a:pt x="2993" y="315"/>
                    <a:pt x="3160" y="440"/>
                    <a:pt x="3181" y="691"/>
                  </a:cubicBezTo>
                  <a:cubicBezTo>
                    <a:pt x="2302" y="963"/>
                    <a:pt x="1382" y="922"/>
                    <a:pt x="482" y="1026"/>
                  </a:cubicBezTo>
                  <a:cubicBezTo>
                    <a:pt x="315" y="1089"/>
                    <a:pt x="126" y="1026"/>
                    <a:pt x="1" y="9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67"/>
            <p:cNvSpPr/>
            <p:nvPr/>
          </p:nvSpPr>
          <p:spPr>
            <a:xfrm>
              <a:off x="5655775" y="4760950"/>
              <a:ext cx="97325" cy="21475"/>
            </a:xfrm>
            <a:custGeom>
              <a:avLst/>
              <a:gdLst/>
              <a:ahLst/>
              <a:cxnLst/>
              <a:rect l="l" t="t" r="r" b="b"/>
              <a:pathLst>
                <a:path w="3893" h="859" extrusionOk="0">
                  <a:moveTo>
                    <a:pt x="0" y="461"/>
                  </a:moveTo>
                  <a:cubicBezTo>
                    <a:pt x="105" y="210"/>
                    <a:pt x="293" y="230"/>
                    <a:pt x="503" y="210"/>
                  </a:cubicBezTo>
                  <a:cubicBezTo>
                    <a:pt x="1486" y="189"/>
                    <a:pt x="2469" y="314"/>
                    <a:pt x="3432" y="42"/>
                  </a:cubicBezTo>
                  <a:cubicBezTo>
                    <a:pt x="3599" y="0"/>
                    <a:pt x="3788" y="63"/>
                    <a:pt x="3892" y="210"/>
                  </a:cubicBezTo>
                  <a:cubicBezTo>
                    <a:pt x="3139" y="461"/>
                    <a:pt x="2428" y="858"/>
                    <a:pt x="1570" y="565"/>
                  </a:cubicBezTo>
                  <a:cubicBezTo>
                    <a:pt x="1089" y="398"/>
                    <a:pt x="524" y="607"/>
                    <a:pt x="0" y="4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67"/>
            <p:cNvSpPr/>
            <p:nvPr/>
          </p:nvSpPr>
          <p:spPr>
            <a:xfrm>
              <a:off x="4661900" y="4641675"/>
              <a:ext cx="47625" cy="31425"/>
            </a:xfrm>
            <a:custGeom>
              <a:avLst/>
              <a:gdLst/>
              <a:ahLst/>
              <a:cxnLst/>
              <a:rect l="l" t="t" r="r" b="b"/>
              <a:pathLst>
                <a:path w="1905" h="1257" extrusionOk="0">
                  <a:moveTo>
                    <a:pt x="22" y="210"/>
                  </a:moveTo>
                  <a:lnTo>
                    <a:pt x="22" y="64"/>
                  </a:lnTo>
                  <a:cubicBezTo>
                    <a:pt x="314" y="1"/>
                    <a:pt x="628" y="1"/>
                    <a:pt x="921" y="84"/>
                  </a:cubicBezTo>
                  <a:cubicBezTo>
                    <a:pt x="1089" y="587"/>
                    <a:pt x="1507" y="294"/>
                    <a:pt x="1800" y="377"/>
                  </a:cubicBezTo>
                  <a:cubicBezTo>
                    <a:pt x="1842" y="628"/>
                    <a:pt x="1863" y="880"/>
                    <a:pt x="1905" y="1256"/>
                  </a:cubicBezTo>
                  <a:cubicBezTo>
                    <a:pt x="1570" y="1005"/>
                    <a:pt x="1151" y="880"/>
                    <a:pt x="733" y="900"/>
                  </a:cubicBezTo>
                  <a:cubicBezTo>
                    <a:pt x="335" y="900"/>
                    <a:pt x="1" y="712"/>
                    <a:pt x="22" y="2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67"/>
            <p:cNvSpPr/>
            <p:nvPr/>
          </p:nvSpPr>
          <p:spPr>
            <a:xfrm>
              <a:off x="4328700" y="4766700"/>
              <a:ext cx="46050" cy="36125"/>
            </a:xfrm>
            <a:custGeom>
              <a:avLst/>
              <a:gdLst/>
              <a:ahLst/>
              <a:cxnLst/>
              <a:rect l="l" t="t" r="r" b="b"/>
              <a:pathLst>
                <a:path w="1842" h="1445" extrusionOk="0">
                  <a:moveTo>
                    <a:pt x="63" y="1214"/>
                  </a:moveTo>
                  <a:cubicBezTo>
                    <a:pt x="84" y="984"/>
                    <a:pt x="0" y="586"/>
                    <a:pt x="461" y="858"/>
                  </a:cubicBezTo>
                  <a:cubicBezTo>
                    <a:pt x="712" y="1068"/>
                    <a:pt x="1067" y="1089"/>
                    <a:pt x="1360" y="963"/>
                  </a:cubicBezTo>
                  <a:cubicBezTo>
                    <a:pt x="1486" y="712"/>
                    <a:pt x="1235" y="503"/>
                    <a:pt x="1318" y="272"/>
                  </a:cubicBezTo>
                  <a:cubicBezTo>
                    <a:pt x="1360" y="147"/>
                    <a:pt x="1402" y="42"/>
                    <a:pt x="1549" y="42"/>
                  </a:cubicBezTo>
                  <a:cubicBezTo>
                    <a:pt x="1674" y="0"/>
                    <a:pt x="1779" y="84"/>
                    <a:pt x="1800" y="210"/>
                  </a:cubicBezTo>
                  <a:cubicBezTo>
                    <a:pt x="1821" y="544"/>
                    <a:pt x="1821" y="858"/>
                    <a:pt x="1842" y="1193"/>
                  </a:cubicBezTo>
                  <a:cubicBezTo>
                    <a:pt x="1277" y="1423"/>
                    <a:pt x="628" y="1444"/>
                    <a:pt x="63" y="12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67"/>
            <p:cNvSpPr/>
            <p:nvPr/>
          </p:nvSpPr>
          <p:spPr>
            <a:xfrm>
              <a:off x="4059825" y="4643250"/>
              <a:ext cx="44500" cy="28275"/>
            </a:xfrm>
            <a:custGeom>
              <a:avLst/>
              <a:gdLst/>
              <a:ahLst/>
              <a:cxnLst/>
              <a:rect l="l" t="t" r="r" b="b"/>
              <a:pathLst>
                <a:path w="1780" h="1131" extrusionOk="0">
                  <a:moveTo>
                    <a:pt x="1779" y="189"/>
                  </a:moveTo>
                  <a:cubicBezTo>
                    <a:pt x="1716" y="356"/>
                    <a:pt x="1653" y="524"/>
                    <a:pt x="1612" y="691"/>
                  </a:cubicBezTo>
                  <a:cubicBezTo>
                    <a:pt x="1486" y="1047"/>
                    <a:pt x="1256" y="1130"/>
                    <a:pt x="1089" y="817"/>
                  </a:cubicBezTo>
                  <a:cubicBezTo>
                    <a:pt x="817" y="356"/>
                    <a:pt x="273" y="649"/>
                    <a:pt x="1" y="314"/>
                  </a:cubicBezTo>
                  <a:cubicBezTo>
                    <a:pt x="565" y="1"/>
                    <a:pt x="1172" y="231"/>
                    <a:pt x="1779" y="1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67"/>
            <p:cNvSpPr/>
            <p:nvPr/>
          </p:nvSpPr>
          <p:spPr>
            <a:xfrm>
              <a:off x="5535975" y="4766700"/>
              <a:ext cx="62275" cy="7875"/>
            </a:xfrm>
            <a:custGeom>
              <a:avLst/>
              <a:gdLst/>
              <a:ahLst/>
              <a:cxnLst/>
              <a:rect l="l" t="t" r="r" b="b"/>
              <a:pathLst>
                <a:path w="2491" h="315" extrusionOk="0">
                  <a:moveTo>
                    <a:pt x="1" y="314"/>
                  </a:moveTo>
                  <a:cubicBezTo>
                    <a:pt x="43" y="168"/>
                    <a:pt x="106" y="0"/>
                    <a:pt x="273" y="0"/>
                  </a:cubicBezTo>
                  <a:lnTo>
                    <a:pt x="2198" y="0"/>
                  </a:lnTo>
                  <a:cubicBezTo>
                    <a:pt x="2365" y="0"/>
                    <a:pt x="2449" y="147"/>
                    <a:pt x="2491" y="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67"/>
            <p:cNvSpPr/>
            <p:nvPr/>
          </p:nvSpPr>
          <p:spPr>
            <a:xfrm>
              <a:off x="4463125" y="4771400"/>
              <a:ext cx="35600" cy="20950"/>
            </a:xfrm>
            <a:custGeom>
              <a:avLst/>
              <a:gdLst/>
              <a:ahLst/>
              <a:cxnLst/>
              <a:rect l="l" t="t" r="r" b="b"/>
              <a:pathLst>
                <a:path w="1424" h="838" extrusionOk="0">
                  <a:moveTo>
                    <a:pt x="1" y="838"/>
                  </a:moveTo>
                  <a:cubicBezTo>
                    <a:pt x="84" y="64"/>
                    <a:pt x="189" y="1"/>
                    <a:pt x="817" y="356"/>
                  </a:cubicBezTo>
                  <a:cubicBezTo>
                    <a:pt x="1026" y="482"/>
                    <a:pt x="1382" y="440"/>
                    <a:pt x="1423" y="7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67"/>
            <p:cNvSpPr/>
            <p:nvPr/>
          </p:nvSpPr>
          <p:spPr>
            <a:xfrm>
              <a:off x="4622150" y="4774550"/>
              <a:ext cx="36125" cy="23550"/>
            </a:xfrm>
            <a:custGeom>
              <a:avLst/>
              <a:gdLst/>
              <a:ahLst/>
              <a:cxnLst/>
              <a:rect l="l" t="t" r="r" b="b"/>
              <a:pathLst>
                <a:path w="1445" h="942" extrusionOk="0">
                  <a:moveTo>
                    <a:pt x="21" y="816"/>
                  </a:moveTo>
                  <a:cubicBezTo>
                    <a:pt x="42" y="670"/>
                    <a:pt x="0" y="440"/>
                    <a:pt x="252" y="440"/>
                  </a:cubicBezTo>
                  <a:cubicBezTo>
                    <a:pt x="398" y="440"/>
                    <a:pt x="544" y="586"/>
                    <a:pt x="670" y="482"/>
                  </a:cubicBezTo>
                  <a:cubicBezTo>
                    <a:pt x="1277" y="0"/>
                    <a:pt x="1319" y="482"/>
                    <a:pt x="1444" y="879"/>
                  </a:cubicBezTo>
                  <a:cubicBezTo>
                    <a:pt x="963" y="942"/>
                    <a:pt x="482" y="921"/>
                    <a:pt x="21" y="8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67"/>
            <p:cNvSpPr/>
            <p:nvPr/>
          </p:nvSpPr>
          <p:spPr>
            <a:xfrm>
              <a:off x="4090700" y="4793900"/>
              <a:ext cx="35575" cy="15200"/>
            </a:xfrm>
            <a:custGeom>
              <a:avLst/>
              <a:gdLst/>
              <a:ahLst/>
              <a:cxnLst/>
              <a:rect l="l" t="t" r="r" b="b"/>
              <a:pathLst>
                <a:path w="1423" h="608" extrusionOk="0">
                  <a:moveTo>
                    <a:pt x="0" y="314"/>
                  </a:moveTo>
                  <a:cubicBezTo>
                    <a:pt x="21" y="189"/>
                    <a:pt x="63" y="1"/>
                    <a:pt x="167" y="42"/>
                  </a:cubicBezTo>
                  <a:cubicBezTo>
                    <a:pt x="565" y="210"/>
                    <a:pt x="1046" y="1"/>
                    <a:pt x="1423" y="314"/>
                  </a:cubicBezTo>
                  <a:cubicBezTo>
                    <a:pt x="942" y="607"/>
                    <a:pt x="460" y="503"/>
                    <a:pt x="0" y="3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67"/>
            <p:cNvSpPr/>
            <p:nvPr/>
          </p:nvSpPr>
          <p:spPr>
            <a:xfrm>
              <a:off x="5097625" y="4772975"/>
              <a:ext cx="17300" cy="20950"/>
            </a:xfrm>
            <a:custGeom>
              <a:avLst/>
              <a:gdLst/>
              <a:ahLst/>
              <a:cxnLst/>
              <a:rect l="l" t="t" r="r" b="b"/>
              <a:pathLst>
                <a:path w="692" h="838" extrusionOk="0">
                  <a:moveTo>
                    <a:pt x="1" y="607"/>
                  </a:moveTo>
                  <a:cubicBezTo>
                    <a:pt x="210" y="482"/>
                    <a:pt x="440" y="1"/>
                    <a:pt x="691" y="586"/>
                  </a:cubicBezTo>
                  <a:cubicBezTo>
                    <a:pt x="524" y="817"/>
                    <a:pt x="168" y="838"/>
                    <a:pt x="1" y="6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67"/>
            <p:cNvSpPr/>
            <p:nvPr/>
          </p:nvSpPr>
          <p:spPr>
            <a:xfrm>
              <a:off x="4866425" y="4778200"/>
              <a:ext cx="18350" cy="15725"/>
            </a:xfrm>
            <a:custGeom>
              <a:avLst/>
              <a:gdLst/>
              <a:ahLst/>
              <a:cxnLst/>
              <a:rect l="l" t="t" r="r" b="b"/>
              <a:pathLst>
                <a:path w="734" h="629" extrusionOk="0">
                  <a:moveTo>
                    <a:pt x="1" y="398"/>
                  </a:moveTo>
                  <a:cubicBezTo>
                    <a:pt x="524" y="1"/>
                    <a:pt x="524" y="1"/>
                    <a:pt x="733" y="440"/>
                  </a:cubicBezTo>
                  <a:cubicBezTo>
                    <a:pt x="524" y="629"/>
                    <a:pt x="189" y="608"/>
                    <a:pt x="1" y="3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67"/>
            <p:cNvSpPr/>
            <p:nvPr/>
          </p:nvSpPr>
          <p:spPr>
            <a:xfrm>
              <a:off x="5607125" y="476880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1" y="230"/>
                  </a:moveTo>
                  <a:cubicBezTo>
                    <a:pt x="252" y="0"/>
                    <a:pt x="628" y="0"/>
                    <a:pt x="879" y="230"/>
                  </a:cubicBezTo>
                  <a:cubicBezTo>
                    <a:pt x="628" y="481"/>
                    <a:pt x="252" y="481"/>
                    <a:pt x="1" y="2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67"/>
            <p:cNvSpPr/>
            <p:nvPr/>
          </p:nvSpPr>
          <p:spPr>
            <a:xfrm>
              <a:off x="4130450" y="4645350"/>
              <a:ext cx="17800" cy="15175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712" y="230"/>
                  </a:moveTo>
                  <a:lnTo>
                    <a:pt x="502" y="356"/>
                  </a:lnTo>
                  <a:cubicBezTo>
                    <a:pt x="105" y="607"/>
                    <a:pt x="105" y="607"/>
                    <a:pt x="0" y="84"/>
                  </a:cubicBezTo>
                  <a:cubicBezTo>
                    <a:pt x="230" y="21"/>
                    <a:pt x="481" y="0"/>
                    <a:pt x="712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67"/>
            <p:cNvSpPr/>
            <p:nvPr/>
          </p:nvSpPr>
          <p:spPr>
            <a:xfrm>
              <a:off x="4582925" y="4785525"/>
              <a:ext cx="17800" cy="12575"/>
            </a:xfrm>
            <a:custGeom>
              <a:avLst/>
              <a:gdLst/>
              <a:ahLst/>
              <a:cxnLst/>
              <a:rect l="l" t="t" r="r" b="b"/>
              <a:pathLst>
                <a:path w="712" h="503" extrusionOk="0">
                  <a:moveTo>
                    <a:pt x="0" y="294"/>
                  </a:moveTo>
                  <a:cubicBezTo>
                    <a:pt x="251" y="84"/>
                    <a:pt x="523" y="1"/>
                    <a:pt x="712" y="377"/>
                  </a:cubicBezTo>
                  <a:cubicBezTo>
                    <a:pt x="481" y="503"/>
                    <a:pt x="188" y="482"/>
                    <a:pt x="0" y="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67"/>
            <p:cNvSpPr/>
            <p:nvPr/>
          </p:nvSpPr>
          <p:spPr>
            <a:xfrm>
              <a:off x="4689100" y="4786575"/>
              <a:ext cx="13625" cy="11000"/>
            </a:xfrm>
            <a:custGeom>
              <a:avLst/>
              <a:gdLst/>
              <a:ahLst/>
              <a:cxnLst/>
              <a:rect l="l" t="t" r="r" b="b"/>
              <a:pathLst>
                <a:path w="545" h="440" extrusionOk="0">
                  <a:moveTo>
                    <a:pt x="1" y="356"/>
                  </a:moveTo>
                  <a:cubicBezTo>
                    <a:pt x="126" y="1"/>
                    <a:pt x="314" y="1"/>
                    <a:pt x="545" y="252"/>
                  </a:cubicBezTo>
                  <a:cubicBezTo>
                    <a:pt x="398" y="419"/>
                    <a:pt x="189" y="440"/>
                    <a:pt x="1" y="3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67"/>
            <p:cNvSpPr/>
            <p:nvPr/>
          </p:nvSpPr>
          <p:spPr>
            <a:xfrm>
              <a:off x="5638000" y="476775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42" y="21"/>
                    <a:pt x="167" y="21"/>
                  </a:cubicBezTo>
                  <a:cubicBezTo>
                    <a:pt x="314" y="0"/>
                    <a:pt x="335" y="126"/>
                    <a:pt x="356" y="210"/>
                  </a:cubicBezTo>
                  <a:cubicBezTo>
                    <a:pt x="251" y="272"/>
                    <a:pt x="126" y="272"/>
                    <a:pt x="0" y="2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67"/>
            <p:cNvSpPr/>
            <p:nvPr/>
          </p:nvSpPr>
          <p:spPr>
            <a:xfrm>
              <a:off x="4711600" y="4788150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0" y="189"/>
                  </a:moveTo>
                  <a:cubicBezTo>
                    <a:pt x="105" y="0"/>
                    <a:pt x="231" y="21"/>
                    <a:pt x="356" y="189"/>
                  </a:cubicBezTo>
                  <a:cubicBezTo>
                    <a:pt x="231" y="356"/>
                    <a:pt x="105" y="356"/>
                    <a:pt x="0" y="1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67"/>
            <p:cNvSpPr/>
            <p:nvPr/>
          </p:nvSpPr>
          <p:spPr>
            <a:xfrm>
              <a:off x="4844450" y="4783450"/>
              <a:ext cx="8925" cy="9425"/>
            </a:xfrm>
            <a:custGeom>
              <a:avLst/>
              <a:gdLst/>
              <a:ahLst/>
              <a:cxnLst/>
              <a:rect l="l" t="t" r="r" b="b"/>
              <a:pathLst>
                <a:path w="357" h="377" extrusionOk="0">
                  <a:moveTo>
                    <a:pt x="1" y="188"/>
                  </a:moveTo>
                  <a:cubicBezTo>
                    <a:pt x="126" y="0"/>
                    <a:pt x="252" y="21"/>
                    <a:pt x="357" y="209"/>
                  </a:cubicBezTo>
                  <a:cubicBezTo>
                    <a:pt x="231" y="377"/>
                    <a:pt x="126" y="356"/>
                    <a:pt x="1" y="18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67"/>
            <p:cNvSpPr/>
            <p:nvPr/>
          </p:nvSpPr>
          <p:spPr>
            <a:xfrm>
              <a:off x="5474250" y="4775075"/>
              <a:ext cx="8400" cy="840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" y="168"/>
                  </a:moveTo>
                  <a:cubicBezTo>
                    <a:pt x="106" y="0"/>
                    <a:pt x="231" y="0"/>
                    <a:pt x="336" y="168"/>
                  </a:cubicBezTo>
                  <a:cubicBezTo>
                    <a:pt x="231" y="335"/>
                    <a:pt x="106" y="335"/>
                    <a:pt x="1" y="1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67"/>
            <p:cNvSpPr/>
            <p:nvPr/>
          </p:nvSpPr>
          <p:spPr>
            <a:xfrm>
              <a:off x="5097125" y="4725900"/>
              <a:ext cx="52850" cy="39775"/>
            </a:xfrm>
            <a:custGeom>
              <a:avLst/>
              <a:gdLst/>
              <a:ahLst/>
              <a:cxnLst/>
              <a:rect l="l" t="t" r="r" b="b"/>
              <a:pathLst>
                <a:path w="2114" h="1591" extrusionOk="0">
                  <a:moveTo>
                    <a:pt x="42" y="1109"/>
                  </a:moveTo>
                  <a:cubicBezTo>
                    <a:pt x="84" y="942"/>
                    <a:pt x="147" y="754"/>
                    <a:pt x="167" y="586"/>
                  </a:cubicBezTo>
                  <a:cubicBezTo>
                    <a:pt x="209" y="210"/>
                    <a:pt x="439" y="126"/>
                    <a:pt x="732" y="231"/>
                  </a:cubicBezTo>
                  <a:cubicBezTo>
                    <a:pt x="1088" y="335"/>
                    <a:pt x="1402" y="461"/>
                    <a:pt x="1695" y="105"/>
                  </a:cubicBezTo>
                  <a:cubicBezTo>
                    <a:pt x="1779" y="0"/>
                    <a:pt x="1925" y="0"/>
                    <a:pt x="2009" y="105"/>
                  </a:cubicBezTo>
                  <a:cubicBezTo>
                    <a:pt x="2113" y="210"/>
                    <a:pt x="2030" y="314"/>
                    <a:pt x="2009" y="419"/>
                  </a:cubicBezTo>
                  <a:cubicBezTo>
                    <a:pt x="1967" y="796"/>
                    <a:pt x="1611" y="1068"/>
                    <a:pt x="1255" y="1005"/>
                  </a:cubicBezTo>
                  <a:cubicBezTo>
                    <a:pt x="879" y="963"/>
                    <a:pt x="732" y="1026"/>
                    <a:pt x="607" y="1360"/>
                  </a:cubicBezTo>
                  <a:cubicBezTo>
                    <a:pt x="565" y="1528"/>
                    <a:pt x="398" y="1591"/>
                    <a:pt x="251" y="1528"/>
                  </a:cubicBezTo>
                  <a:cubicBezTo>
                    <a:pt x="84" y="1444"/>
                    <a:pt x="0" y="1277"/>
                    <a:pt x="42" y="11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67"/>
            <p:cNvSpPr/>
            <p:nvPr/>
          </p:nvSpPr>
          <p:spPr>
            <a:xfrm>
              <a:off x="5821600" y="4678825"/>
              <a:ext cx="14150" cy="12050"/>
            </a:xfrm>
            <a:custGeom>
              <a:avLst/>
              <a:gdLst/>
              <a:ahLst/>
              <a:cxnLst/>
              <a:rect l="l" t="t" r="r" b="b"/>
              <a:pathLst>
                <a:path w="566" h="482" extrusionOk="0">
                  <a:moveTo>
                    <a:pt x="314" y="482"/>
                  </a:moveTo>
                  <a:cubicBezTo>
                    <a:pt x="168" y="482"/>
                    <a:pt x="0" y="461"/>
                    <a:pt x="21" y="272"/>
                  </a:cubicBezTo>
                  <a:cubicBezTo>
                    <a:pt x="0" y="105"/>
                    <a:pt x="147" y="0"/>
                    <a:pt x="293" y="0"/>
                  </a:cubicBezTo>
                  <a:cubicBezTo>
                    <a:pt x="461" y="0"/>
                    <a:pt x="565" y="126"/>
                    <a:pt x="565" y="293"/>
                  </a:cubicBezTo>
                  <a:cubicBezTo>
                    <a:pt x="565" y="461"/>
                    <a:pt x="440" y="461"/>
                    <a:pt x="314" y="4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67"/>
            <p:cNvSpPr/>
            <p:nvPr/>
          </p:nvSpPr>
          <p:spPr>
            <a:xfrm>
              <a:off x="5341400" y="4657375"/>
              <a:ext cx="15725" cy="11525"/>
            </a:xfrm>
            <a:custGeom>
              <a:avLst/>
              <a:gdLst/>
              <a:ahLst/>
              <a:cxnLst/>
              <a:rect l="l" t="t" r="r" b="b"/>
              <a:pathLst>
                <a:path w="629" h="461" extrusionOk="0">
                  <a:moveTo>
                    <a:pt x="210" y="0"/>
                  </a:moveTo>
                  <a:cubicBezTo>
                    <a:pt x="356" y="21"/>
                    <a:pt x="544" y="84"/>
                    <a:pt x="586" y="272"/>
                  </a:cubicBezTo>
                  <a:cubicBezTo>
                    <a:pt x="628" y="398"/>
                    <a:pt x="482" y="461"/>
                    <a:pt x="377" y="461"/>
                  </a:cubicBezTo>
                  <a:cubicBezTo>
                    <a:pt x="189" y="461"/>
                    <a:pt x="0" y="419"/>
                    <a:pt x="21" y="168"/>
                  </a:cubicBezTo>
                  <a:cubicBezTo>
                    <a:pt x="21" y="84"/>
                    <a:pt x="10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67"/>
            <p:cNvSpPr/>
            <p:nvPr/>
          </p:nvSpPr>
          <p:spPr>
            <a:xfrm>
              <a:off x="5301650" y="4675150"/>
              <a:ext cx="7875" cy="9975"/>
            </a:xfrm>
            <a:custGeom>
              <a:avLst/>
              <a:gdLst/>
              <a:ahLst/>
              <a:cxnLst/>
              <a:rect l="l" t="t" r="r" b="b"/>
              <a:pathLst>
                <a:path w="315" h="399" extrusionOk="0">
                  <a:moveTo>
                    <a:pt x="314" y="210"/>
                  </a:moveTo>
                  <a:cubicBezTo>
                    <a:pt x="272" y="252"/>
                    <a:pt x="251" y="357"/>
                    <a:pt x="189" y="357"/>
                  </a:cubicBezTo>
                  <a:cubicBezTo>
                    <a:pt x="42" y="398"/>
                    <a:pt x="21" y="273"/>
                    <a:pt x="0" y="168"/>
                  </a:cubicBezTo>
                  <a:cubicBezTo>
                    <a:pt x="0" y="85"/>
                    <a:pt x="63" y="1"/>
                    <a:pt x="168" y="1"/>
                  </a:cubicBezTo>
                  <a:cubicBezTo>
                    <a:pt x="251" y="22"/>
                    <a:pt x="293" y="85"/>
                    <a:pt x="314" y="2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67"/>
            <p:cNvSpPr/>
            <p:nvPr/>
          </p:nvSpPr>
          <p:spPr>
            <a:xfrm>
              <a:off x="5360225" y="467935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68"/>
                    <a:pt x="168" y="209"/>
                  </a:cubicBezTo>
                  <a:cubicBezTo>
                    <a:pt x="105" y="189"/>
                    <a:pt x="42" y="189"/>
                    <a:pt x="22" y="147"/>
                  </a:cubicBezTo>
                  <a:cubicBezTo>
                    <a:pt x="1" y="105"/>
                    <a:pt x="63" y="42"/>
                    <a:pt x="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67"/>
            <p:cNvSpPr/>
            <p:nvPr/>
          </p:nvSpPr>
          <p:spPr>
            <a:xfrm>
              <a:off x="4611175" y="4651100"/>
              <a:ext cx="50225" cy="32975"/>
            </a:xfrm>
            <a:custGeom>
              <a:avLst/>
              <a:gdLst/>
              <a:ahLst/>
              <a:cxnLst/>
              <a:rect l="l" t="t" r="r" b="b"/>
              <a:pathLst>
                <a:path w="2009" h="1319" extrusionOk="0">
                  <a:moveTo>
                    <a:pt x="105" y="0"/>
                  </a:moveTo>
                  <a:lnTo>
                    <a:pt x="837" y="0"/>
                  </a:lnTo>
                  <a:cubicBezTo>
                    <a:pt x="816" y="398"/>
                    <a:pt x="942" y="691"/>
                    <a:pt x="1402" y="691"/>
                  </a:cubicBezTo>
                  <a:cubicBezTo>
                    <a:pt x="1527" y="691"/>
                    <a:pt x="1632" y="712"/>
                    <a:pt x="1758" y="754"/>
                  </a:cubicBezTo>
                  <a:cubicBezTo>
                    <a:pt x="1883" y="795"/>
                    <a:pt x="2009" y="900"/>
                    <a:pt x="1967" y="1067"/>
                  </a:cubicBezTo>
                  <a:cubicBezTo>
                    <a:pt x="1925" y="1214"/>
                    <a:pt x="1799" y="1214"/>
                    <a:pt x="1695" y="1235"/>
                  </a:cubicBezTo>
                  <a:cubicBezTo>
                    <a:pt x="1109" y="1319"/>
                    <a:pt x="691" y="942"/>
                    <a:pt x="230" y="733"/>
                  </a:cubicBezTo>
                  <a:cubicBezTo>
                    <a:pt x="0" y="649"/>
                    <a:pt x="146" y="251"/>
                    <a:pt x="1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67"/>
            <p:cNvSpPr/>
            <p:nvPr/>
          </p:nvSpPr>
          <p:spPr>
            <a:xfrm>
              <a:off x="4476200" y="4645875"/>
              <a:ext cx="35600" cy="15175"/>
            </a:xfrm>
            <a:custGeom>
              <a:avLst/>
              <a:gdLst/>
              <a:ahLst/>
              <a:cxnLst/>
              <a:rect l="l" t="t" r="r" b="b"/>
              <a:pathLst>
                <a:path w="1424" h="607" extrusionOk="0">
                  <a:moveTo>
                    <a:pt x="1" y="377"/>
                  </a:moveTo>
                  <a:cubicBezTo>
                    <a:pt x="1" y="168"/>
                    <a:pt x="189" y="0"/>
                    <a:pt x="398" y="42"/>
                  </a:cubicBezTo>
                  <a:lnTo>
                    <a:pt x="1424" y="42"/>
                  </a:lnTo>
                  <a:cubicBezTo>
                    <a:pt x="1068" y="607"/>
                    <a:pt x="545" y="523"/>
                    <a:pt x="1" y="3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67"/>
            <p:cNvSpPr/>
            <p:nvPr/>
          </p:nvSpPr>
          <p:spPr>
            <a:xfrm>
              <a:off x="4454750" y="4717525"/>
              <a:ext cx="16775" cy="17300"/>
            </a:xfrm>
            <a:custGeom>
              <a:avLst/>
              <a:gdLst/>
              <a:ahLst/>
              <a:cxnLst/>
              <a:rect l="l" t="t" r="r" b="b"/>
              <a:pathLst>
                <a:path w="671" h="692" extrusionOk="0">
                  <a:moveTo>
                    <a:pt x="336" y="670"/>
                  </a:moveTo>
                  <a:cubicBezTo>
                    <a:pt x="126" y="649"/>
                    <a:pt x="1" y="461"/>
                    <a:pt x="22" y="273"/>
                  </a:cubicBezTo>
                  <a:cubicBezTo>
                    <a:pt x="1" y="126"/>
                    <a:pt x="147" y="1"/>
                    <a:pt x="294" y="43"/>
                  </a:cubicBezTo>
                  <a:cubicBezTo>
                    <a:pt x="503" y="43"/>
                    <a:pt x="670" y="231"/>
                    <a:pt x="649" y="440"/>
                  </a:cubicBezTo>
                  <a:cubicBezTo>
                    <a:pt x="670" y="607"/>
                    <a:pt x="545" y="691"/>
                    <a:pt x="336" y="6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67"/>
            <p:cNvSpPr/>
            <p:nvPr/>
          </p:nvSpPr>
          <p:spPr>
            <a:xfrm>
              <a:off x="4406100" y="4660500"/>
              <a:ext cx="12075" cy="13125"/>
            </a:xfrm>
            <a:custGeom>
              <a:avLst/>
              <a:gdLst/>
              <a:ahLst/>
              <a:cxnLst/>
              <a:rect l="l" t="t" r="r" b="b"/>
              <a:pathLst>
                <a:path w="483" h="525" extrusionOk="0">
                  <a:moveTo>
                    <a:pt x="461" y="210"/>
                  </a:moveTo>
                  <a:cubicBezTo>
                    <a:pt x="482" y="336"/>
                    <a:pt x="440" y="440"/>
                    <a:pt x="315" y="461"/>
                  </a:cubicBezTo>
                  <a:cubicBezTo>
                    <a:pt x="147" y="524"/>
                    <a:pt x="1" y="399"/>
                    <a:pt x="22" y="252"/>
                  </a:cubicBezTo>
                  <a:cubicBezTo>
                    <a:pt x="1" y="127"/>
                    <a:pt x="106" y="22"/>
                    <a:pt x="231" y="22"/>
                  </a:cubicBezTo>
                  <a:cubicBezTo>
                    <a:pt x="336" y="1"/>
                    <a:pt x="461" y="85"/>
                    <a:pt x="461" y="2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67"/>
            <p:cNvSpPr/>
            <p:nvPr/>
          </p:nvSpPr>
          <p:spPr>
            <a:xfrm>
              <a:off x="4832950" y="47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10" y="84"/>
                  </a:moveTo>
                  <a:cubicBezTo>
                    <a:pt x="189" y="126"/>
                    <a:pt x="189" y="209"/>
                    <a:pt x="147" y="209"/>
                  </a:cubicBezTo>
                  <a:cubicBezTo>
                    <a:pt x="105" y="230"/>
                    <a:pt x="42" y="189"/>
                    <a:pt x="1" y="168"/>
                  </a:cubicBezTo>
                  <a:cubicBezTo>
                    <a:pt x="22" y="105"/>
                    <a:pt x="42" y="42"/>
                    <a:pt x="63" y="21"/>
                  </a:cubicBezTo>
                  <a:cubicBezTo>
                    <a:pt x="105" y="0"/>
                    <a:pt x="168" y="63"/>
                    <a:pt x="210" y="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67"/>
            <p:cNvSpPr/>
            <p:nvPr/>
          </p:nvSpPr>
          <p:spPr>
            <a:xfrm>
              <a:off x="4753450" y="4670450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209" y="63"/>
                  </a:moveTo>
                  <a:cubicBezTo>
                    <a:pt x="189" y="105"/>
                    <a:pt x="168" y="189"/>
                    <a:pt x="126" y="210"/>
                  </a:cubicBezTo>
                  <a:cubicBezTo>
                    <a:pt x="105" y="210"/>
                    <a:pt x="42" y="168"/>
                    <a:pt x="0" y="147"/>
                  </a:cubicBezTo>
                  <a:cubicBezTo>
                    <a:pt x="21" y="105"/>
                    <a:pt x="21" y="21"/>
                    <a:pt x="63" y="1"/>
                  </a:cubicBezTo>
                  <a:cubicBezTo>
                    <a:pt x="105" y="1"/>
                    <a:pt x="147" y="42"/>
                    <a:pt x="209" y="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67"/>
            <p:cNvSpPr/>
            <p:nvPr/>
          </p:nvSpPr>
          <p:spPr>
            <a:xfrm>
              <a:off x="4300975" y="4696075"/>
              <a:ext cx="10475" cy="7350"/>
            </a:xfrm>
            <a:custGeom>
              <a:avLst/>
              <a:gdLst/>
              <a:ahLst/>
              <a:cxnLst/>
              <a:rect l="l" t="t" r="r" b="b"/>
              <a:pathLst>
                <a:path w="419" h="294" extrusionOk="0">
                  <a:moveTo>
                    <a:pt x="189" y="294"/>
                  </a:moveTo>
                  <a:cubicBezTo>
                    <a:pt x="63" y="273"/>
                    <a:pt x="0" y="231"/>
                    <a:pt x="21" y="147"/>
                  </a:cubicBezTo>
                  <a:cubicBezTo>
                    <a:pt x="21" y="43"/>
                    <a:pt x="105" y="1"/>
                    <a:pt x="189" y="1"/>
                  </a:cubicBezTo>
                  <a:cubicBezTo>
                    <a:pt x="314" y="1"/>
                    <a:pt x="419" y="64"/>
                    <a:pt x="356" y="210"/>
                  </a:cubicBezTo>
                  <a:cubicBezTo>
                    <a:pt x="356" y="252"/>
                    <a:pt x="230" y="294"/>
                    <a:pt x="189" y="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Literatura</a:t>
            </a:r>
            <a:endParaRPr lang="hr-HR" dirty="0"/>
          </a:p>
        </p:txBody>
      </p:sp>
      <p:sp>
        <p:nvSpPr>
          <p:cNvPr id="4" name="Podnaslov 3"/>
          <p:cNvSpPr>
            <a:spLocks noGrp="1"/>
          </p:cNvSpPr>
          <p:nvPr>
            <p:ph type="subTitle" idx="2"/>
          </p:nvPr>
        </p:nvSpPr>
        <p:spPr>
          <a:xfrm>
            <a:off x="933450" y="1480120"/>
            <a:ext cx="7941675" cy="1547700"/>
          </a:xfrm>
        </p:spPr>
        <p:txBody>
          <a:bodyPr/>
          <a:lstStyle/>
          <a:p>
            <a:r>
              <a:rPr lang="en-US" sz="2000" dirty="0"/>
              <a:t>Dobson, K. S. (2010). Handbook of Cognitive-Behavioral Therapies. New York: The Guilford Press. – 7. </a:t>
            </a:r>
            <a:r>
              <a:rPr lang="en-US" sz="2000" dirty="0" err="1"/>
              <a:t>poglavlje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227478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8" name="Google Shape;8058;p56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flipH="1">
            <a:off x="2109025" y="776500"/>
            <a:ext cx="4925950" cy="3339175"/>
          </a:xfrm>
          <a:prstGeom prst="rect">
            <a:avLst/>
          </a:prstGeom>
          <a:noFill/>
          <a:ln>
            <a:noFill/>
          </a:ln>
        </p:spPr>
      </p:pic>
      <p:sp>
        <p:nvSpPr>
          <p:cNvPr id="8059" name="Google Shape;8059;p56"/>
          <p:cNvSpPr txBox="1">
            <a:spLocks noGrp="1"/>
          </p:cNvSpPr>
          <p:nvPr>
            <p:ph type="title"/>
          </p:nvPr>
        </p:nvSpPr>
        <p:spPr>
          <a:xfrm>
            <a:off x="907050" y="1875978"/>
            <a:ext cx="7329900" cy="16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Hvala!</a:t>
            </a:r>
            <a:endParaRPr dirty="0"/>
          </a:p>
        </p:txBody>
      </p:sp>
      <p:sp>
        <p:nvSpPr>
          <p:cNvPr id="4" name="Google Shape;8059;p56"/>
          <p:cNvSpPr txBox="1">
            <a:spLocks/>
          </p:cNvSpPr>
          <p:nvPr/>
        </p:nvSpPr>
        <p:spPr>
          <a:xfrm>
            <a:off x="2888250" y="4115675"/>
            <a:ext cx="3741150" cy="559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Caveat Brush"/>
              <a:buNone/>
              <a:defRPr sz="7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Caveat Brush"/>
              <a:buNone/>
              <a:defRPr sz="48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Caveat Brush"/>
              <a:buNone/>
              <a:defRPr sz="48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Caveat Brush"/>
              <a:buNone/>
              <a:defRPr sz="48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Caveat Brush"/>
              <a:buNone/>
              <a:defRPr sz="48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Caveat Brush"/>
              <a:buNone/>
              <a:defRPr sz="48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Caveat Brush"/>
              <a:buNone/>
              <a:defRPr sz="48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Caveat Brush"/>
              <a:buNone/>
              <a:defRPr sz="48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Caveat Brush"/>
              <a:buNone/>
              <a:defRPr sz="48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hr-HR" sz="2000" dirty="0" smtClean="0">
                <a:latin typeface="Raleway" panose="020B0604020202020204" charset="-18"/>
              </a:rPr>
              <a:t>Imate li pitanja?</a:t>
            </a:r>
            <a:endParaRPr lang="hr-HR" sz="2000" dirty="0">
              <a:latin typeface="Raleway" panose="020B0604020202020204" charset="-1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21;p70"/>
          <p:cNvSpPr txBox="1">
            <a:spLocks noGrp="1"/>
          </p:cNvSpPr>
          <p:nvPr>
            <p:ph type="subTitle" idx="1"/>
          </p:nvPr>
        </p:nvSpPr>
        <p:spPr>
          <a:xfrm>
            <a:off x="975095" y="1510534"/>
            <a:ext cx="7418056" cy="25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hr-HR" sz="1800" dirty="0" smtClean="0"/>
              <a:t>Klinička primjena započinje u kasnim 60-tim i ranim 70-tim godinama </a:t>
            </a: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hr-HR" sz="1800" dirty="0" smtClean="0"/>
              <a:t>Primjena u kliničkoj, zdravstvenoj i savjetodavnoj psihologiji</a:t>
            </a: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hr-HR" sz="1800" dirty="0" smtClean="0"/>
              <a:t>Koristi se kao metoda (samostalno ili kao dio tretmana), strategija održavanja ili program prevencije</a:t>
            </a: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hr-HR" sz="1800" dirty="0" smtClean="0"/>
              <a:t>Rad s pojedincem, grupom, parom, ali i u </a:t>
            </a:r>
            <a:r>
              <a:rPr lang="hr-HR" sz="1800" dirty="0" err="1" smtClean="0"/>
              <a:t>nekliničkom</a:t>
            </a:r>
            <a:r>
              <a:rPr lang="hr-HR" sz="1800" dirty="0" smtClean="0"/>
              <a:t> okruženju – radionice, tečajevi i seminari</a:t>
            </a: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hr-HR" sz="1800" dirty="0" smtClean="0"/>
              <a:t>Različiti problemi i poremećaji: shizofrenija, depresija, stres i anksioznost, suicidalne misli i ponašanja, ovisnost, poremećaji hranjenja i dr.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866034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21;p70"/>
          <p:cNvSpPr txBox="1">
            <a:spLocks noGrp="1"/>
          </p:cNvSpPr>
          <p:nvPr>
            <p:ph type="subTitle" idx="1"/>
          </p:nvPr>
        </p:nvSpPr>
        <p:spPr>
          <a:xfrm>
            <a:off x="1190624" y="1590675"/>
            <a:ext cx="7839075" cy="22602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-330200" algn="l">
              <a:spcBef>
                <a:spcPts val="1000"/>
              </a:spcBef>
              <a:buChar char="●"/>
            </a:pPr>
            <a:r>
              <a:rPr lang="hr-HR" sz="1800" dirty="0"/>
              <a:t>Temeljni cilj problem-</a:t>
            </a:r>
            <a:r>
              <a:rPr lang="hr-HR" sz="1800" dirty="0" err="1"/>
              <a:t>solving</a:t>
            </a:r>
            <a:r>
              <a:rPr lang="hr-HR" sz="1800" dirty="0"/>
              <a:t> tehnika je pomoći </a:t>
            </a:r>
            <a:r>
              <a:rPr lang="hr-HR" sz="1800" dirty="0" smtClean="0"/>
              <a:t>klijentu       </a:t>
            </a:r>
            <a:r>
              <a:rPr lang="hr-HR" sz="1800" dirty="0"/>
              <a:t>identificirati i riješiti trenutne životne probleme koji su </a:t>
            </a:r>
            <a:r>
              <a:rPr lang="hr-HR" sz="1800" dirty="0" smtClean="0"/>
              <a:t>   </a:t>
            </a:r>
            <a:r>
              <a:rPr lang="hr-HR" sz="1800" dirty="0" err="1" smtClean="0"/>
              <a:t>antecendenti</a:t>
            </a:r>
            <a:r>
              <a:rPr lang="hr-HR" sz="1800" dirty="0" smtClean="0"/>
              <a:t> </a:t>
            </a:r>
            <a:r>
              <a:rPr lang="hr-HR" sz="1800" dirty="0"/>
              <a:t>neadaptivnih odgovora</a:t>
            </a:r>
          </a:p>
          <a:p>
            <a:pPr lvl="0" indent="-330200" algn="l">
              <a:spcBef>
                <a:spcPts val="1000"/>
              </a:spcBef>
              <a:buChar char="●"/>
            </a:pPr>
            <a:r>
              <a:rPr lang="hr-HR" sz="1800" dirty="0"/>
              <a:t>U isto vrijeme uključuju podučavanje generalnih vještina koje klijentima omogućuju da se efikasnije i neovisnije suočavaju s problemima u budućnosti</a:t>
            </a:r>
          </a:p>
          <a:p>
            <a:pPr lvl="0" indent="-330200" algn="l">
              <a:spcBef>
                <a:spcPts val="1000"/>
              </a:spcBef>
              <a:buChar char="●"/>
            </a:pPr>
            <a:r>
              <a:rPr lang="hr-HR" sz="1800" dirty="0"/>
              <a:t>Tehnike mogu imati izravan učinak na neadaptivne odgovore poput anksioznosti, simptoma depresije, boli, prejedanja ili ovisnosti ukoliko se konceptualno sagledaju kao problemi koje treba riješiti</a:t>
            </a:r>
          </a:p>
          <a:p>
            <a:pPr lvl="0" indent="-330200" algn="l">
              <a:spcBef>
                <a:spcPts val="1000"/>
              </a:spcBef>
              <a:buChar char="●"/>
            </a:pPr>
            <a:r>
              <a:rPr lang="hr-HR" sz="1800" dirty="0"/>
              <a:t>Tehnike se koriste u kombinaciji s drugima (pr. kognitivna </a:t>
            </a:r>
            <a:r>
              <a:rPr lang="hr-HR" sz="1800" dirty="0" err="1"/>
              <a:t>restrukturacija</a:t>
            </a:r>
            <a:r>
              <a:rPr lang="hr-HR" sz="1800" dirty="0"/>
              <a:t>, tehnike ovladavanja anksioznosti i sl.)</a:t>
            </a:r>
          </a:p>
          <a:p>
            <a:pPr lvl="0" indent="-330200" algn="l">
              <a:spcBef>
                <a:spcPts val="1000"/>
              </a:spcBef>
              <a:buChar char="●"/>
            </a:pPr>
            <a:r>
              <a:rPr lang="hr-HR" sz="1800" dirty="0"/>
              <a:t>Trening </a:t>
            </a:r>
            <a:r>
              <a:rPr lang="hr-HR" sz="1800" dirty="0" smtClean="0"/>
              <a:t>problem-</a:t>
            </a:r>
            <a:r>
              <a:rPr lang="hr-HR" sz="1800" dirty="0" err="1" smtClean="0"/>
              <a:t>solvinga</a:t>
            </a:r>
            <a:r>
              <a:rPr lang="hr-HR" sz="1800" dirty="0" smtClean="0"/>
              <a:t> </a:t>
            </a:r>
            <a:r>
              <a:rPr lang="hr-HR" sz="1800" dirty="0"/>
              <a:t>može biti strukturiran kao niz od 8-16 seansi u trajanju od 1,5 do 2 sata ovisno o potrebama ciljane populacije</a:t>
            </a:r>
          </a:p>
        </p:txBody>
      </p:sp>
    </p:spTree>
    <p:extLst>
      <p:ext uri="{BB962C8B-B14F-4D97-AF65-F5344CB8AC3E}">
        <p14:creationId xmlns:p14="http://schemas.microsoft.com/office/powerpoint/2010/main" val="2722433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0" name="Google Shape;7410;p48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 rot="10800000">
            <a:off x="570102" y="1499850"/>
            <a:ext cx="2129725" cy="8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1" name="Google Shape;7411;p48"/>
          <p:cNvPicPr preferRelativeResize="0"/>
          <p:nvPr/>
        </p:nvPicPr>
        <p:blipFill>
          <a:blip r:embed="rId4">
            <a:alphaModFix amt="73000"/>
          </a:blip>
          <a:stretch>
            <a:fillRect/>
          </a:stretch>
        </p:blipFill>
        <p:spPr>
          <a:xfrm rot="10800000">
            <a:off x="3515088" y="2334287"/>
            <a:ext cx="2129725" cy="8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2" name="Google Shape;7412;p48"/>
          <p:cNvPicPr preferRelativeResize="0"/>
          <p:nvPr/>
        </p:nvPicPr>
        <p:blipFill>
          <a:blip r:embed="rId5">
            <a:alphaModFix amt="73000"/>
          </a:blip>
          <a:stretch>
            <a:fillRect/>
          </a:stretch>
        </p:blipFill>
        <p:spPr>
          <a:xfrm rot="10800000">
            <a:off x="6295681" y="1499849"/>
            <a:ext cx="2129725" cy="813925"/>
          </a:xfrm>
          <a:prstGeom prst="rect">
            <a:avLst/>
          </a:prstGeom>
          <a:noFill/>
          <a:ln>
            <a:noFill/>
          </a:ln>
        </p:spPr>
      </p:pic>
      <p:sp>
        <p:nvSpPr>
          <p:cNvPr id="7413" name="Google Shape;7413;p48"/>
          <p:cNvSpPr txBox="1">
            <a:spLocks noGrp="1"/>
          </p:cNvSpPr>
          <p:nvPr>
            <p:ph type="subTitle" idx="3"/>
          </p:nvPr>
        </p:nvSpPr>
        <p:spPr>
          <a:xfrm>
            <a:off x="255264" y="1657763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Rješavanje problema</a:t>
            </a:r>
            <a:endParaRPr dirty="0"/>
          </a:p>
        </p:txBody>
      </p:sp>
      <p:sp>
        <p:nvSpPr>
          <p:cNvPr id="7414" name="Google Shape;7414;p48"/>
          <p:cNvSpPr txBox="1">
            <a:spLocks noGrp="1"/>
          </p:cNvSpPr>
          <p:nvPr>
            <p:ph type="subTitle" idx="1"/>
          </p:nvPr>
        </p:nvSpPr>
        <p:spPr>
          <a:xfrm>
            <a:off x="3192300" y="2481918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Problem</a:t>
            </a:r>
            <a:endParaRPr dirty="0"/>
          </a:p>
        </p:txBody>
      </p:sp>
      <p:sp>
        <p:nvSpPr>
          <p:cNvPr id="7415" name="Google Shape;7415;p48"/>
          <p:cNvSpPr txBox="1">
            <a:spLocks noGrp="1"/>
          </p:cNvSpPr>
          <p:nvPr>
            <p:ph type="subTitle" idx="2"/>
          </p:nvPr>
        </p:nvSpPr>
        <p:spPr>
          <a:xfrm>
            <a:off x="5980843" y="1661856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Rješenje</a:t>
            </a:r>
            <a:endParaRPr dirty="0"/>
          </a:p>
        </p:txBody>
      </p:sp>
      <p:sp>
        <p:nvSpPr>
          <p:cNvPr id="7416" name="Google Shape;7416;p48"/>
          <p:cNvSpPr txBox="1">
            <a:spLocks noGrp="1"/>
          </p:cNvSpPr>
          <p:nvPr>
            <p:ph type="subTitle" idx="4"/>
          </p:nvPr>
        </p:nvSpPr>
        <p:spPr>
          <a:xfrm>
            <a:off x="3214308" y="3554350"/>
            <a:ext cx="2840760" cy="10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hr-HR" dirty="0" smtClean="0"/>
              <a:t>Životna </a:t>
            </a:r>
            <a:r>
              <a:rPr lang="hr-HR" dirty="0"/>
              <a:t>situacija ili zadatak  </a:t>
            </a:r>
            <a:r>
              <a:rPr lang="hr-HR" dirty="0" smtClean="0"/>
              <a:t>(aktualni </a:t>
            </a:r>
            <a:r>
              <a:rPr lang="hr-HR" dirty="0"/>
              <a:t>ili anticipirani) koji zahtjeva </a:t>
            </a:r>
            <a:r>
              <a:rPr lang="hr-HR" dirty="0" smtClean="0"/>
              <a:t>adaptivno funkcioniranje koje pojedincu, nije dostupno zbog prisustva </a:t>
            </a:r>
            <a:r>
              <a:rPr lang="hr-HR" dirty="0"/>
              <a:t>različitih prepreka</a:t>
            </a:r>
            <a:endParaRPr dirty="0"/>
          </a:p>
        </p:txBody>
      </p:sp>
      <p:sp>
        <p:nvSpPr>
          <p:cNvPr id="7417" name="Google Shape;7417;p48"/>
          <p:cNvSpPr txBox="1">
            <a:spLocks noGrp="1"/>
          </p:cNvSpPr>
          <p:nvPr>
            <p:ph type="subTitle" idx="5"/>
          </p:nvPr>
        </p:nvSpPr>
        <p:spPr>
          <a:xfrm>
            <a:off x="6101621" y="2888718"/>
            <a:ext cx="2749842" cy="10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Reakcija suočavanja u specifičnoj situaciji.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Efikasno rješenje – postiže ciljeve rješavanja problema (promjena problemske situacije ili nečije emocionalne reakcije)</a:t>
            </a:r>
            <a:endParaRPr dirty="0"/>
          </a:p>
        </p:txBody>
      </p:sp>
      <p:sp>
        <p:nvSpPr>
          <p:cNvPr id="7418" name="Google Shape;7418;p48"/>
          <p:cNvSpPr txBox="1">
            <a:spLocks noGrp="1"/>
          </p:cNvSpPr>
          <p:nvPr>
            <p:ph type="subTitle" idx="6"/>
          </p:nvPr>
        </p:nvSpPr>
        <p:spPr>
          <a:xfrm>
            <a:off x="206656" y="2471688"/>
            <a:ext cx="2961099" cy="10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hr-HR" dirty="0" err="1"/>
              <a:t>S</a:t>
            </a:r>
            <a:r>
              <a:rPr lang="hr-HR" dirty="0" err="1" smtClean="0"/>
              <a:t>amousmjereni</a:t>
            </a:r>
            <a:r>
              <a:rPr lang="hr-HR" dirty="0" smtClean="0"/>
              <a:t> </a:t>
            </a:r>
            <a:r>
              <a:rPr lang="hr-HR" dirty="0"/>
              <a:t>kognitivno-bihevioralni proces kojim osoba nastoji identificirati ili otkriti </a:t>
            </a:r>
            <a:r>
              <a:rPr lang="hr-HR" dirty="0" smtClean="0"/>
              <a:t>efikasna </a:t>
            </a:r>
            <a:r>
              <a:rPr lang="hr-HR" dirty="0"/>
              <a:t>ili adaptivna rješenja za specifične probleme iz svakodnevnog života</a:t>
            </a:r>
            <a:endParaRPr dirty="0"/>
          </a:p>
        </p:txBody>
      </p:sp>
      <p:sp>
        <p:nvSpPr>
          <p:cNvPr id="7452" name="Google Shape;7452;p48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Osnovni pojmovi</a:t>
            </a:r>
            <a:endParaRPr dirty="0"/>
          </a:p>
        </p:txBody>
      </p:sp>
      <p:grpSp>
        <p:nvGrpSpPr>
          <p:cNvPr id="7453" name="Google Shape;7453;p48"/>
          <p:cNvGrpSpPr/>
          <p:nvPr/>
        </p:nvGrpSpPr>
        <p:grpSpPr>
          <a:xfrm>
            <a:off x="2968930" y="1205450"/>
            <a:ext cx="3206130" cy="174750"/>
            <a:chOff x="3962000" y="4060525"/>
            <a:chExt cx="2324125" cy="174750"/>
          </a:xfrm>
        </p:grpSpPr>
        <p:sp>
          <p:nvSpPr>
            <p:cNvPr id="7454" name="Google Shape;7454;p48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48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48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48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48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48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48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48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48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48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48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48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48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48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48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48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48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48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48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48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48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48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48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48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48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48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48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48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48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48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48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48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13818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0" name="Google Shape;8810;p69"/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1931509" y="3122850"/>
            <a:ext cx="1312770" cy="1346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1" name="Google Shape;8811;p69"/>
          <p:cNvPicPr preferRelativeResize="0"/>
          <p:nvPr/>
        </p:nvPicPr>
        <p:blipFill>
          <a:blip r:embed="rId4">
            <a:alphaModFix amt="69000"/>
          </a:blip>
          <a:stretch>
            <a:fillRect/>
          </a:stretch>
        </p:blipFill>
        <p:spPr>
          <a:xfrm flipH="1">
            <a:off x="1922452" y="1541250"/>
            <a:ext cx="1312770" cy="1346540"/>
          </a:xfrm>
          <a:prstGeom prst="rect">
            <a:avLst/>
          </a:prstGeom>
          <a:noFill/>
          <a:ln>
            <a:noFill/>
          </a:ln>
        </p:spPr>
      </p:pic>
      <p:sp>
        <p:nvSpPr>
          <p:cNvPr id="8812" name="Google Shape;8812;p69"/>
          <p:cNvSpPr txBox="1">
            <a:spLocks noGrp="1"/>
          </p:cNvSpPr>
          <p:nvPr>
            <p:ph type="title"/>
          </p:nvPr>
        </p:nvSpPr>
        <p:spPr>
          <a:xfrm>
            <a:off x="372525" y="668635"/>
            <a:ext cx="7714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Ishodi problem-</a:t>
            </a:r>
            <a:r>
              <a:rPr lang="hr-HR" dirty="0" err="1" smtClean="0"/>
              <a:t>solvinga</a:t>
            </a:r>
            <a:r>
              <a:rPr lang="hr-HR" dirty="0" smtClean="0"/>
              <a:t> ovise o:</a:t>
            </a:r>
            <a:endParaRPr dirty="0"/>
          </a:p>
        </p:txBody>
      </p:sp>
      <p:sp>
        <p:nvSpPr>
          <p:cNvPr id="8814" name="Google Shape;8814;p69"/>
          <p:cNvSpPr txBox="1">
            <a:spLocks noGrp="1"/>
          </p:cNvSpPr>
          <p:nvPr>
            <p:ph type="title" idx="2"/>
          </p:nvPr>
        </p:nvSpPr>
        <p:spPr>
          <a:xfrm>
            <a:off x="2182400" y="1785450"/>
            <a:ext cx="7929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8815" name="Google Shape;8815;p69"/>
          <p:cNvSpPr txBox="1">
            <a:spLocks noGrp="1"/>
          </p:cNvSpPr>
          <p:nvPr>
            <p:ph type="subTitle" idx="3"/>
          </p:nvPr>
        </p:nvSpPr>
        <p:spPr>
          <a:xfrm>
            <a:off x="3387625" y="1541250"/>
            <a:ext cx="4699100" cy="12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 smtClean="0">
                <a:latin typeface="Caveat Brush" panose="020B0604020202020204" charset="-18"/>
              </a:rPr>
              <a:t>Orijentaciji prema problemu</a:t>
            </a:r>
            <a:endParaRPr sz="3200" dirty="0">
              <a:latin typeface="Caveat Brush" panose="020B0604020202020204" charset="-18"/>
            </a:endParaRPr>
          </a:p>
        </p:txBody>
      </p:sp>
      <p:sp>
        <p:nvSpPr>
          <p:cNvPr id="8816" name="Google Shape;8816;p69"/>
          <p:cNvSpPr txBox="1">
            <a:spLocks noGrp="1"/>
          </p:cNvSpPr>
          <p:nvPr>
            <p:ph type="title" idx="4"/>
          </p:nvPr>
        </p:nvSpPr>
        <p:spPr>
          <a:xfrm>
            <a:off x="2191452" y="3398175"/>
            <a:ext cx="7929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0" name="Google Shape;8815;p69"/>
          <p:cNvSpPr txBox="1">
            <a:spLocks noGrp="1"/>
          </p:cNvSpPr>
          <p:nvPr>
            <p:ph type="subTitle" idx="3"/>
          </p:nvPr>
        </p:nvSpPr>
        <p:spPr>
          <a:xfrm>
            <a:off x="3387625" y="3020620"/>
            <a:ext cx="4699100" cy="12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 smtClean="0">
                <a:latin typeface="Caveat Brush" panose="020B0604020202020204" charset="-18"/>
              </a:rPr>
              <a:t>Procesu rješavanja problema</a:t>
            </a:r>
            <a:endParaRPr sz="3200" dirty="0">
              <a:latin typeface="Caveat Brush" panose="020B0604020202020204" charset="-18"/>
            </a:endParaRPr>
          </a:p>
        </p:txBody>
      </p:sp>
      <p:sp>
        <p:nvSpPr>
          <p:cNvPr id="13" name="Google Shape;7764;p52"/>
          <p:cNvSpPr txBox="1">
            <a:spLocks noGrp="1"/>
          </p:cNvSpPr>
          <p:nvPr>
            <p:ph type="subTitle" idx="4294967295"/>
          </p:nvPr>
        </p:nvSpPr>
        <p:spPr>
          <a:xfrm>
            <a:off x="3504226" y="2547290"/>
            <a:ext cx="384907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chemeClr val="accent3"/>
                </a:solidFill>
                <a:latin typeface="Raleway" panose="020B0604020202020204" charset="-18"/>
              </a:rPr>
              <a:t>Opća svjesnost osobe o problemu – pozitivna i negativna</a:t>
            </a:r>
            <a:endParaRPr dirty="0">
              <a:solidFill>
                <a:schemeClr val="accent3"/>
              </a:solidFill>
              <a:latin typeface="Raleway" panose="020B0604020202020204" charset="-1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949753" y="2505074"/>
            <a:ext cx="7784671" cy="1268225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200" dirty="0" smtClean="0"/>
              <a:t>Potiče pozitivne emocije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200" dirty="0" smtClean="0"/>
              <a:t>Motivira ponašanja koja vode ka rješavanju problema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200" dirty="0" smtClean="0"/>
              <a:t>Usmjerava pažnju na konstruktivne aktivnosti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200" dirty="0" smtClean="0"/>
              <a:t>Maksimizira ulaganje napora, ustrajnost i toleranciju na frustraciju i neizvjesnost</a:t>
            </a:r>
          </a:p>
          <a:p>
            <a:pPr marL="133350" indent="0" algn="l">
              <a:spcBef>
                <a:spcPts val="600"/>
              </a:spcBef>
              <a:spcAft>
                <a:spcPts val="600"/>
              </a:spcAft>
            </a:pPr>
            <a:endParaRPr lang="hr-HR" sz="22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202934" y="575900"/>
            <a:ext cx="6607566" cy="993600"/>
          </a:xfrm>
        </p:spPr>
        <p:txBody>
          <a:bodyPr/>
          <a:lstStyle/>
          <a:p>
            <a:r>
              <a:rPr lang="hr-HR" dirty="0" smtClean="0"/>
              <a:t>Pozitivna orijentacija prema problemu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9280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1197403" y="2581274"/>
            <a:ext cx="7784671" cy="1268225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200" dirty="0" smtClean="0"/>
              <a:t>Potiče negativne emocije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200" dirty="0" smtClean="0"/>
              <a:t>Tendencija izbjegavanja ponašanja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200" dirty="0" smtClean="0"/>
              <a:t>Povećava destruktivnu zabrinutost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200" dirty="0" smtClean="0"/>
              <a:t>Smanjuje ulaganje napora, ustrajnost i toleranciju na frustraciju i </a:t>
            </a:r>
            <a:r>
              <a:rPr lang="hr-HR" sz="2200" dirty="0" err="1" smtClean="0"/>
              <a:t>neizvjensot</a:t>
            </a:r>
            <a:endParaRPr lang="hr-HR" sz="2200" dirty="0" smtClean="0"/>
          </a:p>
          <a:p>
            <a:pPr marL="133350" indent="0" algn="l">
              <a:spcBef>
                <a:spcPts val="600"/>
              </a:spcBef>
              <a:spcAft>
                <a:spcPts val="600"/>
              </a:spcAft>
            </a:pPr>
            <a:endParaRPr lang="hr-HR" sz="22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288659" y="623525"/>
            <a:ext cx="6607566" cy="993600"/>
          </a:xfrm>
        </p:spPr>
        <p:txBody>
          <a:bodyPr/>
          <a:lstStyle/>
          <a:p>
            <a:r>
              <a:rPr lang="hr-HR" dirty="0" smtClean="0"/>
              <a:t>Negativna orijentacija prema problemu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0281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1" name="Google Shape;8821;p70"/>
          <p:cNvSpPr txBox="1">
            <a:spLocks noGrp="1"/>
          </p:cNvSpPr>
          <p:nvPr>
            <p:ph type="subTitle" idx="1"/>
          </p:nvPr>
        </p:nvSpPr>
        <p:spPr>
          <a:xfrm>
            <a:off x="714900" y="1900826"/>
            <a:ext cx="7714200" cy="25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69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hr-HR" sz="1800" dirty="0" smtClean="0"/>
              <a:t>Prepoznavanje problema</a:t>
            </a:r>
            <a:endParaRPr sz="1800" dirty="0"/>
          </a:p>
          <a:p>
            <a:pPr marL="469900" lvl="0" indent="-342900" algn="l">
              <a:buFont typeface="+mj-lt"/>
              <a:buAutoNum type="arabicPeriod"/>
            </a:pPr>
            <a:r>
              <a:rPr lang="hr-HR" sz="1800" dirty="0"/>
              <a:t>Atribucija problema </a:t>
            </a:r>
            <a:r>
              <a:rPr lang="hr-HR" sz="1800" dirty="0" smtClean="0"/>
              <a:t>(kauzalna vjerovanja o problemu)</a:t>
            </a:r>
            <a:endParaRPr lang="hr-HR" sz="1800" dirty="0"/>
          </a:p>
          <a:p>
            <a:pPr marL="469900" lvl="0" indent="-342900" algn="l">
              <a:buFont typeface="+mj-lt"/>
              <a:buAutoNum type="arabicPeriod"/>
            </a:pPr>
            <a:r>
              <a:rPr lang="hr-HR" sz="1800" dirty="0"/>
              <a:t>Procjena problema (izazov/prijetnja)</a:t>
            </a:r>
          </a:p>
          <a:p>
            <a:pPr marL="469900" lvl="0" indent="-342900" algn="l">
              <a:buFont typeface="+mj-lt"/>
              <a:buAutoNum type="arabicPeriod"/>
            </a:pPr>
            <a:r>
              <a:rPr lang="hr-HR" sz="1800" dirty="0"/>
              <a:t>Percipirana kontrola (</a:t>
            </a:r>
            <a:r>
              <a:rPr lang="hr-HR" sz="1800" dirty="0" err="1"/>
              <a:t>samoefikasnost</a:t>
            </a:r>
            <a:r>
              <a:rPr lang="hr-HR" sz="1800" dirty="0"/>
              <a:t> i očekivanje ishoda)</a:t>
            </a:r>
          </a:p>
          <a:p>
            <a:pPr marL="469900" lvl="0" indent="-342900" algn="l">
              <a:buFont typeface="+mj-lt"/>
              <a:buAutoNum type="arabicPeriod"/>
            </a:pPr>
            <a:r>
              <a:rPr lang="hr-HR" sz="1800" dirty="0"/>
              <a:t>Obavezivanje na ulaganje vremena i napora potrebnog za rješavanje </a:t>
            </a:r>
            <a:r>
              <a:rPr lang="hr-HR" sz="1800" dirty="0" smtClean="0"/>
              <a:t>problema</a:t>
            </a:r>
            <a:endParaRPr lang="hr-HR" sz="1800" dirty="0"/>
          </a:p>
        </p:txBody>
      </p:sp>
      <p:sp>
        <p:nvSpPr>
          <p:cNvPr id="8822" name="Google Shape;8822;p70"/>
          <p:cNvSpPr txBox="1">
            <a:spLocks noGrp="1"/>
          </p:cNvSpPr>
          <p:nvPr>
            <p:ph type="title"/>
          </p:nvPr>
        </p:nvSpPr>
        <p:spPr>
          <a:xfrm>
            <a:off x="714900" y="1186826"/>
            <a:ext cx="7714200" cy="7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Glavni aspekti orijentacije prema problemu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0473065"/>
      </p:ext>
    </p:extLst>
  </p:cSld>
  <p:clrMapOvr>
    <a:masterClrMapping/>
  </p:clrMapOvr>
</p:sld>
</file>

<file path=ppt/theme/theme1.xml><?xml version="1.0" encoding="utf-8"?>
<a:theme xmlns:a="http://schemas.openxmlformats.org/drawingml/2006/main" name="Handa Notebook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F7884"/>
      </a:lt2>
      <a:accent1>
        <a:srgbClr val="FFB5BD"/>
      </a:accent1>
      <a:accent2>
        <a:srgbClr val="FFCF60"/>
      </a:accent2>
      <a:accent3>
        <a:srgbClr val="00426E"/>
      </a:accent3>
      <a:accent4>
        <a:srgbClr val="81C7C7"/>
      </a:accent4>
      <a:accent5>
        <a:srgbClr val="003D6A"/>
      </a:accent5>
      <a:accent6>
        <a:srgbClr val="A8BFCE"/>
      </a:accent6>
      <a:hlink>
        <a:srgbClr val="003D6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1024</Words>
  <Application>Microsoft Office PowerPoint</Application>
  <PresentationFormat>On-screen Show (16:9)</PresentationFormat>
  <Paragraphs>150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Raleway</vt:lpstr>
      <vt:lpstr>Itim</vt:lpstr>
      <vt:lpstr>Caveat Brush</vt:lpstr>
      <vt:lpstr>Arial</vt:lpstr>
      <vt:lpstr>Handa Notebook Thesis by Slidesgo</vt:lpstr>
      <vt:lpstr>Problem – solving tehnike</vt:lpstr>
      <vt:lpstr>O problem-solvingu </vt:lpstr>
      <vt:lpstr>PowerPoint Presentation</vt:lpstr>
      <vt:lpstr>PowerPoint Presentation</vt:lpstr>
      <vt:lpstr>Osnovni pojmovi</vt:lpstr>
      <vt:lpstr>Ishodi problem-solvinga ovise o:</vt:lpstr>
      <vt:lpstr>Pozitivna orijentacija prema problemu</vt:lpstr>
      <vt:lpstr>Negativna orijentacija prema problemu</vt:lpstr>
      <vt:lpstr>Glavni aspekti orijentacije prema problemu</vt:lpstr>
      <vt:lpstr>Pozitivna orijentacija prema problemu</vt:lpstr>
      <vt:lpstr>Negativna orijentacija prema problemu</vt:lpstr>
      <vt:lpstr>Rješavanje problema ≠  problemu usmjereno suočavanje</vt:lpstr>
      <vt:lpstr>4 temeljne vještine u procesu  rješavanja problema</vt:lpstr>
      <vt:lpstr>Faze problem-solvinga</vt:lpstr>
      <vt:lpstr>I. Poticati pozitivnu orijentaciju prema problemu</vt:lpstr>
      <vt:lpstr>Tehnike</vt:lpstr>
      <vt:lpstr>II. Definiranje problema</vt:lpstr>
      <vt:lpstr>„5W” pitanja</vt:lpstr>
      <vt:lpstr>Postavljanje realističnih ciljeva</vt:lpstr>
      <vt:lpstr>III. Generiranje rješenja</vt:lpstr>
      <vt:lpstr>IV. Donošenje odluke</vt:lpstr>
      <vt:lpstr>Ocjenjivanje svake alternative</vt:lpstr>
      <vt:lpstr>V. Primjena rješenja i vrednovanje</vt:lpstr>
      <vt:lpstr>Ako je ishod:</vt:lpstr>
      <vt:lpstr>Literatura</vt:lpstr>
      <vt:lpstr>Hvala!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– solving tehnike</dc:title>
  <dc:creator>Nikoleta</dc:creator>
  <cp:lastModifiedBy>hubikotvr@outlook.com</cp:lastModifiedBy>
  <cp:revision>33</cp:revision>
  <dcterms:modified xsi:type="dcterms:W3CDTF">2021-04-22T13:59:42Z</dcterms:modified>
</cp:coreProperties>
</file>