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56" r:id="rId5"/>
    <p:sldId id="258" r:id="rId6"/>
    <p:sldId id="261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7" r:id="rId16"/>
    <p:sldId id="294" r:id="rId17"/>
    <p:sldId id="295" r:id="rId18"/>
    <p:sldId id="296" r:id="rId19"/>
    <p:sldId id="26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350"/>
    <a:srgbClr val="0C4360"/>
    <a:srgbClr val="1B6872"/>
    <a:srgbClr val="63B7C6"/>
    <a:srgbClr val="002136"/>
    <a:srgbClr val="0C75AC"/>
    <a:srgbClr val="002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164FF4-4B38-4CF9-8C54-C83CFA80EE6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8BA9BFD-8C52-4C5D-854F-DD92E1A5A897}">
      <dgm:prSet phldrT="[Text]" custT="1"/>
      <dgm:spPr/>
      <dgm:t>
        <a:bodyPr/>
        <a:lstStyle/>
        <a:p>
          <a:r>
            <a:rPr lang="hr-HR" sz="1400" dirty="0" smtClean="0"/>
            <a:t>BAZIČNA VJEROVANJA</a:t>
          </a:r>
        </a:p>
        <a:p>
          <a:r>
            <a:rPr lang="hr-HR" sz="1400" dirty="0" smtClean="0"/>
            <a:t>„Svaki rizik se mora izbjeći i mora se biti savršeno siguran.”</a:t>
          </a:r>
          <a:endParaRPr lang="hr-HR" sz="1400" dirty="0"/>
        </a:p>
      </dgm:t>
    </dgm:pt>
    <dgm:pt modelId="{E98EA4EA-1CF6-466C-A753-54BDC24743AB}" type="parTrans" cxnId="{93DE57ED-B31C-4FC9-B8F3-7344E01718E4}">
      <dgm:prSet/>
      <dgm:spPr/>
      <dgm:t>
        <a:bodyPr/>
        <a:lstStyle/>
        <a:p>
          <a:endParaRPr lang="hr-HR"/>
        </a:p>
      </dgm:t>
    </dgm:pt>
    <dgm:pt modelId="{A5834161-5485-47CE-9046-2A2024D282D3}" type="sibTrans" cxnId="{93DE57ED-B31C-4FC9-B8F3-7344E01718E4}">
      <dgm:prSet/>
      <dgm:spPr/>
      <dgm:t>
        <a:bodyPr/>
        <a:lstStyle/>
        <a:p>
          <a:endParaRPr lang="hr-HR"/>
        </a:p>
      </dgm:t>
    </dgm:pt>
    <dgm:pt modelId="{65B38474-0689-496B-BCE1-E54C5A7A45E3}" type="asst">
      <dgm:prSet phldrT="[Text]" custT="1"/>
      <dgm:spPr/>
      <dgm:t>
        <a:bodyPr/>
        <a:lstStyle/>
        <a:p>
          <a:r>
            <a:rPr lang="hr-HR" sz="1400" dirty="0" smtClean="0"/>
            <a:t>POSRFEDUJUĆA VJEROVANJA</a:t>
          </a:r>
        </a:p>
        <a:p>
          <a:r>
            <a:rPr lang="hr-HR" sz="1400" dirty="0" smtClean="0"/>
            <a:t>„Svijet je pun opasnosti  i klica, odgovoran sam za svoju sigurnost i sigurnost onih koje volim.”</a:t>
          </a:r>
          <a:endParaRPr lang="hr-HR" sz="1400" dirty="0"/>
        </a:p>
      </dgm:t>
    </dgm:pt>
    <dgm:pt modelId="{21492968-2047-4A76-AA5F-5C7E6FB1B5BA}" type="parTrans" cxnId="{22DA0493-3828-4EE1-B727-6DD4D5FD6C22}">
      <dgm:prSet/>
      <dgm:spPr/>
      <dgm:t>
        <a:bodyPr/>
        <a:lstStyle/>
        <a:p>
          <a:endParaRPr lang="hr-HR"/>
        </a:p>
      </dgm:t>
    </dgm:pt>
    <dgm:pt modelId="{3695A1BA-E66C-4C77-9BEE-077995E452AF}" type="sibTrans" cxnId="{22DA0493-3828-4EE1-B727-6DD4D5FD6C22}">
      <dgm:prSet/>
      <dgm:spPr/>
      <dgm:t>
        <a:bodyPr/>
        <a:lstStyle/>
        <a:p>
          <a:endParaRPr lang="hr-HR"/>
        </a:p>
      </dgm:t>
    </dgm:pt>
    <dgm:pt modelId="{D6AF7633-B346-4764-9133-1602F8CFF17C}">
      <dgm:prSet phldrT="[Text]" custT="1"/>
      <dgm:spPr/>
      <dgm:t>
        <a:bodyPr/>
        <a:lstStyle/>
        <a:p>
          <a:r>
            <a:rPr lang="hr-HR" sz="1400" dirty="0" smtClean="0"/>
            <a:t>SITUACIJA</a:t>
          </a:r>
        </a:p>
        <a:p>
          <a:r>
            <a:rPr lang="hr-HR" sz="1400" dirty="0" smtClean="0"/>
            <a:t>Izlazak iz kuće, dodirivanje predmeta,..</a:t>
          </a:r>
          <a:endParaRPr lang="hr-HR" sz="1400" dirty="0"/>
        </a:p>
      </dgm:t>
    </dgm:pt>
    <dgm:pt modelId="{5DD45FA8-4214-40BF-A4E3-A6B5C506AB86}" type="parTrans" cxnId="{EC160AA6-4A89-42FA-B7DA-A257930D6C46}">
      <dgm:prSet/>
      <dgm:spPr/>
      <dgm:t>
        <a:bodyPr/>
        <a:lstStyle/>
        <a:p>
          <a:endParaRPr lang="hr-HR"/>
        </a:p>
      </dgm:t>
    </dgm:pt>
    <dgm:pt modelId="{671F9683-E8CE-496E-B87D-04DB91547574}" type="sibTrans" cxnId="{EC160AA6-4A89-42FA-B7DA-A257930D6C46}">
      <dgm:prSet/>
      <dgm:spPr/>
      <dgm:t>
        <a:bodyPr/>
        <a:lstStyle/>
        <a:p>
          <a:endParaRPr lang="hr-HR"/>
        </a:p>
      </dgm:t>
    </dgm:pt>
    <dgm:pt modelId="{AD94274C-70C6-4DAD-A46C-38B6E77618FA}">
      <dgm:prSet phldrT="[Text]" custT="1"/>
      <dgm:spPr/>
      <dgm:t>
        <a:bodyPr/>
        <a:lstStyle/>
        <a:p>
          <a:r>
            <a:rPr lang="hr-HR" sz="1400" dirty="0" smtClean="0"/>
            <a:t>AUTOMATSKE MISLI</a:t>
          </a:r>
        </a:p>
        <a:p>
          <a:r>
            <a:rPr lang="hr-HR" sz="1400" dirty="0" smtClean="0"/>
            <a:t>„Ako ne perem ruke, cipele/podove, garderobu i sve što dotičem, mogao bih zaraziti čitavu svoju obitelj i najstrašnije će se stvari dogoditi onima koje volim, zbog mene.”</a:t>
          </a:r>
          <a:endParaRPr lang="hr-HR" sz="1400" dirty="0"/>
        </a:p>
      </dgm:t>
    </dgm:pt>
    <dgm:pt modelId="{F08DAB76-B60F-49E3-9C51-7E6308179CF0}" type="parTrans" cxnId="{AB19C768-A488-4FB7-9AB5-D28DB101C1F5}">
      <dgm:prSet/>
      <dgm:spPr/>
      <dgm:t>
        <a:bodyPr/>
        <a:lstStyle/>
        <a:p>
          <a:endParaRPr lang="hr-HR"/>
        </a:p>
      </dgm:t>
    </dgm:pt>
    <dgm:pt modelId="{B2F45DCF-9AC3-4730-BF6A-BE224CDE9DCD}" type="sibTrans" cxnId="{AB19C768-A488-4FB7-9AB5-D28DB101C1F5}">
      <dgm:prSet/>
      <dgm:spPr/>
      <dgm:t>
        <a:bodyPr/>
        <a:lstStyle/>
        <a:p>
          <a:endParaRPr lang="hr-HR"/>
        </a:p>
      </dgm:t>
    </dgm:pt>
    <dgm:pt modelId="{788217F2-F8E2-4F71-A66A-0CC0499DB777}">
      <dgm:prSet phldrT="[Text]" custT="1"/>
      <dgm:spPr/>
      <dgm:t>
        <a:bodyPr/>
        <a:lstStyle/>
        <a:p>
          <a:r>
            <a:rPr lang="hr-HR" sz="1400" dirty="0" smtClean="0"/>
            <a:t>PONAŠANJE</a:t>
          </a:r>
        </a:p>
        <a:p>
          <a:r>
            <a:rPr lang="hr-HR" sz="1400" dirty="0" smtClean="0"/>
            <a:t>Kompulzivno pranje ruku i čišćenje.</a:t>
          </a:r>
          <a:endParaRPr lang="hr-HR" sz="1400" dirty="0"/>
        </a:p>
      </dgm:t>
    </dgm:pt>
    <dgm:pt modelId="{C14B9496-E338-425D-A434-CD9B6F828A22}" type="parTrans" cxnId="{42DE92DB-D54A-472A-8440-38C2357FCBFE}">
      <dgm:prSet/>
      <dgm:spPr/>
      <dgm:t>
        <a:bodyPr/>
        <a:lstStyle/>
        <a:p>
          <a:endParaRPr lang="hr-HR"/>
        </a:p>
      </dgm:t>
    </dgm:pt>
    <dgm:pt modelId="{204DD1CA-9558-4766-AC6C-F1D22196DF5B}" type="sibTrans" cxnId="{42DE92DB-D54A-472A-8440-38C2357FCBFE}">
      <dgm:prSet/>
      <dgm:spPr/>
      <dgm:t>
        <a:bodyPr/>
        <a:lstStyle/>
        <a:p>
          <a:endParaRPr lang="hr-HR"/>
        </a:p>
      </dgm:t>
    </dgm:pt>
    <dgm:pt modelId="{16C5F571-5FD0-42A4-AFAD-1835FC7273D5}">
      <dgm:prSet phldrT="[Text]" custT="1"/>
      <dgm:spPr/>
      <dgm:t>
        <a:bodyPr/>
        <a:lstStyle/>
        <a:p>
          <a:r>
            <a:rPr lang="hr-HR" sz="1400" dirty="0" smtClean="0"/>
            <a:t>EMOCIJE</a:t>
          </a:r>
        </a:p>
        <a:p>
          <a:r>
            <a:rPr lang="hr-HR" sz="1400" dirty="0" smtClean="0"/>
            <a:t>strah, anksioznost</a:t>
          </a:r>
          <a:endParaRPr lang="hr-HR" sz="1400" dirty="0"/>
        </a:p>
      </dgm:t>
    </dgm:pt>
    <dgm:pt modelId="{D15F63D4-668F-4459-A566-1C0C59753918}" type="parTrans" cxnId="{4B09C7D9-0544-44C0-B735-5A21161561CB}">
      <dgm:prSet/>
      <dgm:spPr/>
      <dgm:t>
        <a:bodyPr/>
        <a:lstStyle/>
        <a:p>
          <a:endParaRPr lang="hr-HR"/>
        </a:p>
      </dgm:t>
    </dgm:pt>
    <dgm:pt modelId="{1071667F-7E40-4D8C-A9C8-BBD8CA3999EC}" type="sibTrans" cxnId="{4B09C7D9-0544-44C0-B735-5A21161561CB}">
      <dgm:prSet/>
      <dgm:spPr/>
      <dgm:t>
        <a:bodyPr/>
        <a:lstStyle/>
        <a:p>
          <a:endParaRPr lang="hr-HR"/>
        </a:p>
      </dgm:t>
    </dgm:pt>
    <dgm:pt modelId="{47BF566E-7E7B-49A0-BA49-B1F459F70BE2}" type="pres">
      <dgm:prSet presAssocID="{32164FF4-4B38-4CF9-8C54-C83CFA80EE6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7AB23AE-3743-482B-AD25-068E6908857A}" type="pres">
      <dgm:prSet presAssocID="{F8BA9BFD-8C52-4C5D-854F-DD92E1A5A897}" presName="hierRoot1" presStyleCnt="0">
        <dgm:presLayoutVars>
          <dgm:hierBranch val="init"/>
        </dgm:presLayoutVars>
      </dgm:prSet>
      <dgm:spPr/>
    </dgm:pt>
    <dgm:pt modelId="{7C0E402C-4197-45DC-B35A-0912BD14BFCF}" type="pres">
      <dgm:prSet presAssocID="{F8BA9BFD-8C52-4C5D-854F-DD92E1A5A897}" presName="rootComposite1" presStyleCnt="0"/>
      <dgm:spPr/>
    </dgm:pt>
    <dgm:pt modelId="{42C8F481-86FF-4779-943C-A56716EA4BE8}" type="pres">
      <dgm:prSet presAssocID="{F8BA9BFD-8C52-4C5D-854F-DD92E1A5A897}" presName="rootText1" presStyleLbl="node0" presStyleIdx="0" presStyleCnt="2" custScaleX="99461" custScaleY="72440" custLinFactNeighborX="-392" custLinFactNeighborY="1467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57592B20-0675-4B8D-BAB3-D9434BB38FF9}" type="pres">
      <dgm:prSet presAssocID="{F8BA9BFD-8C52-4C5D-854F-DD92E1A5A897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324E1AF-1422-4ADF-8A4C-069114676B83}" type="pres">
      <dgm:prSet presAssocID="{F8BA9BFD-8C52-4C5D-854F-DD92E1A5A897}" presName="hierChild2" presStyleCnt="0"/>
      <dgm:spPr/>
    </dgm:pt>
    <dgm:pt modelId="{358E228A-77B0-4AF3-BCCD-A21C5FEBD365}" type="pres">
      <dgm:prSet presAssocID="{5DD45FA8-4214-40BF-A4E3-A6B5C506AB86}" presName="Name37" presStyleLbl="parChTrans1D2" presStyleIdx="0" presStyleCnt="4"/>
      <dgm:spPr/>
      <dgm:t>
        <a:bodyPr/>
        <a:lstStyle/>
        <a:p>
          <a:endParaRPr lang="en-US"/>
        </a:p>
      </dgm:t>
    </dgm:pt>
    <dgm:pt modelId="{A9845686-6D0D-4FFB-8B90-4832E67AB9B5}" type="pres">
      <dgm:prSet presAssocID="{D6AF7633-B346-4764-9133-1602F8CFF17C}" presName="hierRoot2" presStyleCnt="0">
        <dgm:presLayoutVars>
          <dgm:hierBranch val="init"/>
        </dgm:presLayoutVars>
      </dgm:prSet>
      <dgm:spPr/>
    </dgm:pt>
    <dgm:pt modelId="{B347E8FF-82C5-46F0-BC43-3AED97928059}" type="pres">
      <dgm:prSet presAssocID="{D6AF7633-B346-4764-9133-1602F8CFF17C}" presName="rootComposite" presStyleCnt="0"/>
      <dgm:spPr/>
    </dgm:pt>
    <dgm:pt modelId="{32359170-7485-4C5C-9210-6A2B7E7149CA}" type="pres">
      <dgm:prSet presAssocID="{D6AF7633-B346-4764-9133-1602F8CFF17C}" presName="rootText" presStyleLbl="node2" presStyleIdx="0" presStyleCnt="3" custScaleX="83396" custScaleY="66818" custLinFactNeighborX="4091" custLinFactNeighborY="-3429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1F7B754B-E589-485C-AE1D-12B07F90E309}" type="pres">
      <dgm:prSet presAssocID="{D6AF7633-B346-4764-9133-1602F8CFF17C}" presName="rootConnector" presStyleLbl="node2" presStyleIdx="0" presStyleCnt="3"/>
      <dgm:spPr/>
      <dgm:t>
        <a:bodyPr/>
        <a:lstStyle/>
        <a:p>
          <a:endParaRPr lang="en-US"/>
        </a:p>
      </dgm:t>
    </dgm:pt>
    <dgm:pt modelId="{AF836538-63AD-4659-9250-F902EC8660BF}" type="pres">
      <dgm:prSet presAssocID="{D6AF7633-B346-4764-9133-1602F8CFF17C}" presName="hierChild4" presStyleCnt="0"/>
      <dgm:spPr/>
    </dgm:pt>
    <dgm:pt modelId="{09C30E23-7F63-442B-A108-5CD45F2B1057}" type="pres">
      <dgm:prSet presAssocID="{D6AF7633-B346-4764-9133-1602F8CFF17C}" presName="hierChild5" presStyleCnt="0"/>
      <dgm:spPr/>
    </dgm:pt>
    <dgm:pt modelId="{A6782B78-2C55-42C4-A72B-F037D4D18038}" type="pres">
      <dgm:prSet presAssocID="{F08DAB76-B60F-49E3-9C51-7E6308179CF0}" presName="Name37" presStyleLbl="parChTrans1D2" presStyleIdx="1" presStyleCnt="4"/>
      <dgm:spPr/>
      <dgm:t>
        <a:bodyPr/>
        <a:lstStyle/>
        <a:p>
          <a:endParaRPr lang="en-US"/>
        </a:p>
      </dgm:t>
    </dgm:pt>
    <dgm:pt modelId="{E14D1356-A670-41B0-AE09-D4049C33501C}" type="pres">
      <dgm:prSet presAssocID="{AD94274C-70C6-4DAD-A46C-38B6E77618FA}" presName="hierRoot2" presStyleCnt="0">
        <dgm:presLayoutVars>
          <dgm:hierBranch val="init"/>
        </dgm:presLayoutVars>
      </dgm:prSet>
      <dgm:spPr/>
    </dgm:pt>
    <dgm:pt modelId="{9A5A7CCD-4095-4FEC-A47B-7B4BFB4D5302}" type="pres">
      <dgm:prSet presAssocID="{AD94274C-70C6-4DAD-A46C-38B6E77618FA}" presName="rootComposite" presStyleCnt="0"/>
      <dgm:spPr/>
    </dgm:pt>
    <dgm:pt modelId="{E272425E-DB48-4B9D-BD07-137E7B4F1DD6}" type="pres">
      <dgm:prSet presAssocID="{AD94274C-70C6-4DAD-A46C-38B6E77618FA}" presName="rootText" presStyleLbl="node2" presStyleIdx="1" presStyleCnt="3" custLinFactNeighborX="-380" custLinFactNeighborY="-5010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82F8BF38-B113-428B-91E7-33E576DD2A5E}" type="pres">
      <dgm:prSet presAssocID="{AD94274C-70C6-4DAD-A46C-38B6E77618FA}" presName="rootConnector" presStyleLbl="node2" presStyleIdx="1" presStyleCnt="3"/>
      <dgm:spPr/>
      <dgm:t>
        <a:bodyPr/>
        <a:lstStyle/>
        <a:p>
          <a:endParaRPr lang="en-US"/>
        </a:p>
      </dgm:t>
    </dgm:pt>
    <dgm:pt modelId="{38A65784-6A3B-45D1-A590-3BFEA64C5BC4}" type="pres">
      <dgm:prSet presAssocID="{AD94274C-70C6-4DAD-A46C-38B6E77618FA}" presName="hierChild4" presStyleCnt="0"/>
      <dgm:spPr/>
    </dgm:pt>
    <dgm:pt modelId="{5B3DCFF5-D3CD-4FE6-B397-A85BDA982076}" type="pres">
      <dgm:prSet presAssocID="{AD94274C-70C6-4DAD-A46C-38B6E77618FA}" presName="hierChild5" presStyleCnt="0"/>
      <dgm:spPr/>
    </dgm:pt>
    <dgm:pt modelId="{5B4A2992-93C1-4D04-A9DB-CA0D69192F64}" type="pres">
      <dgm:prSet presAssocID="{C14B9496-E338-425D-A434-CD9B6F828A22}" presName="Name37" presStyleLbl="parChTrans1D2" presStyleIdx="2" presStyleCnt="4"/>
      <dgm:spPr/>
      <dgm:t>
        <a:bodyPr/>
        <a:lstStyle/>
        <a:p>
          <a:endParaRPr lang="en-US"/>
        </a:p>
      </dgm:t>
    </dgm:pt>
    <dgm:pt modelId="{789F80A9-28DA-48A7-909B-3068F15809F0}" type="pres">
      <dgm:prSet presAssocID="{788217F2-F8E2-4F71-A66A-0CC0499DB777}" presName="hierRoot2" presStyleCnt="0">
        <dgm:presLayoutVars>
          <dgm:hierBranch val="init"/>
        </dgm:presLayoutVars>
      </dgm:prSet>
      <dgm:spPr/>
    </dgm:pt>
    <dgm:pt modelId="{492E0A18-4AFF-4034-9A4F-7D1FF12BF97B}" type="pres">
      <dgm:prSet presAssocID="{788217F2-F8E2-4F71-A66A-0CC0499DB777}" presName="rootComposite" presStyleCnt="0"/>
      <dgm:spPr/>
    </dgm:pt>
    <dgm:pt modelId="{22C9530E-7476-4907-9F85-C801DAA8E085}" type="pres">
      <dgm:prSet presAssocID="{788217F2-F8E2-4F71-A66A-0CC0499DB777}" presName="rootText" presStyleLbl="node2" presStyleIdx="2" presStyleCnt="3" custScaleX="74607" custScaleY="71916" custLinFactNeighborX="-2253" custLinFactNeighborY="338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E9ADB28C-CF67-4F97-8833-FF78FBCCD261}" type="pres">
      <dgm:prSet presAssocID="{788217F2-F8E2-4F71-A66A-0CC0499DB777}" presName="rootConnector" presStyleLbl="node2" presStyleIdx="2" presStyleCnt="3"/>
      <dgm:spPr/>
      <dgm:t>
        <a:bodyPr/>
        <a:lstStyle/>
        <a:p>
          <a:endParaRPr lang="en-US"/>
        </a:p>
      </dgm:t>
    </dgm:pt>
    <dgm:pt modelId="{AB0ABC2A-5A8D-4252-B973-28F85A093715}" type="pres">
      <dgm:prSet presAssocID="{788217F2-F8E2-4F71-A66A-0CC0499DB777}" presName="hierChild4" presStyleCnt="0"/>
      <dgm:spPr/>
    </dgm:pt>
    <dgm:pt modelId="{4540645A-0E28-4FDA-9C9C-315A0484464E}" type="pres">
      <dgm:prSet presAssocID="{788217F2-F8E2-4F71-A66A-0CC0499DB777}" presName="hierChild5" presStyleCnt="0"/>
      <dgm:spPr/>
    </dgm:pt>
    <dgm:pt modelId="{C62C483F-6251-4766-9B67-01604C953DA1}" type="pres">
      <dgm:prSet presAssocID="{F8BA9BFD-8C52-4C5D-854F-DD92E1A5A897}" presName="hierChild3" presStyleCnt="0"/>
      <dgm:spPr/>
    </dgm:pt>
    <dgm:pt modelId="{8401DBCC-4F26-4C1A-ACBD-C4E9704AA795}" type="pres">
      <dgm:prSet presAssocID="{21492968-2047-4A76-AA5F-5C7E6FB1B5BA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A474D9FF-975C-4626-B11A-CD38A072574F}" type="pres">
      <dgm:prSet presAssocID="{65B38474-0689-496B-BCE1-E54C5A7A45E3}" presName="hierRoot3" presStyleCnt="0">
        <dgm:presLayoutVars>
          <dgm:hierBranch val="init"/>
        </dgm:presLayoutVars>
      </dgm:prSet>
      <dgm:spPr/>
    </dgm:pt>
    <dgm:pt modelId="{D73165A5-4786-4A42-BF99-BDF35CDEA0F3}" type="pres">
      <dgm:prSet presAssocID="{65B38474-0689-496B-BCE1-E54C5A7A45E3}" presName="rootComposite3" presStyleCnt="0"/>
      <dgm:spPr/>
    </dgm:pt>
    <dgm:pt modelId="{DE625323-DAD4-425C-967D-F3C7E3BE5F34}" type="pres">
      <dgm:prSet presAssocID="{65B38474-0689-496B-BCE1-E54C5A7A45E3}" presName="rootText3" presStyleLbl="asst1" presStyleIdx="0" presStyleCnt="1" custScaleX="101218" custScaleY="74556" custLinFactNeighborX="61019" custLinFactNeighborY="-1691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3F732DD4-B82C-4150-8768-791BA9A2F7F3}" type="pres">
      <dgm:prSet presAssocID="{65B38474-0689-496B-BCE1-E54C5A7A45E3}" presName="rootConnector3" presStyleLbl="asst1" presStyleIdx="0" presStyleCnt="1"/>
      <dgm:spPr/>
      <dgm:t>
        <a:bodyPr/>
        <a:lstStyle/>
        <a:p>
          <a:endParaRPr lang="en-US"/>
        </a:p>
      </dgm:t>
    </dgm:pt>
    <dgm:pt modelId="{E75ECB72-94A2-4B1E-BE42-53A7B9ADD269}" type="pres">
      <dgm:prSet presAssocID="{65B38474-0689-496B-BCE1-E54C5A7A45E3}" presName="hierChild6" presStyleCnt="0"/>
      <dgm:spPr/>
    </dgm:pt>
    <dgm:pt modelId="{7C4F7DD2-014D-48A6-AADC-48CF0C183061}" type="pres">
      <dgm:prSet presAssocID="{65B38474-0689-496B-BCE1-E54C5A7A45E3}" presName="hierChild7" presStyleCnt="0"/>
      <dgm:spPr/>
    </dgm:pt>
    <dgm:pt modelId="{B6B8A7C8-9469-49EC-A628-AADC59492160}" type="pres">
      <dgm:prSet presAssocID="{16C5F571-5FD0-42A4-AFAD-1835FC7273D5}" presName="hierRoot1" presStyleCnt="0">
        <dgm:presLayoutVars>
          <dgm:hierBranch val="init"/>
        </dgm:presLayoutVars>
      </dgm:prSet>
      <dgm:spPr/>
    </dgm:pt>
    <dgm:pt modelId="{7A5FF572-C4BC-4F63-8F18-9C9E64725A0D}" type="pres">
      <dgm:prSet presAssocID="{16C5F571-5FD0-42A4-AFAD-1835FC7273D5}" presName="rootComposite1" presStyleCnt="0"/>
      <dgm:spPr/>
    </dgm:pt>
    <dgm:pt modelId="{7E2A1DC5-E2C4-42C0-9518-27BFFA58C57A}" type="pres">
      <dgm:prSet presAssocID="{16C5F571-5FD0-42A4-AFAD-1835FC7273D5}" presName="rootText1" presStyleLbl="node0" presStyleIdx="1" presStyleCnt="2" custScaleX="75659" custScaleY="72195" custLinFactY="74234" custLinFactNeighborX="259" custLinFactNeighborY="10000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1AE76D5-7ABB-4236-98B3-E68B80C3C016}" type="pres">
      <dgm:prSet presAssocID="{16C5F571-5FD0-42A4-AFAD-1835FC7273D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E3BCEDD7-7318-4709-8C45-596F8878AE1F}" type="pres">
      <dgm:prSet presAssocID="{16C5F571-5FD0-42A4-AFAD-1835FC7273D5}" presName="hierChild2" presStyleCnt="0"/>
      <dgm:spPr/>
    </dgm:pt>
    <dgm:pt modelId="{6C4F69BD-A8FA-4374-850B-A3D21A6AD7B6}" type="pres">
      <dgm:prSet presAssocID="{16C5F571-5FD0-42A4-AFAD-1835FC7273D5}" presName="hierChild3" presStyleCnt="0"/>
      <dgm:spPr/>
    </dgm:pt>
  </dgm:ptLst>
  <dgm:cxnLst>
    <dgm:cxn modelId="{5C7632F2-6CE3-4099-8343-AE948DA64E07}" type="presOf" srcId="{32164FF4-4B38-4CF9-8C54-C83CFA80EE6B}" destId="{47BF566E-7E7B-49A0-BA49-B1F459F70BE2}" srcOrd="0" destOrd="0" presId="urn:microsoft.com/office/officeart/2005/8/layout/orgChart1"/>
    <dgm:cxn modelId="{EC160AA6-4A89-42FA-B7DA-A257930D6C46}" srcId="{F8BA9BFD-8C52-4C5D-854F-DD92E1A5A897}" destId="{D6AF7633-B346-4764-9133-1602F8CFF17C}" srcOrd="1" destOrd="0" parTransId="{5DD45FA8-4214-40BF-A4E3-A6B5C506AB86}" sibTransId="{671F9683-E8CE-496E-B87D-04DB91547574}"/>
    <dgm:cxn modelId="{CF6C56C7-B85B-4FB4-9136-0B117DF67B21}" type="presOf" srcId="{21492968-2047-4A76-AA5F-5C7E6FB1B5BA}" destId="{8401DBCC-4F26-4C1A-ACBD-C4E9704AA795}" srcOrd="0" destOrd="0" presId="urn:microsoft.com/office/officeart/2005/8/layout/orgChart1"/>
    <dgm:cxn modelId="{00EF94DC-338B-4D3D-A63F-D9447C4B8114}" type="presOf" srcId="{65B38474-0689-496B-BCE1-E54C5A7A45E3}" destId="{DE625323-DAD4-425C-967D-F3C7E3BE5F34}" srcOrd="0" destOrd="0" presId="urn:microsoft.com/office/officeart/2005/8/layout/orgChart1"/>
    <dgm:cxn modelId="{0E7B614E-AC49-40C1-B11C-A181404742DD}" type="presOf" srcId="{AD94274C-70C6-4DAD-A46C-38B6E77618FA}" destId="{E272425E-DB48-4B9D-BD07-137E7B4F1DD6}" srcOrd="0" destOrd="0" presId="urn:microsoft.com/office/officeart/2005/8/layout/orgChart1"/>
    <dgm:cxn modelId="{4B09C7D9-0544-44C0-B735-5A21161561CB}" srcId="{32164FF4-4B38-4CF9-8C54-C83CFA80EE6B}" destId="{16C5F571-5FD0-42A4-AFAD-1835FC7273D5}" srcOrd="1" destOrd="0" parTransId="{D15F63D4-668F-4459-A566-1C0C59753918}" sibTransId="{1071667F-7E40-4D8C-A9C8-BBD8CA3999EC}"/>
    <dgm:cxn modelId="{42DE92DB-D54A-472A-8440-38C2357FCBFE}" srcId="{F8BA9BFD-8C52-4C5D-854F-DD92E1A5A897}" destId="{788217F2-F8E2-4F71-A66A-0CC0499DB777}" srcOrd="3" destOrd="0" parTransId="{C14B9496-E338-425D-A434-CD9B6F828A22}" sibTransId="{204DD1CA-9558-4766-AC6C-F1D22196DF5B}"/>
    <dgm:cxn modelId="{4DF6232F-0283-4125-B183-31395FF414F6}" type="presOf" srcId="{F8BA9BFD-8C52-4C5D-854F-DD92E1A5A897}" destId="{42C8F481-86FF-4779-943C-A56716EA4BE8}" srcOrd="0" destOrd="0" presId="urn:microsoft.com/office/officeart/2005/8/layout/orgChart1"/>
    <dgm:cxn modelId="{CD9DBAC6-6C9B-466B-AB17-A86F8B71BB3F}" type="presOf" srcId="{D6AF7633-B346-4764-9133-1602F8CFF17C}" destId="{32359170-7485-4C5C-9210-6A2B7E7149CA}" srcOrd="0" destOrd="0" presId="urn:microsoft.com/office/officeart/2005/8/layout/orgChart1"/>
    <dgm:cxn modelId="{E4B611AA-55AD-4D85-944E-2D95F1FA3464}" type="presOf" srcId="{788217F2-F8E2-4F71-A66A-0CC0499DB777}" destId="{E9ADB28C-CF67-4F97-8833-FF78FBCCD261}" srcOrd="1" destOrd="0" presId="urn:microsoft.com/office/officeart/2005/8/layout/orgChart1"/>
    <dgm:cxn modelId="{EA93F6F0-93B4-489F-85B0-B56D8DD7856D}" type="presOf" srcId="{F8BA9BFD-8C52-4C5D-854F-DD92E1A5A897}" destId="{57592B20-0675-4B8D-BAB3-D9434BB38FF9}" srcOrd="1" destOrd="0" presId="urn:microsoft.com/office/officeart/2005/8/layout/orgChart1"/>
    <dgm:cxn modelId="{978A5BAA-A7F0-4C1C-86C1-59B51E12E312}" type="presOf" srcId="{16C5F571-5FD0-42A4-AFAD-1835FC7273D5}" destId="{7E2A1DC5-E2C4-42C0-9518-27BFFA58C57A}" srcOrd="0" destOrd="0" presId="urn:microsoft.com/office/officeart/2005/8/layout/orgChart1"/>
    <dgm:cxn modelId="{9E4A5BC9-7395-4FD6-B95E-F78D85A80D39}" type="presOf" srcId="{D6AF7633-B346-4764-9133-1602F8CFF17C}" destId="{1F7B754B-E589-485C-AE1D-12B07F90E309}" srcOrd="1" destOrd="0" presId="urn:microsoft.com/office/officeart/2005/8/layout/orgChart1"/>
    <dgm:cxn modelId="{E3FB9A52-32D0-49BD-8114-735A4D031B4F}" type="presOf" srcId="{5DD45FA8-4214-40BF-A4E3-A6B5C506AB86}" destId="{358E228A-77B0-4AF3-BCCD-A21C5FEBD365}" srcOrd="0" destOrd="0" presId="urn:microsoft.com/office/officeart/2005/8/layout/orgChart1"/>
    <dgm:cxn modelId="{AB19C768-A488-4FB7-9AB5-D28DB101C1F5}" srcId="{F8BA9BFD-8C52-4C5D-854F-DD92E1A5A897}" destId="{AD94274C-70C6-4DAD-A46C-38B6E77618FA}" srcOrd="2" destOrd="0" parTransId="{F08DAB76-B60F-49E3-9C51-7E6308179CF0}" sibTransId="{B2F45DCF-9AC3-4730-BF6A-BE224CDE9DCD}"/>
    <dgm:cxn modelId="{6C74F401-4AE7-432A-8DF3-DC5AA0080D93}" type="presOf" srcId="{16C5F571-5FD0-42A4-AFAD-1835FC7273D5}" destId="{C1AE76D5-7ABB-4236-98B3-E68B80C3C016}" srcOrd="1" destOrd="0" presId="urn:microsoft.com/office/officeart/2005/8/layout/orgChart1"/>
    <dgm:cxn modelId="{7F121F38-94DB-4CA8-986D-837683397D2F}" type="presOf" srcId="{65B38474-0689-496B-BCE1-E54C5A7A45E3}" destId="{3F732DD4-B82C-4150-8768-791BA9A2F7F3}" srcOrd="1" destOrd="0" presId="urn:microsoft.com/office/officeart/2005/8/layout/orgChart1"/>
    <dgm:cxn modelId="{CA714255-3AD1-491B-BD1E-0B0F88A7B26D}" type="presOf" srcId="{F08DAB76-B60F-49E3-9C51-7E6308179CF0}" destId="{A6782B78-2C55-42C4-A72B-F037D4D18038}" srcOrd="0" destOrd="0" presId="urn:microsoft.com/office/officeart/2005/8/layout/orgChart1"/>
    <dgm:cxn modelId="{93DE57ED-B31C-4FC9-B8F3-7344E01718E4}" srcId="{32164FF4-4B38-4CF9-8C54-C83CFA80EE6B}" destId="{F8BA9BFD-8C52-4C5D-854F-DD92E1A5A897}" srcOrd="0" destOrd="0" parTransId="{E98EA4EA-1CF6-466C-A753-54BDC24743AB}" sibTransId="{A5834161-5485-47CE-9046-2A2024D282D3}"/>
    <dgm:cxn modelId="{BACC2B83-74D8-411F-A321-33F21399F4C7}" type="presOf" srcId="{C14B9496-E338-425D-A434-CD9B6F828A22}" destId="{5B4A2992-93C1-4D04-A9DB-CA0D69192F64}" srcOrd="0" destOrd="0" presId="urn:microsoft.com/office/officeart/2005/8/layout/orgChart1"/>
    <dgm:cxn modelId="{4B1939FE-9AE1-4542-9576-6909BD022B38}" type="presOf" srcId="{788217F2-F8E2-4F71-A66A-0CC0499DB777}" destId="{22C9530E-7476-4907-9F85-C801DAA8E085}" srcOrd="0" destOrd="0" presId="urn:microsoft.com/office/officeart/2005/8/layout/orgChart1"/>
    <dgm:cxn modelId="{B07AC4F3-B579-4BF0-88C9-A08E3B2E0763}" type="presOf" srcId="{AD94274C-70C6-4DAD-A46C-38B6E77618FA}" destId="{82F8BF38-B113-428B-91E7-33E576DD2A5E}" srcOrd="1" destOrd="0" presId="urn:microsoft.com/office/officeart/2005/8/layout/orgChart1"/>
    <dgm:cxn modelId="{22DA0493-3828-4EE1-B727-6DD4D5FD6C22}" srcId="{F8BA9BFD-8C52-4C5D-854F-DD92E1A5A897}" destId="{65B38474-0689-496B-BCE1-E54C5A7A45E3}" srcOrd="0" destOrd="0" parTransId="{21492968-2047-4A76-AA5F-5C7E6FB1B5BA}" sibTransId="{3695A1BA-E66C-4C77-9BEE-077995E452AF}"/>
    <dgm:cxn modelId="{6C02FA24-05E4-42AD-9D4D-F09535F9F1B9}" type="presParOf" srcId="{47BF566E-7E7B-49A0-BA49-B1F459F70BE2}" destId="{E7AB23AE-3743-482B-AD25-068E6908857A}" srcOrd="0" destOrd="0" presId="urn:microsoft.com/office/officeart/2005/8/layout/orgChart1"/>
    <dgm:cxn modelId="{6C3E3C73-B595-4719-9F41-C6C1A3F8771A}" type="presParOf" srcId="{E7AB23AE-3743-482B-AD25-068E6908857A}" destId="{7C0E402C-4197-45DC-B35A-0912BD14BFCF}" srcOrd="0" destOrd="0" presId="urn:microsoft.com/office/officeart/2005/8/layout/orgChart1"/>
    <dgm:cxn modelId="{1E79949D-E0F7-458C-A1E3-B63816CA9B88}" type="presParOf" srcId="{7C0E402C-4197-45DC-B35A-0912BD14BFCF}" destId="{42C8F481-86FF-4779-943C-A56716EA4BE8}" srcOrd="0" destOrd="0" presId="urn:microsoft.com/office/officeart/2005/8/layout/orgChart1"/>
    <dgm:cxn modelId="{169A7C72-2DD7-4B4C-8426-834B46ACF4B3}" type="presParOf" srcId="{7C0E402C-4197-45DC-B35A-0912BD14BFCF}" destId="{57592B20-0675-4B8D-BAB3-D9434BB38FF9}" srcOrd="1" destOrd="0" presId="urn:microsoft.com/office/officeart/2005/8/layout/orgChart1"/>
    <dgm:cxn modelId="{2F79C0F6-104A-4F0A-9DAB-A9B0A2B35A90}" type="presParOf" srcId="{E7AB23AE-3743-482B-AD25-068E6908857A}" destId="{F324E1AF-1422-4ADF-8A4C-069114676B83}" srcOrd="1" destOrd="0" presId="urn:microsoft.com/office/officeart/2005/8/layout/orgChart1"/>
    <dgm:cxn modelId="{66099946-ACAD-45F9-9ECE-5F2F7B3A3942}" type="presParOf" srcId="{F324E1AF-1422-4ADF-8A4C-069114676B83}" destId="{358E228A-77B0-4AF3-BCCD-A21C5FEBD365}" srcOrd="0" destOrd="0" presId="urn:microsoft.com/office/officeart/2005/8/layout/orgChart1"/>
    <dgm:cxn modelId="{EAD415A9-D264-477C-BFD2-A1EDC95B3BD5}" type="presParOf" srcId="{F324E1AF-1422-4ADF-8A4C-069114676B83}" destId="{A9845686-6D0D-4FFB-8B90-4832E67AB9B5}" srcOrd="1" destOrd="0" presId="urn:microsoft.com/office/officeart/2005/8/layout/orgChart1"/>
    <dgm:cxn modelId="{85BCF0CB-F787-4817-BFEE-530ADE189E73}" type="presParOf" srcId="{A9845686-6D0D-4FFB-8B90-4832E67AB9B5}" destId="{B347E8FF-82C5-46F0-BC43-3AED97928059}" srcOrd="0" destOrd="0" presId="urn:microsoft.com/office/officeart/2005/8/layout/orgChart1"/>
    <dgm:cxn modelId="{6DEBCA6E-41A5-4FE7-B0E9-2722D7E17A16}" type="presParOf" srcId="{B347E8FF-82C5-46F0-BC43-3AED97928059}" destId="{32359170-7485-4C5C-9210-6A2B7E7149CA}" srcOrd="0" destOrd="0" presId="urn:microsoft.com/office/officeart/2005/8/layout/orgChart1"/>
    <dgm:cxn modelId="{F5CC26B7-F969-42EE-9661-5C1FB8B8A210}" type="presParOf" srcId="{B347E8FF-82C5-46F0-BC43-3AED97928059}" destId="{1F7B754B-E589-485C-AE1D-12B07F90E309}" srcOrd="1" destOrd="0" presId="urn:microsoft.com/office/officeart/2005/8/layout/orgChart1"/>
    <dgm:cxn modelId="{28C49EBD-7FD6-4725-BC3E-63788023FAC4}" type="presParOf" srcId="{A9845686-6D0D-4FFB-8B90-4832E67AB9B5}" destId="{AF836538-63AD-4659-9250-F902EC8660BF}" srcOrd="1" destOrd="0" presId="urn:microsoft.com/office/officeart/2005/8/layout/orgChart1"/>
    <dgm:cxn modelId="{698B84F6-F59F-4414-8AB9-0C9142CC601E}" type="presParOf" srcId="{A9845686-6D0D-4FFB-8B90-4832E67AB9B5}" destId="{09C30E23-7F63-442B-A108-5CD45F2B1057}" srcOrd="2" destOrd="0" presId="urn:microsoft.com/office/officeart/2005/8/layout/orgChart1"/>
    <dgm:cxn modelId="{1CDEBEAC-CE68-4A18-B369-0D8597F7974F}" type="presParOf" srcId="{F324E1AF-1422-4ADF-8A4C-069114676B83}" destId="{A6782B78-2C55-42C4-A72B-F037D4D18038}" srcOrd="2" destOrd="0" presId="urn:microsoft.com/office/officeart/2005/8/layout/orgChart1"/>
    <dgm:cxn modelId="{6A1A5623-AAEF-4A6C-B053-FE28C5A8671D}" type="presParOf" srcId="{F324E1AF-1422-4ADF-8A4C-069114676B83}" destId="{E14D1356-A670-41B0-AE09-D4049C33501C}" srcOrd="3" destOrd="0" presId="urn:microsoft.com/office/officeart/2005/8/layout/orgChart1"/>
    <dgm:cxn modelId="{651B2D51-51A4-4885-B6EE-ED926D52935F}" type="presParOf" srcId="{E14D1356-A670-41B0-AE09-D4049C33501C}" destId="{9A5A7CCD-4095-4FEC-A47B-7B4BFB4D5302}" srcOrd="0" destOrd="0" presId="urn:microsoft.com/office/officeart/2005/8/layout/orgChart1"/>
    <dgm:cxn modelId="{7EC2A894-AF39-4898-A211-2E2CAFFA02E2}" type="presParOf" srcId="{9A5A7CCD-4095-4FEC-A47B-7B4BFB4D5302}" destId="{E272425E-DB48-4B9D-BD07-137E7B4F1DD6}" srcOrd="0" destOrd="0" presId="urn:microsoft.com/office/officeart/2005/8/layout/orgChart1"/>
    <dgm:cxn modelId="{FCD8BA82-E41C-4CEA-BABE-D38ABE10C735}" type="presParOf" srcId="{9A5A7CCD-4095-4FEC-A47B-7B4BFB4D5302}" destId="{82F8BF38-B113-428B-91E7-33E576DD2A5E}" srcOrd="1" destOrd="0" presId="urn:microsoft.com/office/officeart/2005/8/layout/orgChart1"/>
    <dgm:cxn modelId="{BF74D606-B2BE-4CF3-892B-ED88E58C34E6}" type="presParOf" srcId="{E14D1356-A670-41B0-AE09-D4049C33501C}" destId="{38A65784-6A3B-45D1-A590-3BFEA64C5BC4}" srcOrd="1" destOrd="0" presId="urn:microsoft.com/office/officeart/2005/8/layout/orgChart1"/>
    <dgm:cxn modelId="{800971BF-31A7-4419-8A5C-823449D32249}" type="presParOf" srcId="{E14D1356-A670-41B0-AE09-D4049C33501C}" destId="{5B3DCFF5-D3CD-4FE6-B397-A85BDA982076}" srcOrd="2" destOrd="0" presId="urn:microsoft.com/office/officeart/2005/8/layout/orgChart1"/>
    <dgm:cxn modelId="{456213C6-F13B-42F7-BBE9-B33E71197778}" type="presParOf" srcId="{F324E1AF-1422-4ADF-8A4C-069114676B83}" destId="{5B4A2992-93C1-4D04-A9DB-CA0D69192F64}" srcOrd="4" destOrd="0" presId="urn:microsoft.com/office/officeart/2005/8/layout/orgChart1"/>
    <dgm:cxn modelId="{22E4E766-DBCA-446C-AC07-CB2D6B276A67}" type="presParOf" srcId="{F324E1AF-1422-4ADF-8A4C-069114676B83}" destId="{789F80A9-28DA-48A7-909B-3068F15809F0}" srcOrd="5" destOrd="0" presId="urn:microsoft.com/office/officeart/2005/8/layout/orgChart1"/>
    <dgm:cxn modelId="{A9432A76-BC83-4354-A4E1-0CFF28621F87}" type="presParOf" srcId="{789F80A9-28DA-48A7-909B-3068F15809F0}" destId="{492E0A18-4AFF-4034-9A4F-7D1FF12BF97B}" srcOrd="0" destOrd="0" presId="urn:microsoft.com/office/officeart/2005/8/layout/orgChart1"/>
    <dgm:cxn modelId="{5444D1FF-E62D-4CDA-B4AC-07304E3A5693}" type="presParOf" srcId="{492E0A18-4AFF-4034-9A4F-7D1FF12BF97B}" destId="{22C9530E-7476-4907-9F85-C801DAA8E085}" srcOrd="0" destOrd="0" presId="urn:microsoft.com/office/officeart/2005/8/layout/orgChart1"/>
    <dgm:cxn modelId="{BF0D6F0C-0160-4868-B157-8B84EEE5734F}" type="presParOf" srcId="{492E0A18-4AFF-4034-9A4F-7D1FF12BF97B}" destId="{E9ADB28C-CF67-4F97-8833-FF78FBCCD261}" srcOrd="1" destOrd="0" presId="urn:microsoft.com/office/officeart/2005/8/layout/orgChart1"/>
    <dgm:cxn modelId="{640F187A-673D-46B5-9A39-5BA67C09ECD5}" type="presParOf" srcId="{789F80A9-28DA-48A7-909B-3068F15809F0}" destId="{AB0ABC2A-5A8D-4252-B973-28F85A093715}" srcOrd="1" destOrd="0" presId="urn:microsoft.com/office/officeart/2005/8/layout/orgChart1"/>
    <dgm:cxn modelId="{C7337871-FC70-4DB8-B5CF-2C04E186997A}" type="presParOf" srcId="{789F80A9-28DA-48A7-909B-3068F15809F0}" destId="{4540645A-0E28-4FDA-9C9C-315A0484464E}" srcOrd="2" destOrd="0" presId="urn:microsoft.com/office/officeart/2005/8/layout/orgChart1"/>
    <dgm:cxn modelId="{345E031A-4AEA-4175-894B-8110F1BF8839}" type="presParOf" srcId="{E7AB23AE-3743-482B-AD25-068E6908857A}" destId="{C62C483F-6251-4766-9B67-01604C953DA1}" srcOrd="2" destOrd="0" presId="urn:microsoft.com/office/officeart/2005/8/layout/orgChart1"/>
    <dgm:cxn modelId="{867390D2-F158-4430-B62C-7B941F162D75}" type="presParOf" srcId="{C62C483F-6251-4766-9B67-01604C953DA1}" destId="{8401DBCC-4F26-4C1A-ACBD-C4E9704AA795}" srcOrd="0" destOrd="0" presId="urn:microsoft.com/office/officeart/2005/8/layout/orgChart1"/>
    <dgm:cxn modelId="{8DBD01E2-2695-4F19-8BD6-8E5FF632C694}" type="presParOf" srcId="{C62C483F-6251-4766-9B67-01604C953DA1}" destId="{A474D9FF-975C-4626-B11A-CD38A072574F}" srcOrd="1" destOrd="0" presId="urn:microsoft.com/office/officeart/2005/8/layout/orgChart1"/>
    <dgm:cxn modelId="{BAA83A29-6189-4D7B-B5DD-F93CA5FC87A1}" type="presParOf" srcId="{A474D9FF-975C-4626-B11A-CD38A072574F}" destId="{D73165A5-4786-4A42-BF99-BDF35CDEA0F3}" srcOrd="0" destOrd="0" presId="urn:microsoft.com/office/officeart/2005/8/layout/orgChart1"/>
    <dgm:cxn modelId="{F8E5FD4E-6D7E-4704-9C5D-60542E123656}" type="presParOf" srcId="{D73165A5-4786-4A42-BF99-BDF35CDEA0F3}" destId="{DE625323-DAD4-425C-967D-F3C7E3BE5F34}" srcOrd="0" destOrd="0" presId="urn:microsoft.com/office/officeart/2005/8/layout/orgChart1"/>
    <dgm:cxn modelId="{BD458C99-FB02-43C2-8EDD-8C5395C123E5}" type="presParOf" srcId="{D73165A5-4786-4A42-BF99-BDF35CDEA0F3}" destId="{3F732DD4-B82C-4150-8768-791BA9A2F7F3}" srcOrd="1" destOrd="0" presId="urn:microsoft.com/office/officeart/2005/8/layout/orgChart1"/>
    <dgm:cxn modelId="{D25BD623-274B-4F1A-A540-E27DEFADDA9C}" type="presParOf" srcId="{A474D9FF-975C-4626-B11A-CD38A072574F}" destId="{E75ECB72-94A2-4B1E-BE42-53A7B9ADD269}" srcOrd="1" destOrd="0" presId="urn:microsoft.com/office/officeart/2005/8/layout/orgChart1"/>
    <dgm:cxn modelId="{DC087A2F-4BD5-49D5-AE01-07A09113C1D7}" type="presParOf" srcId="{A474D9FF-975C-4626-B11A-CD38A072574F}" destId="{7C4F7DD2-014D-48A6-AADC-48CF0C183061}" srcOrd="2" destOrd="0" presId="urn:microsoft.com/office/officeart/2005/8/layout/orgChart1"/>
    <dgm:cxn modelId="{F85B6A29-B431-469E-B1B2-474E883651AE}" type="presParOf" srcId="{47BF566E-7E7B-49A0-BA49-B1F459F70BE2}" destId="{B6B8A7C8-9469-49EC-A628-AADC59492160}" srcOrd="1" destOrd="0" presId="urn:microsoft.com/office/officeart/2005/8/layout/orgChart1"/>
    <dgm:cxn modelId="{9C76010B-B608-4FE9-AB8F-5F458F609596}" type="presParOf" srcId="{B6B8A7C8-9469-49EC-A628-AADC59492160}" destId="{7A5FF572-C4BC-4F63-8F18-9C9E64725A0D}" srcOrd="0" destOrd="0" presId="urn:microsoft.com/office/officeart/2005/8/layout/orgChart1"/>
    <dgm:cxn modelId="{06EC87C6-EF91-4F0C-AC17-F93723587013}" type="presParOf" srcId="{7A5FF572-C4BC-4F63-8F18-9C9E64725A0D}" destId="{7E2A1DC5-E2C4-42C0-9518-27BFFA58C57A}" srcOrd="0" destOrd="0" presId="urn:microsoft.com/office/officeart/2005/8/layout/orgChart1"/>
    <dgm:cxn modelId="{0813C6A4-3655-4245-8BA5-A04935158A97}" type="presParOf" srcId="{7A5FF572-C4BC-4F63-8F18-9C9E64725A0D}" destId="{C1AE76D5-7ABB-4236-98B3-E68B80C3C016}" srcOrd="1" destOrd="0" presId="urn:microsoft.com/office/officeart/2005/8/layout/orgChart1"/>
    <dgm:cxn modelId="{41645B2D-3843-4108-8E3A-988667825B74}" type="presParOf" srcId="{B6B8A7C8-9469-49EC-A628-AADC59492160}" destId="{E3BCEDD7-7318-4709-8C45-596F8878AE1F}" srcOrd="1" destOrd="0" presId="urn:microsoft.com/office/officeart/2005/8/layout/orgChart1"/>
    <dgm:cxn modelId="{C2F28B21-BF0A-4CFD-941A-451084A4C5C1}" type="presParOf" srcId="{B6B8A7C8-9469-49EC-A628-AADC59492160}" destId="{6C4F69BD-A8FA-4374-850B-A3D21A6AD7B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01DBCC-4F26-4C1A-ACBD-C4E9704AA795}">
      <dsp:nvSpPr>
        <dsp:cNvPr id="0" name=""/>
        <dsp:cNvSpPr/>
      </dsp:nvSpPr>
      <dsp:spPr>
        <a:xfrm>
          <a:off x="3965615" y="1553979"/>
          <a:ext cx="1791497" cy="1075710"/>
        </a:xfrm>
        <a:custGeom>
          <a:avLst/>
          <a:gdLst/>
          <a:ahLst/>
          <a:cxnLst/>
          <a:rect l="0" t="0" r="0" b="0"/>
          <a:pathLst>
            <a:path>
              <a:moveTo>
                <a:pt x="1791497" y="0"/>
              </a:moveTo>
              <a:lnTo>
                <a:pt x="0" y="107571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4A2992-93C1-4D04-A9DB-CA0D69192F64}">
      <dsp:nvSpPr>
        <dsp:cNvPr id="0" name=""/>
        <dsp:cNvSpPr/>
      </dsp:nvSpPr>
      <dsp:spPr>
        <a:xfrm>
          <a:off x="5757112" y="1553979"/>
          <a:ext cx="3947048" cy="30752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01365"/>
              </a:lnTo>
              <a:lnTo>
                <a:pt x="3947048" y="2701365"/>
              </a:lnTo>
              <a:lnTo>
                <a:pt x="3947048" y="30752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782B78-2C55-42C4-A72B-F037D4D18038}">
      <dsp:nvSpPr>
        <dsp:cNvPr id="0" name=""/>
        <dsp:cNvSpPr/>
      </dsp:nvSpPr>
      <dsp:spPr>
        <a:xfrm>
          <a:off x="5757112" y="1553979"/>
          <a:ext cx="156921" cy="21228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8906"/>
              </a:lnTo>
              <a:lnTo>
                <a:pt x="156921" y="1748906"/>
              </a:lnTo>
              <a:lnTo>
                <a:pt x="156921" y="212282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8E228A-77B0-4AF3-BCCD-A21C5FEBD365}">
      <dsp:nvSpPr>
        <dsp:cNvPr id="0" name=""/>
        <dsp:cNvSpPr/>
      </dsp:nvSpPr>
      <dsp:spPr>
        <a:xfrm>
          <a:off x="2059930" y="1553979"/>
          <a:ext cx="3697181" cy="2953920"/>
        </a:xfrm>
        <a:custGeom>
          <a:avLst/>
          <a:gdLst/>
          <a:ahLst/>
          <a:cxnLst/>
          <a:rect l="0" t="0" r="0" b="0"/>
          <a:pathLst>
            <a:path>
              <a:moveTo>
                <a:pt x="3697181" y="0"/>
              </a:moveTo>
              <a:lnTo>
                <a:pt x="3697181" y="2580002"/>
              </a:lnTo>
              <a:lnTo>
                <a:pt x="0" y="2580002"/>
              </a:lnTo>
              <a:lnTo>
                <a:pt x="0" y="29539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C8F481-86FF-4779-943C-A56716EA4BE8}">
      <dsp:nvSpPr>
        <dsp:cNvPr id="0" name=""/>
        <dsp:cNvSpPr/>
      </dsp:nvSpPr>
      <dsp:spPr>
        <a:xfrm>
          <a:off x="3986145" y="264138"/>
          <a:ext cx="3541934" cy="12898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BAZIČNA VJEROVANJA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„Svaki rizik se mora izbjeći i mora se biti savršeno siguran.”</a:t>
          </a:r>
          <a:endParaRPr lang="hr-HR" sz="1400" kern="1200" dirty="0"/>
        </a:p>
      </dsp:txBody>
      <dsp:txXfrm>
        <a:off x="3986145" y="264138"/>
        <a:ext cx="3541934" cy="1289840"/>
      </dsp:txXfrm>
    </dsp:sp>
    <dsp:sp modelId="{32359170-7485-4C5C-9210-6A2B7E7149CA}">
      <dsp:nvSpPr>
        <dsp:cNvPr id="0" name=""/>
        <dsp:cNvSpPr/>
      </dsp:nvSpPr>
      <dsp:spPr>
        <a:xfrm>
          <a:off x="575010" y="4507900"/>
          <a:ext cx="2969839" cy="1189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SITUACIJA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Izlazak iz kuće, dodirivanje predmeta,..</a:t>
          </a:r>
          <a:endParaRPr lang="hr-HR" sz="1400" kern="1200" dirty="0"/>
        </a:p>
      </dsp:txBody>
      <dsp:txXfrm>
        <a:off x="575010" y="4507900"/>
        <a:ext cx="2969839" cy="1189737"/>
      </dsp:txXfrm>
    </dsp:sp>
    <dsp:sp modelId="{E272425E-DB48-4B9D-BD07-137E7B4F1DD6}">
      <dsp:nvSpPr>
        <dsp:cNvPr id="0" name=""/>
        <dsp:cNvSpPr/>
      </dsp:nvSpPr>
      <dsp:spPr>
        <a:xfrm>
          <a:off x="4133469" y="3676803"/>
          <a:ext cx="3561129" cy="17805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AUTOMATSKE MISLI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„Ako ne perem ruke, cipele/podove, garderobu i sve što dotičem, mogao bih zaraziti čitavu svoju obitelj i najstrašnije će se stvari dogoditi onima koje volim, zbog mene.”</a:t>
          </a:r>
          <a:endParaRPr lang="hr-HR" sz="1400" kern="1200" dirty="0"/>
        </a:p>
      </dsp:txBody>
      <dsp:txXfrm>
        <a:off x="4133469" y="3676803"/>
        <a:ext cx="3561129" cy="1780564"/>
      </dsp:txXfrm>
    </dsp:sp>
    <dsp:sp modelId="{22C9530E-7476-4907-9F85-C801DAA8E085}">
      <dsp:nvSpPr>
        <dsp:cNvPr id="0" name=""/>
        <dsp:cNvSpPr/>
      </dsp:nvSpPr>
      <dsp:spPr>
        <a:xfrm>
          <a:off x="8375735" y="4629263"/>
          <a:ext cx="2656851" cy="12805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PONAŠANJE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Kompulzivno pranje ruku i čišćenje.</a:t>
          </a:r>
          <a:endParaRPr lang="hr-HR" sz="1400" kern="1200" dirty="0"/>
        </a:p>
      </dsp:txBody>
      <dsp:txXfrm>
        <a:off x="8375735" y="4629263"/>
        <a:ext cx="2656851" cy="1280510"/>
      </dsp:txXfrm>
    </dsp:sp>
    <dsp:sp modelId="{DE625323-DAD4-425C-967D-F3C7E3BE5F34}">
      <dsp:nvSpPr>
        <dsp:cNvPr id="0" name=""/>
        <dsp:cNvSpPr/>
      </dsp:nvSpPr>
      <dsp:spPr>
        <a:xfrm>
          <a:off x="3965615" y="1965930"/>
          <a:ext cx="3604503" cy="13275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POSRFEDUJUĆA VJEROVANJA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„Svijet je pun opasnosti  i klica, odgovoran sam za svoju sigurnost i sigurnost onih koje volim.”</a:t>
          </a:r>
          <a:endParaRPr lang="hr-HR" sz="1400" kern="1200" dirty="0"/>
        </a:p>
      </dsp:txBody>
      <dsp:txXfrm>
        <a:off x="3965615" y="1965930"/>
        <a:ext cx="3604503" cy="1327517"/>
      </dsp:txXfrm>
    </dsp:sp>
    <dsp:sp modelId="{7E2A1DC5-E2C4-42C0-9518-27BFFA58C57A}">
      <dsp:nvSpPr>
        <dsp:cNvPr id="0" name=""/>
        <dsp:cNvSpPr/>
      </dsp:nvSpPr>
      <dsp:spPr>
        <a:xfrm>
          <a:off x="8299099" y="3105224"/>
          <a:ext cx="2694314" cy="12854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EMOCIJE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strah, anksioznost</a:t>
          </a:r>
          <a:endParaRPr lang="hr-HR" sz="1400" kern="1200" dirty="0"/>
        </a:p>
      </dsp:txBody>
      <dsp:txXfrm>
        <a:off x="8299099" y="3105224"/>
        <a:ext cx="2694314" cy="12854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62FF6B6-4F8A-40F7-B5F4-FC3996824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0A999-F365-48DF-976A-0517FE045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5457B-CDAE-4DEB-AEC8-C82DE2312E37}" type="datetimeFigureOut">
              <a:rPr lang="en-US" smtClean="0"/>
              <a:t>11/27/2020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35C90-ADBF-4B9E-BE88-E1C8F83EB4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06A01-6D0A-45EF-A584-05A3361D66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1430A-4AA4-45C8-AC23-CD6B61C41A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00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B78EA-28CE-41D8-9043-90E391E5F567}" type="datetimeFigureOut">
              <a:rPr lang="en-US" noProof="0" smtClean="0"/>
              <a:t>11/27/2020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4D747-9380-41EE-9946-EC9EC0CA5D1E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2772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CA15AFD-4983-47DD-9ED0-D3B27E5A096F}"/>
              </a:ext>
            </a:extLst>
          </p:cNvPr>
          <p:cNvGrpSpPr/>
          <p:nvPr userDrawn="1"/>
        </p:nvGrpSpPr>
        <p:grpSpPr>
          <a:xfrm>
            <a:off x="-1604709" y="-3756"/>
            <a:ext cx="13796710" cy="6861756"/>
            <a:chOff x="-1604709" y="-3756"/>
            <a:chExt cx="13796710" cy="686175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222D5E2-E9B4-4180-98B8-4E514C9ADB28}"/>
                </a:ext>
              </a:extLst>
            </p:cNvPr>
            <p:cNvGrpSpPr/>
            <p:nvPr/>
          </p:nvGrpSpPr>
          <p:grpSpPr>
            <a:xfrm>
              <a:off x="-16298" y="0"/>
              <a:ext cx="12208299" cy="6858000"/>
              <a:chOff x="-16298" y="0"/>
              <a:chExt cx="12208299" cy="6858000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41E10E1E-5268-4F03-BA64-07E19DE26739}"/>
                  </a:ext>
                </a:extLst>
              </p:cNvPr>
              <p:cNvSpPr/>
              <p:nvPr/>
            </p:nvSpPr>
            <p:spPr>
              <a:xfrm flipH="1">
                <a:off x="-16297" y="0"/>
                <a:ext cx="12208298" cy="6858000"/>
              </a:xfrm>
              <a:custGeom>
                <a:avLst/>
                <a:gdLst>
                  <a:gd name="connsiteX0" fmla="*/ 8574289 w 12208298"/>
                  <a:gd name="connsiteY0" fmla="*/ 0 h 6858000"/>
                  <a:gd name="connsiteX1" fmla="*/ 0 w 12208298"/>
                  <a:gd name="connsiteY1" fmla="*/ 0 h 6858000"/>
                  <a:gd name="connsiteX2" fmla="*/ 0 w 12208298"/>
                  <a:gd name="connsiteY2" fmla="*/ 6858000 h 6858000"/>
                  <a:gd name="connsiteX3" fmla="*/ 532109 w 12208298"/>
                  <a:gd name="connsiteY3" fmla="*/ 6858000 h 6858000"/>
                  <a:gd name="connsiteX4" fmla="*/ 11495317 w 12208298"/>
                  <a:gd name="connsiteY4" fmla="*/ 6858000 h 6858000"/>
                  <a:gd name="connsiteX5" fmla="*/ 12208298 w 12208298"/>
                  <a:gd name="connsiteY5" fmla="*/ 6858000 h 6858000"/>
                  <a:gd name="connsiteX6" fmla="*/ 12208298 w 12208298"/>
                  <a:gd name="connsiteY6" fmla="*/ 3146781 h 6858000"/>
                  <a:gd name="connsiteX7" fmla="*/ 10353284 w 12208298"/>
                  <a:gd name="connsiteY7" fmla="*/ 1291767 h 6858000"/>
                  <a:gd name="connsiteX8" fmla="*/ 9866056 w 12208298"/>
                  <a:gd name="connsiteY8" fmla="*/ 1291767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08298" h="6858000">
                    <a:moveTo>
                      <a:pt x="8574289" y="0"/>
                    </a:moveTo>
                    <a:lnTo>
                      <a:pt x="0" y="0"/>
                    </a:lnTo>
                    <a:lnTo>
                      <a:pt x="0" y="6858000"/>
                    </a:lnTo>
                    <a:lnTo>
                      <a:pt x="532109" y="6858000"/>
                    </a:lnTo>
                    <a:lnTo>
                      <a:pt x="11495317" y="6858000"/>
                    </a:lnTo>
                    <a:lnTo>
                      <a:pt x="12208298" y="6858000"/>
                    </a:lnTo>
                    <a:lnTo>
                      <a:pt x="12208298" y="3146781"/>
                    </a:lnTo>
                    <a:lnTo>
                      <a:pt x="10353284" y="1291767"/>
                    </a:lnTo>
                    <a:lnTo>
                      <a:pt x="9866056" y="1291767"/>
                    </a:lnTo>
                    <a:close/>
                  </a:path>
                </a:pathLst>
              </a:custGeom>
              <a:solidFill>
                <a:schemeClr val="accent2">
                  <a:alpha val="7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989C45D-BDFF-418F-BE79-03FF70015770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pattFill prst="wdDnDiag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7" name="Right Triangle 16">
                <a:extLst>
                  <a:ext uri="{FF2B5EF4-FFF2-40B4-BE49-F238E27FC236}">
                    <a16:creationId xmlns:a16="http://schemas.microsoft.com/office/drawing/2014/main" id="{8DCD5806-2A2F-4ABF-8057-245681C498E6}"/>
                  </a:ext>
                </a:extLst>
              </p:cNvPr>
              <p:cNvSpPr/>
              <p:nvPr/>
            </p:nvSpPr>
            <p:spPr>
              <a:xfrm rot="16200000" flipH="1" flipV="1">
                <a:off x="24625" y="-4746"/>
                <a:ext cx="2819399" cy="2828891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8" name="Right Triangle 17">
                <a:extLst>
                  <a:ext uri="{FF2B5EF4-FFF2-40B4-BE49-F238E27FC236}">
                    <a16:creationId xmlns:a16="http://schemas.microsoft.com/office/drawing/2014/main" id="{3A93038F-E9E4-4FFD-B3DF-28DB7C2C1490}"/>
                  </a:ext>
                </a:extLst>
              </p:cNvPr>
              <p:cNvSpPr/>
              <p:nvPr/>
            </p:nvSpPr>
            <p:spPr>
              <a:xfrm rot="16200000" flipH="1" flipV="1">
                <a:off x="4418" y="-4422"/>
                <a:ext cx="2627088" cy="2635933"/>
              </a:xfrm>
              <a:prstGeom prst="rtTriangle">
                <a:avLst/>
              </a:prstGeom>
              <a:pattFill prst="dkHorz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9" name="Right Triangle 18">
                <a:extLst>
                  <a:ext uri="{FF2B5EF4-FFF2-40B4-BE49-F238E27FC236}">
                    <a16:creationId xmlns:a16="http://schemas.microsoft.com/office/drawing/2014/main" id="{5DEA1E02-BBD0-4AE3-AF22-433B90272178}"/>
                  </a:ext>
                </a:extLst>
              </p:cNvPr>
              <p:cNvSpPr/>
              <p:nvPr/>
            </p:nvSpPr>
            <p:spPr>
              <a:xfrm rot="16200000" flipH="1" flipV="1">
                <a:off x="-12263" y="-4034"/>
                <a:ext cx="2397087" cy="2405158"/>
              </a:xfrm>
              <a:prstGeom prst="rtTriangle">
                <a:avLst/>
              </a:prstGeom>
              <a:solidFill>
                <a:schemeClr val="accent2">
                  <a:alpha val="4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0027A677-9ACB-4264-B148-4806678FB83F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E3AAB79D-382D-4A95-965E-526B6A681DA7}"/>
                </a:ext>
              </a:extLst>
            </p:cNvPr>
            <p:cNvSpPr/>
            <p:nvPr/>
          </p:nvSpPr>
          <p:spPr>
            <a:xfrm rot="18900000" flipH="1">
              <a:off x="-1604709" y="1397837"/>
              <a:ext cx="3211378" cy="321137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0A22127-2B4A-4B15-B0A9-F019A30347A1}"/>
                </a:ext>
              </a:extLst>
            </p:cNvPr>
            <p:cNvSpPr/>
            <p:nvPr/>
          </p:nvSpPr>
          <p:spPr>
            <a:xfrm rot="18900000">
              <a:off x="-861777" y="-3756"/>
              <a:ext cx="2676646" cy="1356876"/>
            </a:xfrm>
            <a:custGeom>
              <a:avLst/>
              <a:gdLst>
                <a:gd name="connsiteX0" fmla="*/ 1319770 w 2676646"/>
                <a:gd name="connsiteY0" fmla="*/ 0 h 1356876"/>
                <a:gd name="connsiteX1" fmla="*/ 2676646 w 2676646"/>
                <a:gd name="connsiteY1" fmla="*/ 1356876 h 1356876"/>
                <a:gd name="connsiteX2" fmla="*/ 0 w 2676646"/>
                <a:gd name="connsiteY2" fmla="*/ 1356876 h 1356876"/>
                <a:gd name="connsiteX3" fmla="*/ 0 w 2676646"/>
                <a:gd name="connsiteY3" fmla="*/ 1319770 h 13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6646" h="1356876">
                  <a:moveTo>
                    <a:pt x="1319770" y="0"/>
                  </a:moveTo>
                  <a:lnTo>
                    <a:pt x="2676646" y="1356876"/>
                  </a:lnTo>
                  <a:lnTo>
                    <a:pt x="0" y="1356876"/>
                  </a:lnTo>
                  <a:lnTo>
                    <a:pt x="0" y="1319770"/>
                  </a:lnTo>
                  <a:close/>
                </a:path>
              </a:pathLst>
            </a:custGeom>
            <a:pattFill prst="wdUpDiag">
              <a:fgClr>
                <a:schemeClr val="accent2"/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11" name="Freeform: Shape 12">
              <a:extLst>
                <a:ext uri="{FF2B5EF4-FFF2-40B4-BE49-F238E27FC236}">
                  <a16:creationId xmlns:a16="http://schemas.microsoft.com/office/drawing/2014/main" id="{F04D9FDC-1B67-4254-9535-CD32E81F0C3E}"/>
                </a:ext>
              </a:extLst>
            </p:cNvPr>
            <p:cNvSpPr/>
            <p:nvPr/>
          </p:nvSpPr>
          <p:spPr>
            <a:xfrm rot="13500000">
              <a:off x="-1226102" y="1737462"/>
              <a:ext cx="2416016" cy="2416016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A86C4EA-4CF8-4531-845D-4FCB1E2F7422}"/>
                </a:ext>
              </a:extLst>
            </p:cNvPr>
            <p:cNvGrpSpPr/>
            <p:nvPr/>
          </p:nvGrpSpPr>
          <p:grpSpPr>
            <a:xfrm>
              <a:off x="-760406" y="4672937"/>
              <a:ext cx="1520812" cy="1520812"/>
              <a:chOff x="-1604709" y="3012880"/>
              <a:chExt cx="3211378" cy="3211378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101B195-C112-4D20-8D19-4D22479B150D}"/>
                  </a:ext>
                </a:extLst>
              </p:cNvPr>
              <p:cNvSpPr/>
              <p:nvPr/>
            </p:nvSpPr>
            <p:spPr>
              <a:xfrm rot="18900000" flipH="1">
                <a:off x="-1604709" y="3012880"/>
                <a:ext cx="3211378" cy="3211378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4" name="Freeform: Shape 12">
                <a:extLst>
                  <a:ext uri="{FF2B5EF4-FFF2-40B4-BE49-F238E27FC236}">
                    <a16:creationId xmlns:a16="http://schemas.microsoft.com/office/drawing/2014/main" id="{CA755F1F-9955-4CBB-8F34-F7801CA44CE7}"/>
                  </a:ext>
                </a:extLst>
              </p:cNvPr>
              <p:cNvSpPr/>
              <p:nvPr/>
            </p:nvSpPr>
            <p:spPr>
              <a:xfrm rot="13500000">
                <a:off x="-1226102" y="3352505"/>
                <a:ext cx="2416016" cy="2416016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wdDnDiag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accent2">
                    <a:lumMod val="50000"/>
                  </a:schemeClr>
                </a:bgClr>
              </a:patt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61488" y="2395728"/>
            <a:ext cx="7077456" cy="1243584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600" b="1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2DEF0-A0B0-4CFE-B67D-A9D75E236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721608"/>
            <a:ext cx="7077456" cy="86868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GB" sz="18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 smtClean="0"/>
              <a:t>Click to edit Master subtitle style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3695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796BFF-6E5F-4DE7-B193-F501FC094D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365" y="1517715"/>
            <a:ext cx="5184437" cy="4659248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78622754-CA4D-4C27-A37F-B26E7B4C9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4163" y="1517715"/>
            <a:ext cx="5184437" cy="465924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9959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ategor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6D00E6B4-1CBE-404E-B943-5F1832320C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212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CD59BFD-62BE-4E33-92A5-B84A2A9A8D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2230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60DC5978-55B8-421D-91B4-29F8210A7B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66248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BE3FB8C3-2C7E-4C59-8BD5-53FA2772DB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10266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FD8FA9DA-C36B-4889-B88F-28B5829E5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954283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9894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27" name="Text Placeholder 22">
            <a:extLst>
              <a:ext uri="{FF2B5EF4-FFF2-40B4-BE49-F238E27FC236}">
                <a16:creationId xmlns:a16="http://schemas.microsoft.com/office/drawing/2014/main" id="{05F72315-51A9-431C-B80A-45E4FB1D6BD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3912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883D1F0C-34F1-46E1-B178-E4AB82B1463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07930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29" name="Text Placeholder 22">
            <a:extLst>
              <a:ext uri="{FF2B5EF4-FFF2-40B4-BE49-F238E27FC236}">
                <a16:creationId xmlns:a16="http://schemas.microsoft.com/office/drawing/2014/main" id="{7202A849-DF14-40E7-B38D-1185F72603E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51948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CCFC1ADF-AC11-4CCD-AC2D-478B6FFEA5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695965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4CB326-DA0E-488E-B236-7017E8438FBB}"/>
              </a:ext>
            </a:extLst>
          </p:cNvPr>
          <p:cNvCxnSpPr/>
          <p:nvPr userDrawn="1"/>
        </p:nvCxnSpPr>
        <p:spPr>
          <a:xfrm>
            <a:off x="1242354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366B533-7212-4A36-9CE2-D6302E721F8F}"/>
              </a:ext>
            </a:extLst>
          </p:cNvPr>
          <p:cNvCxnSpPr/>
          <p:nvPr userDrawn="1"/>
        </p:nvCxnSpPr>
        <p:spPr>
          <a:xfrm>
            <a:off x="3486372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7474CD-E230-4E14-8274-5E20F673F401}"/>
              </a:ext>
            </a:extLst>
          </p:cNvPr>
          <p:cNvCxnSpPr/>
          <p:nvPr userDrawn="1"/>
        </p:nvCxnSpPr>
        <p:spPr>
          <a:xfrm>
            <a:off x="5730390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BF71FCE-6F39-4D2F-82BE-7D9F1D2ED59F}"/>
              </a:ext>
            </a:extLst>
          </p:cNvPr>
          <p:cNvCxnSpPr/>
          <p:nvPr userDrawn="1"/>
        </p:nvCxnSpPr>
        <p:spPr>
          <a:xfrm>
            <a:off x="7974408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97AC7A-17D9-4F42-9DD0-94FE4FC6BF19}"/>
              </a:ext>
            </a:extLst>
          </p:cNvPr>
          <p:cNvCxnSpPr/>
          <p:nvPr userDrawn="1"/>
        </p:nvCxnSpPr>
        <p:spPr>
          <a:xfrm>
            <a:off x="10218425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6266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3 Sec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642D3CE0-C3B4-4F3F-A650-AB452B3AD4B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4169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DBED2BB0-CDAD-40EE-8B35-C66DF45EE29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4624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745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94020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486826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30B3A574-7940-4E35-857E-5CA35A59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10087" y="1444649"/>
            <a:ext cx="7548513" cy="457907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0650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015C605-1D30-48BC-A0D6-3B11AF56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0" y="1444649"/>
            <a:ext cx="7694310" cy="457907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212989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4494CD2-CCDD-0248-96F8-741002C44255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07077B00-C1EE-7241-B441-7814F92A7EDF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0" name="Freeform: Shape 17">
            <a:extLst>
              <a:ext uri="{FF2B5EF4-FFF2-40B4-BE49-F238E27FC236}">
                <a16:creationId xmlns:a16="http://schemas.microsoft.com/office/drawing/2014/main" id="{3A1AEBC4-637E-F64C-9192-69AC4BB26D0C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669A7039-C54C-8E46-9A8B-DDB2547D989C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Freeform: Shape 7">
            <a:extLst>
              <a:ext uri="{FF2B5EF4-FFF2-40B4-BE49-F238E27FC236}">
                <a16:creationId xmlns:a16="http://schemas.microsoft.com/office/drawing/2014/main" id="{4F173B32-87BB-9A40-8C91-4C1EED2B7ABF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AC87F4E-12B5-1B42-AFD2-4DB39B7645C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25" name="Freeform: Shape 15">
              <a:extLst>
                <a:ext uri="{FF2B5EF4-FFF2-40B4-BE49-F238E27FC236}">
                  <a16:creationId xmlns:a16="http://schemas.microsoft.com/office/drawing/2014/main" id="{03DD8765-59DF-A045-ADB5-E39FAEE153A0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6" name="Freeform: Shape 16">
              <a:extLst>
                <a:ext uri="{FF2B5EF4-FFF2-40B4-BE49-F238E27FC236}">
                  <a16:creationId xmlns:a16="http://schemas.microsoft.com/office/drawing/2014/main" id="{B34B796C-A407-7B4D-B4F0-E58A44FE8DB4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0" name="Freeform: Shape 23">
            <a:extLst>
              <a:ext uri="{FF2B5EF4-FFF2-40B4-BE49-F238E27FC236}">
                <a16:creationId xmlns:a16="http://schemas.microsoft.com/office/drawing/2014/main" id="{CBE3FDC9-67CB-FA42-B127-A36BFF4678BB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Slide Number Placeholder 4">
            <a:extLst>
              <a:ext uri="{FF2B5EF4-FFF2-40B4-BE49-F238E27FC236}">
                <a16:creationId xmlns:a16="http://schemas.microsoft.com/office/drawing/2014/main" id="{1E902BFF-CA8F-D745-A819-A7BB38B3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72304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7FF9D7-8545-4547-AC77-A0421EEB9B99}"/>
              </a:ext>
            </a:extLst>
          </p:cNvPr>
          <p:cNvGrpSpPr/>
          <p:nvPr userDrawn="1"/>
        </p:nvGrpSpPr>
        <p:grpSpPr>
          <a:xfrm>
            <a:off x="0" y="0"/>
            <a:ext cx="6881966" cy="6858876"/>
            <a:chOff x="-5321" y="1096"/>
            <a:chExt cx="5924073" cy="5904197"/>
          </a:xfrm>
        </p:grpSpPr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8DCD5806-2A2F-4ABF-8057-245681C498E6}"/>
                </a:ext>
              </a:extLst>
            </p:cNvPr>
            <p:cNvSpPr/>
            <p:nvPr userDrawn="1"/>
          </p:nvSpPr>
          <p:spPr>
            <a:xfrm rot="16200000" flipH="1" flipV="1">
              <a:off x="4618" y="-8842"/>
              <a:ext cx="5904196" cy="5924073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3A93038F-E9E4-4FFD-B3DF-28DB7C2C1490}"/>
                </a:ext>
              </a:extLst>
            </p:cNvPr>
            <p:cNvSpPr/>
            <p:nvPr userDrawn="1"/>
          </p:nvSpPr>
          <p:spPr>
            <a:xfrm rot="16200000" flipH="1" flipV="1">
              <a:off x="3941" y="-8164"/>
              <a:ext cx="5501471" cy="5519993"/>
            </a:xfrm>
            <a:prstGeom prst="rtTriangle">
              <a:avLst/>
            </a:prstGeom>
            <a:pattFill prst="dkHorz">
              <a:fgClr>
                <a:schemeClr val="accent1"/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5DEA1E02-BBD0-4AE3-AF22-433B90272178}"/>
                </a:ext>
              </a:extLst>
            </p:cNvPr>
            <p:cNvSpPr/>
            <p:nvPr userDrawn="1"/>
          </p:nvSpPr>
          <p:spPr>
            <a:xfrm rot="16200000" flipH="1" flipV="1">
              <a:off x="3131" y="-7355"/>
              <a:ext cx="5019818" cy="5036720"/>
            </a:xfrm>
            <a:prstGeom prst="rtTriangl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217242" y="2807208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363861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360242" y="3429000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024DCDB-C6BF-455E-AAB8-EAF9DAB302A1}"/>
              </a:ext>
            </a:extLst>
          </p:cNvPr>
          <p:cNvSpPr/>
          <p:nvPr userDrawn="1"/>
        </p:nvSpPr>
        <p:spPr>
          <a:xfrm rot="13500000">
            <a:off x="-729899" y="-1215856"/>
            <a:ext cx="6043521" cy="8427077"/>
          </a:xfrm>
          <a:custGeom>
            <a:avLst/>
            <a:gdLst>
              <a:gd name="connsiteX0" fmla="*/ 6043521 w 6043521"/>
              <a:gd name="connsiteY0" fmla="*/ 4267535 h 8427077"/>
              <a:gd name="connsiteX1" fmla="*/ 1883979 w 6043521"/>
              <a:gd name="connsiteY1" fmla="*/ 8427077 h 8427077"/>
              <a:gd name="connsiteX2" fmla="*/ 0 w 6043521"/>
              <a:gd name="connsiteY2" fmla="*/ 8427077 h 8427077"/>
              <a:gd name="connsiteX3" fmla="*/ 0 w 6043521"/>
              <a:gd name="connsiteY3" fmla="*/ 1775986 h 8427077"/>
              <a:gd name="connsiteX4" fmla="*/ 1775985 w 6043521"/>
              <a:gd name="connsiteY4" fmla="*/ 0 h 842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8427077">
                <a:moveTo>
                  <a:pt x="6043521" y="4267535"/>
                </a:moveTo>
                <a:lnTo>
                  <a:pt x="1883979" y="8427077"/>
                </a:lnTo>
                <a:lnTo>
                  <a:pt x="0" y="8427077"/>
                </a:lnTo>
                <a:lnTo>
                  <a:pt x="0" y="1775986"/>
                </a:lnTo>
                <a:lnTo>
                  <a:pt x="177598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6AFB47A-5D51-4F9C-B01B-977CE5E3C093}"/>
              </a:ext>
            </a:extLst>
          </p:cNvPr>
          <p:cNvSpPr/>
          <p:nvPr userDrawn="1"/>
        </p:nvSpPr>
        <p:spPr>
          <a:xfrm rot="13500000">
            <a:off x="-1145231" y="-2123853"/>
            <a:ext cx="6043521" cy="9008880"/>
          </a:xfrm>
          <a:custGeom>
            <a:avLst/>
            <a:gdLst>
              <a:gd name="connsiteX0" fmla="*/ 6043521 w 6043521"/>
              <a:gd name="connsiteY0" fmla="*/ 4849338 h 9008880"/>
              <a:gd name="connsiteX1" fmla="*/ 1883979 w 6043521"/>
              <a:gd name="connsiteY1" fmla="*/ 9008880 h 9008880"/>
              <a:gd name="connsiteX2" fmla="*/ 0 w 6043521"/>
              <a:gd name="connsiteY2" fmla="*/ 9008880 h 9008880"/>
              <a:gd name="connsiteX3" fmla="*/ 0 w 6043521"/>
              <a:gd name="connsiteY3" fmla="*/ 1194182 h 9008880"/>
              <a:gd name="connsiteX4" fmla="*/ 1194182 w 6043521"/>
              <a:gd name="connsiteY4" fmla="*/ 0 h 900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9008880">
                <a:moveTo>
                  <a:pt x="6043521" y="4849338"/>
                </a:moveTo>
                <a:lnTo>
                  <a:pt x="1883979" y="9008880"/>
                </a:lnTo>
                <a:lnTo>
                  <a:pt x="0" y="9008880"/>
                </a:lnTo>
                <a:lnTo>
                  <a:pt x="0" y="1194182"/>
                </a:lnTo>
                <a:lnTo>
                  <a:pt x="1194182" y="0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997A4FF-7390-4173-8ACD-6CF7145AACEC}"/>
              </a:ext>
            </a:extLst>
          </p:cNvPr>
          <p:cNvSpPr/>
          <p:nvPr userDrawn="1"/>
        </p:nvSpPr>
        <p:spPr>
          <a:xfrm rot="18900000" flipH="1">
            <a:off x="-2681153" y="-465959"/>
            <a:ext cx="8639119" cy="5739762"/>
          </a:xfrm>
          <a:custGeom>
            <a:avLst/>
            <a:gdLst>
              <a:gd name="connsiteX0" fmla="*/ 3789781 w 8639119"/>
              <a:gd name="connsiteY0" fmla="*/ 0 h 5739762"/>
              <a:gd name="connsiteX1" fmla="*/ 0 w 8639119"/>
              <a:gd name="connsiteY1" fmla="*/ 3789782 h 5739762"/>
              <a:gd name="connsiteX2" fmla="*/ 0 w 8639119"/>
              <a:gd name="connsiteY2" fmla="*/ 5739761 h 5739762"/>
              <a:gd name="connsiteX3" fmla="*/ 7748695 w 8639119"/>
              <a:gd name="connsiteY3" fmla="*/ 5739762 h 5739762"/>
              <a:gd name="connsiteX4" fmla="*/ 8639119 w 8639119"/>
              <a:gd name="connsiteY4" fmla="*/ 4849338 h 573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9119" h="5739762">
                <a:moveTo>
                  <a:pt x="3789781" y="0"/>
                </a:moveTo>
                <a:lnTo>
                  <a:pt x="0" y="3789782"/>
                </a:lnTo>
                <a:lnTo>
                  <a:pt x="0" y="5739761"/>
                </a:lnTo>
                <a:lnTo>
                  <a:pt x="7748695" y="5739762"/>
                </a:lnTo>
                <a:lnTo>
                  <a:pt x="8639119" y="4849338"/>
                </a:lnTo>
                <a:close/>
              </a:path>
            </a:pathLst>
          </a:custGeom>
          <a:solidFill>
            <a:schemeClr val="accent1">
              <a:lumMod val="50000"/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1851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838D16-809E-4EB1-8C0C-0E63D813911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43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1FEB333-94B4-4E53-9019-D584810903BB}"/>
              </a:ext>
            </a:extLst>
          </p:cNvPr>
          <p:cNvSpPr/>
          <p:nvPr userDrawn="1"/>
        </p:nvSpPr>
        <p:spPr>
          <a:xfrm>
            <a:off x="0" y="0"/>
            <a:ext cx="12192000" cy="6862745"/>
          </a:xfrm>
          <a:custGeom>
            <a:avLst/>
            <a:gdLst>
              <a:gd name="connsiteX0" fmla="*/ 0 w 12192000"/>
              <a:gd name="connsiteY0" fmla="*/ 0 h 6849743"/>
              <a:gd name="connsiteX1" fmla="*/ 7554712 w 12192000"/>
              <a:gd name="connsiteY1" fmla="*/ 0 h 6849743"/>
              <a:gd name="connsiteX2" fmla="*/ 10266645 w 12192000"/>
              <a:gd name="connsiteY2" fmla="*/ 2711934 h 6849743"/>
              <a:gd name="connsiteX3" fmla="*/ 11289529 w 12192000"/>
              <a:gd name="connsiteY3" fmla="*/ 2711934 h 6849743"/>
              <a:gd name="connsiteX4" fmla="*/ 12191999 w 12192000"/>
              <a:gd name="connsiteY4" fmla="*/ 3614404 h 6849743"/>
              <a:gd name="connsiteX5" fmla="*/ 12192000 w 12192000"/>
              <a:gd name="connsiteY5" fmla="*/ 6849743 h 6849743"/>
              <a:gd name="connsiteX6" fmla="*/ 0 w 12192000"/>
              <a:gd name="connsiteY6" fmla="*/ 6849743 h 684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49743">
                <a:moveTo>
                  <a:pt x="0" y="0"/>
                </a:moveTo>
                <a:lnTo>
                  <a:pt x="7554712" y="0"/>
                </a:lnTo>
                <a:lnTo>
                  <a:pt x="10266645" y="2711934"/>
                </a:lnTo>
                <a:lnTo>
                  <a:pt x="11289529" y="2711934"/>
                </a:lnTo>
                <a:lnTo>
                  <a:pt x="12191999" y="3614404"/>
                </a:lnTo>
                <a:lnTo>
                  <a:pt x="12192000" y="6849743"/>
                </a:lnTo>
                <a:lnTo>
                  <a:pt x="0" y="6849743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9B9489-0CD9-4DB7-AC82-6E7867F91403}"/>
              </a:ext>
            </a:extLst>
          </p:cNvPr>
          <p:cNvSpPr/>
          <p:nvPr userDrawn="1"/>
        </p:nvSpPr>
        <p:spPr>
          <a:xfrm rot="16200000" flipV="1">
            <a:off x="2626805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55D1C76-C591-4FA5-9780-87AB6B37C0FA}"/>
              </a:ext>
            </a:extLst>
          </p:cNvPr>
          <p:cNvSpPr/>
          <p:nvPr userDrawn="1"/>
        </p:nvSpPr>
        <p:spPr>
          <a:xfrm rot="5400000" flipV="1">
            <a:off x="5851010" y="-10649"/>
            <a:ext cx="6326154" cy="6347453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7DC1D12-670F-4235-8791-FA8C2B330871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569CF-FDAC-47C4-A0F5-296F7117C398}"/>
              </a:ext>
            </a:extLst>
          </p:cNvPr>
          <p:cNvSpPr/>
          <p:nvPr userDrawn="1"/>
        </p:nvSpPr>
        <p:spPr>
          <a:xfrm rot="2700000">
            <a:off x="9668984" y="1404392"/>
            <a:ext cx="4406148" cy="5299239"/>
          </a:xfrm>
          <a:custGeom>
            <a:avLst/>
            <a:gdLst>
              <a:gd name="connsiteX0" fmla="*/ 0 w 4406148"/>
              <a:gd name="connsiteY0" fmla="*/ 0 h 5299239"/>
              <a:gd name="connsiteX1" fmla="*/ 4406148 w 4406148"/>
              <a:gd name="connsiteY1" fmla="*/ 4406147 h 5299239"/>
              <a:gd name="connsiteX2" fmla="*/ 3513056 w 4406148"/>
              <a:gd name="connsiteY2" fmla="*/ 5299239 h 5299239"/>
              <a:gd name="connsiteX3" fmla="*/ 1 w 4406148"/>
              <a:gd name="connsiteY3" fmla="*/ 5299239 h 5299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148" h="5299239">
                <a:moveTo>
                  <a:pt x="0" y="0"/>
                </a:moveTo>
                <a:lnTo>
                  <a:pt x="4406148" y="4406147"/>
                </a:lnTo>
                <a:lnTo>
                  <a:pt x="3513056" y="5299239"/>
                </a:lnTo>
                <a:lnTo>
                  <a:pt x="1" y="529923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68D0C72-2B2C-4C85-A091-157853C71784}"/>
              </a:ext>
            </a:extLst>
          </p:cNvPr>
          <p:cNvSpPr/>
          <p:nvPr userDrawn="1"/>
        </p:nvSpPr>
        <p:spPr>
          <a:xfrm rot="8100000" flipH="1">
            <a:off x="9583575" y="1088097"/>
            <a:ext cx="5072180" cy="4843502"/>
          </a:xfrm>
          <a:custGeom>
            <a:avLst/>
            <a:gdLst>
              <a:gd name="connsiteX0" fmla="*/ 5072180 w 5072180"/>
              <a:gd name="connsiteY0" fmla="*/ 4843501 h 4843502"/>
              <a:gd name="connsiteX1" fmla="*/ 228679 w 5072180"/>
              <a:gd name="connsiteY1" fmla="*/ 0 h 4843502"/>
              <a:gd name="connsiteX2" fmla="*/ 1 w 5072180"/>
              <a:gd name="connsiteY2" fmla="*/ 228678 h 4843502"/>
              <a:gd name="connsiteX3" fmla="*/ 0 w 5072180"/>
              <a:gd name="connsiteY3" fmla="*/ 4843502 h 484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2180" h="4843502">
                <a:moveTo>
                  <a:pt x="5072180" y="4843501"/>
                </a:moveTo>
                <a:lnTo>
                  <a:pt x="228679" y="0"/>
                </a:lnTo>
                <a:lnTo>
                  <a:pt x="1" y="228678"/>
                </a:lnTo>
                <a:lnTo>
                  <a:pt x="0" y="4843502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E25334A-5FE3-4DDA-8D32-4796CCFCAA74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8818DF1-D7FD-4C0F-875D-7A07E8F75C06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F9BB384-9E14-4CEA-82C1-21837229D3EF}"/>
              </a:ext>
            </a:extLst>
          </p:cNvPr>
          <p:cNvGrpSpPr/>
          <p:nvPr userDrawn="1"/>
        </p:nvGrpSpPr>
        <p:grpSpPr>
          <a:xfrm rot="16200000">
            <a:off x="431651" y="-917359"/>
            <a:ext cx="1532001" cy="1826463"/>
            <a:chOff x="10800164" y="7142066"/>
            <a:chExt cx="2775293" cy="3308724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862A81A-959D-4EAB-90ED-DB20759BB397}"/>
                </a:ext>
              </a:extLst>
            </p:cNvPr>
            <p:cNvSpPr/>
            <p:nvPr/>
          </p:nvSpPr>
          <p:spPr>
            <a:xfrm rot="2700000">
              <a:off x="10800164" y="7675497"/>
              <a:ext cx="2775293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AB9E28C-9422-42BD-AECE-29B44B5D63E2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772239B-C46D-4458-BB4B-DDB12FAB0172}"/>
              </a:ext>
            </a:extLst>
          </p:cNvPr>
          <p:cNvGrpSpPr/>
          <p:nvPr userDrawn="1"/>
        </p:nvGrpSpPr>
        <p:grpSpPr>
          <a:xfrm rot="16200000">
            <a:off x="1992859" y="-497210"/>
            <a:ext cx="818398" cy="986162"/>
            <a:chOff x="10945855" y="7317026"/>
            <a:chExt cx="2483924" cy="2993104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C8A2A1A-1FB9-4CA1-B74E-B293187E51AA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2B18BA-6B43-40FA-A23B-D894D6AB468B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 smtClean="0"/>
              <a:t>Click to edit Master text styles</a:t>
            </a:r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0F332671-6296-47C8-BF26-B2D962F5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7772A652-7229-2B42-B87B-298C31D6F0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</p:spTree>
    <p:extLst>
      <p:ext uri="{BB962C8B-B14F-4D97-AF65-F5344CB8AC3E}">
        <p14:creationId xmlns:p14="http://schemas.microsoft.com/office/powerpoint/2010/main" val="167519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lt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9318B2B-E019-4078-9EF0-C9D6281AE31B}"/>
              </a:ext>
            </a:extLst>
          </p:cNvPr>
          <p:cNvGrpSpPr/>
          <p:nvPr userDrawn="1"/>
        </p:nvGrpSpPr>
        <p:grpSpPr>
          <a:xfrm>
            <a:off x="9776075" y="2057401"/>
            <a:ext cx="4413559" cy="3934444"/>
            <a:chOff x="9222437" y="1088097"/>
            <a:chExt cx="5433318" cy="4843502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E625C0-9656-421F-861F-67C8F93362ED}"/>
                </a:ext>
              </a:extLst>
            </p:cNvPr>
            <p:cNvSpPr/>
            <p:nvPr/>
          </p:nvSpPr>
          <p:spPr>
            <a:xfrm rot="2700000">
              <a:off x="9668983" y="1078460"/>
              <a:ext cx="4406148" cy="5299239"/>
            </a:xfrm>
            <a:custGeom>
              <a:avLst/>
              <a:gdLst>
                <a:gd name="connsiteX0" fmla="*/ 0 w 4406148"/>
                <a:gd name="connsiteY0" fmla="*/ 0 h 5299239"/>
                <a:gd name="connsiteX1" fmla="*/ 4406148 w 4406148"/>
                <a:gd name="connsiteY1" fmla="*/ 4406147 h 5299239"/>
                <a:gd name="connsiteX2" fmla="*/ 3513056 w 4406148"/>
                <a:gd name="connsiteY2" fmla="*/ 5299239 h 5299239"/>
                <a:gd name="connsiteX3" fmla="*/ 1 w 4406148"/>
                <a:gd name="connsiteY3" fmla="*/ 5299239 h 529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6148" h="5299239">
                  <a:moveTo>
                    <a:pt x="0" y="0"/>
                  </a:moveTo>
                  <a:lnTo>
                    <a:pt x="4406148" y="4406147"/>
                  </a:lnTo>
                  <a:lnTo>
                    <a:pt x="3513056" y="5299239"/>
                  </a:lnTo>
                  <a:lnTo>
                    <a:pt x="1" y="52992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9F8E490-C6E3-4D00-866F-CD85DD88996E}"/>
                </a:ext>
              </a:extLst>
            </p:cNvPr>
            <p:cNvSpPr/>
            <p:nvPr/>
          </p:nvSpPr>
          <p:spPr>
            <a:xfrm rot="8100000" flipH="1">
              <a:off x="9583575" y="1088097"/>
              <a:ext cx="5072180" cy="4843502"/>
            </a:xfrm>
            <a:custGeom>
              <a:avLst/>
              <a:gdLst>
                <a:gd name="connsiteX0" fmla="*/ 5072180 w 5072180"/>
                <a:gd name="connsiteY0" fmla="*/ 4843501 h 4843502"/>
                <a:gd name="connsiteX1" fmla="*/ 228679 w 5072180"/>
                <a:gd name="connsiteY1" fmla="*/ 0 h 4843502"/>
                <a:gd name="connsiteX2" fmla="*/ 1 w 5072180"/>
                <a:gd name="connsiteY2" fmla="*/ 228678 h 4843502"/>
                <a:gd name="connsiteX3" fmla="*/ 0 w 5072180"/>
                <a:gd name="connsiteY3" fmla="*/ 4843502 h 4843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2180" h="4843502">
                  <a:moveTo>
                    <a:pt x="5072180" y="4843501"/>
                  </a:moveTo>
                  <a:lnTo>
                    <a:pt x="228679" y="0"/>
                  </a:lnTo>
                  <a:lnTo>
                    <a:pt x="1" y="228678"/>
                  </a:lnTo>
                  <a:lnTo>
                    <a:pt x="0" y="4843502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</p:grp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E8F5B31-1523-46AE-9455-C33DFC1BDDE0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D17048F-C2E1-4775-BC32-50BD6219F89D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AB002AA-4848-49C8-A834-036F860C79A3}"/>
              </a:ext>
            </a:extLst>
          </p:cNvPr>
          <p:cNvGrpSpPr/>
          <p:nvPr userDrawn="1"/>
        </p:nvGrpSpPr>
        <p:grpSpPr>
          <a:xfrm rot="16200000" flipH="1">
            <a:off x="9913705" y="6257994"/>
            <a:ext cx="1052473" cy="1209445"/>
            <a:chOff x="10800165" y="7142066"/>
            <a:chExt cx="2775293" cy="3189215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4B187A8-7F8D-469D-A03B-4F835A5746DE}"/>
                </a:ext>
              </a:extLst>
            </p:cNvPr>
            <p:cNvSpPr/>
            <p:nvPr/>
          </p:nvSpPr>
          <p:spPr>
            <a:xfrm rot="2700000">
              <a:off x="10800166" y="7555988"/>
              <a:ext cx="2775292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3D871D1-A11A-48FB-82A8-8D61AB5CB85C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 smtClean="0"/>
              <a:t>Click to edit Master text styles</a:t>
            </a:r>
          </a:p>
        </p:txBody>
      </p:sp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6F73F836-940E-4B65-A29C-D0869263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1147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CB4C115-EFF9-405C-98BE-F4077B9730D0}"/>
              </a:ext>
            </a:extLst>
          </p:cNvPr>
          <p:cNvSpPr/>
          <p:nvPr userDrawn="1"/>
        </p:nvSpPr>
        <p:spPr>
          <a:xfrm>
            <a:off x="533399" y="914400"/>
            <a:ext cx="1944914" cy="194491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accent1">
                <a:alpha val="5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9A300DD-BB54-44ED-A7E4-01CD41EC930F}"/>
              </a:ext>
            </a:extLst>
          </p:cNvPr>
          <p:cNvSpPr txBox="1">
            <a:spLocks/>
          </p:cNvSpPr>
          <p:nvPr userDrawn="1"/>
        </p:nvSpPr>
        <p:spPr>
          <a:xfrm>
            <a:off x="956993" y="923305"/>
            <a:ext cx="1005115" cy="28593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3600" b="0" i="0" kern="120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8400" noProof="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“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399" y="3200400"/>
            <a:ext cx="7551057" cy="285931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lang="en-GB" sz="3200" b="0" i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Quote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A4E6C1FF-5925-42B3-B7F9-0A0031BD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316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457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7370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0C167E-2626-40DB-AACF-D02543E29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09700" y="1749570"/>
            <a:ext cx="9372600" cy="33588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474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636708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FA80A70-18DE-4DB9-9982-BA75BE54C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3"/>
            <a:ext cx="5157787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801C0EF-C078-44B0-AD01-4850E9A65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0812" y="1681163"/>
            <a:ext cx="5157788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7C9DED91-45F6-4308-A085-1EFACA64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500" y="2505075"/>
            <a:ext cx="5157787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0574B5E7-B666-439B-9278-67BE1EA6E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5412" y="2505075"/>
            <a:ext cx="5183188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21916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1B0E15-6FC5-434E-8780-B186D9DB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7B128-34F3-405C-B601-8BAFDB434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82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A7754-E8C7-438B-922D-9027C6CF5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500" y="6356350"/>
            <a:ext cx="66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3D6C4-4840-40CC-AC84-17E24B3B7BDE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DDDB7D-9189-9548-A2B9-81DC62C3C1A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096D8877-6B4A-4540-8927-767DD7401718}"/>
              </a:ext>
            </a:extLst>
          </p:cNvPr>
          <p:cNvSpPr/>
          <p:nvPr userDrawn="1"/>
        </p:nvSpPr>
        <p:spPr>
          <a:xfrm>
            <a:off x="0" y="1"/>
            <a:ext cx="12192001" cy="6857999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17">
            <a:extLst>
              <a:ext uri="{FF2B5EF4-FFF2-40B4-BE49-F238E27FC236}">
                <a16:creationId xmlns:a16="http://schemas.microsoft.com/office/drawing/2014/main" id="{5AF2E123-FE0F-8541-8E36-5030C450AA7E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E5519D99-3B68-924A-9CD0-14B911711CA8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7">
            <a:extLst>
              <a:ext uri="{FF2B5EF4-FFF2-40B4-BE49-F238E27FC236}">
                <a16:creationId xmlns:a16="http://schemas.microsoft.com/office/drawing/2014/main" id="{A09E21A9-FBEF-144C-A152-FE484F3C55C1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0C7F2CB-A8CE-1545-A08D-93592C4BAEEA}"/>
              </a:ext>
            </a:extLst>
          </p:cNvPr>
          <p:cNvSpPr txBox="1">
            <a:spLocks/>
          </p:cNvSpPr>
          <p:nvPr userDrawn="1"/>
        </p:nvSpPr>
        <p:spPr>
          <a:xfrm>
            <a:off x="444500" y="542925"/>
            <a:ext cx="11214100" cy="5355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kern="1200" spc="-70" baseline="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r>
              <a:rPr lang="en-US" noProof="0" dirty="0">
                <a:latin typeface="+mj-lt"/>
              </a:rPr>
              <a:t>Click to edit Master title style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068FCE4-1B47-3C4B-B091-013120A97D0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3" name="Freeform: Shape 15">
              <a:extLst>
                <a:ext uri="{FF2B5EF4-FFF2-40B4-BE49-F238E27FC236}">
                  <a16:creationId xmlns:a16="http://schemas.microsoft.com/office/drawing/2014/main" id="{FEC3FDE7-F27E-5E4E-8752-287CAB7792D4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4" name="Freeform: Shape 16">
              <a:extLst>
                <a:ext uri="{FF2B5EF4-FFF2-40B4-BE49-F238E27FC236}">
                  <a16:creationId xmlns:a16="http://schemas.microsoft.com/office/drawing/2014/main" id="{81C902DB-0D21-5044-82B6-9E7A70A1BF62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E1E08A0-195D-694F-947B-986A76FBB93E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6" name="Rectangle: Single Corner Snipped 18">
              <a:extLst>
                <a:ext uri="{FF2B5EF4-FFF2-40B4-BE49-F238E27FC236}">
                  <a16:creationId xmlns:a16="http://schemas.microsoft.com/office/drawing/2014/main" id="{ED5DFFCD-1EE3-E64E-B51F-BD7D72413E0B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chemeClr val="accent5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17" name="Rectangle: Single Corner Snipped 2">
              <a:extLst>
                <a:ext uri="{FF2B5EF4-FFF2-40B4-BE49-F238E27FC236}">
                  <a16:creationId xmlns:a16="http://schemas.microsoft.com/office/drawing/2014/main" id="{C12DB3CA-8E64-AA43-BFBE-A2CA9A816DBE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18" name="Freeform: Shape 23">
            <a:extLst>
              <a:ext uri="{FF2B5EF4-FFF2-40B4-BE49-F238E27FC236}">
                <a16:creationId xmlns:a16="http://schemas.microsoft.com/office/drawing/2014/main" id="{A587DEFD-D470-4142-8E0D-A71DDB147C92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7D9BF857-7910-734D-A217-5E3344220AA2}"/>
              </a:ext>
            </a:extLst>
          </p:cNvPr>
          <p:cNvSpPr txBox="1">
            <a:spLocks/>
          </p:cNvSpPr>
          <p:nvPr userDrawn="1"/>
        </p:nvSpPr>
        <p:spPr>
          <a:xfrm>
            <a:off x="11252200" y="6315075"/>
            <a:ext cx="406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Trade Gothic LT Pro" panose="020B0503040303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6609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66" r:id="rId4"/>
    <p:sldLayoutId id="2147483654" r:id="rId5"/>
    <p:sldLayoutId id="2147483661" r:id="rId6"/>
    <p:sldLayoutId id="2147483677" r:id="rId7"/>
    <p:sldLayoutId id="2147483674" r:id="rId8"/>
    <p:sldLayoutId id="2147483665" r:id="rId9"/>
    <p:sldLayoutId id="2147483673" r:id="rId10"/>
    <p:sldLayoutId id="2147483662" r:id="rId11"/>
    <p:sldLayoutId id="2147483663" r:id="rId12"/>
    <p:sldLayoutId id="2147483664" r:id="rId13"/>
    <p:sldLayoutId id="2147483675" r:id="rId14"/>
    <p:sldLayoutId id="2147483676" r:id="rId15"/>
    <p:sldLayoutId id="2147483672" r:id="rId16"/>
    <p:sldLayoutId id="2147483667" r:id="rId17"/>
    <p:sldLayoutId id="2147483668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61488" y="1224951"/>
            <a:ext cx="7077456" cy="2467155"/>
          </a:xfrm>
        </p:spPr>
        <p:txBody>
          <a:bodyPr/>
          <a:lstStyle/>
          <a:p>
            <a:r>
              <a:rPr lang="hr-HR" dirty="0" smtClean="0"/>
              <a:t>Psihoedukacija</a:t>
            </a:r>
            <a:br>
              <a:rPr lang="hr-HR" dirty="0" smtClean="0"/>
            </a:br>
            <a:r>
              <a:rPr lang="hr-HR" sz="4400" dirty="0" smtClean="0"/>
              <a:t>OPSESIVNO-KOMPULZIVNI POREMEĆAJ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37F64-4C96-4AA8-BB21-E8053A318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980400"/>
            <a:ext cx="7077456" cy="868680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Željana Buntić-Pejaković</a:t>
            </a:r>
          </a:p>
          <a:p>
            <a:pPr marL="0" indent="0">
              <a:buNone/>
            </a:pPr>
            <a:r>
              <a:rPr lang="hr-HR" dirty="0" smtClean="0"/>
              <a:t>Split, 28.11.2020.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9345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/>
          <a:lstStyle/>
          <a:p>
            <a:r>
              <a:rPr lang="hr-HR" dirty="0"/>
              <a:t>Psihoedukacija za klijenta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10</a:t>
            </a:fld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44500" y="1535503"/>
            <a:ext cx="7836858" cy="5144698"/>
          </a:xfrm>
        </p:spPr>
        <p:txBody>
          <a:bodyPr/>
          <a:lstStyle/>
          <a:p>
            <a:r>
              <a:rPr lang="hr-HR" dirty="0"/>
              <a:t>vodimo se općim smjernicama onog što većina klijenata ima potrebu znati i razumjeti – pojasniti im ono što im se događa i što to ima za posljedice, pojasniti im da nisu sami i da takav problem tijekom života iskusi značajan broj ljudi, reflektirati im da nisu „ludi“ i da se njihovu problemu može uspješno pomoći i pojasniti </a:t>
            </a:r>
            <a:r>
              <a:rPr lang="hr-HR" dirty="0" smtClean="0"/>
              <a:t>očekivanja</a:t>
            </a:r>
          </a:p>
          <a:p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Objasniti:</a:t>
            </a:r>
          </a:p>
          <a:p>
            <a:pPr lvl="0"/>
            <a:r>
              <a:rPr lang="hr-HR" dirty="0" smtClean="0"/>
              <a:t>što </a:t>
            </a:r>
            <a:r>
              <a:rPr lang="hr-HR" dirty="0"/>
              <a:t>je opsesivno-kompulzivni poremećaj</a:t>
            </a:r>
          </a:p>
          <a:p>
            <a:pPr lvl="0"/>
            <a:r>
              <a:rPr lang="hr-HR" dirty="0"/>
              <a:t>koji su mu uzroci</a:t>
            </a:r>
          </a:p>
          <a:p>
            <a:pPr lvl="0"/>
            <a:r>
              <a:rPr lang="hr-HR" dirty="0"/>
              <a:t>kako se razvija</a:t>
            </a:r>
          </a:p>
          <a:p>
            <a:pPr lvl="0"/>
            <a:r>
              <a:rPr lang="hr-HR" dirty="0"/>
              <a:t>kako izgleda i kako djeluje kognitivno-bihevioralni tretman za OKP, što mogu očekivati</a:t>
            </a:r>
          </a:p>
          <a:p>
            <a:pPr lvl="0"/>
            <a:r>
              <a:rPr lang="hr-HR" dirty="0"/>
              <a:t>koliko je učinkovit taj tretman</a:t>
            </a:r>
          </a:p>
          <a:p>
            <a:pPr lvl="0"/>
            <a:r>
              <a:rPr lang="hr-HR" dirty="0"/>
              <a:t>mogu li lijekovi pomoći</a:t>
            </a:r>
          </a:p>
          <a:p>
            <a:pPr lvl="0"/>
            <a:r>
              <a:rPr lang="hr-HR" dirty="0"/>
              <a:t>što se očekuje od samog klijenta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30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Važno je:</a:t>
            </a:r>
            <a:endParaRPr lang="hr-H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11</a:t>
            </a:fld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44500" y="1246099"/>
            <a:ext cx="7408414" cy="5434101"/>
          </a:xfrm>
        </p:spPr>
        <p:txBody>
          <a:bodyPr/>
          <a:lstStyle/>
          <a:p>
            <a:r>
              <a:rPr lang="hr-HR" sz="1800" dirty="0"/>
              <a:t>p</a:t>
            </a:r>
            <a:r>
              <a:rPr lang="hr-HR" sz="1800" dirty="0" smtClean="0"/>
              <a:t>okazati poznavanje uobičajenih opsesija i kompulzija, </a:t>
            </a:r>
            <a:r>
              <a:rPr lang="hr-HR" sz="1800" dirty="0"/>
              <a:t>da takve poteškoće nisu nešto strano i da se često susreću, </a:t>
            </a:r>
            <a:r>
              <a:rPr lang="hr-HR" sz="1800" dirty="0" smtClean="0"/>
              <a:t>kako bi se </a:t>
            </a:r>
            <a:r>
              <a:rPr lang="hr-HR" sz="1800" dirty="0"/>
              <a:t>smanjio osjećaj </a:t>
            </a:r>
            <a:r>
              <a:rPr lang="hr-HR" sz="1800" dirty="0" smtClean="0"/>
              <a:t>srama kod klijenta, zbog njegovih iracionalnih misli i ponašanja </a:t>
            </a:r>
            <a:r>
              <a:rPr lang="hr-HR" sz="1800" dirty="0"/>
              <a:t>i potaklo otvoreniji </a:t>
            </a:r>
            <a:r>
              <a:rPr lang="hr-HR" sz="1800" dirty="0" smtClean="0"/>
              <a:t>odnos</a:t>
            </a:r>
          </a:p>
          <a:p>
            <a:endParaRPr lang="hr-HR" sz="1800" dirty="0" smtClean="0"/>
          </a:p>
          <a:p>
            <a:r>
              <a:rPr lang="hr-HR" sz="1800" dirty="0" smtClean="0"/>
              <a:t>važno </a:t>
            </a:r>
            <a:r>
              <a:rPr lang="hr-HR" sz="1800" dirty="0"/>
              <a:t>je klijentima i reći da nisu sami, te naglasiti klijentu koliko ljudi trenutno prolazi iste poteškoće s kojima se on susreće i prevalencije staviti u slikovit podatak, poput - jedna od 35 osoba u ovom trenutku osjeća iste poteškoće kao </a:t>
            </a:r>
            <a:r>
              <a:rPr lang="hr-HR" sz="1800" dirty="0" smtClean="0"/>
              <a:t>Vi</a:t>
            </a:r>
          </a:p>
          <a:p>
            <a:endParaRPr lang="hr-HR" sz="1800" dirty="0" smtClean="0"/>
          </a:p>
          <a:p>
            <a:r>
              <a:rPr lang="hr-HR" sz="1800" dirty="0"/>
              <a:t>pokazati razumijevanje za štetu koju takve poteškoće mogu učiniti kvaliteti života osobe, njenim životnim ulogama, interpersonalnim odnosima i sl</a:t>
            </a:r>
            <a:r>
              <a:rPr lang="hr-HR" sz="1800" dirty="0" smtClean="0"/>
              <a:t>.</a:t>
            </a:r>
          </a:p>
          <a:p>
            <a:endParaRPr lang="hr-HR" sz="1800" dirty="0"/>
          </a:p>
          <a:p>
            <a:r>
              <a:rPr lang="hr-HR" sz="1800" dirty="0"/>
              <a:t>p</a:t>
            </a:r>
            <a:r>
              <a:rPr lang="hr-HR" sz="1800" dirty="0" smtClean="0"/>
              <a:t>rikazati klijentu slikovito povezanost automatskih misli, emocija i reakcija/ponašanja u BKT modelu </a:t>
            </a: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414252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12</a:t>
            </a:fld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979425743"/>
              </p:ext>
            </p:extLst>
          </p:nvPr>
        </p:nvGraphicFramePr>
        <p:xfrm>
          <a:off x="258792" y="327804"/>
          <a:ext cx="11542144" cy="635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477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/>
          <a:lstStyle/>
          <a:p>
            <a:r>
              <a:rPr lang="hr-HR" dirty="0" smtClean="0"/>
              <a:t>Nadalje je važno:</a:t>
            </a:r>
            <a:endParaRPr lang="hr-H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13</a:t>
            </a:fld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44500" y="1552755"/>
            <a:ext cx="7785100" cy="4899804"/>
          </a:xfrm>
        </p:spPr>
        <p:txBody>
          <a:bodyPr/>
          <a:lstStyle/>
          <a:p>
            <a:r>
              <a:rPr lang="hr-HR" sz="2000" dirty="0" smtClean="0"/>
              <a:t>„normalizirati</a:t>
            </a:r>
            <a:r>
              <a:rPr lang="hr-HR" sz="2000" dirty="0"/>
              <a:t>“ opsesivne misli i reći da 90% ljudi ima misli slične onima koje muče </a:t>
            </a:r>
            <a:r>
              <a:rPr lang="hr-HR" sz="2000" dirty="0" smtClean="0"/>
              <a:t>njih </a:t>
            </a:r>
            <a:r>
              <a:rPr lang="hr-HR" sz="2000" dirty="0"/>
              <a:t>i da je razlika ta što njih te misli više uznemiravaju i pojasniti im da zbog te njihove veće uznemirenosti, oni pokušavaju te misli izbjegavati te se „prisiljavaju“ prestati misliti o njima, čime se događa efekt da što više pokušavamo ne misliti o nečem, da to više o tome razmišljamo, te da tako te misli njima postaju sve </a:t>
            </a:r>
            <a:r>
              <a:rPr lang="hr-HR" sz="2000" dirty="0" smtClean="0"/>
              <a:t>nametljivije</a:t>
            </a:r>
            <a:endParaRPr lang="hr-HR" sz="2000" dirty="0"/>
          </a:p>
          <a:p>
            <a:endParaRPr lang="hr-HR" sz="2000" dirty="0" smtClean="0"/>
          </a:p>
          <a:p>
            <a:r>
              <a:rPr lang="hr-HR" sz="2000" dirty="0" smtClean="0"/>
              <a:t>pojasniti </a:t>
            </a:r>
            <a:r>
              <a:rPr lang="hr-HR" sz="2000" dirty="0"/>
              <a:t>im da se osobe s OKP-om boje, da ako si dopuste da misle te zastrašujuće misli koje ih opsjedaju, a da ne čine kompulzije, koje im donose olakšanje straha koji osjećaju, da će ih toliko biti strah da neće to moći podnijeti, te tu iskoristiti i uvesti ih u to kako djeluje kognitivno-bihevioralni tretman, usmjeren na to da pomogne osobi naučiti kontrolirati svoju anksioznost bez kompulzija</a:t>
            </a:r>
          </a:p>
        </p:txBody>
      </p:sp>
    </p:spTree>
    <p:extLst>
      <p:ext uri="{BB962C8B-B14F-4D97-AF65-F5344CB8AC3E}">
        <p14:creationId xmlns:p14="http://schemas.microsoft.com/office/powerpoint/2010/main" val="382466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978729"/>
          </a:xfrm>
        </p:spPr>
        <p:txBody>
          <a:bodyPr/>
          <a:lstStyle/>
          <a:p>
            <a:r>
              <a:rPr lang="hr-HR" dirty="0" smtClean="0"/>
              <a:t>Pojasniti način rada, učinkovitost, očekivanja od klijenta i moguća očekivanja od tretmana:</a:t>
            </a:r>
            <a:endParaRPr lang="hr-H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14</a:t>
            </a:fld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44500" y="1915063"/>
            <a:ext cx="8199168" cy="4765137"/>
          </a:xfrm>
        </p:spPr>
        <p:txBody>
          <a:bodyPr/>
          <a:lstStyle/>
          <a:p>
            <a:r>
              <a:rPr lang="hr-HR" dirty="0"/>
              <a:t>k</a:t>
            </a:r>
            <a:r>
              <a:rPr lang="hr-HR" dirty="0" smtClean="0"/>
              <a:t>lijentu </a:t>
            </a:r>
            <a:r>
              <a:rPr lang="hr-HR" dirty="0"/>
              <a:t>je dobro poručiti da će naučiti različite strategije suočavanja kao što su to različiti načini razmišljanja, koji mogu pomoći da se osjeća manje </a:t>
            </a:r>
            <a:r>
              <a:rPr lang="hr-HR" dirty="0" smtClean="0"/>
              <a:t>anksiozno</a:t>
            </a:r>
          </a:p>
          <a:p>
            <a:r>
              <a:rPr lang="hr-HR" dirty="0"/>
              <a:t>t</a:t>
            </a:r>
            <a:r>
              <a:rPr lang="hr-HR" dirty="0" smtClean="0"/>
              <a:t>e, </a:t>
            </a:r>
            <a:r>
              <a:rPr lang="hr-HR" dirty="0"/>
              <a:t>da će kada se suoči sa svojim strahovima, umjesto da ih izbjegava, ti strahovi </a:t>
            </a:r>
            <a:r>
              <a:rPr lang="hr-HR" dirty="0" smtClean="0"/>
              <a:t>nestati</a:t>
            </a:r>
          </a:p>
          <a:p>
            <a:r>
              <a:rPr lang="hr-HR" dirty="0"/>
              <a:t>p</a:t>
            </a:r>
            <a:r>
              <a:rPr lang="hr-HR" dirty="0" smtClean="0"/>
              <a:t>okazati </a:t>
            </a:r>
            <a:r>
              <a:rPr lang="hr-HR" dirty="0"/>
              <a:t>klijentu da smo svjesni da njemu to možda može biti teško povjerovati, ali da će vidjeti da je to točno i da će dobiti pomoć da se postupno suoči s onim čega se najviše boji , dok ne bude siguran da se može nositi s tim, bez </a:t>
            </a:r>
            <a:r>
              <a:rPr lang="hr-HR" dirty="0" smtClean="0"/>
              <a:t>kompulzija</a:t>
            </a:r>
          </a:p>
          <a:p>
            <a:endParaRPr lang="hr-HR" dirty="0" smtClean="0"/>
          </a:p>
          <a:p>
            <a:r>
              <a:rPr lang="hr-HR" dirty="0" smtClean="0"/>
              <a:t>najaviti očekivano trajanje tretmana</a:t>
            </a:r>
          </a:p>
          <a:p>
            <a:r>
              <a:rPr lang="hr-HR" dirty="0"/>
              <a:t>r</a:t>
            </a:r>
            <a:r>
              <a:rPr lang="hr-HR" dirty="0" smtClean="0"/>
              <a:t>azgovarati o očekivanoj uspješnosti (realno postaviti očekivanja, ali i dati nadu klijentu)</a:t>
            </a:r>
          </a:p>
          <a:p>
            <a:r>
              <a:rPr lang="hr-HR" dirty="0"/>
              <a:t>o</a:t>
            </a:r>
            <a:r>
              <a:rPr lang="hr-HR" dirty="0" smtClean="0"/>
              <a:t>svrnuti se na učinkovitost farmakoterapije</a:t>
            </a:r>
          </a:p>
          <a:p>
            <a:r>
              <a:rPr lang="hr-HR" dirty="0"/>
              <a:t>n</a:t>
            </a:r>
            <a:r>
              <a:rPr lang="hr-HR" dirty="0" smtClean="0"/>
              <a:t>aglasiti važnost njegova aktivnog sudjelovanja i ordrađivanja zadataka koje će dobiti</a:t>
            </a:r>
          </a:p>
          <a:p>
            <a:r>
              <a:rPr lang="hr-HR" dirty="0"/>
              <a:t>p</a:t>
            </a:r>
            <a:r>
              <a:rPr lang="hr-HR" dirty="0" smtClean="0"/>
              <a:t>okazati razumijevanje za eventualnu sumnjičavost i anksioznost na početku procesa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3033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Ne zaboraviti naglasiti:</a:t>
            </a:r>
            <a:endParaRPr lang="hr-H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15</a:t>
            </a:fld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44500" y="1587259"/>
            <a:ext cx="7371032" cy="4968815"/>
          </a:xfrm>
        </p:spPr>
        <p:txBody>
          <a:bodyPr/>
          <a:lstStyle/>
          <a:p>
            <a:r>
              <a:rPr lang="hr-HR" sz="2400" dirty="0" smtClean="0"/>
              <a:t>da je normalno imati neugodne, nametljive misli,</a:t>
            </a:r>
          </a:p>
          <a:p>
            <a:endParaRPr lang="hr-HR" sz="2400" dirty="0" smtClean="0"/>
          </a:p>
          <a:p>
            <a:r>
              <a:rPr lang="hr-HR" sz="2400" dirty="0" smtClean="0"/>
              <a:t>da strategije koje pogođeni OKP-om trenutno koriste (pokušaji izbjegavanja razmišljanja o opseisjama ili neutraliziraje emocionalne reakcije straha na njih, ritualima) zaista čine anksioznost gorom</a:t>
            </a:r>
          </a:p>
          <a:p>
            <a:endParaRPr lang="hr-HR" sz="2400" dirty="0" smtClean="0"/>
          </a:p>
          <a:p>
            <a:r>
              <a:rPr lang="hr-HR" sz="2400" dirty="0"/>
              <a:t>i</a:t>
            </a:r>
            <a:r>
              <a:rPr lang="hr-HR" sz="2400" dirty="0" smtClean="0"/>
              <a:t> da dozvoliti sebi misliti o tim zastrašujućim mislima, bez ritualiziranja, dovest će do prirodnog smanjenja anksioznosti, čestine misli i potrebe za ritualiziranjem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4703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4800" dirty="0" smtClean="0"/>
              <a:t>Hvala na pažnji!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40696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788084"/>
            <a:ext cx="11214100" cy="590931"/>
          </a:xfrm>
        </p:spPr>
        <p:txBody>
          <a:bodyPr/>
          <a:lstStyle/>
          <a:p>
            <a:r>
              <a:rPr lang="hr-HR" sz="3600" dirty="0" smtClean="0"/>
              <a:t>OPSESIVNO-KOMPULZIVNI POREMEĆAJ</a:t>
            </a:r>
            <a:endParaRPr lang="en-US" sz="360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2260121"/>
            <a:ext cx="6718300" cy="4054954"/>
          </a:xfrm>
        </p:spPr>
        <p:txBody>
          <a:bodyPr/>
          <a:lstStyle/>
          <a:p>
            <a:r>
              <a:rPr lang="hr-HR" sz="2800" dirty="0"/>
              <a:t>Opsesivno-kompulzivni poremećaj obilježavaju misli, porivi ili slike koje stvaraju strah ili brigu ili ponašajne ili mentalne akcije, koje se osoba osjeća prisiljena poduzeti, na stereotipan i ponavljajući način, kako bi smanjila taj strah ili izbjegla zastrašujući ishod. </a:t>
            </a:r>
          </a:p>
          <a:p>
            <a:endParaRPr lang="en-US" sz="2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7403" y="1401524"/>
            <a:ext cx="3508435" cy="21261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7402" y="3985404"/>
            <a:ext cx="3508435" cy="219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486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5E3981-F0D7-482C-A8E0-6A57700BE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90931"/>
          </a:xfrm>
        </p:spPr>
        <p:txBody>
          <a:bodyPr/>
          <a:lstStyle/>
          <a:p>
            <a:r>
              <a:rPr lang="hr-HR" sz="3600" dirty="0" smtClean="0"/>
              <a:t>OPSESIJE I KOMPULZIJE</a:t>
            </a:r>
            <a:endParaRPr lang="en-US" sz="36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0FC4EE-F318-4344-9E3C-B950ADB63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74126B4-1E6C-4FFF-9282-40E18A85A07F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444500" y="1749454"/>
            <a:ext cx="5157787" cy="779792"/>
          </a:xfrm>
        </p:spPr>
        <p:txBody>
          <a:bodyPr>
            <a:noAutofit/>
          </a:bodyPr>
          <a:lstStyle/>
          <a:p>
            <a:r>
              <a:rPr lang="hr-HR" sz="1800" u="sng" dirty="0" smtClean="0"/>
              <a:t>Opsesije</a:t>
            </a:r>
            <a:r>
              <a:rPr lang="hr-HR" sz="1800" dirty="0" smtClean="0"/>
              <a:t> su neželjene i nametljive misli, koje nekontrolirano i ponavljajuće osobi padaju na </a:t>
            </a:r>
            <a:r>
              <a:rPr lang="hr-HR" sz="1800" dirty="0"/>
              <a:t>pamet i koje osoba doživljava </a:t>
            </a:r>
            <a:r>
              <a:rPr lang="hr-HR" sz="1800" dirty="0" smtClean="0"/>
              <a:t>zastrašujućim.</a:t>
            </a:r>
            <a:endParaRPr lang="en-US" sz="18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C87788-476B-4620-8002-A5C1177AD6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0812" y="1656272"/>
            <a:ext cx="5157788" cy="966157"/>
          </a:xfrm>
        </p:spPr>
        <p:txBody>
          <a:bodyPr>
            <a:noAutofit/>
          </a:bodyPr>
          <a:lstStyle/>
          <a:p>
            <a:r>
              <a:rPr lang="hr-HR" sz="1800" u="sng" dirty="0"/>
              <a:t>Kompulzije</a:t>
            </a:r>
            <a:r>
              <a:rPr lang="hr-HR" sz="1800" dirty="0"/>
              <a:t> su ponavljana ponašanja, za koje se osoba osjeća prisiljena izvoditi ih, kako bi ublažila </a:t>
            </a:r>
            <a:r>
              <a:rPr lang="hr-HR" sz="1800" dirty="0" smtClean="0"/>
              <a:t>anksioznost i strah od opsesivne misli </a:t>
            </a:r>
            <a:r>
              <a:rPr lang="hr-HR" sz="1800" dirty="0"/>
              <a:t>ili spriječila pojavljivanje neke nesreće</a:t>
            </a:r>
            <a:r>
              <a:rPr lang="hr-HR" sz="1800" dirty="0" smtClean="0"/>
              <a:t>.</a:t>
            </a:r>
            <a:endParaRPr lang="en-US" sz="180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DC4E62-1A34-4F98-A451-214F1808519C}"/>
              </a:ext>
            </a:extLst>
          </p:cNvPr>
          <p:cNvSpPr>
            <a:spLocks noGrp="1"/>
          </p:cNvSpPr>
          <p:nvPr>
            <p:ph type="body" sz="quarter" idx="2"/>
          </p:nvPr>
        </p:nvSpPr>
        <p:spPr>
          <a:xfrm>
            <a:off x="444500" y="3122762"/>
            <a:ext cx="5157787" cy="3557437"/>
          </a:xfrm>
        </p:spPr>
        <p:txBody>
          <a:bodyPr/>
          <a:lstStyle/>
          <a:p>
            <a:pPr lvl="0"/>
            <a:r>
              <a:rPr lang="hr-HR" sz="2000" dirty="0" smtClean="0"/>
              <a:t>strahovi </a:t>
            </a:r>
            <a:r>
              <a:rPr lang="hr-HR" sz="2000" dirty="0"/>
              <a:t>od bolesti</a:t>
            </a:r>
          </a:p>
          <a:p>
            <a:pPr lvl="0"/>
            <a:r>
              <a:rPr lang="hr-HR" sz="2000" dirty="0" smtClean="0"/>
              <a:t>strahovi </a:t>
            </a:r>
            <a:r>
              <a:rPr lang="hr-HR" sz="2000" dirty="0"/>
              <a:t>od dodirivanja otrova i trovanja</a:t>
            </a:r>
          </a:p>
          <a:p>
            <a:pPr lvl="0"/>
            <a:r>
              <a:rPr lang="hr-HR" sz="2000" dirty="0" smtClean="0"/>
              <a:t>strahovi </a:t>
            </a:r>
            <a:r>
              <a:rPr lang="hr-HR" sz="2000" dirty="0"/>
              <a:t>od ozljeđivanja ili usmrćivanja nekog, često bliske osobe</a:t>
            </a:r>
          </a:p>
          <a:p>
            <a:pPr lvl="0"/>
            <a:r>
              <a:rPr lang="hr-HR" sz="2000" dirty="0" smtClean="0"/>
              <a:t>strahovi </a:t>
            </a:r>
            <a:r>
              <a:rPr lang="hr-HR" sz="2000" dirty="0"/>
              <a:t>da se nešto važno zaboravilo učiniti, poput ugasiti štednjak ili zaključati vrata</a:t>
            </a:r>
          </a:p>
          <a:p>
            <a:pPr lvl="0"/>
            <a:r>
              <a:rPr lang="hr-HR" sz="2000" dirty="0" smtClean="0"/>
              <a:t>strahovi </a:t>
            </a:r>
            <a:r>
              <a:rPr lang="hr-HR" sz="2000" dirty="0"/>
              <a:t>od činjenja nečeg sramotnog i nemoralnog, poput izvikivanja </a:t>
            </a:r>
            <a:r>
              <a:rPr lang="hr-HR" sz="2000" dirty="0" smtClean="0"/>
              <a:t>prostota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00A9570-5EF6-4AFB-9FCA-7C8998E3FEB1}"/>
              </a:ext>
            </a:extLst>
          </p:cNvPr>
          <p:cNvSpPr>
            <a:spLocks noGrp="1"/>
          </p:cNvSpPr>
          <p:nvPr>
            <p:ph type="body" sz="quarter" idx="4"/>
          </p:nvPr>
        </p:nvSpPr>
        <p:spPr>
          <a:xfrm>
            <a:off x="6475412" y="3122761"/>
            <a:ext cx="5183188" cy="3557437"/>
          </a:xfrm>
        </p:spPr>
        <p:txBody>
          <a:bodyPr>
            <a:normAutofit lnSpcReduction="10000"/>
          </a:bodyPr>
          <a:lstStyle/>
          <a:p>
            <a:pPr lvl="0"/>
            <a:r>
              <a:rPr lang="hr-HR" sz="2000" dirty="0" smtClean="0"/>
              <a:t>pretjerano </a:t>
            </a:r>
            <a:r>
              <a:rPr lang="hr-HR" sz="2000" dirty="0"/>
              <a:t>pranje ili čišćenje, sebe ili prostora</a:t>
            </a:r>
          </a:p>
          <a:p>
            <a:pPr lvl="0"/>
            <a:r>
              <a:rPr lang="hr-HR" sz="2000" dirty="0"/>
              <a:t>ponavljano provjeravanje (je li se npr. zaključalo vrata)</a:t>
            </a:r>
          </a:p>
          <a:p>
            <a:pPr lvl="0"/>
            <a:r>
              <a:rPr lang="hr-HR" sz="2000" dirty="0"/>
              <a:t>ponavljanje nekih radnji (npr. paljenje i gašene svjetla određen broj puta uzastopce)</a:t>
            </a:r>
          </a:p>
          <a:p>
            <a:pPr lvl="0"/>
            <a:r>
              <a:rPr lang="hr-HR" sz="2000" dirty="0"/>
              <a:t>gomilanje ili čuvanje nepotrebnih stvari</a:t>
            </a:r>
          </a:p>
          <a:p>
            <a:pPr lvl="0"/>
            <a:r>
              <a:rPr lang="hr-HR" sz="2000" dirty="0"/>
              <a:t>stravljanje stvari u određeni red, npr. vođenje brige da je u prostoru sve </a:t>
            </a:r>
            <a:r>
              <a:rPr lang="hr-HR" sz="2000" dirty="0" smtClean="0"/>
              <a:t>simetrično</a:t>
            </a:r>
            <a:endParaRPr lang="hr-HR" sz="20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270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730" y="450673"/>
            <a:ext cx="11214100" cy="535531"/>
          </a:xfrm>
        </p:spPr>
        <p:txBody>
          <a:bodyPr/>
          <a:lstStyle/>
          <a:p>
            <a:r>
              <a:rPr lang="hr-HR" dirty="0" smtClean="0"/>
              <a:t>Dijagnosticiranje</a:t>
            </a:r>
            <a:endParaRPr lang="hr-H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4</a:t>
            </a:fld>
            <a:endParaRPr lang="en-US" noProof="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512627"/>
              </p:ext>
            </p:extLst>
          </p:nvPr>
        </p:nvGraphicFramePr>
        <p:xfrm>
          <a:off x="444500" y="1124370"/>
          <a:ext cx="8540151" cy="56338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02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05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72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8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Ima li osoba opsesije ili kompulzije?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solidFill>
                            <a:schemeClr val="bg1"/>
                          </a:solidFill>
                          <a:effectLst/>
                        </a:rPr>
                        <a:t>→ NE →</a:t>
                      </a:r>
                      <a:endParaRPr lang="hr-H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Razmotriti druge anksiozne poremećaje.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38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                                  ↓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                                 DA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                                  ↓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6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Jesu li opsesije u skladu s raspoloženjem i ego sintone ili se doživljavaju kao realne životne brige?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→ DA →</a:t>
                      </a:r>
                      <a:endParaRPr lang="hr-H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Razmotriti veliku depresiju ili generalizirani anksiozni poremećaj.</a:t>
                      </a:r>
                      <a:endParaRPr lang="hr-H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38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                                  ↓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                                 NE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                                  ↓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hr-H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hr-H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56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Jesu li opsesije povezane s nekim drugim poremećajem, bez drugih opsesija i kompulzija?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→ DA →</a:t>
                      </a:r>
                      <a:endParaRPr lang="hr-H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Dijagnosticirati drugi poremećaj.</a:t>
                      </a:r>
                      <a:endParaRPr lang="hr-H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38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                                  ↓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                                 NE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                                  ↓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hr-H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hr-H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8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Prepoznaju li se opsesije ili kompulzije kao pretjerane ili nerealne?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→ NE →</a:t>
                      </a:r>
                      <a:endParaRPr lang="hr-H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Razmotriti deluzijski poremećaj ili druge psihotične poremećaje.</a:t>
                      </a:r>
                      <a:endParaRPr lang="hr-H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38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                                  ↓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                                 DA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                                  ↓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0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Opsesivno-kompulzivni poremećaj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Grp="1" noChangeArrowheads="1"/>
          </p:cNvSpPr>
          <p:nvPr>
            <p:ph type="body" sz="quarter" idx="13"/>
          </p:nvPr>
        </p:nvSpPr>
        <p:spPr bwMode="auto">
          <a:xfrm>
            <a:off x="444500" y="3402702"/>
            <a:ext cx="184731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altLang="sr-Latn-R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altLang="sr-Latn-R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21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Prevalencija i životni tijek</a:t>
            </a:r>
            <a:endParaRPr lang="hr-H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5</a:t>
            </a:fld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482117"/>
          </a:xfrm>
        </p:spPr>
        <p:txBody>
          <a:bodyPr/>
          <a:lstStyle/>
          <a:p>
            <a:r>
              <a:rPr lang="hr-HR" sz="2000" dirty="0" smtClean="0"/>
              <a:t>godišnja prevalencija </a:t>
            </a:r>
            <a:r>
              <a:rPr lang="hr-HR" sz="2000" dirty="0"/>
              <a:t>između 1 i 1,6%, </a:t>
            </a:r>
          </a:p>
          <a:p>
            <a:r>
              <a:rPr lang="hr-HR" sz="2000" dirty="0" smtClean="0"/>
              <a:t>prevalenciju </a:t>
            </a:r>
            <a:r>
              <a:rPr lang="hr-HR" sz="2000" dirty="0"/>
              <a:t>tijekom života između 1,9 i 3%, </a:t>
            </a:r>
            <a:endParaRPr lang="hr-HR" sz="20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r-HR" sz="2000" dirty="0" smtClean="0"/>
              <a:t>                     dvije </a:t>
            </a:r>
            <a:r>
              <a:rPr lang="hr-HR" sz="2000" dirty="0"/>
              <a:t>do tri, od sto osoba, će tijekom života razviti opsesivno-kompulzivni </a:t>
            </a:r>
            <a:r>
              <a:rPr lang="hr-HR" sz="2000" dirty="0" smtClean="0"/>
              <a:t>poremećaj</a:t>
            </a:r>
            <a:endParaRPr lang="hr-HR" sz="2000" dirty="0"/>
          </a:p>
          <a:p>
            <a:pPr marL="0" indent="0">
              <a:lnSpc>
                <a:spcPct val="150000"/>
              </a:lnSpc>
              <a:buNone/>
            </a:pPr>
            <a:endParaRPr lang="hr-HR" sz="2000" dirty="0"/>
          </a:p>
          <a:p>
            <a:r>
              <a:rPr lang="hr-HR" sz="2000" dirty="0"/>
              <a:t>j</a:t>
            </a:r>
            <a:r>
              <a:rPr lang="hr-HR" sz="2000" dirty="0" smtClean="0"/>
              <a:t>ednako prisutan kod muškaraca i žena</a:t>
            </a:r>
          </a:p>
          <a:p>
            <a:r>
              <a:rPr lang="hr-HR" sz="2000" dirty="0"/>
              <a:t>m</a:t>
            </a:r>
            <a:r>
              <a:rPr lang="hr-HR" sz="2000" dirty="0" smtClean="0"/>
              <a:t>uškarci </a:t>
            </a:r>
            <a:r>
              <a:rPr lang="hr-HR" sz="2000" dirty="0"/>
              <a:t>nešto ranije razvijaju OKP, pa se kod njih simptomi često pojavljuju između 13. i 15. godine, dok se kod žena najčešće razvijaju između 20. i 24. godine </a:t>
            </a:r>
            <a:r>
              <a:rPr lang="hr-HR" sz="2000" dirty="0" smtClean="0"/>
              <a:t>života</a:t>
            </a:r>
            <a:endParaRPr lang="hr-HR" sz="2000" dirty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5" name="Right Arrow 4"/>
          <p:cNvSpPr/>
          <p:nvPr/>
        </p:nvSpPr>
        <p:spPr>
          <a:xfrm>
            <a:off x="810882" y="251891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010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871807"/>
          </a:xfrm>
        </p:spPr>
        <p:txBody>
          <a:bodyPr/>
          <a:lstStyle/>
          <a:p>
            <a:r>
              <a:rPr lang="hr-HR" sz="3600" dirty="0" smtClean="0"/>
              <a:t>Etiologija:</a:t>
            </a:r>
            <a:endParaRPr lang="hr-HR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6</a:t>
            </a:fld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69342" y="2191109"/>
            <a:ext cx="6593457" cy="4123965"/>
          </a:xfrm>
        </p:spPr>
        <p:txBody>
          <a:bodyPr/>
          <a:lstStyle/>
          <a:p>
            <a:r>
              <a:rPr lang="hr-HR" sz="2000" dirty="0" smtClean="0"/>
              <a:t>Genetski faktori</a:t>
            </a:r>
          </a:p>
          <a:p>
            <a:endParaRPr lang="hr-HR" sz="2000" dirty="0" smtClean="0"/>
          </a:p>
          <a:p>
            <a:r>
              <a:rPr lang="hr-HR" sz="2000" dirty="0" smtClean="0"/>
              <a:t>Učenje</a:t>
            </a:r>
          </a:p>
          <a:p>
            <a:endParaRPr lang="hr-HR" sz="2000" dirty="0" smtClean="0"/>
          </a:p>
          <a:p>
            <a:r>
              <a:rPr lang="hr-HR" sz="2000" dirty="0" smtClean="0"/>
              <a:t>Stres može percipitirati prvu pojavu simptoma i kasnije pogoršanje stanja</a:t>
            </a:r>
            <a:r>
              <a:rPr lang="hr-HR" dirty="0" smtClean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6069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978729"/>
          </a:xfrm>
        </p:spPr>
        <p:txBody>
          <a:bodyPr/>
          <a:lstStyle/>
          <a:p>
            <a:r>
              <a:rPr lang="hr-HR" u="sng" dirty="0"/>
              <a:t>Bihevioralna koncepcija</a:t>
            </a:r>
            <a:r>
              <a:rPr lang="hr-HR" dirty="0"/>
              <a:t> naglašava ulogu kondicioniranja u nastanku i održavanju poremećaja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7</a:t>
            </a:fld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44499" y="1880557"/>
            <a:ext cx="7940375" cy="4641013"/>
          </a:xfrm>
        </p:spPr>
        <p:txBody>
          <a:bodyPr/>
          <a:lstStyle/>
          <a:p>
            <a:r>
              <a:rPr lang="hr-HR" sz="1800" dirty="0"/>
              <a:t>Neutralni objekti, situacije, misli ili slike, mogu početi stvarati neugodu ili strah jer se početno pojave zajeno s događajem ili podražajem koji prirodno izaziva anksioznost. </a:t>
            </a:r>
            <a:endParaRPr lang="hr-HR" sz="1800" dirty="0" smtClean="0"/>
          </a:p>
          <a:p>
            <a:endParaRPr lang="hr-HR" sz="1800" dirty="0" smtClean="0"/>
          </a:p>
          <a:p>
            <a:r>
              <a:rPr lang="hr-HR" sz="1800" dirty="0"/>
              <a:t>Anksioznost se i održava kondicioniranjem. Osoba nastoji pobjeći od objekata, situacija, misli ili slika koje su prethodnim povezivanjem postale okidači zastrašujućih mislih i doživljava olakšanje čineći to, što povratno dovodi do još većeg izbjegavanja u cilju postizanja tog olakšanja</a:t>
            </a:r>
            <a:r>
              <a:rPr lang="hr-HR" sz="1800" dirty="0" smtClean="0"/>
              <a:t>.</a:t>
            </a:r>
          </a:p>
          <a:p>
            <a:endParaRPr lang="hr-HR" sz="1800" dirty="0" smtClean="0"/>
          </a:p>
          <a:p>
            <a:r>
              <a:rPr lang="hr-HR" sz="1800" dirty="0"/>
              <a:t>K</a:t>
            </a:r>
            <a:r>
              <a:rPr lang="hr-HR" sz="1800" dirty="0" smtClean="0"/>
              <a:t>ako </a:t>
            </a:r>
            <a:r>
              <a:rPr lang="hr-HR" sz="1800" dirty="0"/>
              <a:t>su opsesije nametljive, proganjajuće misli, sam bijeg nije dovoljan za smanjivanje anksioznosti kod OKP-a, te osobe pogođene ovim poremećajem razvijaju aktivna ponašanja kako bi smanjile anksioznost - kompulzije i ta ponašanja se održavaju zbog njihove uspješnosti u stvaranju neposrednog olakšanja, odnosno negativnim potkrjepljenjem</a:t>
            </a:r>
          </a:p>
        </p:txBody>
      </p:sp>
    </p:spTree>
    <p:extLst>
      <p:ext uri="{BB962C8B-B14F-4D97-AF65-F5344CB8AC3E}">
        <p14:creationId xmlns:p14="http://schemas.microsoft.com/office/powerpoint/2010/main" val="11349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978729"/>
          </a:xfrm>
        </p:spPr>
        <p:txBody>
          <a:bodyPr/>
          <a:lstStyle/>
          <a:p>
            <a:r>
              <a:rPr lang="hr-HR" u="sng" dirty="0" smtClean="0"/>
              <a:t>Kognitivne koncepcije</a:t>
            </a:r>
            <a:r>
              <a:rPr lang="hr-HR" dirty="0" smtClean="0"/>
              <a:t> </a:t>
            </a:r>
            <a:r>
              <a:rPr lang="hr-HR" dirty="0"/>
              <a:t>mogu pomoći obrazložiti zašto neki ljudi imaju veću vrjerojatost </a:t>
            </a:r>
            <a:r>
              <a:rPr lang="hr-HR" dirty="0" smtClean="0"/>
              <a:t>reagirati </a:t>
            </a:r>
            <a:r>
              <a:rPr lang="hr-HR" dirty="0"/>
              <a:t>opsesijama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8</a:t>
            </a:fld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44499" y="1777042"/>
            <a:ext cx="7146745" cy="4903158"/>
          </a:xfrm>
        </p:spPr>
        <p:txBody>
          <a:bodyPr/>
          <a:lstStyle/>
          <a:p>
            <a:r>
              <a:rPr lang="hr-HR" sz="2000" dirty="0"/>
              <a:t>ono što osobe koje razviju OKP razlikuje od ostalih, su njihove evaluacije tih misli i pokušaj potiskivanja i neutraliziranja istih, što vodi do povećanja opsesivnih misli i jačih poriva za njihovo neutraliziranje, </a:t>
            </a:r>
            <a:r>
              <a:rPr lang="hr-HR" sz="2000" dirty="0" smtClean="0"/>
              <a:t>vremenom</a:t>
            </a:r>
          </a:p>
          <a:p>
            <a:endParaRPr lang="hr-HR" sz="2000" dirty="0" smtClean="0"/>
          </a:p>
          <a:p>
            <a:r>
              <a:rPr lang="hr-HR" sz="2000" dirty="0" smtClean="0"/>
              <a:t>takve </a:t>
            </a:r>
            <a:r>
              <a:rPr lang="hr-HR" sz="2000" dirty="0"/>
              <a:t>osobe imaju sustav vjerovanja ili svoje misaone sheme koje obilježavaju opasnost, </a:t>
            </a:r>
            <a:r>
              <a:rPr lang="hr-HR" sz="2000" b="1" dirty="0" smtClean="0"/>
              <a:t>odgovornost</a:t>
            </a:r>
            <a:r>
              <a:rPr lang="hr-HR" sz="2000" dirty="0" smtClean="0"/>
              <a:t> </a:t>
            </a:r>
            <a:r>
              <a:rPr lang="hr-HR" sz="2000" dirty="0"/>
              <a:t>i </a:t>
            </a:r>
            <a:r>
              <a:rPr lang="hr-HR" sz="2000" dirty="0" smtClean="0"/>
              <a:t>samookrivljavanje</a:t>
            </a:r>
          </a:p>
          <a:p>
            <a:endParaRPr lang="hr-HR" sz="2000" dirty="0" smtClean="0"/>
          </a:p>
          <a:p>
            <a:r>
              <a:rPr lang="hr-HR" sz="2000" dirty="0"/>
              <a:t>imaju tendenciju izjednačavati misli s djelovanjem (eng. thought-action fusion) ili </a:t>
            </a:r>
            <a:r>
              <a:rPr lang="hr-HR" sz="2000" dirty="0" smtClean="0"/>
              <a:t>potrebu </a:t>
            </a:r>
            <a:r>
              <a:rPr lang="hr-HR" sz="2000" dirty="0"/>
              <a:t>za „savršenom sigurnošću“, te su često skloni sumnji i nesigurnosti, vjerovanju da moraju biti </a:t>
            </a:r>
            <a:r>
              <a:rPr lang="hr-HR" sz="2000" dirty="0" smtClean="0"/>
              <a:t>savršeni te rigidnosti </a:t>
            </a:r>
            <a:r>
              <a:rPr lang="hr-HR" sz="2000" dirty="0"/>
              <a:t>i </a:t>
            </a:r>
            <a:r>
              <a:rPr lang="hr-HR" sz="2000" dirty="0" smtClean="0"/>
              <a:t>moralizmu</a:t>
            </a:r>
          </a:p>
        </p:txBody>
      </p:sp>
    </p:spTree>
    <p:extLst>
      <p:ext uri="{BB962C8B-B14F-4D97-AF65-F5344CB8AC3E}">
        <p14:creationId xmlns:p14="http://schemas.microsoft.com/office/powerpoint/2010/main" val="249274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978729"/>
          </a:xfrm>
        </p:spPr>
        <p:txBody>
          <a:bodyPr/>
          <a:lstStyle/>
          <a:p>
            <a:r>
              <a:rPr lang="hr-HR" dirty="0" smtClean="0"/>
              <a:t>Pogrešake </a:t>
            </a:r>
            <a:r>
              <a:rPr lang="hr-HR" dirty="0"/>
              <a:t>u procesiranju koje </a:t>
            </a:r>
            <a:r>
              <a:rPr lang="hr-HR" dirty="0" smtClean="0"/>
              <a:t>često čine </a:t>
            </a:r>
            <a:r>
              <a:rPr lang="hr-HR" dirty="0"/>
              <a:t>osobe s OKP-om u svojim zaključcima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9</a:t>
            </a:fld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44499" y="1828799"/>
            <a:ext cx="7629825" cy="4727275"/>
          </a:xfrm>
        </p:spPr>
        <p:txBody>
          <a:bodyPr/>
          <a:lstStyle/>
          <a:p>
            <a:pPr lvl="0"/>
            <a:r>
              <a:rPr lang="hr-HR" sz="2000" dirty="0"/>
              <a:t>u nedostatku dokaza o sigurnosi sklone su pretpostaviti da su događaji opasni</a:t>
            </a:r>
          </a:p>
          <a:p>
            <a:pPr lvl="0"/>
            <a:r>
              <a:rPr lang="hr-HR" sz="2000" dirty="0"/>
              <a:t>često imaju nedovoljno znanja o zakonima vjerojatnosti</a:t>
            </a:r>
          </a:p>
          <a:p>
            <a:pPr lvl="0"/>
            <a:r>
              <a:rPr lang="hr-HR" sz="2000" dirty="0"/>
              <a:t>sklone su činiti pogreške vezane za dostupnost i relevantnost infomacija (senzacionalizmi)</a:t>
            </a:r>
          </a:p>
          <a:p>
            <a:pPr lvl="0"/>
            <a:r>
              <a:rPr lang="hr-HR" sz="2000" dirty="0"/>
              <a:t>preuveličavaju rizik malih količina potencijalno opasnih tvari</a:t>
            </a:r>
          </a:p>
          <a:p>
            <a:pPr lvl="0"/>
            <a:r>
              <a:rPr lang="hr-HR" sz="2000" dirty="0"/>
              <a:t>ignoriraju izvore informacija o riziku prilikom evaluiranja njihove točnosti</a:t>
            </a:r>
          </a:p>
          <a:p>
            <a:pPr lvl="0"/>
            <a:r>
              <a:rPr lang="hr-HR" sz="2000" dirty="0"/>
              <a:t>usmjeravaju se isključivo na smanjivanje rizika štete, od njima zastrašujućih misli i ignoriraju vjerojatnije i stvarne gubitke povezane s njihovim kompulzijama (gubitak vremena, socijalnih odnosa, nekih životnih uloga</a:t>
            </a:r>
            <a:r>
              <a:rPr lang="hr-HR" sz="2000" dirty="0" smtClean="0"/>
              <a:t>,..)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77960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2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47C3D3"/>
      </a:accent2>
      <a:accent3>
        <a:srgbClr val="8F2D63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ustom 3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66687569_Modern blue presentation_AAS_v5" id="{C7B59113-CD15-4341-96CA-86E715D5BE98}" vid="{5A8FDAEB-3DF3-4B3C-A708-49813F8D6F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C103400-4A22-4E35-B588-4C4D426389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B26E0C9-B2AA-42E6-97B6-E1B7D9EAF1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757914-1161-4661-9696-421FD6935CDD}">
  <ds:schemaRefs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16c05727-aa75-4e4a-9b5f-8a80a1165891"/>
    <ds:schemaRef ds:uri="71af3243-3dd4-4a8d-8c0d-dd76da1f02a5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 blue presentation</Template>
  <TotalTime>0</TotalTime>
  <Words>1452</Words>
  <Application>Microsoft Office PowerPoint</Application>
  <PresentationFormat>Widescreen</PresentationFormat>
  <Paragraphs>154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Tahoma</vt:lpstr>
      <vt:lpstr>Times New Roman</vt:lpstr>
      <vt:lpstr>Trade Gothic LT Pro</vt:lpstr>
      <vt:lpstr>Trebuchet MS</vt:lpstr>
      <vt:lpstr>Office Theme</vt:lpstr>
      <vt:lpstr>Psihoedukacija OPSESIVNO-KOMPULZIVNI POREMEĆAJ</vt:lpstr>
      <vt:lpstr>OPSESIVNO-KOMPULZIVNI POREMEĆAJ</vt:lpstr>
      <vt:lpstr>OPSESIJE I KOMPULZIJE</vt:lpstr>
      <vt:lpstr>Dijagnosticiranje</vt:lpstr>
      <vt:lpstr>Prevalencija i životni tijek</vt:lpstr>
      <vt:lpstr>Etiologija:</vt:lpstr>
      <vt:lpstr>Bihevioralna koncepcija naglašava ulogu kondicioniranja u nastanku i održavanju poremećaja</vt:lpstr>
      <vt:lpstr>Kognitivne koncepcije mogu pomoći obrazložiti zašto neki ljudi imaju veću vrjerojatost reagirati opsesijama</vt:lpstr>
      <vt:lpstr>Pogrešake u procesiranju koje često čine osobe s OKP-om u svojim zaključcima</vt:lpstr>
      <vt:lpstr>Psihoedukacija za klijenta</vt:lpstr>
      <vt:lpstr>Važno je:</vt:lpstr>
      <vt:lpstr> </vt:lpstr>
      <vt:lpstr>Nadalje je važno:</vt:lpstr>
      <vt:lpstr>Pojasniti način rada, učinkovitost, očekivanja od klijenta i moguća očekivanja od tretmana:</vt:lpstr>
      <vt:lpstr>Ne zaboraviti naglasiti: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2020-11-25T09:57:11Z</dcterms:created>
  <dcterms:modified xsi:type="dcterms:W3CDTF">2020-11-27T08:14:52Z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