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7" r:id="rId9"/>
    <p:sldId id="263" r:id="rId10"/>
    <p:sldId id="265" r:id="rId11"/>
    <p:sldId id="264" r:id="rId12"/>
    <p:sldId id="266"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4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EB1BEB-9C68-4CD2-AE09-A6FAF01FA5AA}" type="doc">
      <dgm:prSet loTypeId="urn:microsoft.com/office/officeart/2005/8/layout/orgChart1" loCatId="hierarchy" qsTypeId="urn:microsoft.com/office/officeart/2005/8/quickstyle/simple2" qsCatId="simple" csTypeId="urn:microsoft.com/office/officeart/2005/8/colors/accent4_2" csCatId="accent4" phldr="1"/>
      <dgm:spPr/>
      <dgm:t>
        <a:bodyPr/>
        <a:lstStyle/>
        <a:p>
          <a:endParaRPr lang="en-GB"/>
        </a:p>
      </dgm:t>
    </dgm:pt>
    <dgm:pt modelId="{4BEDCB64-106E-4BF9-8954-0D425CFAAB45}">
      <dgm:prSet phldrT="[Tekst]"/>
      <dgm:spPr/>
      <dgm:t>
        <a:bodyPr/>
        <a:lstStyle/>
        <a:p>
          <a:r>
            <a:rPr lang="hr-HR" dirty="0"/>
            <a:t>REAGIRANJE NA AUTOMATSKE MISLI</a:t>
          </a:r>
          <a:endParaRPr lang="en-GB" dirty="0"/>
        </a:p>
      </dgm:t>
    </dgm:pt>
    <dgm:pt modelId="{823ECC76-AA74-477E-86A7-74767D77AEB0}" type="parTrans" cxnId="{9E5D5077-10AE-4AC4-8006-0E0F9D68F456}">
      <dgm:prSet/>
      <dgm:spPr/>
      <dgm:t>
        <a:bodyPr/>
        <a:lstStyle/>
        <a:p>
          <a:endParaRPr lang="en-GB"/>
        </a:p>
      </dgm:t>
    </dgm:pt>
    <dgm:pt modelId="{3C19F0BA-4129-4280-84AB-BE71407E4209}" type="sibTrans" cxnId="{9E5D5077-10AE-4AC4-8006-0E0F9D68F456}">
      <dgm:prSet/>
      <dgm:spPr/>
      <dgm:t>
        <a:bodyPr/>
        <a:lstStyle/>
        <a:p>
          <a:endParaRPr lang="en-GB"/>
        </a:p>
      </dgm:t>
    </dgm:pt>
    <dgm:pt modelId="{43751FE2-6235-4C63-8611-F36B41F536E1}">
      <dgm:prSet phldrT="[Tekst]"/>
      <dgm:spPr/>
      <dgm:t>
        <a:bodyPr/>
        <a:lstStyle/>
        <a:p>
          <a:r>
            <a:rPr lang="hr-HR" dirty="0"/>
            <a:t>Radni listovi</a:t>
          </a:r>
          <a:endParaRPr lang="en-GB" dirty="0"/>
        </a:p>
      </dgm:t>
    </dgm:pt>
    <dgm:pt modelId="{3B40CCF2-C2A3-427F-8BF2-EB12DD1B9617}" type="parTrans" cxnId="{38533031-FB67-4123-AC8E-CB42FE826343}">
      <dgm:prSet/>
      <dgm:spPr/>
      <dgm:t>
        <a:bodyPr/>
        <a:lstStyle/>
        <a:p>
          <a:endParaRPr lang="en-GB"/>
        </a:p>
      </dgm:t>
    </dgm:pt>
    <dgm:pt modelId="{D22868A1-3FDE-428F-9492-5C1E86EBB13F}" type="sibTrans" cxnId="{38533031-FB67-4123-AC8E-CB42FE826343}">
      <dgm:prSet/>
      <dgm:spPr/>
      <dgm:t>
        <a:bodyPr/>
        <a:lstStyle/>
        <a:p>
          <a:endParaRPr lang="en-GB"/>
        </a:p>
      </dgm:t>
    </dgm:pt>
    <dgm:pt modelId="{60488787-3CD1-4FC0-B3C3-431BD470E896}">
      <dgm:prSet phldrT="[Tekst]"/>
      <dgm:spPr/>
      <dgm:t>
        <a:bodyPr/>
        <a:lstStyle/>
        <a:p>
          <a:r>
            <a:rPr lang="hr-HR" dirty="0"/>
            <a:t>Ostale tehnike</a:t>
          </a:r>
          <a:endParaRPr lang="en-GB" dirty="0"/>
        </a:p>
      </dgm:t>
    </dgm:pt>
    <dgm:pt modelId="{504A093C-BD56-4D57-9C22-DA149F3CF18B}" type="parTrans" cxnId="{87CA944F-9581-4C6E-A394-AA87EE801D43}">
      <dgm:prSet/>
      <dgm:spPr/>
      <dgm:t>
        <a:bodyPr/>
        <a:lstStyle/>
        <a:p>
          <a:endParaRPr lang="en-GB"/>
        </a:p>
      </dgm:t>
    </dgm:pt>
    <dgm:pt modelId="{25B2294B-E815-45B0-9AF4-66C5C98CE672}" type="sibTrans" cxnId="{87CA944F-9581-4C6E-A394-AA87EE801D43}">
      <dgm:prSet/>
      <dgm:spPr/>
      <dgm:t>
        <a:bodyPr/>
        <a:lstStyle/>
        <a:p>
          <a:endParaRPr lang="en-GB"/>
        </a:p>
      </dgm:t>
    </dgm:pt>
    <dgm:pt modelId="{1F9C9321-86F9-46B0-93AF-8FF0D4A69DF3}">
      <dgm:prSet phldrT="[Tekst]"/>
      <dgm:spPr/>
      <dgm:t>
        <a:bodyPr/>
        <a:lstStyle/>
        <a:p>
          <a:r>
            <a:rPr lang="hr-HR" dirty="0"/>
            <a:t>Terapijske bilješke</a:t>
          </a:r>
          <a:endParaRPr lang="en-GB" dirty="0"/>
        </a:p>
      </dgm:t>
    </dgm:pt>
    <dgm:pt modelId="{D7DE5CBF-0A64-4FF7-BDD2-5154F2290C8E}" type="parTrans" cxnId="{A4ECC1E0-5BE8-4ACD-BB34-EF688455DD11}">
      <dgm:prSet/>
      <dgm:spPr/>
      <dgm:t>
        <a:bodyPr/>
        <a:lstStyle/>
        <a:p>
          <a:endParaRPr lang="en-GB"/>
        </a:p>
      </dgm:t>
    </dgm:pt>
    <dgm:pt modelId="{42089E6C-6F20-4929-ADA7-0F0C8FADAC02}" type="sibTrans" cxnId="{A4ECC1E0-5BE8-4ACD-BB34-EF688455DD11}">
      <dgm:prSet/>
      <dgm:spPr/>
      <dgm:t>
        <a:bodyPr/>
        <a:lstStyle/>
        <a:p>
          <a:endParaRPr lang="en-GB"/>
        </a:p>
      </dgm:t>
    </dgm:pt>
    <dgm:pt modelId="{DB5BDCD3-2452-44EB-ADBB-AFFCB40221B8}">
      <dgm:prSet phldrT="[Tekst]"/>
      <dgm:spPr/>
      <dgm:t>
        <a:bodyPr/>
        <a:lstStyle/>
        <a:p>
          <a:r>
            <a:rPr lang="hr-HR" dirty="0"/>
            <a:t>Zapis disfunkcionalnih misli</a:t>
          </a:r>
          <a:endParaRPr lang="en-GB" dirty="0"/>
        </a:p>
      </dgm:t>
    </dgm:pt>
    <dgm:pt modelId="{8A109FE0-0E46-4588-8E2C-C5937C9C1644}" type="parTrans" cxnId="{BE59E283-B9F4-47BB-BA29-D9F1BA17A406}">
      <dgm:prSet/>
      <dgm:spPr/>
      <dgm:t>
        <a:bodyPr/>
        <a:lstStyle/>
        <a:p>
          <a:endParaRPr lang="en-GB"/>
        </a:p>
      </dgm:t>
    </dgm:pt>
    <dgm:pt modelId="{5AD84C26-4393-450C-8886-6026B468C2CF}" type="sibTrans" cxnId="{BE59E283-B9F4-47BB-BA29-D9F1BA17A406}">
      <dgm:prSet/>
      <dgm:spPr/>
      <dgm:t>
        <a:bodyPr/>
        <a:lstStyle/>
        <a:p>
          <a:endParaRPr lang="en-GB"/>
        </a:p>
      </dgm:t>
    </dgm:pt>
    <dgm:pt modelId="{EE765C24-EFEA-43EA-A1DC-3B6FBE0E0628}">
      <dgm:prSet phldrT="[Tekst]"/>
      <dgm:spPr/>
      <dgm:t>
        <a:bodyPr/>
        <a:lstStyle/>
        <a:p>
          <a:r>
            <a:rPr lang="hr-HR" dirty="0"/>
            <a:t>Testiraj svoju misao</a:t>
          </a:r>
          <a:endParaRPr lang="en-GB" dirty="0"/>
        </a:p>
      </dgm:t>
    </dgm:pt>
    <dgm:pt modelId="{AFDF6EE9-5CF0-4247-B2A7-593385B8260F}" type="parTrans" cxnId="{FFFA40E5-C4AB-4416-A83F-2657ACA0D97D}">
      <dgm:prSet/>
      <dgm:spPr/>
      <dgm:t>
        <a:bodyPr/>
        <a:lstStyle/>
        <a:p>
          <a:endParaRPr lang="en-GB"/>
        </a:p>
      </dgm:t>
    </dgm:pt>
    <dgm:pt modelId="{E9ED350D-FD88-4EC0-9C32-DE15359A73C8}" type="sibTrans" cxnId="{FFFA40E5-C4AB-4416-A83F-2657ACA0D97D}">
      <dgm:prSet/>
      <dgm:spPr/>
      <dgm:t>
        <a:bodyPr/>
        <a:lstStyle/>
        <a:p>
          <a:endParaRPr lang="en-GB"/>
        </a:p>
      </dgm:t>
    </dgm:pt>
    <dgm:pt modelId="{59304029-707F-4584-BEAF-380655C218D7}" type="pres">
      <dgm:prSet presAssocID="{6BEB1BEB-9C68-4CD2-AE09-A6FAF01FA5AA}" presName="hierChild1" presStyleCnt="0">
        <dgm:presLayoutVars>
          <dgm:orgChart val="1"/>
          <dgm:chPref val="1"/>
          <dgm:dir/>
          <dgm:animOne val="branch"/>
          <dgm:animLvl val="lvl"/>
          <dgm:resizeHandles/>
        </dgm:presLayoutVars>
      </dgm:prSet>
      <dgm:spPr/>
      <dgm:t>
        <a:bodyPr/>
        <a:lstStyle/>
        <a:p>
          <a:endParaRPr lang="en-US"/>
        </a:p>
      </dgm:t>
    </dgm:pt>
    <dgm:pt modelId="{9532ABE0-437E-4F4D-BECD-FAB2582D17AE}" type="pres">
      <dgm:prSet presAssocID="{4BEDCB64-106E-4BF9-8954-0D425CFAAB45}" presName="hierRoot1" presStyleCnt="0">
        <dgm:presLayoutVars>
          <dgm:hierBranch val="init"/>
        </dgm:presLayoutVars>
      </dgm:prSet>
      <dgm:spPr/>
    </dgm:pt>
    <dgm:pt modelId="{7988936A-ACE9-4033-A6BC-46F7B9FE415E}" type="pres">
      <dgm:prSet presAssocID="{4BEDCB64-106E-4BF9-8954-0D425CFAAB45}" presName="rootComposite1" presStyleCnt="0"/>
      <dgm:spPr/>
    </dgm:pt>
    <dgm:pt modelId="{DB82F14F-F956-43C9-B5EB-F25B63501DD3}" type="pres">
      <dgm:prSet presAssocID="{4BEDCB64-106E-4BF9-8954-0D425CFAAB45}" presName="rootText1" presStyleLbl="node0" presStyleIdx="0" presStyleCnt="1">
        <dgm:presLayoutVars>
          <dgm:chPref val="3"/>
        </dgm:presLayoutVars>
      </dgm:prSet>
      <dgm:spPr/>
      <dgm:t>
        <a:bodyPr/>
        <a:lstStyle/>
        <a:p>
          <a:endParaRPr lang="en-US"/>
        </a:p>
      </dgm:t>
    </dgm:pt>
    <dgm:pt modelId="{A47205D8-29C3-4C1F-983A-98111EC5C72F}" type="pres">
      <dgm:prSet presAssocID="{4BEDCB64-106E-4BF9-8954-0D425CFAAB45}" presName="rootConnector1" presStyleLbl="node1" presStyleIdx="0" presStyleCnt="0"/>
      <dgm:spPr/>
      <dgm:t>
        <a:bodyPr/>
        <a:lstStyle/>
        <a:p>
          <a:endParaRPr lang="en-US"/>
        </a:p>
      </dgm:t>
    </dgm:pt>
    <dgm:pt modelId="{29E10215-6D77-41A2-A81A-005ADBDE1E62}" type="pres">
      <dgm:prSet presAssocID="{4BEDCB64-106E-4BF9-8954-0D425CFAAB45}" presName="hierChild2" presStyleCnt="0"/>
      <dgm:spPr/>
    </dgm:pt>
    <dgm:pt modelId="{B514E385-1C4F-4600-9EB5-47E1A0A68EA8}" type="pres">
      <dgm:prSet presAssocID="{D7DE5CBF-0A64-4FF7-BDD2-5154F2290C8E}" presName="Name37" presStyleLbl="parChTrans1D2" presStyleIdx="0" presStyleCnt="3"/>
      <dgm:spPr/>
      <dgm:t>
        <a:bodyPr/>
        <a:lstStyle/>
        <a:p>
          <a:endParaRPr lang="en-US"/>
        </a:p>
      </dgm:t>
    </dgm:pt>
    <dgm:pt modelId="{DC0960A5-D907-42DE-96CB-EC510B9FB89D}" type="pres">
      <dgm:prSet presAssocID="{1F9C9321-86F9-46B0-93AF-8FF0D4A69DF3}" presName="hierRoot2" presStyleCnt="0">
        <dgm:presLayoutVars>
          <dgm:hierBranch val="init"/>
        </dgm:presLayoutVars>
      </dgm:prSet>
      <dgm:spPr/>
    </dgm:pt>
    <dgm:pt modelId="{15314FDA-A416-4C8B-A472-3B6840219456}" type="pres">
      <dgm:prSet presAssocID="{1F9C9321-86F9-46B0-93AF-8FF0D4A69DF3}" presName="rootComposite" presStyleCnt="0"/>
      <dgm:spPr/>
    </dgm:pt>
    <dgm:pt modelId="{41449D84-941B-48CE-9D1E-79DA0A39E605}" type="pres">
      <dgm:prSet presAssocID="{1F9C9321-86F9-46B0-93AF-8FF0D4A69DF3}" presName="rootText" presStyleLbl="node2" presStyleIdx="0" presStyleCnt="3">
        <dgm:presLayoutVars>
          <dgm:chPref val="3"/>
        </dgm:presLayoutVars>
      </dgm:prSet>
      <dgm:spPr/>
      <dgm:t>
        <a:bodyPr/>
        <a:lstStyle/>
        <a:p>
          <a:endParaRPr lang="en-US"/>
        </a:p>
      </dgm:t>
    </dgm:pt>
    <dgm:pt modelId="{68CA5367-0C7A-4D5E-83ED-55205B134166}" type="pres">
      <dgm:prSet presAssocID="{1F9C9321-86F9-46B0-93AF-8FF0D4A69DF3}" presName="rootConnector" presStyleLbl="node2" presStyleIdx="0" presStyleCnt="3"/>
      <dgm:spPr/>
      <dgm:t>
        <a:bodyPr/>
        <a:lstStyle/>
        <a:p>
          <a:endParaRPr lang="en-US"/>
        </a:p>
      </dgm:t>
    </dgm:pt>
    <dgm:pt modelId="{64DFD583-E148-421B-958F-7BA2A963F0CA}" type="pres">
      <dgm:prSet presAssocID="{1F9C9321-86F9-46B0-93AF-8FF0D4A69DF3}" presName="hierChild4" presStyleCnt="0"/>
      <dgm:spPr/>
    </dgm:pt>
    <dgm:pt modelId="{3E137AB0-8BD6-445F-A58C-ADDD60B82347}" type="pres">
      <dgm:prSet presAssocID="{1F9C9321-86F9-46B0-93AF-8FF0D4A69DF3}" presName="hierChild5" presStyleCnt="0"/>
      <dgm:spPr/>
    </dgm:pt>
    <dgm:pt modelId="{779FB8DA-E094-45D6-8375-973FF05CFF7F}" type="pres">
      <dgm:prSet presAssocID="{3B40CCF2-C2A3-427F-8BF2-EB12DD1B9617}" presName="Name37" presStyleLbl="parChTrans1D2" presStyleIdx="1" presStyleCnt="3"/>
      <dgm:spPr/>
      <dgm:t>
        <a:bodyPr/>
        <a:lstStyle/>
        <a:p>
          <a:endParaRPr lang="en-US"/>
        </a:p>
      </dgm:t>
    </dgm:pt>
    <dgm:pt modelId="{882423F3-EB79-4FBD-A0BC-25D32BA8F0DF}" type="pres">
      <dgm:prSet presAssocID="{43751FE2-6235-4C63-8611-F36B41F536E1}" presName="hierRoot2" presStyleCnt="0">
        <dgm:presLayoutVars>
          <dgm:hierBranch val="init"/>
        </dgm:presLayoutVars>
      </dgm:prSet>
      <dgm:spPr/>
    </dgm:pt>
    <dgm:pt modelId="{FCD30BE7-0CA4-4CB7-B4C7-F11122C8EE7B}" type="pres">
      <dgm:prSet presAssocID="{43751FE2-6235-4C63-8611-F36B41F536E1}" presName="rootComposite" presStyleCnt="0"/>
      <dgm:spPr/>
    </dgm:pt>
    <dgm:pt modelId="{32BAEE12-D27F-4529-A454-50A7ED39235D}" type="pres">
      <dgm:prSet presAssocID="{43751FE2-6235-4C63-8611-F36B41F536E1}" presName="rootText" presStyleLbl="node2" presStyleIdx="1" presStyleCnt="3">
        <dgm:presLayoutVars>
          <dgm:chPref val="3"/>
        </dgm:presLayoutVars>
      </dgm:prSet>
      <dgm:spPr/>
      <dgm:t>
        <a:bodyPr/>
        <a:lstStyle/>
        <a:p>
          <a:endParaRPr lang="en-US"/>
        </a:p>
      </dgm:t>
    </dgm:pt>
    <dgm:pt modelId="{4A4A3C54-FEA1-4F3B-8F3A-3F11C48237B1}" type="pres">
      <dgm:prSet presAssocID="{43751FE2-6235-4C63-8611-F36B41F536E1}" presName="rootConnector" presStyleLbl="node2" presStyleIdx="1" presStyleCnt="3"/>
      <dgm:spPr/>
      <dgm:t>
        <a:bodyPr/>
        <a:lstStyle/>
        <a:p>
          <a:endParaRPr lang="en-US"/>
        </a:p>
      </dgm:t>
    </dgm:pt>
    <dgm:pt modelId="{7551805F-85BE-4E94-B05B-4C50225F8758}" type="pres">
      <dgm:prSet presAssocID="{43751FE2-6235-4C63-8611-F36B41F536E1}" presName="hierChild4" presStyleCnt="0"/>
      <dgm:spPr/>
    </dgm:pt>
    <dgm:pt modelId="{6299FA7E-4843-45D7-9268-B849CCE2D56C}" type="pres">
      <dgm:prSet presAssocID="{8A109FE0-0E46-4588-8E2C-C5937C9C1644}" presName="Name37" presStyleLbl="parChTrans1D3" presStyleIdx="0" presStyleCnt="2"/>
      <dgm:spPr/>
      <dgm:t>
        <a:bodyPr/>
        <a:lstStyle/>
        <a:p>
          <a:endParaRPr lang="en-US"/>
        </a:p>
      </dgm:t>
    </dgm:pt>
    <dgm:pt modelId="{43AFF663-8CC7-4DA6-B83A-311C42762B09}" type="pres">
      <dgm:prSet presAssocID="{DB5BDCD3-2452-44EB-ADBB-AFFCB40221B8}" presName="hierRoot2" presStyleCnt="0">
        <dgm:presLayoutVars>
          <dgm:hierBranch val="init"/>
        </dgm:presLayoutVars>
      </dgm:prSet>
      <dgm:spPr/>
    </dgm:pt>
    <dgm:pt modelId="{85F676BB-0F00-44D3-95E6-880065BF15D5}" type="pres">
      <dgm:prSet presAssocID="{DB5BDCD3-2452-44EB-ADBB-AFFCB40221B8}" presName="rootComposite" presStyleCnt="0"/>
      <dgm:spPr/>
    </dgm:pt>
    <dgm:pt modelId="{E7682F74-FE9C-4C5B-BABA-36A0EFC3364B}" type="pres">
      <dgm:prSet presAssocID="{DB5BDCD3-2452-44EB-ADBB-AFFCB40221B8}" presName="rootText" presStyleLbl="node3" presStyleIdx="0" presStyleCnt="2">
        <dgm:presLayoutVars>
          <dgm:chPref val="3"/>
        </dgm:presLayoutVars>
      </dgm:prSet>
      <dgm:spPr/>
      <dgm:t>
        <a:bodyPr/>
        <a:lstStyle/>
        <a:p>
          <a:endParaRPr lang="en-US"/>
        </a:p>
      </dgm:t>
    </dgm:pt>
    <dgm:pt modelId="{785D5410-38A7-4948-B77E-57C53356CC44}" type="pres">
      <dgm:prSet presAssocID="{DB5BDCD3-2452-44EB-ADBB-AFFCB40221B8}" presName="rootConnector" presStyleLbl="node3" presStyleIdx="0" presStyleCnt="2"/>
      <dgm:spPr/>
      <dgm:t>
        <a:bodyPr/>
        <a:lstStyle/>
        <a:p>
          <a:endParaRPr lang="en-US"/>
        </a:p>
      </dgm:t>
    </dgm:pt>
    <dgm:pt modelId="{1BBCDC01-2712-4F50-8AF2-21CD18C53632}" type="pres">
      <dgm:prSet presAssocID="{DB5BDCD3-2452-44EB-ADBB-AFFCB40221B8}" presName="hierChild4" presStyleCnt="0"/>
      <dgm:spPr/>
    </dgm:pt>
    <dgm:pt modelId="{C2221F14-5116-49AE-80A8-C4CA66F72BC8}" type="pres">
      <dgm:prSet presAssocID="{DB5BDCD3-2452-44EB-ADBB-AFFCB40221B8}" presName="hierChild5" presStyleCnt="0"/>
      <dgm:spPr/>
    </dgm:pt>
    <dgm:pt modelId="{81141673-420C-4CB5-8CC3-B9FB7CB20BA3}" type="pres">
      <dgm:prSet presAssocID="{AFDF6EE9-5CF0-4247-B2A7-593385B8260F}" presName="Name37" presStyleLbl="parChTrans1D3" presStyleIdx="1" presStyleCnt="2"/>
      <dgm:spPr/>
      <dgm:t>
        <a:bodyPr/>
        <a:lstStyle/>
        <a:p>
          <a:endParaRPr lang="en-US"/>
        </a:p>
      </dgm:t>
    </dgm:pt>
    <dgm:pt modelId="{247F799A-31F5-476A-984B-E31D45741DB8}" type="pres">
      <dgm:prSet presAssocID="{EE765C24-EFEA-43EA-A1DC-3B6FBE0E0628}" presName="hierRoot2" presStyleCnt="0">
        <dgm:presLayoutVars>
          <dgm:hierBranch val="init"/>
        </dgm:presLayoutVars>
      </dgm:prSet>
      <dgm:spPr/>
    </dgm:pt>
    <dgm:pt modelId="{5A79AA9A-F000-4D56-B7AB-EB50B238DAB8}" type="pres">
      <dgm:prSet presAssocID="{EE765C24-EFEA-43EA-A1DC-3B6FBE0E0628}" presName="rootComposite" presStyleCnt="0"/>
      <dgm:spPr/>
    </dgm:pt>
    <dgm:pt modelId="{C649AC7A-11A1-4CEC-8AB7-5F926681297B}" type="pres">
      <dgm:prSet presAssocID="{EE765C24-EFEA-43EA-A1DC-3B6FBE0E0628}" presName="rootText" presStyleLbl="node3" presStyleIdx="1" presStyleCnt="2">
        <dgm:presLayoutVars>
          <dgm:chPref val="3"/>
        </dgm:presLayoutVars>
      </dgm:prSet>
      <dgm:spPr/>
      <dgm:t>
        <a:bodyPr/>
        <a:lstStyle/>
        <a:p>
          <a:endParaRPr lang="en-US"/>
        </a:p>
      </dgm:t>
    </dgm:pt>
    <dgm:pt modelId="{EFDF68E5-503E-46F0-858D-6E2D683EFF4F}" type="pres">
      <dgm:prSet presAssocID="{EE765C24-EFEA-43EA-A1DC-3B6FBE0E0628}" presName="rootConnector" presStyleLbl="node3" presStyleIdx="1" presStyleCnt="2"/>
      <dgm:spPr/>
      <dgm:t>
        <a:bodyPr/>
        <a:lstStyle/>
        <a:p>
          <a:endParaRPr lang="en-US"/>
        </a:p>
      </dgm:t>
    </dgm:pt>
    <dgm:pt modelId="{58FE4C3B-29E4-4B1B-9835-385427F3C9EA}" type="pres">
      <dgm:prSet presAssocID="{EE765C24-EFEA-43EA-A1DC-3B6FBE0E0628}" presName="hierChild4" presStyleCnt="0"/>
      <dgm:spPr/>
    </dgm:pt>
    <dgm:pt modelId="{84F46D64-8D3E-42E2-9E63-0E1B1F303C7D}" type="pres">
      <dgm:prSet presAssocID="{EE765C24-EFEA-43EA-A1DC-3B6FBE0E0628}" presName="hierChild5" presStyleCnt="0"/>
      <dgm:spPr/>
    </dgm:pt>
    <dgm:pt modelId="{C9A4DBA2-74AD-4A6B-B623-DE917F4A32A0}" type="pres">
      <dgm:prSet presAssocID="{43751FE2-6235-4C63-8611-F36B41F536E1}" presName="hierChild5" presStyleCnt="0"/>
      <dgm:spPr/>
    </dgm:pt>
    <dgm:pt modelId="{A3A94093-8510-4AD9-8506-BE0E05ED6BAE}" type="pres">
      <dgm:prSet presAssocID="{504A093C-BD56-4D57-9C22-DA149F3CF18B}" presName="Name37" presStyleLbl="parChTrans1D2" presStyleIdx="2" presStyleCnt="3"/>
      <dgm:spPr/>
      <dgm:t>
        <a:bodyPr/>
        <a:lstStyle/>
        <a:p>
          <a:endParaRPr lang="en-US"/>
        </a:p>
      </dgm:t>
    </dgm:pt>
    <dgm:pt modelId="{3152E835-DD7C-43FA-9461-B35962F203C1}" type="pres">
      <dgm:prSet presAssocID="{60488787-3CD1-4FC0-B3C3-431BD470E896}" presName="hierRoot2" presStyleCnt="0">
        <dgm:presLayoutVars>
          <dgm:hierBranch val="init"/>
        </dgm:presLayoutVars>
      </dgm:prSet>
      <dgm:spPr/>
    </dgm:pt>
    <dgm:pt modelId="{50BF4E9F-1FFB-49DE-85FF-7F38ECD5157C}" type="pres">
      <dgm:prSet presAssocID="{60488787-3CD1-4FC0-B3C3-431BD470E896}" presName="rootComposite" presStyleCnt="0"/>
      <dgm:spPr/>
    </dgm:pt>
    <dgm:pt modelId="{C1CA2FC3-1E77-45EF-B0A6-0DB00AEEED37}" type="pres">
      <dgm:prSet presAssocID="{60488787-3CD1-4FC0-B3C3-431BD470E896}" presName="rootText" presStyleLbl="node2" presStyleIdx="2" presStyleCnt="3">
        <dgm:presLayoutVars>
          <dgm:chPref val="3"/>
        </dgm:presLayoutVars>
      </dgm:prSet>
      <dgm:spPr/>
      <dgm:t>
        <a:bodyPr/>
        <a:lstStyle/>
        <a:p>
          <a:endParaRPr lang="en-US"/>
        </a:p>
      </dgm:t>
    </dgm:pt>
    <dgm:pt modelId="{67A1FF3E-2306-4A6C-A761-5D0102E55E27}" type="pres">
      <dgm:prSet presAssocID="{60488787-3CD1-4FC0-B3C3-431BD470E896}" presName="rootConnector" presStyleLbl="node2" presStyleIdx="2" presStyleCnt="3"/>
      <dgm:spPr/>
      <dgm:t>
        <a:bodyPr/>
        <a:lstStyle/>
        <a:p>
          <a:endParaRPr lang="en-US"/>
        </a:p>
      </dgm:t>
    </dgm:pt>
    <dgm:pt modelId="{F8B31BB5-EE7F-4876-80BF-D0A27D45E87C}" type="pres">
      <dgm:prSet presAssocID="{60488787-3CD1-4FC0-B3C3-431BD470E896}" presName="hierChild4" presStyleCnt="0"/>
      <dgm:spPr/>
    </dgm:pt>
    <dgm:pt modelId="{4E06C307-82FD-4C47-96BA-95BC4DFD226D}" type="pres">
      <dgm:prSet presAssocID="{60488787-3CD1-4FC0-B3C3-431BD470E896}" presName="hierChild5" presStyleCnt="0"/>
      <dgm:spPr/>
    </dgm:pt>
    <dgm:pt modelId="{1164A242-6997-4A7A-B8FE-E576F2128D57}" type="pres">
      <dgm:prSet presAssocID="{4BEDCB64-106E-4BF9-8954-0D425CFAAB45}" presName="hierChild3" presStyleCnt="0"/>
      <dgm:spPr/>
    </dgm:pt>
  </dgm:ptLst>
  <dgm:cxnLst>
    <dgm:cxn modelId="{05316AA9-8A08-472C-889B-58B024DB7CD9}" type="presOf" srcId="{EE765C24-EFEA-43EA-A1DC-3B6FBE0E0628}" destId="{C649AC7A-11A1-4CEC-8AB7-5F926681297B}" srcOrd="0" destOrd="0" presId="urn:microsoft.com/office/officeart/2005/8/layout/orgChart1"/>
    <dgm:cxn modelId="{38665D7A-70ED-46BF-AFFA-6C1A4C729CD9}" type="presOf" srcId="{4BEDCB64-106E-4BF9-8954-0D425CFAAB45}" destId="{DB82F14F-F956-43C9-B5EB-F25B63501DD3}" srcOrd="0" destOrd="0" presId="urn:microsoft.com/office/officeart/2005/8/layout/orgChart1"/>
    <dgm:cxn modelId="{E6C3952C-81BA-478B-A87B-5A3D0A37B4CA}" type="presOf" srcId="{EE765C24-EFEA-43EA-A1DC-3B6FBE0E0628}" destId="{EFDF68E5-503E-46F0-858D-6E2D683EFF4F}" srcOrd="1" destOrd="0" presId="urn:microsoft.com/office/officeart/2005/8/layout/orgChart1"/>
    <dgm:cxn modelId="{CC48E964-D134-4D34-9FD6-D180D5E658AD}" type="presOf" srcId="{504A093C-BD56-4D57-9C22-DA149F3CF18B}" destId="{A3A94093-8510-4AD9-8506-BE0E05ED6BAE}" srcOrd="0" destOrd="0" presId="urn:microsoft.com/office/officeart/2005/8/layout/orgChart1"/>
    <dgm:cxn modelId="{847A2FF1-1091-4249-AF8A-6DB345317CCA}" type="presOf" srcId="{DB5BDCD3-2452-44EB-ADBB-AFFCB40221B8}" destId="{E7682F74-FE9C-4C5B-BABA-36A0EFC3364B}" srcOrd="0" destOrd="0" presId="urn:microsoft.com/office/officeart/2005/8/layout/orgChart1"/>
    <dgm:cxn modelId="{6F0520B1-62B2-4F1C-9D4D-5EC1B2CD92D9}" type="presOf" srcId="{43751FE2-6235-4C63-8611-F36B41F536E1}" destId="{4A4A3C54-FEA1-4F3B-8F3A-3F11C48237B1}" srcOrd="1" destOrd="0" presId="urn:microsoft.com/office/officeart/2005/8/layout/orgChart1"/>
    <dgm:cxn modelId="{BE59E283-B9F4-47BB-BA29-D9F1BA17A406}" srcId="{43751FE2-6235-4C63-8611-F36B41F536E1}" destId="{DB5BDCD3-2452-44EB-ADBB-AFFCB40221B8}" srcOrd="0" destOrd="0" parTransId="{8A109FE0-0E46-4588-8E2C-C5937C9C1644}" sibTransId="{5AD84C26-4393-450C-8886-6026B468C2CF}"/>
    <dgm:cxn modelId="{C5DF5A41-8F89-4279-8FBC-FDC5D612FA12}" type="presOf" srcId="{1F9C9321-86F9-46B0-93AF-8FF0D4A69DF3}" destId="{68CA5367-0C7A-4D5E-83ED-55205B134166}" srcOrd="1" destOrd="0" presId="urn:microsoft.com/office/officeart/2005/8/layout/orgChart1"/>
    <dgm:cxn modelId="{4711D371-1D75-48DE-BBEE-6B53E55BA352}" type="presOf" srcId="{6BEB1BEB-9C68-4CD2-AE09-A6FAF01FA5AA}" destId="{59304029-707F-4584-BEAF-380655C218D7}" srcOrd="0" destOrd="0" presId="urn:microsoft.com/office/officeart/2005/8/layout/orgChart1"/>
    <dgm:cxn modelId="{9A43F80D-6FD2-499C-89CA-62F0855E9518}" type="presOf" srcId="{4BEDCB64-106E-4BF9-8954-0D425CFAAB45}" destId="{A47205D8-29C3-4C1F-983A-98111EC5C72F}" srcOrd="1" destOrd="0" presId="urn:microsoft.com/office/officeart/2005/8/layout/orgChart1"/>
    <dgm:cxn modelId="{0BE1C804-DFCA-4104-92A8-66C3F17C147D}" type="presOf" srcId="{8A109FE0-0E46-4588-8E2C-C5937C9C1644}" destId="{6299FA7E-4843-45D7-9268-B849CCE2D56C}" srcOrd="0" destOrd="0" presId="urn:microsoft.com/office/officeart/2005/8/layout/orgChart1"/>
    <dgm:cxn modelId="{D6E97A21-C1D5-41FB-8597-2C1B68E6BC05}" type="presOf" srcId="{DB5BDCD3-2452-44EB-ADBB-AFFCB40221B8}" destId="{785D5410-38A7-4948-B77E-57C53356CC44}" srcOrd="1" destOrd="0" presId="urn:microsoft.com/office/officeart/2005/8/layout/orgChart1"/>
    <dgm:cxn modelId="{EF1A1BCD-965F-44E7-8929-64A946AC3358}" type="presOf" srcId="{43751FE2-6235-4C63-8611-F36B41F536E1}" destId="{32BAEE12-D27F-4529-A454-50A7ED39235D}" srcOrd="0" destOrd="0" presId="urn:microsoft.com/office/officeart/2005/8/layout/orgChart1"/>
    <dgm:cxn modelId="{AF661BF8-F725-4A5F-A387-E53EFC4BA77C}" type="presOf" srcId="{D7DE5CBF-0A64-4FF7-BDD2-5154F2290C8E}" destId="{B514E385-1C4F-4600-9EB5-47E1A0A68EA8}" srcOrd="0" destOrd="0" presId="urn:microsoft.com/office/officeart/2005/8/layout/orgChart1"/>
    <dgm:cxn modelId="{95360000-064E-498F-806F-4850A2AB1D1E}" type="presOf" srcId="{3B40CCF2-C2A3-427F-8BF2-EB12DD1B9617}" destId="{779FB8DA-E094-45D6-8375-973FF05CFF7F}" srcOrd="0" destOrd="0" presId="urn:microsoft.com/office/officeart/2005/8/layout/orgChart1"/>
    <dgm:cxn modelId="{FC2FDD8B-E1D5-4D90-A443-53DAF6DFCDAE}" type="presOf" srcId="{1F9C9321-86F9-46B0-93AF-8FF0D4A69DF3}" destId="{41449D84-941B-48CE-9D1E-79DA0A39E605}" srcOrd="0" destOrd="0" presId="urn:microsoft.com/office/officeart/2005/8/layout/orgChart1"/>
    <dgm:cxn modelId="{87CA944F-9581-4C6E-A394-AA87EE801D43}" srcId="{4BEDCB64-106E-4BF9-8954-0D425CFAAB45}" destId="{60488787-3CD1-4FC0-B3C3-431BD470E896}" srcOrd="2" destOrd="0" parTransId="{504A093C-BD56-4D57-9C22-DA149F3CF18B}" sibTransId="{25B2294B-E815-45B0-9AF4-66C5C98CE672}"/>
    <dgm:cxn modelId="{06892216-5219-45D5-9F94-97DF404DEB90}" type="presOf" srcId="{60488787-3CD1-4FC0-B3C3-431BD470E896}" destId="{67A1FF3E-2306-4A6C-A761-5D0102E55E27}" srcOrd="1" destOrd="0" presId="urn:microsoft.com/office/officeart/2005/8/layout/orgChart1"/>
    <dgm:cxn modelId="{FFFA40E5-C4AB-4416-A83F-2657ACA0D97D}" srcId="{43751FE2-6235-4C63-8611-F36B41F536E1}" destId="{EE765C24-EFEA-43EA-A1DC-3B6FBE0E0628}" srcOrd="1" destOrd="0" parTransId="{AFDF6EE9-5CF0-4247-B2A7-593385B8260F}" sibTransId="{E9ED350D-FD88-4EC0-9C32-DE15359A73C8}"/>
    <dgm:cxn modelId="{38533031-FB67-4123-AC8E-CB42FE826343}" srcId="{4BEDCB64-106E-4BF9-8954-0D425CFAAB45}" destId="{43751FE2-6235-4C63-8611-F36B41F536E1}" srcOrd="1" destOrd="0" parTransId="{3B40CCF2-C2A3-427F-8BF2-EB12DD1B9617}" sibTransId="{D22868A1-3FDE-428F-9492-5C1E86EBB13F}"/>
    <dgm:cxn modelId="{9E5D5077-10AE-4AC4-8006-0E0F9D68F456}" srcId="{6BEB1BEB-9C68-4CD2-AE09-A6FAF01FA5AA}" destId="{4BEDCB64-106E-4BF9-8954-0D425CFAAB45}" srcOrd="0" destOrd="0" parTransId="{823ECC76-AA74-477E-86A7-74767D77AEB0}" sibTransId="{3C19F0BA-4129-4280-84AB-BE71407E4209}"/>
    <dgm:cxn modelId="{9DD4D96A-2129-4468-9F11-46A5B03015F0}" type="presOf" srcId="{AFDF6EE9-5CF0-4247-B2A7-593385B8260F}" destId="{81141673-420C-4CB5-8CC3-B9FB7CB20BA3}" srcOrd="0" destOrd="0" presId="urn:microsoft.com/office/officeart/2005/8/layout/orgChart1"/>
    <dgm:cxn modelId="{A4ECC1E0-5BE8-4ACD-BB34-EF688455DD11}" srcId="{4BEDCB64-106E-4BF9-8954-0D425CFAAB45}" destId="{1F9C9321-86F9-46B0-93AF-8FF0D4A69DF3}" srcOrd="0" destOrd="0" parTransId="{D7DE5CBF-0A64-4FF7-BDD2-5154F2290C8E}" sibTransId="{42089E6C-6F20-4929-ADA7-0F0C8FADAC02}"/>
    <dgm:cxn modelId="{8FC11F83-8398-42CB-8663-68FF81B3F506}" type="presOf" srcId="{60488787-3CD1-4FC0-B3C3-431BD470E896}" destId="{C1CA2FC3-1E77-45EF-B0A6-0DB00AEEED37}" srcOrd="0" destOrd="0" presId="urn:microsoft.com/office/officeart/2005/8/layout/orgChart1"/>
    <dgm:cxn modelId="{29A2CFFD-24DD-4450-A194-38F52B628EF1}" type="presParOf" srcId="{59304029-707F-4584-BEAF-380655C218D7}" destId="{9532ABE0-437E-4F4D-BECD-FAB2582D17AE}" srcOrd="0" destOrd="0" presId="urn:microsoft.com/office/officeart/2005/8/layout/orgChart1"/>
    <dgm:cxn modelId="{77BED687-0E00-49C9-8B62-8A8BFABDBA01}" type="presParOf" srcId="{9532ABE0-437E-4F4D-BECD-FAB2582D17AE}" destId="{7988936A-ACE9-4033-A6BC-46F7B9FE415E}" srcOrd="0" destOrd="0" presId="urn:microsoft.com/office/officeart/2005/8/layout/orgChart1"/>
    <dgm:cxn modelId="{62FBEA91-6945-49D8-9A1E-EFA51D6A03A6}" type="presParOf" srcId="{7988936A-ACE9-4033-A6BC-46F7B9FE415E}" destId="{DB82F14F-F956-43C9-B5EB-F25B63501DD3}" srcOrd="0" destOrd="0" presId="urn:microsoft.com/office/officeart/2005/8/layout/orgChart1"/>
    <dgm:cxn modelId="{25B953CD-18AD-405D-AA48-0E9BECE6C9D7}" type="presParOf" srcId="{7988936A-ACE9-4033-A6BC-46F7B9FE415E}" destId="{A47205D8-29C3-4C1F-983A-98111EC5C72F}" srcOrd="1" destOrd="0" presId="urn:microsoft.com/office/officeart/2005/8/layout/orgChart1"/>
    <dgm:cxn modelId="{0944A3DF-276D-4F13-9ACA-C4EE86D06C29}" type="presParOf" srcId="{9532ABE0-437E-4F4D-BECD-FAB2582D17AE}" destId="{29E10215-6D77-41A2-A81A-005ADBDE1E62}" srcOrd="1" destOrd="0" presId="urn:microsoft.com/office/officeart/2005/8/layout/orgChart1"/>
    <dgm:cxn modelId="{891E375F-D606-4899-A547-97838773CDDF}" type="presParOf" srcId="{29E10215-6D77-41A2-A81A-005ADBDE1E62}" destId="{B514E385-1C4F-4600-9EB5-47E1A0A68EA8}" srcOrd="0" destOrd="0" presId="urn:microsoft.com/office/officeart/2005/8/layout/orgChart1"/>
    <dgm:cxn modelId="{00961D01-CC70-400A-B817-DF6DCA1A28F0}" type="presParOf" srcId="{29E10215-6D77-41A2-A81A-005ADBDE1E62}" destId="{DC0960A5-D907-42DE-96CB-EC510B9FB89D}" srcOrd="1" destOrd="0" presId="urn:microsoft.com/office/officeart/2005/8/layout/orgChart1"/>
    <dgm:cxn modelId="{98ABE753-21DF-4679-896A-66E3AB7BDCF7}" type="presParOf" srcId="{DC0960A5-D907-42DE-96CB-EC510B9FB89D}" destId="{15314FDA-A416-4C8B-A472-3B6840219456}" srcOrd="0" destOrd="0" presId="urn:microsoft.com/office/officeart/2005/8/layout/orgChart1"/>
    <dgm:cxn modelId="{14D83342-8B94-465A-9530-4661D0FB5FD2}" type="presParOf" srcId="{15314FDA-A416-4C8B-A472-3B6840219456}" destId="{41449D84-941B-48CE-9D1E-79DA0A39E605}" srcOrd="0" destOrd="0" presId="urn:microsoft.com/office/officeart/2005/8/layout/orgChart1"/>
    <dgm:cxn modelId="{48AADE3B-76F5-4901-A6DB-82A09510ECA5}" type="presParOf" srcId="{15314FDA-A416-4C8B-A472-3B6840219456}" destId="{68CA5367-0C7A-4D5E-83ED-55205B134166}" srcOrd="1" destOrd="0" presId="urn:microsoft.com/office/officeart/2005/8/layout/orgChart1"/>
    <dgm:cxn modelId="{295F9B4F-A5ED-401A-865B-772719E9C2BD}" type="presParOf" srcId="{DC0960A5-D907-42DE-96CB-EC510B9FB89D}" destId="{64DFD583-E148-421B-958F-7BA2A963F0CA}" srcOrd="1" destOrd="0" presId="urn:microsoft.com/office/officeart/2005/8/layout/orgChart1"/>
    <dgm:cxn modelId="{0F35021C-5F83-4DC6-AF5F-2B7DF5BDB798}" type="presParOf" srcId="{DC0960A5-D907-42DE-96CB-EC510B9FB89D}" destId="{3E137AB0-8BD6-445F-A58C-ADDD60B82347}" srcOrd="2" destOrd="0" presId="urn:microsoft.com/office/officeart/2005/8/layout/orgChart1"/>
    <dgm:cxn modelId="{6C06CF7B-5C00-4F4A-9E79-25EF843A31C3}" type="presParOf" srcId="{29E10215-6D77-41A2-A81A-005ADBDE1E62}" destId="{779FB8DA-E094-45D6-8375-973FF05CFF7F}" srcOrd="2" destOrd="0" presId="urn:microsoft.com/office/officeart/2005/8/layout/orgChart1"/>
    <dgm:cxn modelId="{84D8A58D-AA68-4074-BACE-04709FBB0615}" type="presParOf" srcId="{29E10215-6D77-41A2-A81A-005ADBDE1E62}" destId="{882423F3-EB79-4FBD-A0BC-25D32BA8F0DF}" srcOrd="3" destOrd="0" presId="urn:microsoft.com/office/officeart/2005/8/layout/orgChart1"/>
    <dgm:cxn modelId="{9A5DAC40-6499-4022-963E-D08D22865A3A}" type="presParOf" srcId="{882423F3-EB79-4FBD-A0BC-25D32BA8F0DF}" destId="{FCD30BE7-0CA4-4CB7-B4C7-F11122C8EE7B}" srcOrd="0" destOrd="0" presId="urn:microsoft.com/office/officeart/2005/8/layout/orgChart1"/>
    <dgm:cxn modelId="{AC302B8B-142F-4D24-8672-7BF2DAE18AC5}" type="presParOf" srcId="{FCD30BE7-0CA4-4CB7-B4C7-F11122C8EE7B}" destId="{32BAEE12-D27F-4529-A454-50A7ED39235D}" srcOrd="0" destOrd="0" presId="urn:microsoft.com/office/officeart/2005/8/layout/orgChart1"/>
    <dgm:cxn modelId="{50B0A429-5F0F-4BBF-A1E3-1B821C759C38}" type="presParOf" srcId="{FCD30BE7-0CA4-4CB7-B4C7-F11122C8EE7B}" destId="{4A4A3C54-FEA1-4F3B-8F3A-3F11C48237B1}" srcOrd="1" destOrd="0" presId="urn:microsoft.com/office/officeart/2005/8/layout/orgChart1"/>
    <dgm:cxn modelId="{5F2890E6-0963-4AD3-90F4-69BCE5F9C899}" type="presParOf" srcId="{882423F3-EB79-4FBD-A0BC-25D32BA8F0DF}" destId="{7551805F-85BE-4E94-B05B-4C50225F8758}" srcOrd="1" destOrd="0" presId="urn:microsoft.com/office/officeart/2005/8/layout/orgChart1"/>
    <dgm:cxn modelId="{B0E4F4F5-2931-4EBD-9140-B48793C10E9E}" type="presParOf" srcId="{7551805F-85BE-4E94-B05B-4C50225F8758}" destId="{6299FA7E-4843-45D7-9268-B849CCE2D56C}" srcOrd="0" destOrd="0" presId="urn:microsoft.com/office/officeart/2005/8/layout/orgChart1"/>
    <dgm:cxn modelId="{7716C2FE-3099-4F49-B4B3-ACDF2940DE48}" type="presParOf" srcId="{7551805F-85BE-4E94-B05B-4C50225F8758}" destId="{43AFF663-8CC7-4DA6-B83A-311C42762B09}" srcOrd="1" destOrd="0" presId="urn:microsoft.com/office/officeart/2005/8/layout/orgChart1"/>
    <dgm:cxn modelId="{90A1AECE-5A3D-4D11-AEF6-9B4AFA697632}" type="presParOf" srcId="{43AFF663-8CC7-4DA6-B83A-311C42762B09}" destId="{85F676BB-0F00-44D3-95E6-880065BF15D5}" srcOrd="0" destOrd="0" presId="urn:microsoft.com/office/officeart/2005/8/layout/orgChart1"/>
    <dgm:cxn modelId="{F3D0EFE3-836C-4814-B4B7-26196A92BEC0}" type="presParOf" srcId="{85F676BB-0F00-44D3-95E6-880065BF15D5}" destId="{E7682F74-FE9C-4C5B-BABA-36A0EFC3364B}" srcOrd="0" destOrd="0" presId="urn:microsoft.com/office/officeart/2005/8/layout/orgChart1"/>
    <dgm:cxn modelId="{0FD52644-45CD-42AA-870C-77BEF770F366}" type="presParOf" srcId="{85F676BB-0F00-44D3-95E6-880065BF15D5}" destId="{785D5410-38A7-4948-B77E-57C53356CC44}" srcOrd="1" destOrd="0" presId="urn:microsoft.com/office/officeart/2005/8/layout/orgChart1"/>
    <dgm:cxn modelId="{FE4F07AB-E34D-480A-88D4-85E9838C0C65}" type="presParOf" srcId="{43AFF663-8CC7-4DA6-B83A-311C42762B09}" destId="{1BBCDC01-2712-4F50-8AF2-21CD18C53632}" srcOrd="1" destOrd="0" presId="urn:microsoft.com/office/officeart/2005/8/layout/orgChart1"/>
    <dgm:cxn modelId="{7E660FAB-D7A7-4A19-8ED4-E0C3F0E5C975}" type="presParOf" srcId="{43AFF663-8CC7-4DA6-B83A-311C42762B09}" destId="{C2221F14-5116-49AE-80A8-C4CA66F72BC8}" srcOrd="2" destOrd="0" presId="urn:microsoft.com/office/officeart/2005/8/layout/orgChart1"/>
    <dgm:cxn modelId="{52187B3B-3498-48F7-A53E-5E8978201BDB}" type="presParOf" srcId="{7551805F-85BE-4E94-B05B-4C50225F8758}" destId="{81141673-420C-4CB5-8CC3-B9FB7CB20BA3}" srcOrd="2" destOrd="0" presId="urn:microsoft.com/office/officeart/2005/8/layout/orgChart1"/>
    <dgm:cxn modelId="{A8F90941-59FB-4760-92E1-37A6526888CB}" type="presParOf" srcId="{7551805F-85BE-4E94-B05B-4C50225F8758}" destId="{247F799A-31F5-476A-984B-E31D45741DB8}" srcOrd="3" destOrd="0" presId="urn:microsoft.com/office/officeart/2005/8/layout/orgChart1"/>
    <dgm:cxn modelId="{82CDF12A-F66F-4F40-A6B2-EE0F6B453F19}" type="presParOf" srcId="{247F799A-31F5-476A-984B-E31D45741DB8}" destId="{5A79AA9A-F000-4D56-B7AB-EB50B238DAB8}" srcOrd="0" destOrd="0" presId="urn:microsoft.com/office/officeart/2005/8/layout/orgChart1"/>
    <dgm:cxn modelId="{65B9B959-92F8-42C0-965A-DCB39E118384}" type="presParOf" srcId="{5A79AA9A-F000-4D56-B7AB-EB50B238DAB8}" destId="{C649AC7A-11A1-4CEC-8AB7-5F926681297B}" srcOrd="0" destOrd="0" presId="urn:microsoft.com/office/officeart/2005/8/layout/orgChart1"/>
    <dgm:cxn modelId="{46DF5961-D9CB-47C6-A9E2-75C27CA366F2}" type="presParOf" srcId="{5A79AA9A-F000-4D56-B7AB-EB50B238DAB8}" destId="{EFDF68E5-503E-46F0-858D-6E2D683EFF4F}" srcOrd="1" destOrd="0" presId="urn:microsoft.com/office/officeart/2005/8/layout/orgChart1"/>
    <dgm:cxn modelId="{166C2D8C-59DB-4EA3-ADC3-3665D9683E30}" type="presParOf" srcId="{247F799A-31F5-476A-984B-E31D45741DB8}" destId="{58FE4C3B-29E4-4B1B-9835-385427F3C9EA}" srcOrd="1" destOrd="0" presId="urn:microsoft.com/office/officeart/2005/8/layout/orgChart1"/>
    <dgm:cxn modelId="{243D8882-98E6-41B9-8A3B-C387D5B3624D}" type="presParOf" srcId="{247F799A-31F5-476A-984B-E31D45741DB8}" destId="{84F46D64-8D3E-42E2-9E63-0E1B1F303C7D}" srcOrd="2" destOrd="0" presId="urn:microsoft.com/office/officeart/2005/8/layout/orgChart1"/>
    <dgm:cxn modelId="{7994EF4E-C8A3-4AE6-BC5C-7409287C0A87}" type="presParOf" srcId="{882423F3-EB79-4FBD-A0BC-25D32BA8F0DF}" destId="{C9A4DBA2-74AD-4A6B-B623-DE917F4A32A0}" srcOrd="2" destOrd="0" presId="urn:microsoft.com/office/officeart/2005/8/layout/orgChart1"/>
    <dgm:cxn modelId="{0D5C103E-EBEF-4F4E-AB7E-4DEB83EF622F}" type="presParOf" srcId="{29E10215-6D77-41A2-A81A-005ADBDE1E62}" destId="{A3A94093-8510-4AD9-8506-BE0E05ED6BAE}" srcOrd="4" destOrd="0" presId="urn:microsoft.com/office/officeart/2005/8/layout/orgChart1"/>
    <dgm:cxn modelId="{4D290F5C-FEFB-43C8-89FF-4240CE7E9592}" type="presParOf" srcId="{29E10215-6D77-41A2-A81A-005ADBDE1E62}" destId="{3152E835-DD7C-43FA-9461-B35962F203C1}" srcOrd="5" destOrd="0" presId="urn:microsoft.com/office/officeart/2005/8/layout/orgChart1"/>
    <dgm:cxn modelId="{8271CAB9-08D7-48C5-9A33-495DBA85A10D}" type="presParOf" srcId="{3152E835-DD7C-43FA-9461-B35962F203C1}" destId="{50BF4E9F-1FFB-49DE-85FF-7F38ECD5157C}" srcOrd="0" destOrd="0" presId="urn:microsoft.com/office/officeart/2005/8/layout/orgChart1"/>
    <dgm:cxn modelId="{F3F4F49F-C1BE-4BBD-B916-AA02681F3FF6}" type="presParOf" srcId="{50BF4E9F-1FFB-49DE-85FF-7F38ECD5157C}" destId="{C1CA2FC3-1E77-45EF-B0A6-0DB00AEEED37}" srcOrd="0" destOrd="0" presId="urn:microsoft.com/office/officeart/2005/8/layout/orgChart1"/>
    <dgm:cxn modelId="{E41D5F30-56AE-43CD-A79B-2D6667BF17DE}" type="presParOf" srcId="{50BF4E9F-1FFB-49DE-85FF-7F38ECD5157C}" destId="{67A1FF3E-2306-4A6C-A761-5D0102E55E27}" srcOrd="1" destOrd="0" presId="urn:microsoft.com/office/officeart/2005/8/layout/orgChart1"/>
    <dgm:cxn modelId="{B6A58E89-CD2A-4678-9C8A-37707E75E083}" type="presParOf" srcId="{3152E835-DD7C-43FA-9461-B35962F203C1}" destId="{F8B31BB5-EE7F-4876-80BF-D0A27D45E87C}" srcOrd="1" destOrd="0" presId="urn:microsoft.com/office/officeart/2005/8/layout/orgChart1"/>
    <dgm:cxn modelId="{A51CD3C0-3DED-4BE7-BEC0-CBB84912ADAE}" type="presParOf" srcId="{3152E835-DD7C-43FA-9461-B35962F203C1}" destId="{4E06C307-82FD-4C47-96BA-95BC4DFD226D}" srcOrd="2" destOrd="0" presId="urn:microsoft.com/office/officeart/2005/8/layout/orgChart1"/>
    <dgm:cxn modelId="{E44F0A06-2CB6-46AE-B879-5F12512D2EAB}" type="presParOf" srcId="{9532ABE0-437E-4F4D-BECD-FAB2582D17AE}" destId="{1164A242-6997-4A7A-B8FE-E576F2128D5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A74D7D-08EF-4761-A559-365E689A15C2}" type="doc">
      <dgm:prSet loTypeId="urn:microsoft.com/office/officeart/2005/8/layout/bProcess4" loCatId="process" qsTypeId="urn:microsoft.com/office/officeart/2005/8/quickstyle/simple1" qsCatId="simple" csTypeId="urn:microsoft.com/office/officeart/2005/8/colors/colorful1" csCatId="colorful" phldr="1"/>
      <dgm:spPr/>
      <dgm:t>
        <a:bodyPr/>
        <a:lstStyle/>
        <a:p>
          <a:endParaRPr lang="en-GB"/>
        </a:p>
      </dgm:t>
    </dgm:pt>
    <dgm:pt modelId="{E7A51325-6624-4F66-BDD4-A26313564C7F}">
      <dgm:prSet phldrT="[Tekst]"/>
      <dgm:spPr/>
      <dgm:t>
        <a:bodyPr/>
        <a:lstStyle/>
        <a:p>
          <a:r>
            <a:rPr lang="hr-HR" dirty="0"/>
            <a:t>Terapeut treba ovladati tehnikom (s vlastitim AM)</a:t>
          </a:r>
          <a:endParaRPr lang="en-GB" dirty="0"/>
        </a:p>
      </dgm:t>
    </dgm:pt>
    <dgm:pt modelId="{577421F9-40B5-4E01-8DBE-D2ADB79E3EB8}" type="parTrans" cxnId="{DC0DD7AF-08CF-4B86-BFFA-CE0D4BA1B84E}">
      <dgm:prSet/>
      <dgm:spPr/>
      <dgm:t>
        <a:bodyPr/>
        <a:lstStyle/>
        <a:p>
          <a:endParaRPr lang="en-GB"/>
        </a:p>
      </dgm:t>
    </dgm:pt>
    <dgm:pt modelId="{C1C98FD0-944D-4F61-BACD-FC3931F881E4}" type="sibTrans" cxnId="{DC0DD7AF-08CF-4B86-BFFA-CE0D4BA1B84E}">
      <dgm:prSet/>
      <dgm:spPr/>
      <dgm:t>
        <a:bodyPr/>
        <a:lstStyle/>
        <a:p>
          <a:endParaRPr lang="en-GB"/>
        </a:p>
      </dgm:t>
    </dgm:pt>
    <dgm:pt modelId="{B69A2F57-8471-452B-AFC6-A7375AA6F68E}">
      <dgm:prSet phldrT="[Tekst]"/>
      <dgm:spPr/>
      <dgm:t>
        <a:bodyPr/>
        <a:lstStyle/>
        <a:p>
          <a:r>
            <a:rPr lang="hr-HR" dirty="0"/>
            <a:t>Uvođenje tehnike u dva stupnja:</a:t>
          </a:r>
        </a:p>
        <a:p>
          <a:r>
            <a:rPr lang="hr-HR" dirty="0"/>
            <a:t>- Prve četiri kolone</a:t>
          </a:r>
        </a:p>
        <a:p>
          <a:r>
            <a:rPr lang="hr-HR" dirty="0"/>
            <a:t>- Zadnje dvije kolone</a:t>
          </a:r>
          <a:endParaRPr lang="en-GB" dirty="0"/>
        </a:p>
      </dgm:t>
    </dgm:pt>
    <dgm:pt modelId="{9812E479-5E6D-4103-9BD0-F84D67D7F275}" type="parTrans" cxnId="{DD9A696B-B04B-4BD2-BD3E-76FDF0C4AB42}">
      <dgm:prSet/>
      <dgm:spPr/>
      <dgm:t>
        <a:bodyPr/>
        <a:lstStyle/>
        <a:p>
          <a:endParaRPr lang="en-GB"/>
        </a:p>
      </dgm:t>
    </dgm:pt>
    <dgm:pt modelId="{92B0127D-3396-4317-99A0-D918F3122855}" type="sibTrans" cxnId="{DD9A696B-B04B-4BD2-BD3E-76FDF0C4AB42}">
      <dgm:prSet/>
      <dgm:spPr/>
      <dgm:t>
        <a:bodyPr/>
        <a:lstStyle/>
        <a:p>
          <a:endParaRPr lang="en-GB"/>
        </a:p>
      </dgm:t>
    </dgm:pt>
    <dgm:pt modelId="{2EC509CC-3448-4094-930A-94D96283C9D4}">
      <dgm:prSet phldrT="[Tekst]"/>
      <dgm:spPr/>
      <dgm:t>
        <a:bodyPr/>
        <a:lstStyle/>
        <a:p>
          <a:r>
            <a:rPr lang="hr-HR" dirty="0"/>
            <a:t>Terapeut treba utvrditi da li klijent razumije i vjeruje u kognitivni model prije uvođenja tehnike </a:t>
          </a:r>
          <a:endParaRPr lang="en-GB" dirty="0"/>
        </a:p>
      </dgm:t>
    </dgm:pt>
    <dgm:pt modelId="{9108E24E-1E47-42F1-B0E1-9CBCCC734D00}" type="parTrans" cxnId="{40106F58-3CCB-423F-A014-14381A7D499E}">
      <dgm:prSet/>
      <dgm:spPr/>
      <dgm:t>
        <a:bodyPr/>
        <a:lstStyle/>
        <a:p>
          <a:endParaRPr lang="en-GB"/>
        </a:p>
      </dgm:t>
    </dgm:pt>
    <dgm:pt modelId="{C9697C93-0DE9-4E25-8E69-29D60C423A34}" type="sibTrans" cxnId="{40106F58-3CCB-423F-A014-14381A7D499E}">
      <dgm:prSet/>
      <dgm:spPr/>
      <dgm:t>
        <a:bodyPr/>
        <a:lstStyle/>
        <a:p>
          <a:endParaRPr lang="en-GB"/>
        </a:p>
      </dgm:t>
    </dgm:pt>
    <dgm:pt modelId="{A55A594E-379E-4670-B8C7-C59E1985CB65}">
      <dgm:prSet phldrT="[Tekst]"/>
      <dgm:spPr/>
      <dgm:t>
        <a:bodyPr/>
        <a:lstStyle/>
        <a:p>
          <a:r>
            <a:rPr lang="hr-HR" dirty="0"/>
            <a:t>Klijent treba moći identificirati svoje AM, emocije i fiziološke reakcije</a:t>
          </a:r>
          <a:endParaRPr lang="en-GB" dirty="0"/>
        </a:p>
      </dgm:t>
    </dgm:pt>
    <dgm:pt modelId="{DAFF3B13-1EC2-4623-A73C-0A3F881657CF}" type="parTrans" cxnId="{8A89226D-C51B-4CA8-97D6-292C567C88C2}">
      <dgm:prSet/>
      <dgm:spPr/>
      <dgm:t>
        <a:bodyPr/>
        <a:lstStyle/>
        <a:p>
          <a:endParaRPr lang="en-GB"/>
        </a:p>
      </dgm:t>
    </dgm:pt>
    <dgm:pt modelId="{DA69F81D-43A5-4EAF-B32D-B2F31FB4BA10}" type="sibTrans" cxnId="{8A89226D-C51B-4CA8-97D6-292C567C88C2}">
      <dgm:prSet/>
      <dgm:spPr/>
      <dgm:t>
        <a:bodyPr/>
        <a:lstStyle/>
        <a:p>
          <a:endParaRPr lang="en-GB"/>
        </a:p>
      </dgm:t>
    </dgm:pt>
    <dgm:pt modelId="{DCA0FFC2-6D33-4E2F-8F73-D71DDCC4F37B}">
      <dgm:prSet phldrT="[Tekst]"/>
      <dgm:spPr/>
      <dgm:t>
        <a:bodyPr/>
        <a:lstStyle/>
        <a:p>
          <a:r>
            <a:rPr lang="hr-HR" dirty="0"/>
            <a:t>Klijent treba biti samostalan u ispunjavanju prve četiri kolone prije ispunjavanja adaptivnog odgovora i posljedice </a:t>
          </a:r>
          <a:endParaRPr lang="en-GB" dirty="0"/>
        </a:p>
      </dgm:t>
    </dgm:pt>
    <dgm:pt modelId="{71F65A4A-D811-4B49-9151-B395BBACB433}" type="parTrans" cxnId="{1BFCF0B9-581C-40CF-BA3F-275A3C10ABFE}">
      <dgm:prSet/>
      <dgm:spPr/>
      <dgm:t>
        <a:bodyPr/>
        <a:lstStyle/>
        <a:p>
          <a:endParaRPr lang="en-GB"/>
        </a:p>
      </dgm:t>
    </dgm:pt>
    <dgm:pt modelId="{728E1D1E-3C10-4402-9F9D-91FE8A1E13F0}" type="sibTrans" cxnId="{1BFCF0B9-581C-40CF-BA3F-275A3C10ABFE}">
      <dgm:prSet/>
      <dgm:spPr/>
      <dgm:t>
        <a:bodyPr/>
        <a:lstStyle/>
        <a:p>
          <a:endParaRPr lang="en-GB"/>
        </a:p>
      </dgm:t>
    </dgm:pt>
    <dgm:pt modelId="{E136B225-A08C-4197-986F-874995434445}">
      <dgm:prSet phldrT="[Tekst]"/>
      <dgm:spPr/>
      <dgm:t>
        <a:bodyPr/>
        <a:lstStyle/>
        <a:p>
          <a:r>
            <a:rPr lang="hr-HR" dirty="0"/>
            <a:t>Terapeut treba usmeno evaluirati barem jednu NAM s klijentom, prije demonstracije kako ispunjavati zadnje dvije kolone  </a:t>
          </a:r>
          <a:endParaRPr lang="en-GB" dirty="0"/>
        </a:p>
      </dgm:t>
    </dgm:pt>
    <dgm:pt modelId="{4CA13CCA-677C-48FE-9CE3-CFA36418EEE4}" type="parTrans" cxnId="{3F556B08-BAD6-495B-9E01-8742C72B0EA7}">
      <dgm:prSet/>
      <dgm:spPr/>
      <dgm:t>
        <a:bodyPr/>
        <a:lstStyle/>
        <a:p>
          <a:endParaRPr lang="en-GB"/>
        </a:p>
      </dgm:t>
    </dgm:pt>
    <dgm:pt modelId="{8047AA6F-2272-4B48-82D6-882FD859ACBE}" type="sibTrans" cxnId="{3F556B08-BAD6-495B-9E01-8742C72B0EA7}">
      <dgm:prSet/>
      <dgm:spPr/>
      <dgm:t>
        <a:bodyPr/>
        <a:lstStyle/>
        <a:p>
          <a:endParaRPr lang="en-GB"/>
        </a:p>
      </dgm:t>
    </dgm:pt>
    <dgm:pt modelId="{9D06DB45-D538-4760-B44B-FBC5A2E6C850}">
      <dgm:prSet phldrT="[Tekst]"/>
      <dgm:spPr/>
      <dgm:t>
        <a:bodyPr/>
        <a:lstStyle/>
        <a:p>
          <a:r>
            <a:rPr lang="hr-HR" dirty="0"/>
            <a:t>Ako klijent ne koristi ZDM između seansi preispitati NAM vezane za samu tehniku, pomoći s problem </a:t>
          </a:r>
          <a:r>
            <a:rPr lang="hr-HR" dirty="0" err="1"/>
            <a:t>solvingom</a:t>
          </a:r>
          <a:r>
            <a:rPr lang="hr-HR" dirty="0"/>
            <a:t>, predložiti ZDM kao eksperiment, podijeliti vlastito iskustvo s ZDM</a:t>
          </a:r>
          <a:endParaRPr lang="en-GB" dirty="0"/>
        </a:p>
      </dgm:t>
    </dgm:pt>
    <dgm:pt modelId="{62E218E3-29FE-449C-9156-CF8239791F9D}" type="parTrans" cxnId="{78433DF8-4568-4AA2-BDDE-4823C2628322}">
      <dgm:prSet/>
      <dgm:spPr/>
      <dgm:t>
        <a:bodyPr/>
        <a:lstStyle/>
        <a:p>
          <a:endParaRPr lang="en-GB"/>
        </a:p>
      </dgm:t>
    </dgm:pt>
    <dgm:pt modelId="{CB6919AE-722A-436D-B04E-9C2B1922BDB1}" type="sibTrans" cxnId="{78433DF8-4568-4AA2-BDDE-4823C2628322}">
      <dgm:prSet/>
      <dgm:spPr/>
      <dgm:t>
        <a:bodyPr/>
        <a:lstStyle/>
        <a:p>
          <a:endParaRPr lang="en-GB"/>
        </a:p>
      </dgm:t>
    </dgm:pt>
    <dgm:pt modelId="{0C59354C-44FE-460B-8386-6F3BA138A7F4}" type="pres">
      <dgm:prSet presAssocID="{C2A74D7D-08EF-4761-A559-365E689A15C2}" presName="Name0" presStyleCnt="0">
        <dgm:presLayoutVars>
          <dgm:dir/>
          <dgm:resizeHandles/>
        </dgm:presLayoutVars>
      </dgm:prSet>
      <dgm:spPr/>
      <dgm:t>
        <a:bodyPr/>
        <a:lstStyle/>
        <a:p>
          <a:endParaRPr lang="en-US"/>
        </a:p>
      </dgm:t>
    </dgm:pt>
    <dgm:pt modelId="{4732BB5D-72F2-4CB8-83D8-F94ACF3F621E}" type="pres">
      <dgm:prSet presAssocID="{E7A51325-6624-4F66-BDD4-A26313564C7F}" presName="compNode" presStyleCnt="0"/>
      <dgm:spPr/>
    </dgm:pt>
    <dgm:pt modelId="{55E1D1ED-D3A8-439F-BA52-5A34719DF8C8}" type="pres">
      <dgm:prSet presAssocID="{E7A51325-6624-4F66-BDD4-A26313564C7F}" presName="dummyConnPt" presStyleCnt="0"/>
      <dgm:spPr/>
    </dgm:pt>
    <dgm:pt modelId="{146A8732-5A38-41CB-876A-828A5A4C4828}" type="pres">
      <dgm:prSet presAssocID="{E7A51325-6624-4F66-BDD4-A26313564C7F}" presName="node" presStyleLbl="node1" presStyleIdx="0" presStyleCnt="7">
        <dgm:presLayoutVars>
          <dgm:bulletEnabled val="1"/>
        </dgm:presLayoutVars>
      </dgm:prSet>
      <dgm:spPr/>
      <dgm:t>
        <a:bodyPr/>
        <a:lstStyle/>
        <a:p>
          <a:endParaRPr lang="en-US"/>
        </a:p>
      </dgm:t>
    </dgm:pt>
    <dgm:pt modelId="{75425603-4363-4B3A-9314-78F87EECA35A}" type="pres">
      <dgm:prSet presAssocID="{C1C98FD0-944D-4F61-BACD-FC3931F881E4}" presName="sibTrans" presStyleLbl="bgSibTrans2D1" presStyleIdx="0" presStyleCnt="6"/>
      <dgm:spPr/>
      <dgm:t>
        <a:bodyPr/>
        <a:lstStyle/>
        <a:p>
          <a:endParaRPr lang="en-US"/>
        </a:p>
      </dgm:t>
    </dgm:pt>
    <dgm:pt modelId="{D7992720-9009-48D6-9A3B-EE87E4708DB8}" type="pres">
      <dgm:prSet presAssocID="{B69A2F57-8471-452B-AFC6-A7375AA6F68E}" presName="compNode" presStyleCnt="0"/>
      <dgm:spPr/>
    </dgm:pt>
    <dgm:pt modelId="{44B4AED0-08E3-4CEE-9902-1E0A8883D661}" type="pres">
      <dgm:prSet presAssocID="{B69A2F57-8471-452B-AFC6-A7375AA6F68E}" presName="dummyConnPt" presStyleCnt="0"/>
      <dgm:spPr/>
    </dgm:pt>
    <dgm:pt modelId="{124A670B-54DA-4B67-AFDB-2AC267E77215}" type="pres">
      <dgm:prSet presAssocID="{B69A2F57-8471-452B-AFC6-A7375AA6F68E}" presName="node" presStyleLbl="node1" presStyleIdx="1" presStyleCnt="7">
        <dgm:presLayoutVars>
          <dgm:bulletEnabled val="1"/>
        </dgm:presLayoutVars>
      </dgm:prSet>
      <dgm:spPr/>
      <dgm:t>
        <a:bodyPr/>
        <a:lstStyle/>
        <a:p>
          <a:endParaRPr lang="en-US"/>
        </a:p>
      </dgm:t>
    </dgm:pt>
    <dgm:pt modelId="{3EA346BD-3669-4762-AFD1-5B7227768FF5}" type="pres">
      <dgm:prSet presAssocID="{92B0127D-3396-4317-99A0-D918F3122855}" presName="sibTrans" presStyleLbl="bgSibTrans2D1" presStyleIdx="1" presStyleCnt="6"/>
      <dgm:spPr/>
      <dgm:t>
        <a:bodyPr/>
        <a:lstStyle/>
        <a:p>
          <a:endParaRPr lang="en-US"/>
        </a:p>
      </dgm:t>
    </dgm:pt>
    <dgm:pt modelId="{DDF3CA0C-BEEA-4FE7-9628-450295C1AF7C}" type="pres">
      <dgm:prSet presAssocID="{2EC509CC-3448-4094-930A-94D96283C9D4}" presName="compNode" presStyleCnt="0"/>
      <dgm:spPr/>
    </dgm:pt>
    <dgm:pt modelId="{07BA0DF7-5BE1-4745-90EC-E4A78815489D}" type="pres">
      <dgm:prSet presAssocID="{2EC509CC-3448-4094-930A-94D96283C9D4}" presName="dummyConnPt" presStyleCnt="0"/>
      <dgm:spPr/>
    </dgm:pt>
    <dgm:pt modelId="{C593A4D0-122D-4DFB-8CDB-091ABC82E0EF}" type="pres">
      <dgm:prSet presAssocID="{2EC509CC-3448-4094-930A-94D96283C9D4}" presName="node" presStyleLbl="node1" presStyleIdx="2" presStyleCnt="7">
        <dgm:presLayoutVars>
          <dgm:bulletEnabled val="1"/>
        </dgm:presLayoutVars>
      </dgm:prSet>
      <dgm:spPr/>
      <dgm:t>
        <a:bodyPr/>
        <a:lstStyle/>
        <a:p>
          <a:endParaRPr lang="en-US"/>
        </a:p>
      </dgm:t>
    </dgm:pt>
    <dgm:pt modelId="{67F3577E-E8D7-421D-BC7B-4693ED0821CF}" type="pres">
      <dgm:prSet presAssocID="{C9697C93-0DE9-4E25-8E69-29D60C423A34}" presName="sibTrans" presStyleLbl="bgSibTrans2D1" presStyleIdx="2" presStyleCnt="6"/>
      <dgm:spPr/>
      <dgm:t>
        <a:bodyPr/>
        <a:lstStyle/>
        <a:p>
          <a:endParaRPr lang="en-US"/>
        </a:p>
      </dgm:t>
    </dgm:pt>
    <dgm:pt modelId="{48B066A6-B436-4B50-9629-51354F677D55}" type="pres">
      <dgm:prSet presAssocID="{A55A594E-379E-4670-B8C7-C59E1985CB65}" presName="compNode" presStyleCnt="0"/>
      <dgm:spPr/>
    </dgm:pt>
    <dgm:pt modelId="{1414C2E1-8EAC-4F86-8668-832DB43FE96A}" type="pres">
      <dgm:prSet presAssocID="{A55A594E-379E-4670-B8C7-C59E1985CB65}" presName="dummyConnPt" presStyleCnt="0"/>
      <dgm:spPr/>
    </dgm:pt>
    <dgm:pt modelId="{1004F828-166C-4E37-8238-83A8D8405479}" type="pres">
      <dgm:prSet presAssocID="{A55A594E-379E-4670-B8C7-C59E1985CB65}" presName="node" presStyleLbl="node1" presStyleIdx="3" presStyleCnt="7">
        <dgm:presLayoutVars>
          <dgm:bulletEnabled val="1"/>
        </dgm:presLayoutVars>
      </dgm:prSet>
      <dgm:spPr/>
      <dgm:t>
        <a:bodyPr/>
        <a:lstStyle/>
        <a:p>
          <a:endParaRPr lang="en-US"/>
        </a:p>
      </dgm:t>
    </dgm:pt>
    <dgm:pt modelId="{E18235C5-EBF7-4C03-B4BF-A3FBA431151C}" type="pres">
      <dgm:prSet presAssocID="{DA69F81D-43A5-4EAF-B32D-B2F31FB4BA10}" presName="sibTrans" presStyleLbl="bgSibTrans2D1" presStyleIdx="3" presStyleCnt="6"/>
      <dgm:spPr/>
      <dgm:t>
        <a:bodyPr/>
        <a:lstStyle/>
        <a:p>
          <a:endParaRPr lang="en-US"/>
        </a:p>
      </dgm:t>
    </dgm:pt>
    <dgm:pt modelId="{0AD5243C-5AE1-45BC-BE62-1D9769DA2D8C}" type="pres">
      <dgm:prSet presAssocID="{DCA0FFC2-6D33-4E2F-8F73-D71DDCC4F37B}" presName="compNode" presStyleCnt="0"/>
      <dgm:spPr/>
    </dgm:pt>
    <dgm:pt modelId="{8A63DC9B-B821-4168-B1B9-0EA14405EE54}" type="pres">
      <dgm:prSet presAssocID="{DCA0FFC2-6D33-4E2F-8F73-D71DDCC4F37B}" presName="dummyConnPt" presStyleCnt="0"/>
      <dgm:spPr/>
    </dgm:pt>
    <dgm:pt modelId="{349D1D90-487A-422D-BF38-E8D20482A114}" type="pres">
      <dgm:prSet presAssocID="{DCA0FFC2-6D33-4E2F-8F73-D71DDCC4F37B}" presName="node" presStyleLbl="node1" presStyleIdx="4" presStyleCnt="7">
        <dgm:presLayoutVars>
          <dgm:bulletEnabled val="1"/>
        </dgm:presLayoutVars>
      </dgm:prSet>
      <dgm:spPr/>
      <dgm:t>
        <a:bodyPr/>
        <a:lstStyle/>
        <a:p>
          <a:endParaRPr lang="en-US"/>
        </a:p>
      </dgm:t>
    </dgm:pt>
    <dgm:pt modelId="{659F8DDE-1ECF-477A-BF99-123A4B51FE64}" type="pres">
      <dgm:prSet presAssocID="{728E1D1E-3C10-4402-9F9D-91FE8A1E13F0}" presName="sibTrans" presStyleLbl="bgSibTrans2D1" presStyleIdx="4" presStyleCnt="6"/>
      <dgm:spPr/>
      <dgm:t>
        <a:bodyPr/>
        <a:lstStyle/>
        <a:p>
          <a:endParaRPr lang="en-US"/>
        </a:p>
      </dgm:t>
    </dgm:pt>
    <dgm:pt modelId="{C57AF939-24EE-475D-90F2-650E405227DE}" type="pres">
      <dgm:prSet presAssocID="{E136B225-A08C-4197-986F-874995434445}" presName="compNode" presStyleCnt="0"/>
      <dgm:spPr/>
    </dgm:pt>
    <dgm:pt modelId="{995E1146-8F9F-4952-A1C3-C0297AF417B1}" type="pres">
      <dgm:prSet presAssocID="{E136B225-A08C-4197-986F-874995434445}" presName="dummyConnPt" presStyleCnt="0"/>
      <dgm:spPr/>
    </dgm:pt>
    <dgm:pt modelId="{D17F1757-FFA3-4048-B0C4-75733A92A572}" type="pres">
      <dgm:prSet presAssocID="{E136B225-A08C-4197-986F-874995434445}" presName="node" presStyleLbl="node1" presStyleIdx="5" presStyleCnt="7">
        <dgm:presLayoutVars>
          <dgm:bulletEnabled val="1"/>
        </dgm:presLayoutVars>
      </dgm:prSet>
      <dgm:spPr/>
      <dgm:t>
        <a:bodyPr/>
        <a:lstStyle/>
        <a:p>
          <a:endParaRPr lang="en-US"/>
        </a:p>
      </dgm:t>
    </dgm:pt>
    <dgm:pt modelId="{388077FB-4268-4BC1-B194-5C30F1AE3BF2}" type="pres">
      <dgm:prSet presAssocID="{8047AA6F-2272-4B48-82D6-882FD859ACBE}" presName="sibTrans" presStyleLbl="bgSibTrans2D1" presStyleIdx="5" presStyleCnt="6"/>
      <dgm:spPr/>
      <dgm:t>
        <a:bodyPr/>
        <a:lstStyle/>
        <a:p>
          <a:endParaRPr lang="en-US"/>
        </a:p>
      </dgm:t>
    </dgm:pt>
    <dgm:pt modelId="{89610496-AF97-4127-93F5-B2424859E9F7}" type="pres">
      <dgm:prSet presAssocID="{9D06DB45-D538-4760-B44B-FBC5A2E6C850}" presName="compNode" presStyleCnt="0"/>
      <dgm:spPr/>
    </dgm:pt>
    <dgm:pt modelId="{33BB944A-C303-4830-93BC-21E6F6AF8F59}" type="pres">
      <dgm:prSet presAssocID="{9D06DB45-D538-4760-B44B-FBC5A2E6C850}" presName="dummyConnPt" presStyleCnt="0"/>
      <dgm:spPr/>
    </dgm:pt>
    <dgm:pt modelId="{253ADAB5-B4AC-4301-9BE3-68CA499BB715}" type="pres">
      <dgm:prSet presAssocID="{9D06DB45-D538-4760-B44B-FBC5A2E6C850}" presName="node" presStyleLbl="node1" presStyleIdx="6" presStyleCnt="7">
        <dgm:presLayoutVars>
          <dgm:bulletEnabled val="1"/>
        </dgm:presLayoutVars>
      </dgm:prSet>
      <dgm:spPr/>
      <dgm:t>
        <a:bodyPr/>
        <a:lstStyle/>
        <a:p>
          <a:endParaRPr lang="en-US"/>
        </a:p>
      </dgm:t>
    </dgm:pt>
  </dgm:ptLst>
  <dgm:cxnLst>
    <dgm:cxn modelId="{DC2DBAC2-0D6D-49FE-AF44-9F854C0D17B5}" type="presOf" srcId="{B69A2F57-8471-452B-AFC6-A7375AA6F68E}" destId="{124A670B-54DA-4B67-AFDB-2AC267E77215}" srcOrd="0" destOrd="0" presId="urn:microsoft.com/office/officeart/2005/8/layout/bProcess4"/>
    <dgm:cxn modelId="{1570C53C-8F15-40D6-88C2-0D898F11B49C}" type="presOf" srcId="{E136B225-A08C-4197-986F-874995434445}" destId="{D17F1757-FFA3-4048-B0C4-75733A92A572}" srcOrd="0" destOrd="0" presId="urn:microsoft.com/office/officeart/2005/8/layout/bProcess4"/>
    <dgm:cxn modelId="{8042ECC6-595E-4E00-B86B-800B1BE0D9AB}" type="presOf" srcId="{2EC509CC-3448-4094-930A-94D96283C9D4}" destId="{C593A4D0-122D-4DFB-8CDB-091ABC82E0EF}" srcOrd="0" destOrd="0" presId="urn:microsoft.com/office/officeart/2005/8/layout/bProcess4"/>
    <dgm:cxn modelId="{DD9A696B-B04B-4BD2-BD3E-76FDF0C4AB42}" srcId="{C2A74D7D-08EF-4761-A559-365E689A15C2}" destId="{B69A2F57-8471-452B-AFC6-A7375AA6F68E}" srcOrd="1" destOrd="0" parTransId="{9812E479-5E6D-4103-9BD0-F84D67D7F275}" sibTransId="{92B0127D-3396-4317-99A0-D918F3122855}"/>
    <dgm:cxn modelId="{05A41686-360F-4BA0-911B-2DA1D389CFDF}" type="presOf" srcId="{8047AA6F-2272-4B48-82D6-882FD859ACBE}" destId="{388077FB-4268-4BC1-B194-5C30F1AE3BF2}" srcOrd="0" destOrd="0" presId="urn:microsoft.com/office/officeart/2005/8/layout/bProcess4"/>
    <dgm:cxn modelId="{940E6192-1D50-41B6-AC96-1E396F22F07C}" type="presOf" srcId="{DA69F81D-43A5-4EAF-B32D-B2F31FB4BA10}" destId="{E18235C5-EBF7-4C03-B4BF-A3FBA431151C}" srcOrd="0" destOrd="0" presId="urn:microsoft.com/office/officeart/2005/8/layout/bProcess4"/>
    <dgm:cxn modelId="{78433DF8-4568-4AA2-BDDE-4823C2628322}" srcId="{C2A74D7D-08EF-4761-A559-365E689A15C2}" destId="{9D06DB45-D538-4760-B44B-FBC5A2E6C850}" srcOrd="6" destOrd="0" parTransId="{62E218E3-29FE-449C-9156-CF8239791F9D}" sibTransId="{CB6919AE-722A-436D-B04E-9C2B1922BDB1}"/>
    <dgm:cxn modelId="{189CD8AA-C395-41DD-84B1-7B080EE23D01}" type="presOf" srcId="{9D06DB45-D538-4760-B44B-FBC5A2E6C850}" destId="{253ADAB5-B4AC-4301-9BE3-68CA499BB715}" srcOrd="0" destOrd="0" presId="urn:microsoft.com/office/officeart/2005/8/layout/bProcess4"/>
    <dgm:cxn modelId="{3B95513D-BD39-4B27-9012-644782D39E3B}" type="presOf" srcId="{DCA0FFC2-6D33-4E2F-8F73-D71DDCC4F37B}" destId="{349D1D90-487A-422D-BF38-E8D20482A114}" srcOrd="0" destOrd="0" presId="urn:microsoft.com/office/officeart/2005/8/layout/bProcess4"/>
    <dgm:cxn modelId="{40106F58-3CCB-423F-A014-14381A7D499E}" srcId="{C2A74D7D-08EF-4761-A559-365E689A15C2}" destId="{2EC509CC-3448-4094-930A-94D96283C9D4}" srcOrd="2" destOrd="0" parTransId="{9108E24E-1E47-42F1-B0E1-9CBCCC734D00}" sibTransId="{C9697C93-0DE9-4E25-8E69-29D60C423A34}"/>
    <dgm:cxn modelId="{348890D7-99A5-4BA7-AB51-D4A28EEE6305}" type="presOf" srcId="{A55A594E-379E-4670-B8C7-C59E1985CB65}" destId="{1004F828-166C-4E37-8238-83A8D8405479}" srcOrd="0" destOrd="0" presId="urn:microsoft.com/office/officeart/2005/8/layout/bProcess4"/>
    <dgm:cxn modelId="{8A89226D-C51B-4CA8-97D6-292C567C88C2}" srcId="{C2A74D7D-08EF-4761-A559-365E689A15C2}" destId="{A55A594E-379E-4670-B8C7-C59E1985CB65}" srcOrd="3" destOrd="0" parTransId="{DAFF3B13-1EC2-4623-A73C-0A3F881657CF}" sibTransId="{DA69F81D-43A5-4EAF-B32D-B2F31FB4BA10}"/>
    <dgm:cxn modelId="{1BFCF0B9-581C-40CF-BA3F-275A3C10ABFE}" srcId="{C2A74D7D-08EF-4761-A559-365E689A15C2}" destId="{DCA0FFC2-6D33-4E2F-8F73-D71DDCC4F37B}" srcOrd="4" destOrd="0" parTransId="{71F65A4A-D811-4B49-9151-B395BBACB433}" sibTransId="{728E1D1E-3C10-4402-9F9D-91FE8A1E13F0}"/>
    <dgm:cxn modelId="{6285B2A2-D887-4ED6-A583-CF07C298FE5D}" type="presOf" srcId="{C9697C93-0DE9-4E25-8E69-29D60C423A34}" destId="{67F3577E-E8D7-421D-BC7B-4693ED0821CF}" srcOrd="0" destOrd="0" presId="urn:microsoft.com/office/officeart/2005/8/layout/bProcess4"/>
    <dgm:cxn modelId="{6140F185-C335-4F3A-AE7E-08EE17513D96}" type="presOf" srcId="{C1C98FD0-944D-4F61-BACD-FC3931F881E4}" destId="{75425603-4363-4B3A-9314-78F87EECA35A}" srcOrd="0" destOrd="0" presId="urn:microsoft.com/office/officeart/2005/8/layout/bProcess4"/>
    <dgm:cxn modelId="{DA962926-C785-4ECF-98E1-250912CEABE2}" type="presOf" srcId="{728E1D1E-3C10-4402-9F9D-91FE8A1E13F0}" destId="{659F8DDE-1ECF-477A-BF99-123A4B51FE64}" srcOrd="0" destOrd="0" presId="urn:microsoft.com/office/officeart/2005/8/layout/bProcess4"/>
    <dgm:cxn modelId="{674F8771-020A-41BB-AB89-476F59AD1FD9}" type="presOf" srcId="{C2A74D7D-08EF-4761-A559-365E689A15C2}" destId="{0C59354C-44FE-460B-8386-6F3BA138A7F4}" srcOrd="0" destOrd="0" presId="urn:microsoft.com/office/officeart/2005/8/layout/bProcess4"/>
    <dgm:cxn modelId="{214BB6B1-7A65-4040-801B-8BE1A608DF3B}" type="presOf" srcId="{92B0127D-3396-4317-99A0-D918F3122855}" destId="{3EA346BD-3669-4762-AFD1-5B7227768FF5}" srcOrd="0" destOrd="0" presId="urn:microsoft.com/office/officeart/2005/8/layout/bProcess4"/>
    <dgm:cxn modelId="{79D6960A-62CA-4068-BEAD-A5DA0C72705C}" type="presOf" srcId="{E7A51325-6624-4F66-BDD4-A26313564C7F}" destId="{146A8732-5A38-41CB-876A-828A5A4C4828}" srcOrd="0" destOrd="0" presId="urn:microsoft.com/office/officeart/2005/8/layout/bProcess4"/>
    <dgm:cxn modelId="{DC0DD7AF-08CF-4B86-BFFA-CE0D4BA1B84E}" srcId="{C2A74D7D-08EF-4761-A559-365E689A15C2}" destId="{E7A51325-6624-4F66-BDD4-A26313564C7F}" srcOrd="0" destOrd="0" parTransId="{577421F9-40B5-4E01-8DBE-D2ADB79E3EB8}" sibTransId="{C1C98FD0-944D-4F61-BACD-FC3931F881E4}"/>
    <dgm:cxn modelId="{3F556B08-BAD6-495B-9E01-8742C72B0EA7}" srcId="{C2A74D7D-08EF-4761-A559-365E689A15C2}" destId="{E136B225-A08C-4197-986F-874995434445}" srcOrd="5" destOrd="0" parTransId="{4CA13CCA-677C-48FE-9CE3-CFA36418EEE4}" sibTransId="{8047AA6F-2272-4B48-82D6-882FD859ACBE}"/>
    <dgm:cxn modelId="{88CFF277-B827-4918-8E78-6B04DC3EF9D5}" type="presParOf" srcId="{0C59354C-44FE-460B-8386-6F3BA138A7F4}" destId="{4732BB5D-72F2-4CB8-83D8-F94ACF3F621E}" srcOrd="0" destOrd="0" presId="urn:microsoft.com/office/officeart/2005/8/layout/bProcess4"/>
    <dgm:cxn modelId="{8E31390F-508E-406C-BDE1-1A4ED500FBBC}" type="presParOf" srcId="{4732BB5D-72F2-4CB8-83D8-F94ACF3F621E}" destId="{55E1D1ED-D3A8-439F-BA52-5A34719DF8C8}" srcOrd="0" destOrd="0" presId="urn:microsoft.com/office/officeart/2005/8/layout/bProcess4"/>
    <dgm:cxn modelId="{AE6A819E-5B00-494E-8AD6-67438822FDC1}" type="presParOf" srcId="{4732BB5D-72F2-4CB8-83D8-F94ACF3F621E}" destId="{146A8732-5A38-41CB-876A-828A5A4C4828}" srcOrd="1" destOrd="0" presId="urn:microsoft.com/office/officeart/2005/8/layout/bProcess4"/>
    <dgm:cxn modelId="{B6652445-BEDE-4A2C-A325-6523B00BD283}" type="presParOf" srcId="{0C59354C-44FE-460B-8386-6F3BA138A7F4}" destId="{75425603-4363-4B3A-9314-78F87EECA35A}" srcOrd="1" destOrd="0" presId="urn:microsoft.com/office/officeart/2005/8/layout/bProcess4"/>
    <dgm:cxn modelId="{FF4C9BAB-5594-4BE4-A3EC-2BBF9BA2F54C}" type="presParOf" srcId="{0C59354C-44FE-460B-8386-6F3BA138A7F4}" destId="{D7992720-9009-48D6-9A3B-EE87E4708DB8}" srcOrd="2" destOrd="0" presId="urn:microsoft.com/office/officeart/2005/8/layout/bProcess4"/>
    <dgm:cxn modelId="{8D38E90F-B68B-43B9-A4AE-DC1EDA262302}" type="presParOf" srcId="{D7992720-9009-48D6-9A3B-EE87E4708DB8}" destId="{44B4AED0-08E3-4CEE-9902-1E0A8883D661}" srcOrd="0" destOrd="0" presId="urn:microsoft.com/office/officeart/2005/8/layout/bProcess4"/>
    <dgm:cxn modelId="{0397A867-4416-4064-87CA-9450EADB0ED7}" type="presParOf" srcId="{D7992720-9009-48D6-9A3B-EE87E4708DB8}" destId="{124A670B-54DA-4B67-AFDB-2AC267E77215}" srcOrd="1" destOrd="0" presId="urn:microsoft.com/office/officeart/2005/8/layout/bProcess4"/>
    <dgm:cxn modelId="{DD7ED6D1-0DC2-4594-8672-AE3C326065C6}" type="presParOf" srcId="{0C59354C-44FE-460B-8386-6F3BA138A7F4}" destId="{3EA346BD-3669-4762-AFD1-5B7227768FF5}" srcOrd="3" destOrd="0" presId="urn:microsoft.com/office/officeart/2005/8/layout/bProcess4"/>
    <dgm:cxn modelId="{F353D532-DCBF-4668-8AB2-AD8BBAE93805}" type="presParOf" srcId="{0C59354C-44FE-460B-8386-6F3BA138A7F4}" destId="{DDF3CA0C-BEEA-4FE7-9628-450295C1AF7C}" srcOrd="4" destOrd="0" presId="urn:microsoft.com/office/officeart/2005/8/layout/bProcess4"/>
    <dgm:cxn modelId="{886C263B-C388-430B-9E6C-421D33418DC0}" type="presParOf" srcId="{DDF3CA0C-BEEA-4FE7-9628-450295C1AF7C}" destId="{07BA0DF7-5BE1-4745-90EC-E4A78815489D}" srcOrd="0" destOrd="0" presId="urn:microsoft.com/office/officeart/2005/8/layout/bProcess4"/>
    <dgm:cxn modelId="{75B21610-218D-49FC-97C2-ACD59C092ADA}" type="presParOf" srcId="{DDF3CA0C-BEEA-4FE7-9628-450295C1AF7C}" destId="{C593A4D0-122D-4DFB-8CDB-091ABC82E0EF}" srcOrd="1" destOrd="0" presId="urn:microsoft.com/office/officeart/2005/8/layout/bProcess4"/>
    <dgm:cxn modelId="{1D384006-CBE9-4BE1-9041-53BBB617D4AA}" type="presParOf" srcId="{0C59354C-44FE-460B-8386-6F3BA138A7F4}" destId="{67F3577E-E8D7-421D-BC7B-4693ED0821CF}" srcOrd="5" destOrd="0" presId="urn:microsoft.com/office/officeart/2005/8/layout/bProcess4"/>
    <dgm:cxn modelId="{FA4493DA-FA38-453E-BF2C-70F835CDF84C}" type="presParOf" srcId="{0C59354C-44FE-460B-8386-6F3BA138A7F4}" destId="{48B066A6-B436-4B50-9629-51354F677D55}" srcOrd="6" destOrd="0" presId="urn:microsoft.com/office/officeart/2005/8/layout/bProcess4"/>
    <dgm:cxn modelId="{05DB9709-3887-4861-A12F-04EE35FA1F49}" type="presParOf" srcId="{48B066A6-B436-4B50-9629-51354F677D55}" destId="{1414C2E1-8EAC-4F86-8668-832DB43FE96A}" srcOrd="0" destOrd="0" presId="urn:microsoft.com/office/officeart/2005/8/layout/bProcess4"/>
    <dgm:cxn modelId="{760C02B4-0106-4D09-AE95-58293278E9C5}" type="presParOf" srcId="{48B066A6-B436-4B50-9629-51354F677D55}" destId="{1004F828-166C-4E37-8238-83A8D8405479}" srcOrd="1" destOrd="0" presId="urn:microsoft.com/office/officeart/2005/8/layout/bProcess4"/>
    <dgm:cxn modelId="{67B28973-0C46-41A2-9D3C-5871F2FDCAFE}" type="presParOf" srcId="{0C59354C-44FE-460B-8386-6F3BA138A7F4}" destId="{E18235C5-EBF7-4C03-B4BF-A3FBA431151C}" srcOrd="7" destOrd="0" presId="urn:microsoft.com/office/officeart/2005/8/layout/bProcess4"/>
    <dgm:cxn modelId="{448495B8-2ED1-4EE0-8B1A-88FF19D34FC4}" type="presParOf" srcId="{0C59354C-44FE-460B-8386-6F3BA138A7F4}" destId="{0AD5243C-5AE1-45BC-BE62-1D9769DA2D8C}" srcOrd="8" destOrd="0" presId="urn:microsoft.com/office/officeart/2005/8/layout/bProcess4"/>
    <dgm:cxn modelId="{4DD97A3F-44DC-4194-8C8E-A44ECEA06D6F}" type="presParOf" srcId="{0AD5243C-5AE1-45BC-BE62-1D9769DA2D8C}" destId="{8A63DC9B-B821-4168-B1B9-0EA14405EE54}" srcOrd="0" destOrd="0" presId="urn:microsoft.com/office/officeart/2005/8/layout/bProcess4"/>
    <dgm:cxn modelId="{D1AB87BB-0154-432C-84CC-919E164938EC}" type="presParOf" srcId="{0AD5243C-5AE1-45BC-BE62-1D9769DA2D8C}" destId="{349D1D90-487A-422D-BF38-E8D20482A114}" srcOrd="1" destOrd="0" presId="urn:microsoft.com/office/officeart/2005/8/layout/bProcess4"/>
    <dgm:cxn modelId="{0F570286-41A2-40CB-B6F3-1FDFA55D78B9}" type="presParOf" srcId="{0C59354C-44FE-460B-8386-6F3BA138A7F4}" destId="{659F8DDE-1ECF-477A-BF99-123A4B51FE64}" srcOrd="9" destOrd="0" presId="urn:microsoft.com/office/officeart/2005/8/layout/bProcess4"/>
    <dgm:cxn modelId="{B0E1D05C-81AB-4EFE-8B93-0520BDD7B4EA}" type="presParOf" srcId="{0C59354C-44FE-460B-8386-6F3BA138A7F4}" destId="{C57AF939-24EE-475D-90F2-650E405227DE}" srcOrd="10" destOrd="0" presId="urn:microsoft.com/office/officeart/2005/8/layout/bProcess4"/>
    <dgm:cxn modelId="{AC4D2437-3842-42DF-8B7C-C3387F317901}" type="presParOf" srcId="{C57AF939-24EE-475D-90F2-650E405227DE}" destId="{995E1146-8F9F-4952-A1C3-C0297AF417B1}" srcOrd="0" destOrd="0" presId="urn:microsoft.com/office/officeart/2005/8/layout/bProcess4"/>
    <dgm:cxn modelId="{6F970043-B3F0-458A-8E43-1C3868B21E9A}" type="presParOf" srcId="{C57AF939-24EE-475D-90F2-650E405227DE}" destId="{D17F1757-FFA3-4048-B0C4-75733A92A572}" srcOrd="1" destOrd="0" presId="urn:microsoft.com/office/officeart/2005/8/layout/bProcess4"/>
    <dgm:cxn modelId="{0A1A1AC3-84CC-404E-8202-F44DA5335BD0}" type="presParOf" srcId="{0C59354C-44FE-460B-8386-6F3BA138A7F4}" destId="{388077FB-4268-4BC1-B194-5C30F1AE3BF2}" srcOrd="11" destOrd="0" presId="urn:microsoft.com/office/officeart/2005/8/layout/bProcess4"/>
    <dgm:cxn modelId="{4B69295E-59D9-4BF2-87D4-770CE3ECD0E3}" type="presParOf" srcId="{0C59354C-44FE-460B-8386-6F3BA138A7F4}" destId="{89610496-AF97-4127-93F5-B2424859E9F7}" srcOrd="12" destOrd="0" presId="urn:microsoft.com/office/officeart/2005/8/layout/bProcess4"/>
    <dgm:cxn modelId="{0910DC80-1C83-452F-A820-8C6687DEFB2E}" type="presParOf" srcId="{89610496-AF97-4127-93F5-B2424859E9F7}" destId="{33BB944A-C303-4830-93BC-21E6F6AF8F59}" srcOrd="0" destOrd="0" presId="urn:microsoft.com/office/officeart/2005/8/layout/bProcess4"/>
    <dgm:cxn modelId="{7489BB00-D826-4EFC-B906-1E0E6355A1D9}" type="presParOf" srcId="{89610496-AF97-4127-93F5-B2424859E9F7}" destId="{253ADAB5-B4AC-4301-9BE3-68CA499BB715}"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A94093-8510-4AD9-8506-BE0E05ED6BAE}">
      <dsp:nvSpPr>
        <dsp:cNvPr id="0" name=""/>
        <dsp:cNvSpPr/>
      </dsp:nvSpPr>
      <dsp:spPr>
        <a:xfrm>
          <a:off x="3293244" y="719772"/>
          <a:ext cx="1741415" cy="302229"/>
        </a:xfrm>
        <a:custGeom>
          <a:avLst/>
          <a:gdLst/>
          <a:ahLst/>
          <a:cxnLst/>
          <a:rect l="0" t="0" r="0" b="0"/>
          <a:pathLst>
            <a:path>
              <a:moveTo>
                <a:pt x="0" y="0"/>
              </a:moveTo>
              <a:lnTo>
                <a:pt x="0" y="151114"/>
              </a:lnTo>
              <a:lnTo>
                <a:pt x="1741415" y="151114"/>
              </a:lnTo>
              <a:lnTo>
                <a:pt x="1741415" y="302229"/>
              </a:lnTo>
            </a:path>
          </a:pathLst>
        </a:custGeom>
        <a:noFill/>
        <a:ln w="12700" cap="flat" cmpd="sng" algn="ctr">
          <a:solidFill>
            <a:schemeClr val="accent4">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141673-420C-4CB5-8CC3-B9FB7CB20BA3}">
      <dsp:nvSpPr>
        <dsp:cNvPr id="0" name=""/>
        <dsp:cNvSpPr/>
      </dsp:nvSpPr>
      <dsp:spPr>
        <a:xfrm>
          <a:off x="2717569" y="1741594"/>
          <a:ext cx="215877" cy="1683848"/>
        </a:xfrm>
        <a:custGeom>
          <a:avLst/>
          <a:gdLst/>
          <a:ahLst/>
          <a:cxnLst/>
          <a:rect l="0" t="0" r="0" b="0"/>
          <a:pathLst>
            <a:path>
              <a:moveTo>
                <a:pt x="0" y="0"/>
              </a:moveTo>
              <a:lnTo>
                <a:pt x="0" y="1683848"/>
              </a:lnTo>
              <a:lnTo>
                <a:pt x="215877" y="1683848"/>
              </a:lnTo>
            </a:path>
          </a:pathLst>
        </a:custGeom>
        <a:no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99FA7E-4843-45D7-9268-B849CCE2D56C}">
      <dsp:nvSpPr>
        <dsp:cNvPr id="0" name=""/>
        <dsp:cNvSpPr/>
      </dsp:nvSpPr>
      <dsp:spPr>
        <a:xfrm>
          <a:off x="2717569" y="1741594"/>
          <a:ext cx="215877" cy="662025"/>
        </a:xfrm>
        <a:custGeom>
          <a:avLst/>
          <a:gdLst/>
          <a:ahLst/>
          <a:cxnLst/>
          <a:rect l="0" t="0" r="0" b="0"/>
          <a:pathLst>
            <a:path>
              <a:moveTo>
                <a:pt x="0" y="0"/>
              </a:moveTo>
              <a:lnTo>
                <a:pt x="0" y="662025"/>
              </a:lnTo>
              <a:lnTo>
                <a:pt x="215877" y="662025"/>
              </a:lnTo>
            </a:path>
          </a:pathLst>
        </a:custGeom>
        <a:no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9FB8DA-E094-45D6-8375-973FF05CFF7F}">
      <dsp:nvSpPr>
        <dsp:cNvPr id="0" name=""/>
        <dsp:cNvSpPr/>
      </dsp:nvSpPr>
      <dsp:spPr>
        <a:xfrm>
          <a:off x="3247524" y="719772"/>
          <a:ext cx="91440" cy="302229"/>
        </a:xfrm>
        <a:custGeom>
          <a:avLst/>
          <a:gdLst/>
          <a:ahLst/>
          <a:cxnLst/>
          <a:rect l="0" t="0" r="0" b="0"/>
          <a:pathLst>
            <a:path>
              <a:moveTo>
                <a:pt x="45720" y="0"/>
              </a:moveTo>
              <a:lnTo>
                <a:pt x="45720" y="302229"/>
              </a:lnTo>
            </a:path>
          </a:pathLst>
        </a:custGeom>
        <a:noFill/>
        <a:ln w="12700" cap="flat" cmpd="sng" algn="ctr">
          <a:solidFill>
            <a:schemeClr val="accent4">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14E385-1C4F-4600-9EB5-47E1A0A68EA8}">
      <dsp:nvSpPr>
        <dsp:cNvPr id="0" name=""/>
        <dsp:cNvSpPr/>
      </dsp:nvSpPr>
      <dsp:spPr>
        <a:xfrm>
          <a:off x="1551828" y="719772"/>
          <a:ext cx="1741415" cy="302229"/>
        </a:xfrm>
        <a:custGeom>
          <a:avLst/>
          <a:gdLst/>
          <a:ahLst/>
          <a:cxnLst/>
          <a:rect l="0" t="0" r="0" b="0"/>
          <a:pathLst>
            <a:path>
              <a:moveTo>
                <a:pt x="1741415" y="0"/>
              </a:moveTo>
              <a:lnTo>
                <a:pt x="1741415" y="151114"/>
              </a:lnTo>
              <a:lnTo>
                <a:pt x="0" y="151114"/>
              </a:lnTo>
              <a:lnTo>
                <a:pt x="0" y="302229"/>
              </a:lnTo>
            </a:path>
          </a:pathLst>
        </a:custGeom>
        <a:noFill/>
        <a:ln w="12700" cap="flat" cmpd="sng" algn="ctr">
          <a:solidFill>
            <a:schemeClr val="accent4">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82F14F-F956-43C9-B5EB-F25B63501DD3}">
      <dsp:nvSpPr>
        <dsp:cNvPr id="0" name=""/>
        <dsp:cNvSpPr/>
      </dsp:nvSpPr>
      <dsp:spPr>
        <a:xfrm>
          <a:off x="2573651" y="179"/>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REAGIRANJE NA AUTOMATSKE MISLI</a:t>
          </a:r>
          <a:endParaRPr lang="en-GB" sz="1600" kern="1200" dirty="0"/>
        </a:p>
      </dsp:txBody>
      <dsp:txXfrm>
        <a:off x="2573651" y="179"/>
        <a:ext cx="1439186" cy="719593"/>
      </dsp:txXfrm>
    </dsp:sp>
    <dsp:sp modelId="{41449D84-941B-48CE-9D1E-79DA0A39E605}">
      <dsp:nvSpPr>
        <dsp:cNvPr id="0" name=""/>
        <dsp:cNvSpPr/>
      </dsp:nvSpPr>
      <dsp:spPr>
        <a:xfrm>
          <a:off x="832235" y="1022001"/>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Terapijske bilješke</a:t>
          </a:r>
          <a:endParaRPr lang="en-GB" sz="1600" kern="1200" dirty="0"/>
        </a:p>
      </dsp:txBody>
      <dsp:txXfrm>
        <a:off x="832235" y="1022001"/>
        <a:ext cx="1439186" cy="719593"/>
      </dsp:txXfrm>
    </dsp:sp>
    <dsp:sp modelId="{32BAEE12-D27F-4529-A454-50A7ED39235D}">
      <dsp:nvSpPr>
        <dsp:cNvPr id="0" name=""/>
        <dsp:cNvSpPr/>
      </dsp:nvSpPr>
      <dsp:spPr>
        <a:xfrm>
          <a:off x="2573651" y="1022001"/>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Radni listovi</a:t>
          </a:r>
          <a:endParaRPr lang="en-GB" sz="1600" kern="1200" dirty="0"/>
        </a:p>
      </dsp:txBody>
      <dsp:txXfrm>
        <a:off x="2573651" y="1022001"/>
        <a:ext cx="1439186" cy="719593"/>
      </dsp:txXfrm>
    </dsp:sp>
    <dsp:sp modelId="{E7682F74-FE9C-4C5B-BABA-36A0EFC3364B}">
      <dsp:nvSpPr>
        <dsp:cNvPr id="0" name=""/>
        <dsp:cNvSpPr/>
      </dsp:nvSpPr>
      <dsp:spPr>
        <a:xfrm>
          <a:off x="2933447" y="2043824"/>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Zapis disfunkcionalnih misli</a:t>
          </a:r>
          <a:endParaRPr lang="en-GB" sz="1600" kern="1200" dirty="0"/>
        </a:p>
      </dsp:txBody>
      <dsp:txXfrm>
        <a:off x="2933447" y="2043824"/>
        <a:ext cx="1439186" cy="719593"/>
      </dsp:txXfrm>
    </dsp:sp>
    <dsp:sp modelId="{C649AC7A-11A1-4CEC-8AB7-5F926681297B}">
      <dsp:nvSpPr>
        <dsp:cNvPr id="0" name=""/>
        <dsp:cNvSpPr/>
      </dsp:nvSpPr>
      <dsp:spPr>
        <a:xfrm>
          <a:off x="2933447" y="3065646"/>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Testiraj svoju misao</a:t>
          </a:r>
          <a:endParaRPr lang="en-GB" sz="1600" kern="1200" dirty="0"/>
        </a:p>
      </dsp:txBody>
      <dsp:txXfrm>
        <a:off x="2933447" y="3065646"/>
        <a:ext cx="1439186" cy="719593"/>
      </dsp:txXfrm>
    </dsp:sp>
    <dsp:sp modelId="{C1CA2FC3-1E77-45EF-B0A6-0DB00AEEED37}">
      <dsp:nvSpPr>
        <dsp:cNvPr id="0" name=""/>
        <dsp:cNvSpPr/>
      </dsp:nvSpPr>
      <dsp:spPr>
        <a:xfrm>
          <a:off x="4315066" y="1022001"/>
          <a:ext cx="1439186" cy="71959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Ostale tehnike</a:t>
          </a:r>
          <a:endParaRPr lang="en-GB" sz="1600" kern="1200" dirty="0"/>
        </a:p>
      </dsp:txBody>
      <dsp:txXfrm>
        <a:off x="4315066" y="1022001"/>
        <a:ext cx="1439186" cy="7195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425603-4363-4B3A-9314-78F87EECA35A}">
      <dsp:nvSpPr>
        <dsp:cNvPr id="0" name=""/>
        <dsp:cNvSpPr/>
      </dsp:nvSpPr>
      <dsp:spPr>
        <a:xfrm rot="5400000">
          <a:off x="-522667" y="1558788"/>
          <a:ext cx="2436006" cy="293493"/>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6A8732-5A38-41CB-876A-828A5A4C4828}">
      <dsp:nvSpPr>
        <dsp:cNvPr id="0" name=""/>
        <dsp:cNvSpPr/>
      </dsp:nvSpPr>
      <dsp:spPr>
        <a:xfrm>
          <a:off x="38240" y="4907"/>
          <a:ext cx="3261040" cy="195662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Terapeut treba ovladati tehnikom (s vlastitim AM)</a:t>
          </a:r>
          <a:endParaRPr lang="en-GB" sz="1800" kern="1200" dirty="0"/>
        </a:p>
      </dsp:txBody>
      <dsp:txXfrm>
        <a:off x="95548" y="62215"/>
        <a:ext cx="3146424" cy="1842008"/>
      </dsp:txXfrm>
    </dsp:sp>
    <dsp:sp modelId="{3EA346BD-3669-4762-AFD1-5B7227768FF5}">
      <dsp:nvSpPr>
        <dsp:cNvPr id="0" name=""/>
        <dsp:cNvSpPr/>
      </dsp:nvSpPr>
      <dsp:spPr>
        <a:xfrm rot="5400000">
          <a:off x="-522667" y="4004568"/>
          <a:ext cx="2436006" cy="293493"/>
        </a:xfrm>
        <a:prstGeom prst="rect">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24A670B-54DA-4B67-AFDB-2AC267E77215}">
      <dsp:nvSpPr>
        <dsp:cNvPr id="0" name=""/>
        <dsp:cNvSpPr/>
      </dsp:nvSpPr>
      <dsp:spPr>
        <a:xfrm>
          <a:off x="38240" y="2450687"/>
          <a:ext cx="3261040" cy="195662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Uvođenje tehnike u dva stupnja:</a:t>
          </a:r>
        </a:p>
        <a:p>
          <a:pPr lvl="0" algn="ctr" defTabSz="800100">
            <a:lnSpc>
              <a:spcPct val="90000"/>
            </a:lnSpc>
            <a:spcBef>
              <a:spcPct val="0"/>
            </a:spcBef>
            <a:spcAft>
              <a:spcPct val="35000"/>
            </a:spcAft>
          </a:pPr>
          <a:r>
            <a:rPr lang="hr-HR" sz="1800" kern="1200" dirty="0"/>
            <a:t>- Prve četiri kolone</a:t>
          </a:r>
        </a:p>
        <a:p>
          <a:pPr lvl="0" algn="ctr" defTabSz="800100">
            <a:lnSpc>
              <a:spcPct val="90000"/>
            </a:lnSpc>
            <a:spcBef>
              <a:spcPct val="0"/>
            </a:spcBef>
            <a:spcAft>
              <a:spcPct val="35000"/>
            </a:spcAft>
          </a:pPr>
          <a:r>
            <a:rPr lang="hr-HR" sz="1800" kern="1200" dirty="0"/>
            <a:t>- Zadnje dvije kolone</a:t>
          </a:r>
          <a:endParaRPr lang="en-GB" sz="1800" kern="1200" dirty="0"/>
        </a:p>
      </dsp:txBody>
      <dsp:txXfrm>
        <a:off x="95548" y="2507995"/>
        <a:ext cx="3146424" cy="1842008"/>
      </dsp:txXfrm>
    </dsp:sp>
    <dsp:sp modelId="{67F3577E-E8D7-421D-BC7B-4693ED0821CF}">
      <dsp:nvSpPr>
        <dsp:cNvPr id="0" name=""/>
        <dsp:cNvSpPr/>
      </dsp:nvSpPr>
      <dsp:spPr>
        <a:xfrm>
          <a:off x="700222" y="5227458"/>
          <a:ext cx="4327410" cy="293493"/>
        </a:xfrm>
        <a:prstGeom prst="rect">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593A4D0-122D-4DFB-8CDB-091ABC82E0EF}">
      <dsp:nvSpPr>
        <dsp:cNvPr id="0" name=""/>
        <dsp:cNvSpPr/>
      </dsp:nvSpPr>
      <dsp:spPr>
        <a:xfrm>
          <a:off x="38240" y="4896468"/>
          <a:ext cx="3261040" cy="195662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Terapeut treba utvrditi da li klijent razumije i vjeruje u kognitivni model prije uvođenja tehnike </a:t>
          </a:r>
          <a:endParaRPr lang="en-GB" sz="1800" kern="1200" dirty="0"/>
        </a:p>
      </dsp:txBody>
      <dsp:txXfrm>
        <a:off x="95548" y="4953776"/>
        <a:ext cx="3146424" cy="1842008"/>
      </dsp:txXfrm>
    </dsp:sp>
    <dsp:sp modelId="{E18235C5-EBF7-4C03-B4BF-A3FBA431151C}">
      <dsp:nvSpPr>
        <dsp:cNvPr id="0" name=""/>
        <dsp:cNvSpPr/>
      </dsp:nvSpPr>
      <dsp:spPr>
        <a:xfrm rot="16200000">
          <a:off x="3814516" y="4004568"/>
          <a:ext cx="2436006" cy="293493"/>
        </a:xfrm>
        <a:prstGeom prst="rect">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04F828-166C-4E37-8238-83A8D8405479}">
      <dsp:nvSpPr>
        <dsp:cNvPr id="0" name=""/>
        <dsp:cNvSpPr/>
      </dsp:nvSpPr>
      <dsp:spPr>
        <a:xfrm>
          <a:off x="4375424" y="4896468"/>
          <a:ext cx="3261040" cy="195662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Klijent treba moći identificirati svoje AM, emocije i fiziološke reakcije</a:t>
          </a:r>
          <a:endParaRPr lang="en-GB" sz="1800" kern="1200" dirty="0"/>
        </a:p>
      </dsp:txBody>
      <dsp:txXfrm>
        <a:off x="4432732" y="4953776"/>
        <a:ext cx="3146424" cy="1842008"/>
      </dsp:txXfrm>
    </dsp:sp>
    <dsp:sp modelId="{659F8DDE-1ECF-477A-BF99-123A4B51FE64}">
      <dsp:nvSpPr>
        <dsp:cNvPr id="0" name=""/>
        <dsp:cNvSpPr/>
      </dsp:nvSpPr>
      <dsp:spPr>
        <a:xfrm rot="16200000">
          <a:off x="3814516" y="1558788"/>
          <a:ext cx="2436006" cy="293493"/>
        </a:xfrm>
        <a:prstGeom prst="rect">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49D1D90-487A-422D-BF38-E8D20482A114}">
      <dsp:nvSpPr>
        <dsp:cNvPr id="0" name=""/>
        <dsp:cNvSpPr/>
      </dsp:nvSpPr>
      <dsp:spPr>
        <a:xfrm>
          <a:off x="4375424" y="2450687"/>
          <a:ext cx="3261040" cy="195662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Klijent treba biti samostalan u ispunjavanju prve četiri kolone prije ispunjavanja adaptivnog odgovora i posljedice </a:t>
          </a:r>
          <a:endParaRPr lang="en-GB" sz="1800" kern="1200" dirty="0"/>
        </a:p>
      </dsp:txBody>
      <dsp:txXfrm>
        <a:off x="4432732" y="2507995"/>
        <a:ext cx="3146424" cy="1842008"/>
      </dsp:txXfrm>
    </dsp:sp>
    <dsp:sp modelId="{388077FB-4268-4BC1-B194-5C30F1AE3BF2}">
      <dsp:nvSpPr>
        <dsp:cNvPr id="0" name=""/>
        <dsp:cNvSpPr/>
      </dsp:nvSpPr>
      <dsp:spPr>
        <a:xfrm>
          <a:off x="5037406" y="335898"/>
          <a:ext cx="4327410" cy="293493"/>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7F1757-FFA3-4048-B0C4-75733A92A572}">
      <dsp:nvSpPr>
        <dsp:cNvPr id="0" name=""/>
        <dsp:cNvSpPr/>
      </dsp:nvSpPr>
      <dsp:spPr>
        <a:xfrm>
          <a:off x="4375424" y="4907"/>
          <a:ext cx="3261040" cy="195662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Terapeut treba usmeno evaluirati barem jednu NAM s klijentom, prije demonstracije kako ispunjavati zadnje dvije kolone  </a:t>
          </a:r>
          <a:endParaRPr lang="en-GB" sz="1800" kern="1200" dirty="0"/>
        </a:p>
      </dsp:txBody>
      <dsp:txXfrm>
        <a:off x="4432732" y="62215"/>
        <a:ext cx="3146424" cy="1842008"/>
      </dsp:txXfrm>
    </dsp:sp>
    <dsp:sp modelId="{253ADAB5-B4AC-4301-9BE3-68CA499BB715}">
      <dsp:nvSpPr>
        <dsp:cNvPr id="0" name=""/>
        <dsp:cNvSpPr/>
      </dsp:nvSpPr>
      <dsp:spPr>
        <a:xfrm>
          <a:off x="8712608" y="4907"/>
          <a:ext cx="3261040" cy="195662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a:t>Ako klijent ne koristi ZDM između seansi preispitati NAM vezane za samu tehniku, pomoći s problem </a:t>
          </a:r>
          <a:r>
            <a:rPr lang="hr-HR" sz="1800" kern="1200" dirty="0" err="1"/>
            <a:t>solvingom</a:t>
          </a:r>
          <a:r>
            <a:rPr lang="hr-HR" sz="1800" kern="1200" dirty="0"/>
            <a:t>, predložiti ZDM kao eksperiment, podijeliti vlastito iskustvo s ZDM</a:t>
          </a:r>
          <a:endParaRPr lang="en-GB" sz="1800" kern="1200" dirty="0"/>
        </a:p>
      </dsp:txBody>
      <dsp:txXfrm>
        <a:off x="8769916" y="62215"/>
        <a:ext cx="3146424" cy="184200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4A18734-E031-42AF-8967-647F134A39CF}"/>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endParaRPr lang="en-GB"/>
          </a:p>
        </p:txBody>
      </p:sp>
      <p:sp>
        <p:nvSpPr>
          <p:cNvPr id="3" name="Podnaslov 2">
            <a:extLst>
              <a:ext uri="{FF2B5EF4-FFF2-40B4-BE49-F238E27FC236}">
                <a16:creationId xmlns:a16="http://schemas.microsoft.com/office/drawing/2014/main" id="{8FC608AB-EFDE-4A29-80E3-0D6A4D5AF8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GB"/>
          </a:p>
        </p:txBody>
      </p:sp>
      <p:sp>
        <p:nvSpPr>
          <p:cNvPr id="4" name="Rezervirano mjesto datuma 3">
            <a:extLst>
              <a:ext uri="{FF2B5EF4-FFF2-40B4-BE49-F238E27FC236}">
                <a16:creationId xmlns:a16="http://schemas.microsoft.com/office/drawing/2014/main" id="{4FD4AF77-7AF2-40A6-A31E-96306D2DB045}"/>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9594DAD0-6599-4873-AAFA-9543AAB06D3B}"/>
              </a:ext>
            </a:extLst>
          </p:cNvPr>
          <p:cNvSpPr>
            <a:spLocks noGrp="1"/>
          </p:cNvSpPr>
          <p:nvPr>
            <p:ph type="ftr" sz="quarter" idx="11"/>
          </p:nvPr>
        </p:nvSpPr>
        <p:spPr/>
        <p:txBody>
          <a:bodyPr/>
          <a:lstStyle/>
          <a:p>
            <a:endParaRPr lang="en-GB"/>
          </a:p>
        </p:txBody>
      </p:sp>
      <p:sp>
        <p:nvSpPr>
          <p:cNvPr id="6" name="Rezervirano mjesto broja slajda 5">
            <a:extLst>
              <a:ext uri="{FF2B5EF4-FFF2-40B4-BE49-F238E27FC236}">
                <a16:creationId xmlns:a16="http://schemas.microsoft.com/office/drawing/2014/main" id="{2246118B-C9FC-4BFD-8A95-56C9C3666917}"/>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268064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F50B17B-7E33-4D42-AA1E-265F85E65787}"/>
              </a:ext>
            </a:extLst>
          </p:cNvPr>
          <p:cNvSpPr>
            <a:spLocks noGrp="1"/>
          </p:cNvSpPr>
          <p:nvPr>
            <p:ph type="title"/>
          </p:nvPr>
        </p:nvSpPr>
        <p:spPr/>
        <p:txBody>
          <a:bodyPr/>
          <a:lstStyle/>
          <a:p>
            <a:r>
              <a:rPr lang="hr-HR"/>
              <a:t>Kliknite da biste uredili stil naslova matrice</a:t>
            </a:r>
            <a:endParaRPr lang="en-GB"/>
          </a:p>
        </p:txBody>
      </p:sp>
      <p:sp>
        <p:nvSpPr>
          <p:cNvPr id="3" name="Rezervirano mjesto okomitog teksta 2">
            <a:extLst>
              <a:ext uri="{FF2B5EF4-FFF2-40B4-BE49-F238E27FC236}">
                <a16:creationId xmlns:a16="http://schemas.microsoft.com/office/drawing/2014/main" id="{901BE058-13D9-4647-8587-A8144699D8E7}"/>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datuma 3">
            <a:extLst>
              <a:ext uri="{FF2B5EF4-FFF2-40B4-BE49-F238E27FC236}">
                <a16:creationId xmlns:a16="http://schemas.microsoft.com/office/drawing/2014/main" id="{EF995B48-950A-4366-8286-B2E5D77B6949}"/>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E5F834E7-4F52-4F8D-955A-061A0A403B53}"/>
              </a:ext>
            </a:extLst>
          </p:cNvPr>
          <p:cNvSpPr>
            <a:spLocks noGrp="1"/>
          </p:cNvSpPr>
          <p:nvPr>
            <p:ph type="ftr" sz="quarter" idx="11"/>
          </p:nvPr>
        </p:nvSpPr>
        <p:spPr/>
        <p:txBody>
          <a:bodyPr/>
          <a:lstStyle/>
          <a:p>
            <a:endParaRPr lang="en-GB"/>
          </a:p>
        </p:txBody>
      </p:sp>
      <p:sp>
        <p:nvSpPr>
          <p:cNvPr id="6" name="Rezervirano mjesto broja slajda 5">
            <a:extLst>
              <a:ext uri="{FF2B5EF4-FFF2-40B4-BE49-F238E27FC236}">
                <a16:creationId xmlns:a16="http://schemas.microsoft.com/office/drawing/2014/main" id="{B2D9A338-2DF4-4856-B986-0DE4F232E03E}"/>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81265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0A1F439E-8F94-4762-9111-C4A4D2BA5EFC}"/>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endParaRPr lang="en-GB"/>
          </a:p>
        </p:txBody>
      </p:sp>
      <p:sp>
        <p:nvSpPr>
          <p:cNvPr id="3" name="Rezervirano mjesto okomitog teksta 2">
            <a:extLst>
              <a:ext uri="{FF2B5EF4-FFF2-40B4-BE49-F238E27FC236}">
                <a16:creationId xmlns:a16="http://schemas.microsoft.com/office/drawing/2014/main" id="{5F7CB9A6-D628-4FF6-ACAE-9895F8A09F07}"/>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datuma 3">
            <a:extLst>
              <a:ext uri="{FF2B5EF4-FFF2-40B4-BE49-F238E27FC236}">
                <a16:creationId xmlns:a16="http://schemas.microsoft.com/office/drawing/2014/main" id="{D7083DB3-2F0D-49CB-8A06-D1A962F0D689}"/>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A013F22B-F92D-462E-B53B-4D6D65C6A382}"/>
              </a:ext>
            </a:extLst>
          </p:cNvPr>
          <p:cNvSpPr>
            <a:spLocks noGrp="1"/>
          </p:cNvSpPr>
          <p:nvPr>
            <p:ph type="ftr" sz="quarter" idx="11"/>
          </p:nvPr>
        </p:nvSpPr>
        <p:spPr/>
        <p:txBody>
          <a:bodyPr/>
          <a:lstStyle/>
          <a:p>
            <a:endParaRPr lang="en-GB"/>
          </a:p>
        </p:txBody>
      </p:sp>
      <p:sp>
        <p:nvSpPr>
          <p:cNvPr id="6" name="Rezervirano mjesto broja slajda 5">
            <a:extLst>
              <a:ext uri="{FF2B5EF4-FFF2-40B4-BE49-F238E27FC236}">
                <a16:creationId xmlns:a16="http://schemas.microsoft.com/office/drawing/2014/main" id="{01B4516F-8FB4-42A4-9E87-0BA38009AC43}"/>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127308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D1A703-A599-4569-BB0C-6F4109BEEB75}"/>
              </a:ext>
            </a:extLst>
          </p:cNvPr>
          <p:cNvSpPr>
            <a:spLocks noGrp="1"/>
          </p:cNvSpPr>
          <p:nvPr>
            <p:ph type="title"/>
          </p:nvPr>
        </p:nvSpPr>
        <p:spPr/>
        <p:txBody>
          <a:bodyPr/>
          <a:lstStyle/>
          <a:p>
            <a:r>
              <a:rPr lang="hr-HR"/>
              <a:t>Kliknite da biste uredili stil naslova matrice</a:t>
            </a:r>
            <a:endParaRPr lang="en-GB"/>
          </a:p>
        </p:txBody>
      </p:sp>
      <p:sp>
        <p:nvSpPr>
          <p:cNvPr id="3" name="Rezervirano mjesto sadržaja 2">
            <a:extLst>
              <a:ext uri="{FF2B5EF4-FFF2-40B4-BE49-F238E27FC236}">
                <a16:creationId xmlns:a16="http://schemas.microsoft.com/office/drawing/2014/main" id="{4BDBBEDE-070F-493E-83ED-515B20B13A2B}"/>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datuma 3">
            <a:extLst>
              <a:ext uri="{FF2B5EF4-FFF2-40B4-BE49-F238E27FC236}">
                <a16:creationId xmlns:a16="http://schemas.microsoft.com/office/drawing/2014/main" id="{0843EDBA-51D8-49E3-A8E1-A9C93DBEA6FD}"/>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F71D0172-FE0E-4859-B274-CEF5E84705AD}"/>
              </a:ext>
            </a:extLst>
          </p:cNvPr>
          <p:cNvSpPr>
            <a:spLocks noGrp="1"/>
          </p:cNvSpPr>
          <p:nvPr>
            <p:ph type="ftr" sz="quarter" idx="11"/>
          </p:nvPr>
        </p:nvSpPr>
        <p:spPr/>
        <p:txBody>
          <a:bodyPr/>
          <a:lstStyle/>
          <a:p>
            <a:endParaRPr lang="en-GB"/>
          </a:p>
        </p:txBody>
      </p:sp>
      <p:sp>
        <p:nvSpPr>
          <p:cNvPr id="6" name="Rezervirano mjesto broja slajda 5">
            <a:extLst>
              <a:ext uri="{FF2B5EF4-FFF2-40B4-BE49-F238E27FC236}">
                <a16:creationId xmlns:a16="http://schemas.microsoft.com/office/drawing/2014/main" id="{DDE68EF9-8D94-4EF8-AA60-6943D474BEA3}"/>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289186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D67350-0356-4DC2-AE4B-9E2D5D8B6758}"/>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endParaRPr lang="en-GB"/>
          </a:p>
        </p:txBody>
      </p:sp>
      <p:sp>
        <p:nvSpPr>
          <p:cNvPr id="3" name="Rezervirano mjesto teksta 2">
            <a:extLst>
              <a:ext uri="{FF2B5EF4-FFF2-40B4-BE49-F238E27FC236}">
                <a16:creationId xmlns:a16="http://schemas.microsoft.com/office/drawing/2014/main" id="{88204BA8-8574-4F4B-A03E-008383386C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A24F6ABE-7660-4065-8628-A343918D0CC5}"/>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D552A702-A141-4D2B-8168-28C9B194FE99}"/>
              </a:ext>
            </a:extLst>
          </p:cNvPr>
          <p:cNvSpPr>
            <a:spLocks noGrp="1"/>
          </p:cNvSpPr>
          <p:nvPr>
            <p:ph type="ftr" sz="quarter" idx="11"/>
          </p:nvPr>
        </p:nvSpPr>
        <p:spPr/>
        <p:txBody>
          <a:bodyPr/>
          <a:lstStyle/>
          <a:p>
            <a:endParaRPr lang="en-GB"/>
          </a:p>
        </p:txBody>
      </p:sp>
      <p:sp>
        <p:nvSpPr>
          <p:cNvPr id="6" name="Rezervirano mjesto broja slajda 5">
            <a:extLst>
              <a:ext uri="{FF2B5EF4-FFF2-40B4-BE49-F238E27FC236}">
                <a16:creationId xmlns:a16="http://schemas.microsoft.com/office/drawing/2014/main" id="{84B8D85B-178B-42AA-94DF-F28671150CE2}"/>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1788910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D047609-1247-4F9F-9A69-9F4DFAB7F0B7}"/>
              </a:ext>
            </a:extLst>
          </p:cNvPr>
          <p:cNvSpPr>
            <a:spLocks noGrp="1"/>
          </p:cNvSpPr>
          <p:nvPr>
            <p:ph type="title"/>
          </p:nvPr>
        </p:nvSpPr>
        <p:spPr/>
        <p:txBody>
          <a:bodyPr/>
          <a:lstStyle/>
          <a:p>
            <a:r>
              <a:rPr lang="hr-HR"/>
              <a:t>Kliknite da biste uredili stil naslova matrice</a:t>
            </a:r>
            <a:endParaRPr lang="en-GB"/>
          </a:p>
        </p:txBody>
      </p:sp>
      <p:sp>
        <p:nvSpPr>
          <p:cNvPr id="3" name="Rezervirano mjesto sadržaja 2">
            <a:extLst>
              <a:ext uri="{FF2B5EF4-FFF2-40B4-BE49-F238E27FC236}">
                <a16:creationId xmlns:a16="http://schemas.microsoft.com/office/drawing/2014/main" id="{1A01DC4C-20F0-405D-9B4C-8FACDCE347D9}"/>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sadržaja 3">
            <a:extLst>
              <a:ext uri="{FF2B5EF4-FFF2-40B4-BE49-F238E27FC236}">
                <a16:creationId xmlns:a16="http://schemas.microsoft.com/office/drawing/2014/main" id="{4A0D7187-A6FB-4742-A1C8-633B4D46FFE9}"/>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5" name="Rezervirano mjesto datuma 4">
            <a:extLst>
              <a:ext uri="{FF2B5EF4-FFF2-40B4-BE49-F238E27FC236}">
                <a16:creationId xmlns:a16="http://schemas.microsoft.com/office/drawing/2014/main" id="{89CA8166-5277-45DC-83BB-B475196F6334}"/>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6" name="Rezervirano mjesto podnožja 5">
            <a:extLst>
              <a:ext uri="{FF2B5EF4-FFF2-40B4-BE49-F238E27FC236}">
                <a16:creationId xmlns:a16="http://schemas.microsoft.com/office/drawing/2014/main" id="{A21DCB78-4AE9-4D21-A317-431CFEBFED39}"/>
              </a:ext>
            </a:extLst>
          </p:cNvPr>
          <p:cNvSpPr>
            <a:spLocks noGrp="1"/>
          </p:cNvSpPr>
          <p:nvPr>
            <p:ph type="ftr" sz="quarter" idx="11"/>
          </p:nvPr>
        </p:nvSpPr>
        <p:spPr/>
        <p:txBody>
          <a:bodyPr/>
          <a:lstStyle/>
          <a:p>
            <a:endParaRPr lang="en-GB"/>
          </a:p>
        </p:txBody>
      </p:sp>
      <p:sp>
        <p:nvSpPr>
          <p:cNvPr id="7" name="Rezervirano mjesto broja slajda 6">
            <a:extLst>
              <a:ext uri="{FF2B5EF4-FFF2-40B4-BE49-F238E27FC236}">
                <a16:creationId xmlns:a16="http://schemas.microsoft.com/office/drawing/2014/main" id="{D0BC87A5-56BA-404E-A9B4-7003408F772B}"/>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165500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6BA697-1C91-4E27-BE3A-253841C5A777}"/>
              </a:ext>
            </a:extLst>
          </p:cNvPr>
          <p:cNvSpPr>
            <a:spLocks noGrp="1"/>
          </p:cNvSpPr>
          <p:nvPr>
            <p:ph type="title"/>
          </p:nvPr>
        </p:nvSpPr>
        <p:spPr>
          <a:xfrm>
            <a:off x="839788" y="365125"/>
            <a:ext cx="10515600" cy="1325563"/>
          </a:xfrm>
        </p:spPr>
        <p:txBody>
          <a:bodyPr/>
          <a:lstStyle/>
          <a:p>
            <a:r>
              <a:rPr lang="hr-HR"/>
              <a:t>Kliknite da biste uredili stil naslova matrice</a:t>
            </a:r>
            <a:endParaRPr lang="en-GB"/>
          </a:p>
        </p:txBody>
      </p:sp>
      <p:sp>
        <p:nvSpPr>
          <p:cNvPr id="3" name="Rezervirano mjesto teksta 2">
            <a:extLst>
              <a:ext uri="{FF2B5EF4-FFF2-40B4-BE49-F238E27FC236}">
                <a16:creationId xmlns:a16="http://schemas.microsoft.com/office/drawing/2014/main" id="{4A71BF5A-89B4-4275-9079-874EA891D4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5CFEBC4B-638B-4F91-9D8D-04F31F7A03A3}"/>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5" name="Rezervirano mjesto teksta 4">
            <a:extLst>
              <a:ext uri="{FF2B5EF4-FFF2-40B4-BE49-F238E27FC236}">
                <a16:creationId xmlns:a16="http://schemas.microsoft.com/office/drawing/2014/main" id="{BF036845-D936-4FAD-9CDB-8CDFFE8AED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93E40F9C-BD1B-4CF1-A3BC-865CEDAC362F}"/>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7" name="Rezervirano mjesto datuma 6">
            <a:extLst>
              <a:ext uri="{FF2B5EF4-FFF2-40B4-BE49-F238E27FC236}">
                <a16:creationId xmlns:a16="http://schemas.microsoft.com/office/drawing/2014/main" id="{6D0894C2-1436-49A2-ACCA-7E40CC731F15}"/>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8" name="Rezervirano mjesto podnožja 7">
            <a:extLst>
              <a:ext uri="{FF2B5EF4-FFF2-40B4-BE49-F238E27FC236}">
                <a16:creationId xmlns:a16="http://schemas.microsoft.com/office/drawing/2014/main" id="{14DB6498-8116-41CF-8F59-8EA01F12E035}"/>
              </a:ext>
            </a:extLst>
          </p:cNvPr>
          <p:cNvSpPr>
            <a:spLocks noGrp="1"/>
          </p:cNvSpPr>
          <p:nvPr>
            <p:ph type="ftr" sz="quarter" idx="11"/>
          </p:nvPr>
        </p:nvSpPr>
        <p:spPr/>
        <p:txBody>
          <a:bodyPr/>
          <a:lstStyle/>
          <a:p>
            <a:endParaRPr lang="en-GB"/>
          </a:p>
        </p:txBody>
      </p:sp>
      <p:sp>
        <p:nvSpPr>
          <p:cNvPr id="9" name="Rezervirano mjesto broja slajda 8">
            <a:extLst>
              <a:ext uri="{FF2B5EF4-FFF2-40B4-BE49-F238E27FC236}">
                <a16:creationId xmlns:a16="http://schemas.microsoft.com/office/drawing/2014/main" id="{521780FC-0439-4990-AA56-302DD1486BBF}"/>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416406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2C1A73-958D-4168-946D-414D11F22C6E}"/>
              </a:ext>
            </a:extLst>
          </p:cNvPr>
          <p:cNvSpPr>
            <a:spLocks noGrp="1"/>
          </p:cNvSpPr>
          <p:nvPr>
            <p:ph type="title"/>
          </p:nvPr>
        </p:nvSpPr>
        <p:spPr/>
        <p:txBody>
          <a:bodyPr/>
          <a:lstStyle/>
          <a:p>
            <a:r>
              <a:rPr lang="hr-HR"/>
              <a:t>Kliknite da biste uredili stil naslova matrice</a:t>
            </a:r>
            <a:endParaRPr lang="en-GB"/>
          </a:p>
        </p:txBody>
      </p:sp>
      <p:sp>
        <p:nvSpPr>
          <p:cNvPr id="3" name="Rezervirano mjesto datuma 2">
            <a:extLst>
              <a:ext uri="{FF2B5EF4-FFF2-40B4-BE49-F238E27FC236}">
                <a16:creationId xmlns:a16="http://schemas.microsoft.com/office/drawing/2014/main" id="{5C16BEA7-10EE-4A99-A46B-20B75FAE9279}"/>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4" name="Rezervirano mjesto podnožja 3">
            <a:extLst>
              <a:ext uri="{FF2B5EF4-FFF2-40B4-BE49-F238E27FC236}">
                <a16:creationId xmlns:a16="http://schemas.microsoft.com/office/drawing/2014/main" id="{26B5BBFB-8FEA-4F48-B704-D6F8A92E81CA}"/>
              </a:ext>
            </a:extLst>
          </p:cNvPr>
          <p:cNvSpPr>
            <a:spLocks noGrp="1"/>
          </p:cNvSpPr>
          <p:nvPr>
            <p:ph type="ftr" sz="quarter" idx="11"/>
          </p:nvPr>
        </p:nvSpPr>
        <p:spPr/>
        <p:txBody>
          <a:bodyPr/>
          <a:lstStyle/>
          <a:p>
            <a:endParaRPr lang="en-GB"/>
          </a:p>
        </p:txBody>
      </p:sp>
      <p:sp>
        <p:nvSpPr>
          <p:cNvPr id="5" name="Rezervirano mjesto broja slajda 4">
            <a:extLst>
              <a:ext uri="{FF2B5EF4-FFF2-40B4-BE49-F238E27FC236}">
                <a16:creationId xmlns:a16="http://schemas.microsoft.com/office/drawing/2014/main" id="{37A26EFE-86CE-4929-90EB-6EFB93616112}"/>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2343073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B55F355D-8D10-4342-BF2C-40F72C01C0F5}"/>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3" name="Rezervirano mjesto podnožja 2">
            <a:extLst>
              <a:ext uri="{FF2B5EF4-FFF2-40B4-BE49-F238E27FC236}">
                <a16:creationId xmlns:a16="http://schemas.microsoft.com/office/drawing/2014/main" id="{1C9D31DD-C84C-426B-BF8F-AB388E1F9749}"/>
              </a:ext>
            </a:extLst>
          </p:cNvPr>
          <p:cNvSpPr>
            <a:spLocks noGrp="1"/>
          </p:cNvSpPr>
          <p:nvPr>
            <p:ph type="ftr" sz="quarter" idx="11"/>
          </p:nvPr>
        </p:nvSpPr>
        <p:spPr/>
        <p:txBody>
          <a:bodyPr/>
          <a:lstStyle/>
          <a:p>
            <a:endParaRPr lang="en-GB"/>
          </a:p>
        </p:txBody>
      </p:sp>
      <p:sp>
        <p:nvSpPr>
          <p:cNvPr id="4" name="Rezervirano mjesto broja slajda 3">
            <a:extLst>
              <a:ext uri="{FF2B5EF4-FFF2-40B4-BE49-F238E27FC236}">
                <a16:creationId xmlns:a16="http://schemas.microsoft.com/office/drawing/2014/main" id="{70FFB9B4-45DA-4526-93E5-1957A1E08F05}"/>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2342328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7A7DF50-8BF7-46A6-92B3-7C6FA7400F1D}"/>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endParaRPr lang="en-GB"/>
          </a:p>
        </p:txBody>
      </p:sp>
      <p:sp>
        <p:nvSpPr>
          <p:cNvPr id="3" name="Rezervirano mjesto sadržaja 2">
            <a:extLst>
              <a:ext uri="{FF2B5EF4-FFF2-40B4-BE49-F238E27FC236}">
                <a16:creationId xmlns:a16="http://schemas.microsoft.com/office/drawing/2014/main" id="{A0B4084D-FCFA-4DCA-9452-B120F63F71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teksta 3">
            <a:extLst>
              <a:ext uri="{FF2B5EF4-FFF2-40B4-BE49-F238E27FC236}">
                <a16:creationId xmlns:a16="http://schemas.microsoft.com/office/drawing/2014/main" id="{2D87F6FB-093C-41CB-8C3D-A29FBEAAF1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6FDD7127-F345-4BAC-B63E-D7675F012D99}"/>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6" name="Rezervirano mjesto podnožja 5">
            <a:extLst>
              <a:ext uri="{FF2B5EF4-FFF2-40B4-BE49-F238E27FC236}">
                <a16:creationId xmlns:a16="http://schemas.microsoft.com/office/drawing/2014/main" id="{4314E463-AD55-4C57-8DEE-D2B9FD687BA2}"/>
              </a:ext>
            </a:extLst>
          </p:cNvPr>
          <p:cNvSpPr>
            <a:spLocks noGrp="1"/>
          </p:cNvSpPr>
          <p:nvPr>
            <p:ph type="ftr" sz="quarter" idx="11"/>
          </p:nvPr>
        </p:nvSpPr>
        <p:spPr/>
        <p:txBody>
          <a:bodyPr/>
          <a:lstStyle/>
          <a:p>
            <a:endParaRPr lang="en-GB"/>
          </a:p>
        </p:txBody>
      </p:sp>
      <p:sp>
        <p:nvSpPr>
          <p:cNvPr id="7" name="Rezervirano mjesto broja slajda 6">
            <a:extLst>
              <a:ext uri="{FF2B5EF4-FFF2-40B4-BE49-F238E27FC236}">
                <a16:creationId xmlns:a16="http://schemas.microsoft.com/office/drawing/2014/main" id="{FF61ED2B-8E7E-414F-972F-7A76089CD1CA}"/>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349413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3658E4-6CB0-434D-88A8-CBDEC5E5DF6F}"/>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endParaRPr lang="en-GB"/>
          </a:p>
        </p:txBody>
      </p:sp>
      <p:sp>
        <p:nvSpPr>
          <p:cNvPr id="3" name="Rezervirano mjesto slike 2">
            <a:extLst>
              <a:ext uri="{FF2B5EF4-FFF2-40B4-BE49-F238E27FC236}">
                <a16:creationId xmlns:a16="http://schemas.microsoft.com/office/drawing/2014/main" id="{79C5D03C-AB2E-43C1-B9A6-827541DEAA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Rezervirano mjesto teksta 3">
            <a:extLst>
              <a:ext uri="{FF2B5EF4-FFF2-40B4-BE49-F238E27FC236}">
                <a16:creationId xmlns:a16="http://schemas.microsoft.com/office/drawing/2014/main" id="{95EA919A-373F-4E01-8F7D-BEC684A54D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067CFBFD-70CA-40AD-A7FF-CEC82184483F}"/>
              </a:ext>
            </a:extLst>
          </p:cNvPr>
          <p:cNvSpPr>
            <a:spLocks noGrp="1"/>
          </p:cNvSpPr>
          <p:nvPr>
            <p:ph type="dt" sz="half" idx="10"/>
          </p:nvPr>
        </p:nvSpPr>
        <p:spPr/>
        <p:txBody>
          <a:bodyPr/>
          <a:lstStyle/>
          <a:p>
            <a:fld id="{0988100D-C2A6-4DB9-B7E7-B41A155645F0}" type="datetimeFigureOut">
              <a:rPr lang="en-GB" smtClean="0"/>
              <a:t>15/06/2021</a:t>
            </a:fld>
            <a:endParaRPr lang="en-GB"/>
          </a:p>
        </p:txBody>
      </p:sp>
      <p:sp>
        <p:nvSpPr>
          <p:cNvPr id="6" name="Rezervirano mjesto podnožja 5">
            <a:extLst>
              <a:ext uri="{FF2B5EF4-FFF2-40B4-BE49-F238E27FC236}">
                <a16:creationId xmlns:a16="http://schemas.microsoft.com/office/drawing/2014/main" id="{355650D2-3618-4093-9317-70630434F0C7}"/>
              </a:ext>
            </a:extLst>
          </p:cNvPr>
          <p:cNvSpPr>
            <a:spLocks noGrp="1"/>
          </p:cNvSpPr>
          <p:nvPr>
            <p:ph type="ftr" sz="quarter" idx="11"/>
          </p:nvPr>
        </p:nvSpPr>
        <p:spPr/>
        <p:txBody>
          <a:bodyPr/>
          <a:lstStyle/>
          <a:p>
            <a:endParaRPr lang="en-GB"/>
          </a:p>
        </p:txBody>
      </p:sp>
      <p:sp>
        <p:nvSpPr>
          <p:cNvPr id="7" name="Rezervirano mjesto broja slajda 6">
            <a:extLst>
              <a:ext uri="{FF2B5EF4-FFF2-40B4-BE49-F238E27FC236}">
                <a16:creationId xmlns:a16="http://schemas.microsoft.com/office/drawing/2014/main" id="{7F103A53-B84B-48A3-8355-8FB37D66287E}"/>
              </a:ext>
            </a:extLst>
          </p:cNvPr>
          <p:cNvSpPr>
            <a:spLocks noGrp="1"/>
          </p:cNvSpPr>
          <p:nvPr>
            <p:ph type="sldNum" sz="quarter" idx="12"/>
          </p:nvPr>
        </p:nvSpPr>
        <p:spPr/>
        <p:txBody>
          <a:bodyPr/>
          <a:lstStyle/>
          <a:p>
            <a:fld id="{D28FCD8B-2266-4C57-AF8D-74342C4BC06E}" type="slidenum">
              <a:rPr lang="en-GB" smtClean="0"/>
              <a:t>‹#›</a:t>
            </a:fld>
            <a:endParaRPr lang="en-GB"/>
          </a:p>
        </p:txBody>
      </p:sp>
    </p:spTree>
    <p:extLst>
      <p:ext uri="{BB962C8B-B14F-4D97-AF65-F5344CB8AC3E}">
        <p14:creationId xmlns:p14="http://schemas.microsoft.com/office/powerpoint/2010/main" val="66197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7620D405-17B3-493F-9682-EC24C5564F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endParaRPr lang="en-GB"/>
          </a:p>
        </p:txBody>
      </p:sp>
      <p:sp>
        <p:nvSpPr>
          <p:cNvPr id="3" name="Rezervirano mjesto teksta 2">
            <a:extLst>
              <a:ext uri="{FF2B5EF4-FFF2-40B4-BE49-F238E27FC236}">
                <a16:creationId xmlns:a16="http://schemas.microsoft.com/office/drawing/2014/main" id="{D94B0F80-44E1-439B-9BE4-041EF06C46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GB"/>
          </a:p>
        </p:txBody>
      </p:sp>
      <p:sp>
        <p:nvSpPr>
          <p:cNvPr id="4" name="Rezervirano mjesto datuma 3">
            <a:extLst>
              <a:ext uri="{FF2B5EF4-FFF2-40B4-BE49-F238E27FC236}">
                <a16:creationId xmlns:a16="http://schemas.microsoft.com/office/drawing/2014/main" id="{ECA8A159-21C5-4C3E-9296-F3D1EE33F5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88100D-C2A6-4DB9-B7E7-B41A155645F0}" type="datetimeFigureOut">
              <a:rPr lang="en-GB" smtClean="0"/>
              <a:t>15/06/2021</a:t>
            </a:fld>
            <a:endParaRPr lang="en-GB"/>
          </a:p>
        </p:txBody>
      </p:sp>
      <p:sp>
        <p:nvSpPr>
          <p:cNvPr id="5" name="Rezervirano mjesto podnožja 4">
            <a:extLst>
              <a:ext uri="{FF2B5EF4-FFF2-40B4-BE49-F238E27FC236}">
                <a16:creationId xmlns:a16="http://schemas.microsoft.com/office/drawing/2014/main" id="{5EB2E531-A426-46AC-AF25-E78868F673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Rezervirano mjesto broja slajda 5">
            <a:extLst>
              <a:ext uri="{FF2B5EF4-FFF2-40B4-BE49-F238E27FC236}">
                <a16:creationId xmlns:a16="http://schemas.microsoft.com/office/drawing/2014/main" id="{AE816201-05AD-4B64-9CE4-C5C950E314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8FCD8B-2266-4C57-AF8D-74342C4BC06E}" type="slidenum">
              <a:rPr lang="en-GB" smtClean="0"/>
              <a:t>‹#›</a:t>
            </a:fld>
            <a:endParaRPr lang="en-GB"/>
          </a:p>
        </p:txBody>
      </p:sp>
    </p:spTree>
    <p:extLst>
      <p:ext uri="{BB962C8B-B14F-4D97-AF65-F5344CB8AC3E}">
        <p14:creationId xmlns:p14="http://schemas.microsoft.com/office/powerpoint/2010/main" val="3719616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 name="!!Rectangle">
            <a:extLst>
              <a:ext uri="{FF2B5EF4-FFF2-40B4-BE49-F238E27FC236}">
                <a16:creationId xmlns:a16="http://schemas.microsoft.com/office/drawing/2014/main" id="{D4906370-1564-49FA-A802-58546B3922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7 Toxic Thinking Mistakes That Will Keep You From Being Mentally Strong |  Inc.com">
            <a:extLst>
              <a:ext uri="{FF2B5EF4-FFF2-40B4-BE49-F238E27FC236}">
                <a16:creationId xmlns:a16="http://schemas.microsoft.com/office/drawing/2014/main" id="{599C26B3-38DE-435E-B4CF-FA9F6823D555}"/>
              </a:ext>
            </a:extLst>
          </p:cNvPr>
          <p:cNvPicPr>
            <a:picLocks noChangeAspect="1" noChangeArrowheads="1"/>
          </p:cNvPicPr>
          <p:nvPr/>
        </p:nvPicPr>
        <p:blipFill rotWithShape="1">
          <a:blip r:embed="rId2">
            <a:alphaModFix amt="55000"/>
            <a:extLst>
              <a:ext uri="{28A0092B-C50C-407E-A947-70E740481C1C}">
                <a14:useLocalDpi xmlns:a14="http://schemas.microsoft.com/office/drawing/2010/main" val="0"/>
              </a:ext>
            </a:extLst>
          </a:blip>
          <a:src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57" name="Oval 156">
            <a:extLst>
              <a:ext uri="{FF2B5EF4-FFF2-40B4-BE49-F238E27FC236}">
                <a16:creationId xmlns:a16="http://schemas.microsoft.com/office/drawing/2014/main" id="{EF640709-BDFD-453B-B75D-6212E7A870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11500" y="370600"/>
            <a:ext cx="5923842" cy="5923842"/>
          </a:xfrm>
          <a:prstGeom prst="ellipse">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27823D3C-9203-459E-894B-9D4DACBB1955}"/>
              </a:ext>
            </a:extLst>
          </p:cNvPr>
          <p:cNvSpPr>
            <a:spLocks noGrp="1"/>
          </p:cNvSpPr>
          <p:nvPr>
            <p:ph type="ctrTitle"/>
          </p:nvPr>
        </p:nvSpPr>
        <p:spPr>
          <a:xfrm>
            <a:off x="3577192" y="1032483"/>
            <a:ext cx="5037616" cy="2982360"/>
          </a:xfrm>
        </p:spPr>
        <p:txBody>
          <a:bodyPr>
            <a:normAutofit/>
          </a:bodyPr>
          <a:lstStyle/>
          <a:p>
            <a:r>
              <a:rPr lang="hr-HR" sz="5600"/>
              <a:t>REAGIRANJE NA AUTOMATSKE MISLI</a:t>
            </a:r>
            <a:endParaRPr lang="en-GB" sz="5600"/>
          </a:p>
        </p:txBody>
      </p:sp>
      <p:sp>
        <p:nvSpPr>
          <p:cNvPr id="3" name="Podnaslov 2">
            <a:extLst>
              <a:ext uri="{FF2B5EF4-FFF2-40B4-BE49-F238E27FC236}">
                <a16:creationId xmlns:a16="http://schemas.microsoft.com/office/drawing/2014/main" id="{E7C417F9-C03C-4665-81B6-883782EB8B97}"/>
              </a:ext>
            </a:extLst>
          </p:cNvPr>
          <p:cNvSpPr>
            <a:spLocks noGrp="1"/>
          </p:cNvSpPr>
          <p:nvPr>
            <p:ph type="subTitle" idx="1"/>
          </p:nvPr>
        </p:nvSpPr>
        <p:spPr>
          <a:xfrm>
            <a:off x="3577192" y="4106918"/>
            <a:ext cx="5037616" cy="1655762"/>
          </a:xfrm>
        </p:spPr>
        <p:txBody>
          <a:bodyPr>
            <a:normAutofit/>
          </a:bodyPr>
          <a:lstStyle/>
          <a:p>
            <a:r>
              <a:rPr lang="hr-HR"/>
              <a:t>Elena Boljkovac, mag. psych.</a:t>
            </a:r>
            <a:endParaRPr lang="en-GB"/>
          </a:p>
        </p:txBody>
      </p:sp>
      <p:sp>
        <p:nvSpPr>
          <p:cNvPr id="159" name="Arc 158">
            <a:extLst>
              <a:ext uri="{FF2B5EF4-FFF2-40B4-BE49-F238E27FC236}">
                <a16:creationId xmlns:a16="http://schemas.microsoft.com/office/drawing/2014/main" id="{B4019478-3FDC-438C-8848-1D7DA864A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366740" flipV="1">
            <a:off x="2607299" y="8363"/>
            <a:ext cx="6816262" cy="6816262"/>
          </a:xfrm>
          <a:prstGeom prst="arc">
            <a:avLst>
              <a:gd name="adj1" fmla="val 16200000"/>
              <a:gd name="adj2" fmla="val 20401595"/>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1" name="Oval 160">
            <a:extLst>
              <a:ext uri="{FF2B5EF4-FFF2-40B4-BE49-F238E27FC236}">
                <a16:creationId xmlns:a16="http://schemas.microsoft.com/office/drawing/2014/main" id="{FE406479-1D57-4209-B128-3C81746247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4609861"/>
            <a:ext cx="873032" cy="84934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92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07BEB164-AF66-40E8-AD4F-3200FB849FB5}"/>
              </a:ext>
            </a:extLst>
          </p:cNvPr>
          <p:cNvPicPr>
            <a:picLocks noChangeAspect="1"/>
          </p:cNvPicPr>
          <p:nvPr/>
        </p:nvPicPr>
        <p:blipFill rotWithShape="1">
          <a:blip r:embed="rId2"/>
          <a:srcRect l="25162" t="14722" r="43866" b="5324"/>
          <a:stretch/>
        </p:blipFill>
        <p:spPr>
          <a:xfrm>
            <a:off x="2838452" y="108367"/>
            <a:ext cx="4514848" cy="6555939"/>
          </a:xfrm>
          <a:prstGeom prst="rect">
            <a:avLst/>
          </a:prstGeom>
        </p:spPr>
      </p:pic>
      <p:sp>
        <p:nvSpPr>
          <p:cNvPr id="6" name="Naslov 1">
            <a:extLst>
              <a:ext uri="{FF2B5EF4-FFF2-40B4-BE49-F238E27FC236}">
                <a16:creationId xmlns:a16="http://schemas.microsoft.com/office/drawing/2014/main" id="{BA861CEB-7447-4041-B067-8B7F1EF6C9A6}"/>
              </a:ext>
            </a:extLst>
          </p:cNvPr>
          <p:cNvSpPr txBox="1">
            <a:spLocks/>
          </p:cNvSpPr>
          <p:nvPr/>
        </p:nvSpPr>
        <p:spPr>
          <a:xfrm>
            <a:off x="0" y="1764015"/>
            <a:ext cx="3505495" cy="162232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sz="3200" dirty="0"/>
              <a:t>TESTIRAJ SVOJU MISAO</a:t>
            </a:r>
            <a:endParaRPr lang="en-GB" sz="3100" dirty="0"/>
          </a:p>
        </p:txBody>
      </p:sp>
      <p:pic>
        <p:nvPicPr>
          <p:cNvPr id="8" name="Slika 7">
            <a:extLst>
              <a:ext uri="{FF2B5EF4-FFF2-40B4-BE49-F238E27FC236}">
                <a16:creationId xmlns:a16="http://schemas.microsoft.com/office/drawing/2014/main" id="{A4C71E2A-A9C4-4B59-9486-106F8B0D9ED1}"/>
              </a:ext>
            </a:extLst>
          </p:cNvPr>
          <p:cNvPicPr>
            <a:picLocks noChangeAspect="1"/>
          </p:cNvPicPr>
          <p:nvPr/>
        </p:nvPicPr>
        <p:blipFill rotWithShape="1">
          <a:blip r:embed="rId3"/>
          <a:srcRect l="23985" t="15279" r="44765" b="5416"/>
          <a:stretch/>
        </p:blipFill>
        <p:spPr>
          <a:xfrm>
            <a:off x="7353300" y="141520"/>
            <a:ext cx="4629151" cy="6608113"/>
          </a:xfrm>
          <a:prstGeom prst="rect">
            <a:avLst/>
          </a:prstGeom>
        </p:spPr>
      </p:pic>
      <p:cxnSp>
        <p:nvCxnSpPr>
          <p:cNvPr id="10" name="Ravni poveznik 9">
            <a:extLst>
              <a:ext uri="{FF2B5EF4-FFF2-40B4-BE49-F238E27FC236}">
                <a16:creationId xmlns:a16="http://schemas.microsoft.com/office/drawing/2014/main" id="{8C620815-C80D-456A-9B52-3D5129E6AF91}"/>
              </a:ext>
            </a:extLst>
          </p:cNvPr>
          <p:cNvCxnSpPr>
            <a:cxnSpLocks/>
          </p:cNvCxnSpPr>
          <p:nvPr/>
        </p:nvCxnSpPr>
        <p:spPr>
          <a:xfrm>
            <a:off x="7442080" y="0"/>
            <a:ext cx="0" cy="685800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2" descr="7 Toxic Thinking Mistakes That Will Keep You From Being Mentally Strong |  Inc.com">
            <a:extLst>
              <a:ext uri="{FF2B5EF4-FFF2-40B4-BE49-F238E27FC236}">
                <a16:creationId xmlns:a16="http://schemas.microsoft.com/office/drawing/2014/main" id="{22593615-AE35-4336-9422-7F1CCBB47F83}"/>
              </a:ext>
            </a:extLst>
          </p:cNvPr>
          <p:cNvPicPr>
            <a:picLocks noChangeAspect="1" noChangeArrowheads="1"/>
          </p:cNvPicPr>
          <p:nvPr/>
        </p:nvPicPr>
        <p:blipFill rotWithShape="1">
          <a:blip r:embed="rId4">
            <a:clrChange>
              <a:clrFrom>
                <a:srgbClr val="FEFEFE"/>
              </a:clrFrom>
              <a:clrTo>
                <a:srgbClr val="FEFEFE">
                  <a:alpha val="0"/>
                </a:srgbClr>
              </a:clrTo>
            </a:clrChange>
            <a:alphaModFix/>
            <a:extLst>
              <a:ext uri="{28A0092B-C50C-407E-A947-70E740481C1C}">
                <a14:useLocalDpi xmlns:a14="http://schemas.microsoft.com/office/drawing/2010/main" val="0"/>
              </a:ext>
            </a:extLst>
          </a:blip>
          <a:srcRect l="25249" r="50206"/>
          <a:stretch/>
        </p:blipFill>
        <p:spPr bwMode="auto">
          <a:xfrm>
            <a:off x="290712" y="2935843"/>
            <a:ext cx="1711469" cy="3922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2096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C1B445-941D-419F-B032-EAA4460668F5}"/>
              </a:ext>
            </a:extLst>
          </p:cNvPr>
          <p:cNvSpPr>
            <a:spLocks noGrp="1"/>
          </p:cNvSpPr>
          <p:nvPr>
            <p:ph type="title"/>
          </p:nvPr>
        </p:nvSpPr>
        <p:spPr/>
        <p:txBody>
          <a:bodyPr/>
          <a:lstStyle/>
          <a:p>
            <a:r>
              <a:rPr lang="hr-HR" dirty="0"/>
              <a:t>RADNI LISTOVI – mogući problemi</a:t>
            </a:r>
            <a:endParaRPr lang="en-GB" dirty="0"/>
          </a:p>
        </p:txBody>
      </p:sp>
      <p:sp>
        <p:nvSpPr>
          <p:cNvPr id="3" name="Rezervirano mjesto sadržaja 2">
            <a:extLst>
              <a:ext uri="{FF2B5EF4-FFF2-40B4-BE49-F238E27FC236}">
                <a16:creationId xmlns:a16="http://schemas.microsoft.com/office/drawing/2014/main" id="{C832D956-E3CE-4DCD-A8B3-42713D404A27}"/>
              </a:ext>
            </a:extLst>
          </p:cNvPr>
          <p:cNvSpPr>
            <a:spLocks noGrp="1"/>
          </p:cNvSpPr>
          <p:nvPr>
            <p:ph idx="1"/>
          </p:nvPr>
        </p:nvSpPr>
        <p:spPr/>
        <p:txBody>
          <a:bodyPr>
            <a:normAutofit lnSpcReduction="10000"/>
          </a:bodyPr>
          <a:lstStyle/>
          <a:p>
            <a:r>
              <a:rPr lang="hr-HR" dirty="0"/>
              <a:t>Otežano se primjenjuje za klijente koji </a:t>
            </a:r>
          </a:p>
          <a:p>
            <a:pPr lvl="1"/>
            <a:r>
              <a:rPr lang="hr-HR" dirty="0"/>
              <a:t>Loše funkcioniraju</a:t>
            </a:r>
          </a:p>
          <a:p>
            <a:pPr lvl="1"/>
            <a:r>
              <a:rPr lang="hr-HR" dirty="0"/>
              <a:t>Ne vole pisati</a:t>
            </a:r>
          </a:p>
          <a:p>
            <a:pPr lvl="1"/>
            <a:r>
              <a:rPr lang="hr-HR" dirty="0"/>
              <a:t>Nemotivirani su</a:t>
            </a:r>
          </a:p>
          <a:p>
            <a:pPr lvl="1"/>
            <a:r>
              <a:rPr lang="hr-HR" dirty="0"/>
              <a:t>Sabije pismeni ili nepismeni</a:t>
            </a:r>
          </a:p>
          <a:p>
            <a:endParaRPr lang="hr-HR" dirty="0"/>
          </a:p>
          <a:p>
            <a:r>
              <a:rPr lang="hr-HR" dirty="0"/>
              <a:t>Mogu biti manje učinkoviti ako:</a:t>
            </a:r>
          </a:p>
          <a:p>
            <a:pPr lvl="1"/>
            <a:r>
              <a:rPr lang="hr-HR" dirty="0"/>
              <a:t>Klijent ne uspije odgovoriti na misao koja ga najviše uznemiruje</a:t>
            </a:r>
          </a:p>
          <a:p>
            <a:pPr lvl="1"/>
            <a:r>
              <a:rPr lang="hr-HR" dirty="0"/>
              <a:t>Ako je AM bazično uvjerenje ili aktivira bazično uvjerenje</a:t>
            </a:r>
          </a:p>
          <a:p>
            <a:pPr lvl="1"/>
            <a:r>
              <a:rPr lang="hr-HR" dirty="0"/>
              <a:t>Ako su evaluacija i odgovor bili površni</a:t>
            </a:r>
          </a:p>
          <a:p>
            <a:pPr lvl="1"/>
            <a:r>
              <a:rPr lang="hr-HR" dirty="0"/>
              <a:t>Ako klijent ignorira svoj odgovor na AM</a:t>
            </a:r>
          </a:p>
        </p:txBody>
      </p:sp>
      <p:pic>
        <p:nvPicPr>
          <p:cNvPr id="4" name="Picture 2" descr="7 Toxic Thinking Mistakes That Will Keep You From Being Mentally Strong |  Inc.com">
            <a:extLst>
              <a:ext uri="{FF2B5EF4-FFF2-40B4-BE49-F238E27FC236}">
                <a16:creationId xmlns:a16="http://schemas.microsoft.com/office/drawing/2014/main" id="{3924A41F-28D4-4A4A-B24E-6F29D38B0B31}"/>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r="75385"/>
          <a:stretch/>
        </p:blipFill>
        <p:spPr bwMode="auto">
          <a:xfrm>
            <a:off x="9545452" y="1161071"/>
            <a:ext cx="2252231" cy="5146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975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AC06BA-BAAC-42CC-85FC-6946793797F6}"/>
              </a:ext>
            </a:extLst>
          </p:cNvPr>
          <p:cNvSpPr>
            <a:spLocks noGrp="1"/>
          </p:cNvSpPr>
          <p:nvPr>
            <p:ph type="title"/>
          </p:nvPr>
        </p:nvSpPr>
        <p:spPr/>
        <p:txBody>
          <a:bodyPr/>
          <a:lstStyle/>
          <a:p>
            <a:r>
              <a:rPr lang="hr-HR" dirty="0"/>
              <a:t>OSTALE TEHNIKE ZA REAGIRANJE NA AUTOMATSKE MISLI</a:t>
            </a:r>
            <a:endParaRPr lang="en-GB" dirty="0"/>
          </a:p>
        </p:txBody>
      </p:sp>
      <p:sp>
        <p:nvSpPr>
          <p:cNvPr id="3" name="Rezervirano mjesto sadržaja 2">
            <a:extLst>
              <a:ext uri="{FF2B5EF4-FFF2-40B4-BE49-F238E27FC236}">
                <a16:creationId xmlns:a16="http://schemas.microsoft.com/office/drawing/2014/main" id="{298F89CE-6458-46C5-940C-69BB151F7FF0}"/>
              </a:ext>
            </a:extLst>
          </p:cNvPr>
          <p:cNvSpPr>
            <a:spLocks noGrp="1"/>
          </p:cNvSpPr>
          <p:nvPr>
            <p:ph idx="1"/>
          </p:nvPr>
        </p:nvSpPr>
        <p:spPr/>
        <p:txBody>
          <a:bodyPr/>
          <a:lstStyle/>
          <a:p>
            <a:r>
              <a:rPr lang="hr-HR" dirty="0"/>
              <a:t>„Kada pomislim_____________, trebam se podsjetiti na _________.”</a:t>
            </a:r>
          </a:p>
          <a:p>
            <a:endParaRPr lang="hr-HR" dirty="0"/>
          </a:p>
          <a:p>
            <a:endParaRPr lang="hr-HR" dirty="0"/>
          </a:p>
          <a:p>
            <a:endParaRPr lang="hr-HR" dirty="0"/>
          </a:p>
          <a:p>
            <a:r>
              <a:rPr lang="hr-HR" dirty="0"/>
              <a:t>Raditi zapis disfunkcionalnih misli „u glavi”</a:t>
            </a:r>
          </a:p>
          <a:p>
            <a:r>
              <a:rPr lang="hr-HR" dirty="0"/>
              <a:t>AWARE tehnika</a:t>
            </a:r>
          </a:p>
          <a:p>
            <a:endParaRPr lang="en-GB" dirty="0"/>
          </a:p>
        </p:txBody>
      </p:sp>
      <p:graphicFrame>
        <p:nvGraphicFramePr>
          <p:cNvPr id="4" name="Tablica 4">
            <a:extLst>
              <a:ext uri="{FF2B5EF4-FFF2-40B4-BE49-F238E27FC236}">
                <a16:creationId xmlns:a16="http://schemas.microsoft.com/office/drawing/2014/main" id="{25A60B3C-C8D0-442F-A68F-0F299108752F}"/>
              </a:ext>
            </a:extLst>
          </p:cNvPr>
          <p:cNvGraphicFramePr>
            <a:graphicFrameLocks noGrp="1"/>
          </p:cNvGraphicFramePr>
          <p:nvPr>
            <p:extLst>
              <p:ext uri="{D42A27DB-BD31-4B8C-83A1-F6EECF244321}">
                <p14:modId xmlns:p14="http://schemas.microsoft.com/office/powerpoint/2010/main" val="1693377607"/>
              </p:ext>
            </p:extLst>
          </p:nvPr>
        </p:nvGraphicFramePr>
        <p:xfrm>
          <a:off x="1961965" y="2351375"/>
          <a:ext cx="8109258" cy="1285240"/>
        </p:xfrm>
        <a:graphic>
          <a:graphicData uri="http://schemas.openxmlformats.org/drawingml/2006/table">
            <a:tbl>
              <a:tblPr firstRow="1" bandRow="1">
                <a:tableStyleId>{5C22544A-7EE6-4342-B048-85BDC9FD1C3A}</a:tableStyleId>
              </a:tblPr>
              <a:tblGrid>
                <a:gridCol w="4045258">
                  <a:extLst>
                    <a:ext uri="{9D8B030D-6E8A-4147-A177-3AD203B41FA5}">
                      <a16:colId xmlns:a16="http://schemas.microsoft.com/office/drawing/2014/main" val="2775014604"/>
                    </a:ext>
                  </a:extLst>
                </a:gridCol>
                <a:gridCol w="4064000">
                  <a:extLst>
                    <a:ext uri="{9D8B030D-6E8A-4147-A177-3AD203B41FA5}">
                      <a16:colId xmlns:a16="http://schemas.microsoft.com/office/drawing/2014/main" val="8042994"/>
                    </a:ext>
                  </a:extLst>
                </a:gridCol>
              </a:tblGrid>
              <a:tr h="370840">
                <a:tc>
                  <a:txBody>
                    <a:bodyPr/>
                    <a:lstStyle/>
                    <a:p>
                      <a:r>
                        <a:rPr lang="hr-HR" dirty="0"/>
                        <a:t>Automatska misao</a:t>
                      </a:r>
                      <a:endParaRPr lang="en-GB" dirty="0"/>
                    </a:p>
                  </a:txBody>
                  <a:tcPr>
                    <a:solidFill>
                      <a:schemeClr val="accent4"/>
                    </a:solidFill>
                  </a:tcPr>
                </a:tc>
                <a:tc>
                  <a:txBody>
                    <a:bodyPr/>
                    <a:lstStyle/>
                    <a:p>
                      <a:r>
                        <a:rPr lang="hr-HR" dirty="0"/>
                        <a:t>Odgovor na automatsku misao</a:t>
                      </a:r>
                      <a:endParaRPr lang="en-GB" dirty="0"/>
                    </a:p>
                  </a:txBody>
                  <a:tcPr>
                    <a:solidFill>
                      <a:schemeClr val="accent4"/>
                    </a:solidFill>
                  </a:tcPr>
                </a:tc>
                <a:extLst>
                  <a:ext uri="{0D108BD9-81ED-4DB2-BD59-A6C34878D82A}">
                    <a16:rowId xmlns:a16="http://schemas.microsoft.com/office/drawing/2014/main" val="3008967443"/>
                  </a:ext>
                </a:extLst>
              </a:tr>
              <a:tr h="370840">
                <a:tc>
                  <a:txBody>
                    <a:bodyPr/>
                    <a:lstStyle/>
                    <a:p>
                      <a:r>
                        <a:rPr lang="hr-HR" dirty="0"/>
                        <a:t>„Ako kažem Riti da ne želim promijeniti plan, naljutit će se.”</a:t>
                      </a:r>
                      <a:endParaRPr lang="en-GB" dirty="0"/>
                    </a:p>
                  </a:txBody>
                  <a:tcPr>
                    <a:solidFill>
                      <a:schemeClr val="accent4">
                        <a:lumMod val="20000"/>
                        <a:lumOff val="80000"/>
                      </a:schemeClr>
                    </a:solidFill>
                  </a:tcPr>
                </a:tc>
                <a:tc>
                  <a:txBody>
                    <a:bodyPr/>
                    <a:lstStyle/>
                    <a:p>
                      <a:r>
                        <a:rPr lang="hr-HR" dirty="0"/>
                        <a:t>Ako ju to ne učini ljutom, nešto drugo bude. Trebam napraviti što je dobro za mene, a ne joj stalno popuštati.</a:t>
                      </a:r>
                      <a:endParaRPr lang="en-GB" dirty="0"/>
                    </a:p>
                  </a:txBody>
                  <a:tcPr>
                    <a:solidFill>
                      <a:schemeClr val="accent4">
                        <a:lumMod val="20000"/>
                        <a:lumOff val="80000"/>
                      </a:schemeClr>
                    </a:solidFill>
                  </a:tcPr>
                </a:tc>
                <a:extLst>
                  <a:ext uri="{0D108BD9-81ED-4DB2-BD59-A6C34878D82A}">
                    <a16:rowId xmlns:a16="http://schemas.microsoft.com/office/drawing/2014/main" val="2060786600"/>
                  </a:ext>
                </a:extLst>
              </a:tr>
            </a:tbl>
          </a:graphicData>
        </a:graphic>
      </p:graphicFrame>
      <p:pic>
        <p:nvPicPr>
          <p:cNvPr id="6" name="Slika 5">
            <a:extLst>
              <a:ext uri="{FF2B5EF4-FFF2-40B4-BE49-F238E27FC236}">
                <a16:creationId xmlns:a16="http://schemas.microsoft.com/office/drawing/2014/main" id="{42339EC4-ADEB-4885-9F74-FF69A60BEC8B}"/>
              </a:ext>
            </a:extLst>
          </p:cNvPr>
          <p:cNvPicPr>
            <a:picLocks noChangeAspect="1"/>
          </p:cNvPicPr>
          <p:nvPr/>
        </p:nvPicPr>
        <p:blipFill rotWithShape="1">
          <a:blip r:embed="rId2"/>
          <a:srcRect l="24141" t="42778" r="40546" b="36389"/>
          <a:stretch/>
        </p:blipFill>
        <p:spPr>
          <a:xfrm>
            <a:off x="3419475" y="4883150"/>
            <a:ext cx="4305300" cy="1428750"/>
          </a:xfrm>
          <a:prstGeom prst="rect">
            <a:avLst/>
          </a:prstGeom>
          <a:ln>
            <a:solidFill>
              <a:schemeClr val="tx1"/>
            </a:solidFill>
          </a:ln>
        </p:spPr>
      </p:pic>
    </p:spTree>
    <p:extLst>
      <p:ext uri="{BB962C8B-B14F-4D97-AF65-F5344CB8AC3E}">
        <p14:creationId xmlns:p14="http://schemas.microsoft.com/office/powerpoint/2010/main" val="3924296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Picture 2" descr="7 Toxic Thinking Mistakes That Will Keep You From Being Mentally Strong |  Inc.com">
            <a:extLst>
              <a:ext uri="{FF2B5EF4-FFF2-40B4-BE49-F238E27FC236}">
                <a16:creationId xmlns:a16="http://schemas.microsoft.com/office/drawing/2014/main" id="{CE2B2C2E-D271-4B1B-A321-D5FD2908CEE9}"/>
              </a:ext>
            </a:extLst>
          </p:cNvPr>
          <p:cNvPicPr>
            <a:picLocks noGrp="1" noChangeAspect="1" noChangeArrowheads="1"/>
          </p:cNvPicPr>
          <p:nvPr>
            <p:ph idx="1"/>
          </p:nvPr>
        </p:nvPicPr>
        <p:blipFill rotWithShape="1">
          <a:blip r:embed="rId2">
            <a:alphaModFix amt="20000"/>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5" name="TekstniOkvir 4">
            <a:extLst>
              <a:ext uri="{FF2B5EF4-FFF2-40B4-BE49-F238E27FC236}">
                <a16:creationId xmlns:a16="http://schemas.microsoft.com/office/drawing/2014/main" id="{16DE6FC8-E63D-4A6D-BDDD-F9C151A15572}"/>
              </a:ext>
            </a:extLst>
          </p:cNvPr>
          <p:cNvSpPr txBox="1"/>
          <p:nvPr/>
        </p:nvSpPr>
        <p:spPr>
          <a:xfrm>
            <a:off x="5537423" y="2299316"/>
            <a:ext cx="833785" cy="1631216"/>
          </a:xfrm>
          <a:prstGeom prst="rect">
            <a:avLst/>
          </a:prstGeom>
          <a:noFill/>
        </p:spPr>
        <p:txBody>
          <a:bodyPr wrap="square" rtlCol="0">
            <a:spAutoFit/>
          </a:bodyPr>
          <a:lstStyle/>
          <a:p>
            <a:r>
              <a:rPr lang="hr-HR" sz="10000" b="1" dirty="0">
                <a:solidFill>
                  <a:srgbClr val="FF0000"/>
                </a:solidFill>
              </a:rPr>
              <a:t>?</a:t>
            </a:r>
            <a:endParaRPr lang="en-GB" sz="10000" b="1" dirty="0">
              <a:solidFill>
                <a:srgbClr val="FF0000"/>
              </a:solidFill>
            </a:endParaRPr>
          </a:p>
        </p:txBody>
      </p:sp>
    </p:spTree>
    <p:extLst>
      <p:ext uri="{BB962C8B-B14F-4D97-AF65-F5344CB8AC3E}">
        <p14:creationId xmlns:p14="http://schemas.microsoft.com/office/powerpoint/2010/main" val="2471656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17D047C-1E61-4CEA-84CA-E584C5DB8840}"/>
              </a:ext>
            </a:extLst>
          </p:cNvPr>
          <p:cNvSpPr>
            <a:spLocks noGrp="1"/>
          </p:cNvSpPr>
          <p:nvPr>
            <p:ph type="title"/>
          </p:nvPr>
        </p:nvSpPr>
        <p:spPr>
          <a:xfrm>
            <a:off x="4965430" y="629268"/>
            <a:ext cx="6586491" cy="1286160"/>
          </a:xfrm>
        </p:spPr>
        <p:txBody>
          <a:bodyPr anchor="b">
            <a:normAutofit/>
          </a:bodyPr>
          <a:lstStyle/>
          <a:p>
            <a:r>
              <a:rPr lang="hr-HR" dirty="0"/>
              <a:t>Kratki pregled</a:t>
            </a:r>
            <a:endParaRPr lang="en-GB" dirty="0"/>
          </a:p>
        </p:txBody>
      </p:sp>
      <p:pic>
        <p:nvPicPr>
          <p:cNvPr id="8" name="Slika 7">
            <a:extLst>
              <a:ext uri="{FF2B5EF4-FFF2-40B4-BE49-F238E27FC236}">
                <a16:creationId xmlns:a16="http://schemas.microsoft.com/office/drawing/2014/main" id="{A84B13BC-4D43-4EDE-B189-ECFFACFD3464}"/>
              </a:ext>
            </a:extLst>
          </p:cNvPr>
          <p:cNvPicPr>
            <a:picLocks noChangeAspect="1"/>
          </p:cNvPicPr>
          <p:nvPr/>
        </p:nvPicPr>
        <p:blipFill rotWithShape="1">
          <a:blip r:embed="rId2">
            <a:extLst>
              <a:ext uri="{28A0092B-C50C-407E-A947-70E740481C1C}">
                <a14:useLocalDpi xmlns:a14="http://schemas.microsoft.com/office/drawing/2010/main" val="0"/>
              </a:ext>
            </a:extLst>
          </a:blip>
          <a:srcRect l="27604" r="34375"/>
          <a:stretch/>
        </p:blipFill>
        <p:spPr>
          <a:xfrm>
            <a:off x="20" y="10"/>
            <a:ext cx="4486255" cy="6857990"/>
          </a:xfrm>
          <a:prstGeom prst="rect">
            <a:avLst/>
          </a:prstGeom>
          <a:effectLst/>
        </p:spPr>
      </p:pic>
      <p:cxnSp>
        <p:nvCxnSpPr>
          <p:cNvPr id="13" name="Straight Connector 12">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CF612"/>
            </a:solidFill>
          </a:ln>
        </p:spPr>
        <p:style>
          <a:lnRef idx="1">
            <a:schemeClr val="accent1"/>
          </a:lnRef>
          <a:fillRef idx="0">
            <a:schemeClr val="accent1"/>
          </a:fillRef>
          <a:effectRef idx="0">
            <a:schemeClr val="accent1"/>
          </a:effectRef>
          <a:fontRef idx="minor">
            <a:schemeClr val="tx1"/>
          </a:fontRef>
        </p:style>
      </p:cxnSp>
      <p:graphicFrame>
        <p:nvGraphicFramePr>
          <p:cNvPr id="4" name="Rezervirano mjesto sadržaja 3">
            <a:extLst>
              <a:ext uri="{FF2B5EF4-FFF2-40B4-BE49-F238E27FC236}">
                <a16:creationId xmlns:a16="http://schemas.microsoft.com/office/drawing/2014/main" id="{7195260A-3730-47E5-B527-48425A6A78A2}"/>
              </a:ext>
            </a:extLst>
          </p:cNvPr>
          <p:cNvGraphicFramePr>
            <a:graphicFrameLocks noGrp="1"/>
          </p:cNvGraphicFramePr>
          <p:nvPr>
            <p:ph idx="1"/>
            <p:extLst>
              <p:ext uri="{D42A27DB-BD31-4B8C-83A1-F6EECF244321}">
                <p14:modId xmlns:p14="http://schemas.microsoft.com/office/powerpoint/2010/main" val="622077322"/>
              </p:ext>
            </p:extLst>
          </p:nvPr>
        </p:nvGraphicFramePr>
        <p:xfrm>
          <a:off x="4965431" y="2438400"/>
          <a:ext cx="6586489" cy="37854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655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Slika 25" descr="Slika na kojoj se prikazuje konac&#10;&#10;Opis je automatski generiran">
            <a:extLst>
              <a:ext uri="{FF2B5EF4-FFF2-40B4-BE49-F238E27FC236}">
                <a16:creationId xmlns:a16="http://schemas.microsoft.com/office/drawing/2014/main" id="{78D8400D-336A-406F-944B-5DD83A8BC8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2004" y="1763627"/>
            <a:ext cx="680568" cy="696645"/>
          </a:xfrm>
          <a:prstGeom prst="rect">
            <a:avLst/>
          </a:prstGeom>
        </p:spPr>
      </p:pic>
      <p:pic>
        <p:nvPicPr>
          <p:cNvPr id="25" name="Slika 24">
            <a:extLst>
              <a:ext uri="{FF2B5EF4-FFF2-40B4-BE49-F238E27FC236}">
                <a16:creationId xmlns:a16="http://schemas.microsoft.com/office/drawing/2014/main" id="{0F573EAA-FCD1-403E-AD34-F4610193A9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7123" y="4453512"/>
            <a:ext cx="706024" cy="722702"/>
          </a:xfrm>
          <a:prstGeom prst="rect">
            <a:avLst/>
          </a:prstGeom>
        </p:spPr>
      </p:pic>
      <p:pic>
        <p:nvPicPr>
          <p:cNvPr id="23" name="Slika 22">
            <a:extLst>
              <a:ext uri="{FF2B5EF4-FFF2-40B4-BE49-F238E27FC236}">
                <a16:creationId xmlns:a16="http://schemas.microsoft.com/office/drawing/2014/main" id="{DBEEBD51-7CDE-41A5-AD8B-4D7AA22252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6570" y="1459820"/>
            <a:ext cx="706024" cy="722702"/>
          </a:xfrm>
          <a:prstGeom prst="rect">
            <a:avLst/>
          </a:prstGeom>
        </p:spPr>
      </p:pic>
      <p:sp>
        <p:nvSpPr>
          <p:cNvPr id="2" name="Naslov 1">
            <a:extLst>
              <a:ext uri="{FF2B5EF4-FFF2-40B4-BE49-F238E27FC236}">
                <a16:creationId xmlns:a16="http://schemas.microsoft.com/office/drawing/2014/main" id="{C8578CDC-9C46-413A-818A-011AB7CF23A4}"/>
              </a:ext>
            </a:extLst>
          </p:cNvPr>
          <p:cNvSpPr>
            <a:spLocks noGrp="1"/>
          </p:cNvSpPr>
          <p:nvPr>
            <p:ph type="title"/>
          </p:nvPr>
        </p:nvSpPr>
        <p:spPr/>
        <p:txBody>
          <a:bodyPr/>
          <a:lstStyle/>
          <a:p>
            <a:r>
              <a:rPr lang="hr-HR" dirty="0"/>
              <a:t>UVOD</a:t>
            </a:r>
            <a:endParaRPr lang="en-GB" dirty="0"/>
          </a:p>
        </p:txBody>
      </p:sp>
      <p:pic>
        <p:nvPicPr>
          <p:cNvPr id="2050" name="Picture 2" descr="How therapy works - Migration... of Emotion">
            <a:extLst>
              <a:ext uri="{FF2B5EF4-FFF2-40B4-BE49-F238E27FC236}">
                <a16:creationId xmlns:a16="http://schemas.microsoft.com/office/drawing/2014/main" id="{BA730180-341E-4A60-A354-8603E499FF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719744"/>
            <a:ext cx="2190240" cy="21902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ow therapy works - Migration... of Emotion">
            <a:extLst>
              <a:ext uri="{FF2B5EF4-FFF2-40B4-BE49-F238E27FC236}">
                <a16:creationId xmlns:a16="http://schemas.microsoft.com/office/drawing/2014/main" id="{B54E8335-468A-4571-8941-9263521A37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74132" y="785166"/>
            <a:ext cx="2325302" cy="2325302"/>
          </a:xfrm>
          <a:prstGeom prst="rect">
            <a:avLst/>
          </a:prstGeom>
          <a:noFill/>
          <a:extLst>
            <a:ext uri="{909E8E84-426E-40DD-AFC4-6F175D3DCCD1}">
              <a14:hiddenFill xmlns:a14="http://schemas.microsoft.com/office/drawing/2010/main">
                <a:solidFill>
                  <a:srgbClr val="FFFFFF"/>
                </a:solidFill>
              </a14:hiddenFill>
            </a:ext>
          </a:extLst>
        </p:spPr>
      </p:pic>
      <p:sp>
        <p:nvSpPr>
          <p:cNvPr id="4" name="Strelica: desno 3">
            <a:extLst>
              <a:ext uri="{FF2B5EF4-FFF2-40B4-BE49-F238E27FC236}">
                <a16:creationId xmlns:a16="http://schemas.microsoft.com/office/drawing/2014/main" id="{E901AB6A-0026-4EE4-890A-D7F3C6A2BB86}"/>
              </a:ext>
            </a:extLst>
          </p:cNvPr>
          <p:cNvSpPr/>
          <p:nvPr/>
        </p:nvSpPr>
        <p:spPr>
          <a:xfrm>
            <a:off x="615888" y="3183407"/>
            <a:ext cx="10960223" cy="285750"/>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Ravni poveznik 6">
            <a:extLst>
              <a:ext uri="{FF2B5EF4-FFF2-40B4-BE49-F238E27FC236}">
                <a16:creationId xmlns:a16="http://schemas.microsoft.com/office/drawing/2014/main" id="{EA6A461B-4028-4592-8093-90237597B2A5}"/>
              </a:ext>
            </a:extLst>
          </p:cNvPr>
          <p:cNvCxnSpPr/>
          <p:nvPr/>
        </p:nvCxnSpPr>
        <p:spPr>
          <a:xfrm>
            <a:off x="1933320" y="3057895"/>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Ravni poveznik 8">
            <a:extLst>
              <a:ext uri="{FF2B5EF4-FFF2-40B4-BE49-F238E27FC236}">
                <a16:creationId xmlns:a16="http://schemas.microsoft.com/office/drawing/2014/main" id="{3EB04F31-9568-47F6-A5B5-953AE0516568}"/>
              </a:ext>
            </a:extLst>
          </p:cNvPr>
          <p:cNvCxnSpPr/>
          <p:nvPr/>
        </p:nvCxnSpPr>
        <p:spPr>
          <a:xfrm>
            <a:off x="9847140" y="3055421"/>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Ravni poveznik 9">
            <a:extLst>
              <a:ext uri="{FF2B5EF4-FFF2-40B4-BE49-F238E27FC236}">
                <a16:creationId xmlns:a16="http://schemas.microsoft.com/office/drawing/2014/main" id="{34F55BCD-88C5-464B-B2C2-12E8EE714FD0}"/>
              </a:ext>
            </a:extLst>
          </p:cNvPr>
          <p:cNvCxnSpPr/>
          <p:nvPr/>
        </p:nvCxnSpPr>
        <p:spPr>
          <a:xfrm>
            <a:off x="3045663" y="3055421"/>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Ravni poveznik 10">
            <a:extLst>
              <a:ext uri="{FF2B5EF4-FFF2-40B4-BE49-F238E27FC236}">
                <a16:creationId xmlns:a16="http://schemas.microsoft.com/office/drawing/2014/main" id="{91AEF9EB-1294-40B5-855E-C0CEDFDFFFDB}"/>
              </a:ext>
            </a:extLst>
          </p:cNvPr>
          <p:cNvCxnSpPr/>
          <p:nvPr/>
        </p:nvCxnSpPr>
        <p:spPr>
          <a:xfrm>
            <a:off x="5272804" y="3052716"/>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Ravni poveznik 11">
            <a:extLst>
              <a:ext uri="{FF2B5EF4-FFF2-40B4-BE49-F238E27FC236}">
                <a16:creationId xmlns:a16="http://schemas.microsoft.com/office/drawing/2014/main" id="{603F99C9-BC3D-4D7C-9AA3-54B4270B3A88}"/>
              </a:ext>
            </a:extLst>
          </p:cNvPr>
          <p:cNvCxnSpPr/>
          <p:nvPr/>
        </p:nvCxnSpPr>
        <p:spPr>
          <a:xfrm>
            <a:off x="5761076" y="3052716"/>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Ravni poveznik 12">
            <a:extLst>
              <a:ext uri="{FF2B5EF4-FFF2-40B4-BE49-F238E27FC236}">
                <a16:creationId xmlns:a16="http://schemas.microsoft.com/office/drawing/2014/main" id="{EA78C68E-2F0A-4264-82F1-76B6B8DA5B1E}"/>
              </a:ext>
            </a:extLst>
          </p:cNvPr>
          <p:cNvCxnSpPr/>
          <p:nvPr/>
        </p:nvCxnSpPr>
        <p:spPr>
          <a:xfrm>
            <a:off x="4047685" y="3052716"/>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Ravni poveznik 13">
            <a:extLst>
              <a:ext uri="{FF2B5EF4-FFF2-40B4-BE49-F238E27FC236}">
                <a16:creationId xmlns:a16="http://schemas.microsoft.com/office/drawing/2014/main" id="{295CCC78-A40C-4E64-BF5E-D20EA1A162D9}"/>
              </a:ext>
            </a:extLst>
          </p:cNvPr>
          <p:cNvCxnSpPr/>
          <p:nvPr/>
        </p:nvCxnSpPr>
        <p:spPr>
          <a:xfrm>
            <a:off x="8335600" y="3052716"/>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Ravni poveznik 14">
            <a:extLst>
              <a:ext uri="{FF2B5EF4-FFF2-40B4-BE49-F238E27FC236}">
                <a16:creationId xmlns:a16="http://schemas.microsoft.com/office/drawing/2014/main" id="{98E66FE4-C175-4E1C-9DCA-E4436610C03A}"/>
              </a:ext>
            </a:extLst>
          </p:cNvPr>
          <p:cNvCxnSpPr/>
          <p:nvPr/>
        </p:nvCxnSpPr>
        <p:spPr>
          <a:xfrm>
            <a:off x="6915172" y="3052716"/>
            <a:ext cx="0" cy="5471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Oblačić za misli: oblak 7">
            <a:extLst>
              <a:ext uri="{FF2B5EF4-FFF2-40B4-BE49-F238E27FC236}">
                <a16:creationId xmlns:a16="http://schemas.microsoft.com/office/drawing/2014/main" id="{E4010162-180F-41B3-93DE-6302E03110D5}"/>
              </a:ext>
            </a:extLst>
          </p:cNvPr>
          <p:cNvSpPr/>
          <p:nvPr/>
        </p:nvSpPr>
        <p:spPr>
          <a:xfrm>
            <a:off x="3692740" y="1347418"/>
            <a:ext cx="1189605" cy="919347"/>
          </a:xfrm>
          <a:prstGeom prst="cloudCallout">
            <a:avLst>
              <a:gd name="adj1" fmla="val -16356"/>
              <a:gd name="adj2" fmla="val 11850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Oblačić za misli: oblak 16">
            <a:extLst>
              <a:ext uri="{FF2B5EF4-FFF2-40B4-BE49-F238E27FC236}">
                <a16:creationId xmlns:a16="http://schemas.microsoft.com/office/drawing/2014/main" id="{F9102672-C47F-46F7-B5F2-9933F81A2C41}"/>
              </a:ext>
            </a:extLst>
          </p:cNvPr>
          <p:cNvSpPr/>
          <p:nvPr/>
        </p:nvSpPr>
        <p:spPr>
          <a:xfrm>
            <a:off x="1915192" y="1676400"/>
            <a:ext cx="1189605" cy="919347"/>
          </a:xfrm>
          <a:prstGeom prst="cloudCallout">
            <a:avLst>
              <a:gd name="adj1" fmla="val 41107"/>
              <a:gd name="adj2" fmla="val 8277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Oblačić za misli: oblak 17">
            <a:extLst>
              <a:ext uri="{FF2B5EF4-FFF2-40B4-BE49-F238E27FC236}">
                <a16:creationId xmlns:a16="http://schemas.microsoft.com/office/drawing/2014/main" id="{86449C10-95CC-483D-BC98-FA372AB763E3}"/>
              </a:ext>
            </a:extLst>
          </p:cNvPr>
          <p:cNvSpPr/>
          <p:nvPr/>
        </p:nvSpPr>
        <p:spPr>
          <a:xfrm>
            <a:off x="5088014" y="4635598"/>
            <a:ext cx="1189605" cy="919347"/>
          </a:xfrm>
          <a:prstGeom prst="cloudCallout">
            <a:avLst>
              <a:gd name="adj1" fmla="val -29043"/>
              <a:gd name="adj2" fmla="val -14608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Oblačić za misli: oblak 18">
            <a:extLst>
              <a:ext uri="{FF2B5EF4-FFF2-40B4-BE49-F238E27FC236}">
                <a16:creationId xmlns:a16="http://schemas.microsoft.com/office/drawing/2014/main" id="{4ED50113-12BC-40F0-9E16-F1CA8F40DB14}"/>
              </a:ext>
            </a:extLst>
          </p:cNvPr>
          <p:cNvSpPr/>
          <p:nvPr/>
        </p:nvSpPr>
        <p:spPr>
          <a:xfrm>
            <a:off x="6845333" y="4355190"/>
            <a:ext cx="1189605" cy="919347"/>
          </a:xfrm>
          <a:prstGeom prst="cloudCallout">
            <a:avLst>
              <a:gd name="adj1" fmla="val -40983"/>
              <a:gd name="adj2" fmla="val -11228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Oblačić za misli: oblak 19">
            <a:extLst>
              <a:ext uri="{FF2B5EF4-FFF2-40B4-BE49-F238E27FC236}">
                <a16:creationId xmlns:a16="http://schemas.microsoft.com/office/drawing/2014/main" id="{AF96DF34-D593-4C28-AB4E-F02DECFC4A1F}"/>
              </a:ext>
            </a:extLst>
          </p:cNvPr>
          <p:cNvSpPr/>
          <p:nvPr/>
        </p:nvSpPr>
        <p:spPr>
          <a:xfrm>
            <a:off x="6010245" y="1296360"/>
            <a:ext cx="1189605" cy="919347"/>
          </a:xfrm>
          <a:prstGeom prst="cloudCallout">
            <a:avLst>
              <a:gd name="adj1" fmla="val -60386"/>
              <a:gd name="adj2" fmla="val 12333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Oblačić za misli: oblak 20">
            <a:extLst>
              <a:ext uri="{FF2B5EF4-FFF2-40B4-BE49-F238E27FC236}">
                <a16:creationId xmlns:a16="http://schemas.microsoft.com/office/drawing/2014/main" id="{35D8B8FC-0A37-4D3D-ABC2-E826502CBCB9}"/>
              </a:ext>
            </a:extLst>
          </p:cNvPr>
          <p:cNvSpPr/>
          <p:nvPr/>
        </p:nvSpPr>
        <p:spPr>
          <a:xfrm>
            <a:off x="8958498" y="4436857"/>
            <a:ext cx="1189605" cy="919347"/>
          </a:xfrm>
          <a:prstGeom prst="cloudCallout">
            <a:avLst>
              <a:gd name="adj1" fmla="val -90984"/>
              <a:gd name="adj2" fmla="val -12580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8" name="Slika 27" descr="Slika na kojoj se prikazuje konac&#10;&#10;Opis je automatski generiran">
            <a:extLst>
              <a:ext uri="{FF2B5EF4-FFF2-40B4-BE49-F238E27FC236}">
                <a16:creationId xmlns:a16="http://schemas.microsoft.com/office/drawing/2014/main" id="{11CEC28C-FC53-49AF-A978-C88C93B79B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4139" y="1407711"/>
            <a:ext cx="680568" cy="696645"/>
          </a:xfrm>
          <a:prstGeom prst="rect">
            <a:avLst/>
          </a:prstGeom>
        </p:spPr>
      </p:pic>
      <p:pic>
        <p:nvPicPr>
          <p:cNvPr id="29" name="Slika 28" descr="Slika na kojoj se prikazuje konac&#10;&#10;Opis je automatski generiran">
            <a:extLst>
              <a:ext uri="{FF2B5EF4-FFF2-40B4-BE49-F238E27FC236}">
                <a16:creationId xmlns:a16="http://schemas.microsoft.com/office/drawing/2014/main" id="{01F62C79-2447-4A66-AD16-60326C404A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7381" y="4744244"/>
            <a:ext cx="680568" cy="696645"/>
          </a:xfrm>
          <a:prstGeom prst="rect">
            <a:avLst/>
          </a:prstGeom>
        </p:spPr>
      </p:pic>
      <p:pic>
        <p:nvPicPr>
          <p:cNvPr id="30" name="Slika 29" descr="Slika na kojoj se prikazuje konac&#10;&#10;Opis je automatski generiran">
            <a:extLst>
              <a:ext uri="{FF2B5EF4-FFF2-40B4-BE49-F238E27FC236}">
                <a16:creationId xmlns:a16="http://schemas.microsoft.com/office/drawing/2014/main" id="{E1083316-33E4-4CEF-83DE-80FDED0393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0831" y="4548207"/>
            <a:ext cx="680568" cy="696645"/>
          </a:xfrm>
          <a:prstGeom prst="rect">
            <a:avLst/>
          </a:prstGeom>
        </p:spPr>
      </p:pic>
    </p:spTree>
    <p:extLst>
      <p:ext uri="{BB962C8B-B14F-4D97-AF65-F5344CB8AC3E}">
        <p14:creationId xmlns:p14="http://schemas.microsoft.com/office/powerpoint/2010/main" val="1188177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kstniOkvir 9">
            <a:extLst>
              <a:ext uri="{FF2B5EF4-FFF2-40B4-BE49-F238E27FC236}">
                <a16:creationId xmlns:a16="http://schemas.microsoft.com/office/drawing/2014/main" id="{23756A7E-904D-455B-839E-A55E22547965}"/>
              </a:ext>
            </a:extLst>
          </p:cNvPr>
          <p:cNvSpPr txBox="1"/>
          <p:nvPr/>
        </p:nvSpPr>
        <p:spPr>
          <a:xfrm>
            <a:off x="4531257" y="4105164"/>
            <a:ext cx="3124200" cy="2031325"/>
          </a:xfrm>
          <a:custGeom>
            <a:avLst/>
            <a:gdLst>
              <a:gd name="connsiteX0" fmla="*/ 0 w 3124200"/>
              <a:gd name="connsiteY0" fmla="*/ 0 h 2031325"/>
              <a:gd name="connsiteX1" fmla="*/ 3124200 w 3124200"/>
              <a:gd name="connsiteY1" fmla="*/ 0 h 2031325"/>
              <a:gd name="connsiteX2" fmla="*/ 3124200 w 3124200"/>
              <a:gd name="connsiteY2" fmla="*/ 2031325 h 2031325"/>
              <a:gd name="connsiteX3" fmla="*/ 0 w 3124200"/>
              <a:gd name="connsiteY3" fmla="*/ 2031325 h 2031325"/>
              <a:gd name="connsiteX4" fmla="*/ 0 w 3124200"/>
              <a:gd name="connsiteY4" fmla="*/ 0 h 2031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4200" h="2031325" extrusionOk="0">
                <a:moveTo>
                  <a:pt x="0" y="0"/>
                </a:moveTo>
                <a:cubicBezTo>
                  <a:pt x="387762" y="-136269"/>
                  <a:pt x="2559356" y="153157"/>
                  <a:pt x="3124200" y="0"/>
                </a:cubicBezTo>
                <a:cubicBezTo>
                  <a:pt x="3109209" y="994097"/>
                  <a:pt x="2969376" y="1131993"/>
                  <a:pt x="3124200" y="2031325"/>
                </a:cubicBezTo>
                <a:cubicBezTo>
                  <a:pt x="2104177" y="1904481"/>
                  <a:pt x="784783" y="2023891"/>
                  <a:pt x="0" y="2031325"/>
                </a:cubicBezTo>
                <a:cubicBezTo>
                  <a:pt x="-152054" y="1751913"/>
                  <a:pt x="31009" y="401244"/>
                  <a:pt x="0" y="0"/>
                </a:cubicBezTo>
                <a:close/>
              </a:path>
            </a:pathLst>
          </a:custGeom>
          <a:noFill/>
          <a:ln>
            <a:solidFill>
              <a:schemeClr val="tx1"/>
            </a:solidFill>
            <a:extLst>
              <a:ext uri="{C807C97D-BFC1-408E-A445-0C87EB9F89A2}">
                <ask:lineSketchStyleProps xmlns:ask="http://schemas.microsoft.com/office/drawing/2018/sketchyshapes" xmlns="" sd="1749034205">
                  <a:prstGeom prst="rect">
                    <a:avLst/>
                  </a:prstGeom>
                  <ask:type>
                    <ask:lineSketchCurved/>
                  </ask:type>
                </ask:lineSketchStyleProps>
              </a:ext>
            </a:extLst>
          </a:ln>
        </p:spPr>
        <p:txBody>
          <a:bodyPr wrap="square" rtlCol="0">
            <a:spAutoFit/>
          </a:bodyPr>
          <a:lstStyle/>
          <a:p>
            <a:pPr marL="285750" indent="-285750">
              <a:buFont typeface="Arial" panose="020B0604020202020204" pitchFamily="34" charset="0"/>
              <a:buChar char="•"/>
            </a:pPr>
            <a:endParaRPr lang="hr-HR" dirty="0"/>
          </a:p>
          <a:p>
            <a:pPr marL="285750" indent="-285750">
              <a:buFont typeface="Arial" panose="020B0604020202020204" pitchFamily="34" charset="0"/>
              <a:buChar char="•"/>
            </a:pPr>
            <a:r>
              <a:rPr lang="hr-HR" dirty="0"/>
              <a:t>„Dobro razmišljate. Pitam se bi li Vam bilo korisnije da to zapamtite na ovaj način:________?”</a:t>
            </a:r>
          </a:p>
          <a:p>
            <a:pPr marL="285750" indent="-285750">
              <a:buFont typeface="Arial" panose="020B0604020202020204" pitchFamily="34" charset="0"/>
              <a:buChar char="•"/>
            </a:pPr>
            <a:r>
              <a:rPr lang="hr-HR" dirty="0"/>
              <a:t>Želite li se podsjetiti i na to da_________?”</a:t>
            </a:r>
          </a:p>
        </p:txBody>
      </p:sp>
      <p:sp>
        <p:nvSpPr>
          <p:cNvPr id="2" name="Naslov 1">
            <a:extLst>
              <a:ext uri="{FF2B5EF4-FFF2-40B4-BE49-F238E27FC236}">
                <a16:creationId xmlns:a16="http://schemas.microsoft.com/office/drawing/2014/main" id="{354102D0-1F8B-4EB5-AC5C-EF04F3BD84EB}"/>
              </a:ext>
            </a:extLst>
          </p:cNvPr>
          <p:cNvSpPr>
            <a:spLocks noGrp="1"/>
          </p:cNvSpPr>
          <p:nvPr>
            <p:ph type="title"/>
          </p:nvPr>
        </p:nvSpPr>
        <p:spPr/>
        <p:txBody>
          <a:bodyPr/>
          <a:lstStyle/>
          <a:p>
            <a:r>
              <a:rPr lang="hr-HR" dirty="0"/>
              <a:t>TERAPIJSKE BILJEŠKE</a:t>
            </a:r>
            <a:endParaRPr lang="en-GB" dirty="0"/>
          </a:p>
        </p:txBody>
      </p:sp>
      <p:sp>
        <p:nvSpPr>
          <p:cNvPr id="3" name="Rezervirano mjesto sadržaja 2">
            <a:extLst>
              <a:ext uri="{FF2B5EF4-FFF2-40B4-BE49-F238E27FC236}">
                <a16:creationId xmlns:a16="http://schemas.microsoft.com/office/drawing/2014/main" id="{D682F541-330F-4FF0-8E4A-C3C1637F1133}"/>
              </a:ext>
            </a:extLst>
          </p:cNvPr>
          <p:cNvSpPr>
            <a:spLocks noGrp="1"/>
          </p:cNvSpPr>
          <p:nvPr>
            <p:ph idx="1"/>
          </p:nvPr>
        </p:nvSpPr>
        <p:spPr>
          <a:xfrm>
            <a:off x="838200" y="1466464"/>
            <a:ext cx="10515600" cy="4351338"/>
          </a:xfrm>
        </p:spPr>
        <p:txBody>
          <a:bodyPr/>
          <a:lstStyle/>
          <a:p>
            <a:r>
              <a:rPr lang="hr-HR" sz="2400" dirty="0"/>
              <a:t>Terapijske bilješke kao podsjetnik na adaptivne odgovore na NAM na kojima se radilo tijekom seanse – </a:t>
            </a:r>
            <a:r>
              <a:rPr lang="hr-HR" sz="2400" i="1" dirty="0"/>
              <a:t>čitanje tijekom dana ili kao priprema za zahtjevne situacije</a:t>
            </a:r>
          </a:p>
          <a:p>
            <a:endParaRPr lang="hr-HR" dirty="0"/>
          </a:p>
          <a:p>
            <a:pPr marL="0" indent="0">
              <a:buNone/>
            </a:pPr>
            <a:endParaRPr lang="hr-HR" dirty="0"/>
          </a:p>
          <a:p>
            <a:endParaRPr lang="hr-HR" dirty="0"/>
          </a:p>
          <a:p>
            <a:pPr marL="0" indent="0">
              <a:buNone/>
            </a:pPr>
            <a:endParaRPr lang="en-GB" dirty="0"/>
          </a:p>
        </p:txBody>
      </p:sp>
      <p:pic>
        <p:nvPicPr>
          <p:cNvPr id="5" name="Picture 2" descr="7 Toxic Thinking Mistakes That Will Keep You From Being Mentally Strong |  Inc.com">
            <a:extLst>
              <a:ext uri="{FF2B5EF4-FFF2-40B4-BE49-F238E27FC236}">
                <a16:creationId xmlns:a16="http://schemas.microsoft.com/office/drawing/2014/main" id="{80BE6E9B-2832-4B51-B1F2-66FC3B743E32}"/>
              </a:ext>
            </a:extLst>
          </p:cNvPr>
          <p:cNvPicPr>
            <a:picLocks noChangeAspect="1" noChangeArrowheads="1"/>
          </p:cNvPicPr>
          <p:nvPr/>
        </p:nvPicPr>
        <p:blipFill rotWithShape="1">
          <a:blip r:embed="rId2" cstate="hqprint">
            <a:alphaModFix/>
            <a:extLst>
              <a:ext uri="{28A0092B-C50C-407E-A947-70E740481C1C}">
                <a14:useLocalDpi xmlns:a14="http://schemas.microsoft.com/office/drawing/2010/main" val="0"/>
              </a:ext>
            </a:extLst>
          </a:blip>
          <a:srcRect r="75385"/>
          <a:stretch/>
        </p:blipFill>
        <p:spPr bwMode="auto">
          <a:xfrm>
            <a:off x="148192" y="2520631"/>
            <a:ext cx="1199072" cy="2740067"/>
          </a:xfrm>
          <a:prstGeom prst="rect">
            <a:avLst/>
          </a:prstGeom>
          <a:noFill/>
          <a:extLst>
            <a:ext uri="{909E8E84-426E-40DD-AFC4-6F175D3DCCD1}">
              <a14:hiddenFill xmlns:a14="http://schemas.microsoft.com/office/drawing/2010/main">
                <a:solidFill>
                  <a:srgbClr val="FFFFFF"/>
                </a:solidFill>
              </a14:hiddenFill>
            </a:ext>
          </a:extLst>
        </p:spPr>
      </p:pic>
      <p:sp>
        <p:nvSpPr>
          <p:cNvPr id="6" name="TekstniOkvir 5">
            <a:extLst>
              <a:ext uri="{FF2B5EF4-FFF2-40B4-BE49-F238E27FC236}">
                <a16:creationId xmlns:a16="http://schemas.microsoft.com/office/drawing/2014/main" id="{2D11E645-0652-4751-A555-2BCDC1C62D70}"/>
              </a:ext>
            </a:extLst>
          </p:cNvPr>
          <p:cNvSpPr txBox="1"/>
          <p:nvPr/>
        </p:nvSpPr>
        <p:spPr>
          <a:xfrm>
            <a:off x="1347264" y="3429000"/>
            <a:ext cx="2609850" cy="923330"/>
          </a:xfrm>
          <a:custGeom>
            <a:avLst/>
            <a:gdLst>
              <a:gd name="connsiteX0" fmla="*/ 0 w 2609850"/>
              <a:gd name="connsiteY0" fmla="*/ 0 h 923330"/>
              <a:gd name="connsiteX1" fmla="*/ 678561 w 2609850"/>
              <a:gd name="connsiteY1" fmla="*/ 0 h 923330"/>
              <a:gd name="connsiteX2" fmla="*/ 1383221 w 2609850"/>
              <a:gd name="connsiteY2" fmla="*/ 0 h 923330"/>
              <a:gd name="connsiteX3" fmla="*/ 2035683 w 2609850"/>
              <a:gd name="connsiteY3" fmla="*/ 0 h 923330"/>
              <a:gd name="connsiteX4" fmla="*/ 2609850 w 2609850"/>
              <a:gd name="connsiteY4" fmla="*/ 0 h 923330"/>
              <a:gd name="connsiteX5" fmla="*/ 2609850 w 2609850"/>
              <a:gd name="connsiteY5" fmla="*/ 443198 h 923330"/>
              <a:gd name="connsiteX6" fmla="*/ 2609850 w 2609850"/>
              <a:gd name="connsiteY6" fmla="*/ 923330 h 923330"/>
              <a:gd name="connsiteX7" fmla="*/ 2009585 w 2609850"/>
              <a:gd name="connsiteY7" fmla="*/ 923330 h 923330"/>
              <a:gd name="connsiteX8" fmla="*/ 1435418 w 2609850"/>
              <a:gd name="connsiteY8" fmla="*/ 923330 h 923330"/>
              <a:gd name="connsiteX9" fmla="*/ 756857 w 2609850"/>
              <a:gd name="connsiteY9" fmla="*/ 923330 h 923330"/>
              <a:gd name="connsiteX10" fmla="*/ 0 w 2609850"/>
              <a:gd name="connsiteY10" fmla="*/ 923330 h 923330"/>
              <a:gd name="connsiteX11" fmla="*/ 0 w 2609850"/>
              <a:gd name="connsiteY11" fmla="*/ 443198 h 923330"/>
              <a:gd name="connsiteX12" fmla="*/ 0 w 2609850"/>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09850" h="923330" extrusionOk="0">
                <a:moveTo>
                  <a:pt x="0" y="0"/>
                </a:moveTo>
                <a:cubicBezTo>
                  <a:pt x="297555" y="25808"/>
                  <a:pt x="354932" y="27058"/>
                  <a:pt x="678561" y="0"/>
                </a:cubicBezTo>
                <a:cubicBezTo>
                  <a:pt x="1002190" y="-27058"/>
                  <a:pt x="1204693" y="-13464"/>
                  <a:pt x="1383221" y="0"/>
                </a:cubicBezTo>
                <a:cubicBezTo>
                  <a:pt x="1561749" y="13464"/>
                  <a:pt x="1842224" y="5190"/>
                  <a:pt x="2035683" y="0"/>
                </a:cubicBezTo>
                <a:cubicBezTo>
                  <a:pt x="2229142" y="-5190"/>
                  <a:pt x="2344392" y="-11513"/>
                  <a:pt x="2609850" y="0"/>
                </a:cubicBezTo>
                <a:cubicBezTo>
                  <a:pt x="2607106" y="220106"/>
                  <a:pt x="2615711" y="330790"/>
                  <a:pt x="2609850" y="443198"/>
                </a:cubicBezTo>
                <a:cubicBezTo>
                  <a:pt x="2603989" y="555606"/>
                  <a:pt x="2606135" y="796242"/>
                  <a:pt x="2609850" y="923330"/>
                </a:cubicBezTo>
                <a:cubicBezTo>
                  <a:pt x="2465403" y="897207"/>
                  <a:pt x="2143485" y="944735"/>
                  <a:pt x="2009585" y="923330"/>
                </a:cubicBezTo>
                <a:cubicBezTo>
                  <a:pt x="1875686" y="901925"/>
                  <a:pt x="1578054" y="949406"/>
                  <a:pt x="1435418" y="923330"/>
                </a:cubicBezTo>
                <a:cubicBezTo>
                  <a:pt x="1292782" y="897254"/>
                  <a:pt x="971515" y="914560"/>
                  <a:pt x="756857" y="923330"/>
                </a:cubicBezTo>
                <a:cubicBezTo>
                  <a:pt x="542199" y="932100"/>
                  <a:pt x="218949" y="937082"/>
                  <a:pt x="0" y="923330"/>
                </a:cubicBezTo>
                <a:cubicBezTo>
                  <a:pt x="19340" y="801046"/>
                  <a:pt x="-7895" y="642144"/>
                  <a:pt x="0" y="443198"/>
                </a:cubicBezTo>
                <a:cubicBezTo>
                  <a:pt x="7895" y="244252"/>
                  <a:pt x="8971" y="202453"/>
                  <a:pt x="0" y="0"/>
                </a:cubicBezTo>
                <a:close/>
              </a:path>
            </a:pathLst>
          </a:custGeom>
          <a:noFill/>
          <a:ln>
            <a:solidFill>
              <a:schemeClr val="tx1"/>
            </a:solidFill>
            <a:extLst>
              <a:ext uri="{C807C97D-BFC1-408E-A445-0C87EB9F89A2}">
                <ask:lineSketchStyleProps xmlns:ask="http://schemas.microsoft.com/office/drawing/2018/sketchyshapes" xmlns="" sd="1124184483">
                  <a:prstGeom prst="rect">
                    <a:avLst/>
                  </a:prstGeom>
                  <ask:type>
                    <ask:lineSketchFreehand/>
                  </ask:type>
                </ask:lineSketchStyleProps>
              </a:ext>
            </a:extLst>
          </a:ln>
        </p:spPr>
        <p:txBody>
          <a:bodyPr wrap="square" rtlCol="0">
            <a:spAutoFit/>
          </a:bodyPr>
          <a:lstStyle/>
          <a:p>
            <a:r>
              <a:rPr lang="hr-HR" dirty="0"/>
              <a:t>Kako pomoći klijentu u pisanju  korisnih terapijskih bilješki?</a:t>
            </a:r>
            <a:endParaRPr lang="en-GB" dirty="0"/>
          </a:p>
        </p:txBody>
      </p:sp>
      <p:sp>
        <p:nvSpPr>
          <p:cNvPr id="7" name="Strelica: desno 6">
            <a:extLst>
              <a:ext uri="{FF2B5EF4-FFF2-40B4-BE49-F238E27FC236}">
                <a16:creationId xmlns:a16="http://schemas.microsoft.com/office/drawing/2014/main" id="{EED6C89D-FFFC-4925-B652-2AB554E4BF1D}"/>
              </a:ext>
            </a:extLst>
          </p:cNvPr>
          <p:cNvSpPr/>
          <p:nvPr/>
        </p:nvSpPr>
        <p:spPr>
          <a:xfrm>
            <a:off x="4022676" y="3726622"/>
            <a:ext cx="735755" cy="3127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kstniOkvir 8">
            <a:extLst>
              <a:ext uri="{FF2B5EF4-FFF2-40B4-BE49-F238E27FC236}">
                <a16:creationId xmlns:a16="http://schemas.microsoft.com/office/drawing/2014/main" id="{084EBDE9-5C77-45EC-9BF7-D91C7F023A8F}"/>
              </a:ext>
            </a:extLst>
          </p:cNvPr>
          <p:cNvSpPr txBox="1"/>
          <p:nvPr/>
        </p:nvSpPr>
        <p:spPr>
          <a:xfrm>
            <a:off x="4823993" y="2230548"/>
            <a:ext cx="3124200" cy="2031325"/>
          </a:xfrm>
          <a:custGeom>
            <a:avLst/>
            <a:gdLst>
              <a:gd name="connsiteX0" fmla="*/ 0 w 3124200"/>
              <a:gd name="connsiteY0" fmla="*/ 0 h 2031325"/>
              <a:gd name="connsiteX1" fmla="*/ 3124200 w 3124200"/>
              <a:gd name="connsiteY1" fmla="*/ 0 h 2031325"/>
              <a:gd name="connsiteX2" fmla="*/ 3124200 w 3124200"/>
              <a:gd name="connsiteY2" fmla="*/ 2031325 h 2031325"/>
              <a:gd name="connsiteX3" fmla="*/ 0 w 3124200"/>
              <a:gd name="connsiteY3" fmla="*/ 2031325 h 2031325"/>
              <a:gd name="connsiteX4" fmla="*/ 0 w 3124200"/>
              <a:gd name="connsiteY4" fmla="*/ 0 h 2031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4200" h="2031325" fill="none" extrusionOk="0">
                <a:moveTo>
                  <a:pt x="0" y="0"/>
                </a:moveTo>
                <a:cubicBezTo>
                  <a:pt x="782363" y="-152295"/>
                  <a:pt x="2768279" y="37228"/>
                  <a:pt x="3124200" y="0"/>
                </a:cubicBezTo>
                <a:cubicBezTo>
                  <a:pt x="3185214" y="758293"/>
                  <a:pt x="3245834" y="1658565"/>
                  <a:pt x="3124200" y="2031325"/>
                </a:cubicBezTo>
                <a:cubicBezTo>
                  <a:pt x="2804706" y="1988417"/>
                  <a:pt x="946284" y="2174307"/>
                  <a:pt x="0" y="2031325"/>
                </a:cubicBezTo>
                <a:cubicBezTo>
                  <a:pt x="7385" y="1555918"/>
                  <a:pt x="-149431" y="1005773"/>
                  <a:pt x="0" y="0"/>
                </a:cubicBezTo>
                <a:close/>
              </a:path>
              <a:path w="3124200" h="2031325" stroke="0" extrusionOk="0">
                <a:moveTo>
                  <a:pt x="0" y="0"/>
                </a:moveTo>
                <a:cubicBezTo>
                  <a:pt x="1451660" y="108947"/>
                  <a:pt x="2565189" y="-97538"/>
                  <a:pt x="3124200" y="0"/>
                </a:cubicBezTo>
                <a:cubicBezTo>
                  <a:pt x="3257800" y="539107"/>
                  <a:pt x="3167941" y="1376173"/>
                  <a:pt x="3124200" y="2031325"/>
                </a:cubicBezTo>
                <a:cubicBezTo>
                  <a:pt x="2174721" y="1983826"/>
                  <a:pt x="431280" y="2077452"/>
                  <a:pt x="0" y="2031325"/>
                </a:cubicBezTo>
                <a:cubicBezTo>
                  <a:pt x="148231" y="1753203"/>
                  <a:pt x="104036" y="980577"/>
                  <a:pt x="0" y="0"/>
                </a:cubicBezTo>
                <a:close/>
              </a:path>
            </a:pathLst>
          </a:custGeom>
          <a:solidFill>
            <a:schemeClr val="bg1"/>
          </a:solidFill>
          <a:ln>
            <a:solidFill>
              <a:schemeClr val="tx1"/>
            </a:solidFill>
            <a:extLst>
              <a:ext uri="{C807C97D-BFC1-408E-A445-0C87EB9F89A2}">
                <ask:lineSketchStyleProps xmlns:ask="http://schemas.microsoft.com/office/drawing/2018/sketchyshapes" xmlns="" sd="859355077">
                  <a:prstGeom prst="rect">
                    <a:avLst/>
                  </a:prstGeom>
                  <ask:type>
                    <ask:lineSketchCurved/>
                  </ask:type>
                </ask:lineSketchStyleProps>
              </a:ext>
            </a:extLst>
          </a:ln>
        </p:spPr>
        <p:txBody>
          <a:bodyPr wrap="square" rtlCol="0">
            <a:spAutoFit/>
          </a:bodyPr>
          <a:lstStyle/>
          <a:p>
            <a:pPr marL="285750" indent="-285750">
              <a:buFont typeface="Arial" panose="020B0604020202020204" pitchFamily="34" charset="0"/>
              <a:buChar char="•"/>
            </a:pPr>
            <a:r>
              <a:rPr lang="hr-HR" dirty="0"/>
              <a:t>„Možete li sažeti o čemu smo razgovarali?”</a:t>
            </a:r>
          </a:p>
          <a:p>
            <a:pPr marL="285750" indent="-285750">
              <a:buFont typeface="Arial" panose="020B0604020202020204" pitchFamily="34" charset="0"/>
              <a:buChar char="•"/>
            </a:pPr>
            <a:r>
              <a:rPr lang="hr-HR" dirty="0"/>
              <a:t>„Što mislite da je važno da zapamtite ovaj tjedan?”</a:t>
            </a:r>
          </a:p>
          <a:p>
            <a:pPr marL="285750" indent="-285750">
              <a:buFont typeface="Arial" panose="020B0604020202020204" pitchFamily="34" charset="0"/>
              <a:buChar char="•"/>
            </a:pPr>
            <a:r>
              <a:rPr lang="hr-HR" dirty="0"/>
              <a:t>„Ako ponovno budete u sličnoj situaciji, što ćete si reći?”</a:t>
            </a:r>
          </a:p>
        </p:txBody>
      </p:sp>
      <p:pic>
        <p:nvPicPr>
          <p:cNvPr id="11" name="Picture 2" descr="7 Toxic Thinking Mistakes That Will Keep You From Being Mentally Strong |  Inc.com">
            <a:extLst>
              <a:ext uri="{FF2B5EF4-FFF2-40B4-BE49-F238E27FC236}">
                <a16:creationId xmlns:a16="http://schemas.microsoft.com/office/drawing/2014/main" id="{5422FEF6-3ED3-47C7-B13F-97637726293D}"/>
              </a:ext>
            </a:extLst>
          </p:cNvPr>
          <p:cNvPicPr>
            <a:picLocks noChangeAspect="1" noChangeArrowheads="1"/>
          </p:cNvPicPr>
          <p:nvPr/>
        </p:nvPicPr>
        <p:blipFill rotWithShape="1">
          <a:blip r:embed="rId3" cstate="hqprint">
            <a:clrChange>
              <a:clrFrom>
                <a:srgbClr val="FEFEFE"/>
              </a:clrFrom>
              <a:clrTo>
                <a:srgbClr val="FEFEFE">
                  <a:alpha val="0"/>
                </a:srgbClr>
              </a:clrTo>
            </a:clrChange>
            <a:alphaModFix/>
            <a:extLst>
              <a:ext uri="{28A0092B-C50C-407E-A947-70E740481C1C}">
                <a14:useLocalDpi xmlns:a14="http://schemas.microsoft.com/office/drawing/2010/main" val="0"/>
              </a:ext>
            </a:extLst>
          </a:blip>
          <a:srcRect l="25249" r="50206"/>
          <a:stretch/>
        </p:blipFill>
        <p:spPr bwMode="auto">
          <a:xfrm>
            <a:off x="7423006" y="4688210"/>
            <a:ext cx="787482" cy="180466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7 Toxic Thinking Mistakes That Will Keep You From Being Mentally Strong |  Inc.com">
            <a:extLst>
              <a:ext uri="{FF2B5EF4-FFF2-40B4-BE49-F238E27FC236}">
                <a16:creationId xmlns:a16="http://schemas.microsoft.com/office/drawing/2014/main" id="{2C5D49F9-C81D-4CFB-832A-15CB19028476}"/>
              </a:ext>
            </a:extLst>
          </p:cNvPr>
          <p:cNvPicPr>
            <a:picLocks noChangeAspect="1" noChangeArrowheads="1"/>
          </p:cNvPicPr>
          <p:nvPr/>
        </p:nvPicPr>
        <p:blipFill rotWithShape="1">
          <a:blip r:embed="rId2" cstate="hqprint">
            <a:clrChange>
              <a:clrFrom>
                <a:srgbClr val="FEFEFE"/>
              </a:clrFrom>
              <a:clrTo>
                <a:srgbClr val="FEFEFE">
                  <a:alpha val="0"/>
                </a:srgbClr>
              </a:clrTo>
            </a:clrChange>
            <a:alphaModFix/>
            <a:extLst>
              <a:ext uri="{28A0092B-C50C-407E-A947-70E740481C1C}">
                <a14:useLocalDpi xmlns:a14="http://schemas.microsoft.com/office/drawing/2010/main" val="0"/>
              </a:ext>
            </a:extLst>
          </a:blip>
          <a:srcRect l="50000" r="27005"/>
          <a:stretch/>
        </p:blipFill>
        <p:spPr bwMode="auto">
          <a:xfrm>
            <a:off x="7741111" y="2230548"/>
            <a:ext cx="800237" cy="1957526"/>
          </a:xfrm>
          <a:prstGeom prst="rect">
            <a:avLst/>
          </a:prstGeom>
          <a:noFill/>
          <a:extLst>
            <a:ext uri="{909E8E84-426E-40DD-AFC4-6F175D3DCCD1}">
              <a14:hiddenFill xmlns:a14="http://schemas.microsoft.com/office/drawing/2010/main">
                <a:solidFill>
                  <a:srgbClr val="FFFFFF"/>
                </a:solidFill>
              </a14:hiddenFill>
            </a:ext>
          </a:extLst>
        </p:spPr>
      </p:pic>
      <p:sp>
        <p:nvSpPr>
          <p:cNvPr id="14" name="TekstniOkvir 13">
            <a:extLst>
              <a:ext uri="{FF2B5EF4-FFF2-40B4-BE49-F238E27FC236}">
                <a16:creationId xmlns:a16="http://schemas.microsoft.com/office/drawing/2014/main" id="{8830D496-4310-4965-87A6-16AAE5B97ECD}"/>
              </a:ext>
            </a:extLst>
          </p:cNvPr>
          <p:cNvSpPr txBox="1"/>
          <p:nvPr/>
        </p:nvSpPr>
        <p:spPr>
          <a:xfrm>
            <a:off x="8859915" y="3530728"/>
            <a:ext cx="3068028" cy="1200329"/>
          </a:xfrm>
          <a:prstGeom prst="rect">
            <a:avLst/>
          </a:prstGeom>
          <a:noFill/>
        </p:spPr>
        <p:txBody>
          <a:bodyPr wrap="square" rtlCol="0">
            <a:spAutoFit/>
          </a:bodyPr>
          <a:lstStyle/>
          <a:p>
            <a:r>
              <a:rPr lang="hr-HR" i="1" dirty="0"/>
              <a:t>Dobro je da klijent prije zapisivanja sažetak izgovori na glas, kako bi terapeut mogao dodati ili predložiti promjene</a:t>
            </a:r>
            <a:endParaRPr lang="en-GB" dirty="0"/>
          </a:p>
        </p:txBody>
      </p:sp>
    </p:spTree>
    <p:extLst>
      <p:ext uri="{BB962C8B-B14F-4D97-AF65-F5344CB8AC3E}">
        <p14:creationId xmlns:p14="http://schemas.microsoft.com/office/powerpoint/2010/main" val="1358305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DF7964B-82AF-4793-BDA1-CFDC1F9B0772}"/>
              </a:ext>
            </a:extLst>
          </p:cNvPr>
          <p:cNvSpPr>
            <a:spLocks noGrp="1"/>
          </p:cNvSpPr>
          <p:nvPr>
            <p:ph type="title"/>
          </p:nvPr>
        </p:nvSpPr>
        <p:spPr/>
        <p:txBody>
          <a:bodyPr/>
          <a:lstStyle/>
          <a:p>
            <a:r>
              <a:rPr lang="hr-HR" dirty="0"/>
              <a:t>TERAPIJSKE BILJEŠKE</a:t>
            </a:r>
            <a:endParaRPr lang="en-GB" dirty="0"/>
          </a:p>
        </p:txBody>
      </p:sp>
      <p:sp>
        <p:nvSpPr>
          <p:cNvPr id="9" name="TekstniOkvir 8">
            <a:extLst>
              <a:ext uri="{FF2B5EF4-FFF2-40B4-BE49-F238E27FC236}">
                <a16:creationId xmlns:a16="http://schemas.microsoft.com/office/drawing/2014/main" id="{624A9A6D-092F-4FA3-957E-262583B86583}"/>
              </a:ext>
            </a:extLst>
          </p:cNvPr>
          <p:cNvSpPr txBox="1"/>
          <p:nvPr/>
        </p:nvSpPr>
        <p:spPr>
          <a:xfrm>
            <a:off x="3557155" y="1436109"/>
            <a:ext cx="4659263" cy="4247317"/>
          </a:xfrm>
          <a:prstGeom prst="rect">
            <a:avLst/>
          </a:prstGeom>
          <a:pattFill prst="dotGrid">
            <a:fgClr>
              <a:schemeClr val="bg2">
                <a:lumMod val="75000"/>
              </a:schemeClr>
            </a:fgClr>
            <a:bgClr>
              <a:schemeClr val="bg1"/>
            </a:bgClr>
          </a:pattFill>
          <a:ln>
            <a:solidFill>
              <a:schemeClr val="tx1"/>
            </a:solidFill>
          </a:ln>
        </p:spPr>
        <p:txBody>
          <a:bodyPr wrap="square" rtlCol="0">
            <a:spAutoFit/>
          </a:bodyPr>
          <a:lstStyle/>
          <a:p>
            <a:endParaRPr lang="hr-HR" dirty="0"/>
          </a:p>
          <a:p>
            <a:r>
              <a:rPr lang="hr-HR" dirty="0">
                <a:solidFill>
                  <a:schemeClr val="accent1">
                    <a:lumMod val="50000"/>
                  </a:schemeClr>
                </a:solidFill>
                <a:latin typeface="Comic Sans MS" panose="030F0702030302020204" pitchFamily="66" charset="0"/>
              </a:rPr>
              <a:t>Kada pomislim „Nikad neću ništa uspjeti napraviti”, podsjetit ću se:</a:t>
            </a:r>
          </a:p>
          <a:p>
            <a:endParaRPr lang="hr-HR" dirty="0">
              <a:solidFill>
                <a:schemeClr val="accent1">
                  <a:lumMod val="50000"/>
                </a:schemeClr>
              </a:solidFill>
              <a:latin typeface="Comic Sans MS" panose="030F0702030302020204" pitchFamily="66" charset="0"/>
            </a:endParaRPr>
          </a:p>
          <a:p>
            <a:pPr marL="285750" indent="-285750">
              <a:buFont typeface="Arial" panose="020B0604020202020204" pitchFamily="34" charset="0"/>
              <a:buChar char="•"/>
            </a:pPr>
            <a:r>
              <a:rPr lang="hr-HR" dirty="0">
                <a:solidFill>
                  <a:schemeClr val="accent1">
                    <a:lumMod val="50000"/>
                  </a:schemeClr>
                </a:solidFill>
                <a:latin typeface="Comic Sans MS" panose="030F0702030302020204" pitchFamily="66" charset="0"/>
              </a:rPr>
              <a:t>Trebam se fokusirati na ono što trenutno radim</a:t>
            </a:r>
          </a:p>
          <a:p>
            <a:pPr marL="285750" indent="-285750">
              <a:buFont typeface="Arial" panose="020B0604020202020204" pitchFamily="34" charset="0"/>
              <a:buChar char="•"/>
            </a:pPr>
            <a:r>
              <a:rPr lang="hr-HR" dirty="0">
                <a:solidFill>
                  <a:schemeClr val="accent1">
                    <a:lumMod val="50000"/>
                  </a:schemeClr>
                </a:solidFill>
                <a:latin typeface="Comic Sans MS" panose="030F0702030302020204" pitchFamily="66" charset="0"/>
              </a:rPr>
              <a:t>Ne moram sve napraviti savršeno.</a:t>
            </a:r>
          </a:p>
          <a:p>
            <a:pPr marL="285750" indent="-285750">
              <a:buFont typeface="Arial" panose="020B0604020202020204" pitchFamily="34" charset="0"/>
              <a:buChar char="•"/>
            </a:pPr>
            <a:r>
              <a:rPr lang="hr-HR" dirty="0">
                <a:solidFill>
                  <a:schemeClr val="accent1">
                    <a:lumMod val="50000"/>
                  </a:schemeClr>
                </a:solidFill>
                <a:latin typeface="Comic Sans MS" panose="030F0702030302020204" pitchFamily="66" charset="0"/>
              </a:rPr>
              <a:t>Mogu zatražiti pomoć. To nije znak slabosti.</a:t>
            </a:r>
          </a:p>
          <a:p>
            <a:endParaRPr lang="hr-HR" dirty="0">
              <a:solidFill>
                <a:schemeClr val="accent1">
                  <a:lumMod val="50000"/>
                </a:schemeClr>
              </a:solidFill>
              <a:latin typeface="Comic Sans MS" panose="030F0702030302020204" pitchFamily="66" charset="0"/>
            </a:endParaRPr>
          </a:p>
          <a:p>
            <a:r>
              <a:rPr lang="hr-HR" dirty="0">
                <a:solidFill>
                  <a:schemeClr val="accent1">
                    <a:lumMod val="50000"/>
                  </a:schemeClr>
                </a:solidFill>
                <a:latin typeface="Comic Sans MS" panose="030F0702030302020204" pitchFamily="66" charset="0"/>
              </a:rPr>
              <a:t>Zatim trebam odrediti što je najlakše za napraviti i postaviti tajmer na 10 minuta. Nakon 10 min mogu odlučiti hoću li nastaviti raditi ili ne.</a:t>
            </a:r>
          </a:p>
          <a:p>
            <a:endParaRPr lang="hr-HR" dirty="0"/>
          </a:p>
        </p:txBody>
      </p:sp>
      <p:cxnSp>
        <p:nvCxnSpPr>
          <p:cNvPr id="12" name="Ravni poveznik sa strelicom 11">
            <a:extLst>
              <a:ext uri="{FF2B5EF4-FFF2-40B4-BE49-F238E27FC236}">
                <a16:creationId xmlns:a16="http://schemas.microsoft.com/office/drawing/2014/main" id="{4717CFB5-8828-4FFF-AD9C-3D2FF2C83350}"/>
              </a:ext>
            </a:extLst>
          </p:cNvPr>
          <p:cNvCxnSpPr/>
          <p:nvPr/>
        </p:nvCxnSpPr>
        <p:spPr>
          <a:xfrm flipV="1">
            <a:off x="7876983" y="1721647"/>
            <a:ext cx="876300" cy="342900"/>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Ravni poveznik sa strelicom 15">
            <a:extLst>
              <a:ext uri="{FF2B5EF4-FFF2-40B4-BE49-F238E27FC236}">
                <a16:creationId xmlns:a16="http://schemas.microsoft.com/office/drawing/2014/main" id="{3BA1B107-413D-4FCE-857D-193CCC65A47D}"/>
              </a:ext>
            </a:extLst>
          </p:cNvPr>
          <p:cNvCxnSpPr>
            <a:cxnSpLocks/>
          </p:cNvCxnSpPr>
          <p:nvPr/>
        </p:nvCxnSpPr>
        <p:spPr>
          <a:xfrm flipH="1" flipV="1">
            <a:off x="2379518" y="2660073"/>
            <a:ext cx="1236519" cy="426027"/>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Ravni poveznik sa strelicom 18">
            <a:extLst>
              <a:ext uri="{FF2B5EF4-FFF2-40B4-BE49-F238E27FC236}">
                <a16:creationId xmlns:a16="http://schemas.microsoft.com/office/drawing/2014/main" id="{5AE81CD4-ED69-46A1-B91D-E4531C7E45E6}"/>
              </a:ext>
            </a:extLst>
          </p:cNvPr>
          <p:cNvCxnSpPr>
            <a:cxnSpLocks/>
          </p:cNvCxnSpPr>
          <p:nvPr/>
        </p:nvCxnSpPr>
        <p:spPr>
          <a:xfrm flipV="1">
            <a:off x="7703464" y="4591466"/>
            <a:ext cx="1444336" cy="391181"/>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2" name="TekstniOkvir 21">
            <a:extLst>
              <a:ext uri="{FF2B5EF4-FFF2-40B4-BE49-F238E27FC236}">
                <a16:creationId xmlns:a16="http://schemas.microsoft.com/office/drawing/2014/main" id="{1A3DD155-9365-47D2-992C-EC36F14773F1}"/>
              </a:ext>
            </a:extLst>
          </p:cNvPr>
          <p:cNvSpPr txBox="1"/>
          <p:nvPr/>
        </p:nvSpPr>
        <p:spPr>
          <a:xfrm>
            <a:off x="8634846" y="1529049"/>
            <a:ext cx="2563091" cy="646331"/>
          </a:xfrm>
          <a:prstGeom prst="rect">
            <a:avLst/>
          </a:prstGeom>
          <a:noFill/>
        </p:spPr>
        <p:txBody>
          <a:bodyPr wrap="square" rtlCol="0">
            <a:spAutoFit/>
          </a:bodyPr>
          <a:lstStyle/>
          <a:p>
            <a:pPr algn="ctr"/>
            <a:r>
              <a:rPr lang="hr-HR" dirty="0"/>
              <a:t>Negativna automatska misao</a:t>
            </a:r>
            <a:endParaRPr lang="en-GB" dirty="0"/>
          </a:p>
        </p:txBody>
      </p:sp>
      <p:sp>
        <p:nvSpPr>
          <p:cNvPr id="23" name="TekstniOkvir 22">
            <a:extLst>
              <a:ext uri="{FF2B5EF4-FFF2-40B4-BE49-F238E27FC236}">
                <a16:creationId xmlns:a16="http://schemas.microsoft.com/office/drawing/2014/main" id="{85A467F8-D8BF-4F5B-8772-EBFD98DF570F}"/>
              </a:ext>
            </a:extLst>
          </p:cNvPr>
          <p:cNvSpPr txBox="1"/>
          <p:nvPr/>
        </p:nvSpPr>
        <p:spPr>
          <a:xfrm>
            <a:off x="307228" y="2290741"/>
            <a:ext cx="2563091" cy="369332"/>
          </a:xfrm>
          <a:prstGeom prst="rect">
            <a:avLst/>
          </a:prstGeom>
          <a:noFill/>
        </p:spPr>
        <p:txBody>
          <a:bodyPr wrap="square" rtlCol="0">
            <a:spAutoFit/>
          </a:bodyPr>
          <a:lstStyle/>
          <a:p>
            <a:pPr algn="ctr"/>
            <a:r>
              <a:rPr lang="hr-HR" dirty="0"/>
              <a:t>Odgovor na NAM</a:t>
            </a:r>
            <a:endParaRPr lang="en-GB" dirty="0"/>
          </a:p>
        </p:txBody>
      </p:sp>
      <p:sp>
        <p:nvSpPr>
          <p:cNvPr id="24" name="TekstniOkvir 23">
            <a:extLst>
              <a:ext uri="{FF2B5EF4-FFF2-40B4-BE49-F238E27FC236}">
                <a16:creationId xmlns:a16="http://schemas.microsoft.com/office/drawing/2014/main" id="{C27F8B24-C51C-4B63-8BC1-35230102190A}"/>
              </a:ext>
            </a:extLst>
          </p:cNvPr>
          <p:cNvSpPr txBox="1"/>
          <p:nvPr/>
        </p:nvSpPr>
        <p:spPr>
          <a:xfrm>
            <a:off x="8790709" y="4332967"/>
            <a:ext cx="2563091" cy="369332"/>
          </a:xfrm>
          <a:prstGeom prst="rect">
            <a:avLst/>
          </a:prstGeom>
          <a:noFill/>
        </p:spPr>
        <p:txBody>
          <a:bodyPr wrap="square" rtlCol="0">
            <a:spAutoFit/>
          </a:bodyPr>
          <a:lstStyle/>
          <a:p>
            <a:pPr algn="ctr"/>
            <a:r>
              <a:rPr lang="hr-HR" dirty="0"/>
              <a:t>Bihevioralni plan</a:t>
            </a:r>
            <a:endParaRPr lang="en-GB" dirty="0"/>
          </a:p>
        </p:txBody>
      </p:sp>
    </p:spTree>
    <p:extLst>
      <p:ext uri="{BB962C8B-B14F-4D97-AF65-F5344CB8AC3E}">
        <p14:creationId xmlns:p14="http://schemas.microsoft.com/office/powerpoint/2010/main" val="4062467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9721A8-A875-434B-8655-C1323E6734C4}"/>
              </a:ext>
            </a:extLst>
          </p:cNvPr>
          <p:cNvSpPr>
            <a:spLocks noGrp="1"/>
          </p:cNvSpPr>
          <p:nvPr>
            <p:ph type="title"/>
          </p:nvPr>
        </p:nvSpPr>
        <p:spPr/>
        <p:txBody>
          <a:bodyPr/>
          <a:lstStyle/>
          <a:p>
            <a:r>
              <a:rPr lang="hr-HR" dirty="0"/>
              <a:t>TERAPIJSKE BILJEŠKE</a:t>
            </a:r>
            <a:endParaRPr lang="en-GB" dirty="0"/>
          </a:p>
        </p:txBody>
      </p:sp>
      <p:pic>
        <p:nvPicPr>
          <p:cNvPr id="4" name="Picture 2" descr="7 Toxic Thinking Mistakes That Will Keep You From Being Mentally Strong |  Inc.com">
            <a:extLst>
              <a:ext uri="{FF2B5EF4-FFF2-40B4-BE49-F238E27FC236}">
                <a16:creationId xmlns:a16="http://schemas.microsoft.com/office/drawing/2014/main" id="{496D4B4B-E0A4-4D52-BD4C-03168119DC05}"/>
              </a:ext>
            </a:extLst>
          </p:cNvPr>
          <p:cNvPicPr>
            <a:picLocks noChangeAspect="1" noChangeArrowheads="1"/>
          </p:cNvPicPr>
          <p:nvPr/>
        </p:nvPicPr>
        <p:blipFill rotWithShape="1">
          <a:blip r:embed="rId2">
            <a:clrChange>
              <a:clrFrom>
                <a:srgbClr val="FEFEFE"/>
              </a:clrFrom>
              <a:clrTo>
                <a:srgbClr val="FEFEFE">
                  <a:alpha val="0"/>
                </a:srgbClr>
              </a:clrTo>
            </a:clrChange>
            <a:alphaModFix/>
            <a:extLst>
              <a:ext uri="{28A0092B-C50C-407E-A947-70E740481C1C}">
                <a14:useLocalDpi xmlns:a14="http://schemas.microsoft.com/office/drawing/2010/main" val="0"/>
              </a:ext>
            </a:extLst>
          </a:blip>
          <a:srcRect l="50000" r="27005"/>
          <a:stretch/>
        </p:blipFill>
        <p:spPr bwMode="auto">
          <a:xfrm>
            <a:off x="928927" y="1230108"/>
            <a:ext cx="2198736" cy="5378510"/>
          </a:xfrm>
          <a:prstGeom prst="rect">
            <a:avLst/>
          </a:prstGeom>
          <a:noFill/>
          <a:extLst>
            <a:ext uri="{909E8E84-426E-40DD-AFC4-6F175D3DCCD1}">
              <a14:hiddenFill xmlns:a14="http://schemas.microsoft.com/office/drawing/2010/main">
                <a:solidFill>
                  <a:srgbClr val="FFFFFF"/>
                </a:solidFill>
              </a14:hiddenFill>
            </a:ext>
          </a:extLst>
        </p:spPr>
      </p:pic>
      <p:sp>
        <p:nvSpPr>
          <p:cNvPr id="5" name="TekstniOkvir 4">
            <a:extLst>
              <a:ext uri="{FF2B5EF4-FFF2-40B4-BE49-F238E27FC236}">
                <a16:creationId xmlns:a16="http://schemas.microsoft.com/office/drawing/2014/main" id="{777D3E47-D16B-4FBE-92E5-35B440901DDF}"/>
              </a:ext>
            </a:extLst>
          </p:cNvPr>
          <p:cNvSpPr txBox="1"/>
          <p:nvPr/>
        </p:nvSpPr>
        <p:spPr>
          <a:xfrm>
            <a:off x="3501735" y="1690688"/>
            <a:ext cx="3470564" cy="1754326"/>
          </a:xfrm>
          <a:custGeom>
            <a:avLst/>
            <a:gdLst>
              <a:gd name="connsiteX0" fmla="*/ 0 w 3470564"/>
              <a:gd name="connsiteY0" fmla="*/ 0 h 1754326"/>
              <a:gd name="connsiteX1" fmla="*/ 3470564 w 3470564"/>
              <a:gd name="connsiteY1" fmla="*/ 0 h 1754326"/>
              <a:gd name="connsiteX2" fmla="*/ 3470564 w 3470564"/>
              <a:gd name="connsiteY2" fmla="*/ 1754326 h 1754326"/>
              <a:gd name="connsiteX3" fmla="*/ 0 w 3470564"/>
              <a:gd name="connsiteY3" fmla="*/ 1754326 h 1754326"/>
              <a:gd name="connsiteX4" fmla="*/ 0 w 3470564"/>
              <a:gd name="connsiteY4" fmla="*/ 0 h 1754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0564" h="1754326" fill="none" extrusionOk="0">
                <a:moveTo>
                  <a:pt x="0" y="0"/>
                </a:moveTo>
                <a:cubicBezTo>
                  <a:pt x="1104534" y="130825"/>
                  <a:pt x="2907654" y="-2912"/>
                  <a:pt x="3470564" y="0"/>
                </a:cubicBezTo>
                <a:cubicBezTo>
                  <a:pt x="3574356" y="205928"/>
                  <a:pt x="3578389" y="1001961"/>
                  <a:pt x="3470564" y="1754326"/>
                </a:cubicBezTo>
                <a:cubicBezTo>
                  <a:pt x="1791052" y="1584897"/>
                  <a:pt x="371516" y="1894532"/>
                  <a:pt x="0" y="1754326"/>
                </a:cubicBezTo>
                <a:cubicBezTo>
                  <a:pt x="128140" y="1550179"/>
                  <a:pt x="-68299" y="664001"/>
                  <a:pt x="0" y="0"/>
                </a:cubicBezTo>
                <a:close/>
              </a:path>
              <a:path w="3470564" h="1754326" stroke="0" extrusionOk="0">
                <a:moveTo>
                  <a:pt x="0" y="0"/>
                </a:moveTo>
                <a:cubicBezTo>
                  <a:pt x="817494" y="-29383"/>
                  <a:pt x="3034942" y="-126445"/>
                  <a:pt x="3470564" y="0"/>
                </a:cubicBezTo>
                <a:cubicBezTo>
                  <a:pt x="3325388" y="645429"/>
                  <a:pt x="3556684" y="954624"/>
                  <a:pt x="3470564" y="1754326"/>
                </a:cubicBezTo>
                <a:cubicBezTo>
                  <a:pt x="2968670" y="1815513"/>
                  <a:pt x="1066138" y="1589200"/>
                  <a:pt x="0" y="1754326"/>
                </a:cubicBezTo>
                <a:cubicBezTo>
                  <a:pt x="-52326" y="1430534"/>
                  <a:pt x="77670" y="775376"/>
                  <a:pt x="0" y="0"/>
                </a:cubicBezTo>
                <a:close/>
              </a:path>
            </a:pathLst>
          </a:custGeom>
          <a:solidFill>
            <a:schemeClr val="bg1"/>
          </a:solidFill>
          <a:ln>
            <a:solidFill>
              <a:schemeClr val="tx1"/>
            </a:solidFill>
            <a:extLst>
              <a:ext uri="{C807C97D-BFC1-408E-A445-0C87EB9F89A2}">
                <ask:lineSketchStyleProps xmlns:ask="http://schemas.microsoft.com/office/drawing/2018/sketchyshapes" xmlns="" sd="3411773757">
                  <a:prstGeom prst="rect">
                    <a:avLst/>
                  </a:prstGeom>
                  <ask:type>
                    <ask:lineSketchCurved/>
                  </ask:type>
                </ask:lineSketchStyleProps>
              </a:ext>
            </a:extLst>
          </a:ln>
        </p:spPr>
        <p:txBody>
          <a:bodyPr wrap="square" rtlCol="0">
            <a:spAutoFit/>
          </a:bodyPr>
          <a:lstStyle/>
          <a:p>
            <a:r>
              <a:rPr lang="hr-HR" dirty="0">
                <a:solidFill>
                  <a:schemeClr val="accent2"/>
                </a:solidFill>
              </a:rPr>
              <a:t>Gdje klijenti mogu pisati terapijske bilješke?</a:t>
            </a:r>
          </a:p>
          <a:p>
            <a:pPr marL="285750" indent="-285750">
              <a:buFont typeface="Arial" panose="020B0604020202020204" pitchFamily="34" charset="0"/>
              <a:buChar char="•"/>
            </a:pPr>
            <a:r>
              <a:rPr lang="hr-HR" dirty="0"/>
              <a:t>Bilježnica</a:t>
            </a:r>
          </a:p>
          <a:p>
            <a:pPr marL="285750" indent="-285750">
              <a:buFont typeface="Arial" panose="020B0604020202020204" pitchFamily="34" charset="0"/>
              <a:buChar char="•"/>
            </a:pPr>
            <a:r>
              <a:rPr lang="hr-HR" dirty="0"/>
              <a:t>Kartice</a:t>
            </a:r>
          </a:p>
          <a:p>
            <a:pPr marL="285750" indent="-285750">
              <a:buFont typeface="Arial" panose="020B0604020202020204" pitchFamily="34" charset="0"/>
              <a:buChar char="•"/>
            </a:pPr>
            <a:r>
              <a:rPr lang="hr-HR" dirty="0"/>
              <a:t>Mobitel </a:t>
            </a:r>
          </a:p>
          <a:p>
            <a:pPr marL="285750" indent="-285750">
              <a:buFont typeface="Arial" panose="020B0604020202020204" pitchFamily="34" charset="0"/>
              <a:buChar char="•"/>
            </a:pPr>
            <a:r>
              <a:rPr lang="hr-HR" dirty="0"/>
              <a:t>?</a:t>
            </a:r>
            <a:endParaRPr lang="en-GB" dirty="0"/>
          </a:p>
        </p:txBody>
      </p:sp>
      <p:sp>
        <p:nvSpPr>
          <p:cNvPr id="6" name="TekstniOkvir 5">
            <a:extLst>
              <a:ext uri="{FF2B5EF4-FFF2-40B4-BE49-F238E27FC236}">
                <a16:creationId xmlns:a16="http://schemas.microsoft.com/office/drawing/2014/main" id="{BA822CBC-C59B-4DBE-85E8-1437492673DB}"/>
              </a:ext>
            </a:extLst>
          </p:cNvPr>
          <p:cNvSpPr txBox="1"/>
          <p:nvPr/>
        </p:nvSpPr>
        <p:spPr>
          <a:xfrm>
            <a:off x="7197436" y="845201"/>
            <a:ext cx="4530436" cy="2246769"/>
          </a:xfrm>
          <a:custGeom>
            <a:avLst/>
            <a:gdLst>
              <a:gd name="connsiteX0" fmla="*/ 0 w 4530436"/>
              <a:gd name="connsiteY0" fmla="*/ 0 h 2246769"/>
              <a:gd name="connsiteX1" fmla="*/ 4530436 w 4530436"/>
              <a:gd name="connsiteY1" fmla="*/ 0 h 2246769"/>
              <a:gd name="connsiteX2" fmla="*/ 4530436 w 4530436"/>
              <a:gd name="connsiteY2" fmla="*/ 2246769 h 2246769"/>
              <a:gd name="connsiteX3" fmla="*/ 0 w 4530436"/>
              <a:gd name="connsiteY3" fmla="*/ 2246769 h 2246769"/>
              <a:gd name="connsiteX4" fmla="*/ 0 w 4530436"/>
              <a:gd name="connsiteY4" fmla="*/ 0 h 2246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0436" h="2246769" fill="none" extrusionOk="0">
                <a:moveTo>
                  <a:pt x="0" y="0"/>
                </a:moveTo>
                <a:cubicBezTo>
                  <a:pt x="621783" y="130825"/>
                  <a:pt x="2574519" y="-2912"/>
                  <a:pt x="4530436" y="0"/>
                </a:cubicBezTo>
                <a:cubicBezTo>
                  <a:pt x="4631027" y="550723"/>
                  <a:pt x="4512630" y="1519035"/>
                  <a:pt x="4530436" y="2246769"/>
                </a:cubicBezTo>
                <a:cubicBezTo>
                  <a:pt x="3301616" y="2077340"/>
                  <a:pt x="768400" y="2386975"/>
                  <a:pt x="0" y="2246769"/>
                </a:cubicBezTo>
                <a:cubicBezTo>
                  <a:pt x="-15001" y="2017858"/>
                  <a:pt x="-79212" y="553095"/>
                  <a:pt x="0" y="0"/>
                </a:cubicBezTo>
                <a:close/>
              </a:path>
              <a:path w="4530436" h="2246769" stroke="0" extrusionOk="0">
                <a:moveTo>
                  <a:pt x="0" y="0"/>
                </a:moveTo>
                <a:cubicBezTo>
                  <a:pt x="641455" y="-29383"/>
                  <a:pt x="3407140" y="-126445"/>
                  <a:pt x="4530436" y="0"/>
                </a:cubicBezTo>
                <a:cubicBezTo>
                  <a:pt x="4377601" y="793269"/>
                  <a:pt x="4687329" y="1410265"/>
                  <a:pt x="4530436" y="2246769"/>
                </a:cubicBezTo>
                <a:cubicBezTo>
                  <a:pt x="2799041" y="2307956"/>
                  <a:pt x="1985288" y="2081643"/>
                  <a:pt x="0" y="2246769"/>
                </a:cubicBezTo>
                <a:cubicBezTo>
                  <a:pt x="75714" y="1787479"/>
                  <a:pt x="-1400" y="332106"/>
                  <a:pt x="0" y="0"/>
                </a:cubicBezTo>
                <a:close/>
              </a:path>
            </a:pathLst>
          </a:custGeom>
          <a:solidFill>
            <a:schemeClr val="bg1"/>
          </a:solidFill>
          <a:ln>
            <a:solidFill>
              <a:schemeClr val="tx1"/>
            </a:solidFill>
            <a:extLst>
              <a:ext uri="{C807C97D-BFC1-408E-A445-0C87EB9F89A2}">
                <ask:lineSketchStyleProps xmlns:ask="http://schemas.microsoft.com/office/drawing/2018/sketchyshapes" xmlns="" sd="3411773757">
                  <a:prstGeom prst="rect">
                    <a:avLst/>
                  </a:prstGeom>
                  <ask:type>
                    <ask:lineSketchCurved/>
                  </ask:type>
                </ask:lineSketchStyleProps>
              </a:ext>
            </a:extLst>
          </a:ln>
        </p:spPr>
        <p:txBody>
          <a:bodyPr wrap="square" rtlCol="0">
            <a:spAutoFit/>
          </a:bodyPr>
          <a:lstStyle/>
          <a:p>
            <a:r>
              <a:rPr lang="hr-HR" sz="2000" dirty="0">
                <a:solidFill>
                  <a:schemeClr val="accent1">
                    <a:lumMod val="75000"/>
                  </a:schemeClr>
                </a:solidFill>
              </a:rPr>
              <a:t>Što ako klijent ne želi ili ne može pisati i/ili čitati?</a:t>
            </a:r>
          </a:p>
          <a:p>
            <a:pPr marL="285750" indent="-285750">
              <a:buFont typeface="Arial" panose="020B0604020202020204" pitchFamily="34" charset="0"/>
              <a:buChar char="•"/>
            </a:pPr>
            <a:r>
              <a:rPr lang="hr-HR" sz="2000" dirty="0"/>
              <a:t>AUDIO BILJEŠKE – snimanje ključnih dijelova seanse</a:t>
            </a:r>
          </a:p>
          <a:p>
            <a:pPr marL="285750" indent="-285750">
              <a:buFont typeface="Arial" panose="020B0604020202020204" pitchFamily="34" charset="0"/>
              <a:buChar char="•"/>
            </a:pPr>
            <a:r>
              <a:rPr lang="hr-HR" sz="2000" dirty="0"/>
              <a:t>Slikovni prikazi</a:t>
            </a:r>
          </a:p>
          <a:p>
            <a:pPr marL="285750" indent="-285750">
              <a:buFont typeface="Arial" panose="020B0604020202020204" pitchFamily="34" charset="0"/>
              <a:buChar char="•"/>
            </a:pPr>
            <a:r>
              <a:rPr lang="hr-HR" sz="2000" dirty="0"/>
              <a:t>Može li netko drugi klijentu čitati bilješke?</a:t>
            </a:r>
            <a:endParaRPr lang="en-GB" sz="2000" dirty="0"/>
          </a:p>
        </p:txBody>
      </p:sp>
      <p:sp>
        <p:nvSpPr>
          <p:cNvPr id="7" name="TekstniOkvir 6">
            <a:extLst>
              <a:ext uri="{FF2B5EF4-FFF2-40B4-BE49-F238E27FC236}">
                <a16:creationId xmlns:a16="http://schemas.microsoft.com/office/drawing/2014/main" id="{5008A3FC-EE25-48CB-AA0E-5D6C7A1A9D40}"/>
              </a:ext>
            </a:extLst>
          </p:cNvPr>
          <p:cNvSpPr txBox="1"/>
          <p:nvPr/>
        </p:nvSpPr>
        <p:spPr>
          <a:xfrm>
            <a:off x="5237017" y="3572046"/>
            <a:ext cx="4530436" cy="3170099"/>
          </a:xfrm>
          <a:custGeom>
            <a:avLst/>
            <a:gdLst>
              <a:gd name="connsiteX0" fmla="*/ 0 w 4530436"/>
              <a:gd name="connsiteY0" fmla="*/ 0 h 3170099"/>
              <a:gd name="connsiteX1" fmla="*/ 4530436 w 4530436"/>
              <a:gd name="connsiteY1" fmla="*/ 0 h 3170099"/>
              <a:gd name="connsiteX2" fmla="*/ 4530436 w 4530436"/>
              <a:gd name="connsiteY2" fmla="*/ 3170099 h 3170099"/>
              <a:gd name="connsiteX3" fmla="*/ 0 w 4530436"/>
              <a:gd name="connsiteY3" fmla="*/ 3170099 h 3170099"/>
              <a:gd name="connsiteX4" fmla="*/ 0 w 4530436"/>
              <a:gd name="connsiteY4" fmla="*/ 0 h 31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0436" h="3170099" fill="none" extrusionOk="0">
                <a:moveTo>
                  <a:pt x="0" y="0"/>
                </a:moveTo>
                <a:cubicBezTo>
                  <a:pt x="621783" y="130825"/>
                  <a:pt x="2574519" y="-2912"/>
                  <a:pt x="4530436" y="0"/>
                </a:cubicBezTo>
                <a:cubicBezTo>
                  <a:pt x="4631027" y="458907"/>
                  <a:pt x="4512630" y="1685287"/>
                  <a:pt x="4530436" y="3170099"/>
                </a:cubicBezTo>
                <a:cubicBezTo>
                  <a:pt x="3301616" y="3000670"/>
                  <a:pt x="768400" y="3310305"/>
                  <a:pt x="0" y="3170099"/>
                </a:cubicBezTo>
                <a:cubicBezTo>
                  <a:pt x="-15001" y="2466349"/>
                  <a:pt x="-79212" y="460113"/>
                  <a:pt x="0" y="0"/>
                </a:cubicBezTo>
                <a:close/>
              </a:path>
              <a:path w="4530436" h="3170099" stroke="0" extrusionOk="0">
                <a:moveTo>
                  <a:pt x="0" y="0"/>
                </a:moveTo>
                <a:cubicBezTo>
                  <a:pt x="641455" y="-29383"/>
                  <a:pt x="3407140" y="-126445"/>
                  <a:pt x="4530436" y="0"/>
                </a:cubicBezTo>
                <a:cubicBezTo>
                  <a:pt x="4377601" y="812386"/>
                  <a:pt x="4687329" y="1675751"/>
                  <a:pt x="4530436" y="3170099"/>
                </a:cubicBezTo>
                <a:cubicBezTo>
                  <a:pt x="2799041" y="3231286"/>
                  <a:pt x="1985288" y="3004973"/>
                  <a:pt x="0" y="3170099"/>
                </a:cubicBezTo>
                <a:cubicBezTo>
                  <a:pt x="75714" y="2248682"/>
                  <a:pt x="-1400" y="1236539"/>
                  <a:pt x="0" y="0"/>
                </a:cubicBezTo>
                <a:close/>
              </a:path>
            </a:pathLst>
          </a:custGeom>
          <a:solidFill>
            <a:schemeClr val="bg1"/>
          </a:solidFill>
          <a:ln>
            <a:solidFill>
              <a:schemeClr val="tx1"/>
            </a:solidFill>
            <a:extLst>
              <a:ext uri="{C807C97D-BFC1-408E-A445-0C87EB9F89A2}">
                <ask:lineSketchStyleProps xmlns:ask="http://schemas.microsoft.com/office/drawing/2018/sketchyshapes" xmlns="" sd="3411773757">
                  <a:prstGeom prst="rect">
                    <a:avLst/>
                  </a:prstGeom>
                  <ask:type>
                    <ask:lineSketchCurved/>
                  </ask:type>
                </ask:lineSketchStyleProps>
              </a:ext>
            </a:extLst>
          </a:ln>
        </p:spPr>
        <p:txBody>
          <a:bodyPr wrap="square" rtlCol="0">
            <a:spAutoFit/>
          </a:bodyPr>
          <a:lstStyle/>
          <a:p>
            <a:r>
              <a:rPr lang="hr-HR" sz="2000" dirty="0">
                <a:solidFill>
                  <a:schemeClr val="accent6">
                    <a:lumMod val="75000"/>
                  </a:schemeClr>
                </a:solidFill>
              </a:rPr>
              <a:t>MOTIVIRANJE KLIJENTA ZA ČITANJE TERAPIJSKIH BILJEŠKI</a:t>
            </a:r>
          </a:p>
          <a:p>
            <a:pPr marL="342900" indent="-342900">
              <a:buFont typeface="Arial" panose="020B0604020202020204" pitchFamily="34" charset="0"/>
              <a:buChar char="•"/>
            </a:pPr>
            <a:r>
              <a:rPr lang="hr-HR" sz="2000" dirty="0"/>
              <a:t>Koristiti iste tehnike kao za motiviranje za izvršavanje DZ</a:t>
            </a:r>
          </a:p>
          <a:p>
            <a:pPr marL="342900" indent="-342900">
              <a:buFont typeface="Arial" panose="020B0604020202020204" pitchFamily="34" charset="0"/>
              <a:buChar char="•"/>
            </a:pPr>
            <a:r>
              <a:rPr lang="hr-HR" sz="2000" dirty="0"/>
              <a:t>Ispitati koje prepreke bi mogle spriječiti čitanje terapijskih bilješki (NAM?)</a:t>
            </a:r>
          </a:p>
          <a:p>
            <a:pPr marL="342900" indent="-342900">
              <a:buFont typeface="Arial" panose="020B0604020202020204" pitchFamily="34" charset="0"/>
              <a:buChar char="•"/>
            </a:pPr>
            <a:r>
              <a:rPr lang="hr-HR" sz="2000" dirty="0"/>
              <a:t>Precjenjuje li klijent vrijeme potrebno za čitanje terapijskih bilješki – obično 20 – 60 sekundi</a:t>
            </a:r>
            <a:endParaRPr lang="en-GB" sz="2000" dirty="0"/>
          </a:p>
        </p:txBody>
      </p:sp>
    </p:spTree>
    <p:extLst>
      <p:ext uri="{BB962C8B-B14F-4D97-AF65-F5344CB8AC3E}">
        <p14:creationId xmlns:p14="http://schemas.microsoft.com/office/powerpoint/2010/main" val="2818022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998C05-75C2-4751-BBBE-3514653D848E}"/>
              </a:ext>
            </a:extLst>
          </p:cNvPr>
          <p:cNvSpPr>
            <a:spLocks noGrp="1"/>
          </p:cNvSpPr>
          <p:nvPr>
            <p:ph type="title"/>
          </p:nvPr>
        </p:nvSpPr>
        <p:spPr>
          <a:xfrm>
            <a:off x="648929" y="629266"/>
            <a:ext cx="3505495" cy="1622321"/>
          </a:xfrm>
        </p:spPr>
        <p:txBody>
          <a:bodyPr>
            <a:normAutofit/>
          </a:bodyPr>
          <a:lstStyle/>
          <a:p>
            <a:r>
              <a:rPr lang="hr-HR" sz="3100" dirty="0"/>
              <a:t>ZAPIS DISFUNKCIONALNIH MISLI</a:t>
            </a:r>
            <a:endParaRPr lang="en-GB" sz="3100" dirty="0"/>
          </a:p>
        </p:txBody>
      </p:sp>
      <p:sp>
        <p:nvSpPr>
          <p:cNvPr id="3" name="Rezervirano mjesto sadržaja 2">
            <a:extLst>
              <a:ext uri="{FF2B5EF4-FFF2-40B4-BE49-F238E27FC236}">
                <a16:creationId xmlns:a16="http://schemas.microsoft.com/office/drawing/2014/main" id="{668CAE6D-006A-4825-A7C9-2D408C3F3119}"/>
              </a:ext>
            </a:extLst>
          </p:cNvPr>
          <p:cNvSpPr>
            <a:spLocks noGrp="1"/>
          </p:cNvSpPr>
          <p:nvPr>
            <p:ph idx="1"/>
          </p:nvPr>
        </p:nvSpPr>
        <p:spPr>
          <a:xfrm>
            <a:off x="648931" y="2438400"/>
            <a:ext cx="3505494" cy="3785419"/>
          </a:xfrm>
        </p:spPr>
        <p:txBody>
          <a:bodyPr>
            <a:normAutofit/>
          </a:bodyPr>
          <a:lstStyle/>
          <a:p>
            <a:pPr marL="0" indent="0">
              <a:buNone/>
            </a:pPr>
            <a:r>
              <a:rPr lang="hr-HR" sz="2000" dirty="0"/>
              <a:t>= alat uz pomoć kojeg klijenti mogu evaluirati i odgovoriti na NAM</a:t>
            </a:r>
          </a:p>
          <a:p>
            <a:pPr marL="0" indent="0">
              <a:buNone/>
            </a:pPr>
            <a:endParaRPr lang="hr-HR" sz="2000" dirty="0"/>
          </a:p>
          <a:p>
            <a:r>
              <a:rPr lang="hr-HR" sz="2000" dirty="0"/>
              <a:t>Ako se pravilno objasni, demonstrira i uvježba povećava se vjerojatnost da će ga klijenti koristiti</a:t>
            </a:r>
          </a:p>
        </p:txBody>
      </p:sp>
      <p:sp>
        <p:nvSpPr>
          <p:cNvPr id="9" name="Rectangle 8">
            <a:extLst>
              <a:ext uri="{FF2B5EF4-FFF2-40B4-BE49-F238E27FC236}">
                <a16:creationId xmlns:a16="http://schemas.microsoft.com/office/drawing/2014/main" id="{5E39A796-BE83-48B1-B33F-35C4A32AAB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ica 3">
            <a:extLst>
              <a:ext uri="{FF2B5EF4-FFF2-40B4-BE49-F238E27FC236}">
                <a16:creationId xmlns:a16="http://schemas.microsoft.com/office/drawing/2014/main" id="{99E030EC-16F3-4CE4-B7CF-760E3DC03C7D}"/>
              </a:ext>
            </a:extLst>
          </p:cNvPr>
          <p:cNvGraphicFramePr>
            <a:graphicFrameLocks noGrp="1"/>
          </p:cNvGraphicFramePr>
          <p:nvPr>
            <p:extLst>
              <p:ext uri="{D42A27DB-BD31-4B8C-83A1-F6EECF244321}">
                <p14:modId xmlns:p14="http://schemas.microsoft.com/office/powerpoint/2010/main" val="2568916199"/>
              </p:ext>
            </p:extLst>
          </p:nvPr>
        </p:nvGraphicFramePr>
        <p:xfrm>
          <a:off x="5273336" y="629266"/>
          <a:ext cx="6151858" cy="5201346"/>
        </p:xfrm>
        <a:graphic>
          <a:graphicData uri="http://schemas.openxmlformats.org/drawingml/2006/table">
            <a:tbl>
              <a:tblPr firstRow="1" firstCol="1" bandRow="1">
                <a:noFill/>
                <a:tableStyleId>{5C22544A-7EE6-4342-B048-85BDC9FD1C3A}</a:tableStyleId>
              </a:tblPr>
              <a:tblGrid>
                <a:gridCol w="845101">
                  <a:extLst>
                    <a:ext uri="{9D8B030D-6E8A-4147-A177-3AD203B41FA5}">
                      <a16:colId xmlns:a16="http://schemas.microsoft.com/office/drawing/2014/main" val="2663276543"/>
                    </a:ext>
                  </a:extLst>
                </a:gridCol>
                <a:gridCol w="813547">
                  <a:extLst>
                    <a:ext uri="{9D8B030D-6E8A-4147-A177-3AD203B41FA5}">
                      <a16:colId xmlns:a16="http://schemas.microsoft.com/office/drawing/2014/main" val="3237464137"/>
                    </a:ext>
                  </a:extLst>
                </a:gridCol>
                <a:gridCol w="1114742">
                  <a:extLst>
                    <a:ext uri="{9D8B030D-6E8A-4147-A177-3AD203B41FA5}">
                      <a16:colId xmlns:a16="http://schemas.microsoft.com/office/drawing/2014/main" val="3027039752"/>
                    </a:ext>
                  </a:extLst>
                </a:gridCol>
                <a:gridCol w="895803">
                  <a:extLst>
                    <a:ext uri="{9D8B030D-6E8A-4147-A177-3AD203B41FA5}">
                      <a16:colId xmlns:a16="http://schemas.microsoft.com/office/drawing/2014/main" val="3474595381"/>
                    </a:ext>
                  </a:extLst>
                </a:gridCol>
                <a:gridCol w="1547857">
                  <a:extLst>
                    <a:ext uri="{9D8B030D-6E8A-4147-A177-3AD203B41FA5}">
                      <a16:colId xmlns:a16="http://schemas.microsoft.com/office/drawing/2014/main" val="1615844161"/>
                    </a:ext>
                  </a:extLst>
                </a:gridCol>
                <a:gridCol w="934808">
                  <a:extLst>
                    <a:ext uri="{9D8B030D-6E8A-4147-A177-3AD203B41FA5}">
                      <a16:colId xmlns:a16="http://schemas.microsoft.com/office/drawing/2014/main" val="3593017397"/>
                    </a:ext>
                  </a:extLst>
                </a:gridCol>
              </a:tblGrid>
              <a:tr h="533989">
                <a:tc>
                  <a:txBody>
                    <a:bodyPr/>
                    <a:lstStyle/>
                    <a:p>
                      <a:pPr algn="ctr">
                        <a:lnSpc>
                          <a:spcPct val="115000"/>
                        </a:lnSpc>
                        <a:spcAft>
                          <a:spcPts val="1000"/>
                        </a:spcAft>
                      </a:pPr>
                      <a:r>
                        <a:rPr lang="hr-HR" sz="1200" b="1" cap="none" spc="0" dirty="0">
                          <a:solidFill>
                            <a:schemeClr val="tx1"/>
                          </a:solidFill>
                          <a:effectLst/>
                        </a:rPr>
                        <a:t>DATUM / VRIJEME</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a:solidFill>
                            <a:schemeClr val="tx1"/>
                          </a:solidFill>
                          <a:effectLst/>
                        </a:rPr>
                        <a:t>SITUACIJA</a:t>
                      </a:r>
                      <a:endParaRPr lang="en-GB" sz="12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dirty="0">
                          <a:solidFill>
                            <a:schemeClr val="tx1"/>
                          </a:solidFill>
                          <a:effectLst/>
                        </a:rPr>
                        <a:t>AUTOMATSKA MISAO</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a:solidFill>
                            <a:schemeClr val="tx1"/>
                          </a:solidFill>
                          <a:effectLst/>
                        </a:rPr>
                        <a:t>EMOCIJE</a:t>
                      </a:r>
                      <a:endParaRPr lang="en-GB" sz="12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a:solidFill>
                            <a:schemeClr val="tx1"/>
                          </a:solidFill>
                          <a:effectLst/>
                        </a:rPr>
                        <a:t>ADAPTIVNI ODGOVOR</a:t>
                      </a:r>
                      <a:endParaRPr lang="en-GB" sz="12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dirty="0">
                          <a:solidFill>
                            <a:schemeClr val="tx1"/>
                          </a:solidFill>
                          <a:effectLst/>
                        </a:rPr>
                        <a:t>POSLJEDICA</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64929775"/>
                  </a:ext>
                </a:extLst>
              </a:tr>
              <a:tr h="2514696">
                <a:tc>
                  <a:txBody>
                    <a:bodyPr/>
                    <a:lstStyle/>
                    <a:p>
                      <a:pPr>
                        <a:lnSpc>
                          <a:spcPct val="115000"/>
                        </a:lnSpc>
                        <a:spcAft>
                          <a:spcPts val="1000"/>
                        </a:spcAft>
                      </a:pPr>
                      <a:r>
                        <a:rPr lang="hr-HR" sz="900" b="1" cap="none" spc="0">
                          <a:solidFill>
                            <a:schemeClr val="tx1"/>
                          </a:solidFill>
                          <a:effectLst/>
                        </a:rPr>
                        <a:t> </a:t>
                      </a:r>
                      <a:endParaRPr lang="en-GB" sz="9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a:solidFill>
                            <a:schemeClr val="tx1"/>
                          </a:solidFill>
                          <a:effectLst/>
                        </a:rPr>
                        <a:t>1. Koji aktualni događaj, tijek misli, sanjarenje ili sjećanje je izazvalo neugodnu emociju?</a:t>
                      </a:r>
                      <a:endParaRPr lang="en-GB" sz="900" cap="none" spc="0">
                        <a:solidFill>
                          <a:schemeClr val="tx1"/>
                        </a:solidFill>
                        <a:effectLst/>
                      </a:endParaRPr>
                    </a:p>
                    <a:p>
                      <a:pPr>
                        <a:lnSpc>
                          <a:spcPct val="115000"/>
                        </a:lnSpc>
                        <a:spcAft>
                          <a:spcPts val="1000"/>
                        </a:spcAft>
                      </a:pPr>
                      <a:r>
                        <a:rPr lang="hr-HR" sz="900" cap="none" spc="0">
                          <a:solidFill>
                            <a:schemeClr val="tx1"/>
                          </a:solidFill>
                          <a:effectLst/>
                        </a:rPr>
                        <a:t>2. Koje (ako ih ima) nelagodne fizičke simptome ste imali?</a:t>
                      </a:r>
                      <a:endParaRPr lang="en-GB" sz="900"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a:solidFill>
                            <a:schemeClr val="tx1"/>
                          </a:solidFill>
                          <a:effectLst/>
                        </a:rPr>
                        <a:t>1. Koje misli ili predodžbe su Vam prošle glavom?</a:t>
                      </a:r>
                      <a:endParaRPr lang="en-GB" sz="900" cap="none" spc="0">
                        <a:solidFill>
                          <a:schemeClr val="tx1"/>
                        </a:solidFill>
                        <a:effectLst/>
                      </a:endParaRPr>
                    </a:p>
                    <a:p>
                      <a:pPr>
                        <a:lnSpc>
                          <a:spcPct val="115000"/>
                        </a:lnSpc>
                        <a:spcAft>
                          <a:spcPts val="1000"/>
                        </a:spcAft>
                      </a:pPr>
                      <a:r>
                        <a:rPr lang="hr-HR" sz="900" cap="none" spc="0">
                          <a:solidFill>
                            <a:schemeClr val="tx1"/>
                          </a:solidFill>
                          <a:effectLst/>
                        </a:rPr>
                        <a:t>2. Koliki je stupanj uvjerenja u svaku od misli u tom trenutku (0-100%)?</a:t>
                      </a:r>
                      <a:endParaRPr lang="en-GB" sz="900"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Koje ste emocije (tuga, anksioznost, ljutnja i sl.) osjetili u tom trenutku?</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Koliki je bio intenzitet svake emocije (0-100%)?</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Koju ste kognitivnu distorziju napravili?</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Upotrijebite pitanja s dna tablice kako biste odgovorili na automatske misli i zapišite sve korisne odgovore.</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3. Koliko vjerujete u svaki od odgovora (0-100%)?</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Koliko sada vjerujete u svaku automatsku misao (0-100%)?</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Koje emocije sada osjećate i koliko su intenzivne (0-100%)?</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3. Što ćete poduzeti?</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876738"/>
                  </a:ext>
                </a:extLst>
              </a:tr>
              <a:tr h="527713">
                <a:tc>
                  <a:txBody>
                    <a:bodyPr/>
                    <a:lstStyle/>
                    <a:p>
                      <a:pPr>
                        <a:lnSpc>
                          <a:spcPct val="115000"/>
                        </a:lnSpc>
                        <a:spcAft>
                          <a:spcPts val="1000"/>
                        </a:spcAft>
                      </a:pPr>
                      <a:r>
                        <a:rPr lang="hr-HR" sz="900" b="1" cap="none" spc="0" dirty="0">
                          <a:solidFill>
                            <a:schemeClr val="tx1"/>
                          </a:solidFill>
                          <a:effectLst/>
                        </a:rPr>
                        <a:t> </a:t>
                      </a:r>
                      <a:endParaRPr lang="en-GB" sz="900" b="1" cap="none" spc="0" dirty="0">
                        <a:solidFill>
                          <a:schemeClr val="tx1"/>
                        </a:solidFill>
                        <a:effectLst/>
                      </a:endParaRPr>
                    </a:p>
                    <a:p>
                      <a:pPr>
                        <a:lnSpc>
                          <a:spcPct val="115000"/>
                        </a:lnSpc>
                        <a:spcAft>
                          <a:spcPts val="1000"/>
                        </a:spcAft>
                      </a:pPr>
                      <a:r>
                        <a:rPr lang="hr-HR" sz="900" b="1" cap="none" spc="0" dirty="0">
                          <a:solidFill>
                            <a:schemeClr val="tx1"/>
                          </a:solidFill>
                          <a:effectLst/>
                        </a:rPr>
                        <a:t> </a:t>
                      </a:r>
                      <a:endParaRPr lang="en-GB" sz="9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endParaRPr lang="hr-HR" sz="900" cap="none" spc="0" dirty="0">
                        <a:solidFill>
                          <a:schemeClr val="tx1"/>
                        </a:solidFill>
                        <a:effectLst/>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900" cap="none" spc="0" dirty="0">
                          <a:solidFill>
                            <a:schemeClr val="tx1"/>
                          </a:solidFill>
                          <a:effectLst/>
                        </a:rPr>
                        <a:t> </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900" cap="none" spc="0" dirty="0">
                          <a:solidFill>
                            <a:schemeClr val="tx1"/>
                          </a:solidFill>
                          <a:effectLst/>
                        </a:rPr>
                        <a:t> </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900" cap="none" spc="0" dirty="0">
                          <a:solidFill>
                            <a:schemeClr val="tx1"/>
                          </a:solidFill>
                          <a:effectLst/>
                        </a:rPr>
                        <a:t> </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01349074"/>
                  </a:ext>
                </a:extLst>
              </a:tr>
              <a:tr h="527713">
                <a:tc gridSpan="6">
                  <a:txBody>
                    <a:bodyPr/>
                    <a:lstStyle/>
                    <a:p>
                      <a:r>
                        <a:rPr lang="hr-HR" sz="1400" b="0" kern="1200" dirty="0">
                          <a:solidFill>
                            <a:schemeClr val="tx1"/>
                          </a:solidFill>
                          <a:effectLst/>
                          <a:latin typeface="+mn-lt"/>
                          <a:ea typeface="+mn-ea"/>
                          <a:cs typeface="+mn-cs"/>
                        </a:rPr>
                        <a:t>Pitanja za sastavljanje adaptivnog odgovora</a:t>
                      </a:r>
                      <a:r>
                        <a:rPr lang="hr-HR" sz="1400" b="0" i="1" kern="1200" dirty="0">
                          <a:solidFill>
                            <a:schemeClr val="tx1"/>
                          </a:solidFill>
                          <a:effectLst/>
                          <a:latin typeface="+mn-lt"/>
                          <a:ea typeface="+mn-ea"/>
                          <a:cs typeface="+mn-cs"/>
                        </a:rPr>
                        <a:t>:</a:t>
                      </a:r>
                      <a:r>
                        <a:rPr lang="hr-HR" sz="1400" b="0" kern="1200" dirty="0">
                          <a:solidFill>
                            <a:schemeClr val="tx1"/>
                          </a:solidFill>
                          <a:effectLst/>
                          <a:latin typeface="+mn-lt"/>
                          <a:ea typeface="+mn-ea"/>
                          <a:cs typeface="+mn-cs"/>
                        </a:rPr>
                        <a:t> (1) Koji su dokazi da je automatska misao točna? Da nije točna? (2) Postoji li alternativno objašnjenje? (3) Što je najgore što se može dogoditi? Mogu li to preživjeti? Što je najbolje što se može dogoditi? Što je najvjerojatnija posljedica? (4) Što je učinak vjerovanja u automatsku misao? Što bi mogao biti učinak promjene u mom razmišljanju? (5) Što bih trebao poduzeti glede toga? (6) Ako bi ______ (ime prijatelja) bio u takvoj situaciji i to pomislio, što bih mu rekao?</a:t>
                      </a:r>
                      <a:endParaRPr lang="en-GB" sz="1400" b="0" kern="1200" dirty="0">
                        <a:solidFill>
                          <a:schemeClr val="tx1"/>
                        </a:solidFill>
                        <a:effectLst/>
                        <a:latin typeface="+mn-lt"/>
                        <a:ea typeface="+mn-ea"/>
                        <a:cs typeface="+mn-cs"/>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hr-HR" sz="900" cap="none" spc="0" dirty="0">
                        <a:solidFill>
                          <a:schemeClr val="tx1"/>
                        </a:solidFill>
                        <a:effectLst/>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7242738"/>
                  </a:ext>
                </a:extLst>
              </a:tr>
            </a:tbl>
          </a:graphicData>
        </a:graphic>
      </p:graphicFrame>
    </p:spTree>
    <p:extLst>
      <p:ext uri="{BB962C8B-B14F-4D97-AF65-F5344CB8AC3E}">
        <p14:creationId xmlns:p14="http://schemas.microsoft.com/office/powerpoint/2010/main" val="2963692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3">
            <a:extLst>
              <a:ext uri="{FF2B5EF4-FFF2-40B4-BE49-F238E27FC236}">
                <a16:creationId xmlns:a16="http://schemas.microsoft.com/office/drawing/2014/main" id="{06391636-22FF-402F-AC20-58C4AD61C477}"/>
              </a:ext>
            </a:extLst>
          </p:cNvPr>
          <p:cNvGraphicFramePr>
            <a:graphicFrameLocks noGrp="1"/>
          </p:cNvGraphicFramePr>
          <p:nvPr>
            <p:extLst>
              <p:ext uri="{D42A27DB-BD31-4B8C-83A1-F6EECF244321}">
                <p14:modId xmlns:p14="http://schemas.microsoft.com/office/powerpoint/2010/main" val="3759985596"/>
              </p:ext>
            </p:extLst>
          </p:nvPr>
        </p:nvGraphicFramePr>
        <p:xfrm>
          <a:off x="257452" y="230820"/>
          <a:ext cx="11532094" cy="6633189"/>
        </p:xfrm>
        <a:graphic>
          <a:graphicData uri="http://schemas.openxmlformats.org/drawingml/2006/table">
            <a:tbl>
              <a:tblPr firstRow="1" firstCol="1" bandRow="1">
                <a:noFill/>
                <a:tableStyleId>{5C22544A-7EE6-4342-B048-85BDC9FD1C3A}</a:tableStyleId>
              </a:tblPr>
              <a:tblGrid>
                <a:gridCol w="1584202">
                  <a:extLst>
                    <a:ext uri="{9D8B030D-6E8A-4147-A177-3AD203B41FA5}">
                      <a16:colId xmlns:a16="http://schemas.microsoft.com/office/drawing/2014/main" val="2663276543"/>
                    </a:ext>
                  </a:extLst>
                </a:gridCol>
                <a:gridCol w="1525051">
                  <a:extLst>
                    <a:ext uri="{9D8B030D-6E8A-4147-A177-3AD203B41FA5}">
                      <a16:colId xmlns:a16="http://schemas.microsoft.com/office/drawing/2014/main" val="3237464137"/>
                    </a:ext>
                  </a:extLst>
                </a:gridCol>
                <a:gridCol w="2089663">
                  <a:extLst>
                    <a:ext uri="{9D8B030D-6E8A-4147-A177-3AD203B41FA5}">
                      <a16:colId xmlns:a16="http://schemas.microsoft.com/office/drawing/2014/main" val="3027039752"/>
                    </a:ext>
                  </a:extLst>
                </a:gridCol>
                <a:gridCol w="1679246">
                  <a:extLst>
                    <a:ext uri="{9D8B030D-6E8A-4147-A177-3AD203B41FA5}">
                      <a16:colId xmlns:a16="http://schemas.microsoft.com/office/drawing/2014/main" val="3474595381"/>
                    </a:ext>
                  </a:extLst>
                </a:gridCol>
                <a:gridCol w="2901568">
                  <a:extLst>
                    <a:ext uri="{9D8B030D-6E8A-4147-A177-3AD203B41FA5}">
                      <a16:colId xmlns:a16="http://schemas.microsoft.com/office/drawing/2014/main" val="1615844161"/>
                    </a:ext>
                  </a:extLst>
                </a:gridCol>
                <a:gridCol w="1752364">
                  <a:extLst>
                    <a:ext uri="{9D8B030D-6E8A-4147-A177-3AD203B41FA5}">
                      <a16:colId xmlns:a16="http://schemas.microsoft.com/office/drawing/2014/main" val="3593017397"/>
                    </a:ext>
                  </a:extLst>
                </a:gridCol>
              </a:tblGrid>
              <a:tr h="310662">
                <a:tc>
                  <a:txBody>
                    <a:bodyPr/>
                    <a:lstStyle/>
                    <a:p>
                      <a:pPr algn="ctr">
                        <a:lnSpc>
                          <a:spcPct val="115000"/>
                        </a:lnSpc>
                        <a:spcAft>
                          <a:spcPts val="1000"/>
                        </a:spcAft>
                      </a:pPr>
                      <a:r>
                        <a:rPr lang="hr-HR" sz="1200" b="1" cap="none" spc="0" dirty="0">
                          <a:solidFill>
                            <a:schemeClr val="tx1"/>
                          </a:solidFill>
                          <a:effectLst/>
                        </a:rPr>
                        <a:t>DATUM / VRIJEME</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dirty="0">
                          <a:solidFill>
                            <a:schemeClr val="tx1"/>
                          </a:solidFill>
                          <a:effectLst/>
                        </a:rPr>
                        <a:t>SITUACIJA</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dirty="0">
                          <a:solidFill>
                            <a:schemeClr val="tx1"/>
                          </a:solidFill>
                          <a:effectLst/>
                        </a:rPr>
                        <a:t>AUTOMATSKA MISAO</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a:solidFill>
                            <a:schemeClr val="tx1"/>
                          </a:solidFill>
                          <a:effectLst/>
                        </a:rPr>
                        <a:t>EMOCIJE</a:t>
                      </a:r>
                      <a:endParaRPr lang="en-GB" sz="12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a:solidFill>
                            <a:schemeClr val="tx1"/>
                          </a:solidFill>
                          <a:effectLst/>
                        </a:rPr>
                        <a:t>ADAPTIVNI ODGOVOR</a:t>
                      </a:r>
                      <a:endParaRPr lang="en-GB" sz="12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15000"/>
                        </a:lnSpc>
                        <a:spcAft>
                          <a:spcPts val="1000"/>
                        </a:spcAft>
                      </a:pPr>
                      <a:r>
                        <a:rPr lang="hr-HR" sz="1200" b="1" cap="none" spc="0" dirty="0">
                          <a:solidFill>
                            <a:schemeClr val="tx1"/>
                          </a:solidFill>
                          <a:effectLst/>
                        </a:rPr>
                        <a:t>POSLJEDICA</a:t>
                      </a:r>
                      <a:endParaRPr lang="en-GB" sz="1200" b="1"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64929775"/>
                  </a:ext>
                </a:extLst>
              </a:tr>
              <a:tr h="1102654">
                <a:tc>
                  <a:txBody>
                    <a:bodyPr/>
                    <a:lstStyle/>
                    <a:p>
                      <a:pPr>
                        <a:lnSpc>
                          <a:spcPct val="115000"/>
                        </a:lnSpc>
                        <a:spcAft>
                          <a:spcPts val="1000"/>
                        </a:spcAft>
                      </a:pPr>
                      <a:r>
                        <a:rPr lang="hr-HR" sz="900" b="1" cap="none" spc="0">
                          <a:solidFill>
                            <a:schemeClr val="tx1"/>
                          </a:solidFill>
                          <a:effectLst/>
                        </a:rPr>
                        <a:t> </a:t>
                      </a:r>
                      <a:endParaRPr lang="en-GB" sz="900" b="1"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a:solidFill>
                            <a:schemeClr val="tx1"/>
                          </a:solidFill>
                          <a:effectLst/>
                        </a:rPr>
                        <a:t>1. Koji aktualni događaj, tijek misli, sanjarenje ili sjećanje je izazvalo neugodnu emociju?</a:t>
                      </a:r>
                      <a:endParaRPr lang="en-GB" sz="900" cap="none" spc="0">
                        <a:solidFill>
                          <a:schemeClr val="tx1"/>
                        </a:solidFill>
                        <a:effectLst/>
                      </a:endParaRPr>
                    </a:p>
                    <a:p>
                      <a:pPr>
                        <a:lnSpc>
                          <a:spcPct val="115000"/>
                        </a:lnSpc>
                        <a:spcAft>
                          <a:spcPts val="1000"/>
                        </a:spcAft>
                      </a:pPr>
                      <a:r>
                        <a:rPr lang="hr-HR" sz="900" cap="none" spc="0">
                          <a:solidFill>
                            <a:schemeClr val="tx1"/>
                          </a:solidFill>
                          <a:effectLst/>
                        </a:rPr>
                        <a:t>2. Koje (ako ih ima) nelagodne fizičke simptome ste imali?</a:t>
                      </a:r>
                      <a:endParaRPr lang="en-GB" sz="900"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a:solidFill>
                            <a:schemeClr val="tx1"/>
                          </a:solidFill>
                          <a:effectLst/>
                        </a:rPr>
                        <a:t>1. Koje misli ili predodžbe su Vam prošle glavom?</a:t>
                      </a:r>
                      <a:endParaRPr lang="en-GB" sz="900" cap="none" spc="0">
                        <a:solidFill>
                          <a:schemeClr val="tx1"/>
                        </a:solidFill>
                        <a:effectLst/>
                      </a:endParaRPr>
                    </a:p>
                    <a:p>
                      <a:pPr>
                        <a:lnSpc>
                          <a:spcPct val="115000"/>
                        </a:lnSpc>
                        <a:spcAft>
                          <a:spcPts val="1000"/>
                        </a:spcAft>
                      </a:pPr>
                      <a:r>
                        <a:rPr lang="hr-HR" sz="900" cap="none" spc="0">
                          <a:solidFill>
                            <a:schemeClr val="tx1"/>
                          </a:solidFill>
                          <a:effectLst/>
                        </a:rPr>
                        <a:t>2. Koliki je stupanj uvjerenja u svaku od misli u tom trenutku (0-100%)?</a:t>
                      </a:r>
                      <a:endParaRPr lang="en-GB" sz="900" cap="none" spc="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Koje ste emocije (tuga, anksioznost, ljutnja i sl.) osjetili u tom trenutku?</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Koliki je bio intenzitet svake emocije (0-100%)?</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Koju ste kognitivnu distorziju napravili?</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Upotrijebite pitanja s dna tablice kako biste odgovorili na automatske misli i zapišite sve korisne odgovore.</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3. Koliko vjerujete u svaki od odgovora (0-100%)?</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pPr>
                      <a:r>
                        <a:rPr lang="hr-HR" sz="900" cap="none" spc="0" dirty="0">
                          <a:solidFill>
                            <a:schemeClr val="tx1"/>
                          </a:solidFill>
                          <a:effectLst/>
                        </a:rPr>
                        <a:t>1. Koliko sada vjerujete u svaku automatsku misao (0-100%)?</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2. Koje emocije sada osjećate i koliko su intenzivne (0-100%)?</a:t>
                      </a:r>
                      <a:endParaRPr lang="en-GB" sz="900" cap="none" spc="0" dirty="0">
                        <a:solidFill>
                          <a:schemeClr val="tx1"/>
                        </a:solidFill>
                        <a:effectLst/>
                      </a:endParaRPr>
                    </a:p>
                    <a:p>
                      <a:pPr>
                        <a:lnSpc>
                          <a:spcPct val="115000"/>
                        </a:lnSpc>
                        <a:spcAft>
                          <a:spcPts val="1000"/>
                        </a:spcAft>
                      </a:pPr>
                      <a:r>
                        <a:rPr lang="hr-HR" sz="900" cap="none" spc="0" dirty="0">
                          <a:solidFill>
                            <a:schemeClr val="tx1"/>
                          </a:solidFill>
                          <a:effectLst/>
                        </a:rPr>
                        <a:t>3. Što ćete poduzeti?</a:t>
                      </a: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876738"/>
                  </a:ext>
                </a:extLst>
              </a:tr>
              <a:tr h="4079496">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rPr>
                        <a:t> </a:t>
                      </a:r>
                      <a:endParaRPr lang="en-GB" sz="1000" b="0" cap="none" spc="0" dirty="0">
                        <a:solidFill>
                          <a:schemeClr val="tx1"/>
                        </a:solidFill>
                        <a:effectLst/>
                        <a:latin typeface="Comic Sans MS" panose="030F0702030302020204" pitchFamily="66" charset="0"/>
                      </a:endParaRPr>
                    </a:p>
                    <a:p>
                      <a:pPr>
                        <a:lnSpc>
                          <a:spcPct val="115000"/>
                        </a:lnSpc>
                        <a:spcAft>
                          <a:spcPts val="1000"/>
                        </a:spcAft>
                      </a:pPr>
                      <a:r>
                        <a:rPr lang="hr-HR" sz="1000" b="0" cap="none" spc="0" dirty="0">
                          <a:solidFill>
                            <a:schemeClr val="tx1"/>
                          </a:solidFill>
                          <a:effectLst/>
                          <a:latin typeface="Comic Sans MS" panose="030F0702030302020204" pitchFamily="66" charset="0"/>
                        </a:rPr>
                        <a:t> 6/23</a:t>
                      </a:r>
                      <a:endParaRPr lang="en-GB"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Razmišljanje o razgovoru za posao.</a:t>
                      </a:r>
                      <a:endParaRPr lang="en-GB"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rPr>
                        <a:t>Bit ću toliko nervozan da neću znati što reći i neću dobiti posao (80%)</a:t>
                      </a: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rPr>
                        <a:t>Anksioznost (75%)</a:t>
                      </a:r>
                      <a:endParaRPr lang="en-GB"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rPr>
                        <a:t>(predviđanje budućnosti)</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Nervozan sam, ali mogu još vježbati (s terapeutom). Kad sam bio nervozan u prošlosti, kao kad sam dobio novog šefa, nisam imao problema s pričanjem (80%)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Ako ne dobijem posao, mogu se prijaviti za druge poslove. Najbolje što se može dogoditi je da mi ponude posao odmah nakon intervjua. Najrealističniji ishod je da ću se morati prijaviti za više poslova prije nego se zaposlim. (90%)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Razmišljanje o tome da neću dobiti posao me čini anksioznim. Osjećam se bolje kad razmišljam da nije kraj svijeta ako ne dobijem posao. (100%)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Rekao bih da nije kraj svijeta ako je nervozan i ne dobije posao. Što više bude vježbao, bit će manje nervozan (100%)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Trebao bih vježbati što želim reći i ponašati se kao da nisam nervozan (100%).</a:t>
                      </a:r>
                      <a:endParaRPr lang="en-GB"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15000"/>
                        </a:lnSpc>
                        <a:spcAft>
                          <a:spcPts val="1000"/>
                        </a:spcAft>
                      </a:pPr>
                      <a:r>
                        <a:rPr lang="hr-HR" sz="1000" b="0" cap="none" spc="0" dirty="0">
                          <a:solidFill>
                            <a:schemeClr val="tx1"/>
                          </a:solidFill>
                          <a:effectLst/>
                          <a:latin typeface="Comic Sans MS" panose="030F0702030302020204" pitchFamily="66" charset="0"/>
                        </a:rPr>
                        <a:t> 1. AM (50%)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2. Anksioznost (50%)</a:t>
                      </a:r>
                    </a:p>
                    <a:p>
                      <a:pPr>
                        <a:lnSpc>
                          <a:spcPct val="115000"/>
                        </a:lnSpc>
                        <a:spcAft>
                          <a:spcPts val="1000"/>
                        </a:spcAft>
                      </a:pPr>
                      <a:r>
                        <a:rPr lang="hr-HR"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3. Vježbat ću </a:t>
                      </a:r>
                      <a:endParaRPr lang="en-GB" sz="1000" b="0" cap="none" spc="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01349074"/>
                  </a:ext>
                </a:extLst>
              </a:tr>
              <a:tr h="934619">
                <a:tc gridSpan="6">
                  <a:txBody>
                    <a:bodyPr/>
                    <a:lstStyle/>
                    <a:p>
                      <a:r>
                        <a:rPr lang="hr-HR" sz="1100" b="0" kern="1200" dirty="0">
                          <a:solidFill>
                            <a:schemeClr val="tx1"/>
                          </a:solidFill>
                          <a:effectLst/>
                          <a:latin typeface="+mn-lt"/>
                          <a:ea typeface="+mn-ea"/>
                          <a:cs typeface="+mn-cs"/>
                        </a:rPr>
                        <a:t>Pitanja za sastavljanje adaptivnog odgovora</a:t>
                      </a:r>
                      <a:r>
                        <a:rPr lang="hr-HR" sz="1100" b="0" i="1" kern="1200" dirty="0">
                          <a:solidFill>
                            <a:schemeClr val="tx1"/>
                          </a:solidFill>
                          <a:effectLst/>
                          <a:latin typeface="+mn-lt"/>
                          <a:ea typeface="+mn-ea"/>
                          <a:cs typeface="+mn-cs"/>
                        </a:rPr>
                        <a:t>:</a:t>
                      </a:r>
                      <a:r>
                        <a:rPr lang="hr-HR" sz="1100" b="0" kern="1200" dirty="0">
                          <a:solidFill>
                            <a:schemeClr val="tx1"/>
                          </a:solidFill>
                          <a:effectLst/>
                          <a:latin typeface="+mn-lt"/>
                          <a:ea typeface="+mn-ea"/>
                          <a:cs typeface="+mn-cs"/>
                        </a:rPr>
                        <a:t> (1) Koji su dokazi da je automatska misao točna? Da nije točna? (2) Postoji li alternativno objašnjenje? (3) Što je najgore što se može dogoditi? Mogu li to preživjeti? Što je najbolje što se može dogoditi? Što je najvjerojatnija posljedica? (4) Što je učinak vjerovanja u automatsku misao? Što bi mogao biti učinak promjene u mom razmišljanju? (5) Što bih trebao poduzeti glede toga? (6) Ako bi ______ (ime prijatelja) bio u takvoj situaciji i to pomislio, što bih mu rekao?</a:t>
                      </a:r>
                      <a:endParaRPr lang="en-GB" sz="1100" b="0" kern="1200" dirty="0">
                        <a:solidFill>
                          <a:schemeClr val="tx1"/>
                        </a:solidFill>
                        <a:effectLst/>
                        <a:latin typeface="+mn-lt"/>
                        <a:ea typeface="+mn-ea"/>
                        <a:cs typeface="+mn-cs"/>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hr-HR" sz="900" cap="none" spc="0" dirty="0">
                        <a:solidFill>
                          <a:schemeClr val="tx1"/>
                        </a:solidFill>
                        <a:effectLst/>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nSpc>
                          <a:spcPct val="115000"/>
                        </a:lnSpc>
                        <a:spcAft>
                          <a:spcPts val="1000"/>
                        </a:spcAft>
                      </a:pPr>
                      <a:endParaRPr lang="en-GB" sz="900" cap="none" spc="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518" marR="49841" marT="13291" marB="996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7242738"/>
                  </a:ext>
                </a:extLst>
              </a:tr>
            </a:tbl>
          </a:graphicData>
        </a:graphic>
      </p:graphicFrame>
    </p:spTree>
    <p:extLst>
      <p:ext uri="{BB962C8B-B14F-4D97-AF65-F5344CB8AC3E}">
        <p14:creationId xmlns:p14="http://schemas.microsoft.com/office/powerpoint/2010/main" val="1826379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Rezervirano mjesto sadržaja 8">
            <a:extLst>
              <a:ext uri="{FF2B5EF4-FFF2-40B4-BE49-F238E27FC236}">
                <a16:creationId xmlns:a16="http://schemas.microsoft.com/office/drawing/2014/main" id="{974CF55D-E3AD-4CB7-9CED-62F1FC36034F}"/>
              </a:ext>
            </a:extLst>
          </p:cNvPr>
          <p:cNvGraphicFramePr>
            <a:graphicFrameLocks noGrp="1"/>
          </p:cNvGraphicFramePr>
          <p:nvPr>
            <p:ph idx="1"/>
            <p:extLst>
              <p:ext uri="{D42A27DB-BD31-4B8C-83A1-F6EECF244321}">
                <p14:modId xmlns:p14="http://schemas.microsoft.com/office/powerpoint/2010/main" val="3260558473"/>
              </p:ext>
            </p:extLst>
          </p:nvPr>
        </p:nvGraphicFramePr>
        <p:xfrm>
          <a:off x="1" y="0"/>
          <a:ext cx="1201189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Naslov 1">
            <a:extLst>
              <a:ext uri="{FF2B5EF4-FFF2-40B4-BE49-F238E27FC236}">
                <a16:creationId xmlns:a16="http://schemas.microsoft.com/office/drawing/2014/main" id="{0FB6F612-400B-4403-B2D0-E17AD0D16219}"/>
              </a:ext>
            </a:extLst>
          </p:cNvPr>
          <p:cNvSpPr>
            <a:spLocks noGrp="1"/>
          </p:cNvSpPr>
          <p:nvPr>
            <p:ph type="title"/>
          </p:nvPr>
        </p:nvSpPr>
        <p:spPr>
          <a:xfrm>
            <a:off x="8268929" y="2781916"/>
            <a:ext cx="3505495" cy="1622321"/>
          </a:xfrm>
        </p:spPr>
        <p:txBody>
          <a:bodyPr>
            <a:normAutofit/>
          </a:bodyPr>
          <a:lstStyle/>
          <a:p>
            <a:r>
              <a:rPr lang="hr-HR" sz="3100" dirty="0"/>
              <a:t>ZAPIS DISFUNKCIONALNIH MISLI- smjernice</a:t>
            </a:r>
            <a:endParaRPr lang="en-GB" sz="3100" dirty="0"/>
          </a:p>
        </p:txBody>
      </p:sp>
    </p:spTree>
    <p:extLst>
      <p:ext uri="{BB962C8B-B14F-4D97-AF65-F5344CB8AC3E}">
        <p14:creationId xmlns:p14="http://schemas.microsoft.com/office/powerpoint/2010/main" val="1038814166"/>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TotalTime>
  <Words>1321</Words>
  <Application>Microsoft Office PowerPoint</Application>
  <PresentationFormat>Widescreen</PresentationFormat>
  <Paragraphs>146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Comic Sans MS</vt:lpstr>
      <vt:lpstr>Times New Roman</vt:lpstr>
      <vt:lpstr>Tema sustava Office</vt:lpstr>
      <vt:lpstr>REAGIRANJE NA AUTOMATSKE MISLI</vt:lpstr>
      <vt:lpstr>Kratki pregled</vt:lpstr>
      <vt:lpstr>UVOD</vt:lpstr>
      <vt:lpstr>TERAPIJSKE BILJEŠKE</vt:lpstr>
      <vt:lpstr>TERAPIJSKE BILJEŠKE</vt:lpstr>
      <vt:lpstr>TERAPIJSKE BILJEŠKE</vt:lpstr>
      <vt:lpstr>ZAPIS DISFUNKCIONALNIH MISLI</vt:lpstr>
      <vt:lpstr>PowerPoint Presentation</vt:lpstr>
      <vt:lpstr>ZAPIS DISFUNKCIONALNIH MISLI- smjernice</vt:lpstr>
      <vt:lpstr>PowerPoint Presentation</vt:lpstr>
      <vt:lpstr>RADNI LISTOVI – mogući problemi</vt:lpstr>
      <vt:lpstr>OSTALE TEHNIKE ZA REAGIRANJE NA AUTOMATSKE MISLI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REAGIRANJE NA AUTOMATSKE MISLI</dc:title>
  <dc:creator>Korisnik</dc:creator>
  <cp:lastModifiedBy>hubikotvr@outlook.com</cp:lastModifiedBy>
  <cp:revision>28</cp:revision>
  <dcterms:created xsi:type="dcterms:W3CDTF">2021-06-04T10:22:49Z</dcterms:created>
  <dcterms:modified xsi:type="dcterms:W3CDTF">2021-06-15T14:52:36Z</dcterms:modified>
</cp:coreProperties>
</file>