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8" r:id="rId12"/>
    <p:sldId id="269" r:id="rId13"/>
    <p:sldId id="270" r:id="rId14"/>
    <p:sldId id="272" r:id="rId15"/>
    <p:sldId id="273" r:id="rId16"/>
    <p:sldId id="274" r:id="rId17"/>
    <p:sldId id="275" r:id="rId18"/>
    <p:sldId id="276" r:id="rId19"/>
    <p:sldId id="278" r:id="rId20"/>
    <p:sldId id="279" r:id="rId21"/>
    <p:sldId id="277" r:id="rId22"/>
    <p:sldId id="280" r:id="rId23"/>
    <p:sldId id="281" r:id="rId24"/>
    <p:sldId id="282" r:id="rId25"/>
    <p:sldId id="283" r:id="rId26"/>
    <p:sldId id="284" r:id="rId27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11F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Svijetli stil 2 - Isticanje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17292A2E-F333-43FB-9621-5CBBE7FDCDCB}" styleName="Svijetli stil 2 - Isticanje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9D7B26C5-4107-4FEC-AEDC-1716B250A1EF}" styleName="Svijetli stil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301B821-A1FF-4177-AEE7-76D212191A09}" styleName="Srednji stil 1 - Isticanj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B4B98B0-60AC-42C2-AFA5-B58CD77FA1E5}" styleName="Svijetli stil 1 - Isticanj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7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35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8B40F12-3556-454A-89F3-DECF0ADAE201}" type="doc">
      <dgm:prSet loTypeId="urn:microsoft.com/office/officeart/2005/8/layout/hProcess9" loCatId="process" qsTypeId="urn:microsoft.com/office/officeart/2005/8/quickstyle/simple2" qsCatId="simple" csTypeId="urn:microsoft.com/office/officeart/2005/8/colors/accent2_4" csCatId="accent2"/>
      <dgm:spPr/>
      <dgm:t>
        <a:bodyPr/>
        <a:lstStyle/>
        <a:p>
          <a:endParaRPr lang="hr-HR"/>
        </a:p>
      </dgm:t>
    </dgm:pt>
    <dgm:pt modelId="{D96960CB-A6BF-4FC3-845A-C92C9AB0E1D9}">
      <dgm:prSet custT="1"/>
      <dgm:spPr/>
      <dgm:t>
        <a:bodyPr/>
        <a:lstStyle/>
        <a:p>
          <a:r>
            <a:rPr lang="hr-HR" sz="1800" b="0" i="0" dirty="0">
              <a:latin typeface="Cambria" panose="02040503050406030204" pitchFamily="18" charset="0"/>
              <a:ea typeface="Cambria" panose="02040503050406030204" pitchFamily="18" charset="0"/>
            </a:rPr>
            <a:t>Kratki pregled i provjera raspoloženja</a:t>
          </a:r>
          <a:endParaRPr lang="hr-HR" sz="1800" b="0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AA776E45-8A46-4027-A9A1-374F0A5A340D}" type="parTrans" cxnId="{0A6039C4-4C23-42A5-9BD6-B36831621DB7}">
      <dgm:prSet/>
      <dgm:spPr/>
      <dgm:t>
        <a:bodyPr/>
        <a:lstStyle/>
        <a:p>
          <a:endParaRPr lang="hr-HR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7893791C-A355-4685-A5C0-483463123606}" type="sibTrans" cxnId="{0A6039C4-4C23-42A5-9BD6-B36831621DB7}">
      <dgm:prSet/>
      <dgm:spPr/>
      <dgm:t>
        <a:bodyPr/>
        <a:lstStyle/>
        <a:p>
          <a:endParaRPr lang="hr-HR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CDB0972D-4FFE-44C2-AA3E-509F700303AA}">
      <dgm:prSet custT="1"/>
      <dgm:spPr/>
      <dgm:t>
        <a:bodyPr/>
        <a:lstStyle/>
        <a:p>
          <a:r>
            <a:rPr lang="hr-HR" sz="1800" b="0" i="0" dirty="0">
              <a:latin typeface="Cambria" panose="02040503050406030204" pitchFamily="18" charset="0"/>
              <a:ea typeface="Cambria" panose="02040503050406030204" pitchFamily="18" charset="0"/>
            </a:rPr>
            <a:t>Povezivanje s prethodnom seansom</a:t>
          </a:r>
          <a:endParaRPr lang="hr-HR" sz="1800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20870252-DA93-428C-9590-AC206402B7A1}" type="parTrans" cxnId="{8767F0CD-9546-4807-A3DD-C430FE95CE67}">
      <dgm:prSet/>
      <dgm:spPr/>
      <dgm:t>
        <a:bodyPr/>
        <a:lstStyle/>
        <a:p>
          <a:endParaRPr lang="hr-HR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956625AE-9C2E-476C-ADD1-7C83AAD6E204}" type="sibTrans" cxnId="{8767F0CD-9546-4807-A3DD-C430FE95CE67}">
      <dgm:prSet/>
      <dgm:spPr/>
      <dgm:t>
        <a:bodyPr/>
        <a:lstStyle/>
        <a:p>
          <a:endParaRPr lang="hr-HR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A891D9BA-EFEF-4CE8-8295-BD22B47A4CF9}">
      <dgm:prSet custT="1"/>
      <dgm:spPr/>
      <dgm:t>
        <a:bodyPr/>
        <a:lstStyle/>
        <a:p>
          <a:r>
            <a:rPr lang="hr-HR" sz="1800" b="0" i="0" dirty="0">
              <a:latin typeface="Cambria" panose="02040503050406030204" pitchFamily="18" charset="0"/>
              <a:ea typeface="Cambria" panose="02040503050406030204" pitchFamily="18" charset="0"/>
            </a:rPr>
            <a:t>Sastavljanje dnevnog reda</a:t>
          </a:r>
          <a:endParaRPr lang="hr-HR" sz="1800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2A425877-061B-4F42-A7CD-56AEC9E12B99}" type="parTrans" cxnId="{312B8595-8045-46F0-A61F-54AAD523E506}">
      <dgm:prSet/>
      <dgm:spPr/>
      <dgm:t>
        <a:bodyPr/>
        <a:lstStyle/>
        <a:p>
          <a:endParaRPr lang="hr-HR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ABB5CD11-06AF-43F2-9021-3FE6FB13BD8A}" type="sibTrans" cxnId="{312B8595-8045-46F0-A61F-54AAD523E506}">
      <dgm:prSet/>
      <dgm:spPr/>
      <dgm:t>
        <a:bodyPr/>
        <a:lstStyle/>
        <a:p>
          <a:endParaRPr lang="hr-HR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A4BB0283-FDA5-4A50-827C-06B82DDFC4C8}">
      <dgm:prSet custT="1"/>
      <dgm:spPr/>
      <dgm:t>
        <a:bodyPr/>
        <a:lstStyle/>
        <a:p>
          <a:r>
            <a:rPr lang="hr-HR" sz="1800" b="0" i="0" dirty="0">
              <a:latin typeface="Cambria" panose="02040503050406030204" pitchFamily="18" charset="0"/>
              <a:ea typeface="Cambria" panose="02040503050406030204" pitchFamily="18" charset="0"/>
            </a:rPr>
            <a:t>Osvrt na domaću zadaću</a:t>
          </a:r>
          <a:endParaRPr lang="hr-HR" sz="1800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59CD2121-027F-4260-B97B-AC7435432C23}" type="parTrans" cxnId="{63659888-7617-48BF-87A7-2DA41ECB2C01}">
      <dgm:prSet/>
      <dgm:spPr/>
      <dgm:t>
        <a:bodyPr/>
        <a:lstStyle/>
        <a:p>
          <a:endParaRPr lang="hr-HR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347AAA13-7BDC-4D7B-BC65-8261CA879494}" type="sibTrans" cxnId="{63659888-7617-48BF-87A7-2DA41ECB2C01}">
      <dgm:prSet/>
      <dgm:spPr/>
      <dgm:t>
        <a:bodyPr/>
        <a:lstStyle/>
        <a:p>
          <a:endParaRPr lang="hr-HR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0A6CA719-F643-4C27-8546-76C1479A500C}">
      <dgm:prSet custT="1"/>
      <dgm:spPr/>
      <dgm:t>
        <a:bodyPr/>
        <a:lstStyle/>
        <a:p>
          <a:r>
            <a:rPr lang="hr-HR" sz="1600" b="0" i="0" dirty="0">
              <a:latin typeface="Cambria" panose="02040503050406030204" pitchFamily="18" charset="0"/>
              <a:ea typeface="Cambria" panose="02040503050406030204" pitchFamily="18" charset="0"/>
            </a:rPr>
            <a:t>Diskusija o problemima s dnevnog reda, zadavanje nove domaće zadaće i periodični zaključci</a:t>
          </a:r>
          <a:endParaRPr lang="hr-HR" sz="1600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ECA23366-B5EA-4AE2-A331-E9E3405AC00B}" type="parTrans" cxnId="{6D3FD949-B231-4FD2-9272-2638F0048CD6}">
      <dgm:prSet/>
      <dgm:spPr/>
      <dgm:t>
        <a:bodyPr/>
        <a:lstStyle/>
        <a:p>
          <a:endParaRPr lang="hr-HR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78AAA5A5-5CBE-46CB-81FF-F24763B4768C}" type="sibTrans" cxnId="{6D3FD949-B231-4FD2-9272-2638F0048CD6}">
      <dgm:prSet/>
      <dgm:spPr/>
      <dgm:t>
        <a:bodyPr/>
        <a:lstStyle/>
        <a:p>
          <a:endParaRPr lang="hr-HR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23752CBC-D6E6-4654-B825-E216201494D2}">
      <dgm:prSet/>
      <dgm:spPr/>
      <dgm:t>
        <a:bodyPr/>
        <a:lstStyle/>
        <a:p>
          <a:r>
            <a:rPr lang="hr-HR" b="0" i="0">
              <a:latin typeface="Cambria" panose="02040503050406030204" pitchFamily="18" charset="0"/>
              <a:ea typeface="Cambria" panose="02040503050406030204" pitchFamily="18" charset="0"/>
            </a:rPr>
            <a:t>Konačni zaključak i povratna informacija</a:t>
          </a:r>
          <a:endParaRPr lang="hr-HR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542E222A-B411-4BD2-9936-466B20C8A82C}" type="parTrans" cxnId="{49A70EEB-5670-4DC7-9F54-73FAAA8190FC}">
      <dgm:prSet/>
      <dgm:spPr/>
      <dgm:t>
        <a:bodyPr/>
        <a:lstStyle/>
        <a:p>
          <a:endParaRPr lang="hr-HR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462AAD33-C466-49EA-B674-2F378923C143}" type="sibTrans" cxnId="{49A70EEB-5670-4DC7-9F54-73FAAA8190FC}">
      <dgm:prSet/>
      <dgm:spPr/>
      <dgm:t>
        <a:bodyPr/>
        <a:lstStyle/>
        <a:p>
          <a:endParaRPr lang="hr-HR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64EC39E8-9EC2-4EFD-963F-45AD3EF400B9}" type="pres">
      <dgm:prSet presAssocID="{08B40F12-3556-454A-89F3-DECF0ADAE201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FD0575D-86C2-4435-85B0-F8CB8CF6BBB9}" type="pres">
      <dgm:prSet presAssocID="{08B40F12-3556-454A-89F3-DECF0ADAE201}" presName="arrow" presStyleLbl="bgShp" presStyleIdx="0" presStyleCnt="1"/>
      <dgm:spPr/>
    </dgm:pt>
    <dgm:pt modelId="{3A1B525C-CCE3-4AA7-8FAD-103225C9B46A}" type="pres">
      <dgm:prSet presAssocID="{08B40F12-3556-454A-89F3-DECF0ADAE201}" presName="linearProcess" presStyleCnt="0"/>
      <dgm:spPr/>
    </dgm:pt>
    <dgm:pt modelId="{B1C294C3-CD16-4069-9FD3-2C4F9F823397}" type="pres">
      <dgm:prSet presAssocID="{D96960CB-A6BF-4FC3-845A-C92C9AB0E1D9}" presName="text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6ED6F9A-9FFC-4513-82CA-88648D294DEA}" type="pres">
      <dgm:prSet presAssocID="{7893791C-A355-4685-A5C0-483463123606}" presName="sibTrans" presStyleCnt="0"/>
      <dgm:spPr/>
    </dgm:pt>
    <dgm:pt modelId="{94409720-9C8F-4DFB-92B2-465AD869071E}" type="pres">
      <dgm:prSet presAssocID="{CDB0972D-4FFE-44C2-AA3E-509F700303AA}" presName="text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7B5E07C-CB29-459E-AAD2-9949291F03BF}" type="pres">
      <dgm:prSet presAssocID="{956625AE-9C2E-476C-ADD1-7C83AAD6E204}" presName="sibTrans" presStyleCnt="0"/>
      <dgm:spPr/>
    </dgm:pt>
    <dgm:pt modelId="{1161AC03-A326-4913-BFF4-D883724A9720}" type="pres">
      <dgm:prSet presAssocID="{A891D9BA-EFEF-4CE8-8295-BD22B47A4CF9}" presName="textNode" presStyleLbl="node1" presStyleIdx="2" presStyleCnt="6" custLinFactNeighborX="5000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889BB7E-0BB9-4246-A382-1208F2BB78E4}" type="pres">
      <dgm:prSet presAssocID="{ABB5CD11-06AF-43F2-9021-3FE6FB13BD8A}" presName="sibTrans" presStyleCnt="0"/>
      <dgm:spPr/>
    </dgm:pt>
    <dgm:pt modelId="{1FFCDD34-AFB9-4338-B312-D3A2BEDC3161}" type="pres">
      <dgm:prSet presAssocID="{A4BB0283-FDA5-4A50-827C-06B82DDFC4C8}" presName="text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931386-2768-444F-A10F-93E4FA9BB9B9}" type="pres">
      <dgm:prSet presAssocID="{347AAA13-7BDC-4D7B-BC65-8261CA879494}" presName="sibTrans" presStyleCnt="0"/>
      <dgm:spPr/>
    </dgm:pt>
    <dgm:pt modelId="{749A5928-2AD0-4FFE-B480-8B1D46CFB7DA}" type="pres">
      <dgm:prSet presAssocID="{0A6CA719-F643-4C27-8546-76C1479A500C}" presName="text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57393B0-DA6E-4FEE-8A14-0518CB80FCA0}" type="pres">
      <dgm:prSet presAssocID="{78AAA5A5-5CBE-46CB-81FF-F24763B4768C}" presName="sibTrans" presStyleCnt="0"/>
      <dgm:spPr/>
    </dgm:pt>
    <dgm:pt modelId="{CE40EB96-AC1B-4367-8430-F223149AE457}" type="pres">
      <dgm:prSet presAssocID="{23752CBC-D6E6-4654-B825-E216201494D2}" presName="text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3659888-7617-48BF-87A7-2DA41ECB2C01}" srcId="{08B40F12-3556-454A-89F3-DECF0ADAE201}" destId="{A4BB0283-FDA5-4A50-827C-06B82DDFC4C8}" srcOrd="3" destOrd="0" parTransId="{59CD2121-027F-4260-B97B-AC7435432C23}" sibTransId="{347AAA13-7BDC-4D7B-BC65-8261CA879494}"/>
    <dgm:cxn modelId="{8767F0CD-9546-4807-A3DD-C430FE95CE67}" srcId="{08B40F12-3556-454A-89F3-DECF0ADAE201}" destId="{CDB0972D-4FFE-44C2-AA3E-509F700303AA}" srcOrd="1" destOrd="0" parTransId="{20870252-DA93-428C-9590-AC206402B7A1}" sibTransId="{956625AE-9C2E-476C-ADD1-7C83AAD6E204}"/>
    <dgm:cxn modelId="{312B8595-8045-46F0-A61F-54AAD523E506}" srcId="{08B40F12-3556-454A-89F3-DECF0ADAE201}" destId="{A891D9BA-EFEF-4CE8-8295-BD22B47A4CF9}" srcOrd="2" destOrd="0" parTransId="{2A425877-061B-4F42-A7CD-56AEC9E12B99}" sibTransId="{ABB5CD11-06AF-43F2-9021-3FE6FB13BD8A}"/>
    <dgm:cxn modelId="{6D3FD949-B231-4FD2-9272-2638F0048CD6}" srcId="{08B40F12-3556-454A-89F3-DECF0ADAE201}" destId="{0A6CA719-F643-4C27-8546-76C1479A500C}" srcOrd="4" destOrd="0" parTransId="{ECA23366-B5EA-4AE2-A331-E9E3405AC00B}" sibTransId="{78AAA5A5-5CBE-46CB-81FF-F24763B4768C}"/>
    <dgm:cxn modelId="{294AE16B-32C8-4266-8893-D89770D21E1E}" type="presOf" srcId="{0A6CA719-F643-4C27-8546-76C1479A500C}" destId="{749A5928-2AD0-4FFE-B480-8B1D46CFB7DA}" srcOrd="0" destOrd="0" presId="urn:microsoft.com/office/officeart/2005/8/layout/hProcess9"/>
    <dgm:cxn modelId="{0EFB9E27-806B-4B53-A8DB-AABE724BBCE1}" type="presOf" srcId="{08B40F12-3556-454A-89F3-DECF0ADAE201}" destId="{64EC39E8-9EC2-4EFD-963F-45AD3EF400B9}" srcOrd="0" destOrd="0" presId="urn:microsoft.com/office/officeart/2005/8/layout/hProcess9"/>
    <dgm:cxn modelId="{CF50FE0A-88E6-49D6-9CD6-8DFDF8B16FD3}" type="presOf" srcId="{A891D9BA-EFEF-4CE8-8295-BD22B47A4CF9}" destId="{1161AC03-A326-4913-BFF4-D883724A9720}" srcOrd="0" destOrd="0" presId="urn:microsoft.com/office/officeart/2005/8/layout/hProcess9"/>
    <dgm:cxn modelId="{223F7718-AD94-4881-88E7-43721A493177}" type="presOf" srcId="{23752CBC-D6E6-4654-B825-E216201494D2}" destId="{CE40EB96-AC1B-4367-8430-F223149AE457}" srcOrd="0" destOrd="0" presId="urn:microsoft.com/office/officeart/2005/8/layout/hProcess9"/>
    <dgm:cxn modelId="{C44D5903-53FF-4960-B1D4-68D40B3C76CB}" type="presOf" srcId="{CDB0972D-4FFE-44C2-AA3E-509F700303AA}" destId="{94409720-9C8F-4DFB-92B2-465AD869071E}" srcOrd="0" destOrd="0" presId="urn:microsoft.com/office/officeart/2005/8/layout/hProcess9"/>
    <dgm:cxn modelId="{649F2DC5-17E6-47FC-B6C8-A883253A5E9D}" type="presOf" srcId="{D96960CB-A6BF-4FC3-845A-C92C9AB0E1D9}" destId="{B1C294C3-CD16-4069-9FD3-2C4F9F823397}" srcOrd="0" destOrd="0" presId="urn:microsoft.com/office/officeart/2005/8/layout/hProcess9"/>
    <dgm:cxn modelId="{49A70EEB-5670-4DC7-9F54-73FAAA8190FC}" srcId="{08B40F12-3556-454A-89F3-DECF0ADAE201}" destId="{23752CBC-D6E6-4654-B825-E216201494D2}" srcOrd="5" destOrd="0" parTransId="{542E222A-B411-4BD2-9936-466B20C8A82C}" sibTransId="{462AAD33-C466-49EA-B674-2F378923C143}"/>
    <dgm:cxn modelId="{B3C27B79-5F76-46BC-A297-25AD0689B417}" type="presOf" srcId="{A4BB0283-FDA5-4A50-827C-06B82DDFC4C8}" destId="{1FFCDD34-AFB9-4338-B312-D3A2BEDC3161}" srcOrd="0" destOrd="0" presId="urn:microsoft.com/office/officeart/2005/8/layout/hProcess9"/>
    <dgm:cxn modelId="{0A6039C4-4C23-42A5-9BD6-B36831621DB7}" srcId="{08B40F12-3556-454A-89F3-DECF0ADAE201}" destId="{D96960CB-A6BF-4FC3-845A-C92C9AB0E1D9}" srcOrd="0" destOrd="0" parTransId="{AA776E45-8A46-4027-A9A1-374F0A5A340D}" sibTransId="{7893791C-A355-4685-A5C0-483463123606}"/>
    <dgm:cxn modelId="{730B0AB7-F92D-4F56-9D95-A931B2CA2578}" type="presParOf" srcId="{64EC39E8-9EC2-4EFD-963F-45AD3EF400B9}" destId="{5FD0575D-86C2-4435-85B0-F8CB8CF6BBB9}" srcOrd="0" destOrd="0" presId="urn:microsoft.com/office/officeart/2005/8/layout/hProcess9"/>
    <dgm:cxn modelId="{C4450C3B-F87B-49B9-B84F-CD919B241747}" type="presParOf" srcId="{64EC39E8-9EC2-4EFD-963F-45AD3EF400B9}" destId="{3A1B525C-CCE3-4AA7-8FAD-103225C9B46A}" srcOrd="1" destOrd="0" presId="urn:microsoft.com/office/officeart/2005/8/layout/hProcess9"/>
    <dgm:cxn modelId="{F00A4B93-5D4E-4700-881D-91905304D0C1}" type="presParOf" srcId="{3A1B525C-CCE3-4AA7-8FAD-103225C9B46A}" destId="{B1C294C3-CD16-4069-9FD3-2C4F9F823397}" srcOrd="0" destOrd="0" presId="urn:microsoft.com/office/officeart/2005/8/layout/hProcess9"/>
    <dgm:cxn modelId="{D40A6DE4-917F-4AA0-B13A-5040E19583D0}" type="presParOf" srcId="{3A1B525C-CCE3-4AA7-8FAD-103225C9B46A}" destId="{06ED6F9A-9FFC-4513-82CA-88648D294DEA}" srcOrd="1" destOrd="0" presId="urn:microsoft.com/office/officeart/2005/8/layout/hProcess9"/>
    <dgm:cxn modelId="{6C3F3A5C-7FB5-4F99-BA29-D97C09A2BB50}" type="presParOf" srcId="{3A1B525C-CCE3-4AA7-8FAD-103225C9B46A}" destId="{94409720-9C8F-4DFB-92B2-465AD869071E}" srcOrd="2" destOrd="0" presId="urn:microsoft.com/office/officeart/2005/8/layout/hProcess9"/>
    <dgm:cxn modelId="{38CDA8E6-6EC3-4C22-9ACD-E4E99F61F3B9}" type="presParOf" srcId="{3A1B525C-CCE3-4AA7-8FAD-103225C9B46A}" destId="{67B5E07C-CB29-459E-AAD2-9949291F03BF}" srcOrd="3" destOrd="0" presId="urn:microsoft.com/office/officeart/2005/8/layout/hProcess9"/>
    <dgm:cxn modelId="{AA48C245-4E94-4A32-9588-E3A226D06DF2}" type="presParOf" srcId="{3A1B525C-CCE3-4AA7-8FAD-103225C9B46A}" destId="{1161AC03-A326-4913-BFF4-D883724A9720}" srcOrd="4" destOrd="0" presId="urn:microsoft.com/office/officeart/2005/8/layout/hProcess9"/>
    <dgm:cxn modelId="{F5608A18-07BE-4F89-B4A7-D9D6696F0A78}" type="presParOf" srcId="{3A1B525C-CCE3-4AA7-8FAD-103225C9B46A}" destId="{B889BB7E-0BB9-4246-A382-1208F2BB78E4}" srcOrd="5" destOrd="0" presId="urn:microsoft.com/office/officeart/2005/8/layout/hProcess9"/>
    <dgm:cxn modelId="{22E152A7-C0F7-464E-9E5F-DFCCCE2E6613}" type="presParOf" srcId="{3A1B525C-CCE3-4AA7-8FAD-103225C9B46A}" destId="{1FFCDD34-AFB9-4338-B312-D3A2BEDC3161}" srcOrd="6" destOrd="0" presId="urn:microsoft.com/office/officeart/2005/8/layout/hProcess9"/>
    <dgm:cxn modelId="{6CC7E439-8653-4FBF-8441-2FD730E5457A}" type="presParOf" srcId="{3A1B525C-CCE3-4AA7-8FAD-103225C9B46A}" destId="{62931386-2768-444F-A10F-93E4FA9BB9B9}" srcOrd="7" destOrd="0" presId="urn:microsoft.com/office/officeart/2005/8/layout/hProcess9"/>
    <dgm:cxn modelId="{E7525C44-D2D7-4057-9A46-C5CA5E03DD5F}" type="presParOf" srcId="{3A1B525C-CCE3-4AA7-8FAD-103225C9B46A}" destId="{749A5928-2AD0-4FFE-B480-8B1D46CFB7DA}" srcOrd="8" destOrd="0" presId="urn:microsoft.com/office/officeart/2005/8/layout/hProcess9"/>
    <dgm:cxn modelId="{8890DF67-5E4B-4695-A759-569E589B6A40}" type="presParOf" srcId="{3A1B525C-CCE3-4AA7-8FAD-103225C9B46A}" destId="{C57393B0-DA6E-4FEE-8A14-0518CB80FCA0}" srcOrd="9" destOrd="0" presId="urn:microsoft.com/office/officeart/2005/8/layout/hProcess9"/>
    <dgm:cxn modelId="{768393FC-6A01-4111-9A37-45B30AB71504}" type="presParOf" srcId="{3A1B525C-CCE3-4AA7-8FAD-103225C9B46A}" destId="{CE40EB96-AC1B-4367-8430-F223149AE457}" srcOrd="10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232E1B6E-A6B5-4DB4-A26F-75B1F228F6C9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1D80CCE0-FE38-4397-A235-E2F66032A0A5}">
      <dgm:prSet custT="1"/>
      <dgm:spPr/>
      <dgm:t>
        <a:bodyPr/>
        <a:lstStyle/>
        <a:p>
          <a:r>
            <a:rPr lang="hr-HR" sz="2000">
              <a:latin typeface="Cambria" panose="02040503050406030204" pitchFamily="18" charset="0"/>
              <a:ea typeface="Cambria" panose="02040503050406030204" pitchFamily="18" charset="0"/>
            </a:rPr>
            <a:t>P ne sudjeluje u donošenju dnevnog reda</a:t>
          </a:r>
          <a:endParaRPr lang="en-US" sz="200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A14D7756-FBF8-4618-BAA6-2A8C431DEFFC}" type="parTrans" cxnId="{01351F95-BB66-44B0-8C68-E93028BF7584}">
      <dgm:prSet/>
      <dgm:spPr/>
      <dgm:t>
        <a:bodyPr/>
        <a:lstStyle/>
        <a:p>
          <a:endParaRPr lang="en-US" sz="200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C35D6E6B-2C0C-466F-8F75-F1D7F692A799}" type="sibTrans" cxnId="{01351F95-BB66-44B0-8C68-E93028BF7584}">
      <dgm:prSet/>
      <dgm:spPr/>
      <dgm:t>
        <a:bodyPr/>
        <a:lstStyle/>
        <a:p>
          <a:endParaRPr lang="en-US" sz="200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65DEA364-5136-466E-8FE2-D32B452E01D9}">
      <dgm:prSet custT="1"/>
      <dgm:spPr/>
      <dgm:t>
        <a:bodyPr/>
        <a:lstStyle/>
        <a:p>
          <a:r>
            <a:rPr lang="hr-HR" sz="1600" dirty="0">
              <a:latin typeface="Cambria" panose="02040503050406030204" pitchFamily="18" charset="0"/>
              <a:ea typeface="Cambria" panose="02040503050406030204" pitchFamily="18" charset="0"/>
            </a:rPr>
            <a:t>Neadekvatno upoznat ili to za njega ima negativno značenje</a:t>
          </a:r>
          <a:endParaRPr lang="en-US" sz="1600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36DD1FF0-EB13-4582-87B1-63429FD58D54}" type="parTrans" cxnId="{4636892A-FE55-4CE5-A753-456DFB3D904D}">
      <dgm:prSet/>
      <dgm:spPr/>
      <dgm:t>
        <a:bodyPr/>
        <a:lstStyle/>
        <a:p>
          <a:endParaRPr lang="en-US" sz="200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7018364E-D50A-44C4-A0E3-4F3E7D3F94B8}" type="sibTrans" cxnId="{4636892A-FE55-4CE5-A753-456DFB3D904D}">
      <dgm:prSet/>
      <dgm:spPr/>
      <dgm:t>
        <a:bodyPr/>
        <a:lstStyle/>
        <a:p>
          <a:endParaRPr lang="en-US" sz="200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E7CD9FFE-CEC3-4CF3-80B3-E167552BCE6D}">
      <dgm:prSet custT="1"/>
      <dgm:spPr/>
      <dgm:t>
        <a:bodyPr/>
        <a:lstStyle/>
        <a:p>
          <a:r>
            <a:rPr lang="hr-HR" sz="1600">
              <a:latin typeface="Cambria" panose="02040503050406030204" pitchFamily="18" charset="0"/>
              <a:ea typeface="Cambria" panose="02040503050406030204" pitchFamily="18" charset="0"/>
            </a:rPr>
            <a:t>Davanje DZ da razmisli o dnevnom redu za sljedeći tjedan – identificirati AM ili odrediti značenje tog zahtjeva</a:t>
          </a:r>
          <a:endParaRPr lang="en-US" sz="160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C779C6D9-EC96-4954-B730-B3265218CDB5}" type="parTrans" cxnId="{27B46AA6-768B-407F-8BDA-811C2A8B1E6A}">
      <dgm:prSet/>
      <dgm:spPr/>
      <dgm:t>
        <a:bodyPr/>
        <a:lstStyle/>
        <a:p>
          <a:endParaRPr lang="en-US" sz="200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9C4DF4D6-2D2C-4727-A8D4-5805D60E76BC}" type="sibTrans" cxnId="{27B46AA6-768B-407F-8BDA-811C2A8B1E6A}">
      <dgm:prSet/>
      <dgm:spPr/>
      <dgm:t>
        <a:bodyPr/>
        <a:lstStyle/>
        <a:p>
          <a:endParaRPr lang="en-US" sz="200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495461AE-E856-4CC4-9E86-38AB42856C18}">
      <dgm:prSet custT="1"/>
      <dgm:spPr/>
      <dgm:t>
        <a:bodyPr/>
        <a:lstStyle/>
        <a:p>
          <a:r>
            <a:rPr lang="hr-HR" sz="2000">
              <a:latin typeface="Cambria" panose="02040503050406030204" pitchFamily="18" charset="0"/>
              <a:ea typeface="Cambria" panose="02040503050406030204" pitchFamily="18" charset="0"/>
            </a:rPr>
            <a:t>P detaljno obrazlaže problem umjesto imenovanja </a:t>
          </a:r>
          <a:endParaRPr lang="en-US" sz="200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63BCED3A-214C-49C4-9BE9-D33021E36568}" type="parTrans" cxnId="{18FDE95B-FEB5-4D93-BCA4-C8132EFC2726}">
      <dgm:prSet/>
      <dgm:spPr/>
      <dgm:t>
        <a:bodyPr/>
        <a:lstStyle/>
        <a:p>
          <a:endParaRPr lang="en-US" sz="200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AC836BBD-19D5-45C1-AD93-3258946720AE}" type="sibTrans" cxnId="{18FDE95B-FEB5-4D93-BCA4-C8132EFC2726}">
      <dgm:prSet/>
      <dgm:spPr/>
      <dgm:t>
        <a:bodyPr/>
        <a:lstStyle/>
        <a:p>
          <a:endParaRPr lang="en-US" sz="200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33A8DE96-1396-4463-B66B-BFE3BF650ECF}">
      <dgm:prSet custT="1"/>
      <dgm:spPr/>
      <dgm:t>
        <a:bodyPr/>
        <a:lstStyle/>
        <a:p>
          <a:r>
            <a:rPr lang="hr-HR" sz="1600">
              <a:latin typeface="Cambria" panose="02040503050406030204" pitchFamily="18" charset="0"/>
              <a:ea typeface="Cambria" panose="02040503050406030204" pitchFamily="18" charset="0"/>
            </a:rPr>
            <a:t>Poticanje da kaže ime teme na koju će se vratiti za par minuta</a:t>
          </a:r>
          <a:endParaRPr lang="en-US" sz="160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2267B040-0C00-451E-830A-2AF33F65FCB5}" type="parTrans" cxnId="{DDB679B8-DE71-4843-88EA-0A5FE0E121AC}">
      <dgm:prSet/>
      <dgm:spPr/>
      <dgm:t>
        <a:bodyPr/>
        <a:lstStyle/>
        <a:p>
          <a:endParaRPr lang="en-US" sz="200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28F4AAAD-C427-4A1E-880B-CB09EB2ADB2A}" type="sibTrans" cxnId="{DDB679B8-DE71-4843-88EA-0A5FE0E121AC}">
      <dgm:prSet/>
      <dgm:spPr/>
      <dgm:t>
        <a:bodyPr/>
        <a:lstStyle/>
        <a:p>
          <a:endParaRPr lang="en-US" sz="200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681D3AFA-A014-4C48-B51E-E03ABB0BAAC4}">
      <dgm:prSet custT="1"/>
      <dgm:spPr/>
      <dgm:t>
        <a:bodyPr/>
        <a:lstStyle/>
        <a:p>
          <a:r>
            <a:rPr lang="hr-HR" sz="1600">
              <a:latin typeface="Cambria" panose="02040503050406030204" pitchFamily="18" charset="0"/>
              <a:ea typeface="Cambria" panose="02040503050406030204" pitchFamily="18" charset="0"/>
            </a:rPr>
            <a:t>Problem s opširnim opisivanjem – DZ o zapisivanju teme dnevnog reda</a:t>
          </a:r>
          <a:endParaRPr lang="en-US" sz="160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C2798A20-5846-4371-B908-D9CC8EA1EAC7}" type="parTrans" cxnId="{0A2A1809-69DF-481D-8FFD-A7A73AE94585}">
      <dgm:prSet/>
      <dgm:spPr/>
      <dgm:t>
        <a:bodyPr/>
        <a:lstStyle/>
        <a:p>
          <a:endParaRPr lang="en-US" sz="200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4AF32903-4AD2-4F92-A0A3-C055A9ED6A0A}" type="sibTrans" cxnId="{0A2A1809-69DF-481D-8FFD-A7A73AE94585}">
      <dgm:prSet/>
      <dgm:spPr/>
      <dgm:t>
        <a:bodyPr/>
        <a:lstStyle/>
        <a:p>
          <a:endParaRPr lang="en-US" sz="200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A0AEE483-439D-4728-8299-AACBB39DAED4}">
      <dgm:prSet custT="1"/>
      <dgm:spPr/>
      <dgm:t>
        <a:bodyPr/>
        <a:lstStyle/>
        <a:p>
          <a:r>
            <a:rPr lang="hr-HR" sz="2000">
              <a:latin typeface="Cambria" panose="02040503050406030204" pitchFamily="18" charset="0"/>
              <a:ea typeface="Cambria" panose="02040503050406030204" pitchFamily="18" charset="0"/>
            </a:rPr>
            <a:t>P se osjeća bespomoćno u vezi razgovora o problemima</a:t>
          </a:r>
          <a:endParaRPr lang="en-US" sz="200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74511D2E-453C-40C0-A2BE-372749F92594}" type="parTrans" cxnId="{478FAA3F-0956-4C4B-8EC3-2EA946B56629}">
      <dgm:prSet/>
      <dgm:spPr/>
      <dgm:t>
        <a:bodyPr/>
        <a:lstStyle/>
        <a:p>
          <a:endParaRPr lang="en-US" sz="200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61CF89AC-96BD-4925-9702-ECC19084B8DD}" type="sibTrans" cxnId="{478FAA3F-0956-4C4B-8EC3-2EA946B56629}">
      <dgm:prSet/>
      <dgm:spPr/>
      <dgm:t>
        <a:bodyPr/>
        <a:lstStyle/>
        <a:p>
          <a:endParaRPr lang="en-US" sz="200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819610B1-05F1-42B0-80C4-EA7F6545B0BD}">
      <dgm:prSet custT="1"/>
      <dgm:spPr/>
      <dgm:t>
        <a:bodyPr/>
        <a:lstStyle/>
        <a:p>
          <a:r>
            <a:rPr lang="hr-HR" sz="1600" dirty="0">
              <a:latin typeface="Cambria" panose="02040503050406030204" pitchFamily="18" charset="0"/>
              <a:ea typeface="Cambria" panose="02040503050406030204" pitchFamily="18" charset="0"/>
            </a:rPr>
            <a:t>Poruka da su problemi stvarni, da će se na njima raditi pojedinačno i da ih ne treba rješavati sam</a:t>
          </a:r>
          <a:endParaRPr lang="en-US" sz="1600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C95E1581-6CCC-4BD7-B9C2-DD2FCC4B97A8}" type="parTrans" cxnId="{7A31C6A2-66DC-4A51-8C02-BFFE9C33802D}">
      <dgm:prSet/>
      <dgm:spPr/>
      <dgm:t>
        <a:bodyPr/>
        <a:lstStyle/>
        <a:p>
          <a:endParaRPr lang="en-US" sz="200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2E3B11B3-EDC3-4858-99FE-A316DF1281B2}" type="sibTrans" cxnId="{7A31C6A2-66DC-4A51-8C02-BFFE9C33802D}">
      <dgm:prSet/>
      <dgm:spPr/>
      <dgm:t>
        <a:bodyPr/>
        <a:lstStyle/>
        <a:p>
          <a:endParaRPr lang="en-US" sz="200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93470622-DFF8-4029-AD93-8220778641C1}">
      <dgm:prSet custT="1"/>
      <dgm:spPr/>
      <dgm:t>
        <a:bodyPr/>
        <a:lstStyle/>
        <a:p>
          <a:r>
            <a:rPr lang="hr-HR" sz="2000">
              <a:latin typeface="Cambria" panose="02040503050406030204" pitchFamily="18" charset="0"/>
              <a:ea typeface="Cambria" panose="02040503050406030204" pitchFamily="18" charset="0"/>
            </a:rPr>
            <a:t>Zahtijevanje odluke na kojem će se problemu najprije raditi – usmjeravanje na odabir problema i orijentacija prema rješavanju problema</a:t>
          </a:r>
          <a:endParaRPr lang="en-US" sz="200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70262DA6-D467-4730-BB16-F36FEA8A6106}" type="parTrans" cxnId="{594E0AED-8347-4D58-8046-07EBA0323900}">
      <dgm:prSet/>
      <dgm:spPr/>
      <dgm:t>
        <a:bodyPr/>
        <a:lstStyle/>
        <a:p>
          <a:endParaRPr lang="en-US" sz="200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75C39253-C627-400D-9884-D6C802FACA8C}" type="sibTrans" cxnId="{594E0AED-8347-4D58-8046-07EBA0323900}">
      <dgm:prSet/>
      <dgm:spPr/>
      <dgm:t>
        <a:bodyPr/>
        <a:lstStyle/>
        <a:p>
          <a:endParaRPr lang="en-US" sz="200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A18BF0E5-6CEE-4820-8C7A-F536D53613AB}" type="pres">
      <dgm:prSet presAssocID="{232E1B6E-A6B5-4DB4-A26F-75B1F228F6C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9DCD5CB-7C50-4C6E-AB19-D08A41D0693A}" type="pres">
      <dgm:prSet presAssocID="{1D80CCE0-FE38-4397-A235-E2F66032A0A5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0C8D522-5FD5-4C82-87B1-0FC6F0294180}" type="pres">
      <dgm:prSet presAssocID="{1D80CCE0-FE38-4397-A235-E2F66032A0A5}" presName="childText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597F83F-6702-4C12-9DBE-7BA45B8BFE81}" type="pres">
      <dgm:prSet presAssocID="{495461AE-E856-4CC4-9E86-38AB42856C18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603AA0D-7A5D-48C2-994A-1E55E1B67DC8}" type="pres">
      <dgm:prSet presAssocID="{495461AE-E856-4CC4-9E86-38AB42856C18}" presName="childText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7B56414-C6F9-4EF7-BC0E-AD65A706C209}" type="pres">
      <dgm:prSet presAssocID="{A0AEE483-439D-4728-8299-AACBB39DAED4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E5AE6CF-0EE5-4B8A-82A4-C2711A42478D}" type="pres">
      <dgm:prSet presAssocID="{A0AEE483-439D-4728-8299-AACBB39DAED4}" presName="childText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5481F15-47BE-4238-B4DC-66CD9484E8A6}" type="pres">
      <dgm:prSet presAssocID="{93470622-DFF8-4029-AD93-8220778641C1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2FAAB60-A06A-4D6D-B770-C2A2F3E39A5A}" type="presOf" srcId="{E7CD9FFE-CEC3-4CF3-80B3-E167552BCE6D}" destId="{90C8D522-5FD5-4C82-87B1-0FC6F0294180}" srcOrd="0" destOrd="1" presId="urn:microsoft.com/office/officeart/2005/8/layout/vList2"/>
    <dgm:cxn modelId="{4636892A-FE55-4CE5-A753-456DFB3D904D}" srcId="{1D80CCE0-FE38-4397-A235-E2F66032A0A5}" destId="{65DEA364-5136-466E-8FE2-D32B452E01D9}" srcOrd="0" destOrd="0" parTransId="{36DD1FF0-EB13-4582-87B1-63429FD58D54}" sibTransId="{7018364E-D50A-44C4-A0E3-4F3E7D3F94B8}"/>
    <dgm:cxn modelId="{7A31C6A2-66DC-4A51-8C02-BFFE9C33802D}" srcId="{A0AEE483-439D-4728-8299-AACBB39DAED4}" destId="{819610B1-05F1-42B0-80C4-EA7F6545B0BD}" srcOrd="0" destOrd="0" parTransId="{C95E1581-6CCC-4BD7-B9C2-DD2FCC4B97A8}" sibTransId="{2E3B11B3-EDC3-4858-99FE-A316DF1281B2}"/>
    <dgm:cxn modelId="{478FAA3F-0956-4C4B-8EC3-2EA946B56629}" srcId="{232E1B6E-A6B5-4DB4-A26F-75B1F228F6C9}" destId="{A0AEE483-439D-4728-8299-AACBB39DAED4}" srcOrd="2" destOrd="0" parTransId="{74511D2E-453C-40C0-A2BE-372749F92594}" sibTransId="{61CF89AC-96BD-4925-9702-ECC19084B8DD}"/>
    <dgm:cxn modelId="{DDB679B8-DE71-4843-88EA-0A5FE0E121AC}" srcId="{495461AE-E856-4CC4-9E86-38AB42856C18}" destId="{33A8DE96-1396-4463-B66B-BFE3BF650ECF}" srcOrd="0" destOrd="0" parTransId="{2267B040-0C00-451E-830A-2AF33F65FCB5}" sibTransId="{28F4AAAD-C427-4A1E-880B-CB09EB2ADB2A}"/>
    <dgm:cxn modelId="{2D2ECA7C-211A-4289-819F-BD49432E099A}" type="presOf" srcId="{1D80CCE0-FE38-4397-A235-E2F66032A0A5}" destId="{D9DCD5CB-7C50-4C6E-AB19-D08A41D0693A}" srcOrd="0" destOrd="0" presId="urn:microsoft.com/office/officeart/2005/8/layout/vList2"/>
    <dgm:cxn modelId="{DD97F2F1-1F0B-42C9-B451-7F274420B87F}" type="presOf" srcId="{681D3AFA-A014-4C48-B51E-E03ABB0BAAC4}" destId="{0603AA0D-7A5D-48C2-994A-1E55E1B67DC8}" srcOrd="0" destOrd="1" presId="urn:microsoft.com/office/officeart/2005/8/layout/vList2"/>
    <dgm:cxn modelId="{1306E373-5368-4C97-A653-38A57B2BA2B3}" type="presOf" srcId="{93470622-DFF8-4029-AD93-8220778641C1}" destId="{25481F15-47BE-4238-B4DC-66CD9484E8A6}" srcOrd="0" destOrd="0" presId="urn:microsoft.com/office/officeart/2005/8/layout/vList2"/>
    <dgm:cxn modelId="{0CA07214-AA09-44B6-8441-75B764A7ABC4}" type="presOf" srcId="{232E1B6E-A6B5-4DB4-A26F-75B1F228F6C9}" destId="{A18BF0E5-6CEE-4820-8C7A-F536D53613AB}" srcOrd="0" destOrd="0" presId="urn:microsoft.com/office/officeart/2005/8/layout/vList2"/>
    <dgm:cxn modelId="{EBED4B4D-F418-45E8-84F3-624D7015DB95}" type="presOf" srcId="{65DEA364-5136-466E-8FE2-D32B452E01D9}" destId="{90C8D522-5FD5-4C82-87B1-0FC6F0294180}" srcOrd="0" destOrd="0" presId="urn:microsoft.com/office/officeart/2005/8/layout/vList2"/>
    <dgm:cxn modelId="{CF5DBF76-B3C7-4C67-BF18-CBDFCA074E7E}" type="presOf" srcId="{33A8DE96-1396-4463-B66B-BFE3BF650ECF}" destId="{0603AA0D-7A5D-48C2-994A-1E55E1B67DC8}" srcOrd="0" destOrd="0" presId="urn:microsoft.com/office/officeart/2005/8/layout/vList2"/>
    <dgm:cxn modelId="{18FDE95B-FEB5-4D93-BCA4-C8132EFC2726}" srcId="{232E1B6E-A6B5-4DB4-A26F-75B1F228F6C9}" destId="{495461AE-E856-4CC4-9E86-38AB42856C18}" srcOrd="1" destOrd="0" parTransId="{63BCED3A-214C-49C4-9BE9-D33021E36568}" sibTransId="{AC836BBD-19D5-45C1-AD93-3258946720AE}"/>
    <dgm:cxn modelId="{0A2A1809-69DF-481D-8FFD-A7A73AE94585}" srcId="{495461AE-E856-4CC4-9E86-38AB42856C18}" destId="{681D3AFA-A014-4C48-B51E-E03ABB0BAAC4}" srcOrd="1" destOrd="0" parTransId="{C2798A20-5846-4371-B908-D9CC8EA1EAC7}" sibTransId="{4AF32903-4AD2-4F92-A0A3-C055A9ED6A0A}"/>
    <dgm:cxn modelId="{FAD3271F-D1BD-4E8B-9BAB-F183B9975D1B}" type="presOf" srcId="{495461AE-E856-4CC4-9E86-38AB42856C18}" destId="{0597F83F-6702-4C12-9DBE-7BA45B8BFE81}" srcOrd="0" destOrd="0" presId="urn:microsoft.com/office/officeart/2005/8/layout/vList2"/>
    <dgm:cxn modelId="{5E5EA391-66AE-4DFD-96F8-8D97B7933391}" type="presOf" srcId="{A0AEE483-439D-4728-8299-AACBB39DAED4}" destId="{F7B56414-C6F9-4EF7-BC0E-AD65A706C209}" srcOrd="0" destOrd="0" presId="urn:microsoft.com/office/officeart/2005/8/layout/vList2"/>
    <dgm:cxn modelId="{01351F95-BB66-44B0-8C68-E93028BF7584}" srcId="{232E1B6E-A6B5-4DB4-A26F-75B1F228F6C9}" destId="{1D80CCE0-FE38-4397-A235-E2F66032A0A5}" srcOrd="0" destOrd="0" parTransId="{A14D7756-FBF8-4618-BAA6-2A8C431DEFFC}" sibTransId="{C35D6E6B-2C0C-466F-8F75-F1D7F692A799}"/>
    <dgm:cxn modelId="{27B46AA6-768B-407F-8BDA-811C2A8B1E6A}" srcId="{1D80CCE0-FE38-4397-A235-E2F66032A0A5}" destId="{E7CD9FFE-CEC3-4CF3-80B3-E167552BCE6D}" srcOrd="1" destOrd="0" parTransId="{C779C6D9-EC96-4954-B730-B3265218CDB5}" sibTransId="{9C4DF4D6-2D2C-4727-A8D4-5805D60E76BC}"/>
    <dgm:cxn modelId="{594E0AED-8347-4D58-8046-07EBA0323900}" srcId="{232E1B6E-A6B5-4DB4-A26F-75B1F228F6C9}" destId="{93470622-DFF8-4029-AD93-8220778641C1}" srcOrd="3" destOrd="0" parTransId="{70262DA6-D467-4730-BB16-F36FEA8A6106}" sibTransId="{75C39253-C627-400D-9884-D6C802FACA8C}"/>
    <dgm:cxn modelId="{7485F170-58C3-4101-BFD6-1D35B7F8BAE4}" type="presOf" srcId="{819610B1-05F1-42B0-80C4-EA7F6545B0BD}" destId="{EE5AE6CF-0EE5-4B8A-82A4-C2711A42478D}" srcOrd="0" destOrd="0" presId="urn:microsoft.com/office/officeart/2005/8/layout/vList2"/>
    <dgm:cxn modelId="{38A26C35-02B4-4A7B-9150-2361544097D5}" type="presParOf" srcId="{A18BF0E5-6CEE-4820-8C7A-F536D53613AB}" destId="{D9DCD5CB-7C50-4C6E-AB19-D08A41D0693A}" srcOrd="0" destOrd="0" presId="urn:microsoft.com/office/officeart/2005/8/layout/vList2"/>
    <dgm:cxn modelId="{DE37601C-1B3D-43A1-9CF5-9D7E337C1313}" type="presParOf" srcId="{A18BF0E5-6CEE-4820-8C7A-F536D53613AB}" destId="{90C8D522-5FD5-4C82-87B1-0FC6F0294180}" srcOrd="1" destOrd="0" presId="urn:microsoft.com/office/officeart/2005/8/layout/vList2"/>
    <dgm:cxn modelId="{AA5AEB24-5CD1-4D03-ABF2-19B5AD4FD627}" type="presParOf" srcId="{A18BF0E5-6CEE-4820-8C7A-F536D53613AB}" destId="{0597F83F-6702-4C12-9DBE-7BA45B8BFE81}" srcOrd="2" destOrd="0" presId="urn:microsoft.com/office/officeart/2005/8/layout/vList2"/>
    <dgm:cxn modelId="{9BCA3EDD-1130-48BF-A870-E05639BBCD9F}" type="presParOf" srcId="{A18BF0E5-6CEE-4820-8C7A-F536D53613AB}" destId="{0603AA0D-7A5D-48C2-994A-1E55E1B67DC8}" srcOrd="3" destOrd="0" presId="urn:microsoft.com/office/officeart/2005/8/layout/vList2"/>
    <dgm:cxn modelId="{E171C8FF-D7BE-42C3-B295-4EB405D2753F}" type="presParOf" srcId="{A18BF0E5-6CEE-4820-8C7A-F536D53613AB}" destId="{F7B56414-C6F9-4EF7-BC0E-AD65A706C209}" srcOrd="4" destOrd="0" presId="urn:microsoft.com/office/officeart/2005/8/layout/vList2"/>
    <dgm:cxn modelId="{0A18A373-609C-492C-B8A8-3589A1A2D00C}" type="presParOf" srcId="{A18BF0E5-6CEE-4820-8C7A-F536D53613AB}" destId="{EE5AE6CF-0EE5-4B8A-82A4-C2711A42478D}" srcOrd="5" destOrd="0" presId="urn:microsoft.com/office/officeart/2005/8/layout/vList2"/>
    <dgm:cxn modelId="{E57665F0-D5DC-4FE6-8E75-CE592429846D}" type="presParOf" srcId="{A18BF0E5-6CEE-4820-8C7A-F536D53613AB}" destId="{25481F15-47BE-4238-B4DC-66CD9484E8A6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C823A9F2-90D9-4DA5-95AE-7A99022B09A8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CFFB4861-7F5D-4DCB-A6EF-FD2D104BF106}">
      <dgm:prSet/>
      <dgm:spPr/>
      <dgm:t>
        <a:bodyPr/>
        <a:lstStyle/>
        <a:p>
          <a:r>
            <a:rPr lang="hr-HR">
              <a:latin typeface="Cambria" panose="02040503050406030204" pitchFamily="18" charset="0"/>
              <a:ea typeface="Cambria" panose="02040503050406030204" pitchFamily="18" charset="0"/>
            </a:rPr>
            <a:t>Neusmjerena diskusija kada T:</a:t>
          </a:r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F89F6AB7-4D8C-49D8-B722-DF4B5B670544}" type="parTrans" cxnId="{8C1A96DF-774F-4E2A-895F-8293C7622988}">
      <dgm:prSet/>
      <dgm:spPr/>
      <dgm:t>
        <a:bodyPr/>
        <a:lstStyle/>
        <a:p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EB0919DD-0EF7-45DD-8172-659A58EEAC00}" type="sibTrans" cxnId="{8C1A96DF-774F-4E2A-895F-8293C7622988}">
      <dgm:prSet/>
      <dgm:spPr/>
      <dgm:t>
        <a:bodyPr/>
        <a:lstStyle/>
        <a:p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35BFB3A4-7C8E-4944-8DFF-B920000F5B39}">
      <dgm:prSet/>
      <dgm:spPr/>
      <dgm:t>
        <a:bodyPr/>
        <a:lstStyle/>
        <a:p>
          <a:r>
            <a:rPr lang="hr-HR">
              <a:latin typeface="Cambria" panose="02040503050406030204" pitchFamily="18" charset="0"/>
              <a:ea typeface="Cambria" panose="02040503050406030204" pitchFamily="18" charset="0"/>
            </a:rPr>
            <a:t>Ne uspije obzirnim prekidanjem strukturirati razgovor</a:t>
          </a:r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FCC62BC4-EBE5-431F-A5B5-D89C2D78B397}" type="parTrans" cxnId="{ECFD2C1A-F21D-437A-A7F9-EFE88DFCE9F1}">
      <dgm:prSet/>
      <dgm:spPr/>
      <dgm:t>
        <a:bodyPr/>
        <a:lstStyle/>
        <a:p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C7342C53-89AF-4B17-8ECC-BB7CB26D5E14}" type="sibTrans" cxnId="{ECFD2C1A-F21D-437A-A7F9-EFE88DFCE9F1}">
      <dgm:prSet/>
      <dgm:spPr/>
      <dgm:t>
        <a:bodyPr/>
        <a:lstStyle/>
        <a:p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AE31D22E-20E7-4689-8C30-3B47CCB13420}">
      <dgm:prSet/>
      <dgm:spPr/>
      <dgm:t>
        <a:bodyPr/>
        <a:lstStyle/>
        <a:p>
          <a:r>
            <a:rPr lang="hr-HR">
              <a:latin typeface="Cambria" panose="02040503050406030204" pitchFamily="18" charset="0"/>
              <a:ea typeface="Cambria" panose="02040503050406030204" pitchFamily="18" charset="0"/>
            </a:rPr>
            <a:t>Ne uspije naglasiti ključne AM, emocije, vjerovanja i ponašanja</a:t>
          </a:r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61C68EA8-67FA-450E-BE91-8F6E345201FB}" type="parTrans" cxnId="{82DF4A0D-41E2-4FDD-B21F-08F17194EC70}">
      <dgm:prSet/>
      <dgm:spPr/>
      <dgm:t>
        <a:bodyPr/>
        <a:lstStyle/>
        <a:p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4929814B-777E-41BA-B8B7-E5695876A108}" type="sibTrans" cxnId="{82DF4A0D-41E2-4FDD-B21F-08F17194EC70}">
      <dgm:prSet/>
      <dgm:spPr/>
      <dgm:t>
        <a:bodyPr/>
        <a:lstStyle/>
        <a:p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54A43682-FA4E-4E4B-9D81-39334A02FA9D}">
      <dgm:prSet/>
      <dgm:spPr/>
      <dgm:t>
        <a:bodyPr/>
        <a:lstStyle/>
        <a:p>
          <a:r>
            <a:rPr lang="hr-HR" dirty="0">
              <a:latin typeface="Cambria" panose="02040503050406030204" pitchFamily="18" charset="0"/>
              <a:ea typeface="Cambria" panose="02040503050406030204" pitchFamily="18" charset="0"/>
            </a:rPr>
            <a:t>Rijetko rezimira</a:t>
          </a:r>
          <a:endParaRPr lang="en-US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5D8A6ED2-4570-41E8-BB85-17D2C8DE814B}" type="parTrans" cxnId="{E759E5A5-8D6E-48CB-8A38-32422C78DB0D}">
      <dgm:prSet/>
      <dgm:spPr/>
      <dgm:t>
        <a:bodyPr/>
        <a:lstStyle/>
        <a:p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2986B1A5-79E9-4368-995C-ECBD7024748F}" type="sibTrans" cxnId="{E759E5A5-8D6E-48CB-8A38-32422C78DB0D}">
      <dgm:prSet/>
      <dgm:spPr/>
      <dgm:t>
        <a:bodyPr/>
        <a:lstStyle/>
        <a:p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12F1123C-F886-4104-96BB-FACFE8244A6F}">
      <dgm:prSet/>
      <dgm:spPr/>
      <dgm:t>
        <a:bodyPr/>
        <a:lstStyle/>
        <a:p>
          <a:r>
            <a:rPr lang="hr-HR">
              <a:latin typeface="Cambria" panose="02040503050406030204" pitchFamily="18" charset="0"/>
              <a:ea typeface="Cambria" panose="02040503050406030204" pitchFamily="18" charset="0"/>
            </a:rPr>
            <a:t>Tempo</a:t>
          </a:r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19424190-1F5E-4A79-B0B0-91A88D340FC5}" type="parTrans" cxnId="{77D88385-5C64-4F6E-B004-1E4AAAD74E8B}">
      <dgm:prSet/>
      <dgm:spPr/>
      <dgm:t>
        <a:bodyPr/>
        <a:lstStyle/>
        <a:p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E35AD79F-A7FC-47C2-9438-B53E4F367532}" type="sibTrans" cxnId="{77D88385-5C64-4F6E-B004-1E4AAAD74E8B}">
      <dgm:prSet/>
      <dgm:spPr/>
      <dgm:t>
        <a:bodyPr/>
        <a:lstStyle/>
        <a:p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B98B5AF3-3ABD-4E6C-925A-870CC9452475}">
      <dgm:prSet/>
      <dgm:spPr/>
      <dgm:t>
        <a:bodyPr/>
        <a:lstStyle/>
        <a:p>
          <a:r>
            <a:rPr lang="hr-HR">
              <a:latin typeface="Cambria" panose="02040503050406030204" pitchFamily="18" charset="0"/>
              <a:ea typeface="Cambria" panose="02040503050406030204" pitchFamily="18" charset="0"/>
            </a:rPr>
            <a:t>Kod terapeuta početnika koji ne mogu dobro procijeniti koliko se tema može obraditi za vrijeme jedne seanse</a:t>
          </a:r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F2F2AEE6-D864-4107-AEC5-DE8BB125D94E}" type="parTrans" cxnId="{8D7AABD5-9994-47AA-B2AD-F7C6F7AE2E46}">
      <dgm:prSet/>
      <dgm:spPr/>
      <dgm:t>
        <a:bodyPr/>
        <a:lstStyle/>
        <a:p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1DB811BD-7F82-4FE3-B0C3-01EE26DC5FCF}" type="sibTrans" cxnId="{8D7AABD5-9994-47AA-B2AD-F7C6F7AE2E46}">
      <dgm:prSet/>
      <dgm:spPr/>
      <dgm:t>
        <a:bodyPr/>
        <a:lstStyle/>
        <a:p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BF1FE97A-FC84-4C9D-A655-149002DE8960}">
      <dgm:prSet/>
      <dgm:spPr/>
      <dgm:t>
        <a:bodyPr/>
        <a:lstStyle/>
        <a:p>
          <a:r>
            <a:rPr lang="hr-HR">
              <a:latin typeface="Cambria" panose="02040503050406030204" pitchFamily="18" charset="0"/>
              <a:ea typeface="Cambria" panose="02040503050406030204" pitchFamily="18" charset="0"/>
            </a:rPr>
            <a:t>Odrediti prioritete, a na dnevni se red stavlja jedna ili dvije teme</a:t>
          </a:r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BDA7FD15-F4B6-4BD5-B953-722A6684A163}" type="parTrans" cxnId="{39857ABA-CDB8-4BFE-838E-A2F32E23EF28}">
      <dgm:prSet/>
      <dgm:spPr/>
      <dgm:t>
        <a:bodyPr/>
        <a:lstStyle/>
        <a:p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BF3E404D-A4F8-47EA-BD91-2C299E95E1A5}" type="sibTrans" cxnId="{39857ABA-CDB8-4BFE-838E-A2F32E23EF28}">
      <dgm:prSet/>
      <dgm:spPr/>
      <dgm:t>
        <a:bodyPr/>
        <a:lstStyle/>
        <a:p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573A253A-2CAA-42C9-B06C-B20BECD67E67}">
      <dgm:prSet/>
      <dgm:spPr/>
      <dgm:t>
        <a:bodyPr/>
        <a:lstStyle/>
        <a:p>
          <a:r>
            <a:rPr lang="hr-HR">
              <a:latin typeface="Cambria" panose="02040503050406030204" pitchFamily="18" charset="0"/>
              <a:ea typeface="Cambria" panose="02040503050406030204" pitchFamily="18" charset="0"/>
            </a:rPr>
            <a:t>Zajedno paziti na vrijeme i odlučiti što ako vrijeme istekne</a:t>
          </a:r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7F511FD5-3D32-4A8F-BEEE-774A63974700}" type="parTrans" cxnId="{6DBADE4D-320C-477E-837B-BA7EF50942AC}">
      <dgm:prSet/>
      <dgm:spPr/>
      <dgm:t>
        <a:bodyPr/>
        <a:lstStyle/>
        <a:p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ECD0167C-9871-4299-B174-673F8FE77530}" type="sibTrans" cxnId="{6DBADE4D-320C-477E-837B-BA7EF50942AC}">
      <dgm:prSet/>
      <dgm:spPr/>
      <dgm:t>
        <a:bodyPr/>
        <a:lstStyle/>
        <a:p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39AC040F-F0D0-4848-B10B-9E2C4ED11867}" type="pres">
      <dgm:prSet presAssocID="{C823A9F2-90D9-4DA5-95AE-7A99022B09A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33A3E2E-64D7-4A8F-AAE3-D1CF040E30BB}" type="pres">
      <dgm:prSet presAssocID="{CFFB4861-7F5D-4DCB-A6EF-FD2D104BF106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7031093-2D49-4FA7-A5FC-A81FE0B43E1D}" type="pres">
      <dgm:prSet presAssocID="{CFFB4861-7F5D-4DCB-A6EF-FD2D104BF106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AF53468-8213-4B61-9960-996C31835EEB}" type="pres">
      <dgm:prSet presAssocID="{12F1123C-F886-4104-96BB-FACFE8244A6F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CE69F3E-536F-4DE3-B71E-CF2C82248B2C}" type="pres">
      <dgm:prSet presAssocID="{12F1123C-F886-4104-96BB-FACFE8244A6F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5040D28-6087-45AF-8293-6BFEC7B60BC8}" type="presOf" srcId="{12F1123C-F886-4104-96BB-FACFE8244A6F}" destId="{4AF53468-8213-4B61-9960-996C31835EEB}" srcOrd="0" destOrd="0" presId="urn:microsoft.com/office/officeart/2005/8/layout/vList2"/>
    <dgm:cxn modelId="{52A13043-778C-44F9-8220-15088DB9054A}" type="presOf" srcId="{573A253A-2CAA-42C9-B06C-B20BECD67E67}" destId="{7CE69F3E-536F-4DE3-B71E-CF2C82248B2C}" srcOrd="0" destOrd="2" presId="urn:microsoft.com/office/officeart/2005/8/layout/vList2"/>
    <dgm:cxn modelId="{3806CDC1-2C76-4AA3-8A55-143548301915}" type="presOf" srcId="{54A43682-FA4E-4E4B-9D81-39334A02FA9D}" destId="{C7031093-2D49-4FA7-A5FC-A81FE0B43E1D}" srcOrd="0" destOrd="2" presId="urn:microsoft.com/office/officeart/2005/8/layout/vList2"/>
    <dgm:cxn modelId="{8D7AABD5-9994-47AA-B2AD-F7C6F7AE2E46}" srcId="{12F1123C-F886-4104-96BB-FACFE8244A6F}" destId="{B98B5AF3-3ABD-4E6C-925A-870CC9452475}" srcOrd="0" destOrd="0" parTransId="{F2F2AEE6-D864-4107-AEC5-DE8BB125D94E}" sibTransId="{1DB811BD-7F82-4FE3-B0C3-01EE26DC5FCF}"/>
    <dgm:cxn modelId="{ECFD2C1A-F21D-437A-A7F9-EFE88DFCE9F1}" srcId="{CFFB4861-7F5D-4DCB-A6EF-FD2D104BF106}" destId="{35BFB3A4-7C8E-4944-8DFF-B920000F5B39}" srcOrd="0" destOrd="0" parTransId="{FCC62BC4-EBE5-431F-A5B5-D89C2D78B397}" sibTransId="{C7342C53-89AF-4B17-8ECC-BB7CB26D5E14}"/>
    <dgm:cxn modelId="{DF3CFD29-7007-4D5C-AD9B-F8C49D0E578F}" type="presOf" srcId="{B98B5AF3-3ABD-4E6C-925A-870CC9452475}" destId="{7CE69F3E-536F-4DE3-B71E-CF2C82248B2C}" srcOrd="0" destOrd="0" presId="urn:microsoft.com/office/officeart/2005/8/layout/vList2"/>
    <dgm:cxn modelId="{39857ABA-CDB8-4BFE-838E-A2F32E23EF28}" srcId="{12F1123C-F886-4104-96BB-FACFE8244A6F}" destId="{BF1FE97A-FC84-4C9D-A655-149002DE8960}" srcOrd="1" destOrd="0" parTransId="{BDA7FD15-F4B6-4BD5-B953-722A6684A163}" sibTransId="{BF3E404D-A4F8-47EA-BD91-2C299E95E1A5}"/>
    <dgm:cxn modelId="{82DF4A0D-41E2-4FDD-B21F-08F17194EC70}" srcId="{CFFB4861-7F5D-4DCB-A6EF-FD2D104BF106}" destId="{AE31D22E-20E7-4689-8C30-3B47CCB13420}" srcOrd="1" destOrd="0" parTransId="{61C68EA8-67FA-450E-BE91-8F6E345201FB}" sibTransId="{4929814B-777E-41BA-B8B7-E5695876A108}"/>
    <dgm:cxn modelId="{E759E5A5-8D6E-48CB-8A38-32422C78DB0D}" srcId="{CFFB4861-7F5D-4DCB-A6EF-FD2D104BF106}" destId="{54A43682-FA4E-4E4B-9D81-39334A02FA9D}" srcOrd="2" destOrd="0" parTransId="{5D8A6ED2-4570-41E8-BB85-17D2C8DE814B}" sibTransId="{2986B1A5-79E9-4368-995C-ECBD7024748F}"/>
    <dgm:cxn modelId="{6DBADE4D-320C-477E-837B-BA7EF50942AC}" srcId="{12F1123C-F886-4104-96BB-FACFE8244A6F}" destId="{573A253A-2CAA-42C9-B06C-B20BECD67E67}" srcOrd="2" destOrd="0" parTransId="{7F511FD5-3D32-4A8F-BEEE-774A63974700}" sibTransId="{ECD0167C-9871-4299-B174-673F8FE77530}"/>
    <dgm:cxn modelId="{BF981B32-18FC-4583-B134-3EB5420FF3FF}" type="presOf" srcId="{CFFB4861-7F5D-4DCB-A6EF-FD2D104BF106}" destId="{033A3E2E-64D7-4A8F-AAE3-D1CF040E30BB}" srcOrd="0" destOrd="0" presId="urn:microsoft.com/office/officeart/2005/8/layout/vList2"/>
    <dgm:cxn modelId="{8C1A96DF-774F-4E2A-895F-8293C7622988}" srcId="{C823A9F2-90D9-4DA5-95AE-7A99022B09A8}" destId="{CFFB4861-7F5D-4DCB-A6EF-FD2D104BF106}" srcOrd="0" destOrd="0" parTransId="{F89F6AB7-4D8C-49D8-B722-DF4B5B670544}" sibTransId="{EB0919DD-0EF7-45DD-8172-659A58EEAC00}"/>
    <dgm:cxn modelId="{B99BFF1D-16FE-4C6C-A3B1-590FE8CEFA9F}" type="presOf" srcId="{BF1FE97A-FC84-4C9D-A655-149002DE8960}" destId="{7CE69F3E-536F-4DE3-B71E-CF2C82248B2C}" srcOrd="0" destOrd="1" presId="urn:microsoft.com/office/officeart/2005/8/layout/vList2"/>
    <dgm:cxn modelId="{1B476B36-CEB5-460E-9650-D4EDE6C9638D}" type="presOf" srcId="{C823A9F2-90D9-4DA5-95AE-7A99022B09A8}" destId="{39AC040F-F0D0-4848-B10B-9E2C4ED11867}" srcOrd="0" destOrd="0" presId="urn:microsoft.com/office/officeart/2005/8/layout/vList2"/>
    <dgm:cxn modelId="{672B3BF9-BBCF-4AA2-B7ED-7101AB2AE44B}" type="presOf" srcId="{35BFB3A4-7C8E-4944-8DFF-B920000F5B39}" destId="{C7031093-2D49-4FA7-A5FC-A81FE0B43E1D}" srcOrd="0" destOrd="0" presId="urn:microsoft.com/office/officeart/2005/8/layout/vList2"/>
    <dgm:cxn modelId="{8B1B9ABF-6994-485F-AE6B-3439C19D7FE9}" type="presOf" srcId="{AE31D22E-20E7-4689-8C30-3B47CCB13420}" destId="{C7031093-2D49-4FA7-A5FC-A81FE0B43E1D}" srcOrd="0" destOrd="1" presId="urn:microsoft.com/office/officeart/2005/8/layout/vList2"/>
    <dgm:cxn modelId="{77D88385-5C64-4F6E-B004-1E4AAAD74E8B}" srcId="{C823A9F2-90D9-4DA5-95AE-7A99022B09A8}" destId="{12F1123C-F886-4104-96BB-FACFE8244A6F}" srcOrd="1" destOrd="0" parTransId="{19424190-1F5E-4A79-B0B0-91A88D340FC5}" sibTransId="{E35AD79F-A7FC-47C2-9438-B53E4F367532}"/>
    <dgm:cxn modelId="{8F3659EE-7C83-4CB6-B4A4-353EFF005682}" type="presParOf" srcId="{39AC040F-F0D0-4848-B10B-9E2C4ED11867}" destId="{033A3E2E-64D7-4A8F-AAE3-D1CF040E30BB}" srcOrd="0" destOrd="0" presId="urn:microsoft.com/office/officeart/2005/8/layout/vList2"/>
    <dgm:cxn modelId="{8BA0DD86-234D-425C-B766-5186BCBC3344}" type="presParOf" srcId="{39AC040F-F0D0-4848-B10B-9E2C4ED11867}" destId="{C7031093-2D49-4FA7-A5FC-A81FE0B43E1D}" srcOrd="1" destOrd="0" presId="urn:microsoft.com/office/officeart/2005/8/layout/vList2"/>
    <dgm:cxn modelId="{CCBD2D33-D42D-4B78-A339-D7EFB6734184}" type="presParOf" srcId="{39AC040F-F0D0-4848-B10B-9E2C4ED11867}" destId="{4AF53468-8213-4B61-9960-996C31835EEB}" srcOrd="2" destOrd="0" presId="urn:microsoft.com/office/officeart/2005/8/layout/vList2"/>
    <dgm:cxn modelId="{2BB46470-EE6F-4AA5-937A-36CB134FEAB8}" type="presParOf" srcId="{39AC040F-F0D0-4848-B10B-9E2C4ED11867}" destId="{7CE69F3E-536F-4DE3-B71E-CF2C82248B2C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76BB1BDB-D2A9-4EFE-ABD2-946A266771D3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hr-HR"/>
        </a:p>
      </dgm:t>
    </dgm:pt>
    <dgm:pt modelId="{D0A84ABF-390E-4186-8A73-6625403DFC0F}">
      <dgm:prSet/>
      <dgm:spPr/>
      <dgm:t>
        <a:bodyPr/>
        <a:lstStyle/>
        <a:p>
          <a:r>
            <a:rPr lang="hr-HR">
              <a:latin typeface="Cambria" panose="02040503050406030204" pitchFamily="18" charset="0"/>
              <a:ea typeface="Cambria" panose="02040503050406030204" pitchFamily="18" charset="0"/>
            </a:rPr>
            <a:t>Ne mogu strukturirati seansu.</a:t>
          </a:r>
        </a:p>
      </dgm:t>
    </dgm:pt>
    <dgm:pt modelId="{E1B909B4-C23B-4353-95B1-FE0475A5E15B}" type="parTrans" cxnId="{D1D546BB-3F58-4998-9F28-07A872D8DCAC}">
      <dgm:prSet/>
      <dgm:spPr/>
      <dgm:t>
        <a:bodyPr/>
        <a:lstStyle/>
        <a:p>
          <a:endParaRPr lang="hr-HR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2CB627C5-3016-4A1C-9FDB-0CC88A3836AF}" type="sibTrans" cxnId="{D1D546BB-3F58-4998-9F28-07A872D8DCAC}">
      <dgm:prSet/>
      <dgm:spPr/>
      <dgm:t>
        <a:bodyPr/>
        <a:lstStyle/>
        <a:p>
          <a:endParaRPr lang="hr-HR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C33F7538-DA26-4554-8ED7-E5E74AC7379D}">
      <dgm:prSet/>
      <dgm:spPr/>
      <dgm:t>
        <a:bodyPr/>
        <a:lstStyle/>
        <a:p>
          <a:r>
            <a:rPr lang="hr-HR" dirty="0">
              <a:latin typeface="Cambria" panose="02040503050406030204" pitchFamily="18" charset="0"/>
              <a:ea typeface="Cambria" panose="02040503050406030204" pitchFamily="18" charset="0"/>
            </a:rPr>
            <a:t>Mom pacijentu se neće svidjeti struktura.</a:t>
          </a:r>
        </a:p>
      </dgm:t>
    </dgm:pt>
    <dgm:pt modelId="{DDD3B27F-559D-4DE3-B7D1-FF84D654B397}" type="parTrans" cxnId="{25C51FC8-F5C2-4B9C-BB9D-4D72D85629DF}">
      <dgm:prSet/>
      <dgm:spPr/>
      <dgm:t>
        <a:bodyPr/>
        <a:lstStyle/>
        <a:p>
          <a:endParaRPr lang="hr-HR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3EE76F81-74E4-432F-832C-B06BDED575A2}" type="sibTrans" cxnId="{25C51FC8-F5C2-4B9C-BB9D-4D72D85629DF}">
      <dgm:prSet/>
      <dgm:spPr/>
      <dgm:t>
        <a:bodyPr/>
        <a:lstStyle/>
        <a:p>
          <a:endParaRPr lang="hr-HR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42ADF858-B9AB-42B7-99D9-65FAE16BA2D4}">
      <dgm:prSet/>
      <dgm:spPr/>
      <dgm:t>
        <a:bodyPr/>
        <a:lstStyle/>
        <a:p>
          <a:r>
            <a:rPr lang="hr-HR">
              <a:latin typeface="Cambria" panose="02040503050406030204" pitchFamily="18" charset="0"/>
              <a:ea typeface="Cambria" panose="02040503050406030204" pitchFamily="18" charset="0"/>
            </a:rPr>
            <a:t>Neće se moći jasno izraziti.</a:t>
          </a:r>
        </a:p>
      </dgm:t>
    </dgm:pt>
    <dgm:pt modelId="{B8D3978F-0B4C-42AD-9924-4441BF5781D3}" type="parTrans" cxnId="{00895326-C91F-4C35-86C7-8B31F58336D6}">
      <dgm:prSet/>
      <dgm:spPr/>
      <dgm:t>
        <a:bodyPr/>
        <a:lstStyle/>
        <a:p>
          <a:endParaRPr lang="hr-HR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FEDEA436-92AB-481D-9966-A809F36EEF9B}" type="sibTrans" cxnId="{00895326-C91F-4C35-86C7-8B31F58336D6}">
      <dgm:prSet/>
      <dgm:spPr/>
      <dgm:t>
        <a:bodyPr/>
        <a:lstStyle/>
        <a:p>
          <a:endParaRPr lang="hr-HR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5A2CBAFA-9774-4154-A116-966C1129D82A}">
      <dgm:prSet/>
      <dgm:spPr/>
      <dgm:t>
        <a:bodyPr/>
        <a:lstStyle/>
        <a:p>
          <a:r>
            <a:rPr lang="hr-HR">
              <a:latin typeface="Cambria" panose="02040503050406030204" pitchFamily="18" charset="0"/>
              <a:ea typeface="Cambria" panose="02040503050406030204" pitchFamily="18" charset="0"/>
            </a:rPr>
            <a:t>Ne bih ga smio prekidati.</a:t>
          </a:r>
        </a:p>
      </dgm:t>
    </dgm:pt>
    <dgm:pt modelId="{505D242A-EC0D-4DBC-AAE0-99B06754E953}" type="parTrans" cxnId="{07C69417-1BEA-4D99-81EC-1FA8E4E7C2C1}">
      <dgm:prSet/>
      <dgm:spPr/>
      <dgm:t>
        <a:bodyPr/>
        <a:lstStyle/>
        <a:p>
          <a:endParaRPr lang="hr-HR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24617AAC-6091-4826-B4A7-AAF3347FBACF}" type="sibTrans" cxnId="{07C69417-1BEA-4D99-81EC-1FA8E4E7C2C1}">
      <dgm:prSet/>
      <dgm:spPr/>
      <dgm:t>
        <a:bodyPr/>
        <a:lstStyle/>
        <a:p>
          <a:endParaRPr lang="hr-HR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1AA5EBEA-2463-4158-822E-6C77203639FE}">
      <dgm:prSet/>
      <dgm:spPr/>
      <dgm:t>
        <a:bodyPr/>
        <a:lstStyle/>
        <a:p>
          <a:r>
            <a:rPr lang="hr-HR">
              <a:latin typeface="Cambria" panose="02040503050406030204" pitchFamily="18" charset="0"/>
              <a:ea typeface="Cambria" panose="02040503050406030204" pitchFamily="18" charset="0"/>
            </a:rPr>
            <a:t>Naljutit će se ako budem preizravan.</a:t>
          </a:r>
        </a:p>
      </dgm:t>
    </dgm:pt>
    <dgm:pt modelId="{2F2C9FF3-B1D6-4EC5-985E-900A58FE93E7}" type="parTrans" cxnId="{1C7129A4-01E6-446B-AA9E-185E7D8D3673}">
      <dgm:prSet/>
      <dgm:spPr/>
      <dgm:t>
        <a:bodyPr/>
        <a:lstStyle/>
        <a:p>
          <a:endParaRPr lang="hr-HR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D10D625B-EAFF-4511-8D0E-D75B3192102A}" type="sibTrans" cxnId="{1C7129A4-01E6-446B-AA9E-185E7D8D3673}">
      <dgm:prSet/>
      <dgm:spPr/>
      <dgm:t>
        <a:bodyPr/>
        <a:lstStyle/>
        <a:p>
          <a:endParaRPr lang="hr-HR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016082D8-4A0C-47F6-86C3-402B88868CCB}">
      <dgm:prSet/>
      <dgm:spPr/>
      <dgm:t>
        <a:bodyPr/>
        <a:lstStyle/>
        <a:p>
          <a:r>
            <a:rPr lang="hr-HR">
              <a:latin typeface="Cambria" panose="02040503050406030204" pitchFamily="18" charset="0"/>
              <a:ea typeface="Cambria" panose="02040503050406030204" pitchFamily="18" charset="0"/>
            </a:rPr>
            <a:t>Neće htjeti raditi zadaću.</a:t>
          </a:r>
        </a:p>
      </dgm:t>
    </dgm:pt>
    <dgm:pt modelId="{10B34350-75D0-494E-9B1E-B0AF7ED48AD2}" type="parTrans" cxnId="{B0D84422-047F-49FE-BE80-A0ECDC75A084}">
      <dgm:prSet/>
      <dgm:spPr/>
      <dgm:t>
        <a:bodyPr/>
        <a:lstStyle/>
        <a:p>
          <a:endParaRPr lang="hr-HR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CE3313B4-F792-44BB-B4FF-F50484D9F90E}" type="sibTrans" cxnId="{B0D84422-047F-49FE-BE80-A0ECDC75A084}">
      <dgm:prSet/>
      <dgm:spPr/>
      <dgm:t>
        <a:bodyPr/>
        <a:lstStyle/>
        <a:p>
          <a:endParaRPr lang="hr-HR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F0A384B0-9BE9-4CC2-81C4-4EF43F95CF16}">
      <dgm:prSet/>
      <dgm:spPr/>
      <dgm:t>
        <a:bodyPr/>
        <a:lstStyle/>
        <a:p>
          <a:r>
            <a:rPr lang="hr-HR">
              <a:latin typeface="Cambria" panose="02040503050406030204" pitchFamily="18" charset="0"/>
              <a:ea typeface="Cambria" panose="02040503050406030204" pitchFamily="18" charset="0"/>
            </a:rPr>
            <a:t>Osjećat će se ponižen ako vrednujem njegovo mišljenje.</a:t>
          </a:r>
        </a:p>
      </dgm:t>
    </dgm:pt>
    <dgm:pt modelId="{CD43A08C-F0B3-4C68-9B1B-887D959EEF44}" type="parTrans" cxnId="{901A5C9F-76A6-4176-8F8A-9F5E9422FCA0}">
      <dgm:prSet/>
      <dgm:spPr/>
      <dgm:t>
        <a:bodyPr/>
        <a:lstStyle/>
        <a:p>
          <a:endParaRPr lang="hr-HR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B4850AD5-00F5-4676-BB73-F5D079CD1D4D}" type="sibTrans" cxnId="{901A5C9F-76A6-4176-8F8A-9F5E9422FCA0}">
      <dgm:prSet/>
      <dgm:spPr/>
      <dgm:t>
        <a:bodyPr/>
        <a:lstStyle/>
        <a:p>
          <a:endParaRPr lang="hr-HR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0055CEF1-573D-450A-A9AB-AB94D9AFA315}" type="pres">
      <dgm:prSet presAssocID="{76BB1BDB-D2A9-4EFE-ABD2-946A266771D3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A2BBDC1-13B3-4C89-873C-8C899B1B14DE}" type="pres">
      <dgm:prSet presAssocID="{D0A84ABF-390E-4186-8A73-6625403DFC0F}" presName="node" presStyleLbl="node1" presStyleIdx="0" presStyleCnt="7" custLinFactNeighborY="-506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364CFF-0879-41F4-9B70-1E4507C82557}" type="pres">
      <dgm:prSet presAssocID="{2CB627C5-3016-4A1C-9FDB-0CC88A3836AF}" presName="sibTrans" presStyleCnt="0"/>
      <dgm:spPr/>
    </dgm:pt>
    <dgm:pt modelId="{CA340F53-D6FE-4D45-B395-B4120711BA18}" type="pres">
      <dgm:prSet presAssocID="{C33F7538-DA26-4554-8ED7-E5E74AC7379D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B26118B-AA91-4373-AF18-45D8AADFC51E}" type="pres">
      <dgm:prSet presAssocID="{3EE76F81-74E4-432F-832C-B06BDED575A2}" presName="sibTrans" presStyleCnt="0"/>
      <dgm:spPr/>
    </dgm:pt>
    <dgm:pt modelId="{9F5ADDDE-ED17-46D8-AC71-FB61A511739E}" type="pres">
      <dgm:prSet presAssocID="{42ADF858-B9AB-42B7-99D9-65FAE16BA2D4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0763DCC-F83E-4E59-B8BF-6D233582775C}" type="pres">
      <dgm:prSet presAssocID="{FEDEA436-92AB-481D-9966-A809F36EEF9B}" presName="sibTrans" presStyleCnt="0"/>
      <dgm:spPr/>
    </dgm:pt>
    <dgm:pt modelId="{A2C366D5-DCBF-4ED3-A81B-B9426E5F3398}" type="pres">
      <dgm:prSet presAssocID="{5A2CBAFA-9774-4154-A116-966C1129D82A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E15FBB-FF41-4131-946A-672F4BCF0769}" type="pres">
      <dgm:prSet presAssocID="{24617AAC-6091-4826-B4A7-AAF3347FBACF}" presName="sibTrans" presStyleCnt="0"/>
      <dgm:spPr/>
    </dgm:pt>
    <dgm:pt modelId="{5C1AF6AB-8445-44BA-B10D-C896B0E04062}" type="pres">
      <dgm:prSet presAssocID="{1AA5EBEA-2463-4158-822E-6C77203639FE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2EBA742-6FF6-499C-B041-5689C10A075A}" type="pres">
      <dgm:prSet presAssocID="{D10D625B-EAFF-4511-8D0E-D75B3192102A}" presName="sibTrans" presStyleCnt="0"/>
      <dgm:spPr/>
    </dgm:pt>
    <dgm:pt modelId="{F57161EE-F32D-42F2-BE38-DB9D23BECF21}" type="pres">
      <dgm:prSet presAssocID="{016082D8-4A0C-47F6-86C3-402B88868CCB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9547D9-7A77-4930-B833-C48C2E708BC9}" type="pres">
      <dgm:prSet presAssocID="{CE3313B4-F792-44BB-B4FF-F50484D9F90E}" presName="sibTrans" presStyleCnt="0"/>
      <dgm:spPr/>
    </dgm:pt>
    <dgm:pt modelId="{1343AD7E-72F5-4F14-B2A0-0E9EBDC57F88}" type="pres">
      <dgm:prSet presAssocID="{F0A384B0-9BE9-4CC2-81C4-4EF43F95CF16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1D546BB-3F58-4998-9F28-07A872D8DCAC}" srcId="{76BB1BDB-D2A9-4EFE-ABD2-946A266771D3}" destId="{D0A84ABF-390E-4186-8A73-6625403DFC0F}" srcOrd="0" destOrd="0" parTransId="{E1B909B4-C23B-4353-95B1-FE0475A5E15B}" sibTransId="{2CB627C5-3016-4A1C-9FDB-0CC88A3836AF}"/>
    <dgm:cxn modelId="{901A5C9F-76A6-4176-8F8A-9F5E9422FCA0}" srcId="{76BB1BDB-D2A9-4EFE-ABD2-946A266771D3}" destId="{F0A384B0-9BE9-4CC2-81C4-4EF43F95CF16}" srcOrd="6" destOrd="0" parTransId="{CD43A08C-F0B3-4C68-9B1B-887D959EEF44}" sibTransId="{B4850AD5-00F5-4676-BB73-F5D079CD1D4D}"/>
    <dgm:cxn modelId="{60E7ED15-B24C-4580-BBE4-9CA2C1136F46}" type="presOf" srcId="{016082D8-4A0C-47F6-86C3-402B88868CCB}" destId="{F57161EE-F32D-42F2-BE38-DB9D23BECF21}" srcOrd="0" destOrd="0" presId="urn:microsoft.com/office/officeart/2005/8/layout/default"/>
    <dgm:cxn modelId="{336F8DA8-9353-4BED-92D9-5EF43F753430}" type="presOf" srcId="{76BB1BDB-D2A9-4EFE-ABD2-946A266771D3}" destId="{0055CEF1-573D-450A-A9AB-AB94D9AFA315}" srcOrd="0" destOrd="0" presId="urn:microsoft.com/office/officeart/2005/8/layout/default"/>
    <dgm:cxn modelId="{1C7129A4-01E6-446B-AA9E-185E7D8D3673}" srcId="{76BB1BDB-D2A9-4EFE-ABD2-946A266771D3}" destId="{1AA5EBEA-2463-4158-822E-6C77203639FE}" srcOrd="4" destOrd="0" parTransId="{2F2C9FF3-B1D6-4EC5-985E-900A58FE93E7}" sibTransId="{D10D625B-EAFF-4511-8D0E-D75B3192102A}"/>
    <dgm:cxn modelId="{298B3F7B-DC5D-44DF-811E-92538D0A6D67}" type="presOf" srcId="{F0A384B0-9BE9-4CC2-81C4-4EF43F95CF16}" destId="{1343AD7E-72F5-4F14-B2A0-0E9EBDC57F88}" srcOrd="0" destOrd="0" presId="urn:microsoft.com/office/officeart/2005/8/layout/default"/>
    <dgm:cxn modelId="{0777BE3B-188A-41C5-AB69-5DD178FD2AC7}" type="presOf" srcId="{C33F7538-DA26-4554-8ED7-E5E74AC7379D}" destId="{CA340F53-D6FE-4D45-B395-B4120711BA18}" srcOrd="0" destOrd="0" presId="urn:microsoft.com/office/officeart/2005/8/layout/default"/>
    <dgm:cxn modelId="{79E8C647-FAD4-4DD2-884D-E3CE4C9D4DC7}" type="presOf" srcId="{42ADF858-B9AB-42B7-99D9-65FAE16BA2D4}" destId="{9F5ADDDE-ED17-46D8-AC71-FB61A511739E}" srcOrd="0" destOrd="0" presId="urn:microsoft.com/office/officeart/2005/8/layout/default"/>
    <dgm:cxn modelId="{2F835808-A3CD-41B2-9A02-EAF5F7F62B8B}" type="presOf" srcId="{5A2CBAFA-9774-4154-A116-966C1129D82A}" destId="{A2C366D5-DCBF-4ED3-A81B-B9426E5F3398}" srcOrd="0" destOrd="0" presId="urn:microsoft.com/office/officeart/2005/8/layout/default"/>
    <dgm:cxn modelId="{25C51FC8-F5C2-4B9C-BB9D-4D72D85629DF}" srcId="{76BB1BDB-D2A9-4EFE-ABD2-946A266771D3}" destId="{C33F7538-DA26-4554-8ED7-E5E74AC7379D}" srcOrd="1" destOrd="0" parTransId="{DDD3B27F-559D-4DE3-B7D1-FF84D654B397}" sibTransId="{3EE76F81-74E4-432F-832C-B06BDED575A2}"/>
    <dgm:cxn modelId="{2296185F-A638-489E-8B84-137F9236F14A}" type="presOf" srcId="{D0A84ABF-390E-4186-8A73-6625403DFC0F}" destId="{6A2BBDC1-13B3-4C89-873C-8C899B1B14DE}" srcOrd="0" destOrd="0" presId="urn:microsoft.com/office/officeart/2005/8/layout/default"/>
    <dgm:cxn modelId="{00895326-C91F-4C35-86C7-8B31F58336D6}" srcId="{76BB1BDB-D2A9-4EFE-ABD2-946A266771D3}" destId="{42ADF858-B9AB-42B7-99D9-65FAE16BA2D4}" srcOrd="2" destOrd="0" parTransId="{B8D3978F-0B4C-42AD-9924-4441BF5781D3}" sibTransId="{FEDEA436-92AB-481D-9966-A809F36EEF9B}"/>
    <dgm:cxn modelId="{07C69417-1BEA-4D99-81EC-1FA8E4E7C2C1}" srcId="{76BB1BDB-D2A9-4EFE-ABD2-946A266771D3}" destId="{5A2CBAFA-9774-4154-A116-966C1129D82A}" srcOrd="3" destOrd="0" parTransId="{505D242A-EC0D-4DBC-AAE0-99B06754E953}" sibTransId="{24617AAC-6091-4826-B4A7-AAF3347FBACF}"/>
    <dgm:cxn modelId="{DB9352C8-4CFA-4D6A-A5B0-BD36DDD1A559}" type="presOf" srcId="{1AA5EBEA-2463-4158-822E-6C77203639FE}" destId="{5C1AF6AB-8445-44BA-B10D-C896B0E04062}" srcOrd="0" destOrd="0" presId="urn:microsoft.com/office/officeart/2005/8/layout/default"/>
    <dgm:cxn modelId="{B0D84422-047F-49FE-BE80-A0ECDC75A084}" srcId="{76BB1BDB-D2A9-4EFE-ABD2-946A266771D3}" destId="{016082D8-4A0C-47F6-86C3-402B88868CCB}" srcOrd="5" destOrd="0" parTransId="{10B34350-75D0-494E-9B1E-B0AF7ED48AD2}" sibTransId="{CE3313B4-F792-44BB-B4FF-F50484D9F90E}"/>
    <dgm:cxn modelId="{30EA8E92-E361-4424-BF49-A6F805EF3743}" type="presParOf" srcId="{0055CEF1-573D-450A-A9AB-AB94D9AFA315}" destId="{6A2BBDC1-13B3-4C89-873C-8C899B1B14DE}" srcOrd="0" destOrd="0" presId="urn:microsoft.com/office/officeart/2005/8/layout/default"/>
    <dgm:cxn modelId="{97EE3BD8-58B2-41FA-88D3-89237382872E}" type="presParOf" srcId="{0055CEF1-573D-450A-A9AB-AB94D9AFA315}" destId="{97364CFF-0879-41F4-9B70-1E4507C82557}" srcOrd="1" destOrd="0" presId="urn:microsoft.com/office/officeart/2005/8/layout/default"/>
    <dgm:cxn modelId="{22DA3527-1BB4-40DC-A3E3-27A081028882}" type="presParOf" srcId="{0055CEF1-573D-450A-A9AB-AB94D9AFA315}" destId="{CA340F53-D6FE-4D45-B395-B4120711BA18}" srcOrd="2" destOrd="0" presId="urn:microsoft.com/office/officeart/2005/8/layout/default"/>
    <dgm:cxn modelId="{98606B23-9AAC-47C0-A576-B05AA1204309}" type="presParOf" srcId="{0055CEF1-573D-450A-A9AB-AB94D9AFA315}" destId="{2B26118B-AA91-4373-AF18-45D8AADFC51E}" srcOrd="3" destOrd="0" presId="urn:microsoft.com/office/officeart/2005/8/layout/default"/>
    <dgm:cxn modelId="{21ECE6C9-9898-4C28-8CB1-87A842DF3F3F}" type="presParOf" srcId="{0055CEF1-573D-450A-A9AB-AB94D9AFA315}" destId="{9F5ADDDE-ED17-46D8-AC71-FB61A511739E}" srcOrd="4" destOrd="0" presId="urn:microsoft.com/office/officeart/2005/8/layout/default"/>
    <dgm:cxn modelId="{6B1936CF-C640-406F-897E-16E2F7746175}" type="presParOf" srcId="{0055CEF1-573D-450A-A9AB-AB94D9AFA315}" destId="{D0763DCC-F83E-4E59-B8BF-6D233582775C}" srcOrd="5" destOrd="0" presId="urn:microsoft.com/office/officeart/2005/8/layout/default"/>
    <dgm:cxn modelId="{27598AED-DCC0-4407-ACE2-9B8564C4DA98}" type="presParOf" srcId="{0055CEF1-573D-450A-A9AB-AB94D9AFA315}" destId="{A2C366D5-DCBF-4ED3-A81B-B9426E5F3398}" srcOrd="6" destOrd="0" presId="urn:microsoft.com/office/officeart/2005/8/layout/default"/>
    <dgm:cxn modelId="{C3F5161D-A60A-44EF-9485-7CC8E315984F}" type="presParOf" srcId="{0055CEF1-573D-450A-A9AB-AB94D9AFA315}" destId="{49E15FBB-FF41-4131-946A-672F4BCF0769}" srcOrd="7" destOrd="0" presId="urn:microsoft.com/office/officeart/2005/8/layout/default"/>
    <dgm:cxn modelId="{722B6074-C524-440C-85E9-CB96963F278C}" type="presParOf" srcId="{0055CEF1-573D-450A-A9AB-AB94D9AFA315}" destId="{5C1AF6AB-8445-44BA-B10D-C896B0E04062}" srcOrd="8" destOrd="0" presId="urn:microsoft.com/office/officeart/2005/8/layout/default"/>
    <dgm:cxn modelId="{7FC65DA7-1E8E-4DC7-A619-09D0BCA95231}" type="presParOf" srcId="{0055CEF1-573D-450A-A9AB-AB94D9AFA315}" destId="{92EBA742-6FF6-499C-B041-5689C10A075A}" srcOrd="9" destOrd="0" presId="urn:microsoft.com/office/officeart/2005/8/layout/default"/>
    <dgm:cxn modelId="{009B7F08-0B16-43D7-90F3-2D7FC91BB191}" type="presParOf" srcId="{0055CEF1-573D-450A-A9AB-AB94D9AFA315}" destId="{F57161EE-F32D-42F2-BE38-DB9D23BECF21}" srcOrd="10" destOrd="0" presId="urn:microsoft.com/office/officeart/2005/8/layout/default"/>
    <dgm:cxn modelId="{3A925139-6B6C-4A99-A4CC-902EC4F94633}" type="presParOf" srcId="{0055CEF1-573D-450A-A9AB-AB94D9AFA315}" destId="{A49547D9-7A77-4930-B833-C48C2E708BC9}" srcOrd="11" destOrd="0" presId="urn:microsoft.com/office/officeart/2005/8/layout/default"/>
    <dgm:cxn modelId="{646FACB5-5949-46E8-BFC0-EE42A4BFD2A0}" type="presParOf" srcId="{0055CEF1-573D-450A-A9AB-AB94D9AFA315}" destId="{1343AD7E-72F5-4F14-B2A0-0E9EBDC57F88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1ED3757-77F8-46B5-B130-661AD090737E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2D21203B-800A-4F88-90F3-1BF8B72CFD86}">
      <dgm:prSet/>
      <dgm:spPr/>
      <dgm:t>
        <a:bodyPr/>
        <a:lstStyle/>
        <a:p>
          <a:r>
            <a:rPr lang="hr-HR">
              <a:latin typeface="Cambria" panose="02040503050406030204" pitchFamily="18" charset="0"/>
              <a:ea typeface="Cambria" panose="02040503050406030204" pitchFamily="18" charset="0"/>
            </a:rPr>
            <a:t>Pomoći pacijentu u selekciji problema ili ciljeva na koje će se usmjeriti</a:t>
          </a:r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B84A6AA2-0D76-4752-94D2-8AD4B87E9B39}" type="parTrans" cxnId="{133D9765-D157-45EC-A5BC-B356BB7BEB8A}">
      <dgm:prSet/>
      <dgm:spPr/>
      <dgm:t>
        <a:bodyPr/>
        <a:lstStyle/>
        <a:p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13CFD40C-FCAF-4123-AE40-8B970DDE2202}" type="sibTrans" cxnId="{133D9765-D157-45EC-A5BC-B356BB7BEB8A}">
      <dgm:prSet/>
      <dgm:spPr/>
      <dgm:t>
        <a:bodyPr/>
        <a:lstStyle/>
        <a:p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020F6989-5859-41EE-AD6C-EF2D1C54BB1B}">
      <dgm:prSet/>
      <dgm:spPr/>
      <dgm:t>
        <a:bodyPr/>
        <a:lstStyle/>
        <a:p>
          <a:r>
            <a:rPr lang="hr-HR">
              <a:latin typeface="Cambria" panose="02040503050406030204" pitchFamily="18" charset="0"/>
              <a:ea typeface="Cambria" panose="02040503050406030204" pitchFamily="18" charset="0"/>
            </a:rPr>
            <a:t>Početi rješavati probleme</a:t>
          </a:r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FABECC08-4BDD-48F3-99E9-D3C31E64E8B5}" type="parTrans" cxnId="{67F1AAC8-A158-490F-B173-8720043D9BCD}">
      <dgm:prSet/>
      <dgm:spPr/>
      <dgm:t>
        <a:bodyPr/>
        <a:lstStyle/>
        <a:p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85455566-B3C4-4EC8-9316-2C02DA049173}" type="sibTrans" cxnId="{67F1AAC8-A158-490F-B173-8720043D9BCD}">
      <dgm:prSet/>
      <dgm:spPr/>
      <dgm:t>
        <a:bodyPr/>
        <a:lstStyle/>
        <a:p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EF831722-D0C8-4A4B-B9B3-4DCCED613B3D}">
      <dgm:prSet/>
      <dgm:spPr/>
      <dgm:t>
        <a:bodyPr/>
        <a:lstStyle/>
        <a:p>
          <a:r>
            <a:rPr lang="hr-HR">
              <a:latin typeface="Cambria" panose="02040503050406030204" pitchFamily="18" charset="0"/>
              <a:ea typeface="Cambria" panose="02040503050406030204" pitchFamily="18" charset="0"/>
            </a:rPr>
            <a:t>Jačati kognitivni model i identifikaciju NAM</a:t>
          </a:r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CC4410AB-0FA4-44F0-8A12-EF522B428EBE}" type="parTrans" cxnId="{AC49BF2B-BB35-4047-A6C9-6B8C67D37BB2}">
      <dgm:prSet/>
      <dgm:spPr/>
      <dgm:t>
        <a:bodyPr/>
        <a:lstStyle/>
        <a:p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30ADD866-5669-45E7-9D13-9221F0A35DDB}" type="sibTrans" cxnId="{AC49BF2B-BB35-4047-A6C9-6B8C67D37BB2}">
      <dgm:prSet/>
      <dgm:spPr/>
      <dgm:t>
        <a:bodyPr/>
        <a:lstStyle/>
        <a:p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59299B8E-3D27-46F8-84C6-9C0188AB61A9}">
      <dgm:prSet/>
      <dgm:spPr/>
      <dgm:t>
        <a:bodyPr/>
        <a:lstStyle/>
        <a:p>
          <a:r>
            <a:rPr lang="hr-HR" dirty="0">
              <a:latin typeface="Cambria" panose="02040503050406030204" pitchFamily="18" charset="0"/>
              <a:ea typeface="Cambria" panose="02040503050406030204" pitchFamily="18" charset="0"/>
            </a:rPr>
            <a:t>Nastavak upoznavanja s kognitivnom terapijom</a:t>
          </a:r>
          <a:endParaRPr lang="en-US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E513EB36-1522-4ED8-8543-7126EF4F0988}" type="parTrans" cxnId="{A22800E2-5FED-444D-AF3C-73FED1B78646}">
      <dgm:prSet/>
      <dgm:spPr/>
      <dgm:t>
        <a:bodyPr/>
        <a:lstStyle/>
        <a:p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8AFC2A2B-AA6C-4EB2-81ED-45DA4267E7EA}" type="sibTrans" cxnId="{A22800E2-5FED-444D-AF3C-73FED1B78646}">
      <dgm:prSet/>
      <dgm:spPr/>
      <dgm:t>
        <a:bodyPr/>
        <a:lstStyle/>
        <a:p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215D8F8E-6F01-4EE8-A47E-BD2255C95F50}">
      <dgm:prSet/>
      <dgm:spPr/>
      <dgm:t>
        <a:bodyPr/>
        <a:lstStyle/>
        <a:p>
          <a:r>
            <a:rPr lang="hr-HR">
              <a:latin typeface="Cambria" panose="02040503050406030204" pitchFamily="18" charset="0"/>
              <a:ea typeface="Cambria" panose="02040503050406030204" pitchFamily="18" charset="0"/>
            </a:rPr>
            <a:t>Prevencija recidiva</a:t>
          </a:r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25CB185B-C4E9-4C56-8057-D4360291C956}" type="parTrans" cxnId="{685D7ED6-46B5-4D03-9EEB-F340105CCF42}">
      <dgm:prSet/>
      <dgm:spPr/>
      <dgm:t>
        <a:bodyPr/>
        <a:lstStyle/>
        <a:p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ECF95309-AEF5-44A8-BA98-D83B4B73709D}" type="sibTrans" cxnId="{685D7ED6-46B5-4D03-9EEB-F340105CCF42}">
      <dgm:prSet/>
      <dgm:spPr/>
      <dgm:t>
        <a:bodyPr/>
        <a:lstStyle/>
        <a:p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92892DFD-0C23-4E81-9F4A-4296351805F7}">
      <dgm:prSet/>
      <dgm:spPr/>
      <dgm:t>
        <a:bodyPr/>
        <a:lstStyle/>
        <a:p>
          <a:r>
            <a:rPr lang="hr-HR">
              <a:latin typeface="Cambria" panose="02040503050406030204" pitchFamily="18" charset="0"/>
              <a:ea typeface="Cambria" panose="02040503050406030204" pitchFamily="18" charset="0"/>
            </a:rPr>
            <a:t>Stvaranje snažne terapijske suradnje i smanjivanje simptoma</a:t>
          </a:r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2B32F932-A263-43AB-B23A-C77F6F6EBB5F}" type="parTrans" cxnId="{C1825979-3C3E-4428-A521-FFABAFFAF776}">
      <dgm:prSet/>
      <dgm:spPr/>
      <dgm:t>
        <a:bodyPr/>
        <a:lstStyle/>
        <a:p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D453F9F8-E8D7-4EF2-95BE-EE4D8AE7F869}" type="sibTrans" cxnId="{C1825979-3C3E-4428-A521-FFABAFFAF776}">
      <dgm:prSet/>
      <dgm:spPr/>
      <dgm:t>
        <a:bodyPr/>
        <a:lstStyle/>
        <a:p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2AAB926C-3889-4B93-9D36-36BFF2BE4BE8}" type="pres">
      <dgm:prSet presAssocID="{01ED3757-77F8-46B5-B130-661AD090737E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FD41F53-3C9D-41A2-943C-4C33D9617266}" type="pres">
      <dgm:prSet presAssocID="{2D21203B-800A-4F88-90F3-1BF8B72CFD86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F5768A-0E58-4EF9-93AE-6F501116DDC5}" type="pres">
      <dgm:prSet presAssocID="{13CFD40C-FCAF-4123-AE40-8B970DDE2202}" presName="sibTrans" presStyleCnt="0"/>
      <dgm:spPr/>
    </dgm:pt>
    <dgm:pt modelId="{C8128770-0D3B-401B-A03E-0E4DBDA75CBE}" type="pres">
      <dgm:prSet presAssocID="{020F6989-5859-41EE-AD6C-EF2D1C54BB1B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244D78A-2E28-4EF7-94AC-13AC86D48B0A}" type="pres">
      <dgm:prSet presAssocID="{85455566-B3C4-4EC8-9316-2C02DA049173}" presName="sibTrans" presStyleCnt="0"/>
      <dgm:spPr/>
    </dgm:pt>
    <dgm:pt modelId="{C3251A30-7B41-490D-B821-64885867733D}" type="pres">
      <dgm:prSet presAssocID="{EF831722-D0C8-4A4B-B9B3-4DCCED613B3D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F862360-23E3-4EE9-BAA0-C297C4ED93E0}" type="pres">
      <dgm:prSet presAssocID="{30ADD866-5669-45E7-9D13-9221F0A35DDB}" presName="sibTrans" presStyleCnt="0"/>
      <dgm:spPr/>
    </dgm:pt>
    <dgm:pt modelId="{4C3EFE46-FE82-46D5-B542-D56A91966AFB}" type="pres">
      <dgm:prSet presAssocID="{59299B8E-3D27-46F8-84C6-9C0188AB61A9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50F6065-F961-412E-8466-4D03BCE4D1F2}" type="pres">
      <dgm:prSet presAssocID="{8AFC2A2B-AA6C-4EB2-81ED-45DA4267E7EA}" presName="sibTrans" presStyleCnt="0"/>
      <dgm:spPr/>
    </dgm:pt>
    <dgm:pt modelId="{40C7041A-1C66-44ED-BF28-1710F1B2D193}" type="pres">
      <dgm:prSet presAssocID="{215D8F8E-6F01-4EE8-A47E-BD2255C95F50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B7EC518-1C95-4346-AB4F-920C4CD6C6DA}" type="pres">
      <dgm:prSet presAssocID="{ECF95309-AEF5-44A8-BA98-D83B4B73709D}" presName="sibTrans" presStyleCnt="0"/>
      <dgm:spPr/>
    </dgm:pt>
    <dgm:pt modelId="{BDCC70BB-C811-40C6-BD55-4A8D0501149D}" type="pres">
      <dgm:prSet presAssocID="{92892DFD-0C23-4E81-9F4A-4296351805F7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7F1AAC8-A158-490F-B173-8720043D9BCD}" srcId="{01ED3757-77F8-46B5-B130-661AD090737E}" destId="{020F6989-5859-41EE-AD6C-EF2D1C54BB1B}" srcOrd="1" destOrd="0" parTransId="{FABECC08-4BDD-48F3-99E9-D3C31E64E8B5}" sibTransId="{85455566-B3C4-4EC8-9316-2C02DA049173}"/>
    <dgm:cxn modelId="{34A022EA-850C-4FD7-8F56-8D863897AE7D}" type="presOf" srcId="{EF831722-D0C8-4A4B-B9B3-4DCCED613B3D}" destId="{C3251A30-7B41-490D-B821-64885867733D}" srcOrd="0" destOrd="0" presId="urn:microsoft.com/office/officeart/2005/8/layout/default"/>
    <dgm:cxn modelId="{573EA0E2-3A57-4E32-8153-689798861B7E}" type="presOf" srcId="{020F6989-5859-41EE-AD6C-EF2D1C54BB1B}" destId="{C8128770-0D3B-401B-A03E-0E4DBDA75CBE}" srcOrd="0" destOrd="0" presId="urn:microsoft.com/office/officeart/2005/8/layout/default"/>
    <dgm:cxn modelId="{C52BF4E8-8A3E-4CBC-8C60-FC60FC0AF0EB}" type="presOf" srcId="{59299B8E-3D27-46F8-84C6-9C0188AB61A9}" destId="{4C3EFE46-FE82-46D5-B542-D56A91966AFB}" srcOrd="0" destOrd="0" presId="urn:microsoft.com/office/officeart/2005/8/layout/default"/>
    <dgm:cxn modelId="{685D7ED6-46B5-4D03-9EEB-F340105CCF42}" srcId="{01ED3757-77F8-46B5-B130-661AD090737E}" destId="{215D8F8E-6F01-4EE8-A47E-BD2255C95F50}" srcOrd="4" destOrd="0" parTransId="{25CB185B-C4E9-4C56-8057-D4360291C956}" sibTransId="{ECF95309-AEF5-44A8-BA98-D83B4B73709D}"/>
    <dgm:cxn modelId="{133D9765-D157-45EC-A5BC-B356BB7BEB8A}" srcId="{01ED3757-77F8-46B5-B130-661AD090737E}" destId="{2D21203B-800A-4F88-90F3-1BF8B72CFD86}" srcOrd="0" destOrd="0" parTransId="{B84A6AA2-0D76-4752-94D2-8AD4B87E9B39}" sibTransId="{13CFD40C-FCAF-4123-AE40-8B970DDE2202}"/>
    <dgm:cxn modelId="{B584A370-EC4A-4EFD-9CF0-FFADF7F4E2D6}" type="presOf" srcId="{2D21203B-800A-4F88-90F3-1BF8B72CFD86}" destId="{EFD41F53-3C9D-41A2-943C-4C33D9617266}" srcOrd="0" destOrd="0" presId="urn:microsoft.com/office/officeart/2005/8/layout/default"/>
    <dgm:cxn modelId="{2281CEC5-EA0F-4FC2-8A3A-C5B476AEA6EE}" type="presOf" srcId="{01ED3757-77F8-46B5-B130-661AD090737E}" destId="{2AAB926C-3889-4B93-9D36-36BFF2BE4BE8}" srcOrd="0" destOrd="0" presId="urn:microsoft.com/office/officeart/2005/8/layout/default"/>
    <dgm:cxn modelId="{82BC90DB-D763-42F0-BE53-0A1238115BAD}" type="presOf" srcId="{92892DFD-0C23-4E81-9F4A-4296351805F7}" destId="{BDCC70BB-C811-40C6-BD55-4A8D0501149D}" srcOrd="0" destOrd="0" presId="urn:microsoft.com/office/officeart/2005/8/layout/default"/>
    <dgm:cxn modelId="{A22800E2-5FED-444D-AF3C-73FED1B78646}" srcId="{01ED3757-77F8-46B5-B130-661AD090737E}" destId="{59299B8E-3D27-46F8-84C6-9C0188AB61A9}" srcOrd="3" destOrd="0" parTransId="{E513EB36-1522-4ED8-8543-7126EF4F0988}" sibTransId="{8AFC2A2B-AA6C-4EB2-81ED-45DA4267E7EA}"/>
    <dgm:cxn modelId="{DB881B5E-1176-41AD-A631-32608B9317F8}" type="presOf" srcId="{215D8F8E-6F01-4EE8-A47E-BD2255C95F50}" destId="{40C7041A-1C66-44ED-BF28-1710F1B2D193}" srcOrd="0" destOrd="0" presId="urn:microsoft.com/office/officeart/2005/8/layout/default"/>
    <dgm:cxn modelId="{C1825979-3C3E-4428-A521-FFABAFFAF776}" srcId="{01ED3757-77F8-46B5-B130-661AD090737E}" destId="{92892DFD-0C23-4E81-9F4A-4296351805F7}" srcOrd="5" destOrd="0" parTransId="{2B32F932-A263-43AB-B23A-C77F6F6EBB5F}" sibTransId="{D453F9F8-E8D7-4EF2-95BE-EE4D8AE7F869}"/>
    <dgm:cxn modelId="{AC49BF2B-BB35-4047-A6C9-6B8C67D37BB2}" srcId="{01ED3757-77F8-46B5-B130-661AD090737E}" destId="{EF831722-D0C8-4A4B-B9B3-4DCCED613B3D}" srcOrd="2" destOrd="0" parTransId="{CC4410AB-0FA4-44F0-8A12-EF522B428EBE}" sibTransId="{30ADD866-5669-45E7-9D13-9221F0A35DDB}"/>
    <dgm:cxn modelId="{EC7C6A1F-4899-4DC2-9073-558A4E1DE5C8}" type="presParOf" srcId="{2AAB926C-3889-4B93-9D36-36BFF2BE4BE8}" destId="{EFD41F53-3C9D-41A2-943C-4C33D9617266}" srcOrd="0" destOrd="0" presId="urn:microsoft.com/office/officeart/2005/8/layout/default"/>
    <dgm:cxn modelId="{71F9C65C-6B69-497D-AC1C-178069803C78}" type="presParOf" srcId="{2AAB926C-3889-4B93-9D36-36BFF2BE4BE8}" destId="{BEF5768A-0E58-4EF9-93AE-6F501116DDC5}" srcOrd="1" destOrd="0" presId="urn:microsoft.com/office/officeart/2005/8/layout/default"/>
    <dgm:cxn modelId="{1091F2E6-1909-4DDE-9283-D3762B7C2B35}" type="presParOf" srcId="{2AAB926C-3889-4B93-9D36-36BFF2BE4BE8}" destId="{C8128770-0D3B-401B-A03E-0E4DBDA75CBE}" srcOrd="2" destOrd="0" presId="urn:microsoft.com/office/officeart/2005/8/layout/default"/>
    <dgm:cxn modelId="{DE92A61A-8A22-4D4E-899F-808B820EFCC9}" type="presParOf" srcId="{2AAB926C-3889-4B93-9D36-36BFF2BE4BE8}" destId="{D244D78A-2E28-4EF7-94AC-13AC86D48B0A}" srcOrd="3" destOrd="0" presId="urn:microsoft.com/office/officeart/2005/8/layout/default"/>
    <dgm:cxn modelId="{593AF80F-1065-4F8E-A02B-BF9D5022DD95}" type="presParOf" srcId="{2AAB926C-3889-4B93-9D36-36BFF2BE4BE8}" destId="{C3251A30-7B41-490D-B821-64885867733D}" srcOrd="4" destOrd="0" presId="urn:microsoft.com/office/officeart/2005/8/layout/default"/>
    <dgm:cxn modelId="{D38063AD-B216-45BA-8A8F-6FA1F742E45B}" type="presParOf" srcId="{2AAB926C-3889-4B93-9D36-36BFF2BE4BE8}" destId="{4F862360-23E3-4EE9-BAA0-C297C4ED93E0}" srcOrd="5" destOrd="0" presId="urn:microsoft.com/office/officeart/2005/8/layout/default"/>
    <dgm:cxn modelId="{7CCAEA08-03FA-44F4-BC5A-AF5BEF0C0587}" type="presParOf" srcId="{2AAB926C-3889-4B93-9D36-36BFF2BE4BE8}" destId="{4C3EFE46-FE82-46D5-B542-D56A91966AFB}" srcOrd="6" destOrd="0" presId="urn:microsoft.com/office/officeart/2005/8/layout/default"/>
    <dgm:cxn modelId="{4E32E401-9A9B-4BC5-ACB1-F82EEE4DF9AA}" type="presParOf" srcId="{2AAB926C-3889-4B93-9D36-36BFF2BE4BE8}" destId="{A50F6065-F961-412E-8466-4D03BCE4D1F2}" srcOrd="7" destOrd="0" presId="urn:microsoft.com/office/officeart/2005/8/layout/default"/>
    <dgm:cxn modelId="{AFB83BD4-DF6F-4DFD-96CD-AB6FBC622AB1}" type="presParOf" srcId="{2AAB926C-3889-4B93-9D36-36BFF2BE4BE8}" destId="{40C7041A-1C66-44ED-BF28-1710F1B2D193}" srcOrd="8" destOrd="0" presId="urn:microsoft.com/office/officeart/2005/8/layout/default"/>
    <dgm:cxn modelId="{270A7CC0-49CC-41A3-A0F9-4ECD0B4B1F56}" type="presParOf" srcId="{2AAB926C-3889-4B93-9D36-36BFF2BE4BE8}" destId="{CB7EC518-1C95-4346-AB4F-920C4CD6C6DA}" srcOrd="9" destOrd="0" presId="urn:microsoft.com/office/officeart/2005/8/layout/default"/>
    <dgm:cxn modelId="{C5BC0098-51A9-4B19-85C2-C82A70527334}" type="presParOf" srcId="{2AAB926C-3889-4B93-9D36-36BFF2BE4BE8}" destId="{BDCC70BB-C811-40C6-BD55-4A8D0501149D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5B3E0B3-2744-4BFA-B164-FFB28609AE88}" type="doc">
      <dgm:prSet loTypeId="urn:microsoft.com/office/officeart/2005/8/layout/matrix3" loCatId="matrix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FBA2C2B7-B315-42AD-A9D3-945C6C5466C1}">
      <dgm:prSet/>
      <dgm:spPr/>
      <dgm:t>
        <a:bodyPr/>
        <a:lstStyle/>
        <a:p>
          <a:r>
            <a:rPr lang="hr-HR" dirty="0">
              <a:latin typeface="Cambria" panose="02040503050406030204" pitchFamily="18" charset="0"/>
              <a:ea typeface="Cambria" panose="02040503050406030204" pitchFamily="18" charset="0"/>
            </a:rPr>
            <a:t>Provjera pacijentovog </a:t>
          </a:r>
          <a:r>
            <a:rPr lang="hr-HR" b="1" dirty="0">
              <a:latin typeface="Cambria" panose="02040503050406030204" pitchFamily="18" charset="0"/>
              <a:ea typeface="Cambria" panose="02040503050406030204" pitchFamily="18" charset="0"/>
            </a:rPr>
            <a:t>razumijevanja </a:t>
          </a:r>
          <a:r>
            <a:rPr lang="hr-HR" dirty="0">
              <a:latin typeface="Cambria" panose="02040503050406030204" pitchFamily="18" charset="0"/>
              <a:ea typeface="Cambria" panose="02040503050406030204" pitchFamily="18" charset="0"/>
            </a:rPr>
            <a:t>prethodne seanse</a:t>
          </a:r>
          <a:endParaRPr lang="en-US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B63FA4CB-B1B7-4EFD-9064-EEC80D9437CF}" type="parTrans" cxnId="{FAA6E8F9-EFBA-43F8-AE3D-07189216BAEF}">
      <dgm:prSet/>
      <dgm:spPr/>
      <dgm:t>
        <a:bodyPr/>
        <a:lstStyle/>
        <a:p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E7C55BDA-4AC8-42DA-89AC-1864069FF712}" type="sibTrans" cxnId="{FAA6E8F9-EFBA-43F8-AE3D-07189216BAEF}">
      <dgm:prSet/>
      <dgm:spPr/>
      <dgm:t>
        <a:bodyPr/>
        <a:lstStyle/>
        <a:p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C6687FB4-6C13-4DB3-8837-91E6335AC30F}">
      <dgm:prSet/>
      <dgm:spPr/>
      <dgm:t>
        <a:bodyPr/>
        <a:lstStyle/>
        <a:p>
          <a:r>
            <a:rPr lang="hr-HR" b="1" dirty="0">
              <a:latin typeface="Cambria" panose="02040503050406030204" pitchFamily="18" charset="0"/>
              <a:ea typeface="Cambria" panose="02040503050406030204" pitchFamily="18" charset="0"/>
            </a:rPr>
            <a:t>Radni list </a:t>
          </a:r>
          <a:r>
            <a:rPr lang="hr-HR" dirty="0">
              <a:latin typeface="Cambria" panose="02040503050406030204" pitchFamily="18" charset="0"/>
              <a:ea typeface="Cambria" panose="02040503050406030204" pitchFamily="18" charset="0"/>
            </a:rPr>
            <a:t>za povezivanje seansi ako se pacijent ne sjeća </a:t>
          </a:r>
          <a:endParaRPr lang="en-US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1DFDA110-0882-48EE-84EF-1C60310BF746}" type="parTrans" cxnId="{D5780946-8E7D-42F4-AEE6-A3D72A20039B}">
      <dgm:prSet/>
      <dgm:spPr/>
      <dgm:t>
        <a:bodyPr/>
        <a:lstStyle/>
        <a:p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4F21D276-CDB5-4AEC-80AB-2E7C5839D7C6}" type="sibTrans" cxnId="{D5780946-8E7D-42F4-AEE6-A3D72A20039B}">
      <dgm:prSet/>
      <dgm:spPr/>
      <dgm:t>
        <a:bodyPr/>
        <a:lstStyle/>
        <a:p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EB848324-D747-4EEC-84EF-FB8974C3FD85}">
      <dgm:prSet/>
      <dgm:spPr/>
      <dgm:t>
        <a:bodyPr/>
        <a:lstStyle/>
        <a:p>
          <a:r>
            <a:rPr lang="hr-HR" dirty="0">
              <a:latin typeface="Cambria" panose="02040503050406030204" pitchFamily="18" charset="0"/>
              <a:ea typeface="Cambria" panose="02040503050406030204" pitchFamily="18" charset="0"/>
            </a:rPr>
            <a:t>Uključivanje novih točaka u </a:t>
          </a:r>
          <a:r>
            <a:rPr lang="hr-HR" b="1" dirty="0">
              <a:latin typeface="Cambria" panose="02040503050406030204" pitchFamily="18" charset="0"/>
              <a:ea typeface="Cambria" panose="02040503050406030204" pitchFamily="18" charset="0"/>
            </a:rPr>
            <a:t>dnevni red</a:t>
          </a:r>
          <a:endParaRPr lang="en-US" b="1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8A792885-344D-47F7-843D-E901653571D0}" type="parTrans" cxnId="{ECB90110-9122-4A45-8114-BF6948339152}">
      <dgm:prSet/>
      <dgm:spPr/>
      <dgm:t>
        <a:bodyPr/>
        <a:lstStyle/>
        <a:p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0338082B-1453-466D-8732-70BF724BFFD1}" type="sibTrans" cxnId="{ECB90110-9122-4A45-8114-BF6948339152}">
      <dgm:prSet/>
      <dgm:spPr/>
      <dgm:t>
        <a:bodyPr/>
        <a:lstStyle/>
        <a:p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ABF9905C-FA76-4A2A-87AF-F2FE6595A8BF}">
      <dgm:prSet/>
      <dgm:spPr/>
      <dgm:t>
        <a:bodyPr/>
        <a:lstStyle/>
        <a:p>
          <a:r>
            <a:rPr lang="hr-HR" b="1" dirty="0">
              <a:latin typeface="Cambria" panose="02040503050406030204" pitchFamily="18" charset="0"/>
              <a:ea typeface="Cambria" panose="02040503050406030204" pitchFamily="18" charset="0"/>
            </a:rPr>
            <a:t>Navikavanje</a:t>
          </a:r>
          <a:r>
            <a:rPr lang="hr-HR" dirty="0">
              <a:latin typeface="Cambria" panose="02040503050406030204" pitchFamily="18" charset="0"/>
              <a:ea typeface="Cambria" panose="02040503050406030204" pitchFamily="18" charset="0"/>
            </a:rPr>
            <a:t> na terapijski proces i naglašavanje pacijentove </a:t>
          </a:r>
          <a:r>
            <a:rPr lang="hr-HR" b="1" dirty="0">
              <a:latin typeface="Cambria" panose="02040503050406030204" pitchFamily="18" charset="0"/>
              <a:ea typeface="Cambria" panose="02040503050406030204" pitchFamily="18" charset="0"/>
            </a:rPr>
            <a:t>odgovornosti</a:t>
          </a:r>
          <a:endParaRPr lang="en-US" b="1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18996669-F1DA-4679-A0A7-2B7594C6412A}" type="parTrans" cxnId="{BE29D3EF-3970-41DF-9208-A7BA1D95657B}">
      <dgm:prSet/>
      <dgm:spPr/>
      <dgm:t>
        <a:bodyPr/>
        <a:lstStyle/>
        <a:p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1D789C70-014D-458E-AB1E-3774DD94E537}" type="sibTrans" cxnId="{BE29D3EF-3970-41DF-9208-A7BA1D95657B}">
      <dgm:prSet/>
      <dgm:spPr/>
      <dgm:t>
        <a:bodyPr/>
        <a:lstStyle/>
        <a:p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57A8CF6E-D16C-48C0-8389-565F2283CE65}" type="pres">
      <dgm:prSet presAssocID="{75B3E0B3-2744-4BFA-B164-FFB28609AE88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3825B0A-6FA1-4558-9202-F1039198BA25}" type="pres">
      <dgm:prSet presAssocID="{75B3E0B3-2744-4BFA-B164-FFB28609AE88}" presName="diamond" presStyleLbl="bgShp" presStyleIdx="0" presStyleCnt="1"/>
      <dgm:spPr/>
    </dgm:pt>
    <dgm:pt modelId="{97350CCC-A3D1-4308-BC11-CF44C1B3837A}" type="pres">
      <dgm:prSet presAssocID="{75B3E0B3-2744-4BFA-B164-FFB28609AE88}" presName="quad1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35D071-AEF0-412B-BBCF-4B6E26CC3B24}" type="pres">
      <dgm:prSet presAssocID="{75B3E0B3-2744-4BFA-B164-FFB28609AE88}" presName="quad2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0D9071-CB70-4E3D-9820-0F97702D5E43}" type="pres">
      <dgm:prSet presAssocID="{75B3E0B3-2744-4BFA-B164-FFB28609AE88}" presName="quad3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074A7B8-76A0-4164-AE52-8911B882F73E}" type="pres">
      <dgm:prSet presAssocID="{75B3E0B3-2744-4BFA-B164-FFB28609AE88}" presName="quad4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E346866-8FFA-424C-A41D-ED586ECD5E0D}" type="presOf" srcId="{C6687FB4-6C13-4DB3-8837-91E6335AC30F}" destId="{4E35D071-AEF0-412B-BBCF-4B6E26CC3B24}" srcOrd="0" destOrd="0" presId="urn:microsoft.com/office/officeart/2005/8/layout/matrix3"/>
    <dgm:cxn modelId="{FAA6E8F9-EFBA-43F8-AE3D-07189216BAEF}" srcId="{75B3E0B3-2744-4BFA-B164-FFB28609AE88}" destId="{FBA2C2B7-B315-42AD-A9D3-945C6C5466C1}" srcOrd="0" destOrd="0" parTransId="{B63FA4CB-B1B7-4EFD-9064-EEC80D9437CF}" sibTransId="{E7C55BDA-4AC8-42DA-89AC-1864069FF712}"/>
    <dgm:cxn modelId="{D5780946-8E7D-42F4-AEE6-A3D72A20039B}" srcId="{75B3E0B3-2744-4BFA-B164-FFB28609AE88}" destId="{C6687FB4-6C13-4DB3-8837-91E6335AC30F}" srcOrd="1" destOrd="0" parTransId="{1DFDA110-0882-48EE-84EF-1C60310BF746}" sibTransId="{4F21D276-CDB5-4AEC-80AB-2E7C5839D7C6}"/>
    <dgm:cxn modelId="{BE29D3EF-3970-41DF-9208-A7BA1D95657B}" srcId="{75B3E0B3-2744-4BFA-B164-FFB28609AE88}" destId="{ABF9905C-FA76-4A2A-87AF-F2FE6595A8BF}" srcOrd="3" destOrd="0" parTransId="{18996669-F1DA-4679-A0A7-2B7594C6412A}" sibTransId="{1D789C70-014D-458E-AB1E-3774DD94E537}"/>
    <dgm:cxn modelId="{8F5482A7-A191-412D-B87B-B2A50BD9DE40}" type="presOf" srcId="{75B3E0B3-2744-4BFA-B164-FFB28609AE88}" destId="{57A8CF6E-D16C-48C0-8389-565F2283CE65}" srcOrd="0" destOrd="0" presId="urn:microsoft.com/office/officeart/2005/8/layout/matrix3"/>
    <dgm:cxn modelId="{F037E128-9269-48C5-B40F-3DD3A49DB0C9}" type="presOf" srcId="{FBA2C2B7-B315-42AD-A9D3-945C6C5466C1}" destId="{97350CCC-A3D1-4308-BC11-CF44C1B3837A}" srcOrd="0" destOrd="0" presId="urn:microsoft.com/office/officeart/2005/8/layout/matrix3"/>
    <dgm:cxn modelId="{70978437-801B-4412-9A7F-FB017FF1F42B}" type="presOf" srcId="{ABF9905C-FA76-4A2A-87AF-F2FE6595A8BF}" destId="{0074A7B8-76A0-4164-AE52-8911B882F73E}" srcOrd="0" destOrd="0" presId="urn:microsoft.com/office/officeart/2005/8/layout/matrix3"/>
    <dgm:cxn modelId="{86D70326-96EA-4817-ACD0-C49FCD59B26F}" type="presOf" srcId="{EB848324-D747-4EEC-84EF-FB8974C3FD85}" destId="{0E0D9071-CB70-4E3D-9820-0F97702D5E43}" srcOrd="0" destOrd="0" presId="urn:microsoft.com/office/officeart/2005/8/layout/matrix3"/>
    <dgm:cxn modelId="{ECB90110-9122-4A45-8114-BF6948339152}" srcId="{75B3E0B3-2744-4BFA-B164-FFB28609AE88}" destId="{EB848324-D747-4EEC-84EF-FB8974C3FD85}" srcOrd="2" destOrd="0" parTransId="{8A792885-344D-47F7-843D-E901653571D0}" sibTransId="{0338082B-1453-466D-8732-70BF724BFFD1}"/>
    <dgm:cxn modelId="{CC17F86A-8BFD-4787-A474-21818DFAD117}" type="presParOf" srcId="{57A8CF6E-D16C-48C0-8389-565F2283CE65}" destId="{73825B0A-6FA1-4558-9202-F1039198BA25}" srcOrd="0" destOrd="0" presId="urn:microsoft.com/office/officeart/2005/8/layout/matrix3"/>
    <dgm:cxn modelId="{494B86A3-EA9E-407B-AD6B-374C7E8B00FF}" type="presParOf" srcId="{57A8CF6E-D16C-48C0-8389-565F2283CE65}" destId="{97350CCC-A3D1-4308-BC11-CF44C1B3837A}" srcOrd="1" destOrd="0" presId="urn:microsoft.com/office/officeart/2005/8/layout/matrix3"/>
    <dgm:cxn modelId="{51781991-61EE-49C9-A0D3-E1E149CD27EE}" type="presParOf" srcId="{57A8CF6E-D16C-48C0-8389-565F2283CE65}" destId="{4E35D071-AEF0-412B-BBCF-4B6E26CC3B24}" srcOrd="2" destOrd="0" presId="urn:microsoft.com/office/officeart/2005/8/layout/matrix3"/>
    <dgm:cxn modelId="{037A7F29-DD67-411D-AC1F-0C8408B4B554}" type="presParOf" srcId="{57A8CF6E-D16C-48C0-8389-565F2283CE65}" destId="{0E0D9071-CB70-4E3D-9820-0F97702D5E43}" srcOrd="3" destOrd="0" presId="urn:microsoft.com/office/officeart/2005/8/layout/matrix3"/>
    <dgm:cxn modelId="{A87619B2-022E-41E2-BD42-D60BD97432A9}" type="presParOf" srcId="{57A8CF6E-D16C-48C0-8389-565F2283CE65}" destId="{0074A7B8-76A0-4164-AE52-8911B882F73E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72D461F-0A0D-4939-A636-F20CD9826E1E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EB738241-64EC-4243-9833-63272C1508E7}">
      <dgm:prSet/>
      <dgm:spPr/>
      <dgm:t>
        <a:bodyPr/>
        <a:lstStyle/>
        <a:p>
          <a:r>
            <a:rPr lang="hr-HR" dirty="0">
              <a:latin typeface="Cambria" panose="02040503050406030204" pitchFamily="18" charset="0"/>
              <a:ea typeface="Cambria" panose="02040503050406030204" pitchFamily="18" charset="0"/>
            </a:rPr>
            <a:t>Aktivnost pacijenta i preuzimanje odgovornosti</a:t>
          </a:r>
          <a:endParaRPr lang="en-US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1AA7A64C-71FC-452F-8315-178C9229607C}" type="parTrans" cxnId="{EAAC66A8-6432-46DE-95DD-5A9599371525}">
      <dgm:prSet/>
      <dgm:spPr/>
      <dgm:t>
        <a:bodyPr/>
        <a:lstStyle/>
        <a:p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ECC5B907-EC6C-45E6-B649-A43606A8A2BC}" type="sibTrans" cxnId="{EAAC66A8-6432-46DE-95DD-5A9599371525}">
      <dgm:prSet/>
      <dgm:spPr/>
      <dgm:t>
        <a:bodyPr/>
        <a:lstStyle/>
        <a:p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15584CAA-F21D-496A-9632-EDD776F30444}">
      <dgm:prSet/>
      <dgm:spPr/>
      <dgm:t>
        <a:bodyPr/>
        <a:lstStyle/>
        <a:p>
          <a:r>
            <a:rPr lang="hr-HR">
              <a:latin typeface="Cambria" panose="02040503050406030204" pitchFamily="18" charset="0"/>
              <a:ea typeface="Cambria" panose="02040503050406030204" pitchFamily="18" charset="0"/>
            </a:rPr>
            <a:t>Terapeut preuzima odluku kada procijeni moguć veći napredak</a:t>
          </a:r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EF44B5FE-AD4B-4672-BEE4-C6A4B40A7E71}" type="parTrans" cxnId="{22617CDA-A7F1-4E26-9A4C-A0A804B1FCB9}">
      <dgm:prSet/>
      <dgm:spPr/>
      <dgm:t>
        <a:bodyPr/>
        <a:lstStyle/>
        <a:p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0924351B-D58C-4D81-838B-4C490B02A546}" type="sibTrans" cxnId="{22617CDA-A7F1-4E26-9A4C-A0A804B1FCB9}">
      <dgm:prSet/>
      <dgm:spPr/>
      <dgm:t>
        <a:bodyPr/>
        <a:lstStyle/>
        <a:p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D77A32FD-D1E8-436E-A4ED-67D4405BD950}">
      <dgm:prSet/>
      <dgm:spPr/>
      <dgm:t>
        <a:bodyPr/>
        <a:lstStyle/>
        <a:p>
          <a:r>
            <a:rPr lang="hr-HR">
              <a:latin typeface="Cambria" panose="02040503050406030204" pitchFamily="18" charset="0"/>
              <a:ea typeface="Cambria" panose="02040503050406030204" pitchFamily="18" charset="0"/>
            </a:rPr>
            <a:t>Prva točka dnevnog reda</a:t>
          </a:r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0D1BEB6F-199D-4C8B-B284-4DA40AB1439E}" type="parTrans" cxnId="{26245585-6A74-4FD3-8D89-8CE4ED35198E}">
      <dgm:prSet/>
      <dgm:spPr/>
      <dgm:t>
        <a:bodyPr/>
        <a:lstStyle/>
        <a:p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97149DDE-5E64-48AB-BAE2-871FFE7B572F}" type="sibTrans" cxnId="{26245585-6A74-4FD3-8D89-8CE4ED35198E}">
      <dgm:prSet/>
      <dgm:spPr/>
      <dgm:t>
        <a:bodyPr/>
        <a:lstStyle/>
        <a:p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1992AACF-9824-4393-9729-232AB41B3710}">
      <dgm:prSet/>
      <dgm:spPr/>
      <dgm:t>
        <a:bodyPr/>
        <a:lstStyle/>
        <a:p>
          <a:r>
            <a:rPr lang="hr-HR">
              <a:latin typeface="Cambria" panose="02040503050406030204" pitchFamily="18" charset="0"/>
              <a:ea typeface="Cambria" panose="02040503050406030204" pitchFamily="18" charset="0"/>
            </a:rPr>
            <a:t>Širi pregled problema</a:t>
          </a:r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7EDDAEEC-D013-4041-A48A-1FA2774DA3A7}" type="parTrans" cxnId="{817345D6-4302-4932-B644-FC056D3B7492}">
      <dgm:prSet/>
      <dgm:spPr/>
      <dgm:t>
        <a:bodyPr/>
        <a:lstStyle/>
        <a:p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891E1BC5-2AA2-444A-867C-A950A425F76D}" type="sibTrans" cxnId="{817345D6-4302-4932-B644-FC056D3B7492}">
      <dgm:prSet/>
      <dgm:spPr/>
      <dgm:t>
        <a:bodyPr/>
        <a:lstStyle/>
        <a:p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C58CD279-B54F-429E-8189-C1662722CFF6}">
      <dgm:prSet/>
      <dgm:spPr/>
      <dgm:t>
        <a:bodyPr/>
        <a:lstStyle/>
        <a:p>
          <a:r>
            <a:rPr lang="hr-HR">
              <a:latin typeface="Cambria" panose="02040503050406030204" pitchFamily="18" charset="0"/>
              <a:ea typeface="Cambria" panose="02040503050406030204" pitchFamily="18" charset="0"/>
            </a:rPr>
            <a:t>Ukratko opisivanje problema</a:t>
          </a:r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A87DE40A-CE5A-416C-9966-A6425EACC0E1}" type="parTrans" cxnId="{BE08FD7A-7165-4FB3-AFB3-7188E90F8582}">
      <dgm:prSet/>
      <dgm:spPr/>
      <dgm:t>
        <a:bodyPr/>
        <a:lstStyle/>
        <a:p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39052B3C-0322-41DF-A86E-0018352B530B}" type="sibTrans" cxnId="{BE08FD7A-7165-4FB3-AFB3-7188E90F8582}">
      <dgm:prSet/>
      <dgm:spPr/>
      <dgm:t>
        <a:bodyPr/>
        <a:lstStyle/>
        <a:p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EEC5E84C-C821-458A-8B40-BF06EDF2F94C}">
      <dgm:prSet/>
      <dgm:spPr/>
      <dgm:t>
        <a:bodyPr/>
        <a:lstStyle/>
        <a:p>
          <a:r>
            <a:rPr lang="hr-HR">
              <a:latin typeface="Cambria" panose="02040503050406030204" pitchFamily="18" charset="0"/>
              <a:ea typeface="Cambria" panose="02040503050406030204" pitchFamily="18" charset="0"/>
            </a:rPr>
            <a:t>Identificiranje NAM u određenoj situaciji</a:t>
          </a:r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40CD11ED-9B9A-4277-80A0-CA5CA3D5B958}" type="parTrans" cxnId="{DFD87D24-1F5B-4BF8-B21B-E6863131A798}">
      <dgm:prSet/>
      <dgm:spPr/>
      <dgm:t>
        <a:bodyPr/>
        <a:lstStyle/>
        <a:p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CEBE4D9A-28E4-4E7F-8ADD-F712AAD896F4}" type="sibTrans" cxnId="{DFD87D24-1F5B-4BF8-B21B-E6863131A798}">
      <dgm:prSet/>
      <dgm:spPr/>
      <dgm:t>
        <a:bodyPr/>
        <a:lstStyle/>
        <a:p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D34300CD-696E-4339-A13E-5714CB5E0888}">
      <dgm:prSet/>
      <dgm:spPr/>
      <dgm:t>
        <a:bodyPr/>
        <a:lstStyle/>
        <a:p>
          <a:r>
            <a:rPr lang="hr-HR">
              <a:latin typeface="Cambria" panose="02040503050406030204" pitchFamily="18" charset="0"/>
              <a:ea typeface="Cambria" panose="02040503050406030204" pitchFamily="18" charset="0"/>
            </a:rPr>
            <a:t>Druga točka dnevnog reda</a:t>
          </a:r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3F854641-FFA8-4FB3-BA50-6160AA538C70}" type="parTrans" cxnId="{7DC66179-C0F2-46A4-ACE2-8B0F62D8FF34}">
      <dgm:prSet/>
      <dgm:spPr/>
      <dgm:t>
        <a:bodyPr/>
        <a:lstStyle/>
        <a:p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083526AF-87A2-46FF-B795-9DEF5AF34528}" type="sibTrans" cxnId="{7DC66179-C0F2-46A4-ACE2-8B0F62D8FF34}">
      <dgm:prSet/>
      <dgm:spPr/>
      <dgm:t>
        <a:bodyPr/>
        <a:lstStyle/>
        <a:p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F5C4615E-6852-4A63-ACE5-71300BC43CE2}">
      <dgm:prSet/>
      <dgm:spPr/>
      <dgm:t>
        <a:bodyPr/>
        <a:lstStyle/>
        <a:p>
          <a:r>
            <a:rPr lang="hr-HR">
              <a:latin typeface="Cambria" panose="02040503050406030204" pitchFamily="18" charset="0"/>
              <a:ea typeface="Cambria" panose="02040503050406030204" pitchFamily="18" charset="0"/>
            </a:rPr>
            <a:t>Informacije o tijeku napredovanja uz sažimanje</a:t>
          </a:r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4E4658B4-1A71-41D2-82BB-E491D5315611}" type="parTrans" cxnId="{FCFAD84E-839B-4F39-924E-0339704169FD}">
      <dgm:prSet/>
      <dgm:spPr/>
      <dgm:t>
        <a:bodyPr/>
        <a:lstStyle/>
        <a:p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9486E089-F214-419B-900E-88375A633D74}" type="sibTrans" cxnId="{FCFAD84E-839B-4F39-924E-0339704169FD}">
      <dgm:prSet/>
      <dgm:spPr/>
      <dgm:t>
        <a:bodyPr/>
        <a:lstStyle/>
        <a:p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9104F0F1-D1EE-4E70-812A-5B9FA796EA6A}">
      <dgm:prSet/>
      <dgm:spPr/>
      <dgm:t>
        <a:bodyPr/>
        <a:lstStyle/>
        <a:p>
          <a:r>
            <a:rPr lang="hr-HR">
              <a:latin typeface="Cambria" panose="02040503050406030204" pitchFamily="18" charset="0"/>
              <a:ea typeface="Cambria" panose="02040503050406030204" pitchFamily="18" charset="0"/>
            </a:rPr>
            <a:t>Periodični sažeci</a:t>
          </a:r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EECBA3A9-ACA2-462F-A7C0-323A16F54775}" type="parTrans" cxnId="{85922743-55FA-42E9-9B78-F1058029219A}">
      <dgm:prSet/>
      <dgm:spPr/>
      <dgm:t>
        <a:bodyPr/>
        <a:lstStyle/>
        <a:p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3ECC6FFC-C4F8-43C5-86BD-E9932D8D65C4}" type="sibTrans" cxnId="{85922743-55FA-42E9-9B78-F1058029219A}">
      <dgm:prSet/>
      <dgm:spPr/>
      <dgm:t>
        <a:bodyPr/>
        <a:lstStyle/>
        <a:p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94282ABC-A082-49C6-A6BC-B0D992A1D1CF}">
      <dgm:prSet/>
      <dgm:spPr/>
      <dgm:t>
        <a:bodyPr/>
        <a:lstStyle/>
        <a:p>
          <a:r>
            <a:rPr lang="hr-HR">
              <a:latin typeface="Cambria" panose="02040503050406030204" pitchFamily="18" charset="0"/>
              <a:ea typeface="Cambria" panose="02040503050406030204" pitchFamily="18" charset="0"/>
            </a:rPr>
            <a:t>Kratko rezimiranje nakon završnog dijela seanse</a:t>
          </a:r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68FBA947-5E4A-4147-B416-856D8E195C8D}" type="parTrans" cxnId="{8C1B4950-0B07-4B38-8389-2F159D639B92}">
      <dgm:prSet/>
      <dgm:spPr/>
      <dgm:t>
        <a:bodyPr/>
        <a:lstStyle/>
        <a:p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019F6D38-1F7F-4C02-B6EC-C8D33A89EABA}" type="sibTrans" cxnId="{8C1B4950-0B07-4B38-8389-2F159D639B92}">
      <dgm:prSet/>
      <dgm:spPr/>
      <dgm:t>
        <a:bodyPr/>
        <a:lstStyle/>
        <a:p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DD2B2E06-F833-4787-BD8F-05CBAF9A16AF}">
      <dgm:prSet/>
      <dgm:spPr/>
      <dgm:t>
        <a:bodyPr/>
        <a:lstStyle/>
        <a:p>
          <a:r>
            <a:rPr lang="hr-HR">
              <a:latin typeface="Cambria" panose="02040503050406030204" pitchFamily="18" charset="0"/>
              <a:ea typeface="Cambria" panose="02040503050406030204" pitchFamily="18" charset="0"/>
            </a:rPr>
            <a:t>Sažimanje sadržaja nakon izlaganja</a:t>
          </a:r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401D80EB-ECBF-4C09-8B7A-C04C51DE1352}" type="parTrans" cxnId="{3072F9BC-9A91-4B01-8BB5-8CE9CF1A31F0}">
      <dgm:prSet/>
      <dgm:spPr/>
      <dgm:t>
        <a:bodyPr/>
        <a:lstStyle/>
        <a:p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A1AF7D24-0C7F-406C-8F19-E603C0AC6C6C}" type="sibTrans" cxnId="{3072F9BC-9A91-4B01-8BB5-8CE9CF1A31F0}">
      <dgm:prSet/>
      <dgm:spPr/>
      <dgm:t>
        <a:bodyPr/>
        <a:lstStyle/>
        <a:p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E04E35EC-F501-4E8A-B97B-E3B31552F577}" type="pres">
      <dgm:prSet presAssocID="{172D461F-0A0D-4939-A636-F20CD9826E1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787721F-122F-4ED4-AEC3-FA1A1CA59242}" type="pres">
      <dgm:prSet presAssocID="{EB738241-64EC-4243-9833-63272C1508E7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A2FD9CF-DBD2-4F3D-A167-0E31CE581B20}" type="pres">
      <dgm:prSet presAssocID="{EB738241-64EC-4243-9833-63272C1508E7}" presName="childText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B61E1DE-2B1E-4875-84D2-BA359C9EE0A3}" type="pres">
      <dgm:prSet presAssocID="{D77A32FD-D1E8-436E-A4ED-67D4405BD950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0930E1A-10B8-49E5-9D5A-4C4DD675AF2E}" type="pres">
      <dgm:prSet presAssocID="{D77A32FD-D1E8-436E-A4ED-67D4405BD950}" presName="childText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0F87A9C-CFBC-4B6C-A51F-BBF135BB8B3E}" type="pres">
      <dgm:prSet presAssocID="{D34300CD-696E-4339-A13E-5714CB5E0888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DDE5FC9-A330-433E-A270-4C9914F72A93}" type="pres">
      <dgm:prSet presAssocID="{D34300CD-696E-4339-A13E-5714CB5E0888}" presName="childText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EB139B5-B875-4378-B1FB-7DC93F15AFA4}" type="pres">
      <dgm:prSet presAssocID="{9104F0F1-D1EE-4E70-812A-5B9FA796EA6A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795BD0-D8DD-4008-873F-BA0F94F89060}" type="pres">
      <dgm:prSet presAssocID="{9104F0F1-D1EE-4E70-812A-5B9FA796EA6A}" presName="childText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2617CDA-A7F1-4E26-9A4C-A0A804B1FCB9}" srcId="{EB738241-64EC-4243-9833-63272C1508E7}" destId="{15584CAA-F21D-496A-9632-EDD776F30444}" srcOrd="0" destOrd="0" parTransId="{EF44B5FE-AD4B-4672-BEE4-C6A4B40A7E71}" sibTransId="{0924351B-D58C-4D81-838B-4C490B02A546}"/>
    <dgm:cxn modelId="{0BED743E-1D77-494A-BA10-CB05756E0080}" type="presOf" srcId="{D34300CD-696E-4339-A13E-5714CB5E0888}" destId="{80F87A9C-CFBC-4B6C-A51F-BBF135BB8B3E}" srcOrd="0" destOrd="0" presId="urn:microsoft.com/office/officeart/2005/8/layout/vList2"/>
    <dgm:cxn modelId="{FCFAD84E-839B-4F39-924E-0339704169FD}" srcId="{D34300CD-696E-4339-A13E-5714CB5E0888}" destId="{F5C4615E-6852-4A63-ACE5-71300BC43CE2}" srcOrd="0" destOrd="0" parTransId="{4E4658B4-1A71-41D2-82BB-E491D5315611}" sibTransId="{9486E089-F214-419B-900E-88375A633D74}"/>
    <dgm:cxn modelId="{A0BA56F2-4CC1-4909-B20B-C88A74BBD16A}" type="presOf" srcId="{DD2B2E06-F833-4787-BD8F-05CBAF9A16AF}" destId="{03795BD0-D8DD-4008-873F-BA0F94F89060}" srcOrd="0" destOrd="1" presId="urn:microsoft.com/office/officeart/2005/8/layout/vList2"/>
    <dgm:cxn modelId="{7D22F070-793A-487A-BCC9-4064602F0C09}" type="presOf" srcId="{94282ABC-A082-49C6-A6BC-B0D992A1D1CF}" destId="{03795BD0-D8DD-4008-873F-BA0F94F89060}" srcOrd="0" destOrd="0" presId="urn:microsoft.com/office/officeart/2005/8/layout/vList2"/>
    <dgm:cxn modelId="{E514F847-375E-4BCE-BF4A-A474D5BBF4D5}" type="presOf" srcId="{F5C4615E-6852-4A63-ACE5-71300BC43CE2}" destId="{1DDE5FC9-A330-433E-A270-4C9914F72A93}" srcOrd="0" destOrd="0" presId="urn:microsoft.com/office/officeart/2005/8/layout/vList2"/>
    <dgm:cxn modelId="{26245585-6A74-4FD3-8D89-8CE4ED35198E}" srcId="{172D461F-0A0D-4939-A636-F20CD9826E1E}" destId="{D77A32FD-D1E8-436E-A4ED-67D4405BD950}" srcOrd="1" destOrd="0" parTransId="{0D1BEB6F-199D-4C8B-B284-4DA40AB1439E}" sibTransId="{97149DDE-5E64-48AB-BAE2-871FFE7B572F}"/>
    <dgm:cxn modelId="{7DC66179-C0F2-46A4-ACE2-8B0F62D8FF34}" srcId="{172D461F-0A0D-4939-A636-F20CD9826E1E}" destId="{D34300CD-696E-4339-A13E-5714CB5E0888}" srcOrd="2" destOrd="0" parTransId="{3F854641-FFA8-4FB3-BA50-6160AA538C70}" sibTransId="{083526AF-87A2-46FF-B795-9DEF5AF34528}"/>
    <dgm:cxn modelId="{817345D6-4302-4932-B644-FC056D3B7492}" srcId="{D77A32FD-D1E8-436E-A4ED-67D4405BD950}" destId="{1992AACF-9824-4393-9729-232AB41B3710}" srcOrd="0" destOrd="0" parTransId="{7EDDAEEC-D013-4041-A48A-1FA2774DA3A7}" sibTransId="{891E1BC5-2AA2-444A-867C-A950A425F76D}"/>
    <dgm:cxn modelId="{8BA7A4BE-BEC7-425E-BF2E-6D4AC31C7CFC}" type="presOf" srcId="{C58CD279-B54F-429E-8189-C1662722CFF6}" destId="{A0930E1A-10B8-49E5-9D5A-4C4DD675AF2E}" srcOrd="0" destOrd="1" presId="urn:microsoft.com/office/officeart/2005/8/layout/vList2"/>
    <dgm:cxn modelId="{3072F9BC-9A91-4B01-8BB5-8CE9CF1A31F0}" srcId="{9104F0F1-D1EE-4E70-812A-5B9FA796EA6A}" destId="{DD2B2E06-F833-4787-BD8F-05CBAF9A16AF}" srcOrd="1" destOrd="0" parTransId="{401D80EB-ECBF-4C09-8B7A-C04C51DE1352}" sibTransId="{A1AF7D24-0C7F-406C-8F19-E603C0AC6C6C}"/>
    <dgm:cxn modelId="{BE08FD7A-7165-4FB3-AFB3-7188E90F8582}" srcId="{D77A32FD-D1E8-436E-A4ED-67D4405BD950}" destId="{C58CD279-B54F-429E-8189-C1662722CFF6}" srcOrd="1" destOrd="0" parTransId="{A87DE40A-CE5A-416C-9966-A6425EACC0E1}" sibTransId="{39052B3C-0322-41DF-A86E-0018352B530B}"/>
    <dgm:cxn modelId="{40E35637-F3F8-48A6-94F3-851C3821F0E3}" type="presOf" srcId="{D77A32FD-D1E8-436E-A4ED-67D4405BD950}" destId="{6B61E1DE-2B1E-4875-84D2-BA359C9EE0A3}" srcOrd="0" destOrd="0" presId="urn:microsoft.com/office/officeart/2005/8/layout/vList2"/>
    <dgm:cxn modelId="{28EE05D8-3952-47C5-A564-D829D1185E0F}" type="presOf" srcId="{9104F0F1-D1EE-4E70-812A-5B9FA796EA6A}" destId="{3EB139B5-B875-4378-B1FB-7DC93F15AFA4}" srcOrd="0" destOrd="0" presId="urn:microsoft.com/office/officeart/2005/8/layout/vList2"/>
    <dgm:cxn modelId="{85922743-55FA-42E9-9B78-F1058029219A}" srcId="{172D461F-0A0D-4939-A636-F20CD9826E1E}" destId="{9104F0F1-D1EE-4E70-812A-5B9FA796EA6A}" srcOrd="3" destOrd="0" parTransId="{EECBA3A9-ACA2-462F-A7C0-323A16F54775}" sibTransId="{3ECC6FFC-C4F8-43C5-86BD-E9932D8D65C4}"/>
    <dgm:cxn modelId="{DFD87D24-1F5B-4BF8-B21B-E6863131A798}" srcId="{D77A32FD-D1E8-436E-A4ED-67D4405BD950}" destId="{EEC5E84C-C821-458A-8B40-BF06EDF2F94C}" srcOrd="2" destOrd="0" parTransId="{40CD11ED-9B9A-4277-80A0-CA5CA3D5B958}" sibTransId="{CEBE4D9A-28E4-4E7F-8ADD-F712AAD896F4}"/>
    <dgm:cxn modelId="{EAAC66A8-6432-46DE-95DD-5A9599371525}" srcId="{172D461F-0A0D-4939-A636-F20CD9826E1E}" destId="{EB738241-64EC-4243-9833-63272C1508E7}" srcOrd="0" destOrd="0" parTransId="{1AA7A64C-71FC-452F-8315-178C9229607C}" sibTransId="{ECC5B907-EC6C-45E6-B649-A43606A8A2BC}"/>
    <dgm:cxn modelId="{AC0027EC-E3AE-4516-92F6-C87651C4079F}" type="presOf" srcId="{15584CAA-F21D-496A-9632-EDD776F30444}" destId="{1A2FD9CF-DBD2-4F3D-A167-0E31CE581B20}" srcOrd="0" destOrd="0" presId="urn:microsoft.com/office/officeart/2005/8/layout/vList2"/>
    <dgm:cxn modelId="{79E785A8-A4AA-432C-92CA-56A6AF491BE0}" type="presOf" srcId="{172D461F-0A0D-4939-A636-F20CD9826E1E}" destId="{E04E35EC-F501-4E8A-B97B-E3B31552F577}" srcOrd="0" destOrd="0" presId="urn:microsoft.com/office/officeart/2005/8/layout/vList2"/>
    <dgm:cxn modelId="{22C8668A-6ED0-43D4-9B6A-4327595901B0}" type="presOf" srcId="{EB738241-64EC-4243-9833-63272C1508E7}" destId="{0787721F-122F-4ED4-AEC3-FA1A1CA59242}" srcOrd="0" destOrd="0" presId="urn:microsoft.com/office/officeart/2005/8/layout/vList2"/>
    <dgm:cxn modelId="{8C1B4950-0B07-4B38-8389-2F159D639B92}" srcId="{9104F0F1-D1EE-4E70-812A-5B9FA796EA6A}" destId="{94282ABC-A082-49C6-A6BC-B0D992A1D1CF}" srcOrd="0" destOrd="0" parTransId="{68FBA947-5E4A-4147-B416-856D8E195C8D}" sibTransId="{019F6D38-1F7F-4C02-B6EC-C8D33A89EABA}"/>
    <dgm:cxn modelId="{CF7F6D49-B683-4CAA-B5A6-E34CA7E4C039}" type="presOf" srcId="{1992AACF-9824-4393-9729-232AB41B3710}" destId="{A0930E1A-10B8-49E5-9D5A-4C4DD675AF2E}" srcOrd="0" destOrd="0" presId="urn:microsoft.com/office/officeart/2005/8/layout/vList2"/>
    <dgm:cxn modelId="{D8F8700B-87FD-446B-A146-E5EC2615FE1A}" type="presOf" srcId="{EEC5E84C-C821-458A-8B40-BF06EDF2F94C}" destId="{A0930E1A-10B8-49E5-9D5A-4C4DD675AF2E}" srcOrd="0" destOrd="2" presId="urn:microsoft.com/office/officeart/2005/8/layout/vList2"/>
    <dgm:cxn modelId="{887171C8-E938-4F02-8372-73F1F146F276}" type="presParOf" srcId="{E04E35EC-F501-4E8A-B97B-E3B31552F577}" destId="{0787721F-122F-4ED4-AEC3-FA1A1CA59242}" srcOrd="0" destOrd="0" presId="urn:microsoft.com/office/officeart/2005/8/layout/vList2"/>
    <dgm:cxn modelId="{4E2FC63A-6FBA-4196-8E4E-610A24619782}" type="presParOf" srcId="{E04E35EC-F501-4E8A-B97B-E3B31552F577}" destId="{1A2FD9CF-DBD2-4F3D-A167-0E31CE581B20}" srcOrd="1" destOrd="0" presId="urn:microsoft.com/office/officeart/2005/8/layout/vList2"/>
    <dgm:cxn modelId="{29C9415A-5F3E-4A72-B28D-0714F3324D76}" type="presParOf" srcId="{E04E35EC-F501-4E8A-B97B-E3B31552F577}" destId="{6B61E1DE-2B1E-4875-84D2-BA359C9EE0A3}" srcOrd="2" destOrd="0" presId="urn:microsoft.com/office/officeart/2005/8/layout/vList2"/>
    <dgm:cxn modelId="{A8A7D835-197A-4465-BE80-51A2FF140AF3}" type="presParOf" srcId="{E04E35EC-F501-4E8A-B97B-E3B31552F577}" destId="{A0930E1A-10B8-49E5-9D5A-4C4DD675AF2E}" srcOrd="3" destOrd="0" presId="urn:microsoft.com/office/officeart/2005/8/layout/vList2"/>
    <dgm:cxn modelId="{488F6657-633C-4162-A5E5-6C405D2C69AC}" type="presParOf" srcId="{E04E35EC-F501-4E8A-B97B-E3B31552F577}" destId="{80F87A9C-CFBC-4B6C-A51F-BBF135BB8B3E}" srcOrd="4" destOrd="0" presId="urn:microsoft.com/office/officeart/2005/8/layout/vList2"/>
    <dgm:cxn modelId="{2633BCDD-098B-4FF8-8F75-3CBAEE68AFFE}" type="presParOf" srcId="{E04E35EC-F501-4E8A-B97B-E3B31552F577}" destId="{1DDE5FC9-A330-433E-A270-4C9914F72A93}" srcOrd="5" destOrd="0" presId="urn:microsoft.com/office/officeart/2005/8/layout/vList2"/>
    <dgm:cxn modelId="{246341F5-0FF7-4489-AB8B-7EB8F3CED9EE}" type="presParOf" srcId="{E04E35EC-F501-4E8A-B97B-E3B31552F577}" destId="{3EB139B5-B875-4378-B1FB-7DC93F15AFA4}" srcOrd="6" destOrd="0" presId="urn:microsoft.com/office/officeart/2005/8/layout/vList2"/>
    <dgm:cxn modelId="{FB1F8EE3-29D2-4E91-A6B4-4FCCC9741B69}" type="presParOf" srcId="{E04E35EC-F501-4E8A-B97B-E3B31552F577}" destId="{03795BD0-D8DD-4008-873F-BA0F94F89060}" srcOrd="7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B340A18-94F4-4EFA-98B5-B86CBAFA6FE2}" type="doc">
      <dgm:prSet loTypeId="urn:microsoft.com/office/officeart/2005/8/layout/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E1746A70-E14F-41B9-B4C2-5A58BDA5AFFE}">
      <dgm:prSet custT="1"/>
      <dgm:spPr/>
      <dgm:t>
        <a:bodyPr/>
        <a:lstStyle/>
        <a:p>
          <a:r>
            <a:rPr lang="hr-HR" sz="2000" dirty="0">
              <a:latin typeface="Cambria" panose="02040503050406030204" pitchFamily="18" charset="0"/>
              <a:ea typeface="Cambria" panose="02040503050406030204" pitchFamily="18" charset="0"/>
            </a:rPr>
            <a:t>1. Pomicanje odgovornosti</a:t>
          </a:r>
          <a:endParaRPr lang="en-US" sz="2000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E33D3CCE-E6B4-4CFB-B06D-B6E70A1EAB51}" type="parTrans" cxnId="{65D657FE-95CD-40DD-BC94-3A09B5F9B6E4}">
      <dgm:prSet/>
      <dgm:spPr/>
      <dgm:t>
        <a:bodyPr/>
        <a:lstStyle/>
        <a:p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F0FBD678-163B-440E-BA3E-E82517B26D14}" type="sibTrans" cxnId="{65D657FE-95CD-40DD-BC94-3A09B5F9B6E4}">
      <dgm:prSet/>
      <dgm:spPr/>
      <dgm:t>
        <a:bodyPr/>
        <a:lstStyle/>
        <a:p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5D5B6535-C331-4DC1-839B-B19AF5028E5F}">
      <dgm:prSet/>
      <dgm:spPr/>
      <dgm:t>
        <a:bodyPr/>
        <a:lstStyle/>
        <a:p>
          <a:r>
            <a:rPr lang="hr-HR">
              <a:latin typeface="Cambria" panose="02040503050406030204" pitchFamily="18" charset="0"/>
              <a:ea typeface="Cambria" panose="02040503050406030204" pitchFamily="18" charset="0"/>
            </a:rPr>
            <a:t>Terapeut u početku pomaže u postavljanju dnevnog reda, u identificiranju i mijenjanju pacijentovih AM, u oblikovanju DZ i u sažimanju seanse</a:t>
          </a:r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A2587BD7-B28B-402F-B9B4-02A559525F03}" type="parTrans" cxnId="{56ECAA9D-3314-4D96-BA7D-C2A4EED649CC}">
      <dgm:prSet/>
      <dgm:spPr/>
      <dgm:t>
        <a:bodyPr/>
        <a:lstStyle/>
        <a:p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04A020BD-C829-4A90-8547-B72EB5C47DA4}" type="sibTrans" cxnId="{56ECAA9D-3314-4D96-BA7D-C2A4EED649CC}">
      <dgm:prSet/>
      <dgm:spPr/>
      <dgm:t>
        <a:bodyPr/>
        <a:lstStyle/>
        <a:p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AD4C308B-654D-48B2-9BE6-B4892628285C}">
      <dgm:prSet/>
      <dgm:spPr/>
      <dgm:t>
        <a:bodyPr/>
        <a:lstStyle/>
        <a:p>
          <a:r>
            <a:rPr lang="hr-HR" dirty="0">
              <a:latin typeface="Cambria" panose="02040503050406030204" pitchFamily="18" charset="0"/>
              <a:ea typeface="Cambria" panose="02040503050406030204" pitchFamily="18" charset="0"/>
            </a:rPr>
            <a:t>Prema kraju terapije, pacijent samostalno određuje većina tema dnevnog reda koristeći naučene postupke (zapis disfunkcionalnih misli, kreira svoju DZ, sažima seansu)</a:t>
          </a:r>
          <a:endParaRPr lang="en-US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D0C2F33E-D284-4259-BE9E-557D62D04A0E}" type="parTrans" cxnId="{2B20FB75-78A3-4743-883F-68CAE6EABD11}">
      <dgm:prSet/>
      <dgm:spPr/>
      <dgm:t>
        <a:bodyPr/>
        <a:lstStyle/>
        <a:p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B7ACBB00-752C-4C7D-A56E-33C64124D24D}" type="sibTrans" cxnId="{2B20FB75-78A3-4743-883F-68CAE6EABD11}">
      <dgm:prSet/>
      <dgm:spPr/>
      <dgm:t>
        <a:bodyPr/>
        <a:lstStyle/>
        <a:p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3B0FFF55-9D23-4FDB-9D91-6E10A5287C18}">
      <dgm:prSet custT="1"/>
      <dgm:spPr/>
      <dgm:t>
        <a:bodyPr/>
        <a:lstStyle/>
        <a:p>
          <a:r>
            <a:rPr lang="hr-HR" sz="2000" dirty="0">
              <a:latin typeface="Cambria" panose="02040503050406030204" pitchFamily="18" charset="0"/>
              <a:ea typeface="Cambria" panose="02040503050406030204" pitchFamily="18" charset="0"/>
            </a:rPr>
            <a:t>2. Naglasak na AM, bazična vjerovanja i bihevioralne promjene</a:t>
          </a:r>
          <a:endParaRPr lang="en-US" sz="2000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5E1CB368-97CF-45FB-ADAC-9CAEA97A10C3}" type="parTrans" cxnId="{BEAA467F-0D29-4EA7-BC6A-1F089B463F50}">
      <dgm:prSet/>
      <dgm:spPr/>
      <dgm:t>
        <a:bodyPr/>
        <a:lstStyle/>
        <a:p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7D6FE220-51FB-42A6-B119-230E09F313F5}" type="sibTrans" cxnId="{BEAA467F-0D29-4EA7-BC6A-1F089B463F50}">
      <dgm:prSet/>
      <dgm:spPr/>
      <dgm:t>
        <a:bodyPr/>
        <a:lstStyle/>
        <a:p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3076610C-EC07-4AAE-8A7D-1B42BD0D9AD5}">
      <dgm:prSet/>
      <dgm:spPr/>
      <dgm:t>
        <a:bodyPr/>
        <a:lstStyle/>
        <a:p>
          <a:r>
            <a:rPr lang="hr-HR" dirty="0">
              <a:latin typeface="Cambria" panose="02040503050406030204" pitchFamily="18" charset="0"/>
              <a:ea typeface="Cambria" panose="02040503050406030204" pitchFamily="18" charset="0"/>
            </a:rPr>
            <a:t>Ponašajna promjena kao provjera misli ili vjerovanja ili uvježbavanje novih vještina</a:t>
          </a:r>
          <a:endParaRPr lang="en-US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2FCBD240-58D5-4359-AA42-96B496D1BE56}" type="parTrans" cxnId="{15D9FF1B-3A36-42EE-AD50-24B9B44E5161}">
      <dgm:prSet/>
      <dgm:spPr/>
      <dgm:t>
        <a:bodyPr/>
        <a:lstStyle/>
        <a:p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7A50261C-8D90-41BA-8782-8D82AABE8728}" type="sibTrans" cxnId="{15D9FF1B-3A36-42EE-AD50-24B9B44E5161}">
      <dgm:prSet/>
      <dgm:spPr/>
      <dgm:t>
        <a:bodyPr/>
        <a:lstStyle/>
        <a:p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F7A9EA0D-378F-4489-9C16-E5519907F100}">
      <dgm:prSet custT="1"/>
      <dgm:spPr/>
      <dgm:t>
        <a:bodyPr/>
        <a:lstStyle/>
        <a:p>
          <a:r>
            <a:rPr lang="hr-HR" sz="2000" dirty="0">
              <a:latin typeface="Cambria" panose="02040503050406030204" pitchFamily="18" charset="0"/>
              <a:ea typeface="Cambria" panose="02040503050406030204" pitchFamily="18" charset="0"/>
            </a:rPr>
            <a:t>3. Priprema pacijenta za završetak i prevenciju povrata simptoma</a:t>
          </a:r>
          <a:endParaRPr lang="en-US" sz="2000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EFA42F01-2484-4C37-AD57-3AFF8FD9645F}" type="parTrans" cxnId="{27DA9314-4180-44AF-9A7E-452446371977}">
      <dgm:prSet/>
      <dgm:spPr/>
      <dgm:t>
        <a:bodyPr/>
        <a:lstStyle/>
        <a:p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7B1E2640-285F-498B-A1E0-1A099190D7A9}" type="sibTrans" cxnId="{27DA9314-4180-44AF-9A7E-452446371977}">
      <dgm:prSet/>
      <dgm:spPr/>
      <dgm:t>
        <a:bodyPr/>
        <a:lstStyle/>
        <a:p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42B29DDF-EC31-467E-8344-CB792E6C6835}">
      <dgm:prSet/>
      <dgm:spPr/>
      <dgm:t>
        <a:bodyPr/>
        <a:lstStyle/>
        <a:p>
          <a:r>
            <a:rPr lang="hr-HR">
              <a:latin typeface="Cambria" panose="02040503050406030204" pitchFamily="18" charset="0"/>
              <a:ea typeface="Cambria" panose="02040503050406030204" pitchFamily="18" charset="0"/>
            </a:rPr>
            <a:t>Konceptualizacija i vođenje bilješki</a:t>
          </a:r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C37A2268-130E-405F-90D0-CDD523F0FD8A}" type="parTrans" cxnId="{9D2ACB05-E2CC-4392-B5AE-E05950B0282C}">
      <dgm:prSet/>
      <dgm:spPr/>
      <dgm:t>
        <a:bodyPr/>
        <a:lstStyle/>
        <a:p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DA8AA88D-E3F5-4C4E-B381-02998AF46B01}" type="sibTrans" cxnId="{9D2ACB05-E2CC-4392-B5AE-E05950B0282C}">
      <dgm:prSet/>
      <dgm:spPr/>
      <dgm:t>
        <a:bodyPr/>
        <a:lstStyle/>
        <a:p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F6486295-7717-4CC9-AA40-FE0FB64A8C56}" type="pres">
      <dgm:prSet presAssocID="{BB340A18-94F4-4EFA-98B5-B86CBAFA6FE2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5ABD16A-C62F-4624-85A9-2F8CF4076DF4}" type="pres">
      <dgm:prSet presAssocID="{E1746A70-E14F-41B9-B4C2-5A58BDA5AFFE}" presName="parentLin" presStyleCnt="0"/>
      <dgm:spPr/>
    </dgm:pt>
    <dgm:pt modelId="{FB718266-3210-4EF3-9B34-AF3240ABAC58}" type="pres">
      <dgm:prSet presAssocID="{E1746A70-E14F-41B9-B4C2-5A58BDA5AFFE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5B8169E6-9C8F-4C81-9A44-6309410CD806}" type="pres">
      <dgm:prSet presAssocID="{E1746A70-E14F-41B9-B4C2-5A58BDA5AFFE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7429BD6-1884-425C-B300-6CBFD9EC2FD4}" type="pres">
      <dgm:prSet presAssocID="{E1746A70-E14F-41B9-B4C2-5A58BDA5AFFE}" presName="negativeSpace" presStyleCnt="0"/>
      <dgm:spPr/>
    </dgm:pt>
    <dgm:pt modelId="{C18FEECA-C2EC-4A35-AC2F-930CC03CC190}" type="pres">
      <dgm:prSet presAssocID="{E1746A70-E14F-41B9-B4C2-5A58BDA5AFFE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3B64740-C465-4AC2-B046-B2558939EF41}" type="pres">
      <dgm:prSet presAssocID="{F0FBD678-163B-440E-BA3E-E82517B26D14}" presName="spaceBetweenRectangles" presStyleCnt="0"/>
      <dgm:spPr/>
    </dgm:pt>
    <dgm:pt modelId="{0D7087FB-EDB0-453E-83CE-CC2413904B71}" type="pres">
      <dgm:prSet presAssocID="{3B0FFF55-9D23-4FDB-9D91-6E10A5287C18}" presName="parentLin" presStyleCnt="0"/>
      <dgm:spPr/>
    </dgm:pt>
    <dgm:pt modelId="{8D476CF9-4974-4920-80E6-A075DED70C98}" type="pres">
      <dgm:prSet presAssocID="{3B0FFF55-9D23-4FDB-9D91-6E10A5287C18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9089FE84-C45C-4BB9-B79A-AF8A89CBC711}" type="pres">
      <dgm:prSet presAssocID="{3B0FFF55-9D23-4FDB-9D91-6E10A5287C18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5B1E478-39A8-4F4B-9C02-4D88728C7D18}" type="pres">
      <dgm:prSet presAssocID="{3B0FFF55-9D23-4FDB-9D91-6E10A5287C18}" presName="negativeSpace" presStyleCnt="0"/>
      <dgm:spPr/>
    </dgm:pt>
    <dgm:pt modelId="{EDE8B515-7263-413C-AAC8-7547372D2D50}" type="pres">
      <dgm:prSet presAssocID="{3B0FFF55-9D23-4FDB-9D91-6E10A5287C18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BFBA69D-85D9-4172-A2CE-738FB2601349}" type="pres">
      <dgm:prSet presAssocID="{7D6FE220-51FB-42A6-B119-230E09F313F5}" presName="spaceBetweenRectangles" presStyleCnt="0"/>
      <dgm:spPr/>
    </dgm:pt>
    <dgm:pt modelId="{82FB9C6F-AE7B-4F4A-BF72-072FCE44D7D8}" type="pres">
      <dgm:prSet presAssocID="{F7A9EA0D-378F-4489-9C16-E5519907F100}" presName="parentLin" presStyleCnt="0"/>
      <dgm:spPr/>
    </dgm:pt>
    <dgm:pt modelId="{DA080094-77A4-4936-BF63-9FF7F65BA433}" type="pres">
      <dgm:prSet presAssocID="{F7A9EA0D-378F-4489-9C16-E5519907F100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BCC74E15-CB4E-495D-A50C-2DF060C856E1}" type="pres">
      <dgm:prSet presAssocID="{F7A9EA0D-378F-4489-9C16-E5519907F100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D3AA0D-4BBA-4187-A1D2-9D75907762F6}" type="pres">
      <dgm:prSet presAssocID="{F7A9EA0D-378F-4489-9C16-E5519907F100}" presName="negativeSpace" presStyleCnt="0"/>
      <dgm:spPr/>
    </dgm:pt>
    <dgm:pt modelId="{077BEECF-3BB7-4C51-B936-323CB670EBC1}" type="pres">
      <dgm:prSet presAssocID="{F7A9EA0D-378F-4489-9C16-E5519907F100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5D9FF1B-3A36-42EE-AD50-24B9B44E5161}" srcId="{3B0FFF55-9D23-4FDB-9D91-6E10A5287C18}" destId="{3076610C-EC07-4AAE-8A7D-1B42BD0D9AD5}" srcOrd="0" destOrd="0" parTransId="{2FCBD240-58D5-4359-AA42-96B496D1BE56}" sibTransId="{7A50261C-8D90-41BA-8782-8D82AABE8728}"/>
    <dgm:cxn modelId="{2B20FB75-78A3-4743-883F-68CAE6EABD11}" srcId="{E1746A70-E14F-41B9-B4C2-5A58BDA5AFFE}" destId="{AD4C308B-654D-48B2-9BE6-B4892628285C}" srcOrd="1" destOrd="0" parTransId="{D0C2F33E-D284-4259-BE9E-557D62D04A0E}" sibTransId="{B7ACBB00-752C-4C7D-A56E-33C64124D24D}"/>
    <dgm:cxn modelId="{A817839B-6D68-4E50-87B5-A2A4A9B3889E}" type="presOf" srcId="{F7A9EA0D-378F-4489-9C16-E5519907F100}" destId="{BCC74E15-CB4E-495D-A50C-2DF060C856E1}" srcOrd="1" destOrd="0" presId="urn:microsoft.com/office/officeart/2005/8/layout/list1"/>
    <dgm:cxn modelId="{27DA9314-4180-44AF-9A7E-452446371977}" srcId="{BB340A18-94F4-4EFA-98B5-B86CBAFA6FE2}" destId="{F7A9EA0D-378F-4489-9C16-E5519907F100}" srcOrd="2" destOrd="0" parTransId="{EFA42F01-2484-4C37-AD57-3AFF8FD9645F}" sibTransId="{7B1E2640-285F-498B-A1E0-1A099190D7A9}"/>
    <dgm:cxn modelId="{9D2ACB05-E2CC-4392-B5AE-E05950B0282C}" srcId="{F7A9EA0D-378F-4489-9C16-E5519907F100}" destId="{42B29DDF-EC31-467E-8344-CB792E6C6835}" srcOrd="0" destOrd="0" parTransId="{C37A2268-130E-405F-90D0-CDD523F0FD8A}" sibTransId="{DA8AA88D-E3F5-4C4E-B381-02998AF46B01}"/>
    <dgm:cxn modelId="{ABDF443C-6C79-46A0-B81A-E44C8D9C3F28}" type="presOf" srcId="{E1746A70-E14F-41B9-B4C2-5A58BDA5AFFE}" destId="{FB718266-3210-4EF3-9B34-AF3240ABAC58}" srcOrd="0" destOrd="0" presId="urn:microsoft.com/office/officeart/2005/8/layout/list1"/>
    <dgm:cxn modelId="{3409AEBB-6CC0-451D-B28D-CCEF99634A17}" type="presOf" srcId="{42B29DDF-EC31-467E-8344-CB792E6C6835}" destId="{077BEECF-3BB7-4C51-B936-323CB670EBC1}" srcOrd="0" destOrd="0" presId="urn:microsoft.com/office/officeart/2005/8/layout/list1"/>
    <dgm:cxn modelId="{83A118B4-07AB-4E37-8536-D321C928CD6C}" type="presOf" srcId="{F7A9EA0D-378F-4489-9C16-E5519907F100}" destId="{DA080094-77A4-4936-BF63-9FF7F65BA433}" srcOrd="0" destOrd="0" presId="urn:microsoft.com/office/officeart/2005/8/layout/list1"/>
    <dgm:cxn modelId="{9D27C9F0-0207-46BC-835A-C56B13CDF61D}" type="presOf" srcId="{5D5B6535-C331-4DC1-839B-B19AF5028E5F}" destId="{C18FEECA-C2EC-4A35-AC2F-930CC03CC190}" srcOrd="0" destOrd="0" presId="urn:microsoft.com/office/officeart/2005/8/layout/list1"/>
    <dgm:cxn modelId="{55EC16FF-DA6E-473D-A102-B3E0F421ED2E}" type="presOf" srcId="{3076610C-EC07-4AAE-8A7D-1B42BD0D9AD5}" destId="{EDE8B515-7263-413C-AAC8-7547372D2D50}" srcOrd="0" destOrd="0" presId="urn:microsoft.com/office/officeart/2005/8/layout/list1"/>
    <dgm:cxn modelId="{38A49B54-8DE9-4BA9-8B76-51B694B74069}" type="presOf" srcId="{AD4C308B-654D-48B2-9BE6-B4892628285C}" destId="{C18FEECA-C2EC-4A35-AC2F-930CC03CC190}" srcOrd="0" destOrd="1" presId="urn:microsoft.com/office/officeart/2005/8/layout/list1"/>
    <dgm:cxn modelId="{957FFE10-0982-4B75-A464-2691CDF8215F}" type="presOf" srcId="{3B0FFF55-9D23-4FDB-9D91-6E10A5287C18}" destId="{8D476CF9-4974-4920-80E6-A075DED70C98}" srcOrd="0" destOrd="0" presId="urn:microsoft.com/office/officeart/2005/8/layout/list1"/>
    <dgm:cxn modelId="{A69015F3-CCC4-4EA2-A713-62607DF0ECE4}" type="presOf" srcId="{BB340A18-94F4-4EFA-98B5-B86CBAFA6FE2}" destId="{F6486295-7717-4CC9-AA40-FE0FB64A8C56}" srcOrd="0" destOrd="0" presId="urn:microsoft.com/office/officeart/2005/8/layout/list1"/>
    <dgm:cxn modelId="{65D657FE-95CD-40DD-BC94-3A09B5F9B6E4}" srcId="{BB340A18-94F4-4EFA-98B5-B86CBAFA6FE2}" destId="{E1746A70-E14F-41B9-B4C2-5A58BDA5AFFE}" srcOrd="0" destOrd="0" parTransId="{E33D3CCE-E6B4-4CFB-B06D-B6E70A1EAB51}" sibTransId="{F0FBD678-163B-440E-BA3E-E82517B26D14}"/>
    <dgm:cxn modelId="{56ECAA9D-3314-4D96-BA7D-C2A4EED649CC}" srcId="{E1746A70-E14F-41B9-B4C2-5A58BDA5AFFE}" destId="{5D5B6535-C331-4DC1-839B-B19AF5028E5F}" srcOrd="0" destOrd="0" parTransId="{A2587BD7-B28B-402F-B9B4-02A559525F03}" sibTransId="{04A020BD-C829-4A90-8547-B72EB5C47DA4}"/>
    <dgm:cxn modelId="{DFC093FB-5F08-461D-A2A4-228013F0128B}" type="presOf" srcId="{E1746A70-E14F-41B9-B4C2-5A58BDA5AFFE}" destId="{5B8169E6-9C8F-4C81-9A44-6309410CD806}" srcOrd="1" destOrd="0" presId="urn:microsoft.com/office/officeart/2005/8/layout/list1"/>
    <dgm:cxn modelId="{83EE4DDA-D6D9-4540-B997-B152E230462C}" type="presOf" srcId="{3B0FFF55-9D23-4FDB-9D91-6E10A5287C18}" destId="{9089FE84-C45C-4BB9-B79A-AF8A89CBC711}" srcOrd="1" destOrd="0" presId="urn:microsoft.com/office/officeart/2005/8/layout/list1"/>
    <dgm:cxn modelId="{BEAA467F-0D29-4EA7-BC6A-1F089B463F50}" srcId="{BB340A18-94F4-4EFA-98B5-B86CBAFA6FE2}" destId="{3B0FFF55-9D23-4FDB-9D91-6E10A5287C18}" srcOrd="1" destOrd="0" parTransId="{5E1CB368-97CF-45FB-ADAC-9CAEA97A10C3}" sibTransId="{7D6FE220-51FB-42A6-B119-230E09F313F5}"/>
    <dgm:cxn modelId="{1149EA7E-3569-4518-8180-78AA77E030BA}" type="presParOf" srcId="{F6486295-7717-4CC9-AA40-FE0FB64A8C56}" destId="{D5ABD16A-C62F-4624-85A9-2F8CF4076DF4}" srcOrd="0" destOrd="0" presId="urn:microsoft.com/office/officeart/2005/8/layout/list1"/>
    <dgm:cxn modelId="{4EE01B0A-9FA0-49F0-A718-F3D4445D2C64}" type="presParOf" srcId="{D5ABD16A-C62F-4624-85A9-2F8CF4076DF4}" destId="{FB718266-3210-4EF3-9B34-AF3240ABAC58}" srcOrd="0" destOrd="0" presId="urn:microsoft.com/office/officeart/2005/8/layout/list1"/>
    <dgm:cxn modelId="{3F60CC6D-AE76-4831-A91C-0C0B3A3FBE25}" type="presParOf" srcId="{D5ABD16A-C62F-4624-85A9-2F8CF4076DF4}" destId="{5B8169E6-9C8F-4C81-9A44-6309410CD806}" srcOrd="1" destOrd="0" presId="urn:microsoft.com/office/officeart/2005/8/layout/list1"/>
    <dgm:cxn modelId="{5C6E2972-10D1-493B-AA62-130357DDEFA5}" type="presParOf" srcId="{F6486295-7717-4CC9-AA40-FE0FB64A8C56}" destId="{D7429BD6-1884-425C-B300-6CBFD9EC2FD4}" srcOrd="1" destOrd="0" presId="urn:microsoft.com/office/officeart/2005/8/layout/list1"/>
    <dgm:cxn modelId="{C6F5FA0A-5123-494D-98FB-C25AE6DB2E94}" type="presParOf" srcId="{F6486295-7717-4CC9-AA40-FE0FB64A8C56}" destId="{C18FEECA-C2EC-4A35-AC2F-930CC03CC190}" srcOrd="2" destOrd="0" presId="urn:microsoft.com/office/officeart/2005/8/layout/list1"/>
    <dgm:cxn modelId="{4E5B9622-FA7E-4779-8C1C-995727A0D91A}" type="presParOf" srcId="{F6486295-7717-4CC9-AA40-FE0FB64A8C56}" destId="{B3B64740-C465-4AC2-B046-B2558939EF41}" srcOrd="3" destOrd="0" presId="urn:microsoft.com/office/officeart/2005/8/layout/list1"/>
    <dgm:cxn modelId="{D9303AD0-E6B1-40C1-89B3-4077C5ABCC12}" type="presParOf" srcId="{F6486295-7717-4CC9-AA40-FE0FB64A8C56}" destId="{0D7087FB-EDB0-453E-83CE-CC2413904B71}" srcOrd="4" destOrd="0" presId="urn:microsoft.com/office/officeart/2005/8/layout/list1"/>
    <dgm:cxn modelId="{04088C45-C414-444A-A91D-966929DE38D0}" type="presParOf" srcId="{0D7087FB-EDB0-453E-83CE-CC2413904B71}" destId="{8D476CF9-4974-4920-80E6-A075DED70C98}" srcOrd="0" destOrd="0" presId="urn:microsoft.com/office/officeart/2005/8/layout/list1"/>
    <dgm:cxn modelId="{A5391CBF-F444-4AC7-92F0-FF8009860013}" type="presParOf" srcId="{0D7087FB-EDB0-453E-83CE-CC2413904B71}" destId="{9089FE84-C45C-4BB9-B79A-AF8A89CBC711}" srcOrd="1" destOrd="0" presId="urn:microsoft.com/office/officeart/2005/8/layout/list1"/>
    <dgm:cxn modelId="{8D3BAC86-6494-4835-9DFE-FB3131B7E124}" type="presParOf" srcId="{F6486295-7717-4CC9-AA40-FE0FB64A8C56}" destId="{35B1E478-39A8-4F4B-9C02-4D88728C7D18}" srcOrd="5" destOrd="0" presId="urn:microsoft.com/office/officeart/2005/8/layout/list1"/>
    <dgm:cxn modelId="{471BAA30-42B9-4048-95B8-9DAE373102A6}" type="presParOf" srcId="{F6486295-7717-4CC9-AA40-FE0FB64A8C56}" destId="{EDE8B515-7263-413C-AAC8-7547372D2D50}" srcOrd="6" destOrd="0" presId="urn:microsoft.com/office/officeart/2005/8/layout/list1"/>
    <dgm:cxn modelId="{1D0FA95F-D2D5-4404-ACB7-F4CF9A121CC1}" type="presParOf" srcId="{F6486295-7717-4CC9-AA40-FE0FB64A8C56}" destId="{DBFBA69D-85D9-4172-A2CE-738FB2601349}" srcOrd="7" destOrd="0" presId="urn:microsoft.com/office/officeart/2005/8/layout/list1"/>
    <dgm:cxn modelId="{E3B04A87-2B53-44C2-85E3-3B15392EB586}" type="presParOf" srcId="{F6486295-7717-4CC9-AA40-FE0FB64A8C56}" destId="{82FB9C6F-AE7B-4F4A-BF72-072FCE44D7D8}" srcOrd="8" destOrd="0" presId="urn:microsoft.com/office/officeart/2005/8/layout/list1"/>
    <dgm:cxn modelId="{5E1F37D5-49A0-4953-B5AC-DC6B466CAB68}" type="presParOf" srcId="{82FB9C6F-AE7B-4F4A-BF72-072FCE44D7D8}" destId="{DA080094-77A4-4936-BF63-9FF7F65BA433}" srcOrd="0" destOrd="0" presId="urn:microsoft.com/office/officeart/2005/8/layout/list1"/>
    <dgm:cxn modelId="{144CA783-7F3B-4F60-9567-D9E3A3E4C87F}" type="presParOf" srcId="{82FB9C6F-AE7B-4F4A-BF72-072FCE44D7D8}" destId="{BCC74E15-CB4E-495D-A50C-2DF060C856E1}" srcOrd="1" destOrd="0" presId="urn:microsoft.com/office/officeart/2005/8/layout/list1"/>
    <dgm:cxn modelId="{0CB03766-162A-4326-8237-6349552E65D2}" type="presParOf" srcId="{F6486295-7717-4CC9-AA40-FE0FB64A8C56}" destId="{77D3AA0D-4BBA-4187-A1D2-9D75907762F6}" srcOrd="9" destOrd="0" presId="urn:microsoft.com/office/officeart/2005/8/layout/list1"/>
    <dgm:cxn modelId="{E8B77DC5-6E56-4B24-B372-BD6A99CE6FC9}" type="presParOf" srcId="{F6486295-7717-4CC9-AA40-FE0FB64A8C56}" destId="{077BEECF-3BB7-4C51-B936-323CB670EBC1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18C584D-017D-4667-912D-B90E0F88F9B3}" type="doc">
      <dgm:prSet loTypeId="urn:microsoft.com/office/officeart/2005/8/layout/vList3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2D882253-56DD-412F-9C64-7730EFC68328}">
      <dgm:prSet/>
      <dgm:spPr/>
      <dgm:t>
        <a:bodyPr/>
        <a:lstStyle/>
        <a:p>
          <a:r>
            <a:rPr lang="hr-HR" dirty="0">
              <a:latin typeface="Cambria" panose="02040503050406030204" pitchFamily="18" charset="0"/>
              <a:ea typeface="Cambria" panose="02040503050406030204" pitchFamily="18" charset="0"/>
            </a:rPr>
            <a:t>Izoštriti vještinu upoznavanja</a:t>
          </a:r>
          <a:endParaRPr lang="en-US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36E00F16-435B-442A-B462-DC3E4B4D1662}" type="parTrans" cxnId="{32111DBE-1069-42F1-8A60-FF6AA35C374B}">
      <dgm:prSet/>
      <dgm:spPr/>
      <dgm:t>
        <a:bodyPr/>
        <a:lstStyle/>
        <a:p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671EF328-55AE-44BE-A360-4665FDE469D8}" type="sibTrans" cxnId="{32111DBE-1069-42F1-8A60-FF6AA35C374B}">
      <dgm:prSet/>
      <dgm:spPr/>
      <dgm:t>
        <a:bodyPr/>
        <a:lstStyle/>
        <a:p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7E89F2DF-28F6-4136-90CA-428663E6E89B}">
      <dgm:prSet/>
      <dgm:spPr/>
      <dgm:t>
        <a:bodyPr/>
        <a:lstStyle/>
        <a:p>
          <a:r>
            <a:rPr lang="hr-HR">
              <a:latin typeface="Cambria" panose="02040503050406030204" pitchFamily="18" charset="0"/>
              <a:ea typeface="Cambria" panose="02040503050406030204" pitchFamily="18" charset="0"/>
            </a:rPr>
            <a:t>Testirati svoje AM o strukturiranju</a:t>
          </a:r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CBF1BF0B-0DD4-4182-87A5-1F3D068472F7}" type="parTrans" cxnId="{A900FF32-124A-4A5C-8D79-938AF427E574}">
      <dgm:prSet/>
      <dgm:spPr/>
      <dgm:t>
        <a:bodyPr/>
        <a:lstStyle/>
        <a:p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89292C19-1D02-42CC-B5CC-08F0A29A83E2}" type="sibTrans" cxnId="{A900FF32-124A-4A5C-8D79-938AF427E574}">
      <dgm:prSet/>
      <dgm:spPr/>
      <dgm:t>
        <a:bodyPr/>
        <a:lstStyle/>
        <a:p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314DF369-B46B-4A63-B5CC-9CCD8C7D0308}">
      <dgm:prSet/>
      <dgm:spPr/>
      <dgm:t>
        <a:bodyPr/>
        <a:lstStyle/>
        <a:p>
          <a:r>
            <a:rPr lang="hr-HR">
              <a:latin typeface="Cambria" panose="02040503050406030204" pitchFamily="18" charset="0"/>
              <a:ea typeface="Cambria" panose="02040503050406030204" pitchFamily="18" charset="0"/>
            </a:rPr>
            <a:t>Osim novim vještinama, terapeut uči pacijenta novom načinu suradnje ili novom načinu odnosa s teškoćama</a:t>
          </a:r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9FDC00DB-1194-4C17-AEDC-8BE322540505}" type="parTrans" cxnId="{427C90B7-6120-412B-9785-BD2EDE91E9B5}">
      <dgm:prSet/>
      <dgm:spPr/>
      <dgm:t>
        <a:bodyPr/>
        <a:lstStyle/>
        <a:p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D9FC602D-36A8-44ED-A727-DDAC8402C8CF}" type="sibTrans" cxnId="{427C90B7-6120-412B-9785-BD2EDE91E9B5}">
      <dgm:prSet/>
      <dgm:spPr/>
      <dgm:t>
        <a:bodyPr/>
        <a:lstStyle/>
        <a:p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F6E89559-B288-4F72-BD19-08B5D70A286F}">
      <dgm:prSet/>
      <dgm:spPr/>
      <dgm:t>
        <a:bodyPr/>
        <a:lstStyle/>
        <a:p>
          <a:r>
            <a:rPr lang="hr-HR">
              <a:latin typeface="Cambria" panose="02040503050406030204" pitchFamily="18" charset="0"/>
              <a:ea typeface="Cambria" panose="02040503050406030204" pitchFamily="18" charset="0"/>
            </a:rPr>
            <a:t>Opisivati, nuditi objašnjenja, sustavno pratiti i davati korektivnu povratnu informaciju nakon svakog elementa seanse</a:t>
          </a:r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744B0C75-BA60-4A1A-B5CF-2F0B94246266}" type="parTrans" cxnId="{29F42ECE-3034-49C9-A087-E13BD0F261D9}">
      <dgm:prSet/>
      <dgm:spPr/>
      <dgm:t>
        <a:bodyPr/>
        <a:lstStyle/>
        <a:p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28066CD9-0137-4DB1-A056-3A7B6D4548B5}" type="sibTrans" cxnId="{29F42ECE-3034-49C9-A087-E13BD0F261D9}">
      <dgm:prSet/>
      <dgm:spPr/>
      <dgm:t>
        <a:bodyPr/>
        <a:lstStyle/>
        <a:p>
          <a:endParaRPr lang="en-US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25E1F127-12BC-4CB8-806D-D76D0189C9E9}" type="pres">
      <dgm:prSet presAssocID="{018C584D-017D-4667-912D-B90E0F88F9B3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BCB4407-237C-44B0-966B-6D72C09B6BCC}" type="pres">
      <dgm:prSet presAssocID="{2D882253-56DD-412F-9C64-7730EFC68328}" presName="composite" presStyleCnt="0"/>
      <dgm:spPr/>
    </dgm:pt>
    <dgm:pt modelId="{48481B28-220D-4B44-B9CE-408DDB072802}" type="pres">
      <dgm:prSet presAssocID="{2D882253-56DD-412F-9C64-7730EFC68328}" presName="imgShp" presStyleLbl="fgImgPlace1" presStyleIdx="0" presStyleCnt="4"/>
      <dgm:spPr/>
    </dgm:pt>
    <dgm:pt modelId="{9D8F7377-42A0-4898-846F-1725F51E57F0}" type="pres">
      <dgm:prSet presAssocID="{2D882253-56DD-412F-9C64-7730EFC68328}" presName="txShp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2B64EE-E319-404D-A6AE-57EC30158ADC}" type="pres">
      <dgm:prSet presAssocID="{671EF328-55AE-44BE-A360-4665FDE469D8}" presName="spacing" presStyleCnt="0"/>
      <dgm:spPr/>
    </dgm:pt>
    <dgm:pt modelId="{374C54A6-B0BA-4846-9DC9-45556B2701AA}" type="pres">
      <dgm:prSet presAssocID="{7E89F2DF-28F6-4136-90CA-428663E6E89B}" presName="composite" presStyleCnt="0"/>
      <dgm:spPr/>
    </dgm:pt>
    <dgm:pt modelId="{17B05E04-AD1C-450F-8E44-25FE8BB6CB8C}" type="pres">
      <dgm:prSet presAssocID="{7E89F2DF-28F6-4136-90CA-428663E6E89B}" presName="imgShp" presStyleLbl="fgImgPlace1" presStyleIdx="1" presStyleCnt="4"/>
      <dgm:spPr/>
    </dgm:pt>
    <dgm:pt modelId="{98BF6693-DAE7-4751-8127-ECD943AC2AB7}" type="pres">
      <dgm:prSet presAssocID="{7E89F2DF-28F6-4136-90CA-428663E6E89B}" presName="txShp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5E15D95-4F1E-4222-AFD0-400AD03C2021}" type="pres">
      <dgm:prSet presAssocID="{89292C19-1D02-42CC-B5CC-08F0A29A83E2}" presName="spacing" presStyleCnt="0"/>
      <dgm:spPr/>
    </dgm:pt>
    <dgm:pt modelId="{08B56319-5039-4DFC-AFDC-EFC25D1D716B}" type="pres">
      <dgm:prSet presAssocID="{314DF369-B46B-4A63-B5CC-9CCD8C7D0308}" presName="composite" presStyleCnt="0"/>
      <dgm:spPr/>
    </dgm:pt>
    <dgm:pt modelId="{DF5F09CD-96D0-4217-A368-E195B2B36250}" type="pres">
      <dgm:prSet presAssocID="{314DF369-B46B-4A63-B5CC-9CCD8C7D0308}" presName="imgShp" presStyleLbl="fgImgPlace1" presStyleIdx="2" presStyleCnt="4"/>
      <dgm:spPr/>
    </dgm:pt>
    <dgm:pt modelId="{4940772B-348F-4CAA-8EDF-8EA48B41ECE7}" type="pres">
      <dgm:prSet presAssocID="{314DF369-B46B-4A63-B5CC-9CCD8C7D0308}" presName="txShp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7D511C9-AE84-4C1B-8748-805D40300194}" type="pres">
      <dgm:prSet presAssocID="{D9FC602D-36A8-44ED-A727-DDAC8402C8CF}" presName="spacing" presStyleCnt="0"/>
      <dgm:spPr/>
    </dgm:pt>
    <dgm:pt modelId="{091D117D-C4FD-4293-A0A8-E72B1F41C220}" type="pres">
      <dgm:prSet presAssocID="{F6E89559-B288-4F72-BD19-08B5D70A286F}" presName="composite" presStyleCnt="0"/>
      <dgm:spPr/>
    </dgm:pt>
    <dgm:pt modelId="{20A97704-BE16-4029-9888-D5703A05A402}" type="pres">
      <dgm:prSet presAssocID="{F6E89559-B288-4F72-BD19-08B5D70A286F}" presName="imgShp" presStyleLbl="fgImgPlace1" presStyleIdx="3" presStyleCnt="4"/>
      <dgm:spPr/>
    </dgm:pt>
    <dgm:pt modelId="{6B4C8CEC-57BE-4C9E-B3FA-35FE7011238E}" type="pres">
      <dgm:prSet presAssocID="{F6E89559-B288-4F72-BD19-08B5D70A286F}" presName="txShp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74C611A-4D0C-45A9-BF80-943B62BD0202}" type="presOf" srcId="{F6E89559-B288-4F72-BD19-08B5D70A286F}" destId="{6B4C8CEC-57BE-4C9E-B3FA-35FE7011238E}" srcOrd="0" destOrd="0" presId="urn:microsoft.com/office/officeart/2005/8/layout/vList3"/>
    <dgm:cxn modelId="{A9A94B8D-256C-4F45-84B4-4749B2D5EEEA}" type="presOf" srcId="{314DF369-B46B-4A63-B5CC-9CCD8C7D0308}" destId="{4940772B-348F-4CAA-8EDF-8EA48B41ECE7}" srcOrd="0" destOrd="0" presId="urn:microsoft.com/office/officeart/2005/8/layout/vList3"/>
    <dgm:cxn modelId="{32111DBE-1069-42F1-8A60-FF6AA35C374B}" srcId="{018C584D-017D-4667-912D-B90E0F88F9B3}" destId="{2D882253-56DD-412F-9C64-7730EFC68328}" srcOrd="0" destOrd="0" parTransId="{36E00F16-435B-442A-B462-DC3E4B4D1662}" sibTransId="{671EF328-55AE-44BE-A360-4665FDE469D8}"/>
    <dgm:cxn modelId="{3EA168AC-4E83-4B79-88F7-36D5EA50165D}" type="presOf" srcId="{7E89F2DF-28F6-4136-90CA-428663E6E89B}" destId="{98BF6693-DAE7-4751-8127-ECD943AC2AB7}" srcOrd="0" destOrd="0" presId="urn:microsoft.com/office/officeart/2005/8/layout/vList3"/>
    <dgm:cxn modelId="{29F42ECE-3034-49C9-A087-E13BD0F261D9}" srcId="{018C584D-017D-4667-912D-B90E0F88F9B3}" destId="{F6E89559-B288-4F72-BD19-08B5D70A286F}" srcOrd="3" destOrd="0" parTransId="{744B0C75-BA60-4A1A-B5CF-2F0B94246266}" sibTransId="{28066CD9-0137-4DB1-A056-3A7B6D4548B5}"/>
    <dgm:cxn modelId="{984B5DBD-221F-4FA6-B8A3-53F1150D2F0D}" type="presOf" srcId="{2D882253-56DD-412F-9C64-7730EFC68328}" destId="{9D8F7377-42A0-4898-846F-1725F51E57F0}" srcOrd="0" destOrd="0" presId="urn:microsoft.com/office/officeart/2005/8/layout/vList3"/>
    <dgm:cxn modelId="{427C90B7-6120-412B-9785-BD2EDE91E9B5}" srcId="{018C584D-017D-4667-912D-B90E0F88F9B3}" destId="{314DF369-B46B-4A63-B5CC-9CCD8C7D0308}" srcOrd="2" destOrd="0" parTransId="{9FDC00DB-1194-4C17-AEDC-8BE322540505}" sibTransId="{D9FC602D-36A8-44ED-A727-DDAC8402C8CF}"/>
    <dgm:cxn modelId="{A900FF32-124A-4A5C-8D79-938AF427E574}" srcId="{018C584D-017D-4667-912D-B90E0F88F9B3}" destId="{7E89F2DF-28F6-4136-90CA-428663E6E89B}" srcOrd="1" destOrd="0" parTransId="{CBF1BF0B-0DD4-4182-87A5-1F3D068472F7}" sibTransId="{89292C19-1D02-42CC-B5CC-08F0A29A83E2}"/>
    <dgm:cxn modelId="{DEA31A0C-8959-40A7-BCB6-519395E2FED8}" type="presOf" srcId="{018C584D-017D-4667-912D-B90E0F88F9B3}" destId="{25E1F127-12BC-4CB8-806D-D76D0189C9E9}" srcOrd="0" destOrd="0" presId="urn:microsoft.com/office/officeart/2005/8/layout/vList3"/>
    <dgm:cxn modelId="{5F318871-8517-4CA3-86ED-920F93FF9BAD}" type="presParOf" srcId="{25E1F127-12BC-4CB8-806D-D76D0189C9E9}" destId="{7BCB4407-237C-44B0-966B-6D72C09B6BCC}" srcOrd="0" destOrd="0" presId="urn:microsoft.com/office/officeart/2005/8/layout/vList3"/>
    <dgm:cxn modelId="{0853787D-1E47-4D0F-9626-1835B6D4272B}" type="presParOf" srcId="{7BCB4407-237C-44B0-966B-6D72C09B6BCC}" destId="{48481B28-220D-4B44-B9CE-408DDB072802}" srcOrd="0" destOrd="0" presId="urn:microsoft.com/office/officeart/2005/8/layout/vList3"/>
    <dgm:cxn modelId="{7AC88006-E156-4092-BD6A-1E6089ABA562}" type="presParOf" srcId="{7BCB4407-237C-44B0-966B-6D72C09B6BCC}" destId="{9D8F7377-42A0-4898-846F-1725F51E57F0}" srcOrd="1" destOrd="0" presId="urn:microsoft.com/office/officeart/2005/8/layout/vList3"/>
    <dgm:cxn modelId="{CB944D0D-BCD3-4CAC-B0EF-A4854D7A6BC4}" type="presParOf" srcId="{25E1F127-12BC-4CB8-806D-D76D0189C9E9}" destId="{F22B64EE-E319-404D-A6AE-57EC30158ADC}" srcOrd="1" destOrd="0" presId="urn:microsoft.com/office/officeart/2005/8/layout/vList3"/>
    <dgm:cxn modelId="{267E3FB0-6A1D-456C-B54C-1B9CF5ACE681}" type="presParOf" srcId="{25E1F127-12BC-4CB8-806D-D76D0189C9E9}" destId="{374C54A6-B0BA-4846-9DC9-45556B2701AA}" srcOrd="2" destOrd="0" presId="urn:microsoft.com/office/officeart/2005/8/layout/vList3"/>
    <dgm:cxn modelId="{4510A2BF-DD95-48F6-8603-4F4F6E805086}" type="presParOf" srcId="{374C54A6-B0BA-4846-9DC9-45556B2701AA}" destId="{17B05E04-AD1C-450F-8E44-25FE8BB6CB8C}" srcOrd="0" destOrd="0" presId="urn:microsoft.com/office/officeart/2005/8/layout/vList3"/>
    <dgm:cxn modelId="{8B5A76CA-BEA5-43E2-86EC-54D1DD927F32}" type="presParOf" srcId="{374C54A6-B0BA-4846-9DC9-45556B2701AA}" destId="{98BF6693-DAE7-4751-8127-ECD943AC2AB7}" srcOrd="1" destOrd="0" presId="urn:microsoft.com/office/officeart/2005/8/layout/vList3"/>
    <dgm:cxn modelId="{865FBA4A-210F-4EC3-A4C6-C6FE1950E7B6}" type="presParOf" srcId="{25E1F127-12BC-4CB8-806D-D76D0189C9E9}" destId="{05E15D95-4F1E-4222-AFD0-400AD03C2021}" srcOrd="3" destOrd="0" presId="urn:microsoft.com/office/officeart/2005/8/layout/vList3"/>
    <dgm:cxn modelId="{F02518E0-9093-4FE4-930B-9EE5D52432C2}" type="presParOf" srcId="{25E1F127-12BC-4CB8-806D-D76D0189C9E9}" destId="{08B56319-5039-4DFC-AFDC-EFC25D1D716B}" srcOrd="4" destOrd="0" presId="urn:microsoft.com/office/officeart/2005/8/layout/vList3"/>
    <dgm:cxn modelId="{96BE0C88-B94D-4A05-A257-16C5C9B81746}" type="presParOf" srcId="{08B56319-5039-4DFC-AFDC-EFC25D1D716B}" destId="{DF5F09CD-96D0-4217-A368-E195B2B36250}" srcOrd="0" destOrd="0" presId="urn:microsoft.com/office/officeart/2005/8/layout/vList3"/>
    <dgm:cxn modelId="{E2338858-6F73-4CE7-A97B-CD584B2D747D}" type="presParOf" srcId="{08B56319-5039-4DFC-AFDC-EFC25D1D716B}" destId="{4940772B-348F-4CAA-8EDF-8EA48B41ECE7}" srcOrd="1" destOrd="0" presId="urn:microsoft.com/office/officeart/2005/8/layout/vList3"/>
    <dgm:cxn modelId="{33AF9C71-F016-4E2D-B6E0-7FD614A4ED8B}" type="presParOf" srcId="{25E1F127-12BC-4CB8-806D-D76D0189C9E9}" destId="{27D511C9-AE84-4C1B-8748-805D40300194}" srcOrd="5" destOrd="0" presId="urn:microsoft.com/office/officeart/2005/8/layout/vList3"/>
    <dgm:cxn modelId="{EDA07763-EEC6-48E2-A668-19792E87CEA4}" type="presParOf" srcId="{25E1F127-12BC-4CB8-806D-D76D0189C9E9}" destId="{091D117D-C4FD-4293-A0A8-E72B1F41C220}" srcOrd="6" destOrd="0" presId="urn:microsoft.com/office/officeart/2005/8/layout/vList3"/>
    <dgm:cxn modelId="{06C2A5E7-4570-4C2D-83A1-46631684A9B9}" type="presParOf" srcId="{091D117D-C4FD-4293-A0A8-E72B1F41C220}" destId="{20A97704-BE16-4029-9888-D5703A05A402}" srcOrd="0" destOrd="0" presId="urn:microsoft.com/office/officeart/2005/8/layout/vList3"/>
    <dgm:cxn modelId="{D65BBE6D-CCA0-4F6A-BAA3-5906ABF82B08}" type="presParOf" srcId="{091D117D-C4FD-4293-A0A8-E72B1F41C220}" destId="{6B4C8CEC-57BE-4C9E-B3FA-35FE7011238E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E7A08B0-EC57-42C3-9F4C-7C2A068E3973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12E08250-49E2-465C-B231-B803947C2C02}">
      <dgm:prSet/>
      <dgm:spPr/>
      <dgm:t>
        <a:bodyPr/>
        <a:lstStyle/>
        <a:p>
          <a:r>
            <a:rPr lang="hr-HR"/>
            <a:t>Percepcija i disfunkcionalna vjerovanja o sebi, terapeutu i terapiji</a:t>
          </a:r>
          <a:endParaRPr lang="en-US"/>
        </a:p>
      </dgm:t>
    </dgm:pt>
    <dgm:pt modelId="{7F07D404-9A6A-4C3F-B34C-ED9F06B4CAC7}" type="parTrans" cxnId="{2E3CA58D-79EC-4870-978C-33752E1E1708}">
      <dgm:prSet/>
      <dgm:spPr/>
      <dgm:t>
        <a:bodyPr/>
        <a:lstStyle/>
        <a:p>
          <a:endParaRPr lang="en-US"/>
        </a:p>
      </dgm:t>
    </dgm:pt>
    <dgm:pt modelId="{C6748B1C-C194-44C4-8DE5-214D43AF1773}" type="sibTrans" cxnId="{2E3CA58D-79EC-4870-978C-33752E1E1708}">
      <dgm:prSet/>
      <dgm:spPr/>
      <dgm:t>
        <a:bodyPr/>
        <a:lstStyle/>
        <a:p>
          <a:endParaRPr lang="en-US"/>
        </a:p>
      </dgm:t>
    </dgm:pt>
    <dgm:pt modelId="{2613EAAC-EF4B-4C47-AEAC-1ACFDA777215}">
      <dgm:prSet/>
      <dgm:spPr/>
      <dgm:t>
        <a:bodyPr/>
        <a:lstStyle/>
        <a:p>
          <a:r>
            <a:rPr lang="hr-HR"/>
            <a:t>Konceptualizacija problema i pronalazak rješenja</a:t>
          </a:r>
          <a:endParaRPr lang="en-US"/>
        </a:p>
      </dgm:t>
    </dgm:pt>
    <dgm:pt modelId="{BECC9081-B5AA-457F-975B-6382A3D29323}" type="parTrans" cxnId="{543BF6C8-B301-4430-BD48-ADFB140322C5}">
      <dgm:prSet/>
      <dgm:spPr/>
      <dgm:t>
        <a:bodyPr/>
        <a:lstStyle/>
        <a:p>
          <a:endParaRPr lang="en-US"/>
        </a:p>
      </dgm:t>
    </dgm:pt>
    <dgm:pt modelId="{6C15077C-BA64-4A05-BE5D-ABC84A31A64D}" type="sibTrans" cxnId="{543BF6C8-B301-4430-BD48-ADFB140322C5}">
      <dgm:prSet/>
      <dgm:spPr/>
      <dgm:t>
        <a:bodyPr/>
        <a:lstStyle/>
        <a:p>
          <a:endParaRPr lang="en-US"/>
        </a:p>
      </dgm:t>
    </dgm:pt>
    <dgm:pt modelId="{06BCD73C-3A69-4272-A04F-ECB79AD143EB}">
      <dgm:prSet/>
      <dgm:spPr/>
      <dgm:t>
        <a:bodyPr/>
        <a:lstStyle/>
        <a:p>
          <a:r>
            <a:rPr lang="hr-HR"/>
            <a:t>Razumijevanje nelagode i ohrabrivanje da prihvati terapiju kao eksperiment</a:t>
          </a:r>
          <a:endParaRPr lang="en-US"/>
        </a:p>
      </dgm:t>
    </dgm:pt>
    <dgm:pt modelId="{EFB75317-8ACA-4705-ABF4-242DC8D12DA0}" type="parTrans" cxnId="{7FC14A22-987D-4042-9A85-7BAA32209248}">
      <dgm:prSet/>
      <dgm:spPr/>
      <dgm:t>
        <a:bodyPr/>
        <a:lstStyle/>
        <a:p>
          <a:endParaRPr lang="en-US"/>
        </a:p>
      </dgm:t>
    </dgm:pt>
    <dgm:pt modelId="{12677925-1CE5-47BB-928B-CD56CAEBD308}" type="sibTrans" cxnId="{7FC14A22-987D-4042-9A85-7BAA32209248}">
      <dgm:prSet/>
      <dgm:spPr/>
      <dgm:t>
        <a:bodyPr/>
        <a:lstStyle/>
        <a:p>
          <a:endParaRPr lang="en-US"/>
        </a:p>
      </dgm:t>
    </dgm:pt>
    <dgm:pt modelId="{EC14DD7A-36B1-43C3-9849-CC87F541F906}">
      <dgm:prSet/>
      <dgm:spPr/>
      <dgm:t>
        <a:bodyPr/>
        <a:lstStyle/>
        <a:p>
          <a:r>
            <a:rPr lang="hr-HR"/>
            <a:t>Dopustiti pacijentu da dominira i kontrolira tijek seanse</a:t>
          </a:r>
          <a:endParaRPr lang="en-US"/>
        </a:p>
      </dgm:t>
    </dgm:pt>
    <dgm:pt modelId="{DBE4E6F9-3CF6-4D4A-90BF-466563CF7126}" type="parTrans" cxnId="{EF819820-8BD1-4AAD-9498-877B5133046A}">
      <dgm:prSet/>
      <dgm:spPr/>
      <dgm:t>
        <a:bodyPr/>
        <a:lstStyle/>
        <a:p>
          <a:endParaRPr lang="en-US"/>
        </a:p>
      </dgm:t>
    </dgm:pt>
    <dgm:pt modelId="{3267AE8B-DBE8-43DA-8C26-E3C3548FC296}" type="sibTrans" cxnId="{EF819820-8BD1-4AAD-9498-877B5133046A}">
      <dgm:prSet/>
      <dgm:spPr/>
      <dgm:t>
        <a:bodyPr/>
        <a:lstStyle/>
        <a:p>
          <a:endParaRPr lang="en-US"/>
        </a:p>
      </dgm:t>
    </dgm:pt>
    <dgm:pt modelId="{D89D6FCA-A076-407F-8BF6-AC19BBEB331D}">
      <dgm:prSet/>
      <dgm:spPr/>
      <dgm:t>
        <a:bodyPr/>
        <a:lstStyle/>
        <a:p>
          <a:r>
            <a:rPr lang="hr-HR" dirty="0"/>
            <a:t>Teškoće u pristajanju na strukturu posljedica lošeg uvođenja u model KT ili otpora pacijenta?</a:t>
          </a:r>
          <a:endParaRPr lang="en-US" dirty="0"/>
        </a:p>
      </dgm:t>
    </dgm:pt>
    <dgm:pt modelId="{040DBA91-74CE-4036-A5B5-C856E8390B03}" type="parTrans" cxnId="{32D7F605-1C3F-4AE5-A164-563FFCAA8112}">
      <dgm:prSet/>
      <dgm:spPr/>
      <dgm:t>
        <a:bodyPr/>
        <a:lstStyle/>
        <a:p>
          <a:endParaRPr lang="en-US"/>
        </a:p>
      </dgm:t>
    </dgm:pt>
    <dgm:pt modelId="{DE4169AA-14D5-4B83-B1DD-84D7574B1BDA}" type="sibTrans" cxnId="{32D7F605-1C3F-4AE5-A164-563FFCAA8112}">
      <dgm:prSet/>
      <dgm:spPr/>
      <dgm:t>
        <a:bodyPr/>
        <a:lstStyle/>
        <a:p>
          <a:endParaRPr lang="en-US"/>
        </a:p>
      </dgm:t>
    </dgm:pt>
    <dgm:pt modelId="{4F3D74B6-7CC5-4A8A-B3E0-74F27D1F58B3}">
      <dgm:prSet/>
      <dgm:spPr/>
      <dgm:t>
        <a:bodyPr/>
        <a:lstStyle/>
        <a:p>
          <a:r>
            <a:rPr lang="hr-HR"/>
            <a:t>Intervencija daljnjim uvođenjem pacijenta u model KT i motrenje odgovora</a:t>
          </a:r>
          <a:endParaRPr lang="en-US"/>
        </a:p>
      </dgm:t>
    </dgm:pt>
    <dgm:pt modelId="{16477D01-3102-476D-8BBC-145A2CF876D1}" type="parTrans" cxnId="{3C28AA8B-3E09-4ACF-A10A-4F0B17D2CDDF}">
      <dgm:prSet/>
      <dgm:spPr/>
      <dgm:t>
        <a:bodyPr/>
        <a:lstStyle/>
        <a:p>
          <a:endParaRPr lang="en-US"/>
        </a:p>
      </dgm:t>
    </dgm:pt>
    <dgm:pt modelId="{4741FDF0-7D76-4A19-96E6-0B89943622A3}" type="sibTrans" cxnId="{3C28AA8B-3E09-4ACF-A10A-4F0B17D2CDDF}">
      <dgm:prSet/>
      <dgm:spPr/>
      <dgm:t>
        <a:bodyPr/>
        <a:lstStyle/>
        <a:p>
          <a:endParaRPr lang="en-US"/>
        </a:p>
      </dgm:t>
    </dgm:pt>
    <dgm:pt modelId="{D8A45F7F-09F1-4DA5-BFCB-2C015F62B0AB}">
      <dgm:prSet/>
      <dgm:spPr/>
      <dgm:t>
        <a:bodyPr/>
        <a:lstStyle/>
        <a:p>
          <a:r>
            <a:rPr lang="hr-HR"/>
            <a:t>Problem uvođenja – odgovori su neutralni (neznatno samokritični)</a:t>
          </a:r>
          <a:endParaRPr lang="en-US"/>
        </a:p>
      </dgm:t>
    </dgm:pt>
    <dgm:pt modelId="{0DA3CBFD-3B54-4484-8075-CE668DB4954A}" type="parTrans" cxnId="{349FEEDF-1C17-45FC-AC01-AC1BFC13B2DA}">
      <dgm:prSet/>
      <dgm:spPr/>
      <dgm:t>
        <a:bodyPr/>
        <a:lstStyle/>
        <a:p>
          <a:endParaRPr lang="en-US"/>
        </a:p>
      </dgm:t>
    </dgm:pt>
    <dgm:pt modelId="{1229A7A3-7122-4056-92F9-706EDC2AFAE5}" type="sibTrans" cxnId="{349FEEDF-1C17-45FC-AC01-AC1BFC13B2DA}">
      <dgm:prSet/>
      <dgm:spPr/>
      <dgm:t>
        <a:bodyPr/>
        <a:lstStyle/>
        <a:p>
          <a:endParaRPr lang="en-US"/>
        </a:p>
      </dgm:t>
    </dgm:pt>
    <dgm:pt modelId="{FD857532-FF66-494E-AA22-4E8B39C0E264}">
      <dgm:prSet/>
      <dgm:spPr/>
      <dgm:t>
        <a:bodyPr/>
        <a:lstStyle/>
        <a:p>
          <a:r>
            <a:rPr lang="hr-HR"/>
            <a:t>Otpor – P percipira T zahtjeve na negativan način</a:t>
          </a:r>
          <a:endParaRPr lang="en-US"/>
        </a:p>
      </dgm:t>
    </dgm:pt>
    <dgm:pt modelId="{1D51F9DB-E03C-439F-81CF-335F2F4E0DF0}" type="parTrans" cxnId="{A866D9B6-13DE-4A06-A8B4-31A721BF2D3D}">
      <dgm:prSet/>
      <dgm:spPr/>
      <dgm:t>
        <a:bodyPr/>
        <a:lstStyle/>
        <a:p>
          <a:endParaRPr lang="en-US"/>
        </a:p>
      </dgm:t>
    </dgm:pt>
    <dgm:pt modelId="{3B6C7A53-F76A-450F-8076-584B3EE12F4F}" type="sibTrans" cxnId="{A866D9B6-13DE-4A06-A8B4-31A721BF2D3D}">
      <dgm:prSet/>
      <dgm:spPr/>
      <dgm:t>
        <a:bodyPr/>
        <a:lstStyle/>
        <a:p>
          <a:endParaRPr lang="en-US"/>
        </a:p>
      </dgm:t>
    </dgm:pt>
    <dgm:pt modelId="{6FC3EE9A-6045-4034-8F8C-9D477E08C9CB}" type="pres">
      <dgm:prSet presAssocID="{6E7A08B0-EC57-42C3-9F4C-7C2A068E397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16B3B08-F0A9-489E-B6CC-F46E1CE78365}" type="pres">
      <dgm:prSet presAssocID="{12E08250-49E2-465C-B231-B803947C2C02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EBD005-45D0-4DB0-B6EC-35212DC4700F}" type="pres">
      <dgm:prSet presAssocID="{12E08250-49E2-465C-B231-B803947C2C02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01DF96E-4EC8-4BB5-8B20-4CD29F27364A}" type="pres">
      <dgm:prSet presAssocID="{D89D6FCA-A076-407F-8BF6-AC19BBEB331D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8F068CA-ED54-4217-8548-5D5CF58FCC56}" type="pres">
      <dgm:prSet presAssocID="{D89D6FCA-A076-407F-8BF6-AC19BBEB331D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B7215B6-D8F5-4111-ACC0-A4CD9B03E974}" type="presOf" srcId="{06BCD73C-3A69-4272-A04F-ECB79AD143EB}" destId="{97EBD005-45D0-4DB0-B6EC-35212DC4700F}" srcOrd="0" destOrd="1" presId="urn:microsoft.com/office/officeart/2005/8/layout/vList2"/>
    <dgm:cxn modelId="{543BF6C8-B301-4430-BD48-ADFB140322C5}" srcId="{12E08250-49E2-465C-B231-B803947C2C02}" destId="{2613EAAC-EF4B-4C47-AEAC-1ACFDA777215}" srcOrd="0" destOrd="0" parTransId="{BECC9081-B5AA-457F-975B-6382A3D29323}" sibTransId="{6C15077C-BA64-4A05-BE5D-ABC84A31A64D}"/>
    <dgm:cxn modelId="{40E7AEA0-97BD-4BA2-A303-E9092C3380E3}" type="presOf" srcId="{FD857532-FF66-494E-AA22-4E8B39C0E264}" destId="{98F068CA-ED54-4217-8548-5D5CF58FCC56}" srcOrd="0" destOrd="2" presId="urn:microsoft.com/office/officeart/2005/8/layout/vList2"/>
    <dgm:cxn modelId="{EF819820-8BD1-4AAD-9498-877B5133046A}" srcId="{12E08250-49E2-465C-B231-B803947C2C02}" destId="{EC14DD7A-36B1-43C3-9849-CC87F541F906}" srcOrd="2" destOrd="0" parTransId="{DBE4E6F9-3CF6-4D4A-90BF-466563CF7126}" sibTransId="{3267AE8B-DBE8-43DA-8C26-E3C3548FC296}"/>
    <dgm:cxn modelId="{FDE3A626-29CF-4276-B66D-5B8871818533}" type="presOf" srcId="{EC14DD7A-36B1-43C3-9849-CC87F541F906}" destId="{97EBD005-45D0-4DB0-B6EC-35212DC4700F}" srcOrd="0" destOrd="2" presId="urn:microsoft.com/office/officeart/2005/8/layout/vList2"/>
    <dgm:cxn modelId="{349FEEDF-1C17-45FC-AC01-AC1BFC13B2DA}" srcId="{4F3D74B6-7CC5-4A8A-B3E0-74F27D1F58B3}" destId="{D8A45F7F-09F1-4DA5-BFCB-2C015F62B0AB}" srcOrd="0" destOrd="0" parTransId="{0DA3CBFD-3B54-4484-8075-CE668DB4954A}" sibTransId="{1229A7A3-7122-4056-92F9-706EDC2AFAE5}"/>
    <dgm:cxn modelId="{32D7F605-1C3F-4AE5-A164-563FFCAA8112}" srcId="{6E7A08B0-EC57-42C3-9F4C-7C2A068E3973}" destId="{D89D6FCA-A076-407F-8BF6-AC19BBEB331D}" srcOrd="1" destOrd="0" parTransId="{040DBA91-74CE-4036-A5B5-C856E8390B03}" sibTransId="{DE4169AA-14D5-4B83-B1DD-84D7574B1BDA}"/>
    <dgm:cxn modelId="{A866D9B6-13DE-4A06-A8B4-31A721BF2D3D}" srcId="{4F3D74B6-7CC5-4A8A-B3E0-74F27D1F58B3}" destId="{FD857532-FF66-494E-AA22-4E8B39C0E264}" srcOrd="1" destOrd="0" parTransId="{1D51F9DB-E03C-439F-81CF-335F2F4E0DF0}" sibTransId="{3B6C7A53-F76A-450F-8076-584B3EE12F4F}"/>
    <dgm:cxn modelId="{8BBCFB94-49C0-44BE-9389-7DD65CE9E57D}" type="presOf" srcId="{12E08250-49E2-465C-B231-B803947C2C02}" destId="{216B3B08-F0A9-489E-B6CC-F46E1CE78365}" srcOrd="0" destOrd="0" presId="urn:microsoft.com/office/officeart/2005/8/layout/vList2"/>
    <dgm:cxn modelId="{7D4BFB67-5693-447C-95B0-8EDBF7437B23}" type="presOf" srcId="{4F3D74B6-7CC5-4A8A-B3E0-74F27D1F58B3}" destId="{98F068CA-ED54-4217-8548-5D5CF58FCC56}" srcOrd="0" destOrd="0" presId="urn:microsoft.com/office/officeart/2005/8/layout/vList2"/>
    <dgm:cxn modelId="{FD25952F-E06B-485A-A55F-C3E8B694EA2A}" type="presOf" srcId="{2613EAAC-EF4B-4C47-AEAC-1ACFDA777215}" destId="{97EBD005-45D0-4DB0-B6EC-35212DC4700F}" srcOrd="0" destOrd="0" presId="urn:microsoft.com/office/officeart/2005/8/layout/vList2"/>
    <dgm:cxn modelId="{2E3CA58D-79EC-4870-978C-33752E1E1708}" srcId="{6E7A08B0-EC57-42C3-9F4C-7C2A068E3973}" destId="{12E08250-49E2-465C-B231-B803947C2C02}" srcOrd="0" destOrd="0" parTransId="{7F07D404-9A6A-4C3F-B34C-ED9F06B4CAC7}" sibTransId="{C6748B1C-C194-44C4-8DE5-214D43AF1773}"/>
    <dgm:cxn modelId="{7FC14A22-987D-4042-9A85-7BAA32209248}" srcId="{12E08250-49E2-465C-B231-B803947C2C02}" destId="{06BCD73C-3A69-4272-A04F-ECB79AD143EB}" srcOrd="1" destOrd="0" parTransId="{EFB75317-8ACA-4705-ABF4-242DC8D12DA0}" sibTransId="{12677925-1CE5-47BB-928B-CD56CAEBD308}"/>
    <dgm:cxn modelId="{142F201C-8E7A-4BAA-9BFF-682F4A5A6EC7}" type="presOf" srcId="{D8A45F7F-09F1-4DA5-BFCB-2C015F62B0AB}" destId="{98F068CA-ED54-4217-8548-5D5CF58FCC56}" srcOrd="0" destOrd="1" presId="urn:microsoft.com/office/officeart/2005/8/layout/vList2"/>
    <dgm:cxn modelId="{A6554353-E185-411E-8AF2-529C3CC55791}" type="presOf" srcId="{6E7A08B0-EC57-42C3-9F4C-7C2A068E3973}" destId="{6FC3EE9A-6045-4034-8F8C-9D477E08C9CB}" srcOrd="0" destOrd="0" presId="urn:microsoft.com/office/officeart/2005/8/layout/vList2"/>
    <dgm:cxn modelId="{3C28AA8B-3E09-4ACF-A10A-4F0B17D2CDDF}" srcId="{D89D6FCA-A076-407F-8BF6-AC19BBEB331D}" destId="{4F3D74B6-7CC5-4A8A-B3E0-74F27D1F58B3}" srcOrd="0" destOrd="0" parTransId="{16477D01-3102-476D-8BBC-145A2CF876D1}" sibTransId="{4741FDF0-7D76-4A19-96E6-0B89943622A3}"/>
    <dgm:cxn modelId="{DB6EA962-559D-4BA5-B7EC-C5C05B6CB953}" type="presOf" srcId="{D89D6FCA-A076-407F-8BF6-AC19BBEB331D}" destId="{A01DF96E-4EC8-4BB5-8B20-4CD29F27364A}" srcOrd="0" destOrd="0" presId="urn:microsoft.com/office/officeart/2005/8/layout/vList2"/>
    <dgm:cxn modelId="{46EC007F-6D6E-4099-9CF5-E0F551DA75CA}" type="presParOf" srcId="{6FC3EE9A-6045-4034-8F8C-9D477E08C9CB}" destId="{216B3B08-F0A9-489E-B6CC-F46E1CE78365}" srcOrd="0" destOrd="0" presId="urn:microsoft.com/office/officeart/2005/8/layout/vList2"/>
    <dgm:cxn modelId="{0305280E-F86B-40E7-8C9B-B2560B118A5B}" type="presParOf" srcId="{6FC3EE9A-6045-4034-8F8C-9D477E08C9CB}" destId="{97EBD005-45D0-4DB0-B6EC-35212DC4700F}" srcOrd="1" destOrd="0" presId="urn:microsoft.com/office/officeart/2005/8/layout/vList2"/>
    <dgm:cxn modelId="{DDD86FC2-1D38-44D0-95C0-87C25E25557B}" type="presParOf" srcId="{6FC3EE9A-6045-4034-8F8C-9D477E08C9CB}" destId="{A01DF96E-4EC8-4BB5-8B20-4CD29F27364A}" srcOrd="2" destOrd="0" presId="urn:microsoft.com/office/officeart/2005/8/layout/vList2"/>
    <dgm:cxn modelId="{36C2DE22-5744-40AF-B85D-0CCC7A83F0EC}" type="presParOf" srcId="{6FC3EE9A-6045-4034-8F8C-9D477E08C9CB}" destId="{98F068CA-ED54-4217-8548-5D5CF58FCC56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304FE87B-A9AC-4BC4-9303-EDD8B4CD8DEF}" type="doc">
      <dgm:prSet loTypeId="urn:microsoft.com/office/officeart/2005/8/layout/vList2" loCatId="list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hr-HR"/>
        </a:p>
      </dgm:t>
    </dgm:pt>
    <dgm:pt modelId="{FD0CAC19-25E8-449D-8F57-95D1741150C0}">
      <dgm:prSet/>
      <dgm:spPr/>
      <dgm:t>
        <a:bodyPr/>
        <a:lstStyle/>
        <a:p>
          <a:r>
            <a:rPr lang="hr-HR">
              <a:latin typeface="Cambria" panose="02040503050406030204" pitchFamily="18" charset="0"/>
              <a:ea typeface="Cambria" panose="02040503050406030204" pitchFamily="18" charset="0"/>
            </a:rPr>
            <a:t>Preopširan i nejasan pregled tjedna – T obzirno uskače i usmjerava</a:t>
          </a:r>
        </a:p>
      </dgm:t>
    </dgm:pt>
    <dgm:pt modelId="{14C6BBCD-E31A-45C3-BC23-0AA84FE312E6}" type="parTrans" cxnId="{BB1A0C80-85B3-4553-A19B-C086B1C22356}">
      <dgm:prSet/>
      <dgm:spPr/>
      <dgm:t>
        <a:bodyPr/>
        <a:lstStyle/>
        <a:p>
          <a:endParaRPr lang="hr-HR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1AF9829D-8787-4813-A778-FEA7394930A4}" type="sibTrans" cxnId="{BB1A0C80-85B3-4553-A19B-C086B1C22356}">
      <dgm:prSet/>
      <dgm:spPr/>
      <dgm:t>
        <a:bodyPr/>
        <a:lstStyle/>
        <a:p>
          <a:endParaRPr lang="hr-HR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C869676C-FC98-4F89-981B-179985D125D5}">
      <dgm:prSet/>
      <dgm:spPr/>
      <dgm:t>
        <a:bodyPr/>
        <a:lstStyle/>
        <a:p>
          <a:r>
            <a:rPr lang="hr-HR">
              <a:latin typeface="Cambria" panose="02040503050406030204" pitchFamily="18" charset="0"/>
              <a:ea typeface="Cambria" panose="02040503050406030204" pitchFamily="18" charset="0"/>
            </a:rPr>
            <a:t>Izvješće u mislima o proteklom tjednu</a:t>
          </a:r>
        </a:p>
      </dgm:t>
    </dgm:pt>
    <dgm:pt modelId="{78F33BEC-A81E-4CE4-A92F-F43685903C99}" type="parTrans" cxnId="{61F1F44C-0D51-4CE7-9D29-6F42EF063480}">
      <dgm:prSet/>
      <dgm:spPr/>
      <dgm:t>
        <a:bodyPr/>
        <a:lstStyle/>
        <a:p>
          <a:endParaRPr lang="hr-HR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A1962AED-5138-4FFB-909F-F9B8BA83D270}" type="sibTrans" cxnId="{61F1F44C-0D51-4CE7-9D29-6F42EF063480}">
      <dgm:prSet/>
      <dgm:spPr/>
      <dgm:t>
        <a:bodyPr/>
        <a:lstStyle/>
        <a:p>
          <a:endParaRPr lang="hr-HR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876FBD54-DF16-40BA-8BC9-A843C322F9B9}">
      <dgm:prSet/>
      <dgm:spPr/>
      <dgm:t>
        <a:bodyPr/>
        <a:lstStyle/>
        <a:p>
          <a:r>
            <a:rPr lang="hr-HR">
              <a:latin typeface="Cambria" panose="02040503050406030204" pitchFamily="18" charset="0"/>
              <a:ea typeface="Cambria" panose="02040503050406030204" pitchFamily="18" charset="0"/>
            </a:rPr>
            <a:t>Istraživanje pacijentova otpora</a:t>
          </a:r>
        </a:p>
      </dgm:t>
    </dgm:pt>
    <dgm:pt modelId="{1FF8762B-6B1E-4A06-BBA1-0176B84A8CDC}" type="parTrans" cxnId="{6DC74D51-F90F-4258-BBD6-8A291D5B82B0}">
      <dgm:prSet/>
      <dgm:spPr/>
      <dgm:t>
        <a:bodyPr/>
        <a:lstStyle/>
        <a:p>
          <a:endParaRPr lang="hr-HR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79DC7A81-5DB2-4425-B5F9-3B264407ECB3}" type="sibTrans" cxnId="{6DC74D51-F90F-4258-BBD6-8A291D5B82B0}">
      <dgm:prSet/>
      <dgm:spPr/>
      <dgm:t>
        <a:bodyPr/>
        <a:lstStyle/>
        <a:p>
          <a:endParaRPr lang="hr-HR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0FF2F087-6143-49F1-8B87-59B2C03F1CDD}">
      <dgm:prSet/>
      <dgm:spPr/>
      <dgm:t>
        <a:bodyPr/>
        <a:lstStyle/>
        <a:p>
          <a:r>
            <a:rPr lang="hr-HR" i="1">
              <a:latin typeface="Cambria" panose="02040503050406030204" pitchFamily="18" charset="0"/>
              <a:ea typeface="Cambria" panose="02040503050406030204" pitchFamily="18" charset="0"/>
            </a:rPr>
            <a:t>Kad sam od vas tražio jasniji prikaz, što vam je prošlo glavom?</a:t>
          </a:r>
          <a:endParaRPr lang="hr-HR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8F645313-35DC-4320-AB3F-BF4569DC8ABC}" type="parTrans" cxnId="{445DC440-5262-47F1-8BFE-4F76400FB122}">
      <dgm:prSet/>
      <dgm:spPr/>
      <dgm:t>
        <a:bodyPr/>
        <a:lstStyle/>
        <a:p>
          <a:endParaRPr lang="hr-HR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5DEB5781-C1ED-4050-AE75-A5D3C1C6FFD1}" type="sibTrans" cxnId="{445DC440-5262-47F1-8BFE-4F76400FB122}">
      <dgm:prSet/>
      <dgm:spPr/>
      <dgm:t>
        <a:bodyPr/>
        <a:lstStyle/>
        <a:p>
          <a:endParaRPr lang="hr-HR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0CA0AE3C-B1BB-403E-81E9-DFB6C94AEF6E}">
      <dgm:prSet/>
      <dgm:spPr/>
      <dgm:t>
        <a:bodyPr/>
        <a:lstStyle/>
        <a:p>
          <a:r>
            <a:rPr lang="hr-HR">
              <a:latin typeface="Cambria" panose="02040503050406030204" pitchFamily="18" charset="0"/>
              <a:ea typeface="Cambria" panose="02040503050406030204" pitchFamily="18" charset="0"/>
            </a:rPr>
            <a:t>Pomoć u vrednovanju valjanosti misli</a:t>
          </a:r>
        </a:p>
      </dgm:t>
    </dgm:pt>
    <dgm:pt modelId="{FA6B5CF4-E0E6-4361-A5B7-A4BF3B789EAD}" type="parTrans" cxnId="{6BCA022A-B552-475B-9B18-BC9CA5E802A7}">
      <dgm:prSet/>
      <dgm:spPr/>
      <dgm:t>
        <a:bodyPr/>
        <a:lstStyle/>
        <a:p>
          <a:endParaRPr lang="hr-HR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C97E37DA-1AD3-460C-B57E-F0D4DE73EAF0}" type="sibTrans" cxnId="{6BCA022A-B552-475B-9B18-BC9CA5E802A7}">
      <dgm:prSet/>
      <dgm:spPr/>
      <dgm:t>
        <a:bodyPr/>
        <a:lstStyle/>
        <a:p>
          <a:endParaRPr lang="hr-HR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DE8FF529-26E6-4D59-94F2-0804F33A624F}">
      <dgm:prSet/>
      <dgm:spPr/>
      <dgm:t>
        <a:bodyPr/>
        <a:lstStyle/>
        <a:p>
          <a:r>
            <a:rPr lang="hr-HR">
              <a:latin typeface="Cambria" panose="02040503050406030204" pitchFamily="18" charset="0"/>
              <a:ea typeface="Cambria" panose="02040503050406030204" pitchFamily="18" charset="0"/>
            </a:rPr>
            <a:t>Tehnika silazne strjelice kako bi otkrio značenje misli</a:t>
          </a:r>
        </a:p>
      </dgm:t>
    </dgm:pt>
    <dgm:pt modelId="{760444DD-29CE-4632-A222-37A1DFDC6351}" type="parTrans" cxnId="{C46C08D9-2BAB-417C-B1B2-A991008C1B9A}">
      <dgm:prSet/>
      <dgm:spPr/>
      <dgm:t>
        <a:bodyPr/>
        <a:lstStyle/>
        <a:p>
          <a:endParaRPr lang="hr-HR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C63738FE-1C2B-4784-A817-4C5A3CED3A80}" type="sibTrans" cxnId="{C46C08D9-2BAB-417C-B1B2-A991008C1B9A}">
      <dgm:prSet/>
      <dgm:spPr/>
      <dgm:t>
        <a:bodyPr/>
        <a:lstStyle/>
        <a:p>
          <a:endParaRPr lang="hr-HR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F1CBF3FE-E916-4A02-AE00-7C42731478B3}">
      <dgm:prSet/>
      <dgm:spPr/>
      <dgm:t>
        <a:bodyPr/>
        <a:lstStyle/>
        <a:p>
          <a:r>
            <a:rPr lang="hr-HR">
              <a:latin typeface="Cambria" panose="02040503050406030204" pitchFamily="18" charset="0"/>
              <a:ea typeface="Cambria" panose="02040503050406030204" pitchFamily="18" charset="0"/>
            </a:rPr>
            <a:t>Empatična izjava usmjerena na rješavanje problema</a:t>
          </a:r>
        </a:p>
      </dgm:t>
    </dgm:pt>
    <dgm:pt modelId="{8AF7A64F-2F08-4F1A-9FE9-02F66FCE3294}" type="parTrans" cxnId="{3D25645D-6B12-40BA-9A7C-F7CA9EDC2A5C}">
      <dgm:prSet/>
      <dgm:spPr/>
      <dgm:t>
        <a:bodyPr/>
        <a:lstStyle/>
        <a:p>
          <a:endParaRPr lang="hr-HR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DD0DC4AE-AF36-4205-BB28-8DB92DC99ECB}" type="sibTrans" cxnId="{3D25645D-6B12-40BA-9A7C-F7CA9EDC2A5C}">
      <dgm:prSet/>
      <dgm:spPr/>
      <dgm:t>
        <a:bodyPr/>
        <a:lstStyle/>
        <a:p>
          <a:endParaRPr lang="hr-HR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3F6F33B0-0BF8-4E74-81BD-4470B4D589D0}">
      <dgm:prSet/>
      <dgm:spPr/>
      <dgm:t>
        <a:bodyPr/>
        <a:lstStyle/>
        <a:p>
          <a:r>
            <a:rPr lang="hr-HR" i="1" dirty="0">
              <a:latin typeface="Cambria" panose="02040503050406030204" pitchFamily="18" charset="0"/>
              <a:ea typeface="Cambria" panose="02040503050406030204" pitchFamily="18" charset="0"/>
            </a:rPr>
            <a:t>Žao mi je što smatrate kako Vas puno prekidam. Vidim da imate puno toga na pameti i htio bih to čuti. Biste li htjeli nastaviti s iznošenjem podataka sad ili ćemo to staviti na dnevni red i posvetiti mu dobar dio vremena nakon što provjerimo Vaše raspoloženje i odredimo ostale točke dnevnog reda?</a:t>
          </a:r>
          <a:endParaRPr lang="hr-HR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C3DB0AD3-5A8C-494C-9705-A7BD7FF9A77F}" type="parTrans" cxnId="{A60403AD-59BE-4AA5-B503-38A254CBBC8B}">
      <dgm:prSet/>
      <dgm:spPr/>
      <dgm:t>
        <a:bodyPr/>
        <a:lstStyle/>
        <a:p>
          <a:endParaRPr lang="hr-HR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39F9F166-791C-4BAB-943D-0B8B4C53E57E}" type="sibTrans" cxnId="{A60403AD-59BE-4AA5-B503-38A254CBBC8B}">
      <dgm:prSet/>
      <dgm:spPr/>
      <dgm:t>
        <a:bodyPr/>
        <a:lstStyle/>
        <a:p>
          <a:endParaRPr lang="hr-HR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5230F1C2-6D1A-40E5-9DB9-BA70EA692FE5}" type="pres">
      <dgm:prSet presAssocID="{304FE87B-A9AC-4BC4-9303-EDD8B4CD8DE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F8EA464-D77E-4464-BE7B-9FD143BE0002}" type="pres">
      <dgm:prSet presAssocID="{FD0CAC19-25E8-449D-8F57-95D1741150C0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F183F67-BB71-4967-B08F-11827B0A56CD}" type="pres">
      <dgm:prSet presAssocID="{1AF9829D-8787-4813-A778-FEA7394930A4}" presName="spacer" presStyleCnt="0"/>
      <dgm:spPr/>
    </dgm:pt>
    <dgm:pt modelId="{EB07F438-8AD8-42C2-9C8A-3E8D3DEF64F0}" type="pres">
      <dgm:prSet presAssocID="{C869676C-FC98-4F89-981B-179985D125D5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3E3E2BB-795F-4B67-8585-F4D7FC873B26}" type="pres">
      <dgm:prSet presAssocID="{A1962AED-5138-4FFB-909F-F9B8BA83D270}" presName="spacer" presStyleCnt="0"/>
      <dgm:spPr/>
    </dgm:pt>
    <dgm:pt modelId="{1FC93204-331A-43D5-A1C1-421B5C02B3CA}" type="pres">
      <dgm:prSet presAssocID="{876FBD54-DF16-40BA-8BC9-A843C322F9B9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5B88AE3-DAC6-4E97-B640-335627F78380}" type="pres">
      <dgm:prSet presAssocID="{876FBD54-DF16-40BA-8BC9-A843C322F9B9}" presName="childText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6483A54-5CAD-4B2E-A6FB-B5B95E5A68E9}" type="pres">
      <dgm:prSet presAssocID="{0CA0AE3C-B1BB-403E-81E9-DFB6C94AEF6E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ED9B572-23C8-42A8-A82D-96CEE34BD578}" type="pres">
      <dgm:prSet presAssocID="{0CA0AE3C-B1BB-403E-81E9-DFB6C94AEF6E}" presName="childText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601CDF-EC95-49C0-BE52-03BB2D259948}" type="pres">
      <dgm:prSet presAssocID="{F1CBF3FE-E916-4A02-AE00-7C42731478B3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11E6BBB-2B48-4F89-8642-742BE2521C00}" type="pres">
      <dgm:prSet presAssocID="{F1CBF3FE-E916-4A02-AE00-7C42731478B3}" presName="childText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B1A0C80-85B3-4553-A19B-C086B1C22356}" srcId="{304FE87B-A9AC-4BC4-9303-EDD8B4CD8DEF}" destId="{FD0CAC19-25E8-449D-8F57-95D1741150C0}" srcOrd="0" destOrd="0" parTransId="{14C6BBCD-E31A-45C3-BC23-0AA84FE312E6}" sibTransId="{1AF9829D-8787-4813-A778-FEA7394930A4}"/>
    <dgm:cxn modelId="{7F76368A-3494-4B6D-BEE7-AA52015952BF}" type="presOf" srcId="{C869676C-FC98-4F89-981B-179985D125D5}" destId="{EB07F438-8AD8-42C2-9C8A-3E8D3DEF64F0}" srcOrd="0" destOrd="0" presId="urn:microsoft.com/office/officeart/2005/8/layout/vList2"/>
    <dgm:cxn modelId="{36E38B6A-5BDE-418F-9204-57CAA761F6AE}" type="presOf" srcId="{FD0CAC19-25E8-449D-8F57-95D1741150C0}" destId="{8F8EA464-D77E-4464-BE7B-9FD143BE0002}" srcOrd="0" destOrd="0" presId="urn:microsoft.com/office/officeart/2005/8/layout/vList2"/>
    <dgm:cxn modelId="{EB46BC83-FFFA-4DD0-AAB6-618E3E17EC8F}" type="presOf" srcId="{304FE87B-A9AC-4BC4-9303-EDD8B4CD8DEF}" destId="{5230F1C2-6D1A-40E5-9DB9-BA70EA692FE5}" srcOrd="0" destOrd="0" presId="urn:microsoft.com/office/officeart/2005/8/layout/vList2"/>
    <dgm:cxn modelId="{D8A756CD-4B0E-4F4A-8945-F069AE60C848}" type="presOf" srcId="{0CA0AE3C-B1BB-403E-81E9-DFB6C94AEF6E}" destId="{A6483A54-5CAD-4B2E-A6FB-B5B95E5A68E9}" srcOrd="0" destOrd="0" presId="urn:microsoft.com/office/officeart/2005/8/layout/vList2"/>
    <dgm:cxn modelId="{908EF200-693B-429E-A4A1-8D161CE12289}" type="presOf" srcId="{876FBD54-DF16-40BA-8BC9-A843C322F9B9}" destId="{1FC93204-331A-43D5-A1C1-421B5C02B3CA}" srcOrd="0" destOrd="0" presId="urn:microsoft.com/office/officeart/2005/8/layout/vList2"/>
    <dgm:cxn modelId="{2C3759BF-9FCE-4F49-9C87-808A8D430D34}" type="presOf" srcId="{3F6F33B0-0BF8-4E74-81BD-4470B4D589D0}" destId="{411E6BBB-2B48-4F89-8642-742BE2521C00}" srcOrd="0" destOrd="0" presId="urn:microsoft.com/office/officeart/2005/8/layout/vList2"/>
    <dgm:cxn modelId="{C46C08D9-2BAB-417C-B1B2-A991008C1B9A}" srcId="{0CA0AE3C-B1BB-403E-81E9-DFB6C94AEF6E}" destId="{DE8FF529-26E6-4D59-94F2-0804F33A624F}" srcOrd="0" destOrd="0" parTransId="{760444DD-29CE-4632-A222-37A1DFDC6351}" sibTransId="{C63738FE-1C2B-4784-A817-4C5A3CED3A80}"/>
    <dgm:cxn modelId="{93C5BCDA-25AC-4477-A4BE-C91C373E8BB9}" type="presOf" srcId="{0FF2F087-6143-49F1-8B87-59B2C03F1CDD}" destId="{85B88AE3-DAC6-4E97-B640-335627F78380}" srcOrd="0" destOrd="0" presId="urn:microsoft.com/office/officeart/2005/8/layout/vList2"/>
    <dgm:cxn modelId="{A60403AD-59BE-4AA5-B503-38A254CBBC8B}" srcId="{F1CBF3FE-E916-4A02-AE00-7C42731478B3}" destId="{3F6F33B0-0BF8-4E74-81BD-4470B4D589D0}" srcOrd="0" destOrd="0" parTransId="{C3DB0AD3-5A8C-494C-9705-A7BD7FF9A77F}" sibTransId="{39F9F166-791C-4BAB-943D-0B8B4C53E57E}"/>
    <dgm:cxn modelId="{445DC440-5262-47F1-8BFE-4F76400FB122}" srcId="{876FBD54-DF16-40BA-8BC9-A843C322F9B9}" destId="{0FF2F087-6143-49F1-8B87-59B2C03F1CDD}" srcOrd="0" destOrd="0" parTransId="{8F645313-35DC-4320-AB3F-BF4569DC8ABC}" sibTransId="{5DEB5781-C1ED-4050-AE75-A5D3C1C6FFD1}"/>
    <dgm:cxn modelId="{6DC74D51-F90F-4258-BBD6-8A291D5B82B0}" srcId="{304FE87B-A9AC-4BC4-9303-EDD8B4CD8DEF}" destId="{876FBD54-DF16-40BA-8BC9-A843C322F9B9}" srcOrd="2" destOrd="0" parTransId="{1FF8762B-6B1E-4A06-BBA1-0176B84A8CDC}" sibTransId="{79DC7A81-5DB2-4425-B5F9-3B264407ECB3}"/>
    <dgm:cxn modelId="{3D25645D-6B12-40BA-9A7C-F7CA9EDC2A5C}" srcId="{304FE87B-A9AC-4BC4-9303-EDD8B4CD8DEF}" destId="{F1CBF3FE-E916-4A02-AE00-7C42731478B3}" srcOrd="4" destOrd="0" parTransId="{8AF7A64F-2F08-4F1A-9FE9-02F66FCE3294}" sibTransId="{DD0DC4AE-AF36-4205-BB28-8DB92DC99ECB}"/>
    <dgm:cxn modelId="{22C4A3E8-D028-4B53-AA6D-32418061FAC9}" type="presOf" srcId="{F1CBF3FE-E916-4A02-AE00-7C42731478B3}" destId="{9D601CDF-EC95-49C0-BE52-03BB2D259948}" srcOrd="0" destOrd="0" presId="urn:microsoft.com/office/officeart/2005/8/layout/vList2"/>
    <dgm:cxn modelId="{6BCA022A-B552-475B-9B18-BC9CA5E802A7}" srcId="{304FE87B-A9AC-4BC4-9303-EDD8B4CD8DEF}" destId="{0CA0AE3C-B1BB-403E-81E9-DFB6C94AEF6E}" srcOrd="3" destOrd="0" parTransId="{FA6B5CF4-E0E6-4361-A5B7-A4BF3B789EAD}" sibTransId="{C97E37DA-1AD3-460C-B57E-F0D4DE73EAF0}"/>
    <dgm:cxn modelId="{3BA736CB-60E1-480A-93D2-671E0F18988F}" type="presOf" srcId="{DE8FF529-26E6-4D59-94F2-0804F33A624F}" destId="{2ED9B572-23C8-42A8-A82D-96CEE34BD578}" srcOrd="0" destOrd="0" presId="urn:microsoft.com/office/officeart/2005/8/layout/vList2"/>
    <dgm:cxn modelId="{61F1F44C-0D51-4CE7-9D29-6F42EF063480}" srcId="{304FE87B-A9AC-4BC4-9303-EDD8B4CD8DEF}" destId="{C869676C-FC98-4F89-981B-179985D125D5}" srcOrd="1" destOrd="0" parTransId="{78F33BEC-A81E-4CE4-A92F-F43685903C99}" sibTransId="{A1962AED-5138-4FFB-909F-F9B8BA83D270}"/>
    <dgm:cxn modelId="{F200CD7C-2AC4-4CE8-BB9C-E2688B9733F7}" type="presParOf" srcId="{5230F1C2-6D1A-40E5-9DB9-BA70EA692FE5}" destId="{8F8EA464-D77E-4464-BE7B-9FD143BE0002}" srcOrd="0" destOrd="0" presId="urn:microsoft.com/office/officeart/2005/8/layout/vList2"/>
    <dgm:cxn modelId="{2C945C32-96AB-42A7-ABC6-7E4DB7340E6D}" type="presParOf" srcId="{5230F1C2-6D1A-40E5-9DB9-BA70EA692FE5}" destId="{CF183F67-BB71-4967-B08F-11827B0A56CD}" srcOrd="1" destOrd="0" presId="urn:microsoft.com/office/officeart/2005/8/layout/vList2"/>
    <dgm:cxn modelId="{6B751F42-6AB3-4BEB-9C58-9361937A2514}" type="presParOf" srcId="{5230F1C2-6D1A-40E5-9DB9-BA70EA692FE5}" destId="{EB07F438-8AD8-42C2-9C8A-3E8D3DEF64F0}" srcOrd="2" destOrd="0" presId="urn:microsoft.com/office/officeart/2005/8/layout/vList2"/>
    <dgm:cxn modelId="{98B4F200-B372-445F-A69E-A7749033539C}" type="presParOf" srcId="{5230F1C2-6D1A-40E5-9DB9-BA70EA692FE5}" destId="{53E3E2BB-795F-4B67-8585-F4D7FC873B26}" srcOrd="3" destOrd="0" presId="urn:microsoft.com/office/officeart/2005/8/layout/vList2"/>
    <dgm:cxn modelId="{841BFC89-EAE2-4D57-A26F-1C35BF7413A7}" type="presParOf" srcId="{5230F1C2-6D1A-40E5-9DB9-BA70EA692FE5}" destId="{1FC93204-331A-43D5-A1C1-421B5C02B3CA}" srcOrd="4" destOrd="0" presId="urn:microsoft.com/office/officeart/2005/8/layout/vList2"/>
    <dgm:cxn modelId="{163D8E23-3B6E-481B-AC54-35B19EEB2955}" type="presParOf" srcId="{5230F1C2-6D1A-40E5-9DB9-BA70EA692FE5}" destId="{85B88AE3-DAC6-4E97-B640-335627F78380}" srcOrd="5" destOrd="0" presId="urn:microsoft.com/office/officeart/2005/8/layout/vList2"/>
    <dgm:cxn modelId="{AA001E53-9516-4B87-975A-9EE4DE2CC8C1}" type="presParOf" srcId="{5230F1C2-6D1A-40E5-9DB9-BA70EA692FE5}" destId="{A6483A54-5CAD-4B2E-A6FB-B5B95E5A68E9}" srcOrd="6" destOrd="0" presId="urn:microsoft.com/office/officeart/2005/8/layout/vList2"/>
    <dgm:cxn modelId="{DECD104F-52C0-442F-8A4E-3933BFACDBB0}" type="presParOf" srcId="{5230F1C2-6D1A-40E5-9DB9-BA70EA692FE5}" destId="{2ED9B572-23C8-42A8-A82D-96CEE34BD578}" srcOrd="7" destOrd="0" presId="urn:microsoft.com/office/officeart/2005/8/layout/vList2"/>
    <dgm:cxn modelId="{04EF069C-30E3-4676-B1AE-A3E1A7A9114F}" type="presParOf" srcId="{5230F1C2-6D1A-40E5-9DB9-BA70EA692FE5}" destId="{9D601CDF-EC95-49C0-BE52-03BB2D259948}" srcOrd="8" destOrd="0" presId="urn:microsoft.com/office/officeart/2005/8/layout/vList2"/>
    <dgm:cxn modelId="{AB00DC53-C012-4592-9416-178D4E70CC09}" type="presParOf" srcId="{5230F1C2-6D1A-40E5-9DB9-BA70EA692FE5}" destId="{411E6BBB-2B48-4F89-8642-742BE2521C00}" srcOrd="9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83E06D5B-AB2B-488E-8C56-F43066A7EC06}" type="doc">
      <dgm:prSet loTypeId="urn:microsoft.com/office/officeart/2009/layout/CircleArrowProcess" loCatId="cycle" qsTypeId="urn:microsoft.com/office/officeart/2005/8/quickstyle/simple1" qsCatId="simple" csTypeId="urn:microsoft.com/office/officeart/2005/8/colors/colorful1" csCatId="colorful" phldr="0"/>
      <dgm:spPr/>
      <dgm:t>
        <a:bodyPr/>
        <a:lstStyle/>
        <a:p>
          <a:endParaRPr lang="hr-HR"/>
        </a:p>
      </dgm:t>
    </dgm:pt>
    <dgm:pt modelId="{31DB394B-9897-4644-9499-C49B78FA7A3E}">
      <dgm:prSet phldrT="[Tekst]" phldr="1"/>
      <dgm:spPr/>
      <dgm:t>
        <a:bodyPr/>
        <a:lstStyle/>
        <a:p>
          <a:endParaRPr lang="hr-HR"/>
        </a:p>
      </dgm:t>
    </dgm:pt>
    <dgm:pt modelId="{D62017BD-826E-4B76-805F-9EF3193CD620}" type="parTrans" cxnId="{60610848-ED97-4899-AE05-959D5491B08D}">
      <dgm:prSet/>
      <dgm:spPr/>
      <dgm:t>
        <a:bodyPr/>
        <a:lstStyle/>
        <a:p>
          <a:endParaRPr lang="hr-HR"/>
        </a:p>
      </dgm:t>
    </dgm:pt>
    <dgm:pt modelId="{5188E419-A05C-4F03-8185-C7B2F9B414E2}" type="sibTrans" cxnId="{60610848-ED97-4899-AE05-959D5491B08D}">
      <dgm:prSet/>
      <dgm:spPr/>
      <dgm:t>
        <a:bodyPr/>
        <a:lstStyle/>
        <a:p>
          <a:endParaRPr lang="hr-HR"/>
        </a:p>
      </dgm:t>
    </dgm:pt>
    <dgm:pt modelId="{AC012120-D53C-47E4-A4EC-B5E4BA6CD67A}">
      <dgm:prSet phldrT="[Tekst]" phldr="1"/>
      <dgm:spPr/>
      <dgm:t>
        <a:bodyPr/>
        <a:lstStyle/>
        <a:p>
          <a:endParaRPr lang="hr-HR"/>
        </a:p>
      </dgm:t>
    </dgm:pt>
    <dgm:pt modelId="{9F4DC26C-A0A1-4DCF-AA6A-ED6EB00B6BBA}" type="parTrans" cxnId="{F37382D2-AE34-4E67-8912-A06A1FE3BD81}">
      <dgm:prSet/>
      <dgm:spPr/>
      <dgm:t>
        <a:bodyPr/>
        <a:lstStyle/>
        <a:p>
          <a:endParaRPr lang="hr-HR"/>
        </a:p>
      </dgm:t>
    </dgm:pt>
    <dgm:pt modelId="{9082AFAF-610F-4CA6-AD1F-7F23FBBF0477}" type="sibTrans" cxnId="{F37382D2-AE34-4E67-8912-A06A1FE3BD81}">
      <dgm:prSet/>
      <dgm:spPr/>
      <dgm:t>
        <a:bodyPr/>
        <a:lstStyle/>
        <a:p>
          <a:endParaRPr lang="hr-HR"/>
        </a:p>
      </dgm:t>
    </dgm:pt>
    <dgm:pt modelId="{93ADD7D5-C46E-460F-A996-A8170F90AA4C}">
      <dgm:prSet phldrT="[Tekst]" phldr="1"/>
      <dgm:spPr/>
      <dgm:t>
        <a:bodyPr/>
        <a:lstStyle/>
        <a:p>
          <a:endParaRPr lang="hr-HR"/>
        </a:p>
      </dgm:t>
    </dgm:pt>
    <dgm:pt modelId="{D07DD9F0-5920-4E6D-B1EE-A0288ADF6A5F}" type="parTrans" cxnId="{E697562E-369B-432C-A414-985F4D4C2D25}">
      <dgm:prSet/>
      <dgm:spPr/>
      <dgm:t>
        <a:bodyPr/>
        <a:lstStyle/>
        <a:p>
          <a:endParaRPr lang="hr-HR"/>
        </a:p>
      </dgm:t>
    </dgm:pt>
    <dgm:pt modelId="{4F7149A4-3A47-4F97-B3B0-B869E204D9A5}" type="sibTrans" cxnId="{E697562E-369B-432C-A414-985F4D4C2D25}">
      <dgm:prSet/>
      <dgm:spPr/>
      <dgm:t>
        <a:bodyPr/>
        <a:lstStyle/>
        <a:p>
          <a:endParaRPr lang="hr-HR"/>
        </a:p>
      </dgm:t>
    </dgm:pt>
    <dgm:pt modelId="{1F048316-48C8-4A9C-B9B5-BB1273FD2659}" type="pres">
      <dgm:prSet presAssocID="{83E06D5B-AB2B-488E-8C56-F43066A7EC06}" presName="Name0" presStyleCnt="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DE39A846-8B88-4F3D-B59B-59F5EC320468}" type="pres">
      <dgm:prSet presAssocID="{31DB394B-9897-4644-9499-C49B78FA7A3E}" presName="Accent1" presStyleCnt="0"/>
      <dgm:spPr/>
    </dgm:pt>
    <dgm:pt modelId="{9712CA5D-7414-458C-AA68-7CD23AE0EF13}" type="pres">
      <dgm:prSet presAssocID="{31DB394B-9897-4644-9499-C49B78FA7A3E}" presName="Accent" presStyleLbl="node1" presStyleIdx="0" presStyleCnt="3"/>
      <dgm:spPr/>
    </dgm:pt>
    <dgm:pt modelId="{CD789302-65D4-4440-B485-940B51257740}" type="pres">
      <dgm:prSet presAssocID="{31DB394B-9897-4644-9499-C49B78FA7A3E}" presName="Parent1" presStyleLbl="revTx" presStyleIdx="0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4CEE97-BF46-4193-9F31-092A2F310C28}" type="pres">
      <dgm:prSet presAssocID="{AC012120-D53C-47E4-A4EC-B5E4BA6CD67A}" presName="Accent2" presStyleCnt="0"/>
      <dgm:spPr/>
    </dgm:pt>
    <dgm:pt modelId="{8DA2AEAD-7405-4681-8327-BA85BCA53E4A}" type="pres">
      <dgm:prSet presAssocID="{AC012120-D53C-47E4-A4EC-B5E4BA6CD67A}" presName="Accent" presStyleLbl="node1" presStyleIdx="1" presStyleCnt="3"/>
      <dgm:spPr/>
    </dgm:pt>
    <dgm:pt modelId="{9279E38E-4D06-459F-A6A6-988772659B85}" type="pres">
      <dgm:prSet presAssocID="{AC012120-D53C-47E4-A4EC-B5E4BA6CD67A}" presName="Parent2" presStyleLbl="revTx" presStyleIdx="1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D62567E-11BE-4FB4-88DA-FE78060A2E30}" type="pres">
      <dgm:prSet presAssocID="{93ADD7D5-C46E-460F-A996-A8170F90AA4C}" presName="Accent3" presStyleCnt="0"/>
      <dgm:spPr/>
    </dgm:pt>
    <dgm:pt modelId="{EFC7223D-7F1E-4442-BB6C-0FEC8560F607}" type="pres">
      <dgm:prSet presAssocID="{93ADD7D5-C46E-460F-A996-A8170F90AA4C}" presName="Accent" presStyleLbl="node1" presStyleIdx="2" presStyleCnt="3"/>
      <dgm:spPr/>
    </dgm:pt>
    <dgm:pt modelId="{79436E6A-E168-4FBA-9EFA-46D53305D5F5}" type="pres">
      <dgm:prSet presAssocID="{93ADD7D5-C46E-460F-A996-A8170F90AA4C}" presName="Parent3" presStyleLbl="revTx" presStyleIdx="2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35F22AC-0811-412B-9EFC-46D7B00FB57B}" type="presOf" srcId="{83E06D5B-AB2B-488E-8C56-F43066A7EC06}" destId="{1F048316-48C8-4A9C-B9B5-BB1273FD2659}" srcOrd="0" destOrd="0" presId="urn:microsoft.com/office/officeart/2009/layout/CircleArrowProcess"/>
    <dgm:cxn modelId="{6208E048-E9DF-47F0-ADEA-7A7F6EC667C3}" type="presOf" srcId="{93ADD7D5-C46E-460F-A996-A8170F90AA4C}" destId="{79436E6A-E168-4FBA-9EFA-46D53305D5F5}" srcOrd="0" destOrd="0" presId="urn:microsoft.com/office/officeart/2009/layout/CircleArrowProcess"/>
    <dgm:cxn modelId="{E697562E-369B-432C-A414-985F4D4C2D25}" srcId="{83E06D5B-AB2B-488E-8C56-F43066A7EC06}" destId="{93ADD7D5-C46E-460F-A996-A8170F90AA4C}" srcOrd="2" destOrd="0" parTransId="{D07DD9F0-5920-4E6D-B1EE-A0288ADF6A5F}" sibTransId="{4F7149A4-3A47-4F97-B3B0-B869E204D9A5}"/>
    <dgm:cxn modelId="{F37382D2-AE34-4E67-8912-A06A1FE3BD81}" srcId="{83E06D5B-AB2B-488E-8C56-F43066A7EC06}" destId="{AC012120-D53C-47E4-A4EC-B5E4BA6CD67A}" srcOrd="1" destOrd="0" parTransId="{9F4DC26C-A0A1-4DCF-AA6A-ED6EB00B6BBA}" sibTransId="{9082AFAF-610F-4CA6-AD1F-7F23FBBF0477}"/>
    <dgm:cxn modelId="{23B5BD92-B330-45CE-B139-92F0685BC83C}" type="presOf" srcId="{31DB394B-9897-4644-9499-C49B78FA7A3E}" destId="{CD789302-65D4-4440-B485-940B51257740}" srcOrd="0" destOrd="0" presId="urn:microsoft.com/office/officeart/2009/layout/CircleArrowProcess"/>
    <dgm:cxn modelId="{9C7BB498-F7E4-41C3-8F81-316704B43EC4}" type="presOf" srcId="{AC012120-D53C-47E4-A4EC-B5E4BA6CD67A}" destId="{9279E38E-4D06-459F-A6A6-988772659B85}" srcOrd="0" destOrd="0" presId="urn:microsoft.com/office/officeart/2009/layout/CircleArrowProcess"/>
    <dgm:cxn modelId="{60610848-ED97-4899-AE05-959D5491B08D}" srcId="{83E06D5B-AB2B-488E-8C56-F43066A7EC06}" destId="{31DB394B-9897-4644-9499-C49B78FA7A3E}" srcOrd="0" destOrd="0" parTransId="{D62017BD-826E-4B76-805F-9EF3193CD620}" sibTransId="{5188E419-A05C-4F03-8185-C7B2F9B414E2}"/>
    <dgm:cxn modelId="{18AD1528-FAAC-4BA9-8E53-60EAF0D1BE64}" type="presParOf" srcId="{1F048316-48C8-4A9C-B9B5-BB1273FD2659}" destId="{DE39A846-8B88-4F3D-B59B-59F5EC320468}" srcOrd="0" destOrd="0" presId="urn:microsoft.com/office/officeart/2009/layout/CircleArrowProcess"/>
    <dgm:cxn modelId="{2222FD53-75D8-416B-95C3-1E2F2EA75FAD}" type="presParOf" srcId="{DE39A846-8B88-4F3D-B59B-59F5EC320468}" destId="{9712CA5D-7414-458C-AA68-7CD23AE0EF13}" srcOrd="0" destOrd="0" presId="urn:microsoft.com/office/officeart/2009/layout/CircleArrowProcess"/>
    <dgm:cxn modelId="{ED2A2C7A-4B40-4AFB-B6BD-30AF30CEDA3C}" type="presParOf" srcId="{1F048316-48C8-4A9C-B9B5-BB1273FD2659}" destId="{CD789302-65D4-4440-B485-940B51257740}" srcOrd="1" destOrd="0" presId="urn:microsoft.com/office/officeart/2009/layout/CircleArrowProcess"/>
    <dgm:cxn modelId="{C0D44547-2452-4A68-BE81-7E71DA634D0B}" type="presParOf" srcId="{1F048316-48C8-4A9C-B9B5-BB1273FD2659}" destId="{9D4CEE97-BF46-4193-9F31-092A2F310C28}" srcOrd="2" destOrd="0" presId="urn:microsoft.com/office/officeart/2009/layout/CircleArrowProcess"/>
    <dgm:cxn modelId="{4B8DC278-3AC0-41C9-AFC5-B229303A2972}" type="presParOf" srcId="{9D4CEE97-BF46-4193-9F31-092A2F310C28}" destId="{8DA2AEAD-7405-4681-8327-BA85BCA53E4A}" srcOrd="0" destOrd="0" presId="urn:microsoft.com/office/officeart/2009/layout/CircleArrowProcess"/>
    <dgm:cxn modelId="{4CD2857D-060C-4938-A9D9-1557B0120D45}" type="presParOf" srcId="{1F048316-48C8-4A9C-B9B5-BB1273FD2659}" destId="{9279E38E-4D06-459F-A6A6-988772659B85}" srcOrd="3" destOrd="0" presId="urn:microsoft.com/office/officeart/2009/layout/CircleArrowProcess"/>
    <dgm:cxn modelId="{ACCFF230-FCBE-4D8C-8B3D-E971160A8536}" type="presParOf" srcId="{1F048316-48C8-4A9C-B9B5-BB1273FD2659}" destId="{6D62567E-11BE-4FB4-88DA-FE78060A2E30}" srcOrd="4" destOrd="0" presId="urn:microsoft.com/office/officeart/2009/layout/CircleArrowProcess"/>
    <dgm:cxn modelId="{D4234A42-7866-4104-95C2-DB572C7461A3}" type="presParOf" srcId="{6D62567E-11BE-4FB4-88DA-FE78060A2E30}" destId="{EFC7223D-7F1E-4442-BB6C-0FEC8560F607}" srcOrd="0" destOrd="0" presId="urn:microsoft.com/office/officeart/2009/layout/CircleArrowProcess"/>
    <dgm:cxn modelId="{9117F18C-C63A-4006-9430-773255C137DA}" type="presParOf" srcId="{1F048316-48C8-4A9C-B9B5-BB1273FD2659}" destId="{79436E6A-E168-4FBA-9EFA-46D53305D5F5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D0575D-86C2-4435-85B0-F8CB8CF6BBB9}">
      <dsp:nvSpPr>
        <dsp:cNvPr id="0" name=""/>
        <dsp:cNvSpPr/>
      </dsp:nvSpPr>
      <dsp:spPr>
        <a:xfrm>
          <a:off x="788669" y="0"/>
          <a:ext cx="8938260" cy="4357524"/>
        </a:xfrm>
        <a:prstGeom prst="rightArrow">
          <a:avLst/>
        </a:prstGeom>
        <a:solidFill>
          <a:schemeClr val="accent2">
            <a:tint val="5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1C294C3-CD16-4069-9FD3-2C4F9F823397}">
      <dsp:nvSpPr>
        <dsp:cNvPr id="0" name=""/>
        <dsp:cNvSpPr/>
      </dsp:nvSpPr>
      <dsp:spPr>
        <a:xfrm>
          <a:off x="2888" y="1307257"/>
          <a:ext cx="1681571" cy="1743009"/>
        </a:xfrm>
        <a:prstGeom prst="roundRect">
          <a:avLst/>
        </a:prstGeom>
        <a:solidFill>
          <a:schemeClr val="accent2">
            <a:shade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Kratki pregled i provjera raspoloženja</a:t>
          </a:r>
          <a:endParaRPr lang="hr-HR" sz="1800" b="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84976" y="1389345"/>
        <a:ext cx="1517395" cy="1578833"/>
      </dsp:txXfrm>
    </dsp:sp>
    <dsp:sp modelId="{94409720-9C8F-4DFB-92B2-465AD869071E}">
      <dsp:nvSpPr>
        <dsp:cNvPr id="0" name=""/>
        <dsp:cNvSpPr/>
      </dsp:nvSpPr>
      <dsp:spPr>
        <a:xfrm>
          <a:off x="1768538" y="1307257"/>
          <a:ext cx="1681571" cy="1743009"/>
        </a:xfrm>
        <a:prstGeom prst="roundRect">
          <a:avLst/>
        </a:prstGeom>
        <a:solidFill>
          <a:schemeClr val="accent2">
            <a:shade val="50000"/>
            <a:hueOff val="-197058"/>
            <a:satOff val="2594"/>
            <a:lumOff val="1553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Povezivanje s prethodnom seansom</a:t>
          </a:r>
          <a:endParaRPr lang="hr-HR" sz="18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1850626" y="1389345"/>
        <a:ext cx="1517395" cy="1578833"/>
      </dsp:txXfrm>
    </dsp:sp>
    <dsp:sp modelId="{1161AC03-A326-4913-BFF4-D883724A9720}">
      <dsp:nvSpPr>
        <dsp:cNvPr id="0" name=""/>
        <dsp:cNvSpPr/>
      </dsp:nvSpPr>
      <dsp:spPr>
        <a:xfrm>
          <a:off x="3576229" y="1307257"/>
          <a:ext cx="1681571" cy="1743009"/>
        </a:xfrm>
        <a:prstGeom prst="roundRect">
          <a:avLst/>
        </a:prstGeom>
        <a:solidFill>
          <a:schemeClr val="accent2">
            <a:shade val="50000"/>
            <a:hueOff val="-394115"/>
            <a:satOff val="5189"/>
            <a:lumOff val="31078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Sastavljanje dnevnog reda</a:t>
          </a:r>
          <a:endParaRPr lang="hr-HR" sz="18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3658317" y="1389345"/>
        <a:ext cx="1517395" cy="1578833"/>
      </dsp:txXfrm>
    </dsp:sp>
    <dsp:sp modelId="{1FFCDD34-AFB9-4338-B312-D3A2BEDC3161}">
      <dsp:nvSpPr>
        <dsp:cNvPr id="0" name=""/>
        <dsp:cNvSpPr/>
      </dsp:nvSpPr>
      <dsp:spPr>
        <a:xfrm>
          <a:off x="5299839" y="1307257"/>
          <a:ext cx="1681571" cy="1743009"/>
        </a:xfrm>
        <a:prstGeom prst="roundRect">
          <a:avLst/>
        </a:prstGeom>
        <a:solidFill>
          <a:schemeClr val="accent2">
            <a:shade val="50000"/>
            <a:hueOff val="-591173"/>
            <a:satOff val="7783"/>
            <a:lumOff val="4661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Osvrt na domaću zadaću</a:t>
          </a:r>
          <a:endParaRPr lang="hr-HR" sz="18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5381927" y="1389345"/>
        <a:ext cx="1517395" cy="1578833"/>
      </dsp:txXfrm>
    </dsp:sp>
    <dsp:sp modelId="{749A5928-2AD0-4FFE-B480-8B1D46CFB7DA}">
      <dsp:nvSpPr>
        <dsp:cNvPr id="0" name=""/>
        <dsp:cNvSpPr/>
      </dsp:nvSpPr>
      <dsp:spPr>
        <a:xfrm>
          <a:off x="7065489" y="1307257"/>
          <a:ext cx="1681571" cy="1743009"/>
        </a:xfrm>
        <a:prstGeom prst="roundRect">
          <a:avLst/>
        </a:prstGeom>
        <a:solidFill>
          <a:schemeClr val="accent2">
            <a:shade val="50000"/>
            <a:hueOff val="-394115"/>
            <a:satOff val="5189"/>
            <a:lumOff val="31078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Diskusija o problemima s dnevnog reda, zadavanje nove domaće zadaće i periodični zaključci</a:t>
          </a:r>
          <a:endParaRPr lang="hr-HR" sz="16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7147577" y="1389345"/>
        <a:ext cx="1517395" cy="1578833"/>
      </dsp:txXfrm>
    </dsp:sp>
    <dsp:sp modelId="{CE40EB96-AC1B-4367-8430-F223149AE457}">
      <dsp:nvSpPr>
        <dsp:cNvPr id="0" name=""/>
        <dsp:cNvSpPr/>
      </dsp:nvSpPr>
      <dsp:spPr>
        <a:xfrm>
          <a:off x="8831140" y="1307257"/>
          <a:ext cx="1681571" cy="1743009"/>
        </a:xfrm>
        <a:prstGeom prst="roundRect">
          <a:avLst/>
        </a:prstGeom>
        <a:solidFill>
          <a:schemeClr val="accent2">
            <a:shade val="50000"/>
            <a:hueOff val="-197058"/>
            <a:satOff val="2594"/>
            <a:lumOff val="1553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100" b="0" i="0" kern="1200">
              <a:latin typeface="Cambria" panose="02040503050406030204" pitchFamily="18" charset="0"/>
              <a:ea typeface="Cambria" panose="02040503050406030204" pitchFamily="18" charset="0"/>
            </a:rPr>
            <a:t>Konačni zaključak i povratna informacija</a:t>
          </a:r>
          <a:endParaRPr lang="hr-HR" sz="21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8913228" y="1389345"/>
        <a:ext cx="1517395" cy="1578833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DCD5CB-7C50-4C6E-AB19-D08A41D0693A}">
      <dsp:nvSpPr>
        <dsp:cNvPr id="0" name=""/>
        <dsp:cNvSpPr/>
      </dsp:nvSpPr>
      <dsp:spPr>
        <a:xfrm>
          <a:off x="0" y="5650"/>
          <a:ext cx="6900512" cy="107063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>
              <a:latin typeface="Cambria" panose="02040503050406030204" pitchFamily="18" charset="0"/>
              <a:ea typeface="Cambria" panose="02040503050406030204" pitchFamily="18" charset="0"/>
            </a:rPr>
            <a:t>P ne sudjeluje u donošenju dnevnog reda</a:t>
          </a:r>
          <a:endParaRPr lang="en-US" sz="20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52264" y="57914"/>
        <a:ext cx="6795984" cy="966106"/>
      </dsp:txXfrm>
    </dsp:sp>
    <dsp:sp modelId="{90C8D522-5FD5-4C82-87B1-0FC6F0294180}">
      <dsp:nvSpPr>
        <dsp:cNvPr id="0" name=""/>
        <dsp:cNvSpPr/>
      </dsp:nvSpPr>
      <dsp:spPr>
        <a:xfrm>
          <a:off x="0" y="1076285"/>
          <a:ext cx="6900512" cy="7372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9091" tIns="20320" rIns="113792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1600" kern="1200" dirty="0">
              <a:latin typeface="Cambria" panose="02040503050406030204" pitchFamily="18" charset="0"/>
              <a:ea typeface="Cambria" panose="02040503050406030204" pitchFamily="18" charset="0"/>
            </a:rPr>
            <a:t>Neadekvatno upoznat ili to za njega ima negativno značenje</a:t>
          </a:r>
          <a:endParaRPr lang="en-US" sz="1600" kern="1200" dirty="0">
            <a:latin typeface="Cambria" panose="02040503050406030204" pitchFamily="18" charset="0"/>
            <a:ea typeface="Cambria" panose="02040503050406030204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1600" kern="1200">
              <a:latin typeface="Cambria" panose="02040503050406030204" pitchFamily="18" charset="0"/>
              <a:ea typeface="Cambria" panose="02040503050406030204" pitchFamily="18" charset="0"/>
            </a:rPr>
            <a:t>Davanje DZ da razmisli o dnevnom redu za sljedeći tjedan – identificirati AM ili odrediti značenje tog zahtjeva</a:t>
          </a:r>
          <a:endParaRPr lang="en-US" sz="16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0" y="1076285"/>
        <a:ext cx="6900512" cy="737202"/>
      </dsp:txXfrm>
    </dsp:sp>
    <dsp:sp modelId="{0597F83F-6702-4C12-9DBE-7BA45B8BFE81}">
      <dsp:nvSpPr>
        <dsp:cNvPr id="0" name=""/>
        <dsp:cNvSpPr/>
      </dsp:nvSpPr>
      <dsp:spPr>
        <a:xfrm>
          <a:off x="0" y="1813487"/>
          <a:ext cx="6900512" cy="1070634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>
              <a:latin typeface="Cambria" panose="02040503050406030204" pitchFamily="18" charset="0"/>
              <a:ea typeface="Cambria" panose="02040503050406030204" pitchFamily="18" charset="0"/>
            </a:rPr>
            <a:t>P detaljno obrazlaže problem umjesto imenovanja </a:t>
          </a:r>
          <a:endParaRPr lang="en-US" sz="20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52264" y="1865751"/>
        <a:ext cx="6795984" cy="966106"/>
      </dsp:txXfrm>
    </dsp:sp>
    <dsp:sp modelId="{0603AA0D-7A5D-48C2-994A-1E55E1B67DC8}">
      <dsp:nvSpPr>
        <dsp:cNvPr id="0" name=""/>
        <dsp:cNvSpPr/>
      </dsp:nvSpPr>
      <dsp:spPr>
        <a:xfrm>
          <a:off x="0" y="2884121"/>
          <a:ext cx="6900512" cy="5119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9091" tIns="20320" rIns="113792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1600" kern="1200">
              <a:latin typeface="Cambria" panose="02040503050406030204" pitchFamily="18" charset="0"/>
              <a:ea typeface="Cambria" panose="02040503050406030204" pitchFamily="18" charset="0"/>
            </a:rPr>
            <a:t>Poticanje da kaže ime teme na koju će se vratiti za par minuta</a:t>
          </a:r>
          <a:endParaRPr lang="en-US" sz="1600" kern="1200">
            <a:latin typeface="Cambria" panose="02040503050406030204" pitchFamily="18" charset="0"/>
            <a:ea typeface="Cambria" panose="02040503050406030204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1600" kern="1200">
              <a:latin typeface="Cambria" panose="02040503050406030204" pitchFamily="18" charset="0"/>
              <a:ea typeface="Cambria" panose="02040503050406030204" pitchFamily="18" charset="0"/>
            </a:rPr>
            <a:t>Problem s opširnim opisivanjem – DZ o zapisivanju teme dnevnog reda</a:t>
          </a:r>
          <a:endParaRPr lang="en-US" sz="16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0" y="2884121"/>
        <a:ext cx="6900512" cy="511945"/>
      </dsp:txXfrm>
    </dsp:sp>
    <dsp:sp modelId="{F7B56414-C6F9-4EF7-BC0E-AD65A706C209}">
      <dsp:nvSpPr>
        <dsp:cNvPr id="0" name=""/>
        <dsp:cNvSpPr/>
      </dsp:nvSpPr>
      <dsp:spPr>
        <a:xfrm>
          <a:off x="0" y="3396067"/>
          <a:ext cx="6900512" cy="1070634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>
              <a:latin typeface="Cambria" panose="02040503050406030204" pitchFamily="18" charset="0"/>
              <a:ea typeface="Cambria" panose="02040503050406030204" pitchFamily="18" charset="0"/>
            </a:rPr>
            <a:t>P se osjeća bespomoćno u vezi razgovora o problemima</a:t>
          </a:r>
          <a:endParaRPr lang="en-US" sz="20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52264" y="3448331"/>
        <a:ext cx="6795984" cy="966106"/>
      </dsp:txXfrm>
    </dsp:sp>
    <dsp:sp modelId="{EE5AE6CF-0EE5-4B8A-82A4-C2711A42478D}">
      <dsp:nvSpPr>
        <dsp:cNvPr id="0" name=""/>
        <dsp:cNvSpPr/>
      </dsp:nvSpPr>
      <dsp:spPr>
        <a:xfrm>
          <a:off x="0" y="4466702"/>
          <a:ext cx="6900512" cy="4709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9091" tIns="20320" rIns="113792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1600" kern="1200" dirty="0">
              <a:latin typeface="Cambria" panose="02040503050406030204" pitchFamily="18" charset="0"/>
              <a:ea typeface="Cambria" panose="02040503050406030204" pitchFamily="18" charset="0"/>
            </a:rPr>
            <a:t>Poruka da su problemi stvarni, da će se na njima raditi pojedinačno i da ih ne treba rješavati sam</a:t>
          </a:r>
          <a:endParaRPr lang="en-US" sz="16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0" y="4466702"/>
        <a:ext cx="6900512" cy="470990"/>
      </dsp:txXfrm>
    </dsp:sp>
    <dsp:sp modelId="{25481F15-47BE-4238-B4DC-66CD9484E8A6}">
      <dsp:nvSpPr>
        <dsp:cNvPr id="0" name=""/>
        <dsp:cNvSpPr/>
      </dsp:nvSpPr>
      <dsp:spPr>
        <a:xfrm>
          <a:off x="0" y="4937692"/>
          <a:ext cx="6900512" cy="1070634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>
              <a:latin typeface="Cambria" panose="02040503050406030204" pitchFamily="18" charset="0"/>
              <a:ea typeface="Cambria" panose="02040503050406030204" pitchFamily="18" charset="0"/>
            </a:rPr>
            <a:t>Zahtijevanje odluke na kojem će se problemu najprije raditi – usmjeravanje na odabir problema i orijentacija prema rješavanju problema</a:t>
          </a:r>
          <a:endParaRPr lang="en-US" sz="20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52264" y="4989956"/>
        <a:ext cx="6795984" cy="966106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3A3E2E-64D7-4A8F-AAE3-D1CF040E30BB}">
      <dsp:nvSpPr>
        <dsp:cNvPr id="0" name=""/>
        <dsp:cNvSpPr/>
      </dsp:nvSpPr>
      <dsp:spPr>
        <a:xfrm>
          <a:off x="0" y="64835"/>
          <a:ext cx="5962720" cy="60840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600" kern="1200">
              <a:latin typeface="Cambria" panose="02040503050406030204" pitchFamily="18" charset="0"/>
              <a:ea typeface="Cambria" panose="02040503050406030204" pitchFamily="18" charset="0"/>
            </a:rPr>
            <a:t>Neusmjerena diskusija kada T:</a:t>
          </a:r>
          <a:endParaRPr lang="en-US" sz="26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29700" y="94535"/>
        <a:ext cx="5903320" cy="549000"/>
      </dsp:txXfrm>
    </dsp:sp>
    <dsp:sp modelId="{C7031093-2D49-4FA7-A5FC-A81FE0B43E1D}">
      <dsp:nvSpPr>
        <dsp:cNvPr id="0" name=""/>
        <dsp:cNvSpPr/>
      </dsp:nvSpPr>
      <dsp:spPr>
        <a:xfrm>
          <a:off x="0" y="673235"/>
          <a:ext cx="5962720" cy="15338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9316" tIns="33020" rIns="184912" bIns="33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2000" kern="1200">
              <a:latin typeface="Cambria" panose="02040503050406030204" pitchFamily="18" charset="0"/>
              <a:ea typeface="Cambria" panose="02040503050406030204" pitchFamily="18" charset="0"/>
            </a:rPr>
            <a:t>Ne uspije obzirnim prekidanjem strukturirati razgovor</a:t>
          </a:r>
          <a:endParaRPr lang="en-US" sz="2000" kern="1200">
            <a:latin typeface="Cambria" panose="02040503050406030204" pitchFamily="18" charset="0"/>
            <a:ea typeface="Cambria" panose="02040503050406030204" pitchFamily="18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2000" kern="1200">
              <a:latin typeface="Cambria" panose="02040503050406030204" pitchFamily="18" charset="0"/>
              <a:ea typeface="Cambria" panose="02040503050406030204" pitchFamily="18" charset="0"/>
            </a:rPr>
            <a:t>Ne uspije naglasiti ključne AM, emocije, vjerovanja i ponašanja</a:t>
          </a:r>
          <a:endParaRPr lang="en-US" sz="2000" kern="1200">
            <a:latin typeface="Cambria" panose="02040503050406030204" pitchFamily="18" charset="0"/>
            <a:ea typeface="Cambria" panose="02040503050406030204" pitchFamily="18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2000" kern="1200" dirty="0">
              <a:latin typeface="Cambria" panose="02040503050406030204" pitchFamily="18" charset="0"/>
              <a:ea typeface="Cambria" panose="02040503050406030204" pitchFamily="18" charset="0"/>
            </a:rPr>
            <a:t>Rijetko rezimira</a:t>
          </a:r>
          <a:endParaRPr lang="en-US" sz="20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0" y="673235"/>
        <a:ext cx="5962720" cy="1533870"/>
      </dsp:txXfrm>
    </dsp:sp>
    <dsp:sp modelId="{4AF53468-8213-4B61-9960-996C31835EEB}">
      <dsp:nvSpPr>
        <dsp:cNvPr id="0" name=""/>
        <dsp:cNvSpPr/>
      </dsp:nvSpPr>
      <dsp:spPr>
        <a:xfrm>
          <a:off x="0" y="2207106"/>
          <a:ext cx="5962720" cy="608400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600" kern="1200">
              <a:latin typeface="Cambria" panose="02040503050406030204" pitchFamily="18" charset="0"/>
              <a:ea typeface="Cambria" panose="02040503050406030204" pitchFamily="18" charset="0"/>
            </a:rPr>
            <a:t>Tempo</a:t>
          </a:r>
          <a:endParaRPr lang="en-US" sz="26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29700" y="2236806"/>
        <a:ext cx="5903320" cy="549000"/>
      </dsp:txXfrm>
    </dsp:sp>
    <dsp:sp modelId="{7CE69F3E-536F-4DE3-B71E-CF2C82248B2C}">
      <dsp:nvSpPr>
        <dsp:cNvPr id="0" name=""/>
        <dsp:cNvSpPr/>
      </dsp:nvSpPr>
      <dsp:spPr>
        <a:xfrm>
          <a:off x="0" y="2815506"/>
          <a:ext cx="5962720" cy="20989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9316" tIns="33020" rIns="184912" bIns="33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2000" kern="1200">
              <a:latin typeface="Cambria" panose="02040503050406030204" pitchFamily="18" charset="0"/>
              <a:ea typeface="Cambria" panose="02040503050406030204" pitchFamily="18" charset="0"/>
            </a:rPr>
            <a:t>Kod terapeuta početnika koji ne mogu dobro procijeniti koliko se tema može obraditi za vrijeme jedne seanse</a:t>
          </a:r>
          <a:endParaRPr lang="en-US" sz="2000" kern="1200">
            <a:latin typeface="Cambria" panose="02040503050406030204" pitchFamily="18" charset="0"/>
            <a:ea typeface="Cambria" panose="02040503050406030204" pitchFamily="18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2000" kern="1200">
              <a:latin typeface="Cambria" panose="02040503050406030204" pitchFamily="18" charset="0"/>
              <a:ea typeface="Cambria" panose="02040503050406030204" pitchFamily="18" charset="0"/>
            </a:rPr>
            <a:t>Odrediti prioritete, a na dnevni se red stavlja jedna ili dvije teme</a:t>
          </a:r>
          <a:endParaRPr lang="en-US" sz="2000" kern="1200">
            <a:latin typeface="Cambria" panose="02040503050406030204" pitchFamily="18" charset="0"/>
            <a:ea typeface="Cambria" panose="02040503050406030204" pitchFamily="18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2000" kern="1200">
              <a:latin typeface="Cambria" panose="02040503050406030204" pitchFamily="18" charset="0"/>
              <a:ea typeface="Cambria" panose="02040503050406030204" pitchFamily="18" charset="0"/>
            </a:rPr>
            <a:t>Zajedno paziti na vrijeme i odlučiti što ako vrijeme istekne</a:t>
          </a:r>
          <a:endParaRPr lang="en-US" sz="20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0" y="2815506"/>
        <a:ext cx="5962720" cy="2098980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2BBDC1-13B3-4C89-873C-8C899B1B14DE}">
      <dsp:nvSpPr>
        <dsp:cNvPr id="0" name=""/>
        <dsp:cNvSpPr/>
      </dsp:nvSpPr>
      <dsp:spPr>
        <a:xfrm>
          <a:off x="133461" y="0"/>
          <a:ext cx="2340322" cy="140419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200" kern="1200">
              <a:latin typeface="Cambria" panose="02040503050406030204" pitchFamily="18" charset="0"/>
              <a:ea typeface="Cambria" panose="02040503050406030204" pitchFamily="18" charset="0"/>
            </a:rPr>
            <a:t>Ne mogu strukturirati seansu.</a:t>
          </a:r>
        </a:p>
      </dsp:txBody>
      <dsp:txXfrm>
        <a:off x="133461" y="0"/>
        <a:ext cx="2340322" cy="1404193"/>
      </dsp:txXfrm>
    </dsp:sp>
    <dsp:sp modelId="{CA340F53-D6FE-4D45-B395-B4120711BA18}">
      <dsp:nvSpPr>
        <dsp:cNvPr id="0" name=""/>
        <dsp:cNvSpPr/>
      </dsp:nvSpPr>
      <dsp:spPr>
        <a:xfrm>
          <a:off x="2707816" y="642"/>
          <a:ext cx="2340322" cy="140419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200" kern="1200" dirty="0">
              <a:latin typeface="Cambria" panose="02040503050406030204" pitchFamily="18" charset="0"/>
              <a:ea typeface="Cambria" panose="02040503050406030204" pitchFamily="18" charset="0"/>
            </a:rPr>
            <a:t>Mom pacijentu se neće svidjeti struktura.</a:t>
          </a:r>
        </a:p>
      </dsp:txBody>
      <dsp:txXfrm>
        <a:off x="2707816" y="642"/>
        <a:ext cx="2340322" cy="1404193"/>
      </dsp:txXfrm>
    </dsp:sp>
    <dsp:sp modelId="{9F5ADDDE-ED17-46D8-AC71-FB61A511739E}">
      <dsp:nvSpPr>
        <dsp:cNvPr id="0" name=""/>
        <dsp:cNvSpPr/>
      </dsp:nvSpPr>
      <dsp:spPr>
        <a:xfrm>
          <a:off x="133461" y="1638868"/>
          <a:ext cx="2340322" cy="1404193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200" kern="1200">
              <a:latin typeface="Cambria" panose="02040503050406030204" pitchFamily="18" charset="0"/>
              <a:ea typeface="Cambria" panose="02040503050406030204" pitchFamily="18" charset="0"/>
            </a:rPr>
            <a:t>Neće se moći jasno izraziti.</a:t>
          </a:r>
        </a:p>
      </dsp:txBody>
      <dsp:txXfrm>
        <a:off x="133461" y="1638868"/>
        <a:ext cx="2340322" cy="1404193"/>
      </dsp:txXfrm>
    </dsp:sp>
    <dsp:sp modelId="{A2C366D5-DCBF-4ED3-A81B-B9426E5F3398}">
      <dsp:nvSpPr>
        <dsp:cNvPr id="0" name=""/>
        <dsp:cNvSpPr/>
      </dsp:nvSpPr>
      <dsp:spPr>
        <a:xfrm>
          <a:off x="2707816" y="1638868"/>
          <a:ext cx="2340322" cy="140419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200" kern="1200">
              <a:latin typeface="Cambria" panose="02040503050406030204" pitchFamily="18" charset="0"/>
              <a:ea typeface="Cambria" panose="02040503050406030204" pitchFamily="18" charset="0"/>
            </a:rPr>
            <a:t>Ne bih ga smio prekidati.</a:t>
          </a:r>
        </a:p>
      </dsp:txBody>
      <dsp:txXfrm>
        <a:off x="2707816" y="1638868"/>
        <a:ext cx="2340322" cy="1404193"/>
      </dsp:txXfrm>
    </dsp:sp>
    <dsp:sp modelId="{5C1AF6AB-8445-44BA-B10D-C896B0E04062}">
      <dsp:nvSpPr>
        <dsp:cNvPr id="0" name=""/>
        <dsp:cNvSpPr/>
      </dsp:nvSpPr>
      <dsp:spPr>
        <a:xfrm>
          <a:off x="133461" y="3277093"/>
          <a:ext cx="2340322" cy="140419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200" kern="1200">
              <a:latin typeface="Cambria" panose="02040503050406030204" pitchFamily="18" charset="0"/>
              <a:ea typeface="Cambria" panose="02040503050406030204" pitchFamily="18" charset="0"/>
            </a:rPr>
            <a:t>Naljutit će se ako budem preizravan.</a:t>
          </a:r>
        </a:p>
      </dsp:txBody>
      <dsp:txXfrm>
        <a:off x="133461" y="3277093"/>
        <a:ext cx="2340322" cy="1404193"/>
      </dsp:txXfrm>
    </dsp:sp>
    <dsp:sp modelId="{F57161EE-F32D-42F2-BE38-DB9D23BECF21}">
      <dsp:nvSpPr>
        <dsp:cNvPr id="0" name=""/>
        <dsp:cNvSpPr/>
      </dsp:nvSpPr>
      <dsp:spPr>
        <a:xfrm>
          <a:off x="2707816" y="3277093"/>
          <a:ext cx="2340322" cy="140419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200" kern="1200">
              <a:latin typeface="Cambria" panose="02040503050406030204" pitchFamily="18" charset="0"/>
              <a:ea typeface="Cambria" panose="02040503050406030204" pitchFamily="18" charset="0"/>
            </a:rPr>
            <a:t>Neće htjeti raditi zadaću.</a:t>
          </a:r>
        </a:p>
      </dsp:txBody>
      <dsp:txXfrm>
        <a:off x="2707816" y="3277093"/>
        <a:ext cx="2340322" cy="1404193"/>
      </dsp:txXfrm>
    </dsp:sp>
    <dsp:sp modelId="{1343AD7E-72F5-4F14-B2A0-0E9EBDC57F88}">
      <dsp:nvSpPr>
        <dsp:cNvPr id="0" name=""/>
        <dsp:cNvSpPr/>
      </dsp:nvSpPr>
      <dsp:spPr>
        <a:xfrm>
          <a:off x="1420638" y="4915319"/>
          <a:ext cx="2340322" cy="140419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200" kern="1200">
              <a:latin typeface="Cambria" panose="02040503050406030204" pitchFamily="18" charset="0"/>
              <a:ea typeface="Cambria" panose="02040503050406030204" pitchFamily="18" charset="0"/>
            </a:rPr>
            <a:t>Osjećat će se ponižen ako vrednujem njegovo mišljenje.</a:t>
          </a:r>
        </a:p>
      </dsp:txBody>
      <dsp:txXfrm>
        <a:off x="1420638" y="4915319"/>
        <a:ext cx="2340322" cy="140419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D41F53-3C9D-41A2-943C-4C33D9617266}">
      <dsp:nvSpPr>
        <dsp:cNvPr id="0" name=""/>
        <dsp:cNvSpPr/>
      </dsp:nvSpPr>
      <dsp:spPr>
        <a:xfrm>
          <a:off x="0" y="39687"/>
          <a:ext cx="3286125" cy="197167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900" kern="1200">
              <a:latin typeface="Cambria" panose="02040503050406030204" pitchFamily="18" charset="0"/>
              <a:ea typeface="Cambria" panose="02040503050406030204" pitchFamily="18" charset="0"/>
            </a:rPr>
            <a:t>Pomoći pacijentu u selekciji problema ili ciljeva na koje će se usmjeriti</a:t>
          </a:r>
          <a:endParaRPr lang="en-US" sz="29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0" y="39687"/>
        <a:ext cx="3286125" cy="1971675"/>
      </dsp:txXfrm>
    </dsp:sp>
    <dsp:sp modelId="{C8128770-0D3B-401B-A03E-0E4DBDA75CBE}">
      <dsp:nvSpPr>
        <dsp:cNvPr id="0" name=""/>
        <dsp:cNvSpPr/>
      </dsp:nvSpPr>
      <dsp:spPr>
        <a:xfrm>
          <a:off x="3614737" y="39687"/>
          <a:ext cx="3286125" cy="1971675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900" kern="1200">
              <a:latin typeface="Cambria" panose="02040503050406030204" pitchFamily="18" charset="0"/>
              <a:ea typeface="Cambria" panose="02040503050406030204" pitchFamily="18" charset="0"/>
            </a:rPr>
            <a:t>Početi rješavati probleme</a:t>
          </a:r>
          <a:endParaRPr lang="en-US" sz="29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3614737" y="39687"/>
        <a:ext cx="3286125" cy="1971675"/>
      </dsp:txXfrm>
    </dsp:sp>
    <dsp:sp modelId="{C3251A30-7B41-490D-B821-64885867733D}">
      <dsp:nvSpPr>
        <dsp:cNvPr id="0" name=""/>
        <dsp:cNvSpPr/>
      </dsp:nvSpPr>
      <dsp:spPr>
        <a:xfrm>
          <a:off x="7229475" y="39687"/>
          <a:ext cx="3286125" cy="1971675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900" kern="1200">
              <a:latin typeface="Cambria" panose="02040503050406030204" pitchFamily="18" charset="0"/>
              <a:ea typeface="Cambria" panose="02040503050406030204" pitchFamily="18" charset="0"/>
            </a:rPr>
            <a:t>Jačati kognitivni model i identifikaciju NAM</a:t>
          </a:r>
          <a:endParaRPr lang="en-US" sz="29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7229475" y="39687"/>
        <a:ext cx="3286125" cy="1971675"/>
      </dsp:txXfrm>
    </dsp:sp>
    <dsp:sp modelId="{4C3EFE46-FE82-46D5-B542-D56A91966AFB}">
      <dsp:nvSpPr>
        <dsp:cNvPr id="0" name=""/>
        <dsp:cNvSpPr/>
      </dsp:nvSpPr>
      <dsp:spPr>
        <a:xfrm>
          <a:off x="0" y="2339975"/>
          <a:ext cx="3286125" cy="1971675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900" kern="1200" dirty="0">
              <a:latin typeface="Cambria" panose="02040503050406030204" pitchFamily="18" charset="0"/>
              <a:ea typeface="Cambria" panose="02040503050406030204" pitchFamily="18" charset="0"/>
            </a:rPr>
            <a:t>Nastavak upoznavanja s kognitivnom terapijom</a:t>
          </a:r>
          <a:endParaRPr lang="en-US" sz="29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0" y="2339975"/>
        <a:ext cx="3286125" cy="1971675"/>
      </dsp:txXfrm>
    </dsp:sp>
    <dsp:sp modelId="{40C7041A-1C66-44ED-BF28-1710F1B2D193}">
      <dsp:nvSpPr>
        <dsp:cNvPr id="0" name=""/>
        <dsp:cNvSpPr/>
      </dsp:nvSpPr>
      <dsp:spPr>
        <a:xfrm>
          <a:off x="3614737" y="2339975"/>
          <a:ext cx="3286125" cy="197167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900" kern="1200">
              <a:latin typeface="Cambria" panose="02040503050406030204" pitchFamily="18" charset="0"/>
              <a:ea typeface="Cambria" panose="02040503050406030204" pitchFamily="18" charset="0"/>
            </a:rPr>
            <a:t>Prevencija recidiva</a:t>
          </a:r>
          <a:endParaRPr lang="en-US" sz="29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3614737" y="2339975"/>
        <a:ext cx="3286125" cy="1971675"/>
      </dsp:txXfrm>
    </dsp:sp>
    <dsp:sp modelId="{BDCC70BB-C811-40C6-BD55-4A8D0501149D}">
      <dsp:nvSpPr>
        <dsp:cNvPr id="0" name=""/>
        <dsp:cNvSpPr/>
      </dsp:nvSpPr>
      <dsp:spPr>
        <a:xfrm>
          <a:off x="7229475" y="2339975"/>
          <a:ext cx="3286125" cy="197167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900" kern="1200">
              <a:latin typeface="Cambria" panose="02040503050406030204" pitchFamily="18" charset="0"/>
              <a:ea typeface="Cambria" panose="02040503050406030204" pitchFamily="18" charset="0"/>
            </a:rPr>
            <a:t>Stvaranje snažne terapijske suradnje i smanjivanje simptoma</a:t>
          </a:r>
          <a:endParaRPr lang="en-US" sz="29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7229475" y="2339975"/>
        <a:ext cx="3286125" cy="197167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825B0A-6FA1-4558-9202-F1039198BA25}">
      <dsp:nvSpPr>
        <dsp:cNvPr id="0" name=""/>
        <dsp:cNvSpPr/>
      </dsp:nvSpPr>
      <dsp:spPr>
        <a:xfrm>
          <a:off x="682185" y="0"/>
          <a:ext cx="5536141" cy="5536141"/>
        </a:xfrm>
        <a:prstGeom prst="diamond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7350CCC-A3D1-4308-BC11-CF44C1B3837A}">
      <dsp:nvSpPr>
        <dsp:cNvPr id="0" name=""/>
        <dsp:cNvSpPr/>
      </dsp:nvSpPr>
      <dsp:spPr>
        <a:xfrm>
          <a:off x="1208118" y="525933"/>
          <a:ext cx="2159094" cy="215909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100" kern="1200" dirty="0">
              <a:latin typeface="Cambria" panose="02040503050406030204" pitchFamily="18" charset="0"/>
              <a:ea typeface="Cambria" panose="02040503050406030204" pitchFamily="18" charset="0"/>
            </a:rPr>
            <a:t>Provjera pacijentovog </a:t>
          </a:r>
          <a:r>
            <a:rPr lang="hr-HR" sz="2100" b="1" kern="1200" dirty="0">
              <a:latin typeface="Cambria" panose="02040503050406030204" pitchFamily="18" charset="0"/>
              <a:ea typeface="Cambria" panose="02040503050406030204" pitchFamily="18" charset="0"/>
            </a:rPr>
            <a:t>razumijevanja </a:t>
          </a:r>
          <a:r>
            <a:rPr lang="hr-HR" sz="2100" kern="1200" dirty="0">
              <a:latin typeface="Cambria" panose="02040503050406030204" pitchFamily="18" charset="0"/>
              <a:ea typeface="Cambria" panose="02040503050406030204" pitchFamily="18" charset="0"/>
            </a:rPr>
            <a:t>prethodne seanse</a:t>
          </a:r>
          <a:endParaRPr lang="en-US" sz="21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1313516" y="631331"/>
        <a:ext cx="1948298" cy="1948298"/>
      </dsp:txXfrm>
    </dsp:sp>
    <dsp:sp modelId="{4E35D071-AEF0-412B-BBCF-4B6E26CC3B24}">
      <dsp:nvSpPr>
        <dsp:cNvPr id="0" name=""/>
        <dsp:cNvSpPr/>
      </dsp:nvSpPr>
      <dsp:spPr>
        <a:xfrm>
          <a:off x="3533298" y="525933"/>
          <a:ext cx="2159094" cy="2159094"/>
        </a:xfrm>
        <a:prstGeom prst="roundRect">
          <a:avLst/>
        </a:prstGeom>
        <a:solidFill>
          <a:schemeClr val="accent2">
            <a:hueOff val="-485121"/>
            <a:satOff val="-27976"/>
            <a:lumOff val="28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100" b="1" kern="1200" dirty="0">
              <a:latin typeface="Cambria" panose="02040503050406030204" pitchFamily="18" charset="0"/>
              <a:ea typeface="Cambria" panose="02040503050406030204" pitchFamily="18" charset="0"/>
            </a:rPr>
            <a:t>Radni list </a:t>
          </a:r>
          <a:r>
            <a:rPr lang="hr-HR" sz="2100" kern="1200" dirty="0">
              <a:latin typeface="Cambria" panose="02040503050406030204" pitchFamily="18" charset="0"/>
              <a:ea typeface="Cambria" panose="02040503050406030204" pitchFamily="18" charset="0"/>
            </a:rPr>
            <a:t>za povezivanje seansi ako se pacijent ne sjeća </a:t>
          </a:r>
          <a:endParaRPr lang="en-US" sz="21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3638696" y="631331"/>
        <a:ext cx="1948298" cy="1948298"/>
      </dsp:txXfrm>
    </dsp:sp>
    <dsp:sp modelId="{0E0D9071-CB70-4E3D-9820-0F97702D5E43}">
      <dsp:nvSpPr>
        <dsp:cNvPr id="0" name=""/>
        <dsp:cNvSpPr/>
      </dsp:nvSpPr>
      <dsp:spPr>
        <a:xfrm>
          <a:off x="1208118" y="2851112"/>
          <a:ext cx="2159094" cy="2159094"/>
        </a:xfrm>
        <a:prstGeom prst="roundRect">
          <a:avLst/>
        </a:prstGeom>
        <a:solidFill>
          <a:schemeClr val="accent2">
            <a:hueOff val="-970242"/>
            <a:satOff val="-55952"/>
            <a:lumOff val="575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100" kern="1200" dirty="0">
              <a:latin typeface="Cambria" panose="02040503050406030204" pitchFamily="18" charset="0"/>
              <a:ea typeface="Cambria" panose="02040503050406030204" pitchFamily="18" charset="0"/>
            </a:rPr>
            <a:t>Uključivanje novih točaka u </a:t>
          </a:r>
          <a:r>
            <a:rPr lang="hr-HR" sz="2100" b="1" kern="1200" dirty="0">
              <a:latin typeface="Cambria" panose="02040503050406030204" pitchFamily="18" charset="0"/>
              <a:ea typeface="Cambria" panose="02040503050406030204" pitchFamily="18" charset="0"/>
            </a:rPr>
            <a:t>dnevni red</a:t>
          </a:r>
          <a:endParaRPr lang="en-US" sz="2100" b="1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1313516" y="2956510"/>
        <a:ext cx="1948298" cy="1948298"/>
      </dsp:txXfrm>
    </dsp:sp>
    <dsp:sp modelId="{0074A7B8-76A0-4164-AE52-8911B882F73E}">
      <dsp:nvSpPr>
        <dsp:cNvPr id="0" name=""/>
        <dsp:cNvSpPr/>
      </dsp:nvSpPr>
      <dsp:spPr>
        <a:xfrm>
          <a:off x="3533298" y="2851112"/>
          <a:ext cx="2159094" cy="2159094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100" b="1" kern="1200" dirty="0">
              <a:latin typeface="Cambria" panose="02040503050406030204" pitchFamily="18" charset="0"/>
              <a:ea typeface="Cambria" panose="02040503050406030204" pitchFamily="18" charset="0"/>
            </a:rPr>
            <a:t>Navikavanje</a:t>
          </a:r>
          <a:r>
            <a:rPr lang="hr-HR" sz="2100" kern="1200" dirty="0">
              <a:latin typeface="Cambria" panose="02040503050406030204" pitchFamily="18" charset="0"/>
              <a:ea typeface="Cambria" panose="02040503050406030204" pitchFamily="18" charset="0"/>
            </a:rPr>
            <a:t> na terapijski proces i naglašavanje pacijentove </a:t>
          </a:r>
          <a:r>
            <a:rPr lang="hr-HR" sz="2100" b="1" kern="1200" dirty="0">
              <a:latin typeface="Cambria" panose="02040503050406030204" pitchFamily="18" charset="0"/>
              <a:ea typeface="Cambria" panose="02040503050406030204" pitchFamily="18" charset="0"/>
            </a:rPr>
            <a:t>odgovornosti</a:t>
          </a:r>
          <a:endParaRPr lang="en-US" sz="2100" b="1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3638696" y="2956510"/>
        <a:ext cx="1948298" cy="194829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87721F-122F-4ED4-AEC3-FA1A1CA59242}">
      <dsp:nvSpPr>
        <dsp:cNvPr id="0" name=""/>
        <dsp:cNvSpPr/>
      </dsp:nvSpPr>
      <dsp:spPr>
        <a:xfrm>
          <a:off x="0" y="75878"/>
          <a:ext cx="10515600" cy="5148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200" kern="1200" dirty="0">
              <a:latin typeface="Cambria" panose="02040503050406030204" pitchFamily="18" charset="0"/>
              <a:ea typeface="Cambria" panose="02040503050406030204" pitchFamily="18" charset="0"/>
            </a:rPr>
            <a:t>Aktivnost pacijenta i preuzimanje odgovornosti</a:t>
          </a:r>
          <a:endParaRPr lang="en-US" sz="22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25130" y="101008"/>
        <a:ext cx="10465340" cy="464540"/>
      </dsp:txXfrm>
    </dsp:sp>
    <dsp:sp modelId="{1A2FD9CF-DBD2-4F3D-A167-0E31CE581B20}">
      <dsp:nvSpPr>
        <dsp:cNvPr id="0" name=""/>
        <dsp:cNvSpPr/>
      </dsp:nvSpPr>
      <dsp:spPr>
        <a:xfrm>
          <a:off x="0" y="590678"/>
          <a:ext cx="10515600" cy="3643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27940" rIns="156464" bIns="2794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1700" kern="1200">
              <a:latin typeface="Cambria" panose="02040503050406030204" pitchFamily="18" charset="0"/>
              <a:ea typeface="Cambria" panose="02040503050406030204" pitchFamily="18" charset="0"/>
            </a:rPr>
            <a:t>Terapeut preuzima odluku kada procijeni moguć veći napredak</a:t>
          </a:r>
          <a:endParaRPr lang="en-US" sz="17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0" y="590678"/>
        <a:ext cx="10515600" cy="364320"/>
      </dsp:txXfrm>
    </dsp:sp>
    <dsp:sp modelId="{6B61E1DE-2B1E-4875-84D2-BA359C9EE0A3}">
      <dsp:nvSpPr>
        <dsp:cNvPr id="0" name=""/>
        <dsp:cNvSpPr/>
      </dsp:nvSpPr>
      <dsp:spPr>
        <a:xfrm>
          <a:off x="0" y="954998"/>
          <a:ext cx="10515600" cy="514800"/>
        </a:xfrm>
        <a:prstGeom prst="roundRect">
          <a:avLst/>
        </a:prstGeom>
        <a:solidFill>
          <a:schemeClr val="accent2">
            <a:hueOff val="-485121"/>
            <a:satOff val="-27976"/>
            <a:lumOff val="28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200" kern="1200">
              <a:latin typeface="Cambria" panose="02040503050406030204" pitchFamily="18" charset="0"/>
              <a:ea typeface="Cambria" panose="02040503050406030204" pitchFamily="18" charset="0"/>
            </a:rPr>
            <a:t>Prva točka dnevnog reda</a:t>
          </a:r>
          <a:endParaRPr lang="en-US" sz="22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25130" y="980128"/>
        <a:ext cx="10465340" cy="464540"/>
      </dsp:txXfrm>
    </dsp:sp>
    <dsp:sp modelId="{A0930E1A-10B8-49E5-9D5A-4C4DD675AF2E}">
      <dsp:nvSpPr>
        <dsp:cNvPr id="0" name=""/>
        <dsp:cNvSpPr/>
      </dsp:nvSpPr>
      <dsp:spPr>
        <a:xfrm>
          <a:off x="0" y="1469799"/>
          <a:ext cx="10515600" cy="8424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27940" rIns="156464" bIns="2794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1700" kern="1200">
              <a:latin typeface="Cambria" panose="02040503050406030204" pitchFamily="18" charset="0"/>
              <a:ea typeface="Cambria" panose="02040503050406030204" pitchFamily="18" charset="0"/>
            </a:rPr>
            <a:t>Širi pregled problema</a:t>
          </a:r>
          <a:endParaRPr lang="en-US" sz="1700" kern="1200">
            <a:latin typeface="Cambria" panose="02040503050406030204" pitchFamily="18" charset="0"/>
            <a:ea typeface="Cambria" panose="02040503050406030204" pitchFamily="18" charset="0"/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1700" kern="1200">
              <a:latin typeface="Cambria" panose="02040503050406030204" pitchFamily="18" charset="0"/>
              <a:ea typeface="Cambria" panose="02040503050406030204" pitchFamily="18" charset="0"/>
            </a:rPr>
            <a:t>Ukratko opisivanje problema</a:t>
          </a:r>
          <a:endParaRPr lang="en-US" sz="1700" kern="1200">
            <a:latin typeface="Cambria" panose="02040503050406030204" pitchFamily="18" charset="0"/>
            <a:ea typeface="Cambria" panose="02040503050406030204" pitchFamily="18" charset="0"/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1700" kern="1200">
              <a:latin typeface="Cambria" panose="02040503050406030204" pitchFamily="18" charset="0"/>
              <a:ea typeface="Cambria" panose="02040503050406030204" pitchFamily="18" charset="0"/>
            </a:rPr>
            <a:t>Identificiranje NAM u određenoj situaciji</a:t>
          </a:r>
          <a:endParaRPr lang="en-US" sz="17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0" y="1469799"/>
        <a:ext cx="10515600" cy="842490"/>
      </dsp:txXfrm>
    </dsp:sp>
    <dsp:sp modelId="{80F87A9C-CFBC-4B6C-A51F-BBF135BB8B3E}">
      <dsp:nvSpPr>
        <dsp:cNvPr id="0" name=""/>
        <dsp:cNvSpPr/>
      </dsp:nvSpPr>
      <dsp:spPr>
        <a:xfrm>
          <a:off x="0" y="2312289"/>
          <a:ext cx="10515600" cy="514800"/>
        </a:xfrm>
        <a:prstGeom prst="roundRect">
          <a:avLst/>
        </a:prstGeom>
        <a:solidFill>
          <a:schemeClr val="accent2">
            <a:hueOff val="-970242"/>
            <a:satOff val="-55952"/>
            <a:lumOff val="575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200" kern="1200">
              <a:latin typeface="Cambria" panose="02040503050406030204" pitchFamily="18" charset="0"/>
              <a:ea typeface="Cambria" panose="02040503050406030204" pitchFamily="18" charset="0"/>
            </a:rPr>
            <a:t>Druga točka dnevnog reda</a:t>
          </a:r>
          <a:endParaRPr lang="en-US" sz="22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25130" y="2337419"/>
        <a:ext cx="10465340" cy="464540"/>
      </dsp:txXfrm>
    </dsp:sp>
    <dsp:sp modelId="{1DDE5FC9-A330-433E-A270-4C9914F72A93}">
      <dsp:nvSpPr>
        <dsp:cNvPr id="0" name=""/>
        <dsp:cNvSpPr/>
      </dsp:nvSpPr>
      <dsp:spPr>
        <a:xfrm>
          <a:off x="0" y="2827089"/>
          <a:ext cx="10515600" cy="3643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27940" rIns="156464" bIns="2794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1700" kern="1200">
              <a:latin typeface="Cambria" panose="02040503050406030204" pitchFamily="18" charset="0"/>
              <a:ea typeface="Cambria" panose="02040503050406030204" pitchFamily="18" charset="0"/>
            </a:rPr>
            <a:t>Informacije o tijeku napredovanja uz sažimanje</a:t>
          </a:r>
          <a:endParaRPr lang="en-US" sz="17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0" y="2827089"/>
        <a:ext cx="10515600" cy="364320"/>
      </dsp:txXfrm>
    </dsp:sp>
    <dsp:sp modelId="{3EB139B5-B875-4378-B1FB-7DC93F15AFA4}">
      <dsp:nvSpPr>
        <dsp:cNvPr id="0" name=""/>
        <dsp:cNvSpPr/>
      </dsp:nvSpPr>
      <dsp:spPr>
        <a:xfrm>
          <a:off x="0" y="3191409"/>
          <a:ext cx="10515600" cy="514800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200" kern="1200">
              <a:latin typeface="Cambria" panose="02040503050406030204" pitchFamily="18" charset="0"/>
              <a:ea typeface="Cambria" panose="02040503050406030204" pitchFamily="18" charset="0"/>
            </a:rPr>
            <a:t>Periodični sažeci</a:t>
          </a:r>
          <a:endParaRPr lang="en-US" sz="22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25130" y="3216539"/>
        <a:ext cx="10465340" cy="464540"/>
      </dsp:txXfrm>
    </dsp:sp>
    <dsp:sp modelId="{03795BD0-D8DD-4008-873F-BA0F94F89060}">
      <dsp:nvSpPr>
        <dsp:cNvPr id="0" name=""/>
        <dsp:cNvSpPr/>
      </dsp:nvSpPr>
      <dsp:spPr>
        <a:xfrm>
          <a:off x="0" y="3706209"/>
          <a:ext cx="10515600" cy="5692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27940" rIns="156464" bIns="2794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1700" kern="1200">
              <a:latin typeface="Cambria" panose="02040503050406030204" pitchFamily="18" charset="0"/>
              <a:ea typeface="Cambria" panose="02040503050406030204" pitchFamily="18" charset="0"/>
            </a:rPr>
            <a:t>Kratko rezimiranje nakon završnog dijela seanse</a:t>
          </a:r>
          <a:endParaRPr lang="en-US" sz="1700" kern="1200">
            <a:latin typeface="Cambria" panose="02040503050406030204" pitchFamily="18" charset="0"/>
            <a:ea typeface="Cambria" panose="02040503050406030204" pitchFamily="18" charset="0"/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1700" kern="1200">
              <a:latin typeface="Cambria" panose="02040503050406030204" pitchFamily="18" charset="0"/>
              <a:ea typeface="Cambria" panose="02040503050406030204" pitchFamily="18" charset="0"/>
            </a:rPr>
            <a:t>Sažimanje sadržaja nakon izlaganja</a:t>
          </a:r>
          <a:endParaRPr lang="en-US" sz="17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0" y="3706209"/>
        <a:ext cx="10515600" cy="56925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8FEECA-C2EC-4A35-AC2F-930CC03CC190}">
      <dsp:nvSpPr>
        <dsp:cNvPr id="0" name=""/>
        <dsp:cNvSpPr/>
      </dsp:nvSpPr>
      <dsp:spPr>
        <a:xfrm>
          <a:off x="0" y="304204"/>
          <a:ext cx="10506456" cy="18553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5418" tIns="395732" rIns="815418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900" kern="1200">
              <a:latin typeface="Cambria" panose="02040503050406030204" pitchFamily="18" charset="0"/>
              <a:ea typeface="Cambria" panose="02040503050406030204" pitchFamily="18" charset="0"/>
            </a:rPr>
            <a:t>Terapeut u početku pomaže u postavljanju dnevnog reda, u identificiranju i mijenjanju pacijentovih AM, u oblikovanju DZ i u sažimanju seanse</a:t>
          </a:r>
          <a:endParaRPr lang="en-US" sz="1900" kern="1200">
            <a:latin typeface="Cambria" panose="02040503050406030204" pitchFamily="18" charset="0"/>
            <a:ea typeface="Cambria" panose="02040503050406030204" pitchFamily="18" charset="0"/>
          </a:endParaRP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900" kern="1200" dirty="0">
              <a:latin typeface="Cambria" panose="02040503050406030204" pitchFamily="18" charset="0"/>
              <a:ea typeface="Cambria" panose="02040503050406030204" pitchFamily="18" charset="0"/>
            </a:rPr>
            <a:t>Prema kraju terapije, pacijent samostalno određuje većina tema dnevnog reda koristeći naučene postupke (zapis disfunkcionalnih misli, kreira svoju DZ, sažima seansu)</a:t>
          </a:r>
          <a:endParaRPr lang="en-US" sz="19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0" y="304204"/>
        <a:ext cx="10506456" cy="1855350"/>
      </dsp:txXfrm>
    </dsp:sp>
    <dsp:sp modelId="{5B8169E6-9C8F-4C81-9A44-6309410CD806}">
      <dsp:nvSpPr>
        <dsp:cNvPr id="0" name=""/>
        <dsp:cNvSpPr/>
      </dsp:nvSpPr>
      <dsp:spPr>
        <a:xfrm>
          <a:off x="525322" y="23764"/>
          <a:ext cx="7354519" cy="5608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7983" tIns="0" rIns="277983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dirty="0">
              <a:latin typeface="Cambria" panose="02040503050406030204" pitchFamily="18" charset="0"/>
              <a:ea typeface="Cambria" panose="02040503050406030204" pitchFamily="18" charset="0"/>
            </a:rPr>
            <a:t>1. Pomicanje odgovornosti</a:t>
          </a:r>
          <a:endParaRPr lang="en-US" sz="20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552702" y="51144"/>
        <a:ext cx="7299759" cy="506120"/>
      </dsp:txXfrm>
    </dsp:sp>
    <dsp:sp modelId="{EDE8B515-7263-413C-AAC8-7547372D2D50}">
      <dsp:nvSpPr>
        <dsp:cNvPr id="0" name=""/>
        <dsp:cNvSpPr/>
      </dsp:nvSpPr>
      <dsp:spPr>
        <a:xfrm>
          <a:off x="0" y="2542594"/>
          <a:ext cx="10506456" cy="79301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5418" tIns="395732" rIns="815418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900" kern="1200" dirty="0">
              <a:latin typeface="Cambria" panose="02040503050406030204" pitchFamily="18" charset="0"/>
              <a:ea typeface="Cambria" panose="02040503050406030204" pitchFamily="18" charset="0"/>
            </a:rPr>
            <a:t>Ponašajna promjena kao provjera misli ili vjerovanja ili uvježbavanje novih vještina</a:t>
          </a:r>
          <a:endParaRPr lang="en-US" sz="19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0" y="2542594"/>
        <a:ext cx="10506456" cy="793012"/>
      </dsp:txXfrm>
    </dsp:sp>
    <dsp:sp modelId="{9089FE84-C45C-4BB9-B79A-AF8A89CBC711}">
      <dsp:nvSpPr>
        <dsp:cNvPr id="0" name=""/>
        <dsp:cNvSpPr/>
      </dsp:nvSpPr>
      <dsp:spPr>
        <a:xfrm>
          <a:off x="525322" y="2262154"/>
          <a:ext cx="7354519" cy="56088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7983" tIns="0" rIns="277983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dirty="0">
              <a:latin typeface="Cambria" panose="02040503050406030204" pitchFamily="18" charset="0"/>
              <a:ea typeface="Cambria" panose="02040503050406030204" pitchFamily="18" charset="0"/>
            </a:rPr>
            <a:t>2. Naglasak na AM, bazična vjerovanja i bihevioralne promjene</a:t>
          </a:r>
          <a:endParaRPr lang="en-US" sz="20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552702" y="2289534"/>
        <a:ext cx="7299759" cy="506120"/>
      </dsp:txXfrm>
    </dsp:sp>
    <dsp:sp modelId="{077BEECF-3BB7-4C51-B936-323CB670EBC1}">
      <dsp:nvSpPr>
        <dsp:cNvPr id="0" name=""/>
        <dsp:cNvSpPr/>
      </dsp:nvSpPr>
      <dsp:spPr>
        <a:xfrm>
          <a:off x="0" y="3718647"/>
          <a:ext cx="10506456" cy="79301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5418" tIns="395732" rIns="815418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900" kern="1200">
              <a:latin typeface="Cambria" panose="02040503050406030204" pitchFamily="18" charset="0"/>
              <a:ea typeface="Cambria" panose="02040503050406030204" pitchFamily="18" charset="0"/>
            </a:rPr>
            <a:t>Konceptualizacija i vođenje bilješki</a:t>
          </a:r>
          <a:endParaRPr lang="en-US" sz="19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0" y="3718647"/>
        <a:ext cx="10506456" cy="793012"/>
      </dsp:txXfrm>
    </dsp:sp>
    <dsp:sp modelId="{BCC74E15-CB4E-495D-A50C-2DF060C856E1}">
      <dsp:nvSpPr>
        <dsp:cNvPr id="0" name=""/>
        <dsp:cNvSpPr/>
      </dsp:nvSpPr>
      <dsp:spPr>
        <a:xfrm>
          <a:off x="525322" y="3438207"/>
          <a:ext cx="7354519" cy="56088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7983" tIns="0" rIns="277983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dirty="0">
              <a:latin typeface="Cambria" panose="02040503050406030204" pitchFamily="18" charset="0"/>
              <a:ea typeface="Cambria" panose="02040503050406030204" pitchFamily="18" charset="0"/>
            </a:rPr>
            <a:t>3. Priprema pacijenta za završetak i prevenciju povrata simptoma</a:t>
          </a:r>
          <a:endParaRPr lang="en-US" sz="20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552702" y="3465587"/>
        <a:ext cx="7299759" cy="50612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8F7377-42A0-4898-846F-1725F51E57F0}">
      <dsp:nvSpPr>
        <dsp:cNvPr id="0" name=""/>
        <dsp:cNvSpPr/>
      </dsp:nvSpPr>
      <dsp:spPr>
        <a:xfrm rot="10800000">
          <a:off x="1983253" y="3129"/>
          <a:ext cx="6992874" cy="887561"/>
        </a:xfrm>
        <a:prstGeom prst="homePlat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1390" tIns="68580" rIns="128016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>
              <a:latin typeface="Cambria" panose="02040503050406030204" pitchFamily="18" charset="0"/>
              <a:ea typeface="Cambria" panose="02040503050406030204" pitchFamily="18" charset="0"/>
            </a:rPr>
            <a:t>Izoštriti vještinu upoznavanja</a:t>
          </a:r>
          <a:endParaRPr lang="en-US" sz="18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 rot="10800000">
        <a:off x="2205143" y="3129"/>
        <a:ext cx="6770984" cy="887561"/>
      </dsp:txXfrm>
    </dsp:sp>
    <dsp:sp modelId="{48481B28-220D-4B44-B9CE-408DDB072802}">
      <dsp:nvSpPr>
        <dsp:cNvPr id="0" name=""/>
        <dsp:cNvSpPr/>
      </dsp:nvSpPr>
      <dsp:spPr>
        <a:xfrm>
          <a:off x="1539472" y="3129"/>
          <a:ext cx="887561" cy="887561"/>
        </a:xfrm>
        <a:prstGeom prst="ellipse">
          <a:avLst/>
        </a:prstGeom>
        <a:solidFill>
          <a:schemeClr val="accent2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8BF6693-DAE7-4751-8127-ECD943AC2AB7}">
      <dsp:nvSpPr>
        <dsp:cNvPr id="0" name=""/>
        <dsp:cNvSpPr/>
      </dsp:nvSpPr>
      <dsp:spPr>
        <a:xfrm rot="10800000">
          <a:off x="1983253" y="1155635"/>
          <a:ext cx="6992874" cy="887561"/>
        </a:xfrm>
        <a:prstGeom prst="homePlat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1390" tIns="68580" rIns="128016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>
              <a:latin typeface="Cambria" panose="02040503050406030204" pitchFamily="18" charset="0"/>
              <a:ea typeface="Cambria" panose="02040503050406030204" pitchFamily="18" charset="0"/>
            </a:rPr>
            <a:t>Testirati svoje AM o strukturiranju</a:t>
          </a:r>
          <a:endParaRPr lang="en-US" sz="18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 rot="10800000">
        <a:off x="2205143" y="1155635"/>
        <a:ext cx="6770984" cy="887561"/>
      </dsp:txXfrm>
    </dsp:sp>
    <dsp:sp modelId="{17B05E04-AD1C-450F-8E44-25FE8BB6CB8C}">
      <dsp:nvSpPr>
        <dsp:cNvPr id="0" name=""/>
        <dsp:cNvSpPr/>
      </dsp:nvSpPr>
      <dsp:spPr>
        <a:xfrm>
          <a:off x="1539472" y="1155635"/>
          <a:ext cx="887561" cy="887561"/>
        </a:xfrm>
        <a:prstGeom prst="ellipse">
          <a:avLst/>
        </a:prstGeom>
        <a:solidFill>
          <a:schemeClr val="accent3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940772B-348F-4CAA-8EDF-8EA48B41ECE7}">
      <dsp:nvSpPr>
        <dsp:cNvPr id="0" name=""/>
        <dsp:cNvSpPr/>
      </dsp:nvSpPr>
      <dsp:spPr>
        <a:xfrm rot="10800000">
          <a:off x="1983253" y="2308140"/>
          <a:ext cx="6992874" cy="887561"/>
        </a:xfrm>
        <a:prstGeom prst="homePlat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1390" tIns="68580" rIns="128016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>
              <a:latin typeface="Cambria" panose="02040503050406030204" pitchFamily="18" charset="0"/>
              <a:ea typeface="Cambria" panose="02040503050406030204" pitchFamily="18" charset="0"/>
            </a:rPr>
            <a:t>Osim novim vještinama, terapeut uči pacijenta novom načinu suradnje ili novom načinu odnosa s teškoćama</a:t>
          </a:r>
          <a:endParaRPr lang="en-US" sz="18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 rot="10800000">
        <a:off x="2205143" y="2308140"/>
        <a:ext cx="6770984" cy="887561"/>
      </dsp:txXfrm>
    </dsp:sp>
    <dsp:sp modelId="{DF5F09CD-96D0-4217-A368-E195B2B36250}">
      <dsp:nvSpPr>
        <dsp:cNvPr id="0" name=""/>
        <dsp:cNvSpPr/>
      </dsp:nvSpPr>
      <dsp:spPr>
        <a:xfrm>
          <a:off x="1539472" y="2308140"/>
          <a:ext cx="887561" cy="887561"/>
        </a:xfrm>
        <a:prstGeom prst="ellipse">
          <a:avLst/>
        </a:prstGeom>
        <a:solidFill>
          <a:schemeClr val="accent4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B4C8CEC-57BE-4C9E-B3FA-35FE7011238E}">
      <dsp:nvSpPr>
        <dsp:cNvPr id="0" name=""/>
        <dsp:cNvSpPr/>
      </dsp:nvSpPr>
      <dsp:spPr>
        <a:xfrm rot="10800000">
          <a:off x="1983253" y="3460646"/>
          <a:ext cx="6992874" cy="887561"/>
        </a:xfrm>
        <a:prstGeom prst="homePlat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1390" tIns="68580" rIns="128016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>
              <a:latin typeface="Cambria" panose="02040503050406030204" pitchFamily="18" charset="0"/>
              <a:ea typeface="Cambria" panose="02040503050406030204" pitchFamily="18" charset="0"/>
            </a:rPr>
            <a:t>Opisivati, nuditi objašnjenja, sustavno pratiti i davati korektivnu povratnu informaciju nakon svakog elementa seanse</a:t>
          </a:r>
          <a:endParaRPr lang="en-US" sz="18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 rot="10800000">
        <a:off x="2205143" y="3460646"/>
        <a:ext cx="6770984" cy="887561"/>
      </dsp:txXfrm>
    </dsp:sp>
    <dsp:sp modelId="{20A97704-BE16-4029-9888-D5703A05A402}">
      <dsp:nvSpPr>
        <dsp:cNvPr id="0" name=""/>
        <dsp:cNvSpPr/>
      </dsp:nvSpPr>
      <dsp:spPr>
        <a:xfrm>
          <a:off x="1539472" y="3460646"/>
          <a:ext cx="887561" cy="887561"/>
        </a:xfrm>
        <a:prstGeom prst="ellipse">
          <a:avLst/>
        </a:prstGeom>
        <a:solidFill>
          <a:schemeClr val="accent5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6B3B08-F0A9-489E-B6CC-F46E1CE78365}">
      <dsp:nvSpPr>
        <dsp:cNvPr id="0" name=""/>
        <dsp:cNvSpPr/>
      </dsp:nvSpPr>
      <dsp:spPr>
        <a:xfrm>
          <a:off x="0" y="25187"/>
          <a:ext cx="10506456" cy="111230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800" kern="1200"/>
            <a:t>Percepcija i disfunkcionalna vjerovanja o sebi, terapeutu i terapiji</a:t>
          </a:r>
          <a:endParaRPr lang="en-US" sz="2800" kern="1200"/>
        </a:p>
      </dsp:txBody>
      <dsp:txXfrm>
        <a:off x="54298" y="79485"/>
        <a:ext cx="10397860" cy="1003708"/>
      </dsp:txXfrm>
    </dsp:sp>
    <dsp:sp modelId="{97EBD005-45D0-4DB0-B6EC-35212DC4700F}">
      <dsp:nvSpPr>
        <dsp:cNvPr id="0" name=""/>
        <dsp:cNvSpPr/>
      </dsp:nvSpPr>
      <dsp:spPr>
        <a:xfrm>
          <a:off x="0" y="1137491"/>
          <a:ext cx="10506456" cy="11302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580" tIns="35560" rIns="199136" bIns="3556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2200" kern="1200"/>
            <a:t>Konceptualizacija problema i pronalazak rješenja</a:t>
          </a:r>
          <a:endParaRPr lang="en-US" sz="2200" kern="120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2200" kern="1200"/>
            <a:t>Razumijevanje nelagode i ohrabrivanje da prihvati terapiju kao eksperiment</a:t>
          </a:r>
          <a:endParaRPr lang="en-US" sz="2200" kern="120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2200" kern="1200"/>
            <a:t>Dopustiti pacijentu da dominira i kontrolira tijek seanse</a:t>
          </a:r>
          <a:endParaRPr lang="en-US" sz="2200" kern="1200"/>
        </a:p>
      </dsp:txBody>
      <dsp:txXfrm>
        <a:off x="0" y="1137491"/>
        <a:ext cx="10506456" cy="1130220"/>
      </dsp:txXfrm>
    </dsp:sp>
    <dsp:sp modelId="{A01DF96E-4EC8-4BB5-8B20-4CD29F27364A}">
      <dsp:nvSpPr>
        <dsp:cNvPr id="0" name=""/>
        <dsp:cNvSpPr/>
      </dsp:nvSpPr>
      <dsp:spPr>
        <a:xfrm>
          <a:off x="0" y="2267711"/>
          <a:ext cx="10506456" cy="1112304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800" kern="1200" dirty="0"/>
            <a:t>Teškoće u pristajanju na strukturu posljedica lošeg uvođenja u model KT ili otpora pacijenta?</a:t>
          </a:r>
          <a:endParaRPr lang="en-US" sz="2800" kern="1200" dirty="0"/>
        </a:p>
      </dsp:txBody>
      <dsp:txXfrm>
        <a:off x="54298" y="2322009"/>
        <a:ext cx="10397860" cy="1003708"/>
      </dsp:txXfrm>
    </dsp:sp>
    <dsp:sp modelId="{98F068CA-ED54-4217-8548-5D5CF58FCC56}">
      <dsp:nvSpPr>
        <dsp:cNvPr id="0" name=""/>
        <dsp:cNvSpPr/>
      </dsp:nvSpPr>
      <dsp:spPr>
        <a:xfrm>
          <a:off x="0" y="3380016"/>
          <a:ext cx="10506456" cy="11302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580" tIns="35560" rIns="199136" bIns="3556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2200" kern="1200"/>
            <a:t>Intervencija daljnjim uvođenjem pacijenta u model KT i motrenje odgovora</a:t>
          </a:r>
          <a:endParaRPr lang="en-US" sz="2200" kern="1200"/>
        </a:p>
        <a:p>
          <a:pPr marL="457200" lvl="2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2200" kern="1200"/>
            <a:t>Problem uvođenja – odgovori su neutralni (neznatno samokritični)</a:t>
          </a:r>
          <a:endParaRPr lang="en-US" sz="2200" kern="1200"/>
        </a:p>
        <a:p>
          <a:pPr marL="457200" lvl="2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2200" kern="1200"/>
            <a:t>Otpor – P percipira T zahtjeve na negativan način</a:t>
          </a:r>
          <a:endParaRPr lang="en-US" sz="2200" kern="1200"/>
        </a:p>
      </dsp:txBody>
      <dsp:txXfrm>
        <a:off x="0" y="3380016"/>
        <a:ext cx="10506456" cy="113022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8EA464-D77E-4464-BE7B-9FD143BE0002}">
      <dsp:nvSpPr>
        <dsp:cNvPr id="0" name=""/>
        <dsp:cNvSpPr/>
      </dsp:nvSpPr>
      <dsp:spPr>
        <a:xfrm>
          <a:off x="0" y="85283"/>
          <a:ext cx="10515600" cy="5148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200" kern="1200">
              <a:latin typeface="Cambria" panose="02040503050406030204" pitchFamily="18" charset="0"/>
              <a:ea typeface="Cambria" panose="02040503050406030204" pitchFamily="18" charset="0"/>
            </a:rPr>
            <a:t>Preopširan i nejasan pregled tjedna – T obzirno uskače i usmjerava</a:t>
          </a:r>
        </a:p>
      </dsp:txBody>
      <dsp:txXfrm>
        <a:off x="25130" y="110413"/>
        <a:ext cx="10465340" cy="464540"/>
      </dsp:txXfrm>
    </dsp:sp>
    <dsp:sp modelId="{EB07F438-8AD8-42C2-9C8A-3E8D3DEF64F0}">
      <dsp:nvSpPr>
        <dsp:cNvPr id="0" name=""/>
        <dsp:cNvSpPr/>
      </dsp:nvSpPr>
      <dsp:spPr>
        <a:xfrm>
          <a:off x="0" y="663443"/>
          <a:ext cx="10515600" cy="514800"/>
        </a:xfrm>
        <a:prstGeom prst="roundRect">
          <a:avLst/>
        </a:prstGeom>
        <a:gradFill rotWithShape="0">
          <a:gsLst>
            <a:gs pos="0">
              <a:schemeClr val="accent2">
                <a:hueOff val="-363841"/>
                <a:satOff val="-20982"/>
                <a:lumOff val="215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363841"/>
                <a:satOff val="-20982"/>
                <a:lumOff val="215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363841"/>
                <a:satOff val="-20982"/>
                <a:lumOff val="215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200" kern="1200">
              <a:latin typeface="Cambria" panose="02040503050406030204" pitchFamily="18" charset="0"/>
              <a:ea typeface="Cambria" panose="02040503050406030204" pitchFamily="18" charset="0"/>
            </a:rPr>
            <a:t>Izvješće u mislima o proteklom tjednu</a:t>
          </a:r>
        </a:p>
      </dsp:txBody>
      <dsp:txXfrm>
        <a:off x="25130" y="688573"/>
        <a:ext cx="10465340" cy="464540"/>
      </dsp:txXfrm>
    </dsp:sp>
    <dsp:sp modelId="{1FC93204-331A-43D5-A1C1-421B5C02B3CA}">
      <dsp:nvSpPr>
        <dsp:cNvPr id="0" name=""/>
        <dsp:cNvSpPr/>
      </dsp:nvSpPr>
      <dsp:spPr>
        <a:xfrm>
          <a:off x="0" y="1241603"/>
          <a:ext cx="10515600" cy="514800"/>
        </a:xfrm>
        <a:prstGeom prst="roundRect">
          <a:avLst/>
        </a:prstGeom>
        <a:gradFill rotWithShape="0">
          <a:gsLst>
            <a:gs pos="0">
              <a:schemeClr val="accent2">
                <a:hueOff val="-727682"/>
                <a:satOff val="-41964"/>
                <a:lumOff val="431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727682"/>
                <a:satOff val="-41964"/>
                <a:lumOff val="431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727682"/>
                <a:satOff val="-41964"/>
                <a:lumOff val="431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200" kern="1200">
              <a:latin typeface="Cambria" panose="02040503050406030204" pitchFamily="18" charset="0"/>
              <a:ea typeface="Cambria" panose="02040503050406030204" pitchFamily="18" charset="0"/>
            </a:rPr>
            <a:t>Istraživanje pacijentova otpora</a:t>
          </a:r>
        </a:p>
      </dsp:txBody>
      <dsp:txXfrm>
        <a:off x="25130" y="1266733"/>
        <a:ext cx="10465340" cy="464540"/>
      </dsp:txXfrm>
    </dsp:sp>
    <dsp:sp modelId="{85B88AE3-DAC6-4E97-B640-335627F78380}">
      <dsp:nvSpPr>
        <dsp:cNvPr id="0" name=""/>
        <dsp:cNvSpPr/>
      </dsp:nvSpPr>
      <dsp:spPr>
        <a:xfrm>
          <a:off x="0" y="1756403"/>
          <a:ext cx="10515600" cy="3643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27940" rIns="156464" bIns="2794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1700" i="1" kern="1200">
              <a:latin typeface="Cambria" panose="02040503050406030204" pitchFamily="18" charset="0"/>
              <a:ea typeface="Cambria" panose="02040503050406030204" pitchFamily="18" charset="0"/>
            </a:rPr>
            <a:t>Kad sam od vas tražio jasniji prikaz, što vam je prošlo glavom?</a:t>
          </a:r>
          <a:endParaRPr lang="hr-HR" sz="17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0" y="1756403"/>
        <a:ext cx="10515600" cy="364320"/>
      </dsp:txXfrm>
    </dsp:sp>
    <dsp:sp modelId="{A6483A54-5CAD-4B2E-A6FB-B5B95E5A68E9}">
      <dsp:nvSpPr>
        <dsp:cNvPr id="0" name=""/>
        <dsp:cNvSpPr/>
      </dsp:nvSpPr>
      <dsp:spPr>
        <a:xfrm>
          <a:off x="0" y="2120724"/>
          <a:ext cx="10515600" cy="514800"/>
        </a:xfrm>
        <a:prstGeom prst="roundRect">
          <a:avLst/>
        </a:prstGeom>
        <a:gradFill rotWithShape="0">
          <a:gsLst>
            <a:gs pos="0">
              <a:schemeClr val="accent2">
                <a:hueOff val="-1091522"/>
                <a:satOff val="-62946"/>
                <a:lumOff val="647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091522"/>
                <a:satOff val="-62946"/>
                <a:lumOff val="647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091522"/>
                <a:satOff val="-62946"/>
                <a:lumOff val="647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200" kern="1200">
              <a:latin typeface="Cambria" panose="02040503050406030204" pitchFamily="18" charset="0"/>
              <a:ea typeface="Cambria" panose="02040503050406030204" pitchFamily="18" charset="0"/>
            </a:rPr>
            <a:t>Pomoć u vrednovanju valjanosti misli</a:t>
          </a:r>
        </a:p>
      </dsp:txBody>
      <dsp:txXfrm>
        <a:off x="25130" y="2145854"/>
        <a:ext cx="10465340" cy="464540"/>
      </dsp:txXfrm>
    </dsp:sp>
    <dsp:sp modelId="{2ED9B572-23C8-42A8-A82D-96CEE34BD578}">
      <dsp:nvSpPr>
        <dsp:cNvPr id="0" name=""/>
        <dsp:cNvSpPr/>
      </dsp:nvSpPr>
      <dsp:spPr>
        <a:xfrm>
          <a:off x="0" y="2635524"/>
          <a:ext cx="10515600" cy="3643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27940" rIns="156464" bIns="2794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1700" kern="1200">
              <a:latin typeface="Cambria" panose="02040503050406030204" pitchFamily="18" charset="0"/>
              <a:ea typeface="Cambria" panose="02040503050406030204" pitchFamily="18" charset="0"/>
            </a:rPr>
            <a:t>Tehnika silazne strjelice kako bi otkrio značenje misli</a:t>
          </a:r>
        </a:p>
      </dsp:txBody>
      <dsp:txXfrm>
        <a:off x="0" y="2635524"/>
        <a:ext cx="10515600" cy="364320"/>
      </dsp:txXfrm>
    </dsp:sp>
    <dsp:sp modelId="{9D601CDF-EC95-49C0-BE52-03BB2D259948}">
      <dsp:nvSpPr>
        <dsp:cNvPr id="0" name=""/>
        <dsp:cNvSpPr/>
      </dsp:nvSpPr>
      <dsp:spPr>
        <a:xfrm>
          <a:off x="0" y="2999844"/>
          <a:ext cx="10515600" cy="514800"/>
        </a:xfrm>
        <a:prstGeom prst="roundRect">
          <a:avLst/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200" kern="1200">
              <a:latin typeface="Cambria" panose="02040503050406030204" pitchFamily="18" charset="0"/>
              <a:ea typeface="Cambria" panose="02040503050406030204" pitchFamily="18" charset="0"/>
            </a:rPr>
            <a:t>Empatična izjava usmjerena na rješavanje problema</a:t>
          </a:r>
        </a:p>
      </dsp:txBody>
      <dsp:txXfrm>
        <a:off x="25130" y="3024974"/>
        <a:ext cx="10465340" cy="464540"/>
      </dsp:txXfrm>
    </dsp:sp>
    <dsp:sp modelId="{411E6BBB-2B48-4F89-8642-742BE2521C00}">
      <dsp:nvSpPr>
        <dsp:cNvPr id="0" name=""/>
        <dsp:cNvSpPr/>
      </dsp:nvSpPr>
      <dsp:spPr>
        <a:xfrm>
          <a:off x="0" y="3514644"/>
          <a:ext cx="10515600" cy="7514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27940" rIns="156464" bIns="2794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1700" i="1" kern="1200" dirty="0">
              <a:latin typeface="Cambria" panose="02040503050406030204" pitchFamily="18" charset="0"/>
              <a:ea typeface="Cambria" panose="02040503050406030204" pitchFamily="18" charset="0"/>
            </a:rPr>
            <a:t>Žao mi je što smatrate kako Vas puno prekidam. Vidim da imate puno toga na pameti i htio bih to čuti. Biste li htjeli nastaviti s iznošenjem podataka sad ili ćemo to staviti na dnevni red i posvetiti mu dobar dio vremena nakon što provjerimo Vaše raspoloženje i odredimo ostale točke dnevnog reda?</a:t>
          </a:r>
          <a:endParaRPr lang="hr-HR" sz="17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0" y="3514644"/>
        <a:ext cx="10515600" cy="75141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12CA5D-7414-458C-AA68-7CD23AE0EF13}">
      <dsp:nvSpPr>
        <dsp:cNvPr id="0" name=""/>
        <dsp:cNvSpPr/>
      </dsp:nvSpPr>
      <dsp:spPr>
        <a:xfrm>
          <a:off x="2422164" y="0"/>
          <a:ext cx="2351960" cy="2352318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789302-65D4-4440-B485-940B51257740}">
      <dsp:nvSpPr>
        <dsp:cNvPr id="0" name=""/>
        <dsp:cNvSpPr/>
      </dsp:nvSpPr>
      <dsp:spPr>
        <a:xfrm>
          <a:off x="2942024" y="849258"/>
          <a:ext cx="1306939" cy="6533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3700" kern="1200"/>
        </a:p>
      </dsp:txBody>
      <dsp:txXfrm>
        <a:off x="2942024" y="849258"/>
        <a:ext cx="1306939" cy="653313"/>
      </dsp:txXfrm>
    </dsp:sp>
    <dsp:sp modelId="{8DA2AEAD-7405-4681-8327-BA85BCA53E4A}">
      <dsp:nvSpPr>
        <dsp:cNvPr id="0" name=""/>
        <dsp:cNvSpPr/>
      </dsp:nvSpPr>
      <dsp:spPr>
        <a:xfrm>
          <a:off x="1768915" y="1351581"/>
          <a:ext cx="2351960" cy="2352318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79E38E-4D06-459F-A6A6-988772659B85}">
      <dsp:nvSpPr>
        <dsp:cNvPr id="0" name=""/>
        <dsp:cNvSpPr/>
      </dsp:nvSpPr>
      <dsp:spPr>
        <a:xfrm>
          <a:off x="2291426" y="2208657"/>
          <a:ext cx="1306939" cy="6533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3700" kern="1200"/>
        </a:p>
      </dsp:txBody>
      <dsp:txXfrm>
        <a:off x="2291426" y="2208657"/>
        <a:ext cx="1306939" cy="653313"/>
      </dsp:txXfrm>
    </dsp:sp>
    <dsp:sp modelId="{EFC7223D-7F1E-4442-BB6C-0FEC8560F607}">
      <dsp:nvSpPr>
        <dsp:cNvPr id="0" name=""/>
        <dsp:cNvSpPr/>
      </dsp:nvSpPr>
      <dsp:spPr>
        <a:xfrm>
          <a:off x="2589561" y="2864902"/>
          <a:ext cx="2020698" cy="2021508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436E6A-E168-4FBA-9EFA-46D53305D5F5}">
      <dsp:nvSpPr>
        <dsp:cNvPr id="0" name=""/>
        <dsp:cNvSpPr/>
      </dsp:nvSpPr>
      <dsp:spPr>
        <a:xfrm>
          <a:off x="2945116" y="3570011"/>
          <a:ext cx="1306939" cy="6533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3700" kern="1200"/>
        </a:p>
      </dsp:txBody>
      <dsp:txXfrm>
        <a:off x="2945116" y="3570011"/>
        <a:ext cx="1306939" cy="65331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16B2F9B-DBEB-4FA0-A8DF-B0A9FD60CC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64338037-8A2A-44AA-A6F8-1FA1E779D3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10DA3E51-D50F-4533-A75B-BFC0A675ED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B49A6-E619-4EAC-AC5C-3D483F255C7B}" type="datetimeFigureOut">
              <a:rPr lang="hr-HR" smtClean="0"/>
              <a:t>10.05.2021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54A0702E-61C8-4C41-94E5-FC8E571D2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1F947F87-6608-45C6-BF05-45B784D8E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C109F-428A-487B-ADA8-6007505DCFB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97798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7F883B5-16A9-4FA3-8169-E15ABB8E24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6B6B94FE-0931-46F9-A53F-AAF702D896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8D1DC437-B935-4372-86C2-797F9D10F8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B49A6-E619-4EAC-AC5C-3D483F255C7B}" type="datetimeFigureOut">
              <a:rPr lang="hr-HR" smtClean="0"/>
              <a:t>10.05.2021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4D50EDC3-C970-4F66-878A-D0F6EFC8B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67236115-4CC1-4C00-8BB8-0775109C3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C109F-428A-487B-ADA8-6007505DCFB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00003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id="{B84EF4C1-5878-4B55-9F33-014F81B543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855A5622-9BB2-4DA6-BE05-095A4A65BA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4DE405FD-78E0-4C86-BC7D-5EE4772E6C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B49A6-E619-4EAC-AC5C-3D483F255C7B}" type="datetimeFigureOut">
              <a:rPr lang="hr-HR" smtClean="0"/>
              <a:t>10.05.2021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EF9761E2-15EF-4371-9B60-5B936E0844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2FA988C7-648E-43A6-9654-18DA1E8AC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C109F-428A-487B-ADA8-6007505DCFB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735256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3166A59-5946-4882-A258-7E223522B4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8A01021-5F5A-4366-951B-3C85DA52AE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2B119046-1AE4-47DB-A4DF-974C3549DF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B49A6-E619-4EAC-AC5C-3D483F255C7B}" type="datetimeFigureOut">
              <a:rPr lang="hr-HR" smtClean="0"/>
              <a:t>10.05.2021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8B1521EC-50AA-4113-ABD5-9713FBB94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29A89DEB-D24F-4253-A4EC-79672405F2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C109F-428A-487B-ADA8-6007505DCFB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58739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54A0317-83A6-4405-991C-16F05B714B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BA91EFF9-6437-4E37-B625-B0A80E3A3F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DE637A29-9B89-4B56-B73F-B8B7F8E66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B49A6-E619-4EAC-AC5C-3D483F255C7B}" type="datetimeFigureOut">
              <a:rPr lang="hr-HR" smtClean="0"/>
              <a:t>10.05.2021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E24D39BF-2649-46A8-9ADC-FB49F9AFA3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0BA7479B-A625-4389-A5B4-1FB31A83A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C109F-428A-487B-ADA8-6007505DCFB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9361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404C1CF-6697-4BAE-BFE6-13EE0F388E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DA71C13-6BFA-4FC3-B6D4-BC13D8AEDF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2EF8F539-A62C-41FC-812B-A1DE3037DD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579D02F4-9F38-4077-A6BE-7C9F8F449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B49A6-E619-4EAC-AC5C-3D483F255C7B}" type="datetimeFigureOut">
              <a:rPr lang="hr-HR" smtClean="0"/>
              <a:t>10.05.2021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B6C8311D-8777-4F8E-B6A3-86641547A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A4534F8B-744F-4BEA-B5D0-41790106F4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C109F-428A-487B-ADA8-6007505DCFB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78533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D52F41C-5F5E-44DD-A9A5-C107B108C2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8677F209-7327-476F-8765-797C7B792E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897D85A0-DCD3-4118-BD28-E0103637DB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93F874DF-2312-47B7-98FD-B38F7F72E8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540A7583-9584-4195-867C-B419D75A98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id="{4F2480EE-8067-4E1D-8174-F201233678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B49A6-E619-4EAC-AC5C-3D483F255C7B}" type="datetimeFigureOut">
              <a:rPr lang="hr-HR" smtClean="0"/>
              <a:t>10.05.2021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id="{996A3DB3-E2E6-484C-B6AE-F765B853EF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id="{20500ED0-D7E0-4A08-9790-71BA9FC42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C109F-428A-487B-ADA8-6007505DCFB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2281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B29C20C-78E7-4CEE-A9E8-740D11BD96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1052E24A-0666-4580-B0A3-A33FC13581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B49A6-E619-4EAC-AC5C-3D483F255C7B}" type="datetimeFigureOut">
              <a:rPr lang="hr-HR" smtClean="0"/>
              <a:t>10.05.2021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580B4098-0403-4F62-AE96-1E97F9FB5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0BE1377F-E47E-4824-8AF0-B6AF3A4C1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C109F-428A-487B-ADA8-6007505DCFB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86565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id="{A4C6DE61-407B-49C8-B129-A06FF243CC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B49A6-E619-4EAC-AC5C-3D483F255C7B}" type="datetimeFigureOut">
              <a:rPr lang="hr-HR" smtClean="0"/>
              <a:t>10.05.2021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645CAAFE-596C-4D21-8A42-0D5B364DEB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554165E4-224E-41EE-B52E-952E7A5EC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C109F-428A-487B-ADA8-6007505DCFB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15999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259EA2A-B9F0-488C-9CE1-2CB9D7722A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0393058-B4E6-471C-B4AC-C81D11BCB6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5A30A982-84B7-45CE-B768-429A94C7B4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832BCACB-940D-4FA1-8EF7-07C0EC500A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B49A6-E619-4EAC-AC5C-3D483F255C7B}" type="datetimeFigureOut">
              <a:rPr lang="hr-HR" smtClean="0"/>
              <a:t>10.05.2021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6E95CFE3-B5AC-41AF-BD7E-4650E417D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F041792B-9B81-42C0-A1C9-C25EBAC33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C109F-428A-487B-ADA8-6007505DCFB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92859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7C0281A-0550-4003-999A-7171042C9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id="{EF4FB515-9CB7-4CED-AF62-A75B44AF30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2189D329-B4E0-418A-9188-388C0DD9C9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DCE3920F-8848-44E7-B29A-CEA6C8884C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B49A6-E619-4EAC-AC5C-3D483F255C7B}" type="datetimeFigureOut">
              <a:rPr lang="hr-HR" smtClean="0"/>
              <a:t>10.05.2021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BB61FFFF-69CA-4FF8-A690-29DC7A7ACC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F39CC602-2D75-4B0E-8256-7A1466BD8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C109F-428A-487B-ADA8-6007505DCFB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19664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id="{FCFA2AD6-4A0D-463A-AE89-541D06C805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B6258CF2-85B6-40DC-B6EE-0EAADE9C1F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BC5E64CE-DE3B-4E4A-86E4-8C16AEBB4A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6B49A6-E619-4EAC-AC5C-3D483F255C7B}" type="datetimeFigureOut">
              <a:rPr lang="hr-HR" smtClean="0"/>
              <a:t>10.05.2021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EF1C8351-F0BD-48EB-8577-B3C76A8284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7E031662-9E2E-49EE-83B7-24A98A16AB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4C109F-428A-487B-ADA8-6007505DCFB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64472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!!BGRectangle">
            <a:extLst>
              <a:ext uri="{FF2B5EF4-FFF2-40B4-BE49-F238E27FC236}">
                <a16:creationId xmlns:a16="http://schemas.microsoft.com/office/drawing/2014/main" id="{F1611BA9-268A-49A6-84F8-FC91536686E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20EB187-900F-4AF5-813B-101456D9FD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FE03CC74-3D0F-47E5-B8A2-87DC6A3CB85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532" b="3881"/>
          <a:stretch/>
        </p:blipFill>
        <p:spPr>
          <a:xfrm>
            <a:off x="20" y="1"/>
            <a:ext cx="12191980" cy="6857999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68D7CF20-3DF4-4D05-9FBA-935C6603FB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87349" y="1200152"/>
            <a:ext cx="6897171" cy="4457696"/>
          </a:xfrm>
        </p:spPr>
        <p:txBody>
          <a:bodyPr anchor="ctr">
            <a:normAutofit/>
          </a:bodyPr>
          <a:lstStyle/>
          <a:p>
            <a:pPr algn="l"/>
            <a:r>
              <a:rPr lang="hr-HR" sz="800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TH SarabunPSK" panose="020B0502040204020203" pitchFamily="34" charset="-34"/>
              </a:rPr>
              <a:t>Struktura druge i ostalih seansi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D555AAEA-198F-41A7-AF51-BE5AEA2145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9963" y="1200152"/>
            <a:ext cx="2816535" cy="4457696"/>
          </a:xfrm>
        </p:spPr>
        <p:txBody>
          <a:bodyPr anchor="ctr">
            <a:normAutofit/>
          </a:bodyPr>
          <a:lstStyle/>
          <a:p>
            <a:pPr algn="r"/>
            <a:r>
              <a:rPr lang="hr-HR" sz="180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Iva Vidanec</a:t>
            </a:r>
          </a:p>
          <a:p>
            <a:pPr algn="r"/>
            <a:r>
              <a:rPr lang="hr-HR" sz="180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Praktikum II</a:t>
            </a:r>
          </a:p>
          <a:p>
            <a:pPr algn="r"/>
            <a:r>
              <a:rPr lang="hr-HR" sz="180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Osijek 2021/2023</a:t>
            </a:r>
          </a:p>
        </p:txBody>
      </p:sp>
      <p:sp>
        <p:nvSpPr>
          <p:cNvPr id="14" name="!!Line">
            <a:extLst>
              <a:ext uri="{FF2B5EF4-FFF2-40B4-BE49-F238E27FC236}">
                <a16:creationId xmlns:a16="http://schemas.microsoft.com/office/drawing/2014/main" id="{1825D5AF-D278-4D9A-A4F5-A1A1D350763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59936" y="2286000"/>
            <a:ext cx="27432" cy="2286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2117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58A14AF-9FB5-4CC7-BA35-E8E85D3EDF0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DC8A8A9B-9B60-44DE-BCC8-ECE62AA64D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1298448"/>
          </a:xfrm>
        </p:spPr>
        <p:txBody>
          <a:bodyPr anchor="b">
            <a:normAutofit/>
          </a:bodyPr>
          <a:lstStyle/>
          <a:p>
            <a:pPr algn="ctr"/>
            <a:r>
              <a:rPr lang="hr-HR" sz="4800" dirty="0">
                <a:latin typeface="Cambria" panose="02040503050406030204" pitchFamily="18" charset="0"/>
                <a:ea typeface="Cambria" panose="02040503050406030204" pitchFamily="18" charset="0"/>
              </a:rPr>
              <a:t>4. OSVRT NA DOMAĆU ZADAĆU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A9A4357-BD1D-4622-A4FE-766E6AB8DE8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2" y="1998845"/>
            <a:ext cx="11454595" cy="7816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7068458-7F1E-439D-A119-763D92607E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1" y="2599509"/>
            <a:ext cx="4530898" cy="3639450"/>
          </a:xfrm>
        </p:spPr>
        <p:txBody>
          <a:bodyPr anchor="ctr">
            <a:normAutofit fontScale="92500"/>
          </a:bodyPr>
          <a:lstStyle/>
          <a:p>
            <a:r>
              <a:rPr lang="hr-HR" dirty="0">
                <a:latin typeface="Cambria" panose="02040503050406030204" pitchFamily="18" charset="0"/>
                <a:ea typeface="Cambria" panose="02040503050406030204" pitchFamily="18" charset="0"/>
              </a:rPr>
              <a:t>Pacijenti koji rade domaću zadaću u pravilu bolje napreduju nego oni koji ne rade</a:t>
            </a:r>
          </a:p>
          <a:p>
            <a:r>
              <a:rPr lang="hr-HR" b="1" dirty="0">
                <a:latin typeface="Cambria" panose="02040503050406030204" pitchFamily="18" charset="0"/>
                <a:ea typeface="Cambria" panose="02040503050406030204" pitchFamily="18" charset="0"/>
              </a:rPr>
              <a:t>Pregled</a:t>
            </a:r>
            <a:r>
              <a:rPr lang="hr-HR" dirty="0">
                <a:latin typeface="Cambria" panose="02040503050406030204" pitchFamily="18" charset="0"/>
                <a:ea typeface="Cambria" panose="02040503050406030204" pitchFamily="18" charset="0"/>
              </a:rPr>
              <a:t> DZ učvršćuje njezino izvođenje</a:t>
            </a:r>
          </a:p>
          <a:p>
            <a:r>
              <a:rPr lang="hr-HR" dirty="0">
                <a:latin typeface="Cambria" panose="02040503050406030204" pitchFamily="18" charset="0"/>
                <a:ea typeface="Cambria" panose="02040503050406030204" pitchFamily="18" charset="0"/>
              </a:rPr>
              <a:t>Pregled cijele domaće zadaće zajedno ili odvojeno od točaka dnevnog reda?</a:t>
            </a:r>
          </a:p>
        </p:txBody>
      </p:sp>
      <p:pic>
        <p:nvPicPr>
          <p:cNvPr id="5" name="Slika 4" descr="Slika na kojoj se prikazuje namještaj, spavaća soba, sjedište&#10;&#10;Opis je automatski generiran">
            <a:extLst>
              <a:ext uri="{FF2B5EF4-FFF2-40B4-BE49-F238E27FC236}">
                <a16:creationId xmlns:a16="http://schemas.microsoft.com/office/drawing/2014/main" id="{ED3FE572-0C18-4B96-AE69-B359D20E18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1532" y="2577407"/>
            <a:ext cx="5150277" cy="3527939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E6995CE5-F890-4ABA-82A2-26507CE8D2A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28040" y="2313027"/>
            <a:ext cx="7817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2263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8DDF331-9CE1-4FAC-B3FA-2AA50A4C1D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hr-HR" sz="3600">
                <a:latin typeface="Cambria" panose="02040503050406030204" pitchFamily="18" charset="0"/>
                <a:ea typeface="Cambria" panose="02040503050406030204" pitchFamily="18" charset="0"/>
              </a:rPr>
              <a:t>5. RAZGOVOR O TEMAMA DNEVNOG REDA, ZADAVANJE NOVE DZ I PERIODIČNO SAŽIMANJE</a:t>
            </a:r>
            <a:endParaRPr lang="hr-HR" sz="36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aphicFrame>
        <p:nvGraphicFramePr>
          <p:cNvPr id="5" name="Rezervirano mjesto sadržaja 2">
            <a:extLst>
              <a:ext uri="{FF2B5EF4-FFF2-40B4-BE49-F238E27FC236}">
                <a16:creationId xmlns:a16="http://schemas.microsoft.com/office/drawing/2014/main" id="{997DFE8C-D22A-44EA-995B-E040D85E2B3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872620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861330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28A4DBAB-62AB-4519-9C38-C8B962D1F7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48640"/>
            <a:ext cx="3600860" cy="5431536"/>
          </a:xfrm>
        </p:spPr>
        <p:txBody>
          <a:bodyPr>
            <a:normAutofit/>
          </a:bodyPr>
          <a:lstStyle/>
          <a:p>
            <a:r>
              <a:rPr lang="hr-HR" sz="4200">
                <a:latin typeface="Cambria" panose="02040503050406030204" pitchFamily="18" charset="0"/>
                <a:ea typeface="Cambria" panose="02040503050406030204" pitchFamily="18" charset="0"/>
              </a:rPr>
              <a:t>6. ZAVRŠNI SAŽETAK I POVRATNA INFORMACIJA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43983" y="3258715"/>
            <a:ext cx="4480560" cy="18288"/>
          </a:xfrm>
          <a:custGeom>
            <a:avLst/>
            <a:gdLst>
              <a:gd name="connsiteX0" fmla="*/ 0 w 4480560"/>
              <a:gd name="connsiteY0" fmla="*/ 0 h 18288"/>
              <a:gd name="connsiteX1" fmla="*/ 595274 w 4480560"/>
              <a:gd name="connsiteY1" fmla="*/ 0 h 18288"/>
              <a:gd name="connsiteX2" fmla="*/ 1100938 w 4480560"/>
              <a:gd name="connsiteY2" fmla="*/ 0 h 18288"/>
              <a:gd name="connsiteX3" fmla="*/ 1651406 w 4480560"/>
              <a:gd name="connsiteY3" fmla="*/ 0 h 18288"/>
              <a:gd name="connsiteX4" fmla="*/ 2336292 w 4480560"/>
              <a:gd name="connsiteY4" fmla="*/ 0 h 18288"/>
              <a:gd name="connsiteX5" fmla="*/ 2931566 w 4480560"/>
              <a:gd name="connsiteY5" fmla="*/ 0 h 18288"/>
              <a:gd name="connsiteX6" fmla="*/ 3482035 w 4480560"/>
              <a:gd name="connsiteY6" fmla="*/ 0 h 18288"/>
              <a:gd name="connsiteX7" fmla="*/ 4480560 w 4480560"/>
              <a:gd name="connsiteY7" fmla="*/ 0 h 18288"/>
              <a:gd name="connsiteX8" fmla="*/ 4480560 w 4480560"/>
              <a:gd name="connsiteY8" fmla="*/ 18288 h 18288"/>
              <a:gd name="connsiteX9" fmla="*/ 3840480 w 4480560"/>
              <a:gd name="connsiteY9" fmla="*/ 18288 h 18288"/>
              <a:gd name="connsiteX10" fmla="*/ 3290011 w 4480560"/>
              <a:gd name="connsiteY10" fmla="*/ 18288 h 18288"/>
              <a:gd name="connsiteX11" fmla="*/ 2560320 w 4480560"/>
              <a:gd name="connsiteY11" fmla="*/ 18288 h 18288"/>
              <a:gd name="connsiteX12" fmla="*/ 1965046 w 4480560"/>
              <a:gd name="connsiteY12" fmla="*/ 18288 h 18288"/>
              <a:gd name="connsiteX13" fmla="*/ 1459382 w 4480560"/>
              <a:gd name="connsiteY13" fmla="*/ 18288 h 18288"/>
              <a:gd name="connsiteX14" fmla="*/ 774497 w 4480560"/>
              <a:gd name="connsiteY14" fmla="*/ 18288 h 18288"/>
              <a:gd name="connsiteX15" fmla="*/ 0 w 4480560"/>
              <a:gd name="connsiteY15" fmla="*/ 18288 h 18288"/>
              <a:gd name="connsiteX16" fmla="*/ 0 w 448056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8288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958" y="7429"/>
                  <a:pt x="4480540" y="10822"/>
                  <a:pt x="4480560" y="18288"/>
                </a:cubicBezTo>
                <a:cubicBezTo>
                  <a:pt x="4314132" y="14924"/>
                  <a:pt x="4028383" y="36632"/>
                  <a:pt x="3840480" y="18288"/>
                </a:cubicBezTo>
                <a:cubicBezTo>
                  <a:pt x="3652577" y="-56"/>
                  <a:pt x="3547615" y="2848"/>
                  <a:pt x="3290011" y="18288"/>
                </a:cubicBezTo>
                <a:cubicBezTo>
                  <a:pt x="3032407" y="33728"/>
                  <a:pt x="2830268" y="8719"/>
                  <a:pt x="2560320" y="18288"/>
                </a:cubicBezTo>
                <a:cubicBezTo>
                  <a:pt x="2290372" y="27857"/>
                  <a:pt x="2147422" y="6728"/>
                  <a:pt x="1965046" y="18288"/>
                </a:cubicBezTo>
                <a:cubicBezTo>
                  <a:pt x="1782670" y="29848"/>
                  <a:pt x="1689791" y="40680"/>
                  <a:pt x="1459382" y="18288"/>
                </a:cubicBezTo>
                <a:cubicBezTo>
                  <a:pt x="1228973" y="-4104"/>
                  <a:pt x="915486" y="36501"/>
                  <a:pt x="774497" y="18288"/>
                </a:cubicBezTo>
                <a:cubicBezTo>
                  <a:pt x="633508" y="75"/>
                  <a:pt x="361442" y="-11107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480560" h="18288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79674" y="5429"/>
                  <a:pt x="4481381" y="14046"/>
                  <a:pt x="4480560" y="18288"/>
                </a:cubicBezTo>
                <a:cubicBezTo>
                  <a:pt x="4279652" y="-6850"/>
                  <a:pt x="4200762" y="41566"/>
                  <a:pt x="3930091" y="18288"/>
                </a:cubicBezTo>
                <a:cubicBezTo>
                  <a:pt x="3659420" y="-4990"/>
                  <a:pt x="3456052" y="22294"/>
                  <a:pt x="3290011" y="18288"/>
                </a:cubicBezTo>
                <a:cubicBezTo>
                  <a:pt x="3123970" y="14282"/>
                  <a:pt x="2882392" y="32818"/>
                  <a:pt x="2649931" y="18288"/>
                </a:cubicBezTo>
                <a:cubicBezTo>
                  <a:pt x="2417470" y="3758"/>
                  <a:pt x="2238426" y="7337"/>
                  <a:pt x="2054657" y="18288"/>
                </a:cubicBezTo>
                <a:cubicBezTo>
                  <a:pt x="1870888" y="29239"/>
                  <a:pt x="1566368" y="45040"/>
                  <a:pt x="1324966" y="18288"/>
                </a:cubicBezTo>
                <a:cubicBezTo>
                  <a:pt x="1083564" y="-8464"/>
                  <a:pt x="787410" y="10946"/>
                  <a:pt x="595274" y="18288"/>
                </a:cubicBezTo>
                <a:cubicBezTo>
                  <a:pt x="403138" y="25630"/>
                  <a:pt x="169622" y="10499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0F03C61-7BC7-44C0-BF89-FF0521D794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6418" y="552091"/>
            <a:ext cx="6224335" cy="5431536"/>
          </a:xfrm>
        </p:spPr>
        <p:txBody>
          <a:bodyPr anchor="ctr">
            <a:normAutofit/>
          </a:bodyPr>
          <a:lstStyle/>
          <a:p>
            <a:r>
              <a:rPr lang="hr-HR" sz="2200" dirty="0">
                <a:latin typeface="Cambria" panose="02040503050406030204" pitchFamily="18" charset="0"/>
                <a:ea typeface="Cambria" panose="02040503050406030204" pitchFamily="18" charset="0"/>
              </a:rPr>
              <a:t>Ne aktivirati negativne misli </a:t>
            </a:r>
          </a:p>
          <a:p>
            <a:r>
              <a:rPr lang="hr-HR" sz="2200" dirty="0">
                <a:latin typeface="Cambria" panose="02040503050406030204" pitchFamily="18" charset="0"/>
                <a:ea typeface="Cambria" panose="02040503050406030204" pitchFamily="18" charset="0"/>
              </a:rPr>
              <a:t>Razjasniti najvažnije stvari o kojima su razgovarali tijekom seanse</a:t>
            </a:r>
          </a:p>
          <a:p>
            <a:r>
              <a:rPr lang="hr-HR" sz="2200" dirty="0">
                <a:latin typeface="Cambria" panose="02040503050406030204" pitchFamily="18" charset="0"/>
                <a:ea typeface="Cambria" panose="02040503050406030204" pitchFamily="18" charset="0"/>
              </a:rPr>
              <a:t>U ranoj fazi terapeut radi sažimanje, a kasnije pacijent – bilješke</a:t>
            </a:r>
          </a:p>
          <a:p>
            <a:r>
              <a:rPr lang="hr-HR" sz="2200" dirty="0">
                <a:latin typeface="Cambria" panose="02040503050406030204" pitchFamily="18" charset="0"/>
                <a:ea typeface="Cambria" panose="02040503050406030204" pitchFamily="18" charset="0"/>
              </a:rPr>
              <a:t>Ako se stekne dojam da se pacijent nije potpuno izjasnio o seansi ili da bi mogao napustiti seansu bez jasne slike što se u njoj radilo – ispunjavanje izvješća s terapije</a:t>
            </a:r>
          </a:p>
        </p:txBody>
      </p:sp>
    </p:spTree>
    <p:extLst>
      <p:ext uri="{BB962C8B-B14F-4D97-AF65-F5344CB8AC3E}">
        <p14:creationId xmlns:p14="http://schemas.microsoft.com/office/powerpoint/2010/main" val="20353898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301F447-EEF7-48F5-AF73-7566EE7F64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04FAB6CE-CAE8-46B5-B33F-BEABE8F59F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334644"/>
            <a:ext cx="10509504" cy="1076914"/>
          </a:xfrm>
        </p:spPr>
        <p:txBody>
          <a:bodyPr anchor="ctr">
            <a:normAutofit/>
          </a:bodyPr>
          <a:lstStyle/>
          <a:p>
            <a:pPr algn="ctr"/>
            <a:r>
              <a:rPr lang="hr-HR" sz="4000" dirty="0">
                <a:latin typeface="Cambria" panose="02040503050406030204" pitchFamily="18" charset="0"/>
                <a:ea typeface="Cambria" panose="02040503050406030204" pitchFamily="18" charset="0"/>
              </a:rPr>
              <a:t>TREĆA SEANSA I OSTALE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7117410-A2A4-4085-9ADC-46744551DBD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2772" y="0"/>
            <a:ext cx="10506456" cy="1913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9F74EB5-E547-4FB4-95F5-BCC788F3C4A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1512994"/>
            <a:ext cx="10506456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5" name="Rezervirano mjesto sadržaja 2">
            <a:extLst>
              <a:ext uri="{FF2B5EF4-FFF2-40B4-BE49-F238E27FC236}">
                <a16:creationId xmlns:a16="http://schemas.microsoft.com/office/drawing/2014/main" id="{62D23AD6-36E5-4386-840C-F8559FD96D9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3849054"/>
              </p:ext>
            </p:extLst>
          </p:nvPr>
        </p:nvGraphicFramePr>
        <p:xfrm>
          <a:off x="838200" y="1737360"/>
          <a:ext cx="10506456" cy="45354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720619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5DCB5928-DC7D-4612-9922-441966E1562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682C1161-1736-45EC-99B7-33F3CAE9D51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959047" cy="6858000"/>
          </a:xfrm>
          <a:custGeom>
            <a:avLst/>
            <a:gdLst>
              <a:gd name="connsiteX0" fmla="*/ 0 w 4959047"/>
              <a:gd name="connsiteY0" fmla="*/ 0 h 6858000"/>
              <a:gd name="connsiteX1" fmla="*/ 4110127 w 4959047"/>
              <a:gd name="connsiteY1" fmla="*/ 0 h 6858000"/>
              <a:gd name="connsiteX2" fmla="*/ 4179024 w 4959047"/>
              <a:gd name="connsiteY2" fmla="*/ 123368 h 6858000"/>
              <a:gd name="connsiteX3" fmla="*/ 4959047 w 4959047"/>
              <a:gd name="connsiteY3" fmla="*/ 3429000 h 6858000"/>
              <a:gd name="connsiteX4" fmla="*/ 4179024 w 4959047"/>
              <a:gd name="connsiteY4" fmla="*/ 6734633 h 6858000"/>
              <a:gd name="connsiteX5" fmla="*/ 4110127 w 4959047"/>
              <a:gd name="connsiteY5" fmla="*/ 6858000 h 6858000"/>
              <a:gd name="connsiteX6" fmla="*/ 0 w 495904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959047" h="6858000">
                <a:moveTo>
                  <a:pt x="0" y="0"/>
                </a:moveTo>
                <a:lnTo>
                  <a:pt x="4110127" y="0"/>
                </a:lnTo>
                <a:lnTo>
                  <a:pt x="4179024" y="123368"/>
                </a:lnTo>
                <a:cubicBezTo>
                  <a:pt x="4668929" y="1045156"/>
                  <a:pt x="4959047" y="2189404"/>
                  <a:pt x="4959047" y="3429000"/>
                </a:cubicBezTo>
                <a:cubicBezTo>
                  <a:pt x="4959047" y="4668597"/>
                  <a:pt x="4668929" y="5812845"/>
                  <a:pt x="4179024" y="6734633"/>
                </a:cubicBezTo>
                <a:lnTo>
                  <a:pt x="4110127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6E6E6"/>
            </a:solidFill>
          </a:ln>
          <a:effectLst>
            <a:outerShdw blurRad="762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4" name="Freeform: Shape 13">
            <a:extLst>
              <a:ext uri="{FF2B5EF4-FFF2-40B4-BE49-F238E27FC236}">
                <a16:creationId xmlns:a16="http://schemas.microsoft.com/office/drawing/2014/main" id="{84D4DDB8-B68F-45B0-9F62-C4279996F67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948887" cy="6858000"/>
          </a:xfrm>
          <a:custGeom>
            <a:avLst/>
            <a:gdLst>
              <a:gd name="connsiteX0" fmla="*/ 0 w 4948887"/>
              <a:gd name="connsiteY0" fmla="*/ 0 h 6858000"/>
              <a:gd name="connsiteX1" fmla="*/ 4099967 w 4948887"/>
              <a:gd name="connsiteY1" fmla="*/ 0 h 6858000"/>
              <a:gd name="connsiteX2" fmla="*/ 4168864 w 4948887"/>
              <a:gd name="connsiteY2" fmla="*/ 123368 h 6858000"/>
              <a:gd name="connsiteX3" fmla="*/ 4948887 w 4948887"/>
              <a:gd name="connsiteY3" fmla="*/ 3429000 h 6858000"/>
              <a:gd name="connsiteX4" fmla="*/ 4168864 w 4948887"/>
              <a:gd name="connsiteY4" fmla="*/ 6734633 h 6858000"/>
              <a:gd name="connsiteX5" fmla="*/ 4099967 w 4948887"/>
              <a:gd name="connsiteY5" fmla="*/ 6858000 h 6858000"/>
              <a:gd name="connsiteX6" fmla="*/ 0 w 494888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948887" h="6858000">
                <a:moveTo>
                  <a:pt x="0" y="0"/>
                </a:moveTo>
                <a:lnTo>
                  <a:pt x="4099967" y="0"/>
                </a:lnTo>
                <a:lnTo>
                  <a:pt x="4168864" y="123368"/>
                </a:lnTo>
                <a:cubicBezTo>
                  <a:pt x="4658769" y="1045156"/>
                  <a:pt x="4948887" y="2189404"/>
                  <a:pt x="4948887" y="3429000"/>
                </a:cubicBezTo>
                <a:cubicBezTo>
                  <a:pt x="4948887" y="4668597"/>
                  <a:pt x="4658769" y="5812845"/>
                  <a:pt x="4168864" y="6734633"/>
                </a:cubicBezTo>
                <a:lnTo>
                  <a:pt x="4099967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F4E5E13E-D1A9-4AC9-98A4-024D5218B8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892" y="1244283"/>
            <a:ext cx="4359101" cy="3204134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3700" kern="1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PROBLEMI SA STRUKTURIRANJEM TERAPIJSKE SEANSE</a:t>
            </a:r>
          </a:p>
        </p:txBody>
      </p:sp>
      <p:sp>
        <p:nvSpPr>
          <p:cNvPr id="19" name="Rectangle 15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402336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Slika 4" descr="Slika na kojoj se prikazuje tekst&#10;&#10;Opis je automatski generiran">
            <a:extLst>
              <a:ext uri="{FF2B5EF4-FFF2-40B4-BE49-F238E27FC236}">
                <a16:creationId xmlns:a16="http://schemas.microsoft.com/office/drawing/2014/main" id="{D044D35B-F1E3-4D35-9D92-8BC27B8086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4356" y="1751165"/>
            <a:ext cx="6408836" cy="3204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06704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10">
            <a:extLst>
              <a:ext uri="{FF2B5EF4-FFF2-40B4-BE49-F238E27FC236}">
                <a16:creationId xmlns:a16="http://schemas.microsoft.com/office/drawing/2014/main" id="{7DA1F35B-C8F7-4A5A-9339-7DA4D785B30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Arc 12">
            <a:extLst>
              <a:ext uri="{FF2B5EF4-FFF2-40B4-BE49-F238E27FC236}">
                <a16:creationId xmlns:a16="http://schemas.microsoft.com/office/drawing/2014/main" id="{B2D4AD41-40DA-4A81-92F5-B6E3BA1ED82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746107">
            <a:off x="8175088" y="457951"/>
            <a:ext cx="2987899" cy="2987899"/>
          </a:xfrm>
          <a:prstGeom prst="arc">
            <a:avLst>
              <a:gd name="adj1" fmla="val 14612914"/>
              <a:gd name="adj2" fmla="val 0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Naslov 3">
            <a:extLst>
              <a:ext uri="{FF2B5EF4-FFF2-40B4-BE49-F238E27FC236}">
                <a16:creationId xmlns:a16="http://schemas.microsoft.com/office/drawing/2014/main" id="{07ED1487-5D20-471A-BC0A-8229EB1330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hr-HR">
                <a:latin typeface="Cambria" panose="02040503050406030204" pitchFamily="18" charset="0"/>
                <a:ea typeface="Cambria" panose="02040503050406030204" pitchFamily="18" charset="0"/>
              </a:rPr>
              <a:t>TERAPEUTOV NEUSPJEH U UPOZNAVANJU PACIJENTA</a:t>
            </a:r>
            <a:endParaRPr lang="hr-HR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aphicFrame>
        <p:nvGraphicFramePr>
          <p:cNvPr id="30" name="Rezervirano mjesto sadržaja 4">
            <a:extLst>
              <a:ext uri="{FF2B5EF4-FFF2-40B4-BE49-F238E27FC236}">
                <a16:creationId xmlns:a16="http://schemas.microsoft.com/office/drawing/2014/main" id="{68D446A6-8D36-4622-95DA-F85BF1391B6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4439091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841102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301F447-EEF7-48F5-AF73-7566EE7F64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909EA859-B170-4498-8E1A-23C8893CB7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334644"/>
            <a:ext cx="10509504" cy="1076914"/>
          </a:xfrm>
        </p:spPr>
        <p:txBody>
          <a:bodyPr anchor="ctr">
            <a:normAutofit/>
          </a:bodyPr>
          <a:lstStyle/>
          <a:p>
            <a:r>
              <a:rPr lang="hr-HR" sz="3400">
                <a:latin typeface="Cambria" panose="02040503050406030204" pitchFamily="18" charset="0"/>
                <a:ea typeface="Cambria" panose="02040503050406030204" pitchFamily="18" charset="0"/>
              </a:rPr>
              <a:t>NEVOLJKO PODVRGAVANJE PACIJENTA STRUKTURI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7117410-A2A4-4085-9ADC-46744551DBD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2772" y="0"/>
            <a:ext cx="10506456" cy="1913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9F74EB5-E547-4FB4-95F5-BCC788F3C4A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1512994"/>
            <a:ext cx="10506456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5" name="Rezervirano mjesto sadržaja 2">
            <a:extLst>
              <a:ext uri="{FF2B5EF4-FFF2-40B4-BE49-F238E27FC236}">
                <a16:creationId xmlns:a16="http://schemas.microsoft.com/office/drawing/2014/main" id="{F09E2DF5-AF0E-4CF8-9903-39C6D1295DD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3407481"/>
              </p:ext>
            </p:extLst>
          </p:nvPr>
        </p:nvGraphicFramePr>
        <p:xfrm>
          <a:off x="838200" y="1737360"/>
          <a:ext cx="10506456" cy="45354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136757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ECAB1E8-8195-4748-BE71-FF806D86892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!!text rectangle">
            <a:extLst>
              <a:ext uri="{FF2B5EF4-FFF2-40B4-BE49-F238E27FC236}">
                <a16:creationId xmlns:a16="http://schemas.microsoft.com/office/drawing/2014/main" id="{57F6BDD4-E066-4008-8011-6CC31AEB455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9575" y="633619"/>
            <a:ext cx="4279383" cy="5495925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BDCEB80B-5683-451A-AFF6-95713621D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7" y="978619"/>
            <a:ext cx="3410712" cy="1106424"/>
          </a:xfrm>
        </p:spPr>
        <p:txBody>
          <a:bodyPr>
            <a:normAutofit fontScale="90000"/>
          </a:bodyPr>
          <a:lstStyle/>
          <a:p>
            <a:pPr algn="ctr"/>
            <a:r>
              <a:rPr lang="hr-HR" sz="2800" dirty="0">
                <a:latin typeface="Cambria" panose="02040503050406030204" pitchFamily="18" charset="0"/>
                <a:ea typeface="Cambria" panose="02040503050406030204" pitchFamily="18" charset="0"/>
              </a:rPr>
              <a:t>NAMETANJE STRUKTURE NA PREZAHTJEVAN NAČIN</a:t>
            </a:r>
          </a:p>
        </p:txBody>
      </p:sp>
      <p:sp>
        <p:nvSpPr>
          <p:cNvPr id="19" name="!!accent">
            <a:extLst>
              <a:ext uri="{FF2B5EF4-FFF2-40B4-BE49-F238E27FC236}">
                <a16:creationId xmlns:a16="http://schemas.microsoft.com/office/drawing/2014/main" id="{2711A8FB-68FC-45FC-B01E-38F809E2D4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5567" y="117043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0" name="Rectangle 15">
            <a:extLst>
              <a:ext uri="{FF2B5EF4-FFF2-40B4-BE49-F238E27FC236}">
                <a16:creationId xmlns:a16="http://schemas.microsoft.com/office/drawing/2014/main" id="{2A865FE3-5FC9-4049-87CF-30019C46C0F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7459" y="2121408"/>
            <a:ext cx="3328416" cy="9144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54738C6-9DE2-4542-A7E1-557AF16820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1680" y="2359152"/>
            <a:ext cx="3510279" cy="3639312"/>
          </a:xfrm>
        </p:spPr>
        <p:txBody>
          <a:bodyPr>
            <a:normAutofit/>
          </a:bodyPr>
          <a:lstStyle/>
          <a:p>
            <a:r>
              <a:rPr lang="hr-HR" sz="2400" dirty="0">
                <a:latin typeface="Cambria" panose="02040503050406030204" pitchFamily="18" charset="0"/>
                <a:ea typeface="Cambria" panose="02040503050406030204" pitchFamily="18" charset="0"/>
              </a:rPr>
              <a:t>Preslušavanje </a:t>
            </a:r>
            <a:r>
              <a:rPr lang="hr-HR" sz="2400" b="1" dirty="0">
                <a:latin typeface="Cambria" panose="02040503050406030204" pitchFamily="18" charset="0"/>
                <a:ea typeface="Cambria" panose="02040503050406030204" pitchFamily="18" charset="0"/>
              </a:rPr>
              <a:t>snimke</a:t>
            </a:r>
            <a:r>
              <a:rPr lang="hr-HR" sz="2400" dirty="0">
                <a:latin typeface="Cambria" panose="02040503050406030204" pitchFamily="18" charset="0"/>
                <a:ea typeface="Cambria" panose="02040503050406030204" pitchFamily="18" charset="0"/>
              </a:rPr>
              <a:t> seanse</a:t>
            </a:r>
          </a:p>
          <a:p>
            <a:r>
              <a:rPr lang="hr-HR" sz="2400" dirty="0">
                <a:latin typeface="Cambria" panose="02040503050406030204" pitchFamily="18" charset="0"/>
                <a:ea typeface="Cambria" panose="02040503050406030204" pitchFamily="18" charset="0"/>
              </a:rPr>
              <a:t>Uklanjanje na idućoj seansi</a:t>
            </a:r>
          </a:p>
          <a:p>
            <a:r>
              <a:rPr lang="hr-HR" sz="2400" i="1" dirty="0">
                <a:latin typeface="Cambria" panose="02040503050406030204" pitchFamily="18" charset="0"/>
                <a:ea typeface="Cambria" panose="02040503050406030204" pitchFamily="18" charset="0"/>
              </a:rPr>
              <a:t>Mislim da sam na prošloj seansi bio možda prezahtjevan. Oprostite, stvarno se želim uvjeriti slažete li se s načinom na koji se seansa odvija.</a:t>
            </a:r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21197DB9-EA3E-4176-9E55-93BDBDAF12A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19" r="19587" b="-1"/>
          <a:stretch/>
        </p:blipFill>
        <p:spPr>
          <a:xfrm>
            <a:off x="5124450" y="634382"/>
            <a:ext cx="6657213" cy="5495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26565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9C78593-C480-4B89-A62F-9B2D5ACE33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>
                <a:latin typeface="Cambria" panose="02040503050406030204" pitchFamily="18" charset="0"/>
                <a:ea typeface="Cambria" panose="02040503050406030204" pitchFamily="18" charset="0"/>
              </a:rPr>
              <a:t>Kratki pregled</a:t>
            </a:r>
          </a:p>
        </p:txBody>
      </p:sp>
      <p:graphicFrame>
        <p:nvGraphicFramePr>
          <p:cNvPr id="5" name="Rezervirano mjesto sadržaja 4">
            <a:extLst>
              <a:ext uri="{FF2B5EF4-FFF2-40B4-BE49-F238E27FC236}">
                <a16:creationId xmlns:a16="http://schemas.microsoft.com/office/drawing/2014/main" id="{43B88768-6B18-4370-8D3A-99CAE542F81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860277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938509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D4E9F9D-11EE-44AD-AB3A-98FA171DE4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1013" y="3752849"/>
            <a:ext cx="3290887" cy="2452687"/>
          </a:xfrm>
        </p:spPr>
        <p:txBody>
          <a:bodyPr anchor="ctr">
            <a:normAutofit/>
          </a:bodyPr>
          <a:lstStyle/>
          <a:p>
            <a:r>
              <a:rPr lang="hr-HR" sz="3600">
                <a:latin typeface="Cambria" panose="02040503050406030204" pitchFamily="18" charset="0"/>
                <a:ea typeface="Cambria" panose="02040503050406030204" pitchFamily="18" charset="0"/>
              </a:rPr>
              <a:t>Provjera raspoloženja</a:t>
            </a:r>
          </a:p>
        </p:txBody>
      </p:sp>
      <p:pic>
        <p:nvPicPr>
          <p:cNvPr id="7" name="Slika 6">
            <a:extLst>
              <a:ext uri="{FF2B5EF4-FFF2-40B4-BE49-F238E27FC236}">
                <a16:creationId xmlns:a16="http://schemas.microsoft.com/office/drawing/2014/main" id="{52A4BF40-DAD1-4F9F-B4E0-86D2B8A9D37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622" b="34612"/>
          <a:stretch/>
        </p:blipFill>
        <p:spPr>
          <a:xfrm>
            <a:off x="20" y="10"/>
            <a:ext cx="12191980" cy="3710603"/>
          </a:xfrm>
          <a:custGeom>
            <a:avLst/>
            <a:gdLst/>
            <a:ahLst/>
            <a:cxnLst/>
            <a:rect l="l" t="t" r="r" b="b"/>
            <a:pathLst>
              <a:path w="12192000" h="3692092">
                <a:moveTo>
                  <a:pt x="0" y="0"/>
                </a:moveTo>
                <a:lnTo>
                  <a:pt x="12192000" y="0"/>
                </a:lnTo>
                <a:lnTo>
                  <a:pt x="12192000" y="3504824"/>
                </a:lnTo>
                <a:lnTo>
                  <a:pt x="12024691" y="3517794"/>
                </a:lnTo>
                <a:cubicBezTo>
                  <a:pt x="8077523" y="3783195"/>
                  <a:pt x="4094678" y="3026959"/>
                  <a:pt x="160485" y="3663863"/>
                </a:cubicBezTo>
                <a:lnTo>
                  <a:pt x="0" y="3692092"/>
                </a:lnTo>
                <a:close/>
              </a:path>
            </a:pathLst>
          </a:custGeom>
        </p:spPr>
      </p:pic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DCD167A-2900-4D7B-83A0-249D825420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71900" y="3752850"/>
            <a:ext cx="8253523" cy="2818071"/>
          </a:xfrm>
        </p:spPr>
        <p:txBody>
          <a:bodyPr anchor="ctr">
            <a:normAutofit/>
          </a:bodyPr>
          <a:lstStyle/>
          <a:p>
            <a:r>
              <a:rPr lang="hr-HR" sz="1700" dirty="0">
                <a:latin typeface="Cambria" panose="02040503050406030204" pitchFamily="18" charset="0"/>
                <a:ea typeface="Cambria" panose="02040503050406030204" pitchFamily="18" charset="0"/>
              </a:rPr>
              <a:t>Pacijentov neuspjeh u ispunjavanju upitnika, odbijanje upitnika ili teškoće u konciznom subjektivnom izražavanju raspoloženja proteklog tjedna</a:t>
            </a:r>
          </a:p>
          <a:p>
            <a:pPr lvl="1"/>
            <a:r>
              <a:rPr lang="hr-HR" sz="1700" dirty="0">
                <a:latin typeface="Cambria" panose="02040503050406030204" pitchFamily="18" charset="0"/>
                <a:ea typeface="Cambria" panose="02040503050406030204" pitchFamily="18" charset="0"/>
              </a:rPr>
              <a:t>Teškoća u nepravilnom uvođenju vezanom za ispunjavanje upitnika</a:t>
            </a:r>
          </a:p>
          <a:p>
            <a:pPr lvl="1"/>
            <a:r>
              <a:rPr lang="hr-HR" sz="1700" dirty="0">
                <a:latin typeface="Cambria" panose="02040503050406030204" pitchFamily="18" charset="0"/>
                <a:ea typeface="Cambria" panose="02040503050406030204" pitchFamily="18" charset="0"/>
              </a:rPr>
              <a:t>Sjeća li se i slaže li se s objašnjenjem vezanim za ispunjavanje upitnika</a:t>
            </a:r>
          </a:p>
          <a:p>
            <a:pPr lvl="1"/>
            <a:r>
              <a:rPr lang="hr-HR" sz="1700" dirty="0">
                <a:latin typeface="Cambria" panose="02040503050406030204" pitchFamily="18" charset="0"/>
                <a:ea typeface="Cambria" panose="02040503050406030204" pitchFamily="18" charset="0"/>
              </a:rPr>
              <a:t>Praktična poteškoća </a:t>
            </a:r>
          </a:p>
          <a:p>
            <a:r>
              <a:rPr lang="hr-HR" sz="1700" dirty="0">
                <a:latin typeface="Cambria" panose="02040503050406030204" pitchFamily="18" charset="0"/>
                <a:ea typeface="Cambria" panose="02040503050406030204" pitchFamily="18" charset="0"/>
              </a:rPr>
              <a:t>P uznemiruje ispunjavanje upitnika</a:t>
            </a:r>
          </a:p>
          <a:p>
            <a:pPr lvl="1"/>
            <a:r>
              <a:rPr lang="hr-HR" sz="1700" dirty="0">
                <a:latin typeface="Cambria" panose="02040503050406030204" pitchFamily="18" charset="0"/>
                <a:ea typeface="Cambria" panose="02040503050406030204" pitchFamily="18" charset="0"/>
              </a:rPr>
              <a:t>Traženje AM kada o tome razmišlja ili dok ispunjava upitnik</a:t>
            </a:r>
          </a:p>
          <a:p>
            <a:pPr lvl="1"/>
            <a:r>
              <a:rPr lang="hr-HR" sz="1700" dirty="0">
                <a:latin typeface="Cambria" panose="02040503050406030204" pitchFamily="18" charset="0"/>
                <a:ea typeface="Cambria" panose="02040503050406030204" pitchFamily="18" charset="0"/>
              </a:rPr>
              <a:t>Traženje značajnosti situacije</a:t>
            </a:r>
          </a:p>
        </p:txBody>
      </p:sp>
    </p:spTree>
    <p:extLst>
      <p:ext uri="{BB962C8B-B14F-4D97-AF65-F5344CB8AC3E}">
        <p14:creationId xmlns:p14="http://schemas.microsoft.com/office/powerpoint/2010/main" val="36825100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1" name="Rectangle 80">
            <a:extLst>
              <a:ext uri="{FF2B5EF4-FFF2-40B4-BE49-F238E27FC236}">
                <a16:creationId xmlns:a16="http://schemas.microsoft.com/office/drawing/2014/main" id="{0D1D8088-559A-46A5-A801-CDF0B9476B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3" name="Group 82">
            <a:extLst>
              <a:ext uri="{FF2B5EF4-FFF2-40B4-BE49-F238E27FC236}">
                <a16:creationId xmlns:a16="http://schemas.microsoft.com/office/drawing/2014/main" id="{83E2E96F-17F7-4C8C-BDF1-6BB90A0C1D7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09667" y="2380868"/>
            <a:ext cx="11982332" cy="2087795"/>
            <a:chOff x="143163" y="5763486"/>
            <a:chExt cx="11982332" cy="739555"/>
          </a:xfrm>
        </p:grpSpPr>
        <p:sp>
          <p:nvSpPr>
            <p:cNvPr id="84" name="Rectangle 83">
              <a:extLst>
                <a:ext uri="{FF2B5EF4-FFF2-40B4-BE49-F238E27FC236}">
                  <a16:creationId xmlns:a16="http://schemas.microsoft.com/office/drawing/2014/main" id="{846BD00C-9313-4A22-94F7-3875A46C6D6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357444" y="5763486"/>
              <a:ext cx="11768051" cy="73955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5" name="Straight Connector 84">
              <a:extLst>
                <a:ext uri="{FF2B5EF4-FFF2-40B4-BE49-F238E27FC236}">
                  <a16:creationId xmlns:a16="http://schemas.microsoft.com/office/drawing/2014/main" id="{1EAF30D0-AA67-427C-9938-A2C8A9B5D5D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43163" y="5763486"/>
              <a:ext cx="1" cy="739555"/>
            </a:xfrm>
            <a:prstGeom prst="line">
              <a:avLst/>
            </a:prstGeom>
            <a:ln w="1778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7" name="Rectangle 86">
            <a:extLst>
              <a:ext uri="{FF2B5EF4-FFF2-40B4-BE49-F238E27FC236}">
                <a16:creationId xmlns:a16="http://schemas.microsoft.com/office/drawing/2014/main" id="{3776B14B-F2F4-4825-8DA8-8C7A0F2B396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528" y="466344"/>
            <a:ext cx="11111729" cy="591782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529E7749-56D4-4556-9246-FFE42D92E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256032"/>
            <a:ext cx="10506456" cy="1014984"/>
          </a:xfrm>
        </p:spPr>
        <p:txBody>
          <a:bodyPr anchor="b">
            <a:normAutofit/>
          </a:bodyPr>
          <a:lstStyle/>
          <a:p>
            <a:pPr algn="ctr"/>
            <a:r>
              <a:rPr lang="hr-HR" dirty="0">
                <a:latin typeface="Cambria" panose="02040503050406030204" pitchFamily="18" charset="0"/>
                <a:ea typeface="Cambria" panose="02040503050406030204" pitchFamily="18" charset="0"/>
              </a:rPr>
              <a:t>Dnevni red druge i ostalih seansi</a:t>
            </a:r>
          </a:p>
        </p:txBody>
      </p:sp>
      <p:graphicFrame>
        <p:nvGraphicFramePr>
          <p:cNvPr id="5" name="Rezervirano mjesto sadržaja 4">
            <a:extLst>
              <a:ext uri="{FF2B5EF4-FFF2-40B4-BE49-F238E27FC236}">
                <a16:creationId xmlns:a16="http://schemas.microsoft.com/office/drawing/2014/main" id="{07ED58AD-1E28-4384-B6DF-ACFB7F17977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3594290"/>
              </p:ext>
            </p:extLst>
          </p:nvPr>
        </p:nvGraphicFramePr>
        <p:xfrm>
          <a:off x="838200" y="1926266"/>
          <a:ext cx="10515600" cy="4357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57305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D35F5CC-BDEC-4B8C-8576-2B4BF477C1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2920" y="191207"/>
            <a:ext cx="10515600" cy="1325563"/>
          </a:xfrm>
        </p:spPr>
        <p:txBody>
          <a:bodyPr/>
          <a:lstStyle/>
          <a:p>
            <a:pPr algn="ctr"/>
            <a:r>
              <a:rPr lang="hr-HR" dirty="0">
                <a:latin typeface="Cambria" panose="02040503050406030204" pitchFamily="18" charset="0"/>
                <a:ea typeface="Cambria" panose="02040503050406030204" pitchFamily="18" charset="0"/>
              </a:rPr>
              <a:t>Povezivanje s prethodnom seansom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B5FD3125-808B-4F1E-A417-579E89FAF7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1320" y="1516770"/>
            <a:ext cx="4922520" cy="4886410"/>
          </a:xfrm>
        </p:spPr>
        <p:txBody>
          <a:bodyPr>
            <a:normAutofit fontScale="92500"/>
          </a:bodyPr>
          <a:lstStyle/>
          <a:p>
            <a:r>
              <a:rPr lang="hr-HR" b="1" dirty="0">
                <a:latin typeface="Cambria" panose="02040503050406030204" pitchFamily="18" charset="0"/>
                <a:ea typeface="Cambria" panose="02040503050406030204" pitchFamily="18" charset="0"/>
              </a:rPr>
              <a:t>Poteškoće </a:t>
            </a:r>
            <a:r>
              <a:rPr lang="hr-HR" dirty="0">
                <a:latin typeface="Cambria" panose="02040503050406030204" pitchFamily="18" charset="0"/>
                <a:ea typeface="Cambria" panose="02040503050406030204" pitchFamily="18" charset="0"/>
              </a:rPr>
              <a:t>u zapamćivanju sadržaja seanse ili odbijanje izražavanja negativne povratne informacije terapeutu</a:t>
            </a:r>
          </a:p>
          <a:p>
            <a:pPr lvl="1"/>
            <a:r>
              <a:rPr lang="hr-HR" dirty="0">
                <a:latin typeface="Cambria" panose="02040503050406030204" pitchFamily="18" charset="0"/>
                <a:ea typeface="Cambria" panose="02040503050406030204" pitchFamily="18" charset="0"/>
              </a:rPr>
              <a:t>Ispunjavanje radnog lista za povezivanje seansi prije svake seanse</a:t>
            </a:r>
          </a:p>
          <a:p>
            <a:r>
              <a:rPr lang="hr-HR" dirty="0">
                <a:latin typeface="Cambria" panose="02040503050406030204" pitchFamily="18" charset="0"/>
                <a:ea typeface="Cambria" panose="02040503050406030204" pitchFamily="18" charset="0"/>
              </a:rPr>
              <a:t>Povezano s </a:t>
            </a:r>
            <a:r>
              <a:rPr lang="hr-HR" dirty="0" err="1">
                <a:latin typeface="Cambria" panose="02040503050406030204" pitchFamily="18" charset="0"/>
                <a:ea typeface="Cambria" panose="02040503050406030204" pitchFamily="18" charset="0"/>
              </a:rPr>
              <a:t>neohrabrivanjem</a:t>
            </a:r>
            <a:r>
              <a:rPr lang="hr-HR" dirty="0">
                <a:latin typeface="Cambria" panose="02040503050406030204" pitchFamily="18" charset="0"/>
                <a:ea typeface="Cambria" panose="02040503050406030204" pitchFamily="18" charset="0"/>
              </a:rPr>
              <a:t> P da zapisuje detalje ili neuspjeh u provođenju DZ – svaki dan čitati bilješke s terapije</a:t>
            </a:r>
          </a:p>
          <a:p>
            <a:r>
              <a:rPr lang="hr-HR" dirty="0">
                <a:latin typeface="Cambria" panose="02040503050406030204" pitchFamily="18" charset="0"/>
                <a:ea typeface="Cambria" panose="02040503050406030204" pitchFamily="18" charset="0"/>
              </a:rPr>
              <a:t>Otkriti </a:t>
            </a:r>
            <a:r>
              <a:rPr lang="hr-HR" b="1" dirty="0">
                <a:latin typeface="Cambria" panose="02040503050406030204" pitchFamily="18" charset="0"/>
                <a:ea typeface="Cambria" panose="02040503050406030204" pitchFamily="18" charset="0"/>
              </a:rPr>
              <a:t>značenje</a:t>
            </a:r>
            <a:r>
              <a:rPr lang="hr-HR" dirty="0">
                <a:latin typeface="Cambria" panose="02040503050406030204" pitchFamily="18" charset="0"/>
                <a:ea typeface="Cambria" panose="02040503050406030204" pitchFamily="18" charset="0"/>
              </a:rPr>
              <a:t> davanja negativne povratne informacije</a:t>
            </a:r>
          </a:p>
        </p:txBody>
      </p:sp>
      <p:graphicFrame>
        <p:nvGraphicFramePr>
          <p:cNvPr id="4" name="Dijagram 3">
            <a:extLst>
              <a:ext uri="{FF2B5EF4-FFF2-40B4-BE49-F238E27FC236}">
                <a16:creationId xmlns:a16="http://schemas.microsoft.com/office/drawing/2014/main" id="{32EB889A-1303-4EFE-82CE-6C4F90A0AC0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35164716"/>
              </p:ext>
            </p:extLst>
          </p:nvPr>
        </p:nvGraphicFramePr>
        <p:xfrm>
          <a:off x="5146040" y="1260389"/>
          <a:ext cx="6543040" cy="48864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785137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850C789E-D1E4-4A40-A32F-645AAF4CB1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hr-HR" sz="5000">
                <a:latin typeface="Cambria" panose="02040503050406030204" pitchFamily="18" charset="0"/>
                <a:ea typeface="Cambria" panose="02040503050406030204" pitchFamily="18" charset="0"/>
              </a:rPr>
              <a:t>Sastavljanje dnevnog reda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Rezervirano mjesto sadržaja 2">
            <a:extLst>
              <a:ext uri="{FF2B5EF4-FFF2-40B4-BE49-F238E27FC236}">
                <a16:creationId xmlns:a16="http://schemas.microsoft.com/office/drawing/2014/main" id="{6E7E82AE-A4FA-4825-A190-33E6B19CABE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6963701"/>
              </p:ext>
            </p:extLst>
          </p:nvPr>
        </p:nvGraphicFramePr>
        <p:xfrm>
          <a:off x="4611441" y="464874"/>
          <a:ext cx="6900512" cy="60139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645522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5AB255FC-AA73-4328-98FA-1730B3267F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60" y="856180"/>
            <a:ext cx="4560584" cy="1128068"/>
          </a:xfrm>
        </p:spPr>
        <p:txBody>
          <a:bodyPr anchor="ctr">
            <a:normAutofit/>
          </a:bodyPr>
          <a:lstStyle/>
          <a:p>
            <a:r>
              <a:rPr lang="hr-HR" sz="4000">
                <a:latin typeface="Cambria" panose="02040503050406030204" pitchFamily="18" charset="0"/>
                <a:ea typeface="Cambria" panose="02040503050406030204" pitchFamily="18" charset="0"/>
              </a:rPr>
              <a:t>Domaća zadaća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6" name="Rectangle 25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676DF94-949B-4104-91CC-B84FD1AF65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363" y="2145433"/>
            <a:ext cx="5449837" cy="4657068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hr-HR" sz="1600" b="1" dirty="0">
                <a:latin typeface="Cambria" panose="02040503050406030204" pitchFamily="18" charset="0"/>
                <a:ea typeface="Cambria" panose="02040503050406030204" pitchFamily="18" charset="0"/>
              </a:rPr>
              <a:t>Pregled domaće zadaće</a:t>
            </a:r>
          </a:p>
          <a:p>
            <a:pPr marL="457200" lvl="2" indent="263525"/>
            <a:r>
              <a:rPr lang="hr-HR" sz="1600" dirty="0">
                <a:latin typeface="Cambria" panose="02040503050406030204" pitchFamily="18" charset="0"/>
                <a:ea typeface="Cambria" panose="02040503050406030204" pitchFamily="18" charset="0"/>
              </a:rPr>
              <a:t>Propust u ispitivanju P o DZ iz prošlog tjedna</a:t>
            </a:r>
          </a:p>
          <a:p>
            <a:pPr lvl="1"/>
            <a:r>
              <a:rPr lang="hr-HR" sz="1600" dirty="0">
                <a:latin typeface="Cambria" panose="02040503050406030204" pitchFamily="18" charset="0"/>
                <a:ea typeface="Cambria" panose="02040503050406030204" pitchFamily="18" charset="0"/>
              </a:rPr>
              <a:t>Šest elemenata terapijske seanse i bilješke s prethodne seanse</a:t>
            </a:r>
          </a:p>
          <a:p>
            <a:pPr lvl="1"/>
            <a:r>
              <a:rPr lang="hr-HR" sz="1600" dirty="0" err="1">
                <a:latin typeface="Cambria" panose="02040503050406030204" pitchFamily="18" charset="0"/>
                <a:ea typeface="Cambria" panose="02040503050406030204" pitchFamily="18" charset="0"/>
              </a:rPr>
              <a:t>Predetaljno</a:t>
            </a:r>
            <a:r>
              <a:rPr lang="hr-HR" sz="1600" dirty="0">
                <a:latin typeface="Cambria" panose="02040503050406030204" pitchFamily="18" charset="0"/>
                <a:ea typeface="Cambria" panose="02040503050406030204" pitchFamily="18" charset="0"/>
              </a:rPr>
              <a:t> ispitivanje DZ koja nije vezana uz P uznemirenost tog dana</a:t>
            </a:r>
          </a:p>
          <a:p>
            <a:pPr lvl="1"/>
            <a:r>
              <a:rPr lang="hr-HR" sz="1600" dirty="0">
                <a:latin typeface="Cambria" panose="02040503050406030204" pitchFamily="18" charset="0"/>
                <a:ea typeface="Cambria" panose="02040503050406030204" pitchFamily="18" charset="0"/>
              </a:rPr>
              <a:t>Provjeriti disfunkcionalne ideje u vezi DZ</a:t>
            </a:r>
          </a:p>
          <a:p>
            <a:pPr marL="0" indent="0">
              <a:buNone/>
            </a:pPr>
            <a:r>
              <a:rPr lang="hr-HR" sz="1600" b="1" dirty="0">
                <a:latin typeface="Cambria" panose="02040503050406030204" pitchFamily="18" charset="0"/>
                <a:ea typeface="Cambria" panose="02040503050406030204" pitchFamily="18" charset="0"/>
              </a:rPr>
              <a:t>Zadavanje nove DZ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hr-HR" sz="1400" dirty="0">
                <a:latin typeface="Cambria" panose="02040503050406030204" pitchFamily="18" charset="0"/>
                <a:ea typeface="Cambria" panose="02040503050406030204" pitchFamily="18" charset="0"/>
              </a:rPr>
              <a:t>Zada pretešku DZ ili DZ koja nije povezana s P teškoćama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hr-HR" sz="1400" dirty="0">
                <a:latin typeface="Cambria" panose="02040503050406030204" pitchFamily="18" charset="0"/>
                <a:ea typeface="Cambria" panose="02040503050406030204" pitchFamily="18" charset="0"/>
              </a:rPr>
              <a:t>Ne pruža dobro objašnjenje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hr-HR" sz="1400" dirty="0">
                <a:latin typeface="Cambria" panose="02040503050406030204" pitchFamily="18" charset="0"/>
                <a:ea typeface="Cambria" panose="02040503050406030204" pitchFamily="18" charset="0"/>
              </a:rPr>
              <a:t>Zaboravi pregledati DZ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hr-HR" sz="1400" dirty="0">
                <a:latin typeface="Cambria" panose="02040503050406030204" pitchFamily="18" charset="0"/>
                <a:ea typeface="Cambria" panose="02040503050406030204" pitchFamily="18" charset="0"/>
              </a:rPr>
              <a:t>Ne istakne važnost pisanja DZ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hr-HR" sz="1400" dirty="0">
                <a:latin typeface="Cambria" panose="02040503050406030204" pitchFamily="18" charset="0"/>
                <a:ea typeface="Cambria" panose="02040503050406030204" pitchFamily="18" charset="0"/>
              </a:rPr>
              <a:t>Ne objasni jasno kako napraviti DZ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hr-HR" sz="1400" dirty="0">
                <a:latin typeface="Cambria" panose="02040503050406030204" pitchFamily="18" charset="0"/>
                <a:ea typeface="Cambria" panose="02040503050406030204" pitchFamily="18" charset="0"/>
              </a:rPr>
              <a:t>Ne započne zadatak na seansi ili ne postavi standardna pitanja o zaprekama koje bi se mogle javiti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hr-HR" sz="1400" dirty="0">
                <a:latin typeface="Cambria" panose="02040503050406030204" pitchFamily="18" charset="0"/>
                <a:ea typeface="Cambria" panose="02040503050406030204" pitchFamily="18" charset="0"/>
              </a:rPr>
              <a:t>Ne omogući zapisivanje DZ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hr-HR" sz="1400" dirty="0">
                <a:latin typeface="Cambria" panose="02040503050406030204" pitchFamily="18" charset="0"/>
                <a:ea typeface="Cambria" panose="02040503050406030204" pitchFamily="18" charset="0"/>
              </a:rPr>
              <a:t>Zada zadaću s kojom se P ne slaže</a:t>
            </a:r>
            <a:endParaRPr lang="hr-HR" sz="1400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Slika 9" descr="Slika na kojoj se prikazuje tekst, škare&#10;&#10;Opis je automatski generiran">
            <a:extLst>
              <a:ext uri="{FF2B5EF4-FFF2-40B4-BE49-F238E27FC236}">
                <a16:creationId xmlns:a16="http://schemas.microsoft.com/office/drawing/2014/main" id="{EB951F6D-B97F-451F-BB1D-EB2147FEF4F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2748" b="2"/>
          <a:stretch/>
        </p:blipFill>
        <p:spPr>
          <a:xfrm>
            <a:off x="5977788" y="799352"/>
            <a:ext cx="5425410" cy="5259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673851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DD77B92-CB36-4B20-A59A-59625E0F08A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583A9E1F-33AC-409F-AB8E-4926FF44A5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065" y="1463040"/>
            <a:ext cx="3796306" cy="2690949"/>
          </a:xfrm>
        </p:spPr>
        <p:txBody>
          <a:bodyPr anchor="t">
            <a:normAutofit/>
          </a:bodyPr>
          <a:lstStyle/>
          <a:p>
            <a:pPr algn="ctr"/>
            <a:r>
              <a:rPr lang="hr-HR" sz="4800" dirty="0">
                <a:latin typeface="Cambria" panose="02040503050406030204" pitchFamily="18" charset="0"/>
                <a:ea typeface="Cambria" panose="02040503050406030204" pitchFamily="18" charset="0"/>
              </a:rPr>
              <a:t>Razgovor o problemima s dnevnog reda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B14B560F-9DD7-4302-A60B-EBD3EF59B07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09667" y="4415246"/>
            <a:ext cx="11982332" cy="2087795"/>
            <a:chOff x="143163" y="5763486"/>
            <a:chExt cx="11982332" cy="739555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3A9A4357-BD1D-4622-A4FE-766E6AB8DE8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357444" y="5763486"/>
              <a:ext cx="11768051" cy="73955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C21D6966-343E-49AC-A026-D2497E0C3CA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43163" y="5763486"/>
              <a:ext cx="1" cy="739555"/>
            </a:xfrm>
            <a:prstGeom prst="line">
              <a:avLst/>
            </a:prstGeom>
            <a:ln w="1778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3706" y="587829"/>
            <a:ext cx="6505300" cy="56823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Rezervirano mjesto sadržaja 2">
            <a:extLst>
              <a:ext uri="{FF2B5EF4-FFF2-40B4-BE49-F238E27FC236}">
                <a16:creationId xmlns:a16="http://schemas.microsoft.com/office/drawing/2014/main" id="{545760DC-3EA9-4D40-B066-94215A734F8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293165"/>
              </p:ext>
            </p:extLst>
          </p:nvPr>
        </p:nvGraphicFramePr>
        <p:xfrm>
          <a:off x="5407705" y="1014154"/>
          <a:ext cx="5962720" cy="49793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0216476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8108D317-7CBD-4897-BD1F-959436D2A3B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Slika 8" descr="Slika na kojoj se prikazuje tekst&#10;&#10;Opis je automatski generiran">
            <a:extLst>
              <a:ext uri="{FF2B5EF4-FFF2-40B4-BE49-F238E27FC236}">
                <a16:creationId xmlns:a16="http://schemas.microsoft.com/office/drawing/2014/main" id="{F0380392-BBD6-4001-8744-FA3A6F08F8D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49"/>
          <a:stretch/>
        </p:blipFill>
        <p:spPr>
          <a:xfrm>
            <a:off x="20" y="10"/>
            <a:ext cx="6717436" cy="6857990"/>
          </a:xfrm>
          <a:custGeom>
            <a:avLst/>
            <a:gdLst/>
            <a:ahLst/>
            <a:cxnLst/>
            <a:rect l="l" t="t" r="r" b="b"/>
            <a:pathLst>
              <a:path w="6717456" h="6858000">
                <a:moveTo>
                  <a:pt x="0" y="0"/>
                </a:moveTo>
                <a:lnTo>
                  <a:pt x="6149468" y="0"/>
                </a:lnTo>
                <a:lnTo>
                  <a:pt x="6202448" y="162605"/>
                </a:lnTo>
                <a:cubicBezTo>
                  <a:pt x="6535625" y="1263763"/>
                  <a:pt x="6717456" y="2453207"/>
                  <a:pt x="6717456" y="3694043"/>
                </a:cubicBezTo>
                <a:cubicBezTo>
                  <a:pt x="6717456" y="4757617"/>
                  <a:pt x="6583866" y="5783433"/>
                  <a:pt x="6335883" y="6748259"/>
                </a:cubicBezTo>
                <a:lnTo>
                  <a:pt x="6305198" y="6858000"/>
                </a:lnTo>
                <a:lnTo>
                  <a:pt x="0" y="6858000"/>
                </a:lnTo>
                <a:close/>
              </a:path>
            </a:pathLst>
          </a:custGeom>
          <a:effectLst>
            <a:outerShdw blurRad="50800" dist="38100" algn="l" rotWithShape="0">
              <a:schemeClr val="bg1">
                <a:lumMod val="85000"/>
                <a:alpha val="30000"/>
              </a:schemeClr>
            </a:outerShdw>
          </a:effectLst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D6297641-8B9F-4767-9606-8A11313227B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89864" y="387939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D8F3CA65-EA00-46B4-9616-39E6853F7B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36172" y="2240371"/>
            <a:ext cx="42062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D95F787-BD51-4DDF-B88C-5C720E0306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23102" y="1955139"/>
            <a:ext cx="5267298" cy="4445661"/>
          </a:xfrm>
        </p:spPr>
        <p:txBody>
          <a:bodyPr anchor="t">
            <a:normAutofit fontScale="92500" lnSpcReduction="10000"/>
          </a:bodyPr>
          <a:lstStyle/>
          <a:p>
            <a:pPr marL="0" indent="0">
              <a:buNone/>
            </a:pPr>
            <a:r>
              <a:rPr lang="hr-HR" sz="2000" b="1" dirty="0">
                <a:latin typeface="Cambria" panose="02040503050406030204" pitchFamily="18" charset="0"/>
                <a:ea typeface="Cambria" panose="02040503050406030204" pitchFamily="18" charset="0"/>
              </a:rPr>
              <a:t>Konačni sažetak</a:t>
            </a:r>
          </a:p>
          <a:p>
            <a:pPr lvl="1"/>
            <a:r>
              <a:rPr lang="hr-HR" sz="2000" dirty="0">
                <a:latin typeface="Cambria" panose="02040503050406030204" pitchFamily="18" charset="0"/>
                <a:ea typeface="Cambria" panose="02040503050406030204" pitchFamily="18" charset="0"/>
              </a:rPr>
              <a:t>Periodično sažimanje radi provjere razumijevanja</a:t>
            </a:r>
          </a:p>
          <a:p>
            <a:pPr lvl="1"/>
            <a:r>
              <a:rPr lang="hr-HR" sz="2000" dirty="0">
                <a:latin typeface="Cambria" panose="02040503050406030204" pitchFamily="18" charset="0"/>
                <a:ea typeface="Cambria" panose="02040503050406030204" pitchFamily="18" charset="0"/>
              </a:rPr>
              <a:t>Konačni zaključak kao pregled bilješki pacijenta i verbalnog sažimanja </a:t>
            </a:r>
          </a:p>
          <a:p>
            <a:endParaRPr lang="hr-HR" sz="16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r>
              <a:rPr lang="hr-HR" sz="2000" b="1" dirty="0">
                <a:latin typeface="Cambria" panose="02040503050406030204" pitchFamily="18" charset="0"/>
                <a:ea typeface="Cambria" panose="02040503050406030204" pitchFamily="18" charset="0"/>
              </a:rPr>
              <a:t>Povratna informacija</a:t>
            </a:r>
          </a:p>
          <a:p>
            <a:pPr lvl="1"/>
            <a:r>
              <a:rPr lang="hr-HR" sz="2000" dirty="0">
                <a:latin typeface="Cambria" panose="02040503050406030204" pitchFamily="18" charset="0"/>
                <a:ea typeface="Cambria" panose="02040503050406030204" pitchFamily="18" charset="0"/>
              </a:rPr>
              <a:t>Na kraju seanse pacijent je uznemiren, a nema dovoljno vremena za rješavanje uznemirenosti</a:t>
            </a:r>
          </a:p>
          <a:p>
            <a:pPr lvl="1"/>
            <a:r>
              <a:rPr lang="hr-HR" sz="2000" dirty="0">
                <a:latin typeface="Cambria" panose="02040503050406030204" pitchFamily="18" charset="0"/>
                <a:ea typeface="Cambria" panose="02040503050406030204" pitchFamily="18" charset="0"/>
              </a:rPr>
              <a:t>Pacijent ne uspije izraziti svoje negativne reakcije</a:t>
            </a:r>
          </a:p>
          <a:p>
            <a:pPr lvl="1"/>
            <a:r>
              <a:rPr lang="hr-HR" sz="2000" dirty="0">
                <a:latin typeface="Cambria" panose="02040503050406030204" pitchFamily="18" charset="0"/>
                <a:ea typeface="Cambria" panose="02040503050406030204" pitchFamily="18" charset="0"/>
              </a:rPr>
              <a:t>Završiti seansu 10 minuta ranije</a:t>
            </a:r>
          </a:p>
          <a:p>
            <a:pPr lvl="1"/>
            <a:r>
              <a:rPr lang="hr-HR" sz="2000" dirty="0">
                <a:latin typeface="Cambria" panose="02040503050406030204" pitchFamily="18" charset="0"/>
                <a:ea typeface="Cambria" panose="02040503050406030204" pitchFamily="18" charset="0"/>
              </a:rPr>
              <a:t>Efikasnije odrediti novu DZ, sažeti seansu, otkriti i odgovoriti na povratnu informaciju</a:t>
            </a:r>
          </a:p>
        </p:txBody>
      </p:sp>
    </p:spTree>
    <p:extLst>
      <p:ext uri="{BB962C8B-B14F-4D97-AF65-F5344CB8AC3E}">
        <p14:creationId xmlns:p14="http://schemas.microsoft.com/office/powerpoint/2010/main" val="36845458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92555A0-7BF5-4AD5-9A4A-0F57794A7D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4520" y="520382"/>
            <a:ext cx="52578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hr-HR" dirty="0">
                <a:latin typeface="Cambria" panose="02040503050406030204" pitchFamily="18" charset="0"/>
                <a:ea typeface="Cambria" panose="02040503050406030204" pitchFamily="18" charset="0"/>
              </a:rPr>
              <a:t>Problemi koji nastaju zbog </a:t>
            </a:r>
            <a:r>
              <a:rPr lang="hr-HR" dirty="0" err="1">
                <a:latin typeface="Cambria" panose="02040503050406030204" pitchFamily="18" charset="0"/>
                <a:ea typeface="Cambria" panose="02040503050406030204" pitchFamily="18" charset="0"/>
              </a:rPr>
              <a:t>terapeutovih</a:t>
            </a:r>
            <a:r>
              <a:rPr lang="hr-HR" dirty="0">
                <a:latin typeface="Cambria" panose="02040503050406030204" pitchFamily="18" charset="0"/>
                <a:ea typeface="Cambria" panose="02040503050406030204" pitchFamily="18" charset="0"/>
              </a:rPr>
              <a:t> misli</a:t>
            </a:r>
          </a:p>
        </p:txBody>
      </p:sp>
      <p:graphicFrame>
        <p:nvGraphicFramePr>
          <p:cNvPr id="5" name="Rezervirano mjesto sadržaja 4">
            <a:extLst>
              <a:ext uri="{FF2B5EF4-FFF2-40B4-BE49-F238E27FC236}">
                <a16:creationId xmlns:a16="http://schemas.microsoft.com/office/drawing/2014/main" id="{A6D63DC3-8CFA-4FAA-AC52-071AB523ECB1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195281049"/>
              </p:ext>
            </p:extLst>
          </p:nvPr>
        </p:nvGraphicFramePr>
        <p:xfrm>
          <a:off x="6609080" y="340042"/>
          <a:ext cx="5181600" cy="63201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14932E7E-A076-4648-AA6C-E888738300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14400" y="1986280"/>
            <a:ext cx="5181600" cy="4351338"/>
          </a:xfrm>
        </p:spPr>
        <p:txBody>
          <a:bodyPr/>
          <a:lstStyle/>
          <a:p>
            <a:pPr marL="0" indent="0">
              <a:buNone/>
            </a:pPr>
            <a:endParaRPr lang="hr-HR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r>
              <a:rPr lang="hr-HR" sz="2400" dirty="0">
                <a:latin typeface="Cambria" panose="02040503050406030204" pitchFamily="18" charset="0"/>
                <a:ea typeface="Cambria" panose="02040503050406030204" pitchFamily="18" charset="0"/>
              </a:rPr>
              <a:t>Paziti na svoju razinu nelagode i identificirati AM za vrijeme i između seansi</a:t>
            </a:r>
          </a:p>
          <a:p>
            <a:r>
              <a:rPr lang="hr-HR" sz="2400" dirty="0">
                <a:latin typeface="Cambria" panose="02040503050406030204" pitchFamily="18" charset="0"/>
                <a:ea typeface="Cambria" panose="02040503050406030204" pitchFamily="18" charset="0"/>
              </a:rPr>
              <a:t>Identificiranje problema, vrednovanje i odgovaranje na misli i rješavanje problema</a:t>
            </a:r>
          </a:p>
          <a:p>
            <a:endParaRPr lang="hr-HR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249998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slov 6">
            <a:extLst>
              <a:ext uri="{FF2B5EF4-FFF2-40B4-BE49-F238E27FC236}">
                <a16:creationId xmlns:a16="http://schemas.microsoft.com/office/drawing/2014/main" id="{F30B74D8-7FC3-411A-9D42-449F5C7705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365" y="1889760"/>
            <a:ext cx="6805930" cy="1138555"/>
          </a:xfrm>
        </p:spPr>
        <p:txBody>
          <a:bodyPr>
            <a:normAutofit/>
          </a:bodyPr>
          <a:lstStyle/>
          <a:p>
            <a:pPr algn="ctr"/>
            <a:r>
              <a:rPr lang="hr-HR" sz="5400" dirty="0">
                <a:solidFill>
                  <a:srgbClr val="E11F27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ZAKLJUČAK</a:t>
            </a:r>
          </a:p>
        </p:txBody>
      </p:sp>
      <p:sp>
        <p:nvSpPr>
          <p:cNvPr id="8" name="Rezervirano mjesto teksta 7">
            <a:extLst>
              <a:ext uri="{FF2B5EF4-FFF2-40B4-BE49-F238E27FC236}">
                <a16:creationId xmlns:a16="http://schemas.microsoft.com/office/drawing/2014/main" id="{3FDA856F-9425-4289-9A7B-9D621FDFDC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52010" y="3317240"/>
            <a:ext cx="6644640" cy="2004377"/>
          </a:xfrm>
        </p:spPr>
        <p:txBody>
          <a:bodyPr/>
          <a:lstStyle/>
          <a:p>
            <a:pPr marL="457200" indent="-101600" algn="ctr">
              <a:buClr>
                <a:srgbClr val="33CCCC"/>
              </a:buClr>
              <a:buFont typeface="Arial" panose="020B0604020202020204" pitchFamily="34" charset="0"/>
              <a:buChar char="•"/>
            </a:pPr>
            <a:r>
              <a:rPr lang="hr-HR" dirty="0"/>
              <a:t>Razumijevanje kognitivnog modela</a:t>
            </a:r>
          </a:p>
          <a:p>
            <a:pPr marL="457200" indent="-101600" algn="ctr">
              <a:buClr>
                <a:srgbClr val="33CCCC"/>
              </a:buClr>
              <a:buFont typeface="Arial" panose="020B0604020202020204" pitchFamily="34" charset="0"/>
              <a:buChar char="•"/>
            </a:pPr>
            <a:r>
              <a:rPr lang="hr-HR" dirty="0"/>
              <a:t>Praćenje strukture seansi</a:t>
            </a:r>
          </a:p>
          <a:p>
            <a:pPr marL="457200" indent="-101600" algn="ctr">
              <a:buClr>
                <a:srgbClr val="33CCCC"/>
              </a:buClr>
              <a:buFont typeface="Arial" panose="020B0604020202020204" pitchFamily="34" charset="0"/>
              <a:buChar char="•"/>
            </a:pPr>
            <a:r>
              <a:rPr lang="hr-HR" dirty="0"/>
              <a:t>Poteškoće kod P i T</a:t>
            </a:r>
          </a:p>
          <a:p>
            <a:pPr marL="457200" indent="-101600" algn="ctr">
              <a:buClr>
                <a:srgbClr val="33CCCC"/>
              </a:buClr>
              <a:buFont typeface="Arial" panose="020B0604020202020204" pitchFamily="34" charset="0"/>
              <a:buChar char="•"/>
            </a:pPr>
            <a:r>
              <a:rPr lang="hr-HR" dirty="0"/>
              <a:t>Komunikacija i suradnja</a:t>
            </a:r>
          </a:p>
        </p:txBody>
      </p:sp>
    </p:spTree>
    <p:extLst>
      <p:ext uri="{BB962C8B-B14F-4D97-AF65-F5344CB8AC3E}">
        <p14:creationId xmlns:p14="http://schemas.microsoft.com/office/powerpoint/2010/main" val="16920553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0" name="Rectangle 79">
            <a:extLst>
              <a:ext uri="{FF2B5EF4-FFF2-40B4-BE49-F238E27FC236}">
                <a16:creationId xmlns:a16="http://schemas.microsoft.com/office/drawing/2014/main" id="{7DA1F35B-C8F7-4A5A-9339-7DA4D785B30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Arc 81">
            <a:extLst>
              <a:ext uri="{FF2B5EF4-FFF2-40B4-BE49-F238E27FC236}">
                <a16:creationId xmlns:a16="http://schemas.microsoft.com/office/drawing/2014/main" id="{B2D4AD41-40DA-4A81-92F5-B6E3BA1ED82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746107">
            <a:off x="8175088" y="457951"/>
            <a:ext cx="2987899" cy="2987899"/>
          </a:xfrm>
          <a:prstGeom prst="arc">
            <a:avLst>
              <a:gd name="adj1" fmla="val 14612914"/>
              <a:gd name="adj2" fmla="val 0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AFD7DB16-E41A-4E44-B963-57C82DC75F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hr-HR">
                <a:latin typeface="Cambria" panose="02040503050406030204" pitchFamily="18" charset="0"/>
                <a:ea typeface="Cambria" panose="02040503050406030204" pitchFamily="18" charset="0"/>
              </a:rPr>
              <a:t>TERAPIJSKI CILJEVI DRUGE SEANSE</a:t>
            </a:r>
          </a:p>
        </p:txBody>
      </p:sp>
      <p:graphicFrame>
        <p:nvGraphicFramePr>
          <p:cNvPr id="76" name="Rezervirano mjesto sadržaja 2">
            <a:extLst>
              <a:ext uri="{FF2B5EF4-FFF2-40B4-BE49-F238E27FC236}">
                <a16:creationId xmlns:a16="http://schemas.microsoft.com/office/drawing/2014/main" id="{BFCEF325-494F-4C42-B53C-C1AABEC6B58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073442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697033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16AC2E4D-568B-4D1B-919E-169D204AF2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60" y="856180"/>
            <a:ext cx="4560584" cy="1128068"/>
          </a:xfrm>
        </p:spPr>
        <p:txBody>
          <a:bodyPr anchor="ctr">
            <a:normAutofit/>
          </a:bodyPr>
          <a:lstStyle/>
          <a:p>
            <a:pPr algn="ctr"/>
            <a:r>
              <a:rPr lang="hr-HR" sz="2800" dirty="0">
                <a:latin typeface="Cambria" panose="02040503050406030204" pitchFamily="18" charset="0"/>
                <a:ea typeface="Cambria" panose="02040503050406030204" pitchFamily="18" charset="0"/>
              </a:rPr>
              <a:t>1. KRATKI PREGLED I PROVJERA RASPOLOŽENJA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Rectangle 19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66BA990-59F0-4B47-A45C-DF90A1F497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5196" y="2224323"/>
            <a:ext cx="5202323" cy="4413204"/>
          </a:xfrm>
        </p:spPr>
        <p:txBody>
          <a:bodyPr anchor="ctr">
            <a:normAutofit fontScale="92500" lnSpcReduction="10000"/>
          </a:bodyPr>
          <a:lstStyle/>
          <a:p>
            <a:r>
              <a:rPr lang="hr-HR" sz="2000" dirty="0">
                <a:latin typeface="Cambria" panose="02040503050406030204" pitchFamily="18" charset="0"/>
                <a:ea typeface="Cambria" panose="02040503050406030204" pitchFamily="18" charset="0"/>
              </a:rPr>
              <a:t>Provjera </a:t>
            </a:r>
            <a:r>
              <a:rPr lang="hr-HR" sz="2000" b="1" dirty="0">
                <a:latin typeface="Cambria" panose="02040503050406030204" pitchFamily="18" charset="0"/>
                <a:ea typeface="Cambria" panose="02040503050406030204" pitchFamily="18" charset="0"/>
              </a:rPr>
              <a:t>raspoloženja</a:t>
            </a:r>
            <a:r>
              <a:rPr lang="hr-HR" sz="2000" dirty="0">
                <a:latin typeface="Cambria" panose="02040503050406030204" pitchFamily="18" charset="0"/>
                <a:ea typeface="Cambria" panose="02040503050406030204" pitchFamily="18" charset="0"/>
              </a:rPr>
              <a:t> uz pregled tjednih </a:t>
            </a:r>
            <a:r>
              <a:rPr lang="hr-HR" sz="2000" b="1" dirty="0">
                <a:latin typeface="Cambria" panose="02040503050406030204" pitchFamily="18" charset="0"/>
                <a:ea typeface="Cambria" panose="02040503050406030204" pitchFamily="18" charset="0"/>
              </a:rPr>
              <a:t>događanja</a:t>
            </a:r>
          </a:p>
          <a:p>
            <a:r>
              <a:rPr lang="hr-HR" sz="2000" dirty="0">
                <a:latin typeface="Cambria" panose="02040503050406030204" pitchFamily="18" charset="0"/>
                <a:ea typeface="Cambria" panose="02040503050406030204" pitchFamily="18" charset="0"/>
              </a:rPr>
              <a:t>Od pacijenta se traži subjektivan opis i uspoređuje ga s rezultatima objektivnih testova</a:t>
            </a:r>
          </a:p>
          <a:p>
            <a:r>
              <a:rPr lang="hr-HR" sz="2000" dirty="0">
                <a:latin typeface="Cambria" panose="02040503050406030204" pitchFamily="18" charset="0"/>
                <a:ea typeface="Cambria" panose="02040503050406030204" pitchFamily="18" charset="0"/>
              </a:rPr>
              <a:t>U slučaju da postoji </a:t>
            </a:r>
            <a:r>
              <a:rPr lang="hr-HR" sz="2000" b="1" dirty="0">
                <a:latin typeface="Cambria" panose="02040503050406030204" pitchFamily="18" charset="0"/>
                <a:ea typeface="Cambria" panose="02040503050406030204" pitchFamily="18" charset="0"/>
              </a:rPr>
              <a:t>razlika</a:t>
            </a:r>
            <a:r>
              <a:rPr lang="hr-HR" sz="2000" dirty="0">
                <a:latin typeface="Cambria" panose="02040503050406030204" pitchFamily="18" charset="0"/>
                <a:ea typeface="Cambria" panose="02040503050406030204" pitchFamily="18" charset="0"/>
              </a:rPr>
              <a:t> između subjektivnog i objektivnog </a:t>
            </a:r>
          </a:p>
          <a:p>
            <a:pPr lvl="1"/>
            <a:r>
              <a:rPr lang="hr-HR" sz="2000" i="1" dirty="0">
                <a:latin typeface="Cambria" panose="02040503050406030204" pitchFamily="18" charset="0"/>
                <a:ea typeface="Cambria" panose="02040503050406030204" pitchFamily="18" charset="0"/>
              </a:rPr>
              <a:t>Kažete da ste se osjećali bolje, ali je rezultat na skali depresije veći nego prošli tjedan. Kako to?</a:t>
            </a:r>
          </a:p>
          <a:p>
            <a:r>
              <a:rPr lang="hr-HR" sz="2000" b="1" dirty="0">
                <a:latin typeface="Cambria" panose="02040503050406030204" pitchFamily="18" charset="0"/>
                <a:ea typeface="Cambria" panose="02040503050406030204" pitchFamily="18" charset="0"/>
              </a:rPr>
              <a:t>Uspoređivanje </a:t>
            </a:r>
            <a:r>
              <a:rPr lang="hr-HR" sz="2000" dirty="0">
                <a:latin typeface="Cambria" panose="02040503050406030204" pitchFamily="18" charset="0"/>
                <a:ea typeface="Cambria" panose="02040503050406030204" pitchFamily="18" charset="0"/>
              </a:rPr>
              <a:t>rezultate objektivnih testova prijašnjih seansi s rezultatima sadašnje seanse</a:t>
            </a:r>
          </a:p>
          <a:p>
            <a:pPr lvl="1"/>
            <a:r>
              <a:rPr lang="hr-HR" sz="2000" i="1" dirty="0">
                <a:latin typeface="Cambria" panose="02040503050406030204" pitchFamily="18" charset="0"/>
                <a:ea typeface="Cambria" panose="02040503050406030204" pitchFamily="18" charset="0"/>
              </a:rPr>
              <a:t>Rezultat skale anksioznosti niži je nego posljednji put. Jeste li se osjećali manje anksiozno ovaj tjedan?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Slika 8">
            <a:extLst>
              <a:ext uri="{FF2B5EF4-FFF2-40B4-BE49-F238E27FC236}">
                <a16:creationId xmlns:a16="http://schemas.microsoft.com/office/drawing/2014/main" id="{203D0323-75A4-4C35-8835-A3A09237F94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575" r="17950" b="-1"/>
          <a:stretch/>
        </p:blipFill>
        <p:spPr>
          <a:xfrm>
            <a:off x="5977788" y="799352"/>
            <a:ext cx="5425410" cy="5259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01409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7C862B1D-EC1B-47BB-98C0-C6F257B45A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6080" y="640823"/>
            <a:ext cx="3667579" cy="5583148"/>
          </a:xfrm>
        </p:spPr>
        <p:txBody>
          <a:bodyPr anchor="ctr">
            <a:normAutofit/>
          </a:bodyPr>
          <a:lstStyle/>
          <a:p>
            <a:pPr algn="ctr"/>
            <a:r>
              <a:rPr lang="hr-HR" sz="3600" dirty="0">
                <a:latin typeface="Cambria" panose="02040503050406030204" pitchFamily="18" charset="0"/>
                <a:ea typeface="Cambria" panose="02040503050406030204" pitchFamily="18" charset="0"/>
              </a:rPr>
              <a:t>2. POVEZIVANJE S PRETHODNOM SEANSOM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Rezervirano mjesto sadržaja 2">
            <a:extLst>
              <a:ext uri="{FF2B5EF4-FFF2-40B4-BE49-F238E27FC236}">
                <a16:creationId xmlns:a16="http://schemas.microsoft.com/office/drawing/2014/main" id="{4C8085EA-289C-442A-ADEF-D9B745AEEF2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2455920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219684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4430519-AD39-4139-A885-EBD7920ACA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1" y="803325"/>
            <a:ext cx="5314536" cy="1325563"/>
          </a:xfrm>
        </p:spPr>
        <p:txBody>
          <a:bodyPr>
            <a:normAutofit/>
          </a:bodyPr>
          <a:lstStyle/>
          <a:p>
            <a:pPr algn="ctr"/>
            <a:r>
              <a:rPr lang="hr-HR" dirty="0">
                <a:latin typeface="Cambria" panose="02040503050406030204" pitchFamily="18" charset="0"/>
                <a:ea typeface="Cambria" panose="02040503050406030204" pitchFamily="18" charset="0"/>
              </a:rPr>
              <a:t>Radni list za povezivanje seansi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55F6F39-BFDC-4BAA-9F37-4993E9DDDD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5181" y="2279017"/>
            <a:ext cx="6327599" cy="4100517"/>
          </a:xfrm>
        </p:spPr>
        <p:txBody>
          <a:bodyPr anchor="t">
            <a:normAutofit fontScale="92500" lnSpcReduction="10000"/>
          </a:bodyPr>
          <a:lstStyle/>
          <a:p>
            <a:pPr marL="514350" indent="-514350">
              <a:buAutoNum type="arabicPeriod"/>
            </a:pPr>
            <a:r>
              <a:rPr lang="hr-HR" sz="2400" dirty="0">
                <a:latin typeface="Cambria" panose="02040503050406030204" pitchFamily="18" charset="0"/>
                <a:ea typeface="Cambria" panose="02040503050406030204" pitchFamily="18" charset="0"/>
              </a:rPr>
              <a:t>O čemu važnom smo pričali na </a:t>
            </a:r>
            <a:r>
              <a:rPr lang="hr-HR" sz="2400" b="1" dirty="0">
                <a:latin typeface="Cambria" panose="02040503050406030204" pitchFamily="18" charset="0"/>
                <a:ea typeface="Cambria" panose="02040503050406030204" pitchFamily="18" charset="0"/>
              </a:rPr>
              <a:t>prošloj seansi</a:t>
            </a:r>
            <a:r>
              <a:rPr lang="hr-HR" sz="2400" dirty="0">
                <a:latin typeface="Cambria" panose="02040503050406030204" pitchFamily="18" charset="0"/>
                <a:ea typeface="Cambria" panose="02040503050406030204" pitchFamily="18" charset="0"/>
              </a:rPr>
              <a:t>? Što ste naučili?</a:t>
            </a:r>
          </a:p>
          <a:p>
            <a:pPr marL="514350" indent="-514350">
              <a:buAutoNum type="arabicPeriod"/>
            </a:pPr>
            <a:r>
              <a:rPr lang="hr-HR" sz="2400" dirty="0">
                <a:latin typeface="Cambria" panose="02040503050406030204" pitchFamily="18" charset="0"/>
                <a:ea typeface="Cambria" panose="02040503050406030204" pitchFamily="18" charset="0"/>
              </a:rPr>
              <a:t>Je li bilo nečega što Vam je </a:t>
            </a:r>
            <a:r>
              <a:rPr lang="hr-HR" sz="2400" b="1" dirty="0">
                <a:latin typeface="Cambria" panose="02040503050406030204" pitchFamily="18" charset="0"/>
                <a:ea typeface="Cambria" panose="02040503050406030204" pitchFamily="18" charset="0"/>
              </a:rPr>
              <a:t>zasmetalo</a:t>
            </a:r>
            <a:r>
              <a:rPr lang="hr-HR" sz="2400" dirty="0">
                <a:latin typeface="Cambria" panose="02040503050406030204" pitchFamily="18" charset="0"/>
                <a:ea typeface="Cambria" panose="02040503050406030204" pitchFamily="18" charset="0"/>
              </a:rPr>
              <a:t> na prošloj seansi? Nešto o čemu nerado pričate?</a:t>
            </a:r>
          </a:p>
          <a:p>
            <a:pPr marL="514350" indent="-514350">
              <a:buAutoNum type="arabicPeriod"/>
            </a:pPr>
            <a:r>
              <a:rPr lang="hr-HR" sz="2400" dirty="0">
                <a:latin typeface="Cambria" panose="02040503050406030204" pitchFamily="18" charset="0"/>
                <a:ea typeface="Cambria" panose="02040503050406030204" pitchFamily="18" charset="0"/>
              </a:rPr>
              <a:t>Kakav je bio Vaš tjedan? Kakvo Vam je bilo </a:t>
            </a:r>
            <a:r>
              <a:rPr lang="hr-HR" sz="2400" b="1" dirty="0">
                <a:latin typeface="Cambria" panose="02040503050406030204" pitchFamily="18" charset="0"/>
                <a:ea typeface="Cambria" panose="02040503050406030204" pitchFamily="18" charset="0"/>
              </a:rPr>
              <a:t>raspoloženje</a:t>
            </a:r>
            <a:r>
              <a:rPr lang="hr-HR" sz="2400" dirty="0">
                <a:latin typeface="Cambria" panose="02040503050406030204" pitchFamily="18" charset="0"/>
                <a:ea typeface="Cambria" panose="02040503050406030204" pitchFamily="18" charset="0"/>
              </a:rPr>
              <a:t> u usporedbi s prijašnjim tjednima? </a:t>
            </a:r>
          </a:p>
          <a:p>
            <a:pPr marL="514350" indent="-514350">
              <a:buAutoNum type="arabicPeriod"/>
            </a:pPr>
            <a:r>
              <a:rPr lang="hr-HR" sz="2400" dirty="0">
                <a:latin typeface="Cambria" panose="02040503050406030204" pitchFamily="18" charset="0"/>
                <a:ea typeface="Cambria" panose="02040503050406030204" pitchFamily="18" charset="0"/>
              </a:rPr>
              <a:t>Je li se ovaj tjedan dogodilo </a:t>
            </a:r>
            <a:r>
              <a:rPr lang="hr-HR" sz="2400" b="1" dirty="0">
                <a:latin typeface="Cambria" panose="02040503050406030204" pitchFamily="18" charset="0"/>
                <a:ea typeface="Cambria" panose="02040503050406030204" pitchFamily="18" charset="0"/>
              </a:rPr>
              <a:t>nešto važno </a:t>
            </a:r>
            <a:r>
              <a:rPr lang="hr-HR" sz="2400" dirty="0">
                <a:latin typeface="Cambria" panose="02040503050406030204" pitchFamily="18" charset="0"/>
                <a:ea typeface="Cambria" panose="02040503050406030204" pitchFamily="18" charset="0"/>
              </a:rPr>
              <a:t>o čemu treba razgovarati?</a:t>
            </a:r>
          </a:p>
          <a:p>
            <a:pPr marL="514350" indent="-514350">
              <a:buAutoNum type="arabicPeriod"/>
            </a:pPr>
            <a:r>
              <a:rPr lang="hr-HR" sz="2400" dirty="0">
                <a:latin typeface="Cambria" panose="02040503050406030204" pitchFamily="18" charset="0"/>
                <a:ea typeface="Cambria" panose="02040503050406030204" pitchFamily="18" charset="0"/>
              </a:rPr>
              <a:t>Koje probleme želite staviti na </a:t>
            </a:r>
            <a:r>
              <a:rPr lang="hr-HR" sz="2400" b="1" dirty="0">
                <a:latin typeface="Cambria" panose="02040503050406030204" pitchFamily="18" charset="0"/>
                <a:ea typeface="Cambria" panose="02040503050406030204" pitchFamily="18" charset="0"/>
              </a:rPr>
              <a:t>dnevni red</a:t>
            </a:r>
            <a:r>
              <a:rPr lang="hr-HR" sz="2400" dirty="0">
                <a:latin typeface="Cambria" panose="02040503050406030204" pitchFamily="18" charset="0"/>
                <a:ea typeface="Cambria" panose="02040503050406030204" pitchFamily="18" charset="0"/>
              </a:rPr>
              <a:t>?</a:t>
            </a:r>
          </a:p>
          <a:p>
            <a:pPr marL="514350" indent="-514350">
              <a:buAutoNum type="arabicPeriod"/>
            </a:pPr>
            <a:r>
              <a:rPr lang="hr-HR" sz="2400" dirty="0">
                <a:latin typeface="Cambria" panose="02040503050406030204" pitchFamily="18" charset="0"/>
                <a:ea typeface="Cambria" panose="02040503050406030204" pitchFamily="18" charset="0"/>
              </a:rPr>
              <a:t>Koju ste </a:t>
            </a:r>
            <a:r>
              <a:rPr lang="hr-HR" sz="2400" b="1" dirty="0">
                <a:latin typeface="Cambria" panose="02040503050406030204" pitchFamily="18" charset="0"/>
                <a:ea typeface="Cambria" panose="02040503050406030204" pitchFamily="18" charset="0"/>
              </a:rPr>
              <a:t>domaću zadaću </a:t>
            </a:r>
            <a:r>
              <a:rPr lang="hr-HR" sz="2400" dirty="0">
                <a:latin typeface="Cambria" panose="02040503050406030204" pitchFamily="18" charset="0"/>
                <a:ea typeface="Cambria" panose="02040503050406030204" pitchFamily="18" charset="0"/>
              </a:rPr>
              <a:t>napravili ili niste napravili? Što ste naučili?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CF62D2A7-8207-488C-9F46-316BA81A16C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582780" y="-2008"/>
            <a:ext cx="5609220" cy="5840278"/>
          </a:xfrm>
          <a:custGeom>
            <a:avLst/>
            <a:gdLst>
              <a:gd name="connsiteX0" fmla="*/ 0 w 5609220"/>
              <a:gd name="connsiteY0" fmla="*/ 0 h 5840278"/>
              <a:gd name="connsiteX1" fmla="*/ 4637091 w 5609220"/>
              <a:gd name="connsiteY1" fmla="*/ 0 h 5840278"/>
              <a:gd name="connsiteX2" fmla="*/ 4822569 w 5609220"/>
              <a:gd name="connsiteY2" fmla="*/ 204077 h 5840278"/>
              <a:gd name="connsiteX3" fmla="*/ 5609220 w 5609220"/>
              <a:gd name="connsiteY3" fmla="*/ 2395363 h 5840278"/>
              <a:gd name="connsiteX4" fmla="*/ 2164305 w 5609220"/>
              <a:gd name="connsiteY4" fmla="*/ 5840278 h 5840278"/>
              <a:gd name="connsiteX5" fmla="*/ 238220 w 5609220"/>
              <a:gd name="connsiteY5" fmla="*/ 5251941 h 5840278"/>
              <a:gd name="connsiteX6" fmla="*/ 0 w 5609220"/>
              <a:gd name="connsiteY6" fmla="*/ 5073803 h 5840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9220" h="5840278">
                <a:moveTo>
                  <a:pt x="0" y="0"/>
                </a:moveTo>
                <a:lnTo>
                  <a:pt x="4637091" y="0"/>
                </a:lnTo>
                <a:lnTo>
                  <a:pt x="4822569" y="204077"/>
                </a:lnTo>
                <a:cubicBezTo>
                  <a:pt x="5314007" y="799562"/>
                  <a:pt x="5609220" y="1562987"/>
                  <a:pt x="5609220" y="2395363"/>
                </a:cubicBezTo>
                <a:cubicBezTo>
                  <a:pt x="5609220" y="4297937"/>
                  <a:pt x="4066879" y="5840278"/>
                  <a:pt x="2164305" y="5840278"/>
                </a:cubicBezTo>
                <a:cubicBezTo>
                  <a:pt x="1450840" y="5840278"/>
                  <a:pt x="788032" y="5623387"/>
                  <a:pt x="238220" y="5251941"/>
                </a:cubicBezTo>
                <a:lnTo>
                  <a:pt x="0" y="5073803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A2EA9B7E-EAB0-4A58-9709-506ECCCB102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8" r="3297" b="-1"/>
          <a:stretch/>
        </p:blipFill>
        <p:spPr>
          <a:xfrm>
            <a:off x="6750141" y="-2"/>
            <a:ext cx="5441859" cy="5654940"/>
          </a:xfrm>
          <a:custGeom>
            <a:avLst/>
            <a:gdLst/>
            <a:ahLst/>
            <a:cxnLst/>
            <a:rect l="l" t="t" r="r" b="b"/>
            <a:pathLst>
              <a:path w="5441859" h="5654940">
                <a:moveTo>
                  <a:pt x="1041368" y="0"/>
                </a:moveTo>
                <a:lnTo>
                  <a:pt x="5441859" y="0"/>
                </a:lnTo>
                <a:lnTo>
                  <a:pt x="5441859" y="4820612"/>
                </a:lnTo>
                <a:lnTo>
                  <a:pt x="5285166" y="4957981"/>
                </a:lnTo>
                <a:cubicBezTo>
                  <a:pt x="4729628" y="5394557"/>
                  <a:pt x="4029081" y="5654940"/>
                  <a:pt x="3267719" y="5654940"/>
                </a:cubicBezTo>
                <a:cubicBezTo>
                  <a:pt x="1463008" y="5654940"/>
                  <a:pt x="0" y="4191932"/>
                  <a:pt x="0" y="2387221"/>
                </a:cubicBezTo>
                <a:cubicBezTo>
                  <a:pt x="0" y="1484866"/>
                  <a:pt x="365752" y="667936"/>
                  <a:pt x="957093" y="7659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02913951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9">
            <a:extLst>
              <a:ext uri="{FF2B5EF4-FFF2-40B4-BE49-F238E27FC236}">
                <a16:creationId xmlns:a16="http://schemas.microsoft.com/office/drawing/2014/main" id="{117AB3D3-3C9C-4DED-809A-78734805B89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31CD5CF7-4B98-4C7F-B4F2-3C67A85A09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1298448"/>
          </a:xfrm>
        </p:spPr>
        <p:txBody>
          <a:bodyPr anchor="b">
            <a:normAutofit/>
          </a:bodyPr>
          <a:lstStyle/>
          <a:p>
            <a:pPr algn="ctr"/>
            <a:r>
              <a:rPr lang="hr-HR" dirty="0">
                <a:latin typeface="Cambria" panose="02040503050406030204" pitchFamily="18" charset="0"/>
                <a:ea typeface="Cambria" panose="02040503050406030204" pitchFamily="18" charset="0"/>
              </a:rPr>
              <a:t>Pacijentov neuspjeh u zapamćivanju sadržaja</a:t>
            </a:r>
          </a:p>
        </p:txBody>
      </p:sp>
      <p:sp>
        <p:nvSpPr>
          <p:cNvPr id="17" name="Rectangle 11">
            <a:extLst>
              <a:ext uri="{FF2B5EF4-FFF2-40B4-BE49-F238E27FC236}">
                <a16:creationId xmlns:a16="http://schemas.microsoft.com/office/drawing/2014/main" id="{3A9A4357-BD1D-4622-A4FE-766E6AB8DE8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2" y="1998845"/>
            <a:ext cx="11454595" cy="7816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307951F-84EC-4488-A77A-3C7744766C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4960" y="2286000"/>
            <a:ext cx="5275019" cy="3952959"/>
          </a:xfrm>
        </p:spPr>
        <p:txBody>
          <a:bodyPr anchor="ctr">
            <a:normAutofit/>
          </a:bodyPr>
          <a:lstStyle/>
          <a:p>
            <a:r>
              <a:rPr lang="hr-HR" sz="2000" i="1" dirty="0">
                <a:latin typeface="Cambria" panose="02040503050406030204" pitchFamily="18" charset="0"/>
                <a:ea typeface="Cambria" panose="02040503050406030204" pitchFamily="18" charset="0"/>
              </a:rPr>
              <a:t>Sjećate li se da smo razgovarali o povezanosti između misli i osjećaja? </a:t>
            </a:r>
          </a:p>
          <a:p>
            <a:r>
              <a:rPr lang="hr-HR" sz="2000" i="1" dirty="0">
                <a:latin typeface="Cambria" panose="02040503050406030204" pitchFamily="18" charset="0"/>
                <a:ea typeface="Cambria" panose="02040503050406030204" pitchFamily="18" charset="0"/>
              </a:rPr>
              <a:t>Kako bi bilo da na dnevni red stavimo upoznavanje s kognitivnim modelom?</a:t>
            </a:r>
          </a:p>
          <a:p>
            <a:r>
              <a:rPr lang="hr-HR" sz="2000" dirty="0">
                <a:latin typeface="Cambria" panose="02040503050406030204" pitchFamily="18" charset="0"/>
                <a:ea typeface="Cambria" panose="02040503050406030204" pitchFamily="18" charset="0"/>
              </a:rPr>
              <a:t>Poticanje na preuzimanje </a:t>
            </a:r>
            <a:r>
              <a:rPr lang="hr-HR" sz="2000" b="1" dirty="0">
                <a:latin typeface="Cambria" panose="02040503050406030204" pitchFamily="18" charset="0"/>
                <a:ea typeface="Cambria" panose="02040503050406030204" pitchFamily="18" charset="0"/>
              </a:rPr>
              <a:t>odgovornosti </a:t>
            </a:r>
            <a:r>
              <a:rPr lang="hr-HR" sz="2000" dirty="0">
                <a:latin typeface="Cambria" panose="02040503050406030204" pitchFamily="18" charset="0"/>
                <a:ea typeface="Cambria" panose="02040503050406030204" pitchFamily="18" charset="0"/>
              </a:rPr>
              <a:t>za zapamćivanje važnih dijelova</a:t>
            </a:r>
          </a:p>
          <a:p>
            <a:pPr lvl="1"/>
            <a:r>
              <a:rPr lang="hr-HR" sz="1600" i="1" dirty="0">
                <a:latin typeface="Cambria" panose="02040503050406030204" pitchFamily="18" charset="0"/>
                <a:ea typeface="Cambria" panose="02040503050406030204" pitchFamily="18" charset="0"/>
              </a:rPr>
              <a:t>Što biste mogli u sljedećem tjednu napraviti kako biste zapamtili ono čemu smo danas razgovarali?</a:t>
            </a:r>
          </a:p>
          <a:p>
            <a:r>
              <a:rPr lang="hr-HR" sz="2000" b="1" dirty="0">
                <a:latin typeface="Cambria" panose="02040503050406030204" pitchFamily="18" charset="0"/>
                <a:ea typeface="Cambria" panose="02040503050406030204" pitchFamily="18" charset="0"/>
              </a:rPr>
              <a:t>Glavni razlog </a:t>
            </a:r>
            <a:r>
              <a:rPr lang="hr-HR" sz="2000" dirty="0">
                <a:latin typeface="Cambria" panose="02040503050406030204" pitchFamily="18" charset="0"/>
                <a:ea typeface="Cambria" panose="02040503050406030204" pitchFamily="18" charset="0"/>
              </a:rPr>
              <a:t>– </a:t>
            </a:r>
            <a:r>
              <a:rPr lang="hr-HR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terapeutovo</a:t>
            </a:r>
            <a:r>
              <a:rPr lang="hr-HR" sz="2000" dirty="0">
                <a:latin typeface="Cambria" panose="02040503050406030204" pitchFamily="18" charset="0"/>
                <a:ea typeface="Cambria" panose="02040503050406030204" pitchFamily="18" charset="0"/>
              </a:rPr>
              <a:t> neuspjelo ohrabrivanje pacijenta na zapisivanje svih važnih točaka za vrijeme seanse</a:t>
            </a:r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56BBCEB5-BD4E-4324-9F1E-64E9277EDBF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89" r="-2" b="-2"/>
          <a:stretch/>
        </p:blipFill>
        <p:spPr>
          <a:xfrm>
            <a:off x="5911532" y="2484255"/>
            <a:ext cx="5150277" cy="3714244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E6995CE5-F890-4ABA-82A2-26507CE8D2A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28040" y="2313027"/>
            <a:ext cx="7817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0087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9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779048E5-BA07-4034-880D-5A15BE8B01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60" y="856180"/>
            <a:ext cx="4560584" cy="1128068"/>
          </a:xfrm>
        </p:spPr>
        <p:txBody>
          <a:bodyPr anchor="ctr">
            <a:normAutofit/>
          </a:bodyPr>
          <a:lstStyle/>
          <a:p>
            <a:pPr algn="ctr"/>
            <a:r>
              <a:rPr lang="hr-HR" sz="3700" dirty="0">
                <a:latin typeface="Cambria" panose="02040503050406030204" pitchFamily="18" charset="0"/>
                <a:ea typeface="Cambria" panose="02040503050406030204" pitchFamily="18" charset="0"/>
              </a:rPr>
              <a:t>3. SASTAVLJANJE DNEVNOG REDA</a:t>
            </a:r>
          </a:p>
        </p:txBody>
      </p:sp>
      <p:grpSp>
        <p:nvGrpSpPr>
          <p:cNvPr id="29" name="Group 11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22A0354-6583-4859-8460-947A33E09A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5197" y="2330505"/>
            <a:ext cx="4833790" cy="3979585"/>
          </a:xfrm>
        </p:spPr>
        <p:txBody>
          <a:bodyPr anchor="ctr">
            <a:normAutofit/>
          </a:bodyPr>
          <a:lstStyle/>
          <a:p>
            <a:r>
              <a:rPr lang="hr-HR" sz="2400" dirty="0">
                <a:latin typeface="Cambria" panose="02040503050406030204" pitchFamily="18" charset="0"/>
                <a:ea typeface="Cambria" panose="02040503050406030204" pitchFamily="18" charset="0"/>
              </a:rPr>
              <a:t>Važna vještina za kasniji nastavak </a:t>
            </a:r>
            <a:r>
              <a:rPr lang="hr-HR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samoterapije</a:t>
            </a:r>
            <a:endParaRPr lang="hr-HR" sz="2400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hr-HR" sz="2400" dirty="0">
                <a:latin typeface="Cambria" panose="02040503050406030204" pitchFamily="18" charset="0"/>
                <a:ea typeface="Cambria" panose="02040503050406030204" pitchFamily="18" charset="0"/>
              </a:rPr>
              <a:t>U početku potreban </a:t>
            </a:r>
            <a:r>
              <a:rPr lang="hr-HR" sz="2400" b="1" dirty="0">
                <a:latin typeface="Cambria" panose="02040503050406030204" pitchFamily="18" charset="0"/>
                <a:ea typeface="Cambria" panose="02040503050406030204" pitchFamily="18" charset="0"/>
              </a:rPr>
              <a:t>poticaj</a:t>
            </a:r>
            <a:r>
              <a:rPr lang="hr-HR" sz="2400" dirty="0">
                <a:latin typeface="Cambria" panose="02040503050406030204" pitchFamily="18" charset="0"/>
                <a:ea typeface="Cambria" panose="02040503050406030204" pitchFamily="18" charset="0"/>
              </a:rPr>
              <a:t> za predlaganje dnevnog reda</a:t>
            </a:r>
          </a:p>
          <a:p>
            <a:pPr lvl="1"/>
            <a:r>
              <a:rPr lang="hr-HR" sz="2000" i="1" dirty="0">
                <a:latin typeface="Cambria" panose="02040503050406030204" pitchFamily="18" charset="0"/>
                <a:ea typeface="Cambria" panose="02040503050406030204" pitchFamily="18" charset="0"/>
              </a:rPr>
              <a:t>O kojim problemima danas želite razgovarati? Što želite staviti na dnevni red danas? Na čemu ćemo danas raditi?</a:t>
            </a:r>
          </a:p>
          <a:p>
            <a:r>
              <a:rPr lang="hr-HR" sz="2400" dirty="0">
                <a:latin typeface="Cambria" panose="02040503050406030204" pitchFamily="18" charset="0"/>
                <a:ea typeface="Cambria" panose="02040503050406030204" pitchFamily="18" charset="0"/>
              </a:rPr>
              <a:t>Moguće </a:t>
            </a:r>
            <a:r>
              <a:rPr lang="hr-HR" sz="2400" b="1" dirty="0">
                <a:latin typeface="Cambria" panose="02040503050406030204" pitchFamily="18" charset="0"/>
                <a:ea typeface="Cambria" panose="02040503050406030204" pitchFamily="18" charset="0"/>
              </a:rPr>
              <a:t>odstupanje</a:t>
            </a:r>
            <a:r>
              <a:rPr lang="hr-HR" sz="2400" dirty="0">
                <a:latin typeface="Cambria" panose="02040503050406030204" pitchFamily="18" charset="0"/>
                <a:ea typeface="Cambria" panose="02040503050406030204" pitchFamily="18" charset="0"/>
              </a:rPr>
              <a:t> od dnevnog reda uz pacijentov pristanak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EB08E953-C8A6-474C-A87B-DDEB48C1116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456" r="16944" b="1"/>
          <a:stretch/>
        </p:blipFill>
        <p:spPr>
          <a:xfrm>
            <a:off x="5977788" y="799352"/>
            <a:ext cx="5425410" cy="5259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68293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B3E1FE6-02BB-42E6-B20C-51B4D438A1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>
                <a:latin typeface="Cambria" panose="02040503050406030204" pitchFamily="18" charset="0"/>
                <a:ea typeface="Cambria" panose="02040503050406030204" pitchFamily="18" charset="0"/>
              </a:rPr>
              <a:t>Razgovor sa Sally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2654B52-B7D3-4D23-AD1B-0FE754E2E2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754360" cy="4473575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hr-HR" i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T: Sada bismo trebali sastaviti današnji dnevni red. Već smo spomenuli Vaš ispit, problem s Vašom cimericom, a ja bih želio razgovarati o tijeku napretka i nešto više o automatskim mislima. I naravno, želio bih pregledati Vašu domaću zadaću. Ima li još nečega?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hr-HR" i="1" dirty="0">
                <a:latin typeface="Cambria" panose="02040503050406030204" pitchFamily="18" charset="0"/>
                <a:ea typeface="Cambria" panose="02040503050406030204" pitchFamily="18" charset="0"/>
              </a:rPr>
              <a:t>P: Ne, mislim da nema.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hr-HR" i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T: To je prilično ambiciozan dnevni red. Ako nam ponestane vremena, što bismo mogli ostaviti za sljedeći put?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hr-HR" i="1" dirty="0">
                <a:latin typeface="Cambria" panose="02040503050406030204" pitchFamily="18" charset="0"/>
                <a:ea typeface="Cambria" panose="02040503050406030204" pitchFamily="18" charset="0"/>
              </a:rPr>
              <a:t>P: Pa, mislim problem s cimericom. Vjerojatno će se sam nestati.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hr-HR" i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T: Dobro. Stavit ćemo ga posljednjeg na dnevni red, pa ako ne stignemo, o tome ćemo razgovarati sljedeći put, ako još uvijek bude važno.</a:t>
            </a:r>
          </a:p>
        </p:txBody>
      </p:sp>
    </p:spTree>
    <p:extLst>
      <p:ext uri="{BB962C8B-B14F-4D97-AF65-F5344CB8AC3E}">
        <p14:creationId xmlns:p14="http://schemas.microsoft.com/office/powerpoint/2010/main" val="222280986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336</TotalTime>
  <Words>1625</Words>
  <Application>Microsoft Office PowerPoint</Application>
  <PresentationFormat>Widescreen</PresentationFormat>
  <Paragraphs>183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3" baseType="lpstr">
      <vt:lpstr>Arial</vt:lpstr>
      <vt:lpstr>Calibri</vt:lpstr>
      <vt:lpstr>Calibri Light</vt:lpstr>
      <vt:lpstr>Cambria</vt:lpstr>
      <vt:lpstr>Courier New</vt:lpstr>
      <vt:lpstr>TH SarabunPSK</vt:lpstr>
      <vt:lpstr>Tema sustava Office</vt:lpstr>
      <vt:lpstr>Struktura druge i ostalih seansi</vt:lpstr>
      <vt:lpstr>Dnevni red druge i ostalih seansi</vt:lpstr>
      <vt:lpstr>TERAPIJSKI CILJEVI DRUGE SEANSE</vt:lpstr>
      <vt:lpstr>1. KRATKI PREGLED I PROVJERA RASPOLOŽENJA</vt:lpstr>
      <vt:lpstr>2. POVEZIVANJE S PRETHODNOM SEANSOM</vt:lpstr>
      <vt:lpstr>Radni list za povezivanje seansi</vt:lpstr>
      <vt:lpstr>Pacijentov neuspjeh u zapamćivanju sadržaja</vt:lpstr>
      <vt:lpstr>3. SASTAVLJANJE DNEVNOG REDA</vt:lpstr>
      <vt:lpstr>Razgovor sa Sally</vt:lpstr>
      <vt:lpstr>4. OSVRT NA DOMAĆU ZADAĆU</vt:lpstr>
      <vt:lpstr>5. RAZGOVOR O TEMAMA DNEVNOG REDA, ZADAVANJE NOVE DZ I PERIODIČNO SAŽIMANJE</vt:lpstr>
      <vt:lpstr>6. ZAVRŠNI SAŽETAK I POVRATNA INFORMACIJA</vt:lpstr>
      <vt:lpstr>TREĆA SEANSA I OSTALE</vt:lpstr>
      <vt:lpstr>PROBLEMI SA STRUKTURIRANJEM TERAPIJSKE SEANSE</vt:lpstr>
      <vt:lpstr>TERAPEUTOV NEUSPJEH U UPOZNAVANJU PACIJENTA</vt:lpstr>
      <vt:lpstr>NEVOLJKO PODVRGAVANJE PACIJENTA STRUKTURI</vt:lpstr>
      <vt:lpstr>NAMETANJE STRUKTURE NA PREZAHTJEVAN NAČIN</vt:lpstr>
      <vt:lpstr>Kratki pregled</vt:lpstr>
      <vt:lpstr>Provjera raspoloženja</vt:lpstr>
      <vt:lpstr>Povezivanje s prethodnom seansom</vt:lpstr>
      <vt:lpstr>Sastavljanje dnevnog reda</vt:lpstr>
      <vt:lpstr>Domaća zadaća</vt:lpstr>
      <vt:lpstr>Razgovor o problemima s dnevnog reda</vt:lpstr>
      <vt:lpstr>PowerPoint Presentation</vt:lpstr>
      <vt:lpstr>Problemi koji nastaju zbog terapeutovih misli</vt:lpstr>
      <vt:lpstr>ZAKLJUČAK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Struktura druge i ostalih seansi</dc:title>
  <dc:creator>Iva  Vidanec</dc:creator>
  <cp:lastModifiedBy>hubikotvr@outlook.com</cp:lastModifiedBy>
  <cp:revision>8</cp:revision>
  <dcterms:created xsi:type="dcterms:W3CDTF">2021-05-06T06:18:13Z</dcterms:created>
  <dcterms:modified xsi:type="dcterms:W3CDTF">2021-05-10T15:00:36Z</dcterms:modified>
</cp:coreProperties>
</file>