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66" r:id="rId13"/>
    <p:sldId id="267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56"/>
    <p:restoredTop sz="95915"/>
  </p:normalViewPr>
  <p:slideViewPr>
    <p:cSldViewPr snapToGrid="0" snapToObjects="1">
      <p:cViewPr varScale="1">
        <p:scale>
          <a:sx n="112" d="100"/>
          <a:sy n="112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F93537-74F7-4FB2-A936-31C36D891FEF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ABA741D-AB3D-48E9-ABD3-AF1E77D3F3DA}">
      <dgm:prSet/>
      <dgm:spPr/>
      <dgm:t>
        <a:bodyPr/>
        <a:lstStyle/>
        <a:p>
          <a:r>
            <a:rPr lang="en-GB"/>
            <a:t>B</a:t>
          </a:r>
          <a:r>
            <a:rPr lang="en-US"/>
            <a:t>ihevioralna aktivacija</a:t>
          </a:r>
        </a:p>
      </dgm:t>
    </dgm:pt>
    <dgm:pt modelId="{1094F3B8-96AB-4064-8E40-96C642A26F51}" type="parTrans" cxnId="{F72427D0-C904-447C-9E5A-7F517959F27C}">
      <dgm:prSet/>
      <dgm:spPr/>
      <dgm:t>
        <a:bodyPr/>
        <a:lstStyle/>
        <a:p>
          <a:endParaRPr lang="en-US"/>
        </a:p>
      </dgm:t>
    </dgm:pt>
    <dgm:pt modelId="{00DEE119-47C4-4A7C-92EF-A87DBF2B72F0}" type="sibTrans" cxnId="{F72427D0-C904-447C-9E5A-7F517959F27C}">
      <dgm:prSet/>
      <dgm:spPr/>
      <dgm:t>
        <a:bodyPr/>
        <a:lstStyle/>
        <a:p>
          <a:endParaRPr lang="en-US"/>
        </a:p>
      </dgm:t>
    </dgm:pt>
    <dgm:pt modelId="{DBA30EB9-256F-4944-9133-5A4DD9A9CAE0}">
      <dgm:prSet/>
      <dgm:spPr/>
      <dgm:t>
        <a:bodyPr/>
        <a:lstStyle/>
        <a:p>
          <a:r>
            <a:rPr lang="en-GB"/>
            <a:t>M</a:t>
          </a:r>
          <a:r>
            <a:rPr lang="en-US"/>
            <a:t>otrenje automatskih misli</a:t>
          </a:r>
        </a:p>
      </dgm:t>
    </dgm:pt>
    <dgm:pt modelId="{05FD087E-47E5-4181-9127-114B7314395B}" type="parTrans" cxnId="{32CFC7BD-8AF2-4236-AA1E-012E7D1ECA82}">
      <dgm:prSet/>
      <dgm:spPr/>
      <dgm:t>
        <a:bodyPr/>
        <a:lstStyle/>
        <a:p>
          <a:endParaRPr lang="en-US"/>
        </a:p>
      </dgm:t>
    </dgm:pt>
    <dgm:pt modelId="{971736C6-98B5-4444-985F-24771699DF65}" type="sibTrans" cxnId="{32CFC7BD-8AF2-4236-AA1E-012E7D1ECA82}">
      <dgm:prSet/>
      <dgm:spPr/>
      <dgm:t>
        <a:bodyPr/>
        <a:lstStyle/>
        <a:p>
          <a:endParaRPr lang="en-US"/>
        </a:p>
      </dgm:t>
    </dgm:pt>
    <dgm:pt modelId="{39778862-6786-4E3A-96B2-700CCAC157EE}">
      <dgm:prSet/>
      <dgm:spPr/>
      <dgm:t>
        <a:bodyPr/>
        <a:lstStyle/>
        <a:p>
          <a:r>
            <a:rPr lang="en-GB"/>
            <a:t>B</a:t>
          </a:r>
          <a:r>
            <a:rPr lang="en-US"/>
            <a:t>iblioterapija</a:t>
          </a:r>
        </a:p>
      </dgm:t>
    </dgm:pt>
    <dgm:pt modelId="{5D3F3709-AAD8-420E-AF29-D80CF1F11EA2}" type="parTrans" cxnId="{2A35F812-4E88-4C85-8CAF-033BB58BA17A}">
      <dgm:prSet/>
      <dgm:spPr/>
      <dgm:t>
        <a:bodyPr/>
        <a:lstStyle/>
        <a:p>
          <a:endParaRPr lang="en-US"/>
        </a:p>
      </dgm:t>
    </dgm:pt>
    <dgm:pt modelId="{396E6455-B78C-4DEB-8AA0-0A15202238A7}" type="sibTrans" cxnId="{2A35F812-4E88-4C85-8CAF-033BB58BA17A}">
      <dgm:prSet/>
      <dgm:spPr/>
      <dgm:t>
        <a:bodyPr/>
        <a:lstStyle/>
        <a:p>
          <a:endParaRPr lang="en-US"/>
        </a:p>
      </dgm:t>
    </dgm:pt>
    <dgm:pt modelId="{CD6E43C9-AE51-485A-8DAB-A3E2C3FDC3D8}">
      <dgm:prSet/>
      <dgm:spPr/>
      <dgm:t>
        <a:bodyPr/>
        <a:lstStyle/>
        <a:p>
          <a:r>
            <a:rPr lang="en-GB"/>
            <a:t>P</a:t>
          </a:r>
          <a:r>
            <a:rPr lang="en-US"/>
            <a:t>regled zadnje terapijske seanse</a:t>
          </a:r>
        </a:p>
      </dgm:t>
    </dgm:pt>
    <dgm:pt modelId="{AF90E226-206A-4F97-A969-A9CF8A55F685}" type="parTrans" cxnId="{0934C3CD-992B-49A5-9A67-3BB9CD11FFC8}">
      <dgm:prSet/>
      <dgm:spPr/>
      <dgm:t>
        <a:bodyPr/>
        <a:lstStyle/>
        <a:p>
          <a:endParaRPr lang="en-US"/>
        </a:p>
      </dgm:t>
    </dgm:pt>
    <dgm:pt modelId="{EE3CE484-938B-4575-BCE0-E62F47B5F8AD}" type="sibTrans" cxnId="{0934C3CD-992B-49A5-9A67-3BB9CD11FFC8}">
      <dgm:prSet/>
      <dgm:spPr/>
      <dgm:t>
        <a:bodyPr/>
        <a:lstStyle/>
        <a:p>
          <a:endParaRPr lang="en-US"/>
        </a:p>
      </dgm:t>
    </dgm:pt>
    <dgm:pt modelId="{A13C9ADF-6E97-439F-932F-6B5353B2C2D8}">
      <dgm:prSet/>
      <dgm:spPr/>
      <dgm:t>
        <a:bodyPr/>
        <a:lstStyle/>
        <a:p>
          <a:r>
            <a:rPr lang="en-GB"/>
            <a:t>P</a:t>
          </a:r>
          <a:r>
            <a:rPr lang="en-US"/>
            <a:t>riprema za sljedeću terapijsku seansu</a:t>
          </a:r>
        </a:p>
      </dgm:t>
    </dgm:pt>
    <dgm:pt modelId="{253BA3AD-F237-4AA7-B6A9-266A9896E703}" type="parTrans" cxnId="{BB90FD75-BDA4-4982-B84D-517234CE9223}">
      <dgm:prSet/>
      <dgm:spPr/>
      <dgm:t>
        <a:bodyPr/>
        <a:lstStyle/>
        <a:p>
          <a:endParaRPr lang="en-US"/>
        </a:p>
      </dgm:t>
    </dgm:pt>
    <dgm:pt modelId="{CF545E21-09E3-42E2-824C-5D6AFCAA1E20}" type="sibTrans" cxnId="{BB90FD75-BDA4-4982-B84D-517234CE9223}">
      <dgm:prSet/>
      <dgm:spPr/>
      <dgm:t>
        <a:bodyPr/>
        <a:lstStyle/>
        <a:p>
          <a:endParaRPr lang="en-US"/>
        </a:p>
      </dgm:t>
    </dgm:pt>
    <dgm:pt modelId="{2D8849E1-5F0C-254C-ACAD-E6AB7BC6C25A}" type="pres">
      <dgm:prSet presAssocID="{A4F93537-74F7-4FB2-A936-31C36D891FEF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CE66640-8537-D440-8433-58AAAD0BB427}" type="pres">
      <dgm:prSet presAssocID="{5ABA741D-AB3D-48E9-ABD3-AF1E77D3F3DA}" presName="thickLine" presStyleLbl="alignNode1" presStyleIdx="0" presStyleCnt="5"/>
      <dgm:spPr/>
    </dgm:pt>
    <dgm:pt modelId="{6996F424-CEF2-5641-99B1-568E5C43E2D3}" type="pres">
      <dgm:prSet presAssocID="{5ABA741D-AB3D-48E9-ABD3-AF1E77D3F3DA}" presName="horz1" presStyleCnt="0"/>
      <dgm:spPr/>
    </dgm:pt>
    <dgm:pt modelId="{348AC9BE-C914-E44D-8FEF-260481F6C219}" type="pres">
      <dgm:prSet presAssocID="{5ABA741D-AB3D-48E9-ABD3-AF1E77D3F3DA}" presName="tx1" presStyleLbl="revTx" presStyleIdx="0" presStyleCnt="5"/>
      <dgm:spPr/>
      <dgm:t>
        <a:bodyPr/>
        <a:lstStyle/>
        <a:p>
          <a:endParaRPr lang="en-US"/>
        </a:p>
      </dgm:t>
    </dgm:pt>
    <dgm:pt modelId="{1DAF50AC-F185-DA47-BB1F-895898C4D45E}" type="pres">
      <dgm:prSet presAssocID="{5ABA741D-AB3D-48E9-ABD3-AF1E77D3F3DA}" presName="vert1" presStyleCnt="0"/>
      <dgm:spPr/>
    </dgm:pt>
    <dgm:pt modelId="{0202D864-4E99-E94B-A82F-CB921C587CF3}" type="pres">
      <dgm:prSet presAssocID="{DBA30EB9-256F-4944-9133-5A4DD9A9CAE0}" presName="thickLine" presStyleLbl="alignNode1" presStyleIdx="1" presStyleCnt="5"/>
      <dgm:spPr/>
    </dgm:pt>
    <dgm:pt modelId="{B747517A-1849-A641-BC80-5FD084404FAD}" type="pres">
      <dgm:prSet presAssocID="{DBA30EB9-256F-4944-9133-5A4DD9A9CAE0}" presName="horz1" presStyleCnt="0"/>
      <dgm:spPr/>
    </dgm:pt>
    <dgm:pt modelId="{B2A6A084-A09B-AF4D-B7B5-093BEEBCC8C1}" type="pres">
      <dgm:prSet presAssocID="{DBA30EB9-256F-4944-9133-5A4DD9A9CAE0}" presName="tx1" presStyleLbl="revTx" presStyleIdx="1" presStyleCnt="5"/>
      <dgm:spPr/>
      <dgm:t>
        <a:bodyPr/>
        <a:lstStyle/>
        <a:p>
          <a:endParaRPr lang="en-US"/>
        </a:p>
      </dgm:t>
    </dgm:pt>
    <dgm:pt modelId="{A61622F4-E145-F242-9C7B-EABEF1CBE78C}" type="pres">
      <dgm:prSet presAssocID="{DBA30EB9-256F-4944-9133-5A4DD9A9CAE0}" presName="vert1" presStyleCnt="0"/>
      <dgm:spPr/>
    </dgm:pt>
    <dgm:pt modelId="{7EF30B74-5521-CB4F-94B4-CEE265A22658}" type="pres">
      <dgm:prSet presAssocID="{39778862-6786-4E3A-96B2-700CCAC157EE}" presName="thickLine" presStyleLbl="alignNode1" presStyleIdx="2" presStyleCnt="5"/>
      <dgm:spPr/>
    </dgm:pt>
    <dgm:pt modelId="{7C25DB02-6F1A-DB4A-90D8-83FF7AD8DC85}" type="pres">
      <dgm:prSet presAssocID="{39778862-6786-4E3A-96B2-700CCAC157EE}" presName="horz1" presStyleCnt="0"/>
      <dgm:spPr/>
    </dgm:pt>
    <dgm:pt modelId="{38D41C2E-CD9E-034F-AAEF-D89E680CEC8D}" type="pres">
      <dgm:prSet presAssocID="{39778862-6786-4E3A-96B2-700CCAC157EE}" presName="tx1" presStyleLbl="revTx" presStyleIdx="2" presStyleCnt="5"/>
      <dgm:spPr/>
      <dgm:t>
        <a:bodyPr/>
        <a:lstStyle/>
        <a:p>
          <a:endParaRPr lang="en-US"/>
        </a:p>
      </dgm:t>
    </dgm:pt>
    <dgm:pt modelId="{093BDB19-82EE-CF4B-9731-DEF84D3CA2DA}" type="pres">
      <dgm:prSet presAssocID="{39778862-6786-4E3A-96B2-700CCAC157EE}" presName="vert1" presStyleCnt="0"/>
      <dgm:spPr/>
    </dgm:pt>
    <dgm:pt modelId="{3813017A-A41A-944A-B740-9CDD1BB6A41E}" type="pres">
      <dgm:prSet presAssocID="{CD6E43C9-AE51-485A-8DAB-A3E2C3FDC3D8}" presName="thickLine" presStyleLbl="alignNode1" presStyleIdx="3" presStyleCnt="5"/>
      <dgm:spPr/>
    </dgm:pt>
    <dgm:pt modelId="{C99C7576-F04E-A043-89CF-8E6A85EC15FE}" type="pres">
      <dgm:prSet presAssocID="{CD6E43C9-AE51-485A-8DAB-A3E2C3FDC3D8}" presName="horz1" presStyleCnt="0"/>
      <dgm:spPr/>
    </dgm:pt>
    <dgm:pt modelId="{583224C5-CE8E-384D-B023-3A462347A139}" type="pres">
      <dgm:prSet presAssocID="{CD6E43C9-AE51-485A-8DAB-A3E2C3FDC3D8}" presName="tx1" presStyleLbl="revTx" presStyleIdx="3" presStyleCnt="5"/>
      <dgm:spPr/>
      <dgm:t>
        <a:bodyPr/>
        <a:lstStyle/>
        <a:p>
          <a:endParaRPr lang="en-US"/>
        </a:p>
      </dgm:t>
    </dgm:pt>
    <dgm:pt modelId="{27C7079B-5681-0446-87C4-33C45524CA0D}" type="pres">
      <dgm:prSet presAssocID="{CD6E43C9-AE51-485A-8DAB-A3E2C3FDC3D8}" presName="vert1" presStyleCnt="0"/>
      <dgm:spPr/>
    </dgm:pt>
    <dgm:pt modelId="{13A4525B-3731-9449-9F10-A83CC8874B64}" type="pres">
      <dgm:prSet presAssocID="{A13C9ADF-6E97-439F-932F-6B5353B2C2D8}" presName="thickLine" presStyleLbl="alignNode1" presStyleIdx="4" presStyleCnt="5"/>
      <dgm:spPr/>
    </dgm:pt>
    <dgm:pt modelId="{8978E420-2730-1B42-BFC7-0198FEAB9881}" type="pres">
      <dgm:prSet presAssocID="{A13C9ADF-6E97-439F-932F-6B5353B2C2D8}" presName="horz1" presStyleCnt="0"/>
      <dgm:spPr/>
    </dgm:pt>
    <dgm:pt modelId="{5C4C415A-C98C-B24A-BDD9-304D76E44D08}" type="pres">
      <dgm:prSet presAssocID="{A13C9ADF-6E97-439F-932F-6B5353B2C2D8}" presName="tx1" presStyleLbl="revTx" presStyleIdx="4" presStyleCnt="5"/>
      <dgm:spPr/>
      <dgm:t>
        <a:bodyPr/>
        <a:lstStyle/>
        <a:p>
          <a:endParaRPr lang="en-US"/>
        </a:p>
      </dgm:t>
    </dgm:pt>
    <dgm:pt modelId="{B8DEF68B-868D-F14D-9473-10AF1C05FC3D}" type="pres">
      <dgm:prSet presAssocID="{A13C9ADF-6E97-439F-932F-6B5353B2C2D8}" presName="vert1" presStyleCnt="0"/>
      <dgm:spPr/>
    </dgm:pt>
  </dgm:ptLst>
  <dgm:cxnLst>
    <dgm:cxn modelId="{2A35F812-4E88-4C85-8CAF-033BB58BA17A}" srcId="{A4F93537-74F7-4FB2-A936-31C36D891FEF}" destId="{39778862-6786-4E3A-96B2-700CCAC157EE}" srcOrd="2" destOrd="0" parTransId="{5D3F3709-AAD8-420E-AF29-D80CF1F11EA2}" sibTransId="{396E6455-B78C-4DEB-8AA0-0A15202238A7}"/>
    <dgm:cxn modelId="{59515FEE-B585-654F-9F76-302A6840716E}" type="presOf" srcId="{DBA30EB9-256F-4944-9133-5A4DD9A9CAE0}" destId="{B2A6A084-A09B-AF4D-B7B5-093BEEBCC8C1}" srcOrd="0" destOrd="0" presId="urn:microsoft.com/office/officeart/2008/layout/LinedList"/>
    <dgm:cxn modelId="{32CFC7BD-8AF2-4236-AA1E-012E7D1ECA82}" srcId="{A4F93537-74F7-4FB2-A936-31C36D891FEF}" destId="{DBA30EB9-256F-4944-9133-5A4DD9A9CAE0}" srcOrd="1" destOrd="0" parTransId="{05FD087E-47E5-4181-9127-114B7314395B}" sibTransId="{971736C6-98B5-4444-985F-24771699DF65}"/>
    <dgm:cxn modelId="{6E26FBF8-E34C-1043-A559-E0D8A1041EE5}" type="presOf" srcId="{A4F93537-74F7-4FB2-A936-31C36D891FEF}" destId="{2D8849E1-5F0C-254C-ACAD-E6AB7BC6C25A}" srcOrd="0" destOrd="0" presId="urn:microsoft.com/office/officeart/2008/layout/LinedList"/>
    <dgm:cxn modelId="{5A1D9765-065C-1641-8039-0B71943777B3}" type="presOf" srcId="{A13C9ADF-6E97-439F-932F-6B5353B2C2D8}" destId="{5C4C415A-C98C-B24A-BDD9-304D76E44D08}" srcOrd="0" destOrd="0" presId="urn:microsoft.com/office/officeart/2008/layout/LinedList"/>
    <dgm:cxn modelId="{0A302BCE-13D3-2244-871B-C5BC5E148ED6}" type="presOf" srcId="{39778862-6786-4E3A-96B2-700CCAC157EE}" destId="{38D41C2E-CD9E-034F-AAEF-D89E680CEC8D}" srcOrd="0" destOrd="0" presId="urn:microsoft.com/office/officeart/2008/layout/LinedList"/>
    <dgm:cxn modelId="{F72427D0-C904-447C-9E5A-7F517959F27C}" srcId="{A4F93537-74F7-4FB2-A936-31C36D891FEF}" destId="{5ABA741D-AB3D-48E9-ABD3-AF1E77D3F3DA}" srcOrd="0" destOrd="0" parTransId="{1094F3B8-96AB-4064-8E40-96C642A26F51}" sibTransId="{00DEE119-47C4-4A7C-92EF-A87DBF2B72F0}"/>
    <dgm:cxn modelId="{BB90FD75-BDA4-4982-B84D-517234CE9223}" srcId="{A4F93537-74F7-4FB2-A936-31C36D891FEF}" destId="{A13C9ADF-6E97-439F-932F-6B5353B2C2D8}" srcOrd="4" destOrd="0" parTransId="{253BA3AD-F237-4AA7-B6A9-266A9896E703}" sibTransId="{CF545E21-09E3-42E2-824C-5D6AFCAA1E20}"/>
    <dgm:cxn modelId="{BAAC9106-F46B-9849-9E08-C3D47E330A4B}" type="presOf" srcId="{CD6E43C9-AE51-485A-8DAB-A3E2C3FDC3D8}" destId="{583224C5-CE8E-384D-B023-3A462347A139}" srcOrd="0" destOrd="0" presId="urn:microsoft.com/office/officeart/2008/layout/LinedList"/>
    <dgm:cxn modelId="{0934C3CD-992B-49A5-9A67-3BB9CD11FFC8}" srcId="{A4F93537-74F7-4FB2-A936-31C36D891FEF}" destId="{CD6E43C9-AE51-485A-8DAB-A3E2C3FDC3D8}" srcOrd="3" destOrd="0" parTransId="{AF90E226-206A-4F97-A969-A9CF8A55F685}" sibTransId="{EE3CE484-938B-4575-BCE0-E62F47B5F8AD}"/>
    <dgm:cxn modelId="{8E788AC5-A8F5-C64E-8ED6-856E0E9C927B}" type="presOf" srcId="{5ABA741D-AB3D-48E9-ABD3-AF1E77D3F3DA}" destId="{348AC9BE-C914-E44D-8FEF-260481F6C219}" srcOrd="0" destOrd="0" presId="urn:microsoft.com/office/officeart/2008/layout/LinedList"/>
    <dgm:cxn modelId="{A9C27CDE-91E3-E24E-9717-A9F8999D7DBF}" type="presParOf" srcId="{2D8849E1-5F0C-254C-ACAD-E6AB7BC6C25A}" destId="{CCE66640-8537-D440-8433-58AAAD0BB427}" srcOrd="0" destOrd="0" presId="urn:microsoft.com/office/officeart/2008/layout/LinedList"/>
    <dgm:cxn modelId="{F607D39E-DF16-B34C-9F7F-167C746442BA}" type="presParOf" srcId="{2D8849E1-5F0C-254C-ACAD-E6AB7BC6C25A}" destId="{6996F424-CEF2-5641-99B1-568E5C43E2D3}" srcOrd="1" destOrd="0" presId="urn:microsoft.com/office/officeart/2008/layout/LinedList"/>
    <dgm:cxn modelId="{D777D7C6-98A6-5440-9D01-6BC02A44EFAC}" type="presParOf" srcId="{6996F424-CEF2-5641-99B1-568E5C43E2D3}" destId="{348AC9BE-C914-E44D-8FEF-260481F6C219}" srcOrd="0" destOrd="0" presId="urn:microsoft.com/office/officeart/2008/layout/LinedList"/>
    <dgm:cxn modelId="{A3C34275-CD2E-2B49-8931-7C30980A367D}" type="presParOf" srcId="{6996F424-CEF2-5641-99B1-568E5C43E2D3}" destId="{1DAF50AC-F185-DA47-BB1F-895898C4D45E}" srcOrd="1" destOrd="0" presId="urn:microsoft.com/office/officeart/2008/layout/LinedList"/>
    <dgm:cxn modelId="{448725F3-2DA0-354F-9EBD-3D5B5262C912}" type="presParOf" srcId="{2D8849E1-5F0C-254C-ACAD-E6AB7BC6C25A}" destId="{0202D864-4E99-E94B-A82F-CB921C587CF3}" srcOrd="2" destOrd="0" presId="urn:microsoft.com/office/officeart/2008/layout/LinedList"/>
    <dgm:cxn modelId="{963BA767-D723-2E48-A330-0EA90EC776AA}" type="presParOf" srcId="{2D8849E1-5F0C-254C-ACAD-E6AB7BC6C25A}" destId="{B747517A-1849-A641-BC80-5FD084404FAD}" srcOrd="3" destOrd="0" presId="urn:microsoft.com/office/officeart/2008/layout/LinedList"/>
    <dgm:cxn modelId="{81082F8C-CB5A-B84A-A746-C46551A03412}" type="presParOf" srcId="{B747517A-1849-A641-BC80-5FD084404FAD}" destId="{B2A6A084-A09B-AF4D-B7B5-093BEEBCC8C1}" srcOrd="0" destOrd="0" presId="urn:microsoft.com/office/officeart/2008/layout/LinedList"/>
    <dgm:cxn modelId="{27A807A2-9F61-EF4F-AD8F-2F8C42F4B1C4}" type="presParOf" srcId="{B747517A-1849-A641-BC80-5FD084404FAD}" destId="{A61622F4-E145-F242-9C7B-EABEF1CBE78C}" srcOrd="1" destOrd="0" presId="urn:microsoft.com/office/officeart/2008/layout/LinedList"/>
    <dgm:cxn modelId="{A38211D0-4B44-2847-B6DA-2C550E65729E}" type="presParOf" srcId="{2D8849E1-5F0C-254C-ACAD-E6AB7BC6C25A}" destId="{7EF30B74-5521-CB4F-94B4-CEE265A22658}" srcOrd="4" destOrd="0" presId="urn:microsoft.com/office/officeart/2008/layout/LinedList"/>
    <dgm:cxn modelId="{FA8D9FEE-2470-BA45-96C8-E8D42D2E60D4}" type="presParOf" srcId="{2D8849E1-5F0C-254C-ACAD-E6AB7BC6C25A}" destId="{7C25DB02-6F1A-DB4A-90D8-83FF7AD8DC85}" srcOrd="5" destOrd="0" presId="urn:microsoft.com/office/officeart/2008/layout/LinedList"/>
    <dgm:cxn modelId="{AF0CB65C-71EF-5942-90E1-C87EFDA6CF25}" type="presParOf" srcId="{7C25DB02-6F1A-DB4A-90D8-83FF7AD8DC85}" destId="{38D41C2E-CD9E-034F-AAEF-D89E680CEC8D}" srcOrd="0" destOrd="0" presId="urn:microsoft.com/office/officeart/2008/layout/LinedList"/>
    <dgm:cxn modelId="{06406D65-83A6-B24A-9CD6-73F7E8D504F0}" type="presParOf" srcId="{7C25DB02-6F1A-DB4A-90D8-83FF7AD8DC85}" destId="{093BDB19-82EE-CF4B-9731-DEF84D3CA2DA}" srcOrd="1" destOrd="0" presId="urn:microsoft.com/office/officeart/2008/layout/LinedList"/>
    <dgm:cxn modelId="{71EB91EC-358E-C245-A1EB-854E3DEB61E6}" type="presParOf" srcId="{2D8849E1-5F0C-254C-ACAD-E6AB7BC6C25A}" destId="{3813017A-A41A-944A-B740-9CDD1BB6A41E}" srcOrd="6" destOrd="0" presId="urn:microsoft.com/office/officeart/2008/layout/LinedList"/>
    <dgm:cxn modelId="{DE064736-2DB6-3C4E-A186-D4DACF1FD132}" type="presParOf" srcId="{2D8849E1-5F0C-254C-ACAD-E6AB7BC6C25A}" destId="{C99C7576-F04E-A043-89CF-8E6A85EC15FE}" srcOrd="7" destOrd="0" presId="urn:microsoft.com/office/officeart/2008/layout/LinedList"/>
    <dgm:cxn modelId="{10B956D2-19FA-8A41-BF57-3CA63F5DC9DA}" type="presParOf" srcId="{C99C7576-F04E-A043-89CF-8E6A85EC15FE}" destId="{583224C5-CE8E-384D-B023-3A462347A139}" srcOrd="0" destOrd="0" presId="urn:microsoft.com/office/officeart/2008/layout/LinedList"/>
    <dgm:cxn modelId="{0AE7E800-90E4-C148-B020-6D23D34F8BE8}" type="presParOf" srcId="{C99C7576-F04E-A043-89CF-8E6A85EC15FE}" destId="{27C7079B-5681-0446-87C4-33C45524CA0D}" srcOrd="1" destOrd="0" presId="urn:microsoft.com/office/officeart/2008/layout/LinedList"/>
    <dgm:cxn modelId="{D45A001F-7CBF-CE47-9689-B0593CCF8B86}" type="presParOf" srcId="{2D8849E1-5F0C-254C-ACAD-E6AB7BC6C25A}" destId="{13A4525B-3731-9449-9F10-A83CC8874B64}" srcOrd="8" destOrd="0" presId="urn:microsoft.com/office/officeart/2008/layout/LinedList"/>
    <dgm:cxn modelId="{5C39064D-5A32-D04E-89E4-5BBC9410C6AE}" type="presParOf" srcId="{2D8849E1-5F0C-254C-ACAD-E6AB7BC6C25A}" destId="{8978E420-2730-1B42-BFC7-0198FEAB9881}" srcOrd="9" destOrd="0" presId="urn:microsoft.com/office/officeart/2008/layout/LinedList"/>
    <dgm:cxn modelId="{30323176-8627-8C46-8A3C-5C636B52F356}" type="presParOf" srcId="{8978E420-2730-1B42-BFC7-0198FEAB9881}" destId="{5C4C415A-C98C-B24A-BDD9-304D76E44D08}" srcOrd="0" destOrd="0" presId="urn:microsoft.com/office/officeart/2008/layout/LinedList"/>
    <dgm:cxn modelId="{EB63E0AC-F98D-754E-B109-88D2915032C4}" type="presParOf" srcId="{8978E420-2730-1B42-BFC7-0198FEAB9881}" destId="{B8DEF68B-868D-F14D-9473-10AF1C05FC3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45A512-DF55-4153-B7B2-13F8F1413843}" type="doc">
      <dgm:prSet loTypeId="urn:microsoft.com/office/officeart/2008/layout/LinedList" loCatId="list" qsTypeId="urn:microsoft.com/office/officeart/2005/8/quickstyle/simple2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589F6D85-A613-499E-897F-2AE01390C1FA}">
      <dgm:prSet/>
      <dgm:spPr/>
      <dgm:t>
        <a:bodyPr/>
        <a:lstStyle/>
        <a:p>
          <a:r>
            <a:rPr lang="en-GB"/>
            <a:t>Za vrijeme početne seanse</a:t>
          </a:r>
          <a:endParaRPr lang="en-US"/>
        </a:p>
      </dgm:t>
    </dgm:pt>
    <dgm:pt modelId="{FBFD9D02-8DF8-45F0-AE7C-8695CE41A0B9}" type="parTrans" cxnId="{03318B8E-F0FE-4764-8E36-C582B7DFDDD0}">
      <dgm:prSet/>
      <dgm:spPr/>
      <dgm:t>
        <a:bodyPr/>
        <a:lstStyle/>
        <a:p>
          <a:endParaRPr lang="en-US"/>
        </a:p>
      </dgm:t>
    </dgm:pt>
    <dgm:pt modelId="{B90CEAB8-6457-4366-A232-CB4ED65C55A5}" type="sibTrans" cxnId="{03318B8E-F0FE-4764-8E36-C582B7DFDDD0}">
      <dgm:prSet/>
      <dgm:spPr/>
      <dgm:t>
        <a:bodyPr/>
        <a:lstStyle/>
        <a:p>
          <a:endParaRPr lang="en-US"/>
        </a:p>
      </dgm:t>
    </dgm:pt>
    <dgm:pt modelId="{4CA770E9-CA81-4883-8C00-CAC1EE79FFDA}">
      <dgm:prSet/>
      <dgm:spPr/>
      <dgm:t>
        <a:bodyPr/>
        <a:lstStyle/>
        <a:p>
          <a:r>
            <a:rPr lang="en-GB"/>
            <a:t>Nakon što su identificirana vjerovanja</a:t>
          </a:r>
          <a:endParaRPr lang="en-US"/>
        </a:p>
      </dgm:t>
    </dgm:pt>
    <dgm:pt modelId="{CB286BE6-A376-4EC8-963B-CD3BB5247456}" type="parTrans" cxnId="{F8A88574-0F5C-4705-B978-040160F865CA}">
      <dgm:prSet/>
      <dgm:spPr/>
      <dgm:t>
        <a:bodyPr/>
        <a:lstStyle/>
        <a:p>
          <a:endParaRPr lang="en-US"/>
        </a:p>
      </dgm:t>
    </dgm:pt>
    <dgm:pt modelId="{610BB6AF-35AF-4311-8E4A-7013DCBA73E9}" type="sibTrans" cxnId="{F8A88574-0F5C-4705-B978-040160F865CA}">
      <dgm:prSet/>
      <dgm:spPr/>
      <dgm:t>
        <a:bodyPr/>
        <a:lstStyle/>
        <a:p>
          <a:endParaRPr lang="en-US"/>
        </a:p>
      </dgm:t>
    </dgm:pt>
    <dgm:pt modelId="{73D2AD96-FF0F-47D3-92BE-63A4ADC977A7}">
      <dgm:prSet/>
      <dgm:spPr/>
      <dgm:t>
        <a:bodyPr/>
        <a:lstStyle/>
        <a:p>
          <a:r>
            <a:rPr lang="en-GB"/>
            <a:t>Nakon ili prije modifikacije vjerovanja</a:t>
          </a:r>
          <a:endParaRPr lang="en-US"/>
        </a:p>
      </dgm:t>
    </dgm:pt>
    <dgm:pt modelId="{C108378C-4576-49FF-8E7E-E8FDA0FD96E3}" type="parTrans" cxnId="{F30B1C33-AC47-4396-B2C0-8BAE0B358FBB}">
      <dgm:prSet/>
      <dgm:spPr/>
      <dgm:t>
        <a:bodyPr/>
        <a:lstStyle/>
        <a:p>
          <a:endParaRPr lang="en-US"/>
        </a:p>
      </dgm:t>
    </dgm:pt>
    <dgm:pt modelId="{B2D21016-FE27-4267-B5E7-26A4AA5AF892}" type="sibTrans" cxnId="{F30B1C33-AC47-4396-B2C0-8BAE0B358FBB}">
      <dgm:prSet/>
      <dgm:spPr/>
      <dgm:t>
        <a:bodyPr/>
        <a:lstStyle/>
        <a:p>
          <a:endParaRPr lang="en-US"/>
        </a:p>
      </dgm:t>
    </dgm:pt>
    <dgm:pt modelId="{1E22D1CB-ABD4-40AA-BAD9-A30F504FD281}">
      <dgm:prSet/>
      <dgm:spPr/>
      <dgm:t>
        <a:bodyPr/>
        <a:lstStyle/>
        <a:p>
          <a:r>
            <a:rPr lang="en-GB"/>
            <a:t>U završnoj fazi terapije</a:t>
          </a:r>
          <a:endParaRPr lang="en-US"/>
        </a:p>
      </dgm:t>
    </dgm:pt>
    <dgm:pt modelId="{13CC912D-3117-4AE9-8F08-6BCAFA1984C8}" type="parTrans" cxnId="{843160F9-B8AB-40EC-83BA-BBAA5B16F808}">
      <dgm:prSet/>
      <dgm:spPr/>
      <dgm:t>
        <a:bodyPr/>
        <a:lstStyle/>
        <a:p>
          <a:endParaRPr lang="en-US"/>
        </a:p>
      </dgm:t>
    </dgm:pt>
    <dgm:pt modelId="{8E086B77-686E-4A1C-911B-EE673692A947}" type="sibTrans" cxnId="{843160F9-B8AB-40EC-83BA-BBAA5B16F808}">
      <dgm:prSet/>
      <dgm:spPr/>
      <dgm:t>
        <a:bodyPr/>
        <a:lstStyle/>
        <a:p>
          <a:endParaRPr lang="en-US"/>
        </a:p>
      </dgm:t>
    </dgm:pt>
    <dgm:pt modelId="{6D2FB8EB-FF44-C547-9FEC-9CDD75DC09F6}" type="pres">
      <dgm:prSet presAssocID="{6145A512-DF55-4153-B7B2-13F8F141384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AB9E988-D4B2-7649-9FC5-3EC32827B624}" type="pres">
      <dgm:prSet presAssocID="{589F6D85-A613-499E-897F-2AE01390C1FA}" presName="thickLine" presStyleLbl="alignNode1" presStyleIdx="0" presStyleCnt="4"/>
      <dgm:spPr/>
    </dgm:pt>
    <dgm:pt modelId="{A46110B4-A798-BA4F-8720-F0664C1604D0}" type="pres">
      <dgm:prSet presAssocID="{589F6D85-A613-499E-897F-2AE01390C1FA}" presName="horz1" presStyleCnt="0"/>
      <dgm:spPr/>
    </dgm:pt>
    <dgm:pt modelId="{7FD084AF-38F9-964A-853E-11AAC527EDE8}" type="pres">
      <dgm:prSet presAssocID="{589F6D85-A613-499E-897F-2AE01390C1FA}" presName="tx1" presStyleLbl="revTx" presStyleIdx="0" presStyleCnt="4"/>
      <dgm:spPr/>
      <dgm:t>
        <a:bodyPr/>
        <a:lstStyle/>
        <a:p>
          <a:endParaRPr lang="en-US"/>
        </a:p>
      </dgm:t>
    </dgm:pt>
    <dgm:pt modelId="{67BAD36F-D7AA-A842-ADB5-1BBB867A9C9C}" type="pres">
      <dgm:prSet presAssocID="{589F6D85-A613-499E-897F-2AE01390C1FA}" presName="vert1" presStyleCnt="0"/>
      <dgm:spPr/>
    </dgm:pt>
    <dgm:pt modelId="{05CF69D0-8240-0140-A4D0-E232D3626A40}" type="pres">
      <dgm:prSet presAssocID="{4CA770E9-CA81-4883-8C00-CAC1EE79FFDA}" presName="thickLine" presStyleLbl="alignNode1" presStyleIdx="1" presStyleCnt="4"/>
      <dgm:spPr/>
    </dgm:pt>
    <dgm:pt modelId="{56938774-6A70-4842-8771-D46C699ED4F2}" type="pres">
      <dgm:prSet presAssocID="{4CA770E9-CA81-4883-8C00-CAC1EE79FFDA}" presName="horz1" presStyleCnt="0"/>
      <dgm:spPr/>
    </dgm:pt>
    <dgm:pt modelId="{B2990516-72F3-DD4F-BEB4-86DF55C6C0A3}" type="pres">
      <dgm:prSet presAssocID="{4CA770E9-CA81-4883-8C00-CAC1EE79FFDA}" presName="tx1" presStyleLbl="revTx" presStyleIdx="1" presStyleCnt="4"/>
      <dgm:spPr/>
      <dgm:t>
        <a:bodyPr/>
        <a:lstStyle/>
        <a:p>
          <a:endParaRPr lang="en-US"/>
        </a:p>
      </dgm:t>
    </dgm:pt>
    <dgm:pt modelId="{B35CC3C1-F22D-6F47-8749-1926EF96FC13}" type="pres">
      <dgm:prSet presAssocID="{4CA770E9-CA81-4883-8C00-CAC1EE79FFDA}" presName="vert1" presStyleCnt="0"/>
      <dgm:spPr/>
    </dgm:pt>
    <dgm:pt modelId="{77887DB6-CD00-384E-83BA-5A0F2A7614D0}" type="pres">
      <dgm:prSet presAssocID="{73D2AD96-FF0F-47D3-92BE-63A4ADC977A7}" presName="thickLine" presStyleLbl="alignNode1" presStyleIdx="2" presStyleCnt="4"/>
      <dgm:spPr/>
    </dgm:pt>
    <dgm:pt modelId="{1000B590-53AC-3F42-A948-67F39AC9C235}" type="pres">
      <dgm:prSet presAssocID="{73D2AD96-FF0F-47D3-92BE-63A4ADC977A7}" presName="horz1" presStyleCnt="0"/>
      <dgm:spPr/>
    </dgm:pt>
    <dgm:pt modelId="{E11902AE-2692-BE42-9230-5C351B734E22}" type="pres">
      <dgm:prSet presAssocID="{73D2AD96-FF0F-47D3-92BE-63A4ADC977A7}" presName="tx1" presStyleLbl="revTx" presStyleIdx="2" presStyleCnt="4"/>
      <dgm:spPr/>
      <dgm:t>
        <a:bodyPr/>
        <a:lstStyle/>
        <a:p>
          <a:endParaRPr lang="en-US"/>
        </a:p>
      </dgm:t>
    </dgm:pt>
    <dgm:pt modelId="{8A89D9F3-3BAD-9040-9951-B018408F7E7D}" type="pres">
      <dgm:prSet presAssocID="{73D2AD96-FF0F-47D3-92BE-63A4ADC977A7}" presName="vert1" presStyleCnt="0"/>
      <dgm:spPr/>
    </dgm:pt>
    <dgm:pt modelId="{A78028EC-11DF-1447-8C48-2D1697751A2A}" type="pres">
      <dgm:prSet presAssocID="{1E22D1CB-ABD4-40AA-BAD9-A30F504FD281}" presName="thickLine" presStyleLbl="alignNode1" presStyleIdx="3" presStyleCnt="4"/>
      <dgm:spPr/>
    </dgm:pt>
    <dgm:pt modelId="{8A5FA84D-9F72-6240-B6C1-A5CD8EEE0E08}" type="pres">
      <dgm:prSet presAssocID="{1E22D1CB-ABD4-40AA-BAD9-A30F504FD281}" presName="horz1" presStyleCnt="0"/>
      <dgm:spPr/>
    </dgm:pt>
    <dgm:pt modelId="{C02FFDEB-154F-C447-BA7A-892D64EC96B0}" type="pres">
      <dgm:prSet presAssocID="{1E22D1CB-ABD4-40AA-BAD9-A30F504FD281}" presName="tx1" presStyleLbl="revTx" presStyleIdx="3" presStyleCnt="4"/>
      <dgm:spPr/>
      <dgm:t>
        <a:bodyPr/>
        <a:lstStyle/>
        <a:p>
          <a:endParaRPr lang="en-US"/>
        </a:p>
      </dgm:t>
    </dgm:pt>
    <dgm:pt modelId="{59C49A78-4B03-B04C-B6E3-51C98EE8A204}" type="pres">
      <dgm:prSet presAssocID="{1E22D1CB-ABD4-40AA-BAD9-A30F504FD281}" presName="vert1" presStyleCnt="0"/>
      <dgm:spPr/>
    </dgm:pt>
  </dgm:ptLst>
  <dgm:cxnLst>
    <dgm:cxn modelId="{F8A88574-0F5C-4705-B978-040160F865CA}" srcId="{6145A512-DF55-4153-B7B2-13F8F1413843}" destId="{4CA770E9-CA81-4883-8C00-CAC1EE79FFDA}" srcOrd="1" destOrd="0" parTransId="{CB286BE6-A376-4EC8-963B-CD3BB5247456}" sibTransId="{610BB6AF-35AF-4311-8E4A-7013DCBA73E9}"/>
    <dgm:cxn modelId="{E3C834FC-321F-5A42-8625-BEF519FBF24E}" type="presOf" srcId="{1E22D1CB-ABD4-40AA-BAD9-A30F504FD281}" destId="{C02FFDEB-154F-C447-BA7A-892D64EC96B0}" srcOrd="0" destOrd="0" presId="urn:microsoft.com/office/officeart/2008/layout/LinedList"/>
    <dgm:cxn modelId="{CDF1A985-2F24-244E-A665-ED7CF077C5A1}" type="presOf" srcId="{6145A512-DF55-4153-B7B2-13F8F1413843}" destId="{6D2FB8EB-FF44-C547-9FEC-9CDD75DC09F6}" srcOrd="0" destOrd="0" presId="urn:microsoft.com/office/officeart/2008/layout/LinedList"/>
    <dgm:cxn modelId="{F30B1C33-AC47-4396-B2C0-8BAE0B358FBB}" srcId="{6145A512-DF55-4153-B7B2-13F8F1413843}" destId="{73D2AD96-FF0F-47D3-92BE-63A4ADC977A7}" srcOrd="2" destOrd="0" parTransId="{C108378C-4576-49FF-8E7E-E8FDA0FD96E3}" sibTransId="{B2D21016-FE27-4267-B5E7-26A4AA5AF892}"/>
    <dgm:cxn modelId="{2429CC5E-17F4-1341-BC87-0CEABF8FB1C0}" type="presOf" srcId="{4CA770E9-CA81-4883-8C00-CAC1EE79FFDA}" destId="{B2990516-72F3-DD4F-BEB4-86DF55C6C0A3}" srcOrd="0" destOrd="0" presId="urn:microsoft.com/office/officeart/2008/layout/LinedList"/>
    <dgm:cxn modelId="{843160F9-B8AB-40EC-83BA-BBAA5B16F808}" srcId="{6145A512-DF55-4153-B7B2-13F8F1413843}" destId="{1E22D1CB-ABD4-40AA-BAD9-A30F504FD281}" srcOrd="3" destOrd="0" parTransId="{13CC912D-3117-4AE9-8F08-6BCAFA1984C8}" sibTransId="{8E086B77-686E-4A1C-911B-EE673692A947}"/>
    <dgm:cxn modelId="{03318B8E-F0FE-4764-8E36-C582B7DFDDD0}" srcId="{6145A512-DF55-4153-B7B2-13F8F1413843}" destId="{589F6D85-A613-499E-897F-2AE01390C1FA}" srcOrd="0" destOrd="0" parTransId="{FBFD9D02-8DF8-45F0-AE7C-8695CE41A0B9}" sibTransId="{B90CEAB8-6457-4366-A232-CB4ED65C55A5}"/>
    <dgm:cxn modelId="{156EF754-C840-8346-B52A-D8BDCE6EAD63}" type="presOf" srcId="{589F6D85-A613-499E-897F-2AE01390C1FA}" destId="{7FD084AF-38F9-964A-853E-11AAC527EDE8}" srcOrd="0" destOrd="0" presId="urn:microsoft.com/office/officeart/2008/layout/LinedList"/>
    <dgm:cxn modelId="{DA90121A-913D-5145-8287-6D79B312E59A}" type="presOf" srcId="{73D2AD96-FF0F-47D3-92BE-63A4ADC977A7}" destId="{E11902AE-2692-BE42-9230-5C351B734E22}" srcOrd="0" destOrd="0" presId="urn:microsoft.com/office/officeart/2008/layout/LinedList"/>
    <dgm:cxn modelId="{8B3AF205-6FD5-1F4A-AF84-66357600FA78}" type="presParOf" srcId="{6D2FB8EB-FF44-C547-9FEC-9CDD75DC09F6}" destId="{7AB9E988-D4B2-7649-9FC5-3EC32827B624}" srcOrd="0" destOrd="0" presId="urn:microsoft.com/office/officeart/2008/layout/LinedList"/>
    <dgm:cxn modelId="{00D32EF1-091E-3C4E-A304-2A116E78A649}" type="presParOf" srcId="{6D2FB8EB-FF44-C547-9FEC-9CDD75DC09F6}" destId="{A46110B4-A798-BA4F-8720-F0664C1604D0}" srcOrd="1" destOrd="0" presId="urn:microsoft.com/office/officeart/2008/layout/LinedList"/>
    <dgm:cxn modelId="{CA3660A1-A5A4-594F-AD32-C6CFD15B14CE}" type="presParOf" srcId="{A46110B4-A798-BA4F-8720-F0664C1604D0}" destId="{7FD084AF-38F9-964A-853E-11AAC527EDE8}" srcOrd="0" destOrd="0" presId="urn:microsoft.com/office/officeart/2008/layout/LinedList"/>
    <dgm:cxn modelId="{C198B414-7202-4149-A9D0-76937C6BE3DA}" type="presParOf" srcId="{A46110B4-A798-BA4F-8720-F0664C1604D0}" destId="{67BAD36F-D7AA-A842-ADB5-1BBB867A9C9C}" srcOrd="1" destOrd="0" presId="urn:microsoft.com/office/officeart/2008/layout/LinedList"/>
    <dgm:cxn modelId="{F7C41678-1345-514A-90A2-D65AD3875498}" type="presParOf" srcId="{6D2FB8EB-FF44-C547-9FEC-9CDD75DC09F6}" destId="{05CF69D0-8240-0140-A4D0-E232D3626A40}" srcOrd="2" destOrd="0" presId="urn:microsoft.com/office/officeart/2008/layout/LinedList"/>
    <dgm:cxn modelId="{92B2A267-C79A-7846-8FE2-FA728FEB9529}" type="presParOf" srcId="{6D2FB8EB-FF44-C547-9FEC-9CDD75DC09F6}" destId="{56938774-6A70-4842-8771-D46C699ED4F2}" srcOrd="3" destOrd="0" presId="urn:microsoft.com/office/officeart/2008/layout/LinedList"/>
    <dgm:cxn modelId="{9A44DB5D-7650-BE4C-93A9-04F198D1F70F}" type="presParOf" srcId="{56938774-6A70-4842-8771-D46C699ED4F2}" destId="{B2990516-72F3-DD4F-BEB4-86DF55C6C0A3}" srcOrd="0" destOrd="0" presId="urn:microsoft.com/office/officeart/2008/layout/LinedList"/>
    <dgm:cxn modelId="{8099BEC4-8C3E-7149-92BF-76C4F42B927A}" type="presParOf" srcId="{56938774-6A70-4842-8771-D46C699ED4F2}" destId="{B35CC3C1-F22D-6F47-8749-1926EF96FC13}" srcOrd="1" destOrd="0" presId="urn:microsoft.com/office/officeart/2008/layout/LinedList"/>
    <dgm:cxn modelId="{CDDB8E5A-3EB2-2749-BF57-10821EDA37E4}" type="presParOf" srcId="{6D2FB8EB-FF44-C547-9FEC-9CDD75DC09F6}" destId="{77887DB6-CD00-384E-83BA-5A0F2A7614D0}" srcOrd="4" destOrd="0" presId="urn:microsoft.com/office/officeart/2008/layout/LinedList"/>
    <dgm:cxn modelId="{0809F640-13E4-0148-9BFF-5C6341D09036}" type="presParOf" srcId="{6D2FB8EB-FF44-C547-9FEC-9CDD75DC09F6}" destId="{1000B590-53AC-3F42-A948-67F39AC9C235}" srcOrd="5" destOrd="0" presId="urn:microsoft.com/office/officeart/2008/layout/LinedList"/>
    <dgm:cxn modelId="{5BFE2773-F8BE-4645-A6A1-ABF2A62F5B9B}" type="presParOf" srcId="{1000B590-53AC-3F42-A948-67F39AC9C235}" destId="{E11902AE-2692-BE42-9230-5C351B734E22}" srcOrd="0" destOrd="0" presId="urn:microsoft.com/office/officeart/2008/layout/LinedList"/>
    <dgm:cxn modelId="{DD2BD701-AB85-864E-ACB9-996B017B515B}" type="presParOf" srcId="{1000B590-53AC-3F42-A948-67F39AC9C235}" destId="{8A89D9F3-3BAD-9040-9951-B018408F7E7D}" srcOrd="1" destOrd="0" presId="urn:microsoft.com/office/officeart/2008/layout/LinedList"/>
    <dgm:cxn modelId="{1F1506DA-3818-0449-A64B-D969F2B22334}" type="presParOf" srcId="{6D2FB8EB-FF44-C547-9FEC-9CDD75DC09F6}" destId="{A78028EC-11DF-1447-8C48-2D1697751A2A}" srcOrd="6" destOrd="0" presId="urn:microsoft.com/office/officeart/2008/layout/LinedList"/>
    <dgm:cxn modelId="{794695F2-F509-F04D-8F40-922801D94130}" type="presParOf" srcId="{6D2FB8EB-FF44-C547-9FEC-9CDD75DC09F6}" destId="{8A5FA84D-9F72-6240-B6C1-A5CD8EEE0E08}" srcOrd="7" destOrd="0" presId="urn:microsoft.com/office/officeart/2008/layout/LinedList"/>
    <dgm:cxn modelId="{5BF86A9D-6EDD-6A48-868B-5BAB9D7E136C}" type="presParOf" srcId="{8A5FA84D-9F72-6240-B6C1-A5CD8EEE0E08}" destId="{C02FFDEB-154F-C447-BA7A-892D64EC96B0}" srcOrd="0" destOrd="0" presId="urn:microsoft.com/office/officeart/2008/layout/LinedList"/>
    <dgm:cxn modelId="{AACEFE2D-30E1-F647-B534-B7F0503AD067}" type="presParOf" srcId="{8A5FA84D-9F72-6240-B6C1-A5CD8EEE0E08}" destId="{59C49A78-4B03-B04C-B6E3-51C98EE8A20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1F17E3-31F8-4316-9BE8-F178E4BC68C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DF9551D-5E4B-48C2-A130-F5A57EBD6D8F}">
      <dgm:prSet/>
      <dgm:spPr/>
      <dgm:t>
        <a:bodyPr/>
        <a:lstStyle/>
        <a:p>
          <a:r>
            <a:rPr lang="en-US" dirty="0" err="1"/>
            <a:t>Primjeri</a:t>
          </a:r>
          <a:r>
            <a:rPr lang="en-US" dirty="0"/>
            <a:t> </a:t>
          </a:r>
          <a:r>
            <a:rPr lang="en-US" dirty="0" err="1"/>
            <a:t>Sallynih</a:t>
          </a:r>
          <a:r>
            <a:rPr lang="en-US" dirty="0"/>
            <a:t> </a:t>
          </a:r>
          <a:r>
            <a:rPr lang="en-US" dirty="0" err="1"/>
            <a:t>domaćih</a:t>
          </a:r>
          <a:r>
            <a:rPr lang="en-US" dirty="0"/>
            <a:t> </a:t>
          </a:r>
          <a:r>
            <a:rPr lang="en-US" dirty="0" err="1"/>
            <a:t>zadaća</a:t>
          </a:r>
          <a:r>
            <a:rPr lang="en-US" dirty="0"/>
            <a:t> (</a:t>
          </a:r>
          <a:r>
            <a:rPr lang="en-US" dirty="0" err="1"/>
            <a:t>Seansa</a:t>
          </a:r>
          <a:r>
            <a:rPr lang="en-US" dirty="0"/>
            <a:t> 1) </a:t>
          </a:r>
        </a:p>
      </dgm:t>
    </dgm:pt>
    <dgm:pt modelId="{A0F3E6B3-307F-411C-8583-454FB615B60D}" type="parTrans" cxnId="{F0E6C446-5D8E-4E0F-A43F-8941B5295A5F}">
      <dgm:prSet/>
      <dgm:spPr/>
      <dgm:t>
        <a:bodyPr/>
        <a:lstStyle/>
        <a:p>
          <a:endParaRPr lang="en-US"/>
        </a:p>
      </dgm:t>
    </dgm:pt>
    <dgm:pt modelId="{A70365E9-413C-4BC5-9714-28C45376BF25}" type="sibTrans" cxnId="{F0E6C446-5D8E-4E0F-A43F-8941B5295A5F}">
      <dgm:prSet/>
      <dgm:spPr/>
      <dgm:t>
        <a:bodyPr/>
        <a:lstStyle/>
        <a:p>
          <a:endParaRPr lang="en-US"/>
        </a:p>
      </dgm:t>
    </dgm:pt>
    <dgm:pt modelId="{04AD1FAA-9BF7-4E3C-9052-A69D827ADF2C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dirty="0" err="1"/>
            <a:t>Doraditi</a:t>
          </a:r>
          <a:r>
            <a:rPr lang="en-US" dirty="0"/>
            <a:t> </a:t>
          </a:r>
          <a:r>
            <a:rPr lang="en-US" dirty="0" err="1"/>
            <a:t>listu</a:t>
          </a:r>
          <a:r>
            <a:rPr lang="en-US" dirty="0"/>
            <a:t> </a:t>
          </a:r>
          <a:r>
            <a:rPr lang="en-US" dirty="0" err="1"/>
            <a:t>ciljeva</a:t>
          </a:r>
          <a:endParaRPr lang="en-US" dirty="0"/>
        </a:p>
      </dgm:t>
    </dgm:pt>
    <dgm:pt modelId="{FB8775AE-FDB3-48A4-9D82-2FD74630FE31}" type="parTrans" cxnId="{D7FE7FEF-933F-4CA6-8051-31A9EB199A45}">
      <dgm:prSet/>
      <dgm:spPr/>
      <dgm:t>
        <a:bodyPr/>
        <a:lstStyle/>
        <a:p>
          <a:endParaRPr lang="en-US"/>
        </a:p>
      </dgm:t>
    </dgm:pt>
    <dgm:pt modelId="{9077E61A-2124-47CF-B288-C36D42BCAD85}" type="sibTrans" cxnId="{D7FE7FEF-933F-4CA6-8051-31A9EB199A45}">
      <dgm:prSet/>
      <dgm:spPr/>
      <dgm:t>
        <a:bodyPr/>
        <a:lstStyle/>
        <a:p>
          <a:endParaRPr lang="en-US"/>
        </a:p>
      </dgm:t>
    </dgm:pt>
    <dgm:pt modelId="{ED5F2525-DC5B-46E6-90E6-28280A2ADFD3}">
      <dgm:prSet/>
      <dgm:spPr/>
      <dgm:t>
        <a:bodyPr/>
        <a:lstStyle/>
        <a:p>
          <a:pPr>
            <a:lnSpc>
              <a:spcPct val="150000"/>
            </a:lnSpc>
          </a:pPr>
          <a:r>
            <a:rPr lang="en-GB" dirty="0"/>
            <a:t>K</a:t>
          </a:r>
          <a:r>
            <a:rPr lang="en-US" dirty="0"/>
            <a:t>ad mi se </a:t>
          </a:r>
          <a:r>
            <a:rPr lang="en-US" dirty="0" err="1"/>
            <a:t>raspoloženje</a:t>
          </a:r>
          <a:r>
            <a:rPr lang="en-US" dirty="0"/>
            <a:t> </a:t>
          </a:r>
          <a:r>
            <a:rPr lang="en-US" dirty="0" err="1"/>
            <a:t>promijeni</a:t>
          </a:r>
          <a:r>
            <a:rPr lang="en-US" dirty="0"/>
            <a:t> </a:t>
          </a:r>
          <a:r>
            <a:rPr lang="en-US" dirty="0" err="1"/>
            <a:t>pitam</a:t>
          </a:r>
          <a:r>
            <a:rPr lang="en-US" dirty="0"/>
            <a:t> se – </a:t>
          </a:r>
          <a:r>
            <a:rPr lang="en-US" dirty="0" err="1"/>
            <a:t>Što</a:t>
          </a:r>
          <a:r>
            <a:rPr lang="en-US" dirty="0"/>
            <a:t> mi </a:t>
          </a:r>
          <a:r>
            <a:rPr lang="en-US" dirty="0" err="1"/>
            <a:t>sada</a:t>
          </a:r>
          <a:r>
            <a:rPr lang="en-US" dirty="0"/>
            <a:t> </a:t>
          </a:r>
          <a:r>
            <a:rPr lang="en-US" dirty="0" err="1"/>
            <a:t>prolazi</a:t>
          </a:r>
          <a:r>
            <a:rPr lang="en-US" dirty="0"/>
            <a:t> </a:t>
          </a:r>
          <a:r>
            <a:rPr lang="en-US" dirty="0" err="1"/>
            <a:t>kroz</a:t>
          </a:r>
          <a:r>
            <a:rPr lang="en-US" dirty="0"/>
            <a:t> </a:t>
          </a:r>
          <a:r>
            <a:rPr lang="en-US" dirty="0" err="1"/>
            <a:t>glavu</a:t>
          </a:r>
          <a:r>
            <a:rPr lang="en-US" dirty="0"/>
            <a:t>? </a:t>
          </a:r>
          <a:r>
            <a:rPr lang="en-GB" dirty="0"/>
            <a:t>I</a:t>
          </a:r>
          <a:r>
            <a:rPr lang="en-US" dirty="0"/>
            <a:t> </a:t>
          </a:r>
          <a:r>
            <a:rPr lang="en-US" dirty="0" err="1"/>
            <a:t>zapišem</a:t>
          </a:r>
          <a:r>
            <a:rPr lang="en-US" dirty="0"/>
            <a:t> </a:t>
          </a:r>
          <a:r>
            <a:rPr lang="en-US" dirty="0" err="1"/>
            <a:t>misli</a:t>
          </a:r>
          <a:r>
            <a:rPr lang="en-US" dirty="0"/>
            <a:t>. </a:t>
          </a:r>
        </a:p>
      </dgm:t>
    </dgm:pt>
    <dgm:pt modelId="{1864919D-FDD9-4EF5-81BD-60BE497DC123}" type="parTrans" cxnId="{9D49B4BD-A18D-42E2-A3A0-2A461AD09BA4}">
      <dgm:prSet/>
      <dgm:spPr/>
      <dgm:t>
        <a:bodyPr/>
        <a:lstStyle/>
        <a:p>
          <a:endParaRPr lang="en-US"/>
        </a:p>
      </dgm:t>
    </dgm:pt>
    <dgm:pt modelId="{74260D11-3674-4D38-A5D5-4E88B04ACEC0}" type="sibTrans" cxnId="{9D49B4BD-A18D-42E2-A3A0-2A461AD09BA4}">
      <dgm:prSet/>
      <dgm:spPr/>
      <dgm:t>
        <a:bodyPr/>
        <a:lstStyle/>
        <a:p>
          <a:endParaRPr lang="en-US"/>
        </a:p>
      </dgm:t>
    </dgm:pt>
    <dgm:pt modelId="{2A582009-5B7C-4CD8-BD57-BC69F329207B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dirty="0" err="1"/>
            <a:t>Podsjetim</a:t>
          </a:r>
          <a:r>
            <a:rPr lang="en-US" dirty="0"/>
            <a:t> </a:t>
          </a:r>
          <a:r>
            <a:rPr lang="en-US" dirty="0" err="1"/>
            <a:t>sebe</a:t>
          </a:r>
          <a:r>
            <a:rPr lang="en-US" dirty="0"/>
            <a:t> </a:t>
          </a:r>
          <a:r>
            <a:rPr lang="en-US" dirty="0" err="1"/>
            <a:t>kako</a:t>
          </a:r>
          <a:r>
            <a:rPr lang="en-US" dirty="0"/>
            <a:t> </a:t>
          </a:r>
          <a:r>
            <a:rPr lang="en-US" dirty="0" err="1"/>
            <a:t>sam</a:t>
          </a:r>
          <a:r>
            <a:rPr lang="en-US" dirty="0"/>
            <a:t> </a:t>
          </a:r>
          <a:r>
            <a:rPr lang="en-US" dirty="0" err="1"/>
            <a:t>sada</a:t>
          </a:r>
          <a:r>
            <a:rPr lang="en-US" dirty="0"/>
            <a:t> </a:t>
          </a:r>
          <a:r>
            <a:rPr lang="en-US" dirty="0" err="1"/>
            <a:t>depresivna</a:t>
          </a:r>
          <a:r>
            <a:rPr lang="en-US" dirty="0"/>
            <a:t> a ne </a:t>
          </a:r>
          <a:r>
            <a:rPr lang="en-US" dirty="0" err="1"/>
            <a:t>lijena</a:t>
          </a:r>
          <a:r>
            <a:rPr lang="en-US" dirty="0"/>
            <a:t>. </a:t>
          </a:r>
        </a:p>
      </dgm:t>
    </dgm:pt>
    <dgm:pt modelId="{4BE5E20C-2BAD-4801-872D-ECC1405D975B}" type="parTrans" cxnId="{F0B610B3-0DA0-42D1-9647-87768812398E}">
      <dgm:prSet/>
      <dgm:spPr/>
      <dgm:t>
        <a:bodyPr/>
        <a:lstStyle/>
        <a:p>
          <a:endParaRPr lang="en-US"/>
        </a:p>
      </dgm:t>
    </dgm:pt>
    <dgm:pt modelId="{1DE33B15-DAA2-478C-99F7-9FD8D288DD9D}" type="sibTrans" cxnId="{F0B610B3-0DA0-42D1-9647-87768812398E}">
      <dgm:prSet/>
      <dgm:spPr/>
      <dgm:t>
        <a:bodyPr/>
        <a:lstStyle/>
        <a:p>
          <a:endParaRPr lang="en-US"/>
        </a:p>
      </dgm:t>
    </dgm:pt>
    <dgm:pt modelId="{D72C015A-36FF-4CBB-9EAF-982C96BC8438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dirty="0" err="1"/>
            <a:t>Razmisliti</a:t>
          </a:r>
          <a:r>
            <a:rPr lang="en-US" dirty="0"/>
            <a:t> </a:t>
          </a:r>
          <a:r>
            <a:rPr lang="en-US" dirty="0" err="1"/>
            <a:t>što</a:t>
          </a:r>
          <a:r>
            <a:rPr lang="en-US" dirty="0"/>
            <a:t> </a:t>
          </a:r>
          <a:r>
            <a:rPr lang="en-US" dirty="0" err="1"/>
            <a:t>želim</a:t>
          </a:r>
          <a:r>
            <a:rPr lang="en-US" dirty="0"/>
            <a:t> </a:t>
          </a:r>
          <a:r>
            <a:rPr lang="en-US" dirty="0" err="1"/>
            <a:t>na</a:t>
          </a:r>
          <a:r>
            <a:rPr lang="en-US" dirty="0"/>
            <a:t> </a:t>
          </a:r>
          <a:r>
            <a:rPr lang="en-US" dirty="0" err="1"/>
            <a:t>sljedećoj</a:t>
          </a:r>
          <a:r>
            <a:rPr lang="en-US" dirty="0"/>
            <a:t> </a:t>
          </a:r>
          <a:r>
            <a:rPr lang="en-US" dirty="0" err="1"/>
            <a:t>seansi</a:t>
          </a:r>
          <a:r>
            <a:rPr lang="en-US" dirty="0"/>
            <a:t> </a:t>
          </a:r>
          <a:r>
            <a:rPr lang="en-US" dirty="0" err="1"/>
            <a:t>staviti</a:t>
          </a:r>
          <a:r>
            <a:rPr lang="en-US" dirty="0"/>
            <a:t> </a:t>
          </a:r>
          <a:r>
            <a:rPr lang="en-US" dirty="0" err="1"/>
            <a:t>na</a:t>
          </a:r>
          <a:r>
            <a:rPr lang="en-US" dirty="0"/>
            <a:t> </a:t>
          </a:r>
          <a:r>
            <a:rPr lang="en-US" dirty="0" err="1"/>
            <a:t>dnevni</a:t>
          </a:r>
          <a:r>
            <a:rPr lang="en-US" dirty="0"/>
            <a:t> red (koji problem) </a:t>
          </a:r>
          <a:r>
            <a:rPr lang="en-GB" dirty="0" err="1"/>
            <a:t>i</a:t>
          </a:r>
          <a:r>
            <a:rPr lang="en-US" dirty="0"/>
            <a:t> </a:t>
          </a:r>
          <a:r>
            <a:rPr lang="en-US" dirty="0" err="1"/>
            <a:t>kako</a:t>
          </a:r>
          <a:r>
            <a:rPr lang="en-US" dirty="0"/>
            <a:t> </a:t>
          </a:r>
          <a:r>
            <a:rPr lang="en-US" dirty="0" err="1"/>
            <a:t>ću</a:t>
          </a:r>
          <a:r>
            <a:rPr lang="en-US" dirty="0"/>
            <a:t> to </a:t>
          </a:r>
          <a:r>
            <a:rPr lang="en-US" dirty="0" err="1"/>
            <a:t>nazvati</a:t>
          </a:r>
          <a:r>
            <a:rPr lang="en-US" dirty="0"/>
            <a:t>. </a:t>
          </a:r>
        </a:p>
      </dgm:t>
    </dgm:pt>
    <dgm:pt modelId="{4AF4299E-2BB2-481C-B1FB-D99ACC5AC530}" type="parTrans" cxnId="{9F870ED2-E8D8-4034-8DAF-3140F685563C}">
      <dgm:prSet/>
      <dgm:spPr/>
      <dgm:t>
        <a:bodyPr/>
        <a:lstStyle/>
        <a:p>
          <a:endParaRPr lang="en-US"/>
        </a:p>
      </dgm:t>
    </dgm:pt>
    <dgm:pt modelId="{7497B78F-EAFB-4AD4-8ACA-A54945876EB6}" type="sibTrans" cxnId="{9F870ED2-E8D8-4034-8DAF-3140F685563C}">
      <dgm:prSet/>
      <dgm:spPr/>
      <dgm:t>
        <a:bodyPr/>
        <a:lstStyle/>
        <a:p>
          <a:endParaRPr lang="en-US"/>
        </a:p>
      </dgm:t>
    </dgm:pt>
    <dgm:pt modelId="{20989F5C-FC93-47A5-94E6-6FC1EB6DDDF2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dirty="0" err="1"/>
            <a:t>Čitati</a:t>
          </a:r>
          <a:r>
            <a:rPr lang="en-US" dirty="0"/>
            <a:t> </a:t>
          </a:r>
          <a:r>
            <a:rPr lang="en-US" dirty="0" err="1"/>
            <a:t>brošuru</a:t>
          </a:r>
          <a:r>
            <a:rPr lang="en-US" dirty="0"/>
            <a:t> – </a:t>
          </a:r>
          <a:r>
            <a:rPr lang="en-US" dirty="0" err="1"/>
            <a:t>suočavanje</a:t>
          </a:r>
          <a:r>
            <a:rPr lang="en-US" dirty="0"/>
            <a:t> s </a:t>
          </a:r>
          <a:r>
            <a:rPr lang="en-US" dirty="0" err="1"/>
            <a:t>depresijom</a:t>
          </a:r>
          <a:r>
            <a:rPr lang="en-US" dirty="0"/>
            <a:t>. </a:t>
          </a:r>
        </a:p>
      </dgm:t>
    </dgm:pt>
    <dgm:pt modelId="{471D7FF4-CD22-4B48-B6D9-83302A06FD64}" type="parTrans" cxnId="{1E6C7C79-868A-4ED0-847B-A4329C17F415}">
      <dgm:prSet/>
      <dgm:spPr/>
      <dgm:t>
        <a:bodyPr/>
        <a:lstStyle/>
        <a:p>
          <a:endParaRPr lang="en-US"/>
        </a:p>
      </dgm:t>
    </dgm:pt>
    <dgm:pt modelId="{EEA627D6-1936-4AA1-BBAB-6558D9C8E30A}" type="sibTrans" cxnId="{1E6C7C79-868A-4ED0-847B-A4329C17F415}">
      <dgm:prSet/>
      <dgm:spPr/>
      <dgm:t>
        <a:bodyPr/>
        <a:lstStyle/>
        <a:p>
          <a:endParaRPr lang="en-US"/>
        </a:p>
      </dgm:t>
    </dgm:pt>
    <dgm:pt modelId="{772C177F-9B42-4C8C-BA7B-F8F5B0115FED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dirty="0" err="1"/>
            <a:t>Ići</a:t>
          </a:r>
          <a:r>
            <a:rPr lang="en-US" dirty="0"/>
            <a:t> </a:t>
          </a:r>
          <a:r>
            <a:rPr lang="en-US" dirty="0" err="1"/>
            <a:t>na</a:t>
          </a:r>
          <a:r>
            <a:rPr lang="en-US" dirty="0"/>
            <a:t> </a:t>
          </a:r>
          <a:r>
            <a:rPr lang="en-US" dirty="0" err="1"/>
            <a:t>plivanje</a:t>
          </a:r>
          <a:r>
            <a:rPr lang="en-US" dirty="0"/>
            <a:t> tri puta </a:t>
          </a:r>
          <a:r>
            <a:rPr lang="en-US" dirty="0" err="1"/>
            <a:t>tjedno</a:t>
          </a:r>
          <a:r>
            <a:rPr lang="en-US" dirty="0"/>
            <a:t>. </a:t>
          </a:r>
        </a:p>
      </dgm:t>
    </dgm:pt>
    <dgm:pt modelId="{A6D5B9AE-9E2D-429C-9870-B5638AF75B36}" type="parTrans" cxnId="{97B4FA23-3FE5-422E-A5FE-FBA8A4D9DE0A}">
      <dgm:prSet/>
      <dgm:spPr/>
      <dgm:t>
        <a:bodyPr/>
        <a:lstStyle/>
        <a:p>
          <a:endParaRPr lang="en-US"/>
        </a:p>
      </dgm:t>
    </dgm:pt>
    <dgm:pt modelId="{6AD59C87-02FE-478E-8531-64CE66BB3DD3}" type="sibTrans" cxnId="{97B4FA23-3FE5-422E-A5FE-FBA8A4D9DE0A}">
      <dgm:prSet/>
      <dgm:spPr/>
      <dgm:t>
        <a:bodyPr/>
        <a:lstStyle/>
        <a:p>
          <a:endParaRPr lang="en-US"/>
        </a:p>
      </dgm:t>
    </dgm:pt>
    <dgm:pt modelId="{9BF3CCF9-8EDD-0148-A12E-8EB7A9CD8A20}" type="pres">
      <dgm:prSet presAssocID="{6B1F17E3-31F8-4316-9BE8-F178E4BC68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7F0BE76-F97A-454F-9988-0A0161EA5C4E}" type="pres">
      <dgm:prSet presAssocID="{6DF9551D-5E4B-48C2-A130-F5A57EBD6D8F}" presName="parentText" presStyleLbl="node1" presStyleIdx="0" presStyleCnt="1" custLinFactNeighborX="-25" custLinFactNeighborY="-162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E58598-F09E-2545-98CE-368E6B1977F0}" type="pres">
      <dgm:prSet presAssocID="{6DF9551D-5E4B-48C2-A130-F5A57EBD6D8F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3E3423-BAF3-AF41-B07F-72E9D342F6D7}" type="presOf" srcId="{ED5F2525-DC5B-46E6-90E6-28280A2ADFD3}" destId="{BDE58598-F09E-2545-98CE-368E6B1977F0}" srcOrd="0" destOrd="1" presId="urn:microsoft.com/office/officeart/2005/8/layout/vList2"/>
    <dgm:cxn modelId="{D7EACE56-057F-3D42-A99B-05A1CA7F4008}" type="presOf" srcId="{772C177F-9B42-4C8C-BA7B-F8F5B0115FED}" destId="{BDE58598-F09E-2545-98CE-368E6B1977F0}" srcOrd="0" destOrd="5" presId="urn:microsoft.com/office/officeart/2005/8/layout/vList2"/>
    <dgm:cxn modelId="{9F870ED2-E8D8-4034-8DAF-3140F685563C}" srcId="{6DF9551D-5E4B-48C2-A130-F5A57EBD6D8F}" destId="{D72C015A-36FF-4CBB-9EAF-982C96BC8438}" srcOrd="3" destOrd="0" parTransId="{4AF4299E-2BB2-481C-B1FB-D99ACC5AC530}" sibTransId="{7497B78F-EAFB-4AD4-8ACA-A54945876EB6}"/>
    <dgm:cxn modelId="{922CCBCC-79FA-2745-8093-E86571200187}" type="presOf" srcId="{20989F5C-FC93-47A5-94E6-6FC1EB6DDDF2}" destId="{BDE58598-F09E-2545-98CE-368E6B1977F0}" srcOrd="0" destOrd="4" presId="urn:microsoft.com/office/officeart/2005/8/layout/vList2"/>
    <dgm:cxn modelId="{F0E6C446-5D8E-4E0F-A43F-8941B5295A5F}" srcId="{6B1F17E3-31F8-4316-9BE8-F178E4BC68CA}" destId="{6DF9551D-5E4B-48C2-A130-F5A57EBD6D8F}" srcOrd="0" destOrd="0" parTransId="{A0F3E6B3-307F-411C-8583-454FB615B60D}" sibTransId="{A70365E9-413C-4BC5-9714-28C45376BF25}"/>
    <dgm:cxn modelId="{D7FE7FEF-933F-4CA6-8051-31A9EB199A45}" srcId="{6DF9551D-5E4B-48C2-A130-F5A57EBD6D8F}" destId="{04AD1FAA-9BF7-4E3C-9052-A69D827ADF2C}" srcOrd="0" destOrd="0" parTransId="{FB8775AE-FDB3-48A4-9D82-2FD74630FE31}" sibTransId="{9077E61A-2124-47CF-B288-C36D42BCAD85}"/>
    <dgm:cxn modelId="{5699B03C-6262-4F45-8536-E8F620A7D570}" type="presOf" srcId="{D72C015A-36FF-4CBB-9EAF-982C96BC8438}" destId="{BDE58598-F09E-2545-98CE-368E6B1977F0}" srcOrd="0" destOrd="3" presId="urn:microsoft.com/office/officeart/2005/8/layout/vList2"/>
    <dgm:cxn modelId="{9E79ED73-4278-704A-97B1-54084A1675B2}" type="presOf" srcId="{6B1F17E3-31F8-4316-9BE8-F178E4BC68CA}" destId="{9BF3CCF9-8EDD-0148-A12E-8EB7A9CD8A20}" srcOrd="0" destOrd="0" presId="urn:microsoft.com/office/officeart/2005/8/layout/vList2"/>
    <dgm:cxn modelId="{1E6C7C79-868A-4ED0-847B-A4329C17F415}" srcId="{6DF9551D-5E4B-48C2-A130-F5A57EBD6D8F}" destId="{20989F5C-FC93-47A5-94E6-6FC1EB6DDDF2}" srcOrd="4" destOrd="0" parTransId="{471D7FF4-CD22-4B48-B6D9-83302A06FD64}" sibTransId="{EEA627D6-1936-4AA1-BBAB-6558D9C8E30A}"/>
    <dgm:cxn modelId="{916A2B1F-3A85-A849-A76F-6C939B0016F4}" type="presOf" srcId="{2A582009-5B7C-4CD8-BD57-BC69F329207B}" destId="{BDE58598-F09E-2545-98CE-368E6B1977F0}" srcOrd="0" destOrd="2" presId="urn:microsoft.com/office/officeart/2005/8/layout/vList2"/>
    <dgm:cxn modelId="{9D49B4BD-A18D-42E2-A3A0-2A461AD09BA4}" srcId="{6DF9551D-5E4B-48C2-A130-F5A57EBD6D8F}" destId="{ED5F2525-DC5B-46E6-90E6-28280A2ADFD3}" srcOrd="1" destOrd="0" parTransId="{1864919D-FDD9-4EF5-81BD-60BE497DC123}" sibTransId="{74260D11-3674-4D38-A5D5-4E88B04ACEC0}"/>
    <dgm:cxn modelId="{333F0B4C-29F7-E546-B1C0-1D50D124DE13}" type="presOf" srcId="{04AD1FAA-9BF7-4E3C-9052-A69D827ADF2C}" destId="{BDE58598-F09E-2545-98CE-368E6B1977F0}" srcOrd="0" destOrd="0" presId="urn:microsoft.com/office/officeart/2005/8/layout/vList2"/>
    <dgm:cxn modelId="{F0B610B3-0DA0-42D1-9647-87768812398E}" srcId="{6DF9551D-5E4B-48C2-A130-F5A57EBD6D8F}" destId="{2A582009-5B7C-4CD8-BD57-BC69F329207B}" srcOrd="2" destOrd="0" parTransId="{4BE5E20C-2BAD-4801-872D-ECC1405D975B}" sibTransId="{1DE33B15-DAA2-478C-99F7-9FD8D288DD9D}"/>
    <dgm:cxn modelId="{BF16D607-4326-F043-91C0-2DF95F0BCFB0}" type="presOf" srcId="{6DF9551D-5E4B-48C2-A130-F5A57EBD6D8F}" destId="{07F0BE76-F97A-454F-9988-0A0161EA5C4E}" srcOrd="0" destOrd="0" presId="urn:microsoft.com/office/officeart/2005/8/layout/vList2"/>
    <dgm:cxn modelId="{97B4FA23-3FE5-422E-A5FE-FBA8A4D9DE0A}" srcId="{6DF9551D-5E4B-48C2-A130-F5A57EBD6D8F}" destId="{772C177F-9B42-4C8C-BA7B-F8F5B0115FED}" srcOrd="5" destOrd="0" parTransId="{A6D5B9AE-9E2D-429C-9870-B5638AF75B36}" sibTransId="{6AD59C87-02FE-478E-8531-64CE66BB3DD3}"/>
    <dgm:cxn modelId="{06C03099-CA78-9142-B612-F8654271C940}" type="presParOf" srcId="{9BF3CCF9-8EDD-0148-A12E-8EB7A9CD8A20}" destId="{07F0BE76-F97A-454F-9988-0A0161EA5C4E}" srcOrd="0" destOrd="0" presId="urn:microsoft.com/office/officeart/2005/8/layout/vList2"/>
    <dgm:cxn modelId="{27410F4F-B249-3445-9522-1ABA1BC0069F}" type="presParOf" srcId="{9BF3CCF9-8EDD-0148-A12E-8EB7A9CD8A20}" destId="{BDE58598-F09E-2545-98CE-368E6B1977F0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9C742F8-DC2A-4302-A617-F23C045F807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BFDD3C0-9133-4C16-9E39-E93EF758A8D9}">
      <dgm:prSet/>
      <dgm:spPr/>
      <dgm:t>
        <a:bodyPr/>
        <a:lstStyle/>
        <a:p>
          <a:r>
            <a:rPr lang="en-US" dirty="0" err="1"/>
            <a:t>Primjeri</a:t>
          </a:r>
          <a:r>
            <a:rPr lang="en-US" dirty="0"/>
            <a:t> </a:t>
          </a:r>
          <a:r>
            <a:rPr lang="en-US" dirty="0" err="1"/>
            <a:t>Sallynih</a:t>
          </a:r>
          <a:r>
            <a:rPr lang="en-US" dirty="0"/>
            <a:t> </a:t>
          </a:r>
          <a:r>
            <a:rPr lang="en-US" dirty="0" err="1"/>
            <a:t>domaćih</a:t>
          </a:r>
          <a:r>
            <a:rPr lang="en-US" dirty="0"/>
            <a:t> </a:t>
          </a:r>
          <a:r>
            <a:rPr lang="en-US" dirty="0" err="1"/>
            <a:t>zadaća</a:t>
          </a:r>
          <a:r>
            <a:rPr lang="en-US" dirty="0"/>
            <a:t> (</a:t>
          </a:r>
          <a:r>
            <a:rPr lang="en-US" dirty="0" err="1"/>
            <a:t>Seansa</a:t>
          </a:r>
          <a:r>
            <a:rPr lang="en-US" dirty="0"/>
            <a:t> 3) </a:t>
          </a:r>
        </a:p>
      </dgm:t>
    </dgm:pt>
    <dgm:pt modelId="{CEE5BBF1-C4A6-437D-857B-CF1ACCB86CE6}" type="parTrans" cxnId="{C16FC6CB-078C-4819-B920-441251626E82}">
      <dgm:prSet/>
      <dgm:spPr/>
      <dgm:t>
        <a:bodyPr/>
        <a:lstStyle/>
        <a:p>
          <a:endParaRPr lang="en-US"/>
        </a:p>
      </dgm:t>
    </dgm:pt>
    <dgm:pt modelId="{7B432D96-B193-4C4D-864F-CD9C575AAB51}" type="sibTrans" cxnId="{C16FC6CB-078C-4819-B920-441251626E82}">
      <dgm:prSet/>
      <dgm:spPr/>
      <dgm:t>
        <a:bodyPr/>
        <a:lstStyle/>
        <a:p>
          <a:endParaRPr lang="en-US"/>
        </a:p>
      </dgm:t>
    </dgm:pt>
    <dgm:pt modelId="{DF7E6AE6-1D7B-4279-92A4-3CFBD2887B2B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dirty="0" err="1"/>
            <a:t>Čitati</a:t>
          </a:r>
          <a:r>
            <a:rPr lang="en-US" dirty="0"/>
            <a:t> </a:t>
          </a:r>
          <a:r>
            <a:rPr lang="en-US" dirty="0" err="1"/>
            <a:t>terapijske</a:t>
          </a:r>
          <a:r>
            <a:rPr lang="en-US" dirty="0"/>
            <a:t> </a:t>
          </a:r>
          <a:r>
            <a:rPr lang="en-US" dirty="0" err="1"/>
            <a:t>bilješke</a:t>
          </a:r>
          <a:r>
            <a:rPr lang="en-US" dirty="0"/>
            <a:t> </a:t>
          </a:r>
          <a:r>
            <a:rPr lang="en-US" dirty="0" err="1"/>
            <a:t>jednom</a:t>
          </a:r>
          <a:r>
            <a:rPr lang="en-US" dirty="0"/>
            <a:t> </a:t>
          </a:r>
          <a:r>
            <a:rPr lang="en-US" dirty="0" err="1"/>
            <a:t>dnevno</a:t>
          </a:r>
          <a:endParaRPr lang="en-US" dirty="0"/>
        </a:p>
      </dgm:t>
    </dgm:pt>
    <dgm:pt modelId="{997FC7E2-3641-4956-A2FB-FFCCA04359B2}" type="parTrans" cxnId="{3C214CE1-BC54-4F0F-B3C3-5C8F19E91A46}">
      <dgm:prSet/>
      <dgm:spPr/>
      <dgm:t>
        <a:bodyPr/>
        <a:lstStyle/>
        <a:p>
          <a:endParaRPr lang="en-US"/>
        </a:p>
      </dgm:t>
    </dgm:pt>
    <dgm:pt modelId="{BFECB92A-9496-48BA-9D60-A6173D5181B4}" type="sibTrans" cxnId="{3C214CE1-BC54-4F0F-B3C3-5C8F19E91A46}">
      <dgm:prSet/>
      <dgm:spPr/>
      <dgm:t>
        <a:bodyPr/>
        <a:lstStyle/>
        <a:p>
          <a:endParaRPr lang="en-US"/>
        </a:p>
      </dgm:t>
    </dgm:pt>
    <dgm:pt modelId="{5C13BC4F-C872-4681-B6FD-C1EE8333AC48}">
      <dgm:prSet/>
      <dgm:spPr/>
      <dgm:t>
        <a:bodyPr/>
        <a:lstStyle/>
        <a:p>
          <a:pPr>
            <a:lnSpc>
              <a:spcPct val="150000"/>
            </a:lnSpc>
          </a:pPr>
          <a:r>
            <a:rPr lang="hr-HR" dirty="0"/>
            <a:t>Nastaviti s plivanjem/trčanjem s Jane. </a:t>
          </a:r>
          <a:endParaRPr lang="en-US" dirty="0"/>
        </a:p>
      </dgm:t>
    </dgm:pt>
    <dgm:pt modelId="{B2344002-C51B-406B-BC95-FF3DDB395D33}" type="parTrans" cxnId="{C29BA25C-5D42-4797-8FB3-FD9BA2EAF40D}">
      <dgm:prSet/>
      <dgm:spPr/>
      <dgm:t>
        <a:bodyPr/>
        <a:lstStyle/>
        <a:p>
          <a:endParaRPr lang="en-US"/>
        </a:p>
      </dgm:t>
    </dgm:pt>
    <dgm:pt modelId="{DAB4E705-2779-46DA-95EE-2242116189F2}" type="sibTrans" cxnId="{C29BA25C-5D42-4797-8FB3-FD9BA2EAF40D}">
      <dgm:prSet/>
      <dgm:spPr/>
      <dgm:t>
        <a:bodyPr/>
        <a:lstStyle/>
        <a:p>
          <a:endParaRPr lang="en-US"/>
        </a:p>
      </dgm:t>
    </dgm:pt>
    <dgm:pt modelId="{5DA01638-DAFC-4BBC-BEC9-0FADF08DF5FC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dirty="0" err="1"/>
            <a:t>Pitati</a:t>
          </a:r>
          <a:r>
            <a:rPr lang="en-US" dirty="0"/>
            <a:t> Lisu </a:t>
          </a:r>
          <a:r>
            <a:rPr lang="en-US" dirty="0" err="1"/>
            <a:t>može</a:t>
          </a:r>
          <a:r>
            <a:rPr lang="en-US" dirty="0"/>
            <a:t> li </a:t>
          </a:r>
          <a:r>
            <a:rPr lang="en-US" dirty="0" err="1"/>
            <a:t>učiti</a:t>
          </a:r>
          <a:r>
            <a:rPr lang="en-US" dirty="0"/>
            <a:t> </a:t>
          </a:r>
          <a:r>
            <a:rPr lang="en-US" dirty="0" err="1"/>
            <a:t>samnom</a:t>
          </a:r>
          <a:r>
            <a:rPr lang="en-US" dirty="0"/>
            <a:t> za </a:t>
          </a:r>
          <a:r>
            <a:rPr lang="en-US" dirty="0" err="1"/>
            <a:t>ispit</a:t>
          </a:r>
          <a:r>
            <a:rPr lang="en-US" dirty="0"/>
            <a:t> </a:t>
          </a:r>
          <a:r>
            <a:rPr lang="en-US" dirty="0" err="1"/>
            <a:t>iz</a:t>
          </a:r>
          <a:r>
            <a:rPr lang="en-US" dirty="0"/>
            <a:t> </a:t>
          </a:r>
          <a:r>
            <a:rPr lang="en-US" dirty="0" err="1"/>
            <a:t>kemije</a:t>
          </a:r>
          <a:r>
            <a:rPr lang="en-US" dirty="0"/>
            <a:t>.</a:t>
          </a:r>
        </a:p>
      </dgm:t>
    </dgm:pt>
    <dgm:pt modelId="{E7AAE5EB-5101-4621-92BD-5FDFADBBD8CD}" type="parTrans" cxnId="{F406639D-1D3C-48F8-9412-0F3B9B203141}">
      <dgm:prSet/>
      <dgm:spPr/>
      <dgm:t>
        <a:bodyPr/>
        <a:lstStyle/>
        <a:p>
          <a:endParaRPr lang="en-US"/>
        </a:p>
      </dgm:t>
    </dgm:pt>
    <dgm:pt modelId="{13652BA6-D9BA-4395-A127-4B1B69A5C5D5}" type="sibTrans" cxnId="{F406639D-1D3C-48F8-9412-0F3B9B203141}">
      <dgm:prSet/>
      <dgm:spPr/>
      <dgm:t>
        <a:bodyPr/>
        <a:lstStyle/>
        <a:p>
          <a:endParaRPr lang="en-US"/>
        </a:p>
      </dgm:t>
    </dgm:pt>
    <dgm:pt modelId="{5908DB8A-D523-46F5-A6FE-2C99C843CDD5}">
      <dgm:prSet/>
      <dgm:spPr/>
      <dgm:t>
        <a:bodyPr/>
        <a:lstStyle/>
        <a:p>
          <a:pPr>
            <a:lnSpc>
              <a:spcPct val="150000"/>
            </a:lnSpc>
          </a:pPr>
          <a:r>
            <a:rPr lang="hr-HR" dirty="0"/>
            <a:t>Ispunjavati listu zasluga (pozitivne izjave o sebi). </a:t>
          </a:r>
          <a:endParaRPr lang="en-US" dirty="0"/>
        </a:p>
      </dgm:t>
    </dgm:pt>
    <dgm:pt modelId="{12C89D7F-6A47-4201-AED6-63C2E4D152CE}" type="parTrans" cxnId="{611EE7F3-6C8F-4FF5-8071-BB19357560FF}">
      <dgm:prSet/>
      <dgm:spPr/>
      <dgm:t>
        <a:bodyPr/>
        <a:lstStyle/>
        <a:p>
          <a:endParaRPr lang="en-US"/>
        </a:p>
      </dgm:t>
    </dgm:pt>
    <dgm:pt modelId="{7D9EA4D6-B725-4572-82BE-292B5A7C5930}" type="sibTrans" cxnId="{611EE7F3-6C8F-4FF5-8071-BB19357560FF}">
      <dgm:prSet/>
      <dgm:spPr/>
      <dgm:t>
        <a:bodyPr/>
        <a:lstStyle/>
        <a:p>
          <a:endParaRPr lang="en-US"/>
        </a:p>
      </dgm:t>
    </dgm:pt>
    <dgm:pt modelId="{B2E2CC30-E90E-4D90-8666-71946A7598EA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dirty="0" err="1"/>
            <a:t>Ispuniti</a:t>
          </a:r>
          <a:r>
            <a:rPr lang="en-US" dirty="0"/>
            <a:t> </a:t>
          </a:r>
          <a:r>
            <a:rPr lang="en-US" dirty="0" err="1"/>
            <a:t>prve</a:t>
          </a:r>
          <a:r>
            <a:rPr lang="en-US" dirty="0"/>
            <a:t> </a:t>
          </a:r>
          <a:r>
            <a:rPr lang="en-US" dirty="0" err="1"/>
            <a:t>četiri</a:t>
          </a:r>
          <a:r>
            <a:rPr lang="en-US" dirty="0"/>
            <a:t> </a:t>
          </a:r>
          <a:r>
            <a:rPr lang="en-US" dirty="0" err="1"/>
            <a:t>kolone</a:t>
          </a:r>
          <a:r>
            <a:rPr lang="en-US" dirty="0"/>
            <a:t> </a:t>
          </a:r>
          <a:r>
            <a:rPr lang="en-US" dirty="0" err="1"/>
            <a:t>zapisa</a:t>
          </a:r>
          <a:r>
            <a:rPr lang="en-US" dirty="0"/>
            <a:t> </a:t>
          </a:r>
          <a:r>
            <a:rPr lang="en-US" dirty="0" err="1"/>
            <a:t>disfunkcionalnih</a:t>
          </a:r>
          <a:r>
            <a:rPr lang="en-US" dirty="0"/>
            <a:t> </a:t>
          </a:r>
          <a:r>
            <a:rPr lang="en-US" dirty="0" err="1"/>
            <a:t>misli</a:t>
          </a:r>
          <a:r>
            <a:rPr lang="en-US" dirty="0"/>
            <a:t> </a:t>
          </a:r>
          <a:r>
            <a:rPr lang="en-US" dirty="0" err="1"/>
            <a:t>jednom</a:t>
          </a:r>
          <a:r>
            <a:rPr lang="en-US" dirty="0"/>
            <a:t> </a:t>
          </a:r>
          <a:r>
            <a:rPr lang="en-US" dirty="0" err="1"/>
            <a:t>dnevno</a:t>
          </a:r>
          <a:r>
            <a:rPr lang="en-US" dirty="0"/>
            <a:t> </a:t>
          </a:r>
          <a:r>
            <a:rPr lang="en-US" dirty="0" err="1"/>
            <a:t>kad</a:t>
          </a:r>
          <a:r>
            <a:rPr lang="en-US" dirty="0"/>
            <a:t> mi se </a:t>
          </a:r>
          <a:r>
            <a:rPr lang="en-US" dirty="0" err="1"/>
            <a:t>raspoloženje</a:t>
          </a:r>
          <a:r>
            <a:rPr lang="en-US" dirty="0"/>
            <a:t> </a:t>
          </a:r>
          <a:r>
            <a:rPr lang="en-US" dirty="0" err="1"/>
            <a:t>pogorša</a:t>
          </a:r>
          <a:r>
            <a:rPr lang="en-US" dirty="0"/>
            <a:t>.</a:t>
          </a:r>
        </a:p>
      </dgm:t>
    </dgm:pt>
    <dgm:pt modelId="{5F3B4CB5-6810-4DC0-81B3-B1B766F90486}" type="parTrans" cxnId="{2B7CB616-4D72-463B-9486-9DD3ECE32869}">
      <dgm:prSet/>
      <dgm:spPr/>
      <dgm:t>
        <a:bodyPr/>
        <a:lstStyle/>
        <a:p>
          <a:endParaRPr lang="en-US"/>
        </a:p>
      </dgm:t>
    </dgm:pt>
    <dgm:pt modelId="{8C86C084-1E86-41E4-8F14-C94774BA3D0E}" type="sibTrans" cxnId="{2B7CB616-4D72-463B-9486-9DD3ECE32869}">
      <dgm:prSet/>
      <dgm:spPr/>
      <dgm:t>
        <a:bodyPr/>
        <a:lstStyle/>
        <a:p>
          <a:endParaRPr lang="en-US"/>
        </a:p>
      </dgm:t>
    </dgm:pt>
    <dgm:pt modelId="{685C1A3D-72F2-F248-8D42-ECF5E8CE5791}" type="pres">
      <dgm:prSet presAssocID="{79C742F8-DC2A-4302-A617-F23C045F807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4EEFD0B-165A-FE4E-9A3B-904CDF5F2245}" type="pres">
      <dgm:prSet presAssocID="{4BFDD3C0-9133-4C16-9E39-E93EF758A8D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1FA0A0-BE43-0B40-8219-54219BD41676}" type="pres">
      <dgm:prSet presAssocID="{4BFDD3C0-9133-4C16-9E39-E93EF758A8D9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A34603-9531-D843-905D-6B8073ABD654}" type="presOf" srcId="{79C742F8-DC2A-4302-A617-F23C045F8079}" destId="{685C1A3D-72F2-F248-8D42-ECF5E8CE5791}" srcOrd="0" destOrd="0" presId="urn:microsoft.com/office/officeart/2005/8/layout/vList2"/>
    <dgm:cxn modelId="{0E7429CB-CC3E-9E45-B3D1-4A4C2C01E927}" type="presOf" srcId="{5C13BC4F-C872-4681-B6FD-C1EE8333AC48}" destId="{321FA0A0-BE43-0B40-8219-54219BD41676}" srcOrd="0" destOrd="1" presId="urn:microsoft.com/office/officeart/2005/8/layout/vList2"/>
    <dgm:cxn modelId="{F406639D-1D3C-48F8-9412-0F3B9B203141}" srcId="{4BFDD3C0-9133-4C16-9E39-E93EF758A8D9}" destId="{5DA01638-DAFC-4BBC-BEC9-0FADF08DF5FC}" srcOrd="2" destOrd="0" parTransId="{E7AAE5EB-5101-4621-92BD-5FDFADBBD8CD}" sibTransId="{13652BA6-D9BA-4395-A127-4B1B69A5C5D5}"/>
    <dgm:cxn modelId="{5EEA50CA-5027-1F45-8C9A-D04481551A9C}" type="presOf" srcId="{5908DB8A-D523-46F5-A6FE-2C99C843CDD5}" destId="{321FA0A0-BE43-0B40-8219-54219BD41676}" srcOrd="0" destOrd="3" presId="urn:microsoft.com/office/officeart/2005/8/layout/vList2"/>
    <dgm:cxn modelId="{FAE47A38-242F-D349-B1E8-AB2D3ADB5D3F}" type="presOf" srcId="{5DA01638-DAFC-4BBC-BEC9-0FADF08DF5FC}" destId="{321FA0A0-BE43-0B40-8219-54219BD41676}" srcOrd="0" destOrd="2" presId="urn:microsoft.com/office/officeart/2005/8/layout/vList2"/>
    <dgm:cxn modelId="{FCEBC26E-92E2-7F4B-A86D-51C76562D4A5}" type="presOf" srcId="{4BFDD3C0-9133-4C16-9E39-E93EF758A8D9}" destId="{84EEFD0B-165A-FE4E-9A3B-904CDF5F2245}" srcOrd="0" destOrd="0" presId="urn:microsoft.com/office/officeart/2005/8/layout/vList2"/>
    <dgm:cxn modelId="{2B7CB616-4D72-463B-9486-9DD3ECE32869}" srcId="{4BFDD3C0-9133-4C16-9E39-E93EF758A8D9}" destId="{B2E2CC30-E90E-4D90-8666-71946A7598EA}" srcOrd="4" destOrd="0" parTransId="{5F3B4CB5-6810-4DC0-81B3-B1B766F90486}" sibTransId="{8C86C084-1E86-41E4-8F14-C94774BA3D0E}"/>
    <dgm:cxn modelId="{3C214CE1-BC54-4F0F-B3C3-5C8F19E91A46}" srcId="{4BFDD3C0-9133-4C16-9E39-E93EF758A8D9}" destId="{DF7E6AE6-1D7B-4279-92A4-3CFBD2887B2B}" srcOrd="0" destOrd="0" parTransId="{997FC7E2-3641-4956-A2FB-FFCCA04359B2}" sibTransId="{BFECB92A-9496-48BA-9D60-A6173D5181B4}"/>
    <dgm:cxn modelId="{062097CD-1065-5744-8870-6C8819092D10}" type="presOf" srcId="{DF7E6AE6-1D7B-4279-92A4-3CFBD2887B2B}" destId="{321FA0A0-BE43-0B40-8219-54219BD41676}" srcOrd="0" destOrd="0" presId="urn:microsoft.com/office/officeart/2005/8/layout/vList2"/>
    <dgm:cxn modelId="{611EE7F3-6C8F-4FF5-8071-BB19357560FF}" srcId="{4BFDD3C0-9133-4C16-9E39-E93EF758A8D9}" destId="{5908DB8A-D523-46F5-A6FE-2C99C843CDD5}" srcOrd="3" destOrd="0" parTransId="{12C89D7F-6A47-4201-AED6-63C2E4D152CE}" sibTransId="{7D9EA4D6-B725-4572-82BE-292B5A7C5930}"/>
    <dgm:cxn modelId="{E4F19FE5-6572-E142-801A-B3269186061A}" type="presOf" srcId="{B2E2CC30-E90E-4D90-8666-71946A7598EA}" destId="{321FA0A0-BE43-0B40-8219-54219BD41676}" srcOrd="0" destOrd="4" presId="urn:microsoft.com/office/officeart/2005/8/layout/vList2"/>
    <dgm:cxn modelId="{C29BA25C-5D42-4797-8FB3-FD9BA2EAF40D}" srcId="{4BFDD3C0-9133-4C16-9E39-E93EF758A8D9}" destId="{5C13BC4F-C872-4681-B6FD-C1EE8333AC48}" srcOrd="1" destOrd="0" parTransId="{B2344002-C51B-406B-BC95-FF3DDB395D33}" sibTransId="{DAB4E705-2779-46DA-95EE-2242116189F2}"/>
    <dgm:cxn modelId="{C16FC6CB-078C-4819-B920-441251626E82}" srcId="{79C742F8-DC2A-4302-A617-F23C045F8079}" destId="{4BFDD3C0-9133-4C16-9E39-E93EF758A8D9}" srcOrd="0" destOrd="0" parTransId="{CEE5BBF1-C4A6-437D-857B-CF1ACCB86CE6}" sibTransId="{7B432D96-B193-4C4D-864F-CD9C575AAB51}"/>
    <dgm:cxn modelId="{47EC9E84-7CCF-9144-BE52-AEB1264C3A5D}" type="presParOf" srcId="{685C1A3D-72F2-F248-8D42-ECF5E8CE5791}" destId="{84EEFD0B-165A-FE4E-9A3B-904CDF5F2245}" srcOrd="0" destOrd="0" presId="urn:microsoft.com/office/officeart/2005/8/layout/vList2"/>
    <dgm:cxn modelId="{98D63811-20EB-7F4F-88D1-1B309746963C}" type="presParOf" srcId="{685C1A3D-72F2-F248-8D42-ECF5E8CE5791}" destId="{321FA0A0-BE43-0B40-8219-54219BD4167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8A71B2D-F5AD-404D-8C19-4DDF20DE269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124F074-DA85-49C9-9D4D-135108061E09}">
      <dgm:prSet/>
      <dgm:spPr/>
      <dgm:t>
        <a:bodyPr/>
        <a:lstStyle/>
        <a:p>
          <a:r>
            <a:rPr lang="en-GB"/>
            <a:t>Praktični problem</a:t>
          </a:r>
          <a:endParaRPr lang="en-US"/>
        </a:p>
      </dgm:t>
    </dgm:pt>
    <dgm:pt modelId="{B764C970-FFEC-48CF-AA3F-F4845DE5D434}" type="parTrans" cxnId="{E45E02C9-DF01-4DFC-9065-AAFEAB8E5DB0}">
      <dgm:prSet/>
      <dgm:spPr/>
      <dgm:t>
        <a:bodyPr/>
        <a:lstStyle/>
        <a:p>
          <a:endParaRPr lang="en-US"/>
        </a:p>
      </dgm:t>
    </dgm:pt>
    <dgm:pt modelId="{CFE8582C-E267-42B9-AB6B-E348F7B7C810}" type="sibTrans" cxnId="{E45E02C9-DF01-4DFC-9065-AAFEAB8E5DB0}">
      <dgm:prSet/>
      <dgm:spPr/>
      <dgm:t>
        <a:bodyPr/>
        <a:lstStyle/>
        <a:p>
          <a:endParaRPr lang="en-US"/>
        </a:p>
      </dgm:t>
    </dgm:pt>
    <dgm:pt modelId="{15D08248-CB59-47AE-8C5D-6BAC5291A7EC}">
      <dgm:prSet/>
      <dgm:spPr/>
      <dgm:t>
        <a:bodyPr/>
        <a:lstStyle/>
        <a:p>
          <a:r>
            <a:rPr lang="en-GB"/>
            <a:t>Psihološki problem</a:t>
          </a:r>
          <a:endParaRPr lang="en-US"/>
        </a:p>
      </dgm:t>
    </dgm:pt>
    <dgm:pt modelId="{45BF2036-E1D5-4F45-A3FE-145F0017F310}" type="parTrans" cxnId="{F6A7FB0F-BE74-44D8-88E0-512CE8AD3FE2}">
      <dgm:prSet/>
      <dgm:spPr/>
      <dgm:t>
        <a:bodyPr/>
        <a:lstStyle/>
        <a:p>
          <a:endParaRPr lang="en-US"/>
        </a:p>
      </dgm:t>
    </dgm:pt>
    <dgm:pt modelId="{FDB0AAAB-2451-4FC3-ADF8-57A0816BDEF5}" type="sibTrans" cxnId="{F6A7FB0F-BE74-44D8-88E0-512CE8AD3FE2}">
      <dgm:prSet/>
      <dgm:spPr/>
      <dgm:t>
        <a:bodyPr/>
        <a:lstStyle/>
        <a:p>
          <a:endParaRPr lang="en-US"/>
        </a:p>
      </dgm:t>
    </dgm:pt>
    <dgm:pt modelId="{4BEE0231-44D2-4470-903D-3470F2381E1B}">
      <dgm:prSet/>
      <dgm:spPr/>
      <dgm:t>
        <a:bodyPr/>
        <a:lstStyle/>
        <a:p>
          <a:r>
            <a:rPr lang="en-GB"/>
            <a:t>Psihološki problem maskirani u praktične</a:t>
          </a:r>
          <a:endParaRPr lang="en-US"/>
        </a:p>
      </dgm:t>
    </dgm:pt>
    <dgm:pt modelId="{6EC55B41-4C8C-43AA-AF35-9493F7115480}" type="parTrans" cxnId="{AA9DACE7-9854-4AC1-9497-6B04F8252D8E}">
      <dgm:prSet/>
      <dgm:spPr/>
      <dgm:t>
        <a:bodyPr/>
        <a:lstStyle/>
        <a:p>
          <a:endParaRPr lang="en-US"/>
        </a:p>
      </dgm:t>
    </dgm:pt>
    <dgm:pt modelId="{BFC4BA6C-F73B-4D18-9C31-80172A630483}" type="sibTrans" cxnId="{AA9DACE7-9854-4AC1-9497-6B04F8252D8E}">
      <dgm:prSet/>
      <dgm:spPr/>
      <dgm:t>
        <a:bodyPr/>
        <a:lstStyle/>
        <a:p>
          <a:endParaRPr lang="en-US"/>
        </a:p>
      </dgm:t>
    </dgm:pt>
    <dgm:pt modelId="{4A39CB14-C4C0-4310-960E-22A702970C9E}">
      <dgm:prSet/>
      <dgm:spPr/>
      <dgm:t>
        <a:bodyPr/>
        <a:lstStyle/>
        <a:p>
          <a:r>
            <a:rPr lang="en-GB"/>
            <a:t>Problemi vezani za terapeutove misli</a:t>
          </a:r>
          <a:endParaRPr lang="en-US"/>
        </a:p>
      </dgm:t>
    </dgm:pt>
    <dgm:pt modelId="{9279CA0F-37AA-4D66-B435-9BA07EE290F4}" type="parTrans" cxnId="{1E253252-A427-4471-8FD9-3B4DE4A6B250}">
      <dgm:prSet/>
      <dgm:spPr/>
      <dgm:t>
        <a:bodyPr/>
        <a:lstStyle/>
        <a:p>
          <a:endParaRPr lang="en-US"/>
        </a:p>
      </dgm:t>
    </dgm:pt>
    <dgm:pt modelId="{A264D4E3-6C50-43A0-A10D-B3A987E3BBBE}" type="sibTrans" cxnId="{1E253252-A427-4471-8FD9-3B4DE4A6B250}">
      <dgm:prSet/>
      <dgm:spPr/>
      <dgm:t>
        <a:bodyPr/>
        <a:lstStyle/>
        <a:p>
          <a:endParaRPr lang="en-US"/>
        </a:p>
      </dgm:t>
    </dgm:pt>
    <dgm:pt modelId="{D58F2C72-2B76-F944-82C9-9D485335618C}" type="pres">
      <dgm:prSet presAssocID="{48A71B2D-F5AD-404D-8C19-4DDF20DE269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D90ACA7-6E94-C04D-9984-63E9F8DC6F12}" type="pres">
      <dgm:prSet presAssocID="{1124F074-DA85-49C9-9D4D-135108061E09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96A13C-D4D8-6D4E-9B44-01139D77921F}" type="pres">
      <dgm:prSet presAssocID="{CFE8582C-E267-42B9-AB6B-E348F7B7C810}" presName="spacer" presStyleCnt="0"/>
      <dgm:spPr/>
    </dgm:pt>
    <dgm:pt modelId="{92281D5A-34C5-A349-A06F-CD6DCA567F60}" type="pres">
      <dgm:prSet presAssocID="{15D08248-CB59-47AE-8C5D-6BAC5291A7E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9DEA4D-E838-B648-BA9B-50DCAE872651}" type="pres">
      <dgm:prSet presAssocID="{FDB0AAAB-2451-4FC3-ADF8-57A0816BDEF5}" presName="spacer" presStyleCnt="0"/>
      <dgm:spPr/>
    </dgm:pt>
    <dgm:pt modelId="{1829F0C2-126F-BD44-8580-4C4075F1090E}" type="pres">
      <dgm:prSet presAssocID="{4BEE0231-44D2-4470-903D-3470F2381E1B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68C19B-33C5-AF4B-8DD2-1686F603D665}" type="pres">
      <dgm:prSet presAssocID="{BFC4BA6C-F73B-4D18-9C31-80172A630483}" presName="spacer" presStyleCnt="0"/>
      <dgm:spPr/>
    </dgm:pt>
    <dgm:pt modelId="{D512257A-7DFD-5644-B894-87E6E527D31B}" type="pres">
      <dgm:prSet presAssocID="{4A39CB14-C4C0-4310-960E-22A702970C9E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A6B0D01-25FB-EE4A-81EC-27D3F210536E}" type="presOf" srcId="{4BEE0231-44D2-4470-903D-3470F2381E1B}" destId="{1829F0C2-126F-BD44-8580-4C4075F1090E}" srcOrd="0" destOrd="0" presId="urn:microsoft.com/office/officeart/2005/8/layout/vList2"/>
    <dgm:cxn modelId="{3BA8B10E-4A22-5347-8AE9-B6A0FA8D219B}" type="presOf" srcId="{1124F074-DA85-49C9-9D4D-135108061E09}" destId="{2D90ACA7-6E94-C04D-9984-63E9F8DC6F12}" srcOrd="0" destOrd="0" presId="urn:microsoft.com/office/officeart/2005/8/layout/vList2"/>
    <dgm:cxn modelId="{082394B8-04DD-6341-99E1-3D139B2420AA}" type="presOf" srcId="{4A39CB14-C4C0-4310-960E-22A702970C9E}" destId="{D512257A-7DFD-5644-B894-87E6E527D31B}" srcOrd="0" destOrd="0" presId="urn:microsoft.com/office/officeart/2005/8/layout/vList2"/>
    <dgm:cxn modelId="{1E253252-A427-4471-8FD9-3B4DE4A6B250}" srcId="{48A71B2D-F5AD-404D-8C19-4DDF20DE2690}" destId="{4A39CB14-C4C0-4310-960E-22A702970C9E}" srcOrd="3" destOrd="0" parTransId="{9279CA0F-37AA-4D66-B435-9BA07EE290F4}" sibTransId="{A264D4E3-6C50-43A0-A10D-B3A987E3BBBE}"/>
    <dgm:cxn modelId="{E45E02C9-DF01-4DFC-9065-AAFEAB8E5DB0}" srcId="{48A71B2D-F5AD-404D-8C19-4DDF20DE2690}" destId="{1124F074-DA85-49C9-9D4D-135108061E09}" srcOrd="0" destOrd="0" parTransId="{B764C970-FFEC-48CF-AA3F-F4845DE5D434}" sibTransId="{CFE8582C-E267-42B9-AB6B-E348F7B7C810}"/>
    <dgm:cxn modelId="{F6A7FB0F-BE74-44D8-88E0-512CE8AD3FE2}" srcId="{48A71B2D-F5AD-404D-8C19-4DDF20DE2690}" destId="{15D08248-CB59-47AE-8C5D-6BAC5291A7EC}" srcOrd="1" destOrd="0" parTransId="{45BF2036-E1D5-4F45-A3FE-145F0017F310}" sibTransId="{FDB0AAAB-2451-4FC3-ADF8-57A0816BDEF5}"/>
    <dgm:cxn modelId="{AA9DACE7-9854-4AC1-9497-6B04F8252D8E}" srcId="{48A71B2D-F5AD-404D-8C19-4DDF20DE2690}" destId="{4BEE0231-44D2-4470-903D-3470F2381E1B}" srcOrd="2" destOrd="0" parTransId="{6EC55B41-4C8C-43AA-AF35-9493F7115480}" sibTransId="{BFC4BA6C-F73B-4D18-9C31-80172A630483}"/>
    <dgm:cxn modelId="{BDFAC144-AC51-0C41-AC02-8159D9FC6650}" type="presOf" srcId="{48A71B2D-F5AD-404D-8C19-4DDF20DE2690}" destId="{D58F2C72-2B76-F944-82C9-9D485335618C}" srcOrd="0" destOrd="0" presId="urn:microsoft.com/office/officeart/2005/8/layout/vList2"/>
    <dgm:cxn modelId="{2BDDA541-DDC2-4245-98DA-982DE7ADA2AF}" type="presOf" srcId="{15D08248-CB59-47AE-8C5D-6BAC5291A7EC}" destId="{92281D5A-34C5-A349-A06F-CD6DCA567F60}" srcOrd="0" destOrd="0" presId="urn:microsoft.com/office/officeart/2005/8/layout/vList2"/>
    <dgm:cxn modelId="{2F8B56C0-5E26-CA4A-8878-7E491FDCF12A}" type="presParOf" srcId="{D58F2C72-2B76-F944-82C9-9D485335618C}" destId="{2D90ACA7-6E94-C04D-9984-63E9F8DC6F12}" srcOrd="0" destOrd="0" presId="urn:microsoft.com/office/officeart/2005/8/layout/vList2"/>
    <dgm:cxn modelId="{DF07F793-960B-6343-86E9-F2455C66BAB7}" type="presParOf" srcId="{D58F2C72-2B76-F944-82C9-9D485335618C}" destId="{7896A13C-D4D8-6D4E-9B44-01139D77921F}" srcOrd="1" destOrd="0" presId="urn:microsoft.com/office/officeart/2005/8/layout/vList2"/>
    <dgm:cxn modelId="{D9670571-6FF6-3F41-BFBD-56D314F8AC63}" type="presParOf" srcId="{D58F2C72-2B76-F944-82C9-9D485335618C}" destId="{92281D5A-34C5-A349-A06F-CD6DCA567F60}" srcOrd="2" destOrd="0" presId="urn:microsoft.com/office/officeart/2005/8/layout/vList2"/>
    <dgm:cxn modelId="{211BB117-F0FE-794D-A693-A6FB5A8A8A4C}" type="presParOf" srcId="{D58F2C72-2B76-F944-82C9-9D485335618C}" destId="{779DEA4D-E838-B648-BA9B-50DCAE872651}" srcOrd="3" destOrd="0" presId="urn:microsoft.com/office/officeart/2005/8/layout/vList2"/>
    <dgm:cxn modelId="{D29FB18B-05A3-3246-A206-768FEEE6E708}" type="presParOf" srcId="{D58F2C72-2B76-F944-82C9-9D485335618C}" destId="{1829F0C2-126F-BD44-8580-4C4075F1090E}" srcOrd="4" destOrd="0" presId="urn:microsoft.com/office/officeart/2005/8/layout/vList2"/>
    <dgm:cxn modelId="{2EED3F4B-AF3F-4646-AB8B-71A24F479EDB}" type="presParOf" srcId="{D58F2C72-2B76-F944-82C9-9D485335618C}" destId="{8868C19B-33C5-AF4B-8DD2-1686F603D665}" srcOrd="5" destOrd="0" presId="urn:microsoft.com/office/officeart/2005/8/layout/vList2"/>
    <dgm:cxn modelId="{C230B50E-1DB5-FF4F-919C-BAD680FFD209}" type="presParOf" srcId="{D58F2C72-2B76-F944-82C9-9D485335618C}" destId="{D512257A-7DFD-5644-B894-87E6E527D31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526D8E-83F8-1047-9CBB-94FC9887AF0C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3DDD7A3-F6CB-D246-9D7F-7286FFD2C2DF}">
      <dgm:prSet phldrT="[Text]"/>
      <dgm:spPr/>
      <dgm:t>
        <a:bodyPr/>
        <a:lstStyle/>
        <a:p>
          <a:r>
            <a:rPr lang="en-GB"/>
            <a:t>Izvršavanje zadaće u posljednjem trenutku</a:t>
          </a:r>
        </a:p>
      </dgm:t>
    </dgm:pt>
    <dgm:pt modelId="{3B03763B-9C42-E14B-9B6D-708B8C9F2645}" type="parTrans" cxnId="{782DAE0B-EC49-EF45-B9DA-41C2B083C189}">
      <dgm:prSet/>
      <dgm:spPr/>
      <dgm:t>
        <a:bodyPr/>
        <a:lstStyle/>
        <a:p>
          <a:endParaRPr lang="en-GB" sz="2800"/>
        </a:p>
      </dgm:t>
    </dgm:pt>
    <dgm:pt modelId="{7042AF2D-13A0-0940-AA98-83365EE18FA0}" type="sibTrans" cxnId="{782DAE0B-EC49-EF45-B9DA-41C2B083C189}">
      <dgm:prSet/>
      <dgm:spPr/>
      <dgm:t>
        <a:bodyPr/>
        <a:lstStyle/>
        <a:p>
          <a:endParaRPr lang="en-GB"/>
        </a:p>
      </dgm:t>
    </dgm:pt>
    <dgm:pt modelId="{55169533-42E6-FC4F-907C-D99D0B192F73}">
      <dgm:prSet phldrT="[Text]"/>
      <dgm:spPr/>
      <dgm:t>
        <a:bodyPr/>
        <a:lstStyle/>
        <a:p>
          <a:r>
            <a:rPr lang="en-GB"/>
            <a:t>Zaboravljanje objašnjenja za zadaću</a:t>
          </a:r>
        </a:p>
      </dgm:t>
    </dgm:pt>
    <dgm:pt modelId="{7ABB0CB7-BD49-AB46-BA93-50131B7C71E3}" type="parTrans" cxnId="{6B80A9F0-42C1-CC42-A6CE-0C6E0CB127B0}">
      <dgm:prSet/>
      <dgm:spPr/>
      <dgm:t>
        <a:bodyPr/>
        <a:lstStyle/>
        <a:p>
          <a:endParaRPr lang="en-GB" sz="2800"/>
        </a:p>
      </dgm:t>
    </dgm:pt>
    <dgm:pt modelId="{DBC39CBA-C1FB-D64E-A819-7BFE5E33B1AD}" type="sibTrans" cxnId="{6B80A9F0-42C1-CC42-A6CE-0C6E0CB127B0}">
      <dgm:prSet/>
      <dgm:spPr/>
      <dgm:t>
        <a:bodyPr/>
        <a:lstStyle/>
        <a:p>
          <a:endParaRPr lang="en-GB"/>
        </a:p>
      </dgm:t>
    </dgm:pt>
    <dgm:pt modelId="{AE225E25-4D34-534B-8BE4-90BE7865F341}">
      <dgm:prSet phldrT="[Text]"/>
      <dgm:spPr/>
      <dgm:t>
        <a:bodyPr/>
        <a:lstStyle/>
        <a:p>
          <a:r>
            <a:rPr lang="en-GB"/>
            <a:t>Neorganiziranost</a:t>
          </a:r>
        </a:p>
      </dgm:t>
    </dgm:pt>
    <dgm:pt modelId="{EF9C9A0C-55FD-694D-85E7-0A5C796B73EC}" type="parTrans" cxnId="{1B2F98AF-F73A-AD41-A4C5-EA0FBD19FFFB}">
      <dgm:prSet/>
      <dgm:spPr/>
      <dgm:t>
        <a:bodyPr/>
        <a:lstStyle/>
        <a:p>
          <a:endParaRPr lang="en-GB" sz="2800"/>
        </a:p>
      </dgm:t>
    </dgm:pt>
    <dgm:pt modelId="{950102D3-AA49-1741-80DC-CFD0219DE7D8}" type="sibTrans" cxnId="{1B2F98AF-F73A-AD41-A4C5-EA0FBD19FFFB}">
      <dgm:prSet/>
      <dgm:spPr/>
      <dgm:t>
        <a:bodyPr/>
        <a:lstStyle/>
        <a:p>
          <a:endParaRPr lang="en-GB"/>
        </a:p>
      </dgm:t>
    </dgm:pt>
    <dgm:pt modelId="{F4D1C65D-5E99-9C41-9467-6DD3FF680A8A}">
      <dgm:prSet phldrT="[Text]"/>
      <dgm:spPr/>
      <dgm:t>
        <a:bodyPr/>
        <a:lstStyle/>
        <a:p>
          <a:r>
            <a:rPr lang="en-GB"/>
            <a:t>Teškoće sa zadaćom</a:t>
          </a:r>
        </a:p>
      </dgm:t>
    </dgm:pt>
    <dgm:pt modelId="{1C9C6735-874B-C544-8950-DF07F6DCF8EB}" type="parTrans" cxnId="{E6C68CE9-F101-0D41-BFA1-8F6A4FD093F1}">
      <dgm:prSet/>
      <dgm:spPr/>
      <dgm:t>
        <a:bodyPr/>
        <a:lstStyle/>
        <a:p>
          <a:endParaRPr lang="en-GB" sz="2800"/>
        </a:p>
      </dgm:t>
    </dgm:pt>
    <dgm:pt modelId="{56E77241-E734-174B-A9D3-351FA21528C5}" type="sibTrans" cxnId="{E6C68CE9-F101-0D41-BFA1-8F6A4FD093F1}">
      <dgm:prSet/>
      <dgm:spPr/>
      <dgm:t>
        <a:bodyPr/>
        <a:lstStyle/>
        <a:p>
          <a:endParaRPr lang="en-GB"/>
        </a:p>
      </dgm:t>
    </dgm:pt>
    <dgm:pt modelId="{5F2A905B-EA17-7B48-A3C8-CBB8C05B1A21}" type="pres">
      <dgm:prSet presAssocID="{59526D8E-83F8-1047-9CBB-94FC9887AF0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6DF531-515F-BA4E-B5D4-3DF43F3448CD}" type="pres">
      <dgm:prSet presAssocID="{59526D8E-83F8-1047-9CBB-94FC9887AF0C}" presName="dummyMaxCanvas" presStyleCnt="0">
        <dgm:presLayoutVars/>
      </dgm:prSet>
      <dgm:spPr/>
    </dgm:pt>
    <dgm:pt modelId="{D8855935-7B1B-E14E-8F4C-FA67B6F6E4A4}" type="pres">
      <dgm:prSet presAssocID="{59526D8E-83F8-1047-9CBB-94FC9887AF0C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6D0B2F-3844-2142-9C22-68ECAE48979A}" type="pres">
      <dgm:prSet presAssocID="{59526D8E-83F8-1047-9CBB-94FC9887AF0C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D6A2FA-DA15-944A-B65E-378CAB49257E}" type="pres">
      <dgm:prSet presAssocID="{59526D8E-83F8-1047-9CBB-94FC9887AF0C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AC8511-29D5-6F4A-B157-F5E7F80DBDCC}" type="pres">
      <dgm:prSet presAssocID="{59526D8E-83F8-1047-9CBB-94FC9887AF0C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FAFB67-9445-904B-B339-D4BF5AEFD5F7}" type="pres">
      <dgm:prSet presAssocID="{59526D8E-83F8-1047-9CBB-94FC9887AF0C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5A546E-8C51-294A-97BC-A7C532876A70}" type="pres">
      <dgm:prSet presAssocID="{59526D8E-83F8-1047-9CBB-94FC9887AF0C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052865-0AB5-834B-8C3F-EB0292836407}" type="pres">
      <dgm:prSet presAssocID="{59526D8E-83F8-1047-9CBB-94FC9887AF0C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6B7069-257D-A442-885E-A28E8D5483A4}" type="pres">
      <dgm:prSet presAssocID="{59526D8E-83F8-1047-9CBB-94FC9887AF0C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66964B-A4C2-D649-903B-3E600E2B60B1}" type="pres">
      <dgm:prSet presAssocID="{59526D8E-83F8-1047-9CBB-94FC9887AF0C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A596EB-3175-A241-A0F8-0073E5B5DF11}" type="pres">
      <dgm:prSet presAssocID="{59526D8E-83F8-1047-9CBB-94FC9887AF0C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FDE808-8ECF-D943-B704-DCCFF0B2664C}" type="pres">
      <dgm:prSet presAssocID="{59526D8E-83F8-1047-9CBB-94FC9887AF0C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2DAE0B-EC49-EF45-B9DA-41C2B083C189}" srcId="{59526D8E-83F8-1047-9CBB-94FC9887AF0C}" destId="{83DDD7A3-F6CB-D246-9D7F-7286FFD2C2DF}" srcOrd="0" destOrd="0" parTransId="{3B03763B-9C42-E14B-9B6D-708B8C9F2645}" sibTransId="{7042AF2D-13A0-0940-AA98-83365EE18FA0}"/>
    <dgm:cxn modelId="{B633E67B-2FFF-114B-B974-6A869C33B82C}" type="presOf" srcId="{83DDD7A3-F6CB-D246-9D7F-7286FFD2C2DF}" destId="{D8855935-7B1B-E14E-8F4C-FA67B6F6E4A4}" srcOrd="0" destOrd="0" presId="urn:microsoft.com/office/officeart/2005/8/layout/vProcess5"/>
    <dgm:cxn modelId="{2CEDE19D-C4B8-F547-B15E-B22D21415440}" type="presOf" srcId="{AE225E25-4D34-534B-8BE4-90BE7865F341}" destId="{A4A596EB-3175-A241-A0F8-0073E5B5DF11}" srcOrd="1" destOrd="0" presId="urn:microsoft.com/office/officeart/2005/8/layout/vProcess5"/>
    <dgm:cxn modelId="{33AFE98A-95F1-4649-8D15-9FA850F0C92A}" type="presOf" srcId="{AE225E25-4D34-534B-8BE4-90BE7865F341}" destId="{86D6A2FA-DA15-944A-B65E-378CAB49257E}" srcOrd="0" destOrd="0" presId="urn:microsoft.com/office/officeart/2005/8/layout/vProcess5"/>
    <dgm:cxn modelId="{A47F7263-2375-AF4D-89A2-E4F68C14B71F}" type="presOf" srcId="{83DDD7A3-F6CB-D246-9D7F-7286FFD2C2DF}" destId="{896B7069-257D-A442-885E-A28E8D5483A4}" srcOrd="1" destOrd="0" presId="urn:microsoft.com/office/officeart/2005/8/layout/vProcess5"/>
    <dgm:cxn modelId="{1B2F98AF-F73A-AD41-A4C5-EA0FBD19FFFB}" srcId="{59526D8E-83F8-1047-9CBB-94FC9887AF0C}" destId="{AE225E25-4D34-534B-8BE4-90BE7865F341}" srcOrd="2" destOrd="0" parTransId="{EF9C9A0C-55FD-694D-85E7-0A5C796B73EC}" sibTransId="{950102D3-AA49-1741-80DC-CFD0219DE7D8}"/>
    <dgm:cxn modelId="{C3F55FE7-0AE2-CA47-A88A-6C7D4A486288}" type="presOf" srcId="{DBC39CBA-C1FB-D64E-A819-7BFE5E33B1AD}" destId="{BC5A546E-8C51-294A-97BC-A7C532876A70}" srcOrd="0" destOrd="0" presId="urn:microsoft.com/office/officeart/2005/8/layout/vProcess5"/>
    <dgm:cxn modelId="{E6C68CE9-F101-0D41-BFA1-8F6A4FD093F1}" srcId="{59526D8E-83F8-1047-9CBB-94FC9887AF0C}" destId="{F4D1C65D-5E99-9C41-9467-6DD3FF680A8A}" srcOrd="3" destOrd="0" parTransId="{1C9C6735-874B-C544-8950-DF07F6DCF8EB}" sibTransId="{56E77241-E734-174B-A9D3-351FA21528C5}"/>
    <dgm:cxn modelId="{D5743FE5-5474-794A-BCB6-5943ED0053D6}" type="presOf" srcId="{7042AF2D-13A0-0940-AA98-83365EE18FA0}" destId="{82FAFB67-9445-904B-B339-D4BF5AEFD5F7}" srcOrd="0" destOrd="0" presId="urn:microsoft.com/office/officeart/2005/8/layout/vProcess5"/>
    <dgm:cxn modelId="{27A254C9-6EC5-FB4C-9746-F38B48AFBA49}" type="presOf" srcId="{55169533-42E6-FC4F-907C-D99D0B192F73}" destId="{DC6D0B2F-3844-2142-9C22-68ECAE48979A}" srcOrd="0" destOrd="0" presId="urn:microsoft.com/office/officeart/2005/8/layout/vProcess5"/>
    <dgm:cxn modelId="{81E9EE85-3CEE-DB4B-A183-F966BC01E018}" type="presOf" srcId="{59526D8E-83F8-1047-9CBB-94FC9887AF0C}" destId="{5F2A905B-EA17-7B48-A3C8-CBB8C05B1A21}" srcOrd="0" destOrd="0" presId="urn:microsoft.com/office/officeart/2005/8/layout/vProcess5"/>
    <dgm:cxn modelId="{6B80A9F0-42C1-CC42-A6CE-0C6E0CB127B0}" srcId="{59526D8E-83F8-1047-9CBB-94FC9887AF0C}" destId="{55169533-42E6-FC4F-907C-D99D0B192F73}" srcOrd="1" destOrd="0" parTransId="{7ABB0CB7-BD49-AB46-BA93-50131B7C71E3}" sibTransId="{DBC39CBA-C1FB-D64E-A819-7BFE5E33B1AD}"/>
    <dgm:cxn modelId="{79209FA3-B819-F946-A9BD-6B1B630448B0}" type="presOf" srcId="{F4D1C65D-5E99-9C41-9467-6DD3FF680A8A}" destId="{E9AC8511-29D5-6F4A-B157-F5E7F80DBDCC}" srcOrd="0" destOrd="0" presId="urn:microsoft.com/office/officeart/2005/8/layout/vProcess5"/>
    <dgm:cxn modelId="{D82322E9-5B63-A547-8ECD-1AB9A0095497}" type="presOf" srcId="{F4D1C65D-5E99-9C41-9467-6DD3FF680A8A}" destId="{19FDE808-8ECF-D943-B704-DCCFF0B2664C}" srcOrd="1" destOrd="0" presId="urn:microsoft.com/office/officeart/2005/8/layout/vProcess5"/>
    <dgm:cxn modelId="{0E535DDD-EAB7-964D-9089-63C8FFCE12E8}" type="presOf" srcId="{55169533-42E6-FC4F-907C-D99D0B192F73}" destId="{D066964B-A4C2-D649-903B-3E600E2B60B1}" srcOrd="1" destOrd="0" presId="urn:microsoft.com/office/officeart/2005/8/layout/vProcess5"/>
    <dgm:cxn modelId="{7AD99364-69BC-A647-B80A-BC3D06327462}" type="presOf" srcId="{950102D3-AA49-1741-80DC-CFD0219DE7D8}" destId="{95052865-0AB5-834B-8C3F-EB0292836407}" srcOrd="0" destOrd="0" presId="urn:microsoft.com/office/officeart/2005/8/layout/vProcess5"/>
    <dgm:cxn modelId="{CDB95A2E-92C4-CE49-A65C-7CE989E20474}" type="presParOf" srcId="{5F2A905B-EA17-7B48-A3C8-CBB8C05B1A21}" destId="{1D6DF531-515F-BA4E-B5D4-3DF43F3448CD}" srcOrd="0" destOrd="0" presId="urn:microsoft.com/office/officeart/2005/8/layout/vProcess5"/>
    <dgm:cxn modelId="{5AE4989A-CDD3-1D4E-AE4D-68A49AE2CF4E}" type="presParOf" srcId="{5F2A905B-EA17-7B48-A3C8-CBB8C05B1A21}" destId="{D8855935-7B1B-E14E-8F4C-FA67B6F6E4A4}" srcOrd="1" destOrd="0" presId="urn:microsoft.com/office/officeart/2005/8/layout/vProcess5"/>
    <dgm:cxn modelId="{F53EBC7B-F3FB-B44C-9E20-42BE334ED602}" type="presParOf" srcId="{5F2A905B-EA17-7B48-A3C8-CBB8C05B1A21}" destId="{DC6D0B2F-3844-2142-9C22-68ECAE48979A}" srcOrd="2" destOrd="0" presId="urn:microsoft.com/office/officeart/2005/8/layout/vProcess5"/>
    <dgm:cxn modelId="{8AA7D09E-94A7-ED45-9613-69F6DB344A48}" type="presParOf" srcId="{5F2A905B-EA17-7B48-A3C8-CBB8C05B1A21}" destId="{86D6A2FA-DA15-944A-B65E-378CAB49257E}" srcOrd="3" destOrd="0" presId="urn:microsoft.com/office/officeart/2005/8/layout/vProcess5"/>
    <dgm:cxn modelId="{4BD6BCB1-F9EB-7D47-A81D-7BDA43DC9D98}" type="presParOf" srcId="{5F2A905B-EA17-7B48-A3C8-CBB8C05B1A21}" destId="{E9AC8511-29D5-6F4A-B157-F5E7F80DBDCC}" srcOrd="4" destOrd="0" presId="urn:microsoft.com/office/officeart/2005/8/layout/vProcess5"/>
    <dgm:cxn modelId="{DC5541E7-E25A-254C-A926-F770F2C0F908}" type="presParOf" srcId="{5F2A905B-EA17-7B48-A3C8-CBB8C05B1A21}" destId="{82FAFB67-9445-904B-B339-D4BF5AEFD5F7}" srcOrd="5" destOrd="0" presId="urn:microsoft.com/office/officeart/2005/8/layout/vProcess5"/>
    <dgm:cxn modelId="{1D92BAC4-3018-4548-80DD-5E389208C788}" type="presParOf" srcId="{5F2A905B-EA17-7B48-A3C8-CBB8C05B1A21}" destId="{BC5A546E-8C51-294A-97BC-A7C532876A70}" srcOrd="6" destOrd="0" presId="urn:microsoft.com/office/officeart/2005/8/layout/vProcess5"/>
    <dgm:cxn modelId="{8B9ADD17-C74C-194D-95D0-EBF8D366FA91}" type="presParOf" srcId="{5F2A905B-EA17-7B48-A3C8-CBB8C05B1A21}" destId="{95052865-0AB5-834B-8C3F-EB0292836407}" srcOrd="7" destOrd="0" presId="urn:microsoft.com/office/officeart/2005/8/layout/vProcess5"/>
    <dgm:cxn modelId="{2E515648-1CD5-5A49-A0F2-89398E9E0FEA}" type="presParOf" srcId="{5F2A905B-EA17-7B48-A3C8-CBB8C05B1A21}" destId="{896B7069-257D-A442-885E-A28E8D5483A4}" srcOrd="8" destOrd="0" presId="urn:microsoft.com/office/officeart/2005/8/layout/vProcess5"/>
    <dgm:cxn modelId="{C30C731B-B624-6B42-8DFD-B57894E1C86F}" type="presParOf" srcId="{5F2A905B-EA17-7B48-A3C8-CBB8C05B1A21}" destId="{D066964B-A4C2-D649-903B-3E600E2B60B1}" srcOrd="9" destOrd="0" presId="urn:microsoft.com/office/officeart/2005/8/layout/vProcess5"/>
    <dgm:cxn modelId="{2BD12F79-5E76-C848-A52B-BAAFE9E98DFA}" type="presParOf" srcId="{5F2A905B-EA17-7B48-A3C8-CBB8C05B1A21}" destId="{A4A596EB-3175-A241-A0F8-0073E5B5DF11}" srcOrd="10" destOrd="0" presId="urn:microsoft.com/office/officeart/2005/8/layout/vProcess5"/>
    <dgm:cxn modelId="{1B7885A7-1DBF-BF4D-9686-6A5E8E56E1AD}" type="presParOf" srcId="{5F2A905B-EA17-7B48-A3C8-CBB8C05B1A21}" destId="{19FDE808-8ECF-D943-B704-DCCFF0B2664C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526D8E-83F8-1047-9CBB-94FC9887AF0C}" type="doc">
      <dgm:prSet loTypeId="urn:microsoft.com/office/officeart/2005/8/layout/vProcess5" loCatId="process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83DDD7A3-F6CB-D246-9D7F-7286FFD2C2DF}">
      <dgm:prSet phldrT="[Text]"/>
      <dgm:spPr/>
      <dgm:t>
        <a:bodyPr/>
        <a:lstStyle/>
        <a:p>
          <a:r>
            <a:rPr lang="en-GB"/>
            <a:t>Negativna predviđanja</a:t>
          </a:r>
        </a:p>
      </dgm:t>
    </dgm:pt>
    <dgm:pt modelId="{3B03763B-9C42-E14B-9B6D-708B8C9F2645}" type="parTrans" cxnId="{782DAE0B-EC49-EF45-B9DA-41C2B083C189}">
      <dgm:prSet/>
      <dgm:spPr/>
      <dgm:t>
        <a:bodyPr/>
        <a:lstStyle/>
        <a:p>
          <a:endParaRPr lang="en-GB" sz="2800"/>
        </a:p>
      </dgm:t>
    </dgm:pt>
    <dgm:pt modelId="{7042AF2D-13A0-0940-AA98-83365EE18FA0}" type="sibTrans" cxnId="{782DAE0B-EC49-EF45-B9DA-41C2B083C189}">
      <dgm:prSet/>
      <dgm:spPr/>
      <dgm:t>
        <a:bodyPr/>
        <a:lstStyle/>
        <a:p>
          <a:endParaRPr lang="en-GB"/>
        </a:p>
      </dgm:t>
    </dgm:pt>
    <dgm:pt modelId="{55169533-42E6-FC4F-907C-D99D0B192F73}">
      <dgm:prSet phldrT="[Text]"/>
      <dgm:spPr/>
      <dgm:t>
        <a:bodyPr/>
        <a:lstStyle/>
        <a:p>
          <a:r>
            <a:rPr lang="en-GB"/>
            <a:t>Precjenjivanje zahtjeva domaće zadaće</a:t>
          </a:r>
        </a:p>
      </dgm:t>
    </dgm:pt>
    <dgm:pt modelId="{7ABB0CB7-BD49-AB46-BA93-50131B7C71E3}" type="parTrans" cxnId="{6B80A9F0-42C1-CC42-A6CE-0C6E0CB127B0}">
      <dgm:prSet/>
      <dgm:spPr/>
      <dgm:t>
        <a:bodyPr/>
        <a:lstStyle/>
        <a:p>
          <a:endParaRPr lang="en-GB" sz="2800"/>
        </a:p>
      </dgm:t>
    </dgm:pt>
    <dgm:pt modelId="{DBC39CBA-C1FB-D64E-A819-7BFE5E33B1AD}" type="sibTrans" cxnId="{6B80A9F0-42C1-CC42-A6CE-0C6E0CB127B0}">
      <dgm:prSet/>
      <dgm:spPr/>
      <dgm:t>
        <a:bodyPr/>
        <a:lstStyle/>
        <a:p>
          <a:endParaRPr lang="en-GB"/>
        </a:p>
      </dgm:t>
    </dgm:pt>
    <dgm:pt modelId="{AE225E25-4D34-534B-8BE4-90BE7865F341}">
      <dgm:prSet phldrT="[Text]"/>
      <dgm:spPr/>
      <dgm:t>
        <a:bodyPr/>
        <a:lstStyle/>
        <a:p>
          <a:r>
            <a:rPr lang="en-GB"/>
            <a:t>Perfekcionizam</a:t>
          </a:r>
        </a:p>
      </dgm:t>
    </dgm:pt>
    <dgm:pt modelId="{EF9C9A0C-55FD-694D-85E7-0A5C796B73EC}" type="parTrans" cxnId="{1B2F98AF-F73A-AD41-A4C5-EA0FBD19FFFB}">
      <dgm:prSet/>
      <dgm:spPr/>
      <dgm:t>
        <a:bodyPr/>
        <a:lstStyle/>
        <a:p>
          <a:endParaRPr lang="en-GB" sz="2800"/>
        </a:p>
      </dgm:t>
    </dgm:pt>
    <dgm:pt modelId="{950102D3-AA49-1741-80DC-CFD0219DE7D8}" type="sibTrans" cxnId="{1B2F98AF-F73A-AD41-A4C5-EA0FBD19FFFB}">
      <dgm:prSet/>
      <dgm:spPr/>
      <dgm:t>
        <a:bodyPr/>
        <a:lstStyle/>
        <a:p>
          <a:endParaRPr lang="en-GB"/>
        </a:p>
      </dgm:t>
    </dgm:pt>
    <dgm:pt modelId="{5B72E442-6012-474E-9414-39D698A5465A}" type="pres">
      <dgm:prSet presAssocID="{59526D8E-83F8-1047-9CBB-94FC9887AF0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79BE899-2C12-2341-84D1-A8903DC892B3}" type="pres">
      <dgm:prSet presAssocID="{59526D8E-83F8-1047-9CBB-94FC9887AF0C}" presName="dummyMaxCanvas" presStyleCnt="0">
        <dgm:presLayoutVars/>
      </dgm:prSet>
      <dgm:spPr/>
    </dgm:pt>
    <dgm:pt modelId="{566BBDD7-E9D5-144E-8028-1851A1250BD5}" type="pres">
      <dgm:prSet presAssocID="{59526D8E-83F8-1047-9CBB-94FC9887AF0C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FBDFAA-5716-3846-800F-7B4422BB647E}" type="pres">
      <dgm:prSet presAssocID="{59526D8E-83F8-1047-9CBB-94FC9887AF0C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7648D9-22BC-D347-B521-8AB4AC47BEDE}" type="pres">
      <dgm:prSet presAssocID="{59526D8E-83F8-1047-9CBB-94FC9887AF0C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A86F28-70A2-F142-AD5D-B87E26FFF191}" type="pres">
      <dgm:prSet presAssocID="{59526D8E-83F8-1047-9CBB-94FC9887AF0C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557980-DCEA-9043-BF5B-CDD9915A9F11}" type="pres">
      <dgm:prSet presAssocID="{59526D8E-83F8-1047-9CBB-94FC9887AF0C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C17B32-3E51-814C-8114-C6B3166E9213}" type="pres">
      <dgm:prSet presAssocID="{59526D8E-83F8-1047-9CBB-94FC9887AF0C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D00206-9F7D-014B-8310-4491C49663A3}" type="pres">
      <dgm:prSet presAssocID="{59526D8E-83F8-1047-9CBB-94FC9887AF0C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3D47E1-6678-C94B-B3B7-376C9FC1B1B7}" type="pres">
      <dgm:prSet presAssocID="{59526D8E-83F8-1047-9CBB-94FC9887AF0C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2DAE0B-EC49-EF45-B9DA-41C2B083C189}" srcId="{59526D8E-83F8-1047-9CBB-94FC9887AF0C}" destId="{83DDD7A3-F6CB-D246-9D7F-7286FFD2C2DF}" srcOrd="0" destOrd="0" parTransId="{3B03763B-9C42-E14B-9B6D-708B8C9F2645}" sibTransId="{7042AF2D-13A0-0940-AA98-83365EE18FA0}"/>
    <dgm:cxn modelId="{D1A7F8D9-187A-8642-B9C9-292DA9A0F240}" type="presOf" srcId="{55169533-42E6-FC4F-907C-D99D0B192F73}" destId="{82FBDFAA-5716-3846-800F-7B4422BB647E}" srcOrd="0" destOrd="0" presId="urn:microsoft.com/office/officeart/2005/8/layout/vProcess5"/>
    <dgm:cxn modelId="{1B2F98AF-F73A-AD41-A4C5-EA0FBD19FFFB}" srcId="{59526D8E-83F8-1047-9CBB-94FC9887AF0C}" destId="{AE225E25-4D34-534B-8BE4-90BE7865F341}" srcOrd="2" destOrd="0" parTransId="{EF9C9A0C-55FD-694D-85E7-0A5C796B73EC}" sibTransId="{950102D3-AA49-1741-80DC-CFD0219DE7D8}"/>
    <dgm:cxn modelId="{27177BE4-A2A4-2D40-AE68-6AD40C6C7AB7}" type="presOf" srcId="{AE225E25-4D34-534B-8BE4-90BE7865F341}" destId="{7C7648D9-22BC-D347-B521-8AB4AC47BEDE}" srcOrd="0" destOrd="0" presId="urn:microsoft.com/office/officeart/2005/8/layout/vProcess5"/>
    <dgm:cxn modelId="{F48FB355-95F8-2245-BFDA-E294416AC5D2}" type="presOf" srcId="{DBC39CBA-C1FB-D64E-A819-7BFE5E33B1AD}" destId="{6D557980-DCEA-9043-BF5B-CDD9915A9F11}" srcOrd="0" destOrd="0" presId="urn:microsoft.com/office/officeart/2005/8/layout/vProcess5"/>
    <dgm:cxn modelId="{674BA033-E1B0-FF46-A1CB-304011D4A863}" type="presOf" srcId="{55169533-42E6-FC4F-907C-D99D0B192F73}" destId="{05D00206-9F7D-014B-8310-4491C49663A3}" srcOrd="1" destOrd="0" presId="urn:microsoft.com/office/officeart/2005/8/layout/vProcess5"/>
    <dgm:cxn modelId="{0C098FC9-A0DC-E249-8C0E-5CEE293495F2}" type="presOf" srcId="{83DDD7A3-F6CB-D246-9D7F-7286FFD2C2DF}" destId="{566BBDD7-E9D5-144E-8028-1851A1250BD5}" srcOrd="0" destOrd="0" presId="urn:microsoft.com/office/officeart/2005/8/layout/vProcess5"/>
    <dgm:cxn modelId="{77D7B739-902A-4542-97C2-7084B61A286C}" type="presOf" srcId="{83DDD7A3-F6CB-D246-9D7F-7286FFD2C2DF}" destId="{3FC17B32-3E51-814C-8114-C6B3166E9213}" srcOrd="1" destOrd="0" presId="urn:microsoft.com/office/officeart/2005/8/layout/vProcess5"/>
    <dgm:cxn modelId="{6B80A9F0-42C1-CC42-A6CE-0C6E0CB127B0}" srcId="{59526D8E-83F8-1047-9CBB-94FC9887AF0C}" destId="{55169533-42E6-FC4F-907C-D99D0B192F73}" srcOrd="1" destOrd="0" parTransId="{7ABB0CB7-BD49-AB46-BA93-50131B7C71E3}" sibTransId="{DBC39CBA-C1FB-D64E-A819-7BFE5E33B1AD}"/>
    <dgm:cxn modelId="{7CB18DFF-8164-FD43-A27E-F416088BC77E}" type="presOf" srcId="{59526D8E-83F8-1047-9CBB-94FC9887AF0C}" destId="{5B72E442-6012-474E-9414-39D698A5465A}" srcOrd="0" destOrd="0" presId="urn:microsoft.com/office/officeart/2005/8/layout/vProcess5"/>
    <dgm:cxn modelId="{FC045BF0-53E3-E142-BC9D-1419DA096FC0}" type="presOf" srcId="{AE225E25-4D34-534B-8BE4-90BE7865F341}" destId="{E73D47E1-6678-C94B-B3B7-376C9FC1B1B7}" srcOrd="1" destOrd="0" presId="urn:microsoft.com/office/officeart/2005/8/layout/vProcess5"/>
    <dgm:cxn modelId="{6957E37F-93AB-1A47-B554-3EA02FD1419C}" type="presOf" srcId="{7042AF2D-13A0-0940-AA98-83365EE18FA0}" destId="{C5A86F28-70A2-F142-AD5D-B87E26FFF191}" srcOrd="0" destOrd="0" presId="urn:microsoft.com/office/officeart/2005/8/layout/vProcess5"/>
    <dgm:cxn modelId="{0B8EB4DA-1B4D-374C-A15C-32AFDC702685}" type="presParOf" srcId="{5B72E442-6012-474E-9414-39D698A5465A}" destId="{379BE899-2C12-2341-84D1-A8903DC892B3}" srcOrd="0" destOrd="0" presId="urn:microsoft.com/office/officeart/2005/8/layout/vProcess5"/>
    <dgm:cxn modelId="{2EA5D143-76DC-2D4C-9735-07A466DB8A5F}" type="presParOf" srcId="{5B72E442-6012-474E-9414-39D698A5465A}" destId="{566BBDD7-E9D5-144E-8028-1851A1250BD5}" srcOrd="1" destOrd="0" presId="urn:microsoft.com/office/officeart/2005/8/layout/vProcess5"/>
    <dgm:cxn modelId="{75EEC12F-D7B3-A04A-9AB9-693228C44675}" type="presParOf" srcId="{5B72E442-6012-474E-9414-39D698A5465A}" destId="{82FBDFAA-5716-3846-800F-7B4422BB647E}" srcOrd="2" destOrd="0" presId="urn:microsoft.com/office/officeart/2005/8/layout/vProcess5"/>
    <dgm:cxn modelId="{EED829DE-84A2-0B48-92A8-0B8BBBB466B8}" type="presParOf" srcId="{5B72E442-6012-474E-9414-39D698A5465A}" destId="{7C7648D9-22BC-D347-B521-8AB4AC47BEDE}" srcOrd="3" destOrd="0" presId="urn:microsoft.com/office/officeart/2005/8/layout/vProcess5"/>
    <dgm:cxn modelId="{B715C61B-CE51-6541-B983-3C9926558E48}" type="presParOf" srcId="{5B72E442-6012-474E-9414-39D698A5465A}" destId="{C5A86F28-70A2-F142-AD5D-B87E26FFF191}" srcOrd="4" destOrd="0" presId="urn:microsoft.com/office/officeart/2005/8/layout/vProcess5"/>
    <dgm:cxn modelId="{571EB6AD-B602-624F-822F-CEE5F3B3F6DD}" type="presParOf" srcId="{5B72E442-6012-474E-9414-39D698A5465A}" destId="{6D557980-DCEA-9043-BF5B-CDD9915A9F11}" srcOrd="5" destOrd="0" presId="urn:microsoft.com/office/officeart/2005/8/layout/vProcess5"/>
    <dgm:cxn modelId="{AA480B30-8662-3545-B882-EF19B1E39B10}" type="presParOf" srcId="{5B72E442-6012-474E-9414-39D698A5465A}" destId="{3FC17B32-3E51-814C-8114-C6B3166E9213}" srcOrd="6" destOrd="0" presId="urn:microsoft.com/office/officeart/2005/8/layout/vProcess5"/>
    <dgm:cxn modelId="{9F47F4B4-5B89-244C-9974-6105B89E7CE6}" type="presParOf" srcId="{5B72E442-6012-474E-9414-39D698A5465A}" destId="{05D00206-9F7D-014B-8310-4491C49663A3}" srcOrd="7" destOrd="0" presId="urn:microsoft.com/office/officeart/2005/8/layout/vProcess5"/>
    <dgm:cxn modelId="{B11F88B6-859C-504E-AF14-EDBC43743206}" type="presParOf" srcId="{5B72E442-6012-474E-9414-39D698A5465A}" destId="{E73D47E1-6678-C94B-B3B7-376C9FC1B1B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7922699-71F7-46FC-BFAA-CDDFBA68AFD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C3542B9-9482-45F5-ACFC-41ED6919254E}">
      <dgm:prSet/>
      <dgm:spPr/>
      <dgm:t>
        <a:bodyPr/>
        <a:lstStyle/>
        <a:p>
          <a:r>
            <a:rPr lang="en-GB" dirty="0" err="1"/>
            <a:t>Povrijedit</a:t>
          </a:r>
          <a:r>
            <a:rPr lang="en-GB" dirty="0"/>
            <a:t> </a:t>
          </a:r>
          <a:r>
            <a:rPr lang="en-GB" dirty="0" err="1"/>
            <a:t>ću</a:t>
          </a:r>
          <a:r>
            <a:rPr lang="en-GB" dirty="0"/>
            <a:t> </a:t>
          </a:r>
          <a:r>
            <a:rPr lang="en-GB" dirty="0" err="1"/>
            <a:t>ga</a:t>
          </a:r>
          <a:r>
            <a:rPr lang="en-GB" dirty="0"/>
            <a:t> </a:t>
          </a:r>
          <a:r>
            <a:rPr lang="en-GB" dirty="0" err="1"/>
            <a:t>ako</a:t>
          </a:r>
          <a:r>
            <a:rPr lang="en-GB" dirty="0"/>
            <a:t> </a:t>
          </a:r>
          <a:r>
            <a:rPr lang="en-GB" dirty="0" err="1"/>
            <a:t>budem</a:t>
          </a:r>
          <a:r>
            <a:rPr lang="en-GB" dirty="0"/>
            <a:t> </a:t>
          </a:r>
          <a:r>
            <a:rPr lang="en-GB" dirty="0" err="1"/>
            <a:t>istraživao</a:t>
          </a:r>
          <a:r>
            <a:rPr lang="en-GB" dirty="0"/>
            <a:t> </a:t>
          </a:r>
          <a:r>
            <a:rPr lang="en-GB" dirty="0" err="1"/>
            <a:t>razloge</a:t>
          </a:r>
          <a:r>
            <a:rPr lang="en-GB" dirty="0"/>
            <a:t> </a:t>
          </a:r>
          <a:r>
            <a:rPr lang="en-GB" dirty="0" err="1"/>
            <a:t>neizvršavanja</a:t>
          </a:r>
          <a:r>
            <a:rPr lang="en-GB" dirty="0"/>
            <a:t> </a:t>
          </a:r>
          <a:r>
            <a:rPr lang="en-GB" dirty="0" err="1"/>
            <a:t>domaće</a:t>
          </a:r>
          <a:r>
            <a:rPr lang="en-GB" dirty="0"/>
            <a:t> </a:t>
          </a:r>
          <a:r>
            <a:rPr lang="en-GB" dirty="0" err="1"/>
            <a:t>zadaće</a:t>
          </a:r>
          <a:r>
            <a:rPr lang="en-GB" dirty="0"/>
            <a:t>.</a:t>
          </a:r>
          <a:endParaRPr lang="en-US" dirty="0"/>
        </a:p>
      </dgm:t>
    </dgm:pt>
    <dgm:pt modelId="{3B058A1F-E871-4023-B4B4-86CDF6876034}" type="parTrans" cxnId="{814317BC-9E5D-47B8-9BAE-30FDA56797CE}">
      <dgm:prSet/>
      <dgm:spPr/>
      <dgm:t>
        <a:bodyPr/>
        <a:lstStyle/>
        <a:p>
          <a:endParaRPr lang="en-US"/>
        </a:p>
      </dgm:t>
    </dgm:pt>
    <dgm:pt modelId="{0873DB88-601E-4986-B398-BF75F0D96AD9}" type="sibTrans" cxnId="{814317BC-9E5D-47B8-9BAE-30FDA56797CE}">
      <dgm:prSet/>
      <dgm:spPr/>
      <dgm:t>
        <a:bodyPr/>
        <a:lstStyle/>
        <a:p>
          <a:endParaRPr lang="en-US"/>
        </a:p>
      </dgm:t>
    </dgm:pt>
    <dgm:pt modelId="{792EECBE-D6C9-4E7A-9A69-919C47A39F0D}">
      <dgm:prSet/>
      <dgm:spPr/>
      <dgm:t>
        <a:bodyPr/>
        <a:lstStyle/>
        <a:p>
          <a:r>
            <a:rPr lang="hr-HR"/>
            <a:t>Naljutit će se ako mu se suprotstavim.</a:t>
          </a:r>
          <a:endParaRPr lang="en-US"/>
        </a:p>
      </dgm:t>
    </dgm:pt>
    <dgm:pt modelId="{1884384A-E674-4A0D-B634-7ED820663B85}" type="parTrans" cxnId="{55FA8119-5016-4421-BB5E-2A4C57849BB0}">
      <dgm:prSet/>
      <dgm:spPr/>
      <dgm:t>
        <a:bodyPr/>
        <a:lstStyle/>
        <a:p>
          <a:endParaRPr lang="en-US"/>
        </a:p>
      </dgm:t>
    </dgm:pt>
    <dgm:pt modelId="{640A908F-DEDD-4B0F-BC11-32D02BC723E5}" type="sibTrans" cxnId="{55FA8119-5016-4421-BB5E-2A4C57849BB0}">
      <dgm:prSet/>
      <dgm:spPr/>
      <dgm:t>
        <a:bodyPr/>
        <a:lstStyle/>
        <a:p>
          <a:endParaRPr lang="en-US"/>
        </a:p>
      </dgm:t>
    </dgm:pt>
    <dgm:pt modelId="{AC243BDE-873E-4B1B-85DE-8E4773D66354}">
      <dgm:prSet/>
      <dgm:spPr/>
      <dgm:t>
        <a:bodyPr/>
        <a:lstStyle/>
        <a:p>
          <a:r>
            <a:rPr lang="hr-HR" dirty="0"/>
            <a:t>On ustvari i ne treba raditi zadaću da bi se osjećao bolje.</a:t>
          </a:r>
          <a:endParaRPr lang="en-US" dirty="0"/>
        </a:p>
      </dgm:t>
    </dgm:pt>
    <dgm:pt modelId="{5B33860B-1790-45E7-A77F-59A6E6A0D7F1}" type="parTrans" cxnId="{0A70EDF7-1B52-4414-92FA-085AB03EDA50}">
      <dgm:prSet/>
      <dgm:spPr/>
      <dgm:t>
        <a:bodyPr/>
        <a:lstStyle/>
        <a:p>
          <a:endParaRPr lang="en-US"/>
        </a:p>
      </dgm:t>
    </dgm:pt>
    <dgm:pt modelId="{C0FC2BE3-78A5-46DC-95D0-F8AB6050697B}" type="sibTrans" cxnId="{0A70EDF7-1B52-4414-92FA-085AB03EDA50}">
      <dgm:prSet/>
      <dgm:spPr/>
      <dgm:t>
        <a:bodyPr/>
        <a:lstStyle/>
        <a:p>
          <a:endParaRPr lang="en-US"/>
        </a:p>
      </dgm:t>
    </dgm:pt>
    <dgm:pt modelId="{E9C7BC06-EA6E-47A0-8E44-E79A06A16E4F}">
      <dgm:prSet/>
      <dgm:spPr/>
      <dgm:t>
        <a:bodyPr/>
        <a:lstStyle/>
        <a:p>
          <a:r>
            <a:rPr lang="en-GB" dirty="0"/>
            <a:t>Sad je </a:t>
          </a:r>
          <a:r>
            <a:rPr lang="en-GB" dirty="0" err="1"/>
            <a:t>preopterećen</a:t>
          </a:r>
          <a:r>
            <a:rPr lang="en-GB" dirty="0"/>
            <a:t> </a:t>
          </a:r>
          <a:r>
            <a:rPr lang="en-GB" dirty="0" err="1"/>
            <a:t>drugim</a:t>
          </a:r>
          <a:r>
            <a:rPr lang="en-GB" dirty="0"/>
            <a:t> </a:t>
          </a:r>
          <a:r>
            <a:rPr lang="en-GB" dirty="0" err="1"/>
            <a:t>stvarima</a:t>
          </a:r>
          <a:r>
            <a:rPr lang="en-GB" dirty="0"/>
            <a:t>.</a:t>
          </a:r>
          <a:endParaRPr lang="en-US" dirty="0"/>
        </a:p>
      </dgm:t>
    </dgm:pt>
    <dgm:pt modelId="{08C10314-B326-4344-811B-46980326D417}" type="parTrans" cxnId="{ECB3A2EA-7D9F-4745-A1A5-A9257C15026B}">
      <dgm:prSet/>
      <dgm:spPr/>
      <dgm:t>
        <a:bodyPr/>
        <a:lstStyle/>
        <a:p>
          <a:endParaRPr lang="en-US"/>
        </a:p>
      </dgm:t>
    </dgm:pt>
    <dgm:pt modelId="{B12EAA34-731C-402F-A5E2-38EB12B5B27B}" type="sibTrans" cxnId="{ECB3A2EA-7D9F-4745-A1A5-A9257C15026B}">
      <dgm:prSet/>
      <dgm:spPr/>
      <dgm:t>
        <a:bodyPr/>
        <a:lstStyle/>
        <a:p>
          <a:endParaRPr lang="en-US"/>
        </a:p>
      </dgm:t>
    </dgm:pt>
    <dgm:pt modelId="{1EC62D19-5E76-4EED-9B11-8EB6E4EA187E}">
      <dgm:prSet/>
      <dgm:spPr/>
      <dgm:t>
        <a:bodyPr/>
        <a:lstStyle/>
        <a:p>
          <a:r>
            <a:rPr lang="en-GB" dirty="0" err="1"/>
            <a:t>Previše</a:t>
          </a:r>
          <a:r>
            <a:rPr lang="en-GB" dirty="0"/>
            <a:t> je </a:t>
          </a:r>
          <a:r>
            <a:rPr lang="en-GB" dirty="0" err="1"/>
            <a:t>pasivno-agresivan</a:t>
          </a:r>
          <a:r>
            <a:rPr lang="en-GB" dirty="0"/>
            <a:t> da bi radio </a:t>
          </a:r>
          <a:r>
            <a:rPr lang="en-GB" dirty="0" err="1"/>
            <a:t>domaću</a:t>
          </a:r>
          <a:r>
            <a:rPr lang="en-GB" dirty="0"/>
            <a:t> </a:t>
          </a:r>
          <a:r>
            <a:rPr lang="en-GB" dirty="0" err="1"/>
            <a:t>zadaću</a:t>
          </a:r>
          <a:r>
            <a:rPr lang="en-GB" dirty="0"/>
            <a:t>.</a:t>
          </a:r>
          <a:endParaRPr lang="en-US" dirty="0"/>
        </a:p>
      </dgm:t>
    </dgm:pt>
    <dgm:pt modelId="{5B426451-C98C-4268-A11E-A0F1CBE3316B}" type="parTrans" cxnId="{7CE43744-26F6-43C3-9C6F-3D02635D5655}">
      <dgm:prSet/>
      <dgm:spPr/>
      <dgm:t>
        <a:bodyPr/>
        <a:lstStyle/>
        <a:p>
          <a:endParaRPr lang="en-US"/>
        </a:p>
      </dgm:t>
    </dgm:pt>
    <dgm:pt modelId="{C8EE8DED-1F4F-48BC-8B41-80743AE1B5F1}" type="sibTrans" cxnId="{7CE43744-26F6-43C3-9C6F-3D02635D5655}">
      <dgm:prSet/>
      <dgm:spPr/>
      <dgm:t>
        <a:bodyPr/>
        <a:lstStyle/>
        <a:p>
          <a:endParaRPr lang="en-US"/>
        </a:p>
      </dgm:t>
    </dgm:pt>
    <dgm:pt modelId="{2B37BC7D-96BE-4D12-82FE-3571CFB8B6DA}">
      <dgm:prSet/>
      <dgm:spPr/>
      <dgm:t>
        <a:bodyPr/>
        <a:lstStyle/>
        <a:p>
          <a:r>
            <a:rPr lang="en-GB" dirty="0" err="1"/>
            <a:t>Narušit</a:t>
          </a:r>
          <a:r>
            <a:rPr lang="en-GB" dirty="0"/>
            <a:t> </a:t>
          </a:r>
          <a:r>
            <a:rPr lang="en-GB" dirty="0" err="1"/>
            <a:t>ću</a:t>
          </a:r>
          <a:r>
            <a:rPr lang="en-GB" dirty="0"/>
            <a:t> </a:t>
          </a:r>
          <a:r>
            <a:rPr lang="en-GB" dirty="0" err="1"/>
            <a:t>odnos</a:t>
          </a:r>
          <a:r>
            <a:rPr lang="en-GB" dirty="0"/>
            <a:t> </a:t>
          </a:r>
          <a:r>
            <a:rPr lang="en-GB" dirty="0" err="1"/>
            <a:t>ako</a:t>
          </a:r>
          <a:r>
            <a:rPr lang="en-GB" dirty="0"/>
            <a:t> </a:t>
          </a:r>
          <a:r>
            <a:rPr lang="en-GB" dirty="0" err="1"/>
            <a:t>ga</a:t>
          </a:r>
          <a:r>
            <a:rPr lang="en-GB" dirty="0"/>
            <a:t> </a:t>
          </a:r>
          <a:r>
            <a:rPr lang="en-GB" dirty="0" err="1"/>
            <a:t>sada</a:t>
          </a:r>
          <a:r>
            <a:rPr lang="en-GB" dirty="0"/>
            <a:t> </a:t>
          </a:r>
          <a:r>
            <a:rPr lang="en-GB" dirty="0" err="1"/>
            <a:t>propitkujem</a:t>
          </a:r>
          <a:r>
            <a:rPr lang="en-GB" dirty="0"/>
            <a:t> o </a:t>
          </a:r>
          <a:r>
            <a:rPr lang="en-GB" dirty="0" err="1"/>
            <a:t>razlozima</a:t>
          </a:r>
          <a:r>
            <a:rPr lang="en-GB" dirty="0"/>
            <a:t> </a:t>
          </a:r>
          <a:r>
            <a:rPr lang="en-GB" dirty="0" err="1"/>
            <a:t>neizvršavanja</a:t>
          </a:r>
          <a:r>
            <a:rPr lang="en-GB" dirty="0"/>
            <a:t> DZ.</a:t>
          </a:r>
          <a:endParaRPr lang="en-US" dirty="0"/>
        </a:p>
      </dgm:t>
    </dgm:pt>
    <dgm:pt modelId="{55BAC8D1-228E-4AF7-8E9F-5763C8005BA9}" type="parTrans" cxnId="{59A14A7D-80C2-42C6-B207-E6875BADFBFC}">
      <dgm:prSet/>
      <dgm:spPr/>
      <dgm:t>
        <a:bodyPr/>
        <a:lstStyle/>
        <a:p>
          <a:endParaRPr lang="en-US"/>
        </a:p>
      </dgm:t>
    </dgm:pt>
    <dgm:pt modelId="{D1D1ED6C-EA70-4401-AE33-529912515378}" type="sibTrans" cxnId="{59A14A7D-80C2-42C6-B207-E6875BADFBFC}">
      <dgm:prSet/>
      <dgm:spPr/>
      <dgm:t>
        <a:bodyPr/>
        <a:lstStyle/>
        <a:p>
          <a:endParaRPr lang="en-US"/>
        </a:p>
      </dgm:t>
    </dgm:pt>
    <dgm:pt modelId="{E80C64B2-D89F-1F48-A344-526704645AA5}" type="pres">
      <dgm:prSet presAssocID="{F7922699-71F7-46FC-BFAA-CDDFBA68AFD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F48F44E-5CDE-B14C-BFAC-F95D96E2B1F2}" type="pres">
      <dgm:prSet presAssocID="{5C3542B9-9482-45F5-ACFC-41ED6919254E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286F70-E736-E647-930B-41012EF71DA9}" type="pres">
      <dgm:prSet presAssocID="{0873DB88-601E-4986-B398-BF75F0D96AD9}" presName="spacer" presStyleCnt="0"/>
      <dgm:spPr/>
    </dgm:pt>
    <dgm:pt modelId="{29FE3093-6C41-2343-A326-8EFDF9BA6D75}" type="pres">
      <dgm:prSet presAssocID="{792EECBE-D6C9-4E7A-9A69-919C47A39F0D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D1DA01-EA34-D74E-BFA0-E5FD7C835495}" type="pres">
      <dgm:prSet presAssocID="{640A908F-DEDD-4B0F-BC11-32D02BC723E5}" presName="spacer" presStyleCnt="0"/>
      <dgm:spPr/>
    </dgm:pt>
    <dgm:pt modelId="{C27C731C-A6AA-D848-A6F7-33A22E4CEBAF}" type="pres">
      <dgm:prSet presAssocID="{AC243BDE-873E-4B1B-85DE-8E4773D66354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842B17-1606-834F-86B7-D6453A5792CC}" type="pres">
      <dgm:prSet presAssocID="{C0FC2BE3-78A5-46DC-95D0-F8AB6050697B}" presName="spacer" presStyleCnt="0"/>
      <dgm:spPr/>
    </dgm:pt>
    <dgm:pt modelId="{81429E97-7A89-D347-9E6D-06C62AA38B62}" type="pres">
      <dgm:prSet presAssocID="{E9C7BC06-EA6E-47A0-8E44-E79A06A16E4F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8CA3CC-155A-5149-BCD0-7248273115C9}" type="pres">
      <dgm:prSet presAssocID="{B12EAA34-731C-402F-A5E2-38EB12B5B27B}" presName="spacer" presStyleCnt="0"/>
      <dgm:spPr/>
    </dgm:pt>
    <dgm:pt modelId="{A8A6CC22-C612-9347-B000-013BC48A1FFE}" type="pres">
      <dgm:prSet presAssocID="{1EC62D19-5E76-4EED-9B11-8EB6E4EA187E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4472DB-3475-C84D-9369-189A08FC6DFF}" type="pres">
      <dgm:prSet presAssocID="{C8EE8DED-1F4F-48BC-8B41-80743AE1B5F1}" presName="spacer" presStyleCnt="0"/>
      <dgm:spPr/>
    </dgm:pt>
    <dgm:pt modelId="{A35AEFF0-52BA-9B42-AEA6-C78443E165F4}" type="pres">
      <dgm:prSet presAssocID="{2B37BC7D-96BE-4D12-82FE-3571CFB8B6DA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0D615AF-C7AA-1847-B600-B94B59EC9FD0}" type="presOf" srcId="{5C3542B9-9482-45F5-ACFC-41ED6919254E}" destId="{7F48F44E-5CDE-B14C-BFAC-F95D96E2B1F2}" srcOrd="0" destOrd="0" presId="urn:microsoft.com/office/officeart/2005/8/layout/vList2"/>
    <dgm:cxn modelId="{55FA8119-5016-4421-BB5E-2A4C57849BB0}" srcId="{F7922699-71F7-46FC-BFAA-CDDFBA68AFD6}" destId="{792EECBE-D6C9-4E7A-9A69-919C47A39F0D}" srcOrd="1" destOrd="0" parTransId="{1884384A-E674-4A0D-B634-7ED820663B85}" sibTransId="{640A908F-DEDD-4B0F-BC11-32D02BC723E5}"/>
    <dgm:cxn modelId="{7CE43744-26F6-43C3-9C6F-3D02635D5655}" srcId="{F7922699-71F7-46FC-BFAA-CDDFBA68AFD6}" destId="{1EC62D19-5E76-4EED-9B11-8EB6E4EA187E}" srcOrd="4" destOrd="0" parTransId="{5B426451-C98C-4268-A11E-A0F1CBE3316B}" sibTransId="{C8EE8DED-1F4F-48BC-8B41-80743AE1B5F1}"/>
    <dgm:cxn modelId="{0A70EDF7-1B52-4414-92FA-085AB03EDA50}" srcId="{F7922699-71F7-46FC-BFAA-CDDFBA68AFD6}" destId="{AC243BDE-873E-4B1B-85DE-8E4773D66354}" srcOrd="2" destOrd="0" parTransId="{5B33860B-1790-45E7-A77F-59A6E6A0D7F1}" sibTransId="{C0FC2BE3-78A5-46DC-95D0-F8AB6050697B}"/>
    <dgm:cxn modelId="{62F268A6-1F5E-8D46-B2A5-3F0C035F664A}" type="presOf" srcId="{AC243BDE-873E-4B1B-85DE-8E4773D66354}" destId="{C27C731C-A6AA-D848-A6F7-33A22E4CEBAF}" srcOrd="0" destOrd="0" presId="urn:microsoft.com/office/officeart/2005/8/layout/vList2"/>
    <dgm:cxn modelId="{3F125971-EE71-A04F-AF58-FE3A26A58494}" type="presOf" srcId="{1EC62D19-5E76-4EED-9B11-8EB6E4EA187E}" destId="{A8A6CC22-C612-9347-B000-013BC48A1FFE}" srcOrd="0" destOrd="0" presId="urn:microsoft.com/office/officeart/2005/8/layout/vList2"/>
    <dgm:cxn modelId="{814317BC-9E5D-47B8-9BAE-30FDA56797CE}" srcId="{F7922699-71F7-46FC-BFAA-CDDFBA68AFD6}" destId="{5C3542B9-9482-45F5-ACFC-41ED6919254E}" srcOrd="0" destOrd="0" parTransId="{3B058A1F-E871-4023-B4B4-86CDF6876034}" sibTransId="{0873DB88-601E-4986-B398-BF75F0D96AD9}"/>
    <dgm:cxn modelId="{7619A754-E31D-864B-9958-81B74A4D2B36}" type="presOf" srcId="{2B37BC7D-96BE-4D12-82FE-3571CFB8B6DA}" destId="{A35AEFF0-52BA-9B42-AEA6-C78443E165F4}" srcOrd="0" destOrd="0" presId="urn:microsoft.com/office/officeart/2005/8/layout/vList2"/>
    <dgm:cxn modelId="{ECB3A2EA-7D9F-4745-A1A5-A9257C15026B}" srcId="{F7922699-71F7-46FC-BFAA-CDDFBA68AFD6}" destId="{E9C7BC06-EA6E-47A0-8E44-E79A06A16E4F}" srcOrd="3" destOrd="0" parTransId="{08C10314-B326-4344-811B-46980326D417}" sibTransId="{B12EAA34-731C-402F-A5E2-38EB12B5B27B}"/>
    <dgm:cxn modelId="{926702E6-337D-6F47-83D5-05AA9093F65C}" type="presOf" srcId="{E9C7BC06-EA6E-47A0-8E44-E79A06A16E4F}" destId="{81429E97-7A89-D347-9E6D-06C62AA38B62}" srcOrd="0" destOrd="0" presId="urn:microsoft.com/office/officeart/2005/8/layout/vList2"/>
    <dgm:cxn modelId="{08F8652B-9AA5-AF4E-B6A6-18E5C1C2EE1D}" type="presOf" srcId="{F7922699-71F7-46FC-BFAA-CDDFBA68AFD6}" destId="{E80C64B2-D89F-1F48-A344-526704645AA5}" srcOrd="0" destOrd="0" presId="urn:microsoft.com/office/officeart/2005/8/layout/vList2"/>
    <dgm:cxn modelId="{59A14A7D-80C2-42C6-B207-E6875BADFBFC}" srcId="{F7922699-71F7-46FC-BFAA-CDDFBA68AFD6}" destId="{2B37BC7D-96BE-4D12-82FE-3571CFB8B6DA}" srcOrd="5" destOrd="0" parTransId="{55BAC8D1-228E-4AF7-8E9F-5763C8005BA9}" sibTransId="{D1D1ED6C-EA70-4401-AE33-529912515378}"/>
    <dgm:cxn modelId="{0CDD4881-3387-F047-8080-FA5362DB2CF6}" type="presOf" srcId="{792EECBE-D6C9-4E7A-9A69-919C47A39F0D}" destId="{29FE3093-6C41-2343-A326-8EFDF9BA6D75}" srcOrd="0" destOrd="0" presId="urn:microsoft.com/office/officeart/2005/8/layout/vList2"/>
    <dgm:cxn modelId="{478987F9-E4C8-9544-9589-1D31F2106DA0}" type="presParOf" srcId="{E80C64B2-D89F-1F48-A344-526704645AA5}" destId="{7F48F44E-5CDE-B14C-BFAC-F95D96E2B1F2}" srcOrd="0" destOrd="0" presId="urn:microsoft.com/office/officeart/2005/8/layout/vList2"/>
    <dgm:cxn modelId="{D7BD63A2-1A13-3E4F-AD86-F321A52E359A}" type="presParOf" srcId="{E80C64B2-D89F-1F48-A344-526704645AA5}" destId="{BA286F70-E736-E647-930B-41012EF71DA9}" srcOrd="1" destOrd="0" presId="urn:microsoft.com/office/officeart/2005/8/layout/vList2"/>
    <dgm:cxn modelId="{9E45A808-4A2F-9049-AB8D-F5BFB0485A43}" type="presParOf" srcId="{E80C64B2-D89F-1F48-A344-526704645AA5}" destId="{29FE3093-6C41-2343-A326-8EFDF9BA6D75}" srcOrd="2" destOrd="0" presId="urn:microsoft.com/office/officeart/2005/8/layout/vList2"/>
    <dgm:cxn modelId="{67867084-7A92-CE48-9D63-AD1C265F7086}" type="presParOf" srcId="{E80C64B2-D89F-1F48-A344-526704645AA5}" destId="{2DD1DA01-EA34-D74E-BFA0-E5FD7C835495}" srcOrd="3" destOrd="0" presId="urn:microsoft.com/office/officeart/2005/8/layout/vList2"/>
    <dgm:cxn modelId="{D979AC75-DE05-854B-81FD-DD266C0E88CB}" type="presParOf" srcId="{E80C64B2-D89F-1F48-A344-526704645AA5}" destId="{C27C731C-A6AA-D848-A6F7-33A22E4CEBAF}" srcOrd="4" destOrd="0" presId="urn:microsoft.com/office/officeart/2005/8/layout/vList2"/>
    <dgm:cxn modelId="{08D63BC1-5F54-434A-9DB0-11775CAB5752}" type="presParOf" srcId="{E80C64B2-D89F-1F48-A344-526704645AA5}" destId="{8A842B17-1606-834F-86B7-D6453A5792CC}" srcOrd="5" destOrd="0" presId="urn:microsoft.com/office/officeart/2005/8/layout/vList2"/>
    <dgm:cxn modelId="{70E29B14-1126-C54F-8C5E-136C5ACAB70B}" type="presParOf" srcId="{E80C64B2-D89F-1F48-A344-526704645AA5}" destId="{81429E97-7A89-D347-9E6D-06C62AA38B62}" srcOrd="6" destOrd="0" presId="urn:microsoft.com/office/officeart/2005/8/layout/vList2"/>
    <dgm:cxn modelId="{5165756B-D298-B141-B23E-3601BFEE64E4}" type="presParOf" srcId="{E80C64B2-D89F-1F48-A344-526704645AA5}" destId="{5A8CA3CC-155A-5149-BCD0-7248273115C9}" srcOrd="7" destOrd="0" presId="urn:microsoft.com/office/officeart/2005/8/layout/vList2"/>
    <dgm:cxn modelId="{2B76586C-D75E-BA48-9138-42864E84A1B4}" type="presParOf" srcId="{E80C64B2-D89F-1F48-A344-526704645AA5}" destId="{A8A6CC22-C612-9347-B000-013BC48A1FFE}" srcOrd="8" destOrd="0" presId="urn:microsoft.com/office/officeart/2005/8/layout/vList2"/>
    <dgm:cxn modelId="{34D254F6-D21B-5F44-A04B-9E4114498390}" type="presParOf" srcId="{E80C64B2-D89F-1F48-A344-526704645AA5}" destId="{0C4472DB-3475-C84D-9369-189A08FC6DFF}" srcOrd="9" destOrd="0" presId="urn:microsoft.com/office/officeart/2005/8/layout/vList2"/>
    <dgm:cxn modelId="{78EFFD3C-E491-C849-854F-26ECD2EF3CC7}" type="presParOf" srcId="{E80C64B2-D89F-1F48-A344-526704645AA5}" destId="{A35AEFF0-52BA-9B42-AEA6-C78443E165F4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E66640-8537-D440-8433-58AAAD0BB427}">
      <dsp:nvSpPr>
        <dsp:cNvPr id="0" name=""/>
        <dsp:cNvSpPr/>
      </dsp:nvSpPr>
      <dsp:spPr>
        <a:xfrm>
          <a:off x="0" y="638"/>
          <a:ext cx="590618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8AC9BE-C914-E44D-8FEF-260481F6C219}">
      <dsp:nvSpPr>
        <dsp:cNvPr id="0" name=""/>
        <dsp:cNvSpPr/>
      </dsp:nvSpPr>
      <dsp:spPr>
        <a:xfrm>
          <a:off x="0" y="638"/>
          <a:ext cx="5906181" cy="1045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/>
            <a:t>B</a:t>
          </a:r>
          <a:r>
            <a:rPr lang="en-US" sz="2900" kern="1200"/>
            <a:t>ihevioralna aktivacija</a:t>
          </a:r>
        </a:p>
      </dsp:txBody>
      <dsp:txXfrm>
        <a:off x="0" y="638"/>
        <a:ext cx="5906181" cy="1045888"/>
      </dsp:txXfrm>
    </dsp:sp>
    <dsp:sp modelId="{0202D864-4E99-E94B-A82F-CB921C587CF3}">
      <dsp:nvSpPr>
        <dsp:cNvPr id="0" name=""/>
        <dsp:cNvSpPr/>
      </dsp:nvSpPr>
      <dsp:spPr>
        <a:xfrm>
          <a:off x="0" y="1046526"/>
          <a:ext cx="5906181" cy="0"/>
        </a:xfrm>
        <a:prstGeom prst="line">
          <a:avLst/>
        </a:prstGeom>
        <a:solidFill>
          <a:schemeClr val="accent2">
            <a:hueOff val="-330843"/>
            <a:satOff val="373"/>
            <a:lumOff val="882"/>
            <a:alphaOff val="0"/>
          </a:schemeClr>
        </a:solidFill>
        <a:ln w="12700" cap="flat" cmpd="sng" algn="ctr">
          <a:solidFill>
            <a:schemeClr val="accent2">
              <a:hueOff val="-330843"/>
              <a:satOff val="373"/>
              <a:lumOff val="8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A6A084-A09B-AF4D-B7B5-093BEEBCC8C1}">
      <dsp:nvSpPr>
        <dsp:cNvPr id="0" name=""/>
        <dsp:cNvSpPr/>
      </dsp:nvSpPr>
      <dsp:spPr>
        <a:xfrm>
          <a:off x="0" y="1046526"/>
          <a:ext cx="5906181" cy="1045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/>
            <a:t>M</a:t>
          </a:r>
          <a:r>
            <a:rPr lang="en-US" sz="2900" kern="1200"/>
            <a:t>otrenje automatskih misli</a:t>
          </a:r>
        </a:p>
      </dsp:txBody>
      <dsp:txXfrm>
        <a:off x="0" y="1046526"/>
        <a:ext cx="5906181" cy="1045888"/>
      </dsp:txXfrm>
    </dsp:sp>
    <dsp:sp modelId="{7EF30B74-5521-CB4F-94B4-CEE265A22658}">
      <dsp:nvSpPr>
        <dsp:cNvPr id="0" name=""/>
        <dsp:cNvSpPr/>
      </dsp:nvSpPr>
      <dsp:spPr>
        <a:xfrm>
          <a:off x="0" y="2092414"/>
          <a:ext cx="5906181" cy="0"/>
        </a:xfrm>
        <a:prstGeom prst="line">
          <a:avLst/>
        </a:prstGeom>
        <a:solidFill>
          <a:schemeClr val="accent2">
            <a:hueOff val="-661686"/>
            <a:satOff val="746"/>
            <a:lumOff val="1765"/>
            <a:alphaOff val="0"/>
          </a:schemeClr>
        </a:solidFill>
        <a:ln w="12700" cap="flat" cmpd="sng" algn="ctr">
          <a:solidFill>
            <a:schemeClr val="accent2">
              <a:hueOff val="-661686"/>
              <a:satOff val="746"/>
              <a:lumOff val="17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D41C2E-CD9E-034F-AAEF-D89E680CEC8D}">
      <dsp:nvSpPr>
        <dsp:cNvPr id="0" name=""/>
        <dsp:cNvSpPr/>
      </dsp:nvSpPr>
      <dsp:spPr>
        <a:xfrm>
          <a:off x="0" y="2092414"/>
          <a:ext cx="5906181" cy="1045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/>
            <a:t>B</a:t>
          </a:r>
          <a:r>
            <a:rPr lang="en-US" sz="2900" kern="1200"/>
            <a:t>iblioterapija</a:t>
          </a:r>
        </a:p>
      </dsp:txBody>
      <dsp:txXfrm>
        <a:off x="0" y="2092414"/>
        <a:ext cx="5906181" cy="1045888"/>
      </dsp:txXfrm>
    </dsp:sp>
    <dsp:sp modelId="{3813017A-A41A-944A-B740-9CDD1BB6A41E}">
      <dsp:nvSpPr>
        <dsp:cNvPr id="0" name=""/>
        <dsp:cNvSpPr/>
      </dsp:nvSpPr>
      <dsp:spPr>
        <a:xfrm>
          <a:off x="0" y="3138303"/>
          <a:ext cx="5906181" cy="0"/>
        </a:xfrm>
        <a:prstGeom prst="line">
          <a:avLst/>
        </a:prstGeom>
        <a:solidFill>
          <a:schemeClr val="accent2">
            <a:hueOff val="-992530"/>
            <a:satOff val="1119"/>
            <a:lumOff val="2647"/>
            <a:alphaOff val="0"/>
          </a:schemeClr>
        </a:solidFill>
        <a:ln w="12700" cap="flat" cmpd="sng" algn="ctr">
          <a:solidFill>
            <a:schemeClr val="accent2">
              <a:hueOff val="-992530"/>
              <a:satOff val="1119"/>
              <a:lumOff val="26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3224C5-CE8E-384D-B023-3A462347A139}">
      <dsp:nvSpPr>
        <dsp:cNvPr id="0" name=""/>
        <dsp:cNvSpPr/>
      </dsp:nvSpPr>
      <dsp:spPr>
        <a:xfrm>
          <a:off x="0" y="3138303"/>
          <a:ext cx="5906181" cy="1045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/>
            <a:t>P</a:t>
          </a:r>
          <a:r>
            <a:rPr lang="en-US" sz="2900" kern="1200"/>
            <a:t>regled zadnje terapijske seanse</a:t>
          </a:r>
        </a:p>
      </dsp:txBody>
      <dsp:txXfrm>
        <a:off x="0" y="3138303"/>
        <a:ext cx="5906181" cy="1045888"/>
      </dsp:txXfrm>
    </dsp:sp>
    <dsp:sp modelId="{13A4525B-3731-9449-9F10-A83CC8874B64}">
      <dsp:nvSpPr>
        <dsp:cNvPr id="0" name=""/>
        <dsp:cNvSpPr/>
      </dsp:nvSpPr>
      <dsp:spPr>
        <a:xfrm>
          <a:off x="0" y="4184191"/>
          <a:ext cx="5906181" cy="0"/>
        </a:xfrm>
        <a:prstGeom prst="line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2700" cap="flat" cmpd="sng" algn="ctr">
          <a:solidFill>
            <a:schemeClr val="accent2">
              <a:hueOff val="-1323373"/>
              <a:satOff val="1492"/>
              <a:lumOff val="35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4C415A-C98C-B24A-BDD9-304D76E44D08}">
      <dsp:nvSpPr>
        <dsp:cNvPr id="0" name=""/>
        <dsp:cNvSpPr/>
      </dsp:nvSpPr>
      <dsp:spPr>
        <a:xfrm>
          <a:off x="0" y="4184191"/>
          <a:ext cx="5906181" cy="1045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/>
            <a:t>P</a:t>
          </a:r>
          <a:r>
            <a:rPr lang="en-US" sz="2900" kern="1200"/>
            <a:t>riprema za sljedeću terapijsku seansu</a:t>
          </a:r>
        </a:p>
      </dsp:txBody>
      <dsp:txXfrm>
        <a:off x="0" y="4184191"/>
        <a:ext cx="5906181" cy="10458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B9E988-D4B2-7649-9FC5-3EC32827B624}">
      <dsp:nvSpPr>
        <dsp:cNvPr id="0" name=""/>
        <dsp:cNvSpPr/>
      </dsp:nvSpPr>
      <dsp:spPr>
        <a:xfrm>
          <a:off x="0" y="0"/>
          <a:ext cx="495755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FD084AF-38F9-964A-853E-11AAC527EDE8}">
      <dsp:nvSpPr>
        <dsp:cNvPr id="0" name=""/>
        <dsp:cNvSpPr/>
      </dsp:nvSpPr>
      <dsp:spPr>
        <a:xfrm>
          <a:off x="0" y="0"/>
          <a:ext cx="4957554" cy="874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/>
            <a:t>Za vrijeme početne seanse</a:t>
          </a:r>
          <a:endParaRPr lang="en-US" sz="2400" kern="1200"/>
        </a:p>
      </dsp:txBody>
      <dsp:txXfrm>
        <a:off x="0" y="0"/>
        <a:ext cx="4957554" cy="874029"/>
      </dsp:txXfrm>
    </dsp:sp>
    <dsp:sp modelId="{05CF69D0-8240-0140-A4D0-E232D3626A40}">
      <dsp:nvSpPr>
        <dsp:cNvPr id="0" name=""/>
        <dsp:cNvSpPr/>
      </dsp:nvSpPr>
      <dsp:spPr>
        <a:xfrm>
          <a:off x="0" y="874029"/>
          <a:ext cx="495755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2990516-72F3-DD4F-BEB4-86DF55C6C0A3}">
      <dsp:nvSpPr>
        <dsp:cNvPr id="0" name=""/>
        <dsp:cNvSpPr/>
      </dsp:nvSpPr>
      <dsp:spPr>
        <a:xfrm>
          <a:off x="0" y="874029"/>
          <a:ext cx="4957554" cy="874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/>
            <a:t>Nakon što su identificirana vjerovanja</a:t>
          </a:r>
          <a:endParaRPr lang="en-US" sz="2400" kern="1200"/>
        </a:p>
      </dsp:txBody>
      <dsp:txXfrm>
        <a:off x="0" y="874029"/>
        <a:ext cx="4957554" cy="874029"/>
      </dsp:txXfrm>
    </dsp:sp>
    <dsp:sp modelId="{77887DB6-CD00-384E-83BA-5A0F2A7614D0}">
      <dsp:nvSpPr>
        <dsp:cNvPr id="0" name=""/>
        <dsp:cNvSpPr/>
      </dsp:nvSpPr>
      <dsp:spPr>
        <a:xfrm>
          <a:off x="0" y="1748059"/>
          <a:ext cx="495755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11902AE-2692-BE42-9230-5C351B734E22}">
      <dsp:nvSpPr>
        <dsp:cNvPr id="0" name=""/>
        <dsp:cNvSpPr/>
      </dsp:nvSpPr>
      <dsp:spPr>
        <a:xfrm>
          <a:off x="0" y="1748059"/>
          <a:ext cx="4957554" cy="874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/>
            <a:t>Nakon ili prije modifikacije vjerovanja</a:t>
          </a:r>
          <a:endParaRPr lang="en-US" sz="2400" kern="1200"/>
        </a:p>
      </dsp:txBody>
      <dsp:txXfrm>
        <a:off x="0" y="1748059"/>
        <a:ext cx="4957554" cy="874029"/>
      </dsp:txXfrm>
    </dsp:sp>
    <dsp:sp modelId="{A78028EC-11DF-1447-8C48-2D1697751A2A}">
      <dsp:nvSpPr>
        <dsp:cNvPr id="0" name=""/>
        <dsp:cNvSpPr/>
      </dsp:nvSpPr>
      <dsp:spPr>
        <a:xfrm>
          <a:off x="0" y="2622089"/>
          <a:ext cx="495755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02FFDEB-154F-C447-BA7A-892D64EC96B0}">
      <dsp:nvSpPr>
        <dsp:cNvPr id="0" name=""/>
        <dsp:cNvSpPr/>
      </dsp:nvSpPr>
      <dsp:spPr>
        <a:xfrm>
          <a:off x="0" y="2622089"/>
          <a:ext cx="4957554" cy="874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/>
            <a:t>U završnoj fazi terapije</a:t>
          </a:r>
          <a:endParaRPr lang="en-US" sz="2400" kern="1200"/>
        </a:p>
      </dsp:txBody>
      <dsp:txXfrm>
        <a:off x="0" y="2622089"/>
        <a:ext cx="4957554" cy="8740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F0BE76-F97A-454F-9988-0A0161EA5C4E}">
      <dsp:nvSpPr>
        <dsp:cNvPr id="0" name=""/>
        <dsp:cNvSpPr/>
      </dsp:nvSpPr>
      <dsp:spPr>
        <a:xfrm>
          <a:off x="0" y="22361"/>
          <a:ext cx="8053137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/>
            <a:t>Primjeri</a:t>
          </a:r>
          <a:r>
            <a:rPr lang="en-US" sz="2400" kern="1200" dirty="0"/>
            <a:t> </a:t>
          </a:r>
          <a:r>
            <a:rPr lang="en-US" sz="2400" kern="1200" dirty="0" err="1"/>
            <a:t>Sallynih</a:t>
          </a:r>
          <a:r>
            <a:rPr lang="en-US" sz="2400" kern="1200" dirty="0"/>
            <a:t> </a:t>
          </a:r>
          <a:r>
            <a:rPr lang="en-US" sz="2400" kern="1200" dirty="0" err="1"/>
            <a:t>domaćih</a:t>
          </a:r>
          <a:r>
            <a:rPr lang="en-US" sz="2400" kern="1200" dirty="0"/>
            <a:t> </a:t>
          </a:r>
          <a:r>
            <a:rPr lang="en-US" sz="2400" kern="1200" dirty="0" err="1"/>
            <a:t>zadaća</a:t>
          </a:r>
          <a:r>
            <a:rPr lang="en-US" sz="2400" kern="1200" dirty="0"/>
            <a:t> (</a:t>
          </a:r>
          <a:r>
            <a:rPr lang="en-US" sz="2400" kern="1200" dirty="0" err="1"/>
            <a:t>Seansa</a:t>
          </a:r>
          <a:r>
            <a:rPr lang="en-US" sz="2400" kern="1200" dirty="0"/>
            <a:t> 1) </a:t>
          </a:r>
        </a:p>
      </dsp:txBody>
      <dsp:txXfrm>
        <a:off x="28100" y="50461"/>
        <a:ext cx="7996937" cy="519439"/>
      </dsp:txXfrm>
    </dsp:sp>
    <dsp:sp modelId="{BDE58598-F09E-2545-98CE-368E6B1977F0}">
      <dsp:nvSpPr>
        <dsp:cNvPr id="0" name=""/>
        <dsp:cNvSpPr/>
      </dsp:nvSpPr>
      <dsp:spPr>
        <a:xfrm>
          <a:off x="0" y="660932"/>
          <a:ext cx="8053137" cy="3875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5687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dirty="0" err="1"/>
            <a:t>Doraditi</a:t>
          </a:r>
          <a:r>
            <a:rPr lang="en-US" sz="1900" kern="1200" dirty="0"/>
            <a:t> </a:t>
          </a:r>
          <a:r>
            <a:rPr lang="en-US" sz="1900" kern="1200" dirty="0" err="1"/>
            <a:t>listu</a:t>
          </a:r>
          <a:r>
            <a:rPr lang="en-US" sz="1900" kern="1200" dirty="0"/>
            <a:t> </a:t>
          </a:r>
          <a:r>
            <a:rPr lang="en-US" sz="1900" kern="1200" dirty="0" err="1"/>
            <a:t>ciljeva</a:t>
          </a:r>
          <a:endParaRPr lang="en-US" sz="1900" kern="1200" dirty="0"/>
        </a:p>
        <a:p>
          <a:pPr marL="171450" lvl="1" indent="-171450" algn="l" defTabSz="84455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900" kern="1200" dirty="0"/>
            <a:t>K</a:t>
          </a:r>
          <a:r>
            <a:rPr lang="en-US" sz="1900" kern="1200" dirty="0"/>
            <a:t>ad mi se </a:t>
          </a:r>
          <a:r>
            <a:rPr lang="en-US" sz="1900" kern="1200" dirty="0" err="1"/>
            <a:t>raspoloženje</a:t>
          </a:r>
          <a:r>
            <a:rPr lang="en-US" sz="1900" kern="1200" dirty="0"/>
            <a:t> </a:t>
          </a:r>
          <a:r>
            <a:rPr lang="en-US" sz="1900" kern="1200" dirty="0" err="1"/>
            <a:t>promijeni</a:t>
          </a:r>
          <a:r>
            <a:rPr lang="en-US" sz="1900" kern="1200" dirty="0"/>
            <a:t> </a:t>
          </a:r>
          <a:r>
            <a:rPr lang="en-US" sz="1900" kern="1200" dirty="0" err="1"/>
            <a:t>pitam</a:t>
          </a:r>
          <a:r>
            <a:rPr lang="en-US" sz="1900" kern="1200" dirty="0"/>
            <a:t> se – </a:t>
          </a:r>
          <a:r>
            <a:rPr lang="en-US" sz="1900" kern="1200" dirty="0" err="1"/>
            <a:t>Što</a:t>
          </a:r>
          <a:r>
            <a:rPr lang="en-US" sz="1900" kern="1200" dirty="0"/>
            <a:t> mi </a:t>
          </a:r>
          <a:r>
            <a:rPr lang="en-US" sz="1900" kern="1200" dirty="0" err="1"/>
            <a:t>sada</a:t>
          </a:r>
          <a:r>
            <a:rPr lang="en-US" sz="1900" kern="1200" dirty="0"/>
            <a:t> </a:t>
          </a:r>
          <a:r>
            <a:rPr lang="en-US" sz="1900" kern="1200" dirty="0" err="1"/>
            <a:t>prolazi</a:t>
          </a:r>
          <a:r>
            <a:rPr lang="en-US" sz="1900" kern="1200" dirty="0"/>
            <a:t> </a:t>
          </a:r>
          <a:r>
            <a:rPr lang="en-US" sz="1900" kern="1200" dirty="0" err="1"/>
            <a:t>kroz</a:t>
          </a:r>
          <a:r>
            <a:rPr lang="en-US" sz="1900" kern="1200" dirty="0"/>
            <a:t> </a:t>
          </a:r>
          <a:r>
            <a:rPr lang="en-US" sz="1900" kern="1200" dirty="0" err="1"/>
            <a:t>glavu</a:t>
          </a:r>
          <a:r>
            <a:rPr lang="en-US" sz="1900" kern="1200" dirty="0"/>
            <a:t>? </a:t>
          </a:r>
          <a:r>
            <a:rPr lang="en-GB" sz="1900" kern="1200" dirty="0"/>
            <a:t>I</a:t>
          </a:r>
          <a:r>
            <a:rPr lang="en-US" sz="1900" kern="1200" dirty="0"/>
            <a:t> </a:t>
          </a:r>
          <a:r>
            <a:rPr lang="en-US" sz="1900" kern="1200" dirty="0" err="1"/>
            <a:t>zapišem</a:t>
          </a:r>
          <a:r>
            <a:rPr lang="en-US" sz="1900" kern="1200" dirty="0"/>
            <a:t> </a:t>
          </a:r>
          <a:r>
            <a:rPr lang="en-US" sz="1900" kern="1200" dirty="0" err="1"/>
            <a:t>misli</a:t>
          </a:r>
          <a:r>
            <a:rPr lang="en-US" sz="1900" kern="1200" dirty="0"/>
            <a:t>. </a:t>
          </a:r>
        </a:p>
        <a:p>
          <a:pPr marL="171450" lvl="1" indent="-171450" algn="l" defTabSz="84455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dirty="0" err="1"/>
            <a:t>Podsjetim</a:t>
          </a:r>
          <a:r>
            <a:rPr lang="en-US" sz="1900" kern="1200" dirty="0"/>
            <a:t> </a:t>
          </a:r>
          <a:r>
            <a:rPr lang="en-US" sz="1900" kern="1200" dirty="0" err="1"/>
            <a:t>sebe</a:t>
          </a:r>
          <a:r>
            <a:rPr lang="en-US" sz="1900" kern="1200" dirty="0"/>
            <a:t> </a:t>
          </a:r>
          <a:r>
            <a:rPr lang="en-US" sz="1900" kern="1200" dirty="0" err="1"/>
            <a:t>kako</a:t>
          </a:r>
          <a:r>
            <a:rPr lang="en-US" sz="1900" kern="1200" dirty="0"/>
            <a:t> </a:t>
          </a:r>
          <a:r>
            <a:rPr lang="en-US" sz="1900" kern="1200" dirty="0" err="1"/>
            <a:t>sam</a:t>
          </a:r>
          <a:r>
            <a:rPr lang="en-US" sz="1900" kern="1200" dirty="0"/>
            <a:t> </a:t>
          </a:r>
          <a:r>
            <a:rPr lang="en-US" sz="1900" kern="1200" dirty="0" err="1"/>
            <a:t>sada</a:t>
          </a:r>
          <a:r>
            <a:rPr lang="en-US" sz="1900" kern="1200" dirty="0"/>
            <a:t> </a:t>
          </a:r>
          <a:r>
            <a:rPr lang="en-US" sz="1900" kern="1200" dirty="0" err="1"/>
            <a:t>depresivna</a:t>
          </a:r>
          <a:r>
            <a:rPr lang="en-US" sz="1900" kern="1200" dirty="0"/>
            <a:t> a ne </a:t>
          </a:r>
          <a:r>
            <a:rPr lang="en-US" sz="1900" kern="1200" dirty="0" err="1"/>
            <a:t>lijena</a:t>
          </a:r>
          <a:r>
            <a:rPr lang="en-US" sz="1900" kern="1200" dirty="0"/>
            <a:t>. </a:t>
          </a:r>
        </a:p>
        <a:p>
          <a:pPr marL="171450" lvl="1" indent="-171450" algn="l" defTabSz="84455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dirty="0" err="1"/>
            <a:t>Razmisliti</a:t>
          </a:r>
          <a:r>
            <a:rPr lang="en-US" sz="1900" kern="1200" dirty="0"/>
            <a:t> </a:t>
          </a:r>
          <a:r>
            <a:rPr lang="en-US" sz="1900" kern="1200" dirty="0" err="1"/>
            <a:t>što</a:t>
          </a:r>
          <a:r>
            <a:rPr lang="en-US" sz="1900" kern="1200" dirty="0"/>
            <a:t> </a:t>
          </a:r>
          <a:r>
            <a:rPr lang="en-US" sz="1900" kern="1200" dirty="0" err="1"/>
            <a:t>želim</a:t>
          </a:r>
          <a:r>
            <a:rPr lang="en-US" sz="1900" kern="1200" dirty="0"/>
            <a:t> </a:t>
          </a:r>
          <a:r>
            <a:rPr lang="en-US" sz="1900" kern="1200" dirty="0" err="1"/>
            <a:t>na</a:t>
          </a:r>
          <a:r>
            <a:rPr lang="en-US" sz="1900" kern="1200" dirty="0"/>
            <a:t> </a:t>
          </a:r>
          <a:r>
            <a:rPr lang="en-US" sz="1900" kern="1200" dirty="0" err="1"/>
            <a:t>sljedećoj</a:t>
          </a:r>
          <a:r>
            <a:rPr lang="en-US" sz="1900" kern="1200" dirty="0"/>
            <a:t> </a:t>
          </a:r>
          <a:r>
            <a:rPr lang="en-US" sz="1900" kern="1200" dirty="0" err="1"/>
            <a:t>seansi</a:t>
          </a:r>
          <a:r>
            <a:rPr lang="en-US" sz="1900" kern="1200" dirty="0"/>
            <a:t> </a:t>
          </a:r>
          <a:r>
            <a:rPr lang="en-US" sz="1900" kern="1200" dirty="0" err="1"/>
            <a:t>staviti</a:t>
          </a:r>
          <a:r>
            <a:rPr lang="en-US" sz="1900" kern="1200" dirty="0"/>
            <a:t> </a:t>
          </a:r>
          <a:r>
            <a:rPr lang="en-US" sz="1900" kern="1200" dirty="0" err="1"/>
            <a:t>na</a:t>
          </a:r>
          <a:r>
            <a:rPr lang="en-US" sz="1900" kern="1200" dirty="0"/>
            <a:t> </a:t>
          </a:r>
          <a:r>
            <a:rPr lang="en-US" sz="1900" kern="1200" dirty="0" err="1"/>
            <a:t>dnevni</a:t>
          </a:r>
          <a:r>
            <a:rPr lang="en-US" sz="1900" kern="1200" dirty="0"/>
            <a:t> red (koji problem) </a:t>
          </a:r>
          <a:r>
            <a:rPr lang="en-GB" sz="1900" kern="1200" dirty="0" err="1"/>
            <a:t>i</a:t>
          </a:r>
          <a:r>
            <a:rPr lang="en-US" sz="1900" kern="1200" dirty="0"/>
            <a:t> </a:t>
          </a:r>
          <a:r>
            <a:rPr lang="en-US" sz="1900" kern="1200" dirty="0" err="1"/>
            <a:t>kako</a:t>
          </a:r>
          <a:r>
            <a:rPr lang="en-US" sz="1900" kern="1200" dirty="0"/>
            <a:t> </a:t>
          </a:r>
          <a:r>
            <a:rPr lang="en-US" sz="1900" kern="1200" dirty="0" err="1"/>
            <a:t>ću</a:t>
          </a:r>
          <a:r>
            <a:rPr lang="en-US" sz="1900" kern="1200" dirty="0"/>
            <a:t> to </a:t>
          </a:r>
          <a:r>
            <a:rPr lang="en-US" sz="1900" kern="1200" dirty="0" err="1"/>
            <a:t>nazvati</a:t>
          </a:r>
          <a:r>
            <a:rPr lang="en-US" sz="1900" kern="1200" dirty="0"/>
            <a:t>. </a:t>
          </a:r>
        </a:p>
        <a:p>
          <a:pPr marL="171450" lvl="1" indent="-171450" algn="l" defTabSz="84455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dirty="0" err="1"/>
            <a:t>Čitati</a:t>
          </a:r>
          <a:r>
            <a:rPr lang="en-US" sz="1900" kern="1200" dirty="0"/>
            <a:t> </a:t>
          </a:r>
          <a:r>
            <a:rPr lang="en-US" sz="1900" kern="1200" dirty="0" err="1"/>
            <a:t>brošuru</a:t>
          </a:r>
          <a:r>
            <a:rPr lang="en-US" sz="1900" kern="1200" dirty="0"/>
            <a:t> – </a:t>
          </a:r>
          <a:r>
            <a:rPr lang="en-US" sz="1900" kern="1200" dirty="0" err="1"/>
            <a:t>suočavanje</a:t>
          </a:r>
          <a:r>
            <a:rPr lang="en-US" sz="1900" kern="1200" dirty="0"/>
            <a:t> s </a:t>
          </a:r>
          <a:r>
            <a:rPr lang="en-US" sz="1900" kern="1200" dirty="0" err="1"/>
            <a:t>depresijom</a:t>
          </a:r>
          <a:r>
            <a:rPr lang="en-US" sz="1900" kern="1200" dirty="0"/>
            <a:t>. </a:t>
          </a:r>
        </a:p>
        <a:p>
          <a:pPr marL="171450" lvl="1" indent="-171450" algn="l" defTabSz="84455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dirty="0" err="1"/>
            <a:t>Ići</a:t>
          </a:r>
          <a:r>
            <a:rPr lang="en-US" sz="1900" kern="1200" dirty="0"/>
            <a:t> </a:t>
          </a:r>
          <a:r>
            <a:rPr lang="en-US" sz="1900" kern="1200" dirty="0" err="1"/>
            <a:t>na</a:t>
          </a:r>
          <a:r>
            <a:rPr lang="en-US" sz="1900" kern="1200" dirty="0"/>
            <a:t> </a:t>
          </a:r>
          <a:r>
            <a:rPr lang="en-US" sz="1900" kern="1200" dirty="0" err="1"/>
            <a:t>plivanje</a:t>
          </a:r>
          <a:r>
            <a:rPr lang="en-US" sz="1900" kern="1200" dirty="0"/>
            <a:t> tri puta </a:t>
          </a:r>
          <a:r>
            <a:rPr lang="en-US" sz="1900" kern="1200" dirty="0" err="1"/>
            <a:t>tjedno</a:t>
          </a:r>
          <a:r>
            <a:rPr lang="en-US" sz="1900" kern="1200" dirty="0"/>
            <a:t>. </a:t>
          </a:r>
        </a:p>
      </dsp:txBody>
      <dsp:txXfrm>
        <a:off x="0" y="660932"/>
        <a:ext cx="8053137" cy="38750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EEFD0B-165A-FE4E-9A3B-904CDF5F2245}">
      <dsp:nvSpPr>
        <dsp:cNvPr id="0" name=""/>
        <dsp:cNvSpPr/>
      </dsp:nvSpPr>
      <dsp:spPr>
        <a:xfrm>
          <a:off x="0" y="75381"/>
          <a:ext cx="8053137" cy="647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/>
            <a:t>Primjeri</a:t>
          </a:r>
          <a:r>
            <a:rPr lang="en-US" sz="2700" kern="1200" dirty="0"/>
            <a:t> </a:t>
          </a:r>
          <a:r>
            <a:rPr lang="en-US" sz="2700" kern="1200" dirty="0" err="1"/>
            <a:t>Sallynih</a:t>
          </a:r>
          <a:r>
            <a:rPr lang="en-US" sz="2700" kern="1200" dirty="0"/>
            <a:t> </a:t>
          </a:r>
          <a:r>
            <a:rPr lang="en-US" sz="2700" kern="1200" dirty="0" err="1"/>
            <a:t>domaćih</a:t>
          </a:r>
          <a:r>
            <a:rPr lang="en-US" sz="2700" kern="1200" dirty="0"/>
            <a:t> </a:t>
          </a:r>
          <a:r>
            <a:rPr lang="en-US" sz="2700" kern="1200" dirty="0" err="1"/>
            <a:t>zadaća</a:t>
          </a:r>
          <a:r>
            <a:rPr lang="en-US" sz="2700" kern="1200" dirty="0"/>
            <a:t> (</a:t>
          </a:r>
          <a:r>
            <a:rPr lang="en-US" sz="2700" kern="1200" dirty="0" err="1"/>
            <a:t>Seansa</a:t>
          </a:r>
          <a:r>
            <a:rPr lang="en-US" sz="2700" kern="1200" dirty="0"/>
            <a:t> 3) </a:t>
          </a:r>
        </a:p>
      </dsp:txBody>
      <dsp:txXfrm>
        <a:off x="31613" y="106994"/>
        <a:ext cx="7989911" cy="584369"/>
      </dsp:txXfrm>
    </dsp:sp>
    <dsp:sp modelId="{321FA0A0-BE43-0B40-8219-54219BD41676}">
      <dsp:nvSpPr>
        <dsp:cNvPr id="0" name=""/>
        <dsp:cNvSpPr/>
      </dsp:nvSpPr>
      <dsp:spPr>
        <a:xfrm>
          <a:off x="0" y="722976"/>
          <a:ext cx="8053137" cy="32416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5687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100" kern="1200" dirty="0" err="1"/>
            <a:t>Čitati</a:t>
          </a:r>
          <a:r>
            <a:rPr lang="en-US" sz="2100" kern="1200" dirty="0"/>
            <a:t> </a:t>
          </a:r>
          <a:r>
            <a:rPr lang="en-US" sz="2100" kern="1200" dirty="0" err="1"/>
            <a:t>terapijske</a:t>
          </a:r>
          <a:r>
            <a:rPr lang="en-US" sz="2100" kern="1200" dirty="0"/>
            <a:t> </a:t>
          </a:r>
          <a:r>
            <a:rPr lang="en-US" sz="2100" kern="1200" dirty="0" err="1"/>
            <a:t>bilješke</a:t>
          </a:r>
          <a:r>
            <a:rPr lang="en-US" sz="2100" kern="1200" dirty="0"/>
            <a:t> </a:t>
          </a:r>
          <a:r>
            <a:rPr lang="en-US" sz="2100" kern="1200" dirty="0" err="1"/>
            <a:t>jednom</a:t>
          </a:r>
          <a:r>
            <a:rPr lang="en-US" sz="2100" kern="1200" dirty="0"/>
            <a:t> </a:t>
          </a:r>
          <a:r>
            <a:rPr lang="en-US" sz="2100" kern="1200" dirty="0" err="1"/>
            <a:t>dnevno</a:t>
          </a:r>
          <a:endParaRPr lang="en-US" sz="2100" kern="1200" dirty="0"/>
        </a:p>
        <a:p>
          <a:pPr marL="228600" lvl="1" indent="-228600" algn="l" defTabSz="93345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100" kern="1200" dirty="0"/>
            <a:t>Nastaviti s plivanjem/trčanjem s Jane. </a:t>
          </a:r>
          <a:endParaRPr lang="en-US" sz="2100" kern="1200" dirty="0"/>
        </a:p>
        <a:p>
          <a:pPr marL="228600" lvl="1" indent="-228600" algn="l" defTabSz="93345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100" kern="1200" dirty="0" err="1"/>
            <a:t>Pitati</a:t>
          </a:r>
          <a:r>
            <a:rPr lang="en-US" sz="2100" kern="1200" dirty="0"/>
            <a:t> Lisu </a:t>
          </a:r>
          <a:r>
            <a:rPr lang="en-US" sz="2100" kern="1200" dirty="0" err="1"/>
            <a:t>može</a:t>
          </a:r>
          <a:r>
            <a:rPr lang="en-US" sz="2100" kern="1200" dirty="0"/>
            <a:t> li </a:t>
          </a:r>
          <a:r>
            <a:rPr lang="en-US" sz="2100" kern="1200" dirty="0" err="1"/>
            <a:t>učiti</a:t>
          </a:r>
          <a:r>
            <a:rPr lang="en-US" sz="2100" kern="1200" dirty="0"/>
            <a:t> </a:t>
          </a:r>
          <a:r>
            <a:rPr lang="en-US" sz="2100" kern="1200" dirty="0" err="1"/>
            <a:t>samnom</a:t>
          </a:r>
          <a:r>
            <a:rPr lang="en-US" sz="2100" kern="1200" dirty="0"/>
            <a:t> za </a:t>
          </a:r>
          <a:r>
            <a:rPr lang="en-US" sz="2100" kern="1200" dirty="0" err="1"/>
            <a:t>ispit</a:t>
          </a:r>
          <a:r>
            <a:rPr lang="en-US" sz="2100" kern="1200" dirty="0"/>
            <a:t> </a:t>
          </a:r>
          <a:r>
            <a:rPr lang="en-US" sz="2100" kern="1200" dirty="0" err="1"/>
            <a:t>iz</a:t>
          </a:r>
          <a:r>
            <a:rPr lang="en-US" sz="2100" kern="1200" dirty="0"/>
            <a:t> </a:t>
          </a:r>
          <a:r>
            <a:rPr lang="en-US" sz="2100" kern="1200" dirty="0" err="1"/>
            <a:t>kemije</a:t>
          </a:r>
          <a:r>
            <a:rPr lang="en-US" sz="2100" kern="1200" dirty="0"/>
            <a:t>.</a:t>
          </a:r>
        </a:p>
        <a:p>
          <a:pPr marL="228600" lvl="1" indent="-228600" algn="l" defTabSz="93345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100" kern="1200" dirty="0"/>
            <a:t>Ispunjavati listu zasluga (pozitivne izjave o sebi). </a:t>
          </a:r>
          <a:endParaRPr lang="en-US" sz="2100" kern="1200" dirty="0"/>
        </a:p>
        <a:p>
          <a:pPr marL="228600" lvl="1" indent="-228600" algn="l" defTabSz="93345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100" kern="1200" dirty="0" err="1"/>
            <a:t>Ispuniti</a:t>
          </a:r>
          <a:r>
            <a:rPr lang="en-US" sz="2100" kern="1200" dirty="0"/>
            <a:t> </a:t>
          </a:r>
          <a:r>
            <a:rPr lang="en-US" sz="2100" kern="1200" dirty="0" err="1"/>
            <a:t>prve</a:t>
          </a:r>
          <a:r>
            <a:rPr lang="en-US" sz="2100" kern="1200" dirty="0"/>
            <a:t> </a:t>
          </a:r>
          <a:r>
            <a:rPr lang="en-US" sz="2100" kern="1200" dirty="0" err="1"/>
            <a:t>četiri</a:t>
          </a:r>
          <a:r>
            <a:rPr lang="en-US" sz="2100" kern="1200" dirty="0"/>
            <a:t> </a:t>
          </a:r>
          <a:r>
            <a:rPr lang="en-US" sz="2100" kern="1200" dirty="0" err="1"/>
            <a:t>kolone</a:t>
          </a:r>
          <a:r>
            <a:rPr lang="en-US" sz="2100" kern="1200" dirty="0"/>
            <a:t> </a:t>
          </a:r>
          <a:r>
            <a:rPr lang="en-US" sz="2100" kern="1200" dirty="0" err="1"/>
            <a:t>zapisa</a:t>
          </a:r>
          <a:r>
            <a:rPr lang="en-US" sz="2100" kern="1200" dirty="0"/>
            <a:t> </a:t>
          </a:r>
          <a:r>
            <a:rPr lang="en-US" sz="2100" kern="1200" dirty="0" err="1"/>
            <a:t>disfunkcionalnih</a:t>
          </a:r>
          <a:r>
            <a:rPr lang="en-US" sz="2100" kern="1200" dirty="0"/>
            <a:t> </a:t>
          </a:r>
          <a:r>
            <a:rPr lang="en-US" sz="2100" kern="1200" dirty="0" err="1"/>
            <a:t>misli</a:t>
          </a:r>
          <a:r>
            <a:rPr lang="en-US" sz="2100" kern="1200" dirty="0"/>
            <a:t> </a:t>
          </a:r>
          <a:r>
            <a:rPr lang="en-US" sz="2100" kern="1200" dirty="0" err="1"/>
            <a:t>jednom</a:t>
          </a:r>
          <a:r>
            <a:rPr lang="en-US" sz="2100" kern="1200" dirty="0"/>
            <a:t> </a:t>
          </a:r>
          <a:r>
            <a:rPr lang="en-US" sz="2100" kern="1200" dirty="0" err="1"/>
            <a:t>dnevno</a:t>
          </a:r>
          <a:r>
            <a:rPr lang="en-US" sz="2100" kern="1200" dirty="0"/>
            <a:t> </a:t>
          </a:r>
          <a:r>
            <a:rPr lang="en-US" sz="2100" kern="1200" dirty="0" err="1"/>
            <a:t>kad</a:t>
          </a:r>
          <a:r>
            <a:rPr lang="en-US" sz="2100" kern="1200" dirty="0"/>
            <a:t> mi se </a:t>
          </a:r>
          <a:r>
            <a:rPr lang="en-US" sz="2100" kern="1200" dirty="0" err="1"/>
            <a:t>raspoloženje</a:t>
          </a:r>
          <a:r>
            <a:rPr lang="en-US" sz="2100" kern="1200" dirty="0"/>
            <a:t> </a:t>
          </a:r>
          <a:r>
            <a:rPr lang="en-US" sz="2100" kern="1200" dirty="0" err="1"/>
            <a:t>pogorša</a:t>
          </a:r>
          <a:r>
            <a:rPr lang="en-US" sz="2100" kern="1200" dirty="0"/>
            <a:t>.</a:t>
          </a:r>
        </a:p>
      </dsp:txBody>
      <dsp:txXfrm>
        <a:off x="0" y="722976"/>
        <a:ext cx="8053137" cy="324161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90ACA7-6E94-C04D-9984-63E9F8DC6F12}">
      <dsp:nvSpPr>
        <dsp:cNvPr id="0" name=""/>
        <dsp:cNvSpPr/>
      </dsp:nvSpPr>
      <dsp:spPr>
        <a:xfrm>
          <a:off x="0" y="18479"/>
          <a:ext cx="5906181" cy="12314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100" kern="1200"/>
            <a:t>Praktični problem</a:t>
          </a:r>
          <a:endParaRPr lang="en-US" sz="3100" kern="1200"/>
        </a:p>
      </dsp:txBody>
      <dsp:txXfrm>
        <a:off x="60116" y="78595"/>
        <a:ext cx="5785949" cy="1111247"/>
      </dsp:txXfrm>
    </dsp:sp>
    <dsp:sp modelId="{92281D5A-34C5-A349-A06F-CD6DCA567F60}">
      <dsp:nvSpPr>
        <dsp:cNvPr id="0" name=""/>
        <dsp:cNvSpPr/>
      </dsp:nvSpPr>
      <dsp:spPr>
        <a:xfrm>
          <a:off x="0" y="1339239"/>
          <a:ext cx="5906181" cy="1231479"/>
        </a:xfrm>
        <a:prstGeom prst="roundRect">
          <a:avLst/>
        </a:prstGeom>
        <a:solidFill>
          <a:schemeClr val="accent2">
            <a:hueOff val="-441124"/>
            <a:satOff val="497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100" kern="1200"/>
            <a:t>Psihološki problem</a:t>
          </a:r>
          <a:endParaRPr lang="en-US" sz="3100" kern="1200"/>
        </a:p>
      </dsp:txBody>
      <dsp:txXfrm>
        <a:off x="60116" y="1399355"/>
        <a:ext cx="5785949" cy="1111247"/>
      </dsp:txXfrm>
    </dsp:sp>
    <dsp:sp modelId="{1829F0C2-126F-BD44-8580-4C4075F1090E}">
      <dsp:nvSpPr>
        <dsp:cNvPr id="0" name=""/>
        <dsp:cNvSpPr/>
      </dsp:nvSpPr>
      <dsp:spPr>
        <a:xfrm>
          <a:off x="0" y="2659999"/>
          <a:ext cx="5906181" cy="1231479"/>
        </a:xfrm>
        <a:prstGeom prst="roundRect">
          <a:avLst/>
        </a:prstGeom>
        <a:solidFill>
          <a:schemeClr val="accent2">
            <a:hueOff val="-882249"/>
            <a:satOff val="995"/>
            <a:lumOff val="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100" kern="1200"/>
            <a:t>Psihološki problem maskirani u praktične</a:t>
          </a:r>
          <a:endParaRPr lang="en-US" sz="3100" kern="1200"/>
        </a:p>
      </dsp:txBody>
      <dsp:txXfrm>
        <a:off x="60116" y="2720115"/>
        <a:ext cx="5785949" cy="1111247"/>
      </dsp:txXfrm>
    </dsp:sp>
    <dsp:sp modelId="{D512257A-7DFD-5644-B894-87E6E527D31B}">
      <dsp:nvSpPr>
        <dsp:cNvPr id="0" name=""/>
        <dsp:cNvSpPr/>
      </dsp:nvSpPr>
      <dsp:spPr>
        <a:xfrm>
          <a:off x="0" y="3980758"/>
          <a:ext cx="5906181" cy="1231479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100" kern="1200"/>
            <a:t>Problemi vezani za terapeutove misli</a:t>
          </a:r>
          <a:endParaRPr lang="en-US" sz="3100" kern="1200"/>
        </a:p>
      </dsp:txBody>
      <dsp:txXfrm>
        <a:off x="60116" y="4040874"/>
        <a:ext cx="5785949" cy="111124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855935-7B1B-E14E-8F4C-FA67B6F6E4A4}">
      <dsp:nvSpPr>
        <dsp:cNvPr id="0" name=""/>
        <dsp:cNvSpPr/>
      </dsp:nvSpPr>
      <dsp:spPr>
        <a:xfrm>
          <a:off x="0" y="0"/>
          <a:ext cx="4724944" cy="11507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/>
            <a:t>Izvršavanje zadaće u posljednjem trenutku</a:t>
          </a:r>
        </a:p>
      </dsp:txBody>
      <dsp:txXfrm>
        <a:off x="33705" y="33705"/>
        <a:ext cx="3385947" cy="1083347"/>
      </dsp:txXfrm>
    </dsp:sp>
    <dsp:sp modelId="{DC6D0B2F-3844-2142-9C22-68ECAE48979A}">
      <dsp:nvSpPr>
        <dsp:cNvPr id="0" name=""/>
        <dsp:cNvSpPr/>
      </dsp:nvSpPr>
      <dsp:spPr>
        <a:xfrm>
          <a:off x="395714" y="1359986"/>
          <a:ext cx="4724944" cy="11507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/>
            <a:t>Zaboravljanje objašnjenja za zadaću</a:t>
          </a:r>
        </a:p>
      </dsp:txBody>
      <dsp:txXfrm>
        <a:off x="429419" y="1393691"/>
        <a:ext cx="3513827" cy="1083347"/>
      </dsp:txXfrm>
    </dsp:sp>
    <dsp:sp modelId="{86D6A2FA-DA15-944A-B65E-378CAB49257E}">
      <dsp:nvSpPr>
        <dsp:cNvPr id="0" name=""/>
        <dsp:cNvSpPr/>
      </dsp:nvSpPr>
      <dsp:spPr>
        <a:xfrm>
          <a:off x="785522" y="2719973"/>
          <a:ext cx="4724944" cy="11507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/>
            <a:t>Neorganiziranost</a:t>
          </a:r>
        </a:p>
      </dsp:txBody>
      <dsp:txXfrm>
        <a:off x="819227" y="2753678"/>
        <a:ext cx="3519734" cy="1083347"/>
      </dsp:txXfrm>
    </dsp:sp>
    <dsp:sp modelId="{E9AC8511-29D5-6F4A-B157-F5E7F80DBDCC}">
      <dsp:nvSpPr>
        <dsp:cNvPr id="0" name=""/>
        <dsp:cNvSpPr/>
      </dsp:nvSpPr>
      <dsp:spPr>
        <a:xfrm>
          <a:off x="1181236" y="4079960"/>
          <a:ext cx="4724944" cy="11507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/>
            <a:t>Teškoće sa zadaćom</a:t>
          </a:r>
        </a:p>
      </dsp:txBody>
      <dsp:txXfrm>
        <a:off x="1214941" y="4113665"/>
        <a:ext cx="3513827" cy="1083347"/>
      </dsp:txXfrm>
    </dsp:sp>
    <dsp:sp modelId="{82FAFB67-9445-904B-B339-D4BF5AEFD5F7}">
      <dsp:nvSpPr>
        <dsp:cNvPr id="0" name=""/>
        <dsp:cNvSpPr/>
      </dsp:nvSpPr>
      <dsp:spPr>
        <a:xfrm>
          <a:off x="3976952" y="881375"/>
          <a:ext cx="747992" cy="74799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400" kern="1200"/>
        </a:p>
      </dsp:txBody>
      <dsp:txXfrm>
        <a:off x="4145250" y="881375"/>
        <a:ext cx="411396" cy="562864"/>
      </dsp:txXfrm>
    </dsp:sp>
    <dsp:sp modelId="{BC5A546E-8C51-294A-97BC-A7C532876A70}">
      <dsp:nvSpPr>
        <dsp:cNvPr id="0" name=""/>
        <dsp:cNvSpPr/>
      </dsp:nvSpPr>
      <dsp:spPr>
        <a:xfrm>
          <a:off x="4372666" y="2241362"/>
          <a:ext cx="747992" cy="74799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400" kern="1200"/>
        </a:p>
      </dsp:txBody>
      <dsp:txXfrm>
        <a:off x="4540964" y="2241362"/>
        <a:ext cx="411396" cy="562864"/>
      </dsp:txXfrm>
    </dsp:sp>
    <dsp:sp modelId="{95052865-0AB5-834B-8C3F-EB0292836407}">
      <dsp:nvSpPr>
        <dsp:cNvPr id="0" name=""/>
        <dsp:cNvSpPr/>
      </dsp:nvSpPr>
      <dsp:spPr>
        <a:xfrm>
          <a:off x="4762474" y="3601349"/>
          <a:ext cx="747992" cy="74799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400" kern="1200"/>
        </a:p>
      </dsp:txBody>
      <dsp:txXfrm>
        <a:off x="4930772" y="3601349"/>
        <a:ext cx="411396" cy="56286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6BBDD7-E9D5-144E-8028-1851A1250BD5}">
      <dsp:nvSpPr>
        <dsp:cNvPr id="0" name=""/>
        <dsp:cNvSpPr/>
      </dsp:nvSpPr>
      <dsp:spPr>
        <a:xfrm>
          <a:off x="0" y="0"/>
          <a:ext cx="8549640" cy="111768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/>
            <a:t>Negativna predviđanja</a:t>
          </a:r>
        </a:p>
      </dsp:txBody>
      <dsp:txXfrm>
        <a:off x="32736" y="32736"/>
        <a:ext cx="7343571" cy="1052211"/>
      </dsp:txXfrm>
    </dsp:sp>
    <dsp:sp modelId="{82FBDFAA-5716-3846-800F-7B4422BB647E}">
      <dsp:nvSpPr>
        <dsp:cNvPr id="0" name=""/>
        <dsp:cNvSpPr/>
      </dsp:nvSpPr>
      <dsp:spPr>
        <a:xfrm>
          <a:off x="754379" y="1303964"/>
          <a:ext cx="8549640" cy="1117683"/>
        </a:xfrm>
        <a:prstGeom prst="roundRect">
          <a:avLst>
            <a:gd name="adj" fmla="val 10000"/>
          </a:avLst>
        </a:prstGeom>
        <a:solidFill>
          <a:schemeClr val="accent2">
            <a:hueOff val="-661686"/>
            <a:satOff val="746"/>
            <a:lumOff val="1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/>
            <a:t>Precjenjivanje zahtjeva domaće zadaće</a:t>
          </a:r>
        </a:p>
      </dsp:txBody>
      <dsp:txXfrm>
        <a:off x="787115" y="1336700"/>
        <a:ext cx="7003293" cy="1052211"/>
      </dsp:txXfrm>
    </dsp:sp>
    <dsp:sp modelId="{7C7648D9-22BC-D347-B521-8AB4AC47BEDE}">
      <dsp:nvSpPr>
        <dsp:cNvPr id="0" name=""/>
        <dsp:cNvSpPr/>
      </dsp:nvSpPr>
      <dsp:spPr>
        <a:xfrm>
          <a:off x="1508759" y="2607928"/>
          <a:ext cx="8549640" cy="1117683"/>
        </a:xfrm>
        <a:prstGeom prst="roundRect">
          <a:avLst>
            <a:gd name="adj" fmla="val 10000"/>
          </a:avLst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/>
            <a:t>Perfekcionizam</a:t>
          </a:r>
        </a:p>
      </dsp:txBody>
      <dsp:txXfrm>
        <a:off x="1541495" y="2640664"/>
        <a:ext cx="7003293" cy="1052211"/>
      </dsp:txXfrm>
    </dsp:sp>
    <dsp:sp modelId="{C5A86F28-70A2-F142-AD5D-B87E26FFF191}">
      <dsp:nvSpPr>
        <dsp:cNvPr id="0" name=""/>
        <dsp:cNvSpPr/>
      </dsp:nvSpPr>
      <dsp:spPr>
        <a:xfrm>
          <a:off x="7823145" y="847576"/>
          <a:ext cx="726494" cy="72649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300" kern="1200"/>
        </a:p>
      </dsp:txBody>
      <dsp:txXfrm>
        <a:off x="7986606" y="847576"/>
        <a:ext cx="399572" cy="546687"/>
      </dsp:txXfrm>
    </dsp:sp>
    <dsp:sp modelId="{6D557980-DCEA-9043-BF5B-CDD9915A9F11}">
      <dsp:nvSpPr>
        <dsp:cNvPr id="0" name=""/>
        <dsp:cNvSpPr/>
      </dsp:nvSpPr>
      <dsp:spPr>
        <a:xfrm>
          <a:off x="8577525" y="2144089"/>
          <a:ext cx="726494" cy="72649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841865"/>
            <a:satOff val="12270"/>
            <a:lumOff val="1122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841865"/>
              <a:satOff val="12270"/>
              <a:lumOff val="11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300" kern="1200"/>
        </a:p>
      </dsp:txBody>
      <dsp:txXfrm>
        <a:off x="8740986" y="2144089"/>
        <a:ext cx="399572" cy="54668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48F44E-5CDE-B14C-BFAC-F95D96E2B1F2}">
      <dsp:nvSpPr>
        <dsp:cNvPr id="0" name=""/>
        <dsp:cNvSpPr/>
      </dsp:nvSpPr>
      <dsp:spPr>
        <a:xfrm>
          <a:off x="0" y="84559"/>
          <a:ext cx="5906181" cy="7956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err="1"/>
            <a:t>Povrijedit</a:t>
          </a:r>
          <a:r>
            <a:rPr lang="en-GB" sz="2000" kern="1200" dirty="0"/>
            <a:t> </a:t>
          </a:r>
          <a:r>
            <a:rPr lang="en-GB" sz="2000" kern="1200" dirty="0" err="1"/>
            <a:t>ću</a:t>
          </a:r>
          <a:r>
            <a:rPr lang="en-GB" sz="2000" kern="1200" dirty="0"/>
            <a:t> </a:t>
          </a:r>
          <a:r>
            <a:rPr lang="en-GB" sz="2000" kern="1200" dirty="0" err="1"/>
            <a:t>ga</a:t>
          </a:r>
          <a:r>
            <a:rPr lang="en-GB" sz="2000" kern="1200" dirty="0"/>
            <a:t> </a:t>
          </a:r>
          <a:r>
            <a:rPr lang="en-GB" sz="2000" kern="1200" dirty="0" err="1"/>
            <a:t>ako</a:t>
          </a:r>
          <a:r>
            <a:rPr lang="en-GB" sz="2000" kern="1200" dirty="0"/>
            <a:t> </a:t>
          </a:r>
          <a:r>
            <a:rPr lang="en-GB" sz="2000" kern="1200" dirty="0" err="1"/>
            <a:t>budem</a:t>
          </a:r>
          <a:r>
            <a:rPr lang="en-GB" sz="2000" kern="1200" dirty="0"/>
            <a:t> </a:t>
          </a:r>
          <a:r>
            <a:rPr lang="en-GB" sz="2000" kern="1200" dirty="0" err="1"/>
            <a:t>istraživao</a:t>
          </a:r>
          <a:r>
            <a:rPr lang="en-GB" sz="2000" kern="1200" dirty="0"/>
            <a:t> </a:t>
          </a:r>
          <a:r>
            <a:rPr lang="en-GB" sz="2000" kern="1200" dirty="0" err="1"/>
            <a:t>razloge</a:t>
          </a:r>
          <a:r>
            <a:rPr lang="en-GB" sz="2000" kern="1200" dirty="0"/>
            <a:t> </a:t>
          </a:r>
          <a:r>
            <a:rPr lang="en-GB" sz="2000" kern="1200" dirty="0" err="1"/>
            <a:t>neizvršavanja</a:t>
          </a:r>
          <a:r>
            <a:rPr lang="en-GB" sz="2000" kern="1200" dirty="0"/>
            <a:t> </a:t>
          </a:r>
          <a:r>
            <a:rPr lang="en-GB" sz="2000" kern="1200" dirty="0" err="1"/>
            <a:t>domaće</a:t>
          </a:r>
          <a:r>
            <a:rPr lang="en-GB" sz="2000" kern="1200" dirty="0"/>
            <a:t> </a:t>
          </a:r>
          <a:r>
            <a:rPr lang="en-GB" sz="2000" kern="1200" dirty="0" err="1"/>
            <a:t>zadaće</a:t>
          </a:r>
          <a:r>
            <a:rPr lang="en-GB" sz="2000" kern="1200" dirty="0"/>
            <a:t>.</a:t>
          </a:r>
          <a:endParaRPr lang="en-US" sz="2000" kern="1200" dirty="0"/>
        </a:p>
      </dsp:txBody>
      <dsp:txXfrm>
        <a:off x="38838" y="123397"/>
        <a:ext cx="5828505" cy="717924"/>
      </dsp:txXfrm>
    </dsp:sp>
    <dsp:sp modelId="{29FE3093-6C41-2343-A326-8EFDF9BA6D75}">
      <dsp:nvSpPr>
        <dsp:cNvPr id="0" name=""/>
        <dsp:cNvSpPr/>
      </dsp:nvSpPr>
      <dsp:spPr>
        <a:xfrm>
          <a:off x="0" y="937759"/>
          <a:ext cx="5906181" cy="795600"/>
        </a:xfrm>
        <a:prstGeom prst="roundRect">
          <a:avLst/>
        </a:prstGeom>
        <a:solidFill>
          <a:schemeClr val="accent2">
            <a:hueOff val="-264675"/>
            <a:satOff val="298"/>
            <a:lumOff val="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/>
            <a:t>Naljutit će se ako mu se suprotstavim.</a:t>
          </a:r>
          <a:endParaRPr lang="en-US" sz="2000" kern="1200"/>
        </a:p>
      </dsp:txBody>
      <dsp:txXfrm>
        <a:off x="38838" y="976597"/>
        <a:ext cx="5828505" cy="717924"/>
      </dsp:txXfrm>
    </dsp:sp>
    <dsp:sp modelId="{C27C731C-A6AA-D848-A6F7-33A22E4CEBAF}">
      <dsp:nvSpPr>
        <dsp:cNvPr id="0" name=""/>
        <dsp:cNvSpPr/>
      </dsp:nvSpPr>
      <dsp:spPr>
        <a:xfrm>
          <a:off x="0" y="1790959"/>
          <a:ext cx="5906181" cy="795600"/>
        </a:xfrm>
        <a:prstGeom prst="roundRect">
          <a:avLst/>
        </a:prstGeom>
        <a:solidFill>
          <a:schemeClr val="accent2">
            <a:hueOff val="-529349"/>
            <a:satOff val="597"/>
            <a:lumOff val="1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/>
            <a:t>On ustvari i ne treba raditi zadaću da bi se osjećao bolje.</a:t>
          </a:r>
          <a:endParaRPr lang="en-US" sz="2000" kern="1200" dirty="0"/>
        </a:p>
      </dsp:txBody>
      <dsp:txXfrm>
        <a:off x="38838" y="1829797"/>
        <a:ext cx="5828505" cy="717924"/>
      </dsp:txXfrm>
    </dsp:sp>
    <dsp:sp modelId="{81429E97-7A89-D347-9E6D-06C62AA38B62}">
      <dsp:nvSpPr>
        <dsp:cNvPr id="0" name=""/>
        <dsp:cNvSpPr/>
      </dsp:nvSpPr>
      <dsp:spPr>
        <a:xfrm>
          <a:off x="0" y="2644159"/>
          <a:ext cx="5906181" cy="795600"/>
        </a:xfrm>
        <a:prstGeom prst="roundRect">
          <a:avLst/>
        </a:prstGeom>
        <a:solidFill>
          <a:schemeClr val="accent2">
            <a:hueOff val="-794024"/>
            <a:satOff val="895"/>
            <a:lumOff val="211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/>
            <a:t>Sad je </a:t>
          </a:r>
          <a:r>
            <a:rPr lang="en-GB" sz="2000" kern="1200" dirty="0" err="1"/>
            <a:t>preopterećen</a:t>
          </a:r>
          <a:r>
            <a:rPr lang="en-GB" sz="2000" kern="1200" dirty="0"/>
            <a:t> </a:t>
          </a:r>
          <a:r>
            <a:rPr lang="en-GB" sz="2000" kern="1200" dirty="0" err="1"/>
            <a:t>drugim</a:t>
          </a:r>
          <a:r>
            <a:rPr lang="en-GB" sz="2000" kern="1200" dirty="0"/>
            <a:t> </a:t>
          </a:r>
          <a:r>
            <a:rPr lang="en-GB" sz="2000" kern="1200" dirty="0" err="1"/>
            <a:t>stvarima</a:t>
          </a:r>
          <a:r>
            <a:rPr lang="en-GB" sz="2000" kern="1200" dirty="0"/>
            <a:t>.</a:t>
          </a:r>
          <a:endParaRPr lang="en-US" sz="2000" kern="1200" dirty="0"/>
        </a:p>
      </dsp:txBody>
      <dsp:txXfrm>
        <a:off x="38838" y="2682997"/>
        <a:ext cx="5828505" cy="717924"/>
      </dsp:txXfrm>
    </dsp:sp>
    <dsp:sp modelId="{A8A6CC22-C612-9347-B000-013BC48A1FFE}">
      <dsp:nvSpPr>
        <dsp:cNvPr id="0" name=""/>
        <dsp:cNvSpPr/>
      </dsp:nvSpPr>
      <dsp:spPr>
        <a:xfrm>
          <a:off x="0" y="3497359"/>
          <a:ext cx="5906181" cy="795600"/>
        </a:xfrm>
        <a:prstGeom prst="roundRect">
          <a:avLst/>
        </a:prstGeom>
        <a:solidFill>
          <a:schemeClr val="accent2">
            <a:hueOff val="-1058698"/>
            <a:satOff val="1194"/>
            <a:lumOff val="2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err="1"/>
            <a:t>Previše</a:t>
          </a:r>
          <a:r>
            <a:rPr lang="en-GB" sz="2000" kern="1200" dirty="0"/>
            <a:t> je </a:t>
          </a:r>
          <a:r>
            <a:rPr lang="en-GB" sz="2000" kern="1200" dirty="0" err="1"/>
            <a:t>pasivno-agresivan</a:t>
          </a:r>
          <a:r>
            <a:rPr lang="en-GB" sz="2000" kern="1200" dirty="0"/>
            <a:t> da bi radio </a:t>
          </a:r>
          <a:r>
            <a:rPr lang="en-GB" sz="2000" kern="1200" dirty="0" err="1"/>
            <a:t>domaću</a:t>
          </a:r>
          <a:r>
            <a:rPr lang="en-GB" sz="2000" kern="1200" dirty="0"/>
            <a:t> </a:t>
          </a:r>
          <a:r>
            <a:rPr lang="en-GB" sz="2000" kern="1200" dirty="0" err="1"/>
            <a:t>zadaću</a:t>
          </a:r>
          <a:r>
            <a:rPr lang="en-GB" sz="2000" kern="1200" dirty="0"/>
            <a:t>.</a:t>
          </a:r>
          <a:endParaRPr lang="en-US" sz="2000" kern="1200" dirty="0"/>
        </a:p>
      </dsp:txBody>
      <dsp:txXfrm>
        <a:off x="38838" y="3536197"/>
        <a:ext cx="5828505" cy="717924"/>
      </dsp:txXfrm>
    </dsp:sp>
    <dsp:sp modelId="{A35AEFF0-52BA-9B42-AEA6-C78443E165F4}">
      <dsp:nvSpPr>
        <dsp:cNvPr id="0" name=""/>
        <dsp:cNvSpPr/>
      </dsp:nvSpPr>
      <dsp:spPr>
        <a:xfrm>
          <a:off x="0" y="4350559"/>
          <a:ext cx="5906181" cy="795600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err="1"/>
            <a:t>Narušit</a:t>
          </a:r>
          <a:r>
            <a:rPr lang="en-GB" sz="2000" kern="1200" dirty="0"/>
            <a:t> </a:t>
          </a:r>
          <a:r>
            <a:rPr lang="en-GB" sz="2000" kern="1200" dirty="0" err="1"/>
            <a:t>ću</a:t>
          </a:r>
          <a:r>
            <a:rPr lang="en-GB" sz="2000" kern="1200" dirty="0"/>
            <a:t> </a:t>
          </a:r>
          <a:r>
            <a:rPr lang="en-GB" sz="2000" kern="1200" dirty="0" err="1"/>
            <a:t>odnos</a:t>
          </a:r>
          <a:r>
            <a:rPr lang="en-GB" sz="2000" kern="1200" dirty="0"/>
            <a:t> </a:t>
          </a:r>
          <a:r>
            <a:rPr lang="en-GB" sz="2000" kern="1200" dirty="0" err="1"/>
            <a:t>ako</a:t>
          </a:r>
          <a:r>
            <a:rPr lang="en-GB" sz="2000" kern="1200" dirty="0"/>
            <a:t> </a:t>
          </a:r>
          <a:r>
            <a:rPr lang="en-GB" sz="2000" kern="1200" dirty="0" err="1"/>
            <a:t>ga</a:t>
          </a:r>
          <a:r>
            <a:rPr lang="en-GB" sz="2000" kern="1200" dirty="0"/>
            <a:t> </a:t>
          </a:r>
          <a:r>
            <a:rPr lang="en-GB" sz="2000" kern="1200" dirty="0" err="1"/>
            <a:t>sada</a:t>
          </a:r>
          <a:r>
            <a:rPr lang="en-GB" sz="2000" kern="1200" dirty="0"/>
            <a:t> </a:t>
          </a:r>
          <a:r>
            <a:rPr lang="en-GB" sz="2000" kern="1200" dirty="0" err="1"/>
            <a:t>propitkujem</a:t>
          </a:r>
          <a:r>
            <a:rPr lang="en-GB" sz="2000" kern="1200" dirty="0"/>
            <a:t> o </a:t>
          </a:r>
          <a:r>
            <a:rPr lang="en-GB" sz="2000" kern="1200" dirty="0" err="1"/>
            <a:t>razlozima</a:t>
          </a:r>
          <a:r>
            <a:rPr lang="en-GB" sz="2000" kern="1200" dirty="0"/>
            <a:t> </a:t>
          </a:r>
          <a:r>
            <a:rPr lang="en-GB" sz="2000" kern="1200" dirty="0" err="1"/>
            <a:t>neizvršavanja</a:t>
          </a:r>
          <a:r>
            <a:rPr lang="en-GB" sz="2000" kern="1200" dirty="0"/>
            <a:t> DZ.</a:t>
          </a:r>
          <a:endParaRPr lang="en-US" sz="2000" kern="1200" dirty="0"/>
        </a:p>
      </dsp:txBody>
      <dsp:txXfrm>
        <a:off x="38838" y="4389397"/>
        <a:ext cx="5828505" cy="7179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4/22/2021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4/22/2021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4/22/2021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4/22/2021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4/22/2021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4/22/2021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66F8A2C-B8CF-4B20-9A73-2ADCF63027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0C23B1-7427-4DF4-BFF1-60CD7E93BC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5DD78E9-DE0D-47AF-A0DB-F475221E3D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108" y="610955"/>
            <a:ext cx="10927784" cy="563609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118D329-2010-4A15-B57C-429FFAE35B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052" y="777240"/>
            <a:ext cx="10597896" cy="5303520"/>
          </a:xfrm>
          <a:prstGeom prst="rect">
            <a:avLst/>
          </a:prstGeom>
          <a:solidFill>
            <a:schemeClr val="bg1"/>
          </a:solidFill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B25076-8744-0642-BBB1-1BCE1153A7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3520" y="1272800"/>
            <a:ext cx="6544620" cy="4312402"/>
          </a:xfrm>
        </p:spPr>
        <p:txBody>
          <a:bodyPr anchor="ctr">
            <a:normAutofit/>
          </a:bodyPr>
          <a:lstStyle/>
          <a:p>
            <a:pPr algn="r"/>
            <a:r>
              <a:rPr lang="en-GB" sz="6800">
                <a:solidFill>
                  <a:schemeClr val="tx1"/>
                </a:solidFill>
              </a:rPr>
              <a:t>U</a:t>
            </a:r>
            <a:r>
              <a:rPr lang="en-HR" sz="6800">
                <a:solidFill>
                  <a:schemeClr val="tx1"/>
                </a:solidFill>
              </a:rPr>
              <a:t>loga domaće zadaće u bkt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1DA182-35E4-714C-BAB5-A2DFE29308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73440" y="1272800"/>
            <a:ext cx="2481307" cy="4312402"/>
          </a:xfrm>
        </p:spPr>
        <p:txBody>
          <a:bodyPr anchor="ctr"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HR" sz="2000"/>
              <a:t>Martina Barać, mag. </a:t>
            </a:r>
            <a:r>
              <a:rPr lang="en-GB" sz="2000"/>
              <a:t>p</a:t>
            </a:r>
            <a:r>
              <a:rPr lang="en-HR" sz="2000"/>
              <a:t>sych.</a:t>
            </a:r>
          </a:p>
          <a:p>
            <a:pPr algn="l">
              <a:spcAft>
                <a:spcPts val="600"/>
              </a:spcAft>
            </a:pPr>
            <a:endParaRPr lang="en-HR" sz="2000"/>
          </a:p>
          <a:p>
            <a:pPr algn="l">
              <a:spcAft>
                <a:spcPts val="600"/>
              </a:spcAft>
            </a:pPr>
            <a:r>
              <a:rPr lang="en-HR" sz="2000"/>
              <a:t>Travanj, 2021. </a:t>
            </a:r>
          </a:p>
          <a:p>
            <a:pPr algn="l">
              <a:spcAft>
                <a:spcPts val="600"/>
              </a:spcAft>
            </a:pPr>
            <a:endParaRPr lang="en-HR" sz="2000"/>
          </a:p>
          <a:p>
            <a:pPr algn="l">
              <a:spcAft>
                <a:spcPts val="600"/>
              </a:spcAft>
            </a:pPr>
            <a:endParaRPr lang="en-HR" sz="200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94262BC-EE98-4BD6-82DB-4955E8DCC2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2" y="2057401"/>
            <a:ext cx="0" cy="274320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8048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7455F7F3-3A58-4BBB-95C7-CF706F9FFA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AE3D314-6F93-4D91-8C0F-E92657F465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9DA92E-3D7E-4C4D-B6C8-2366ABE76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en-HR" sz="2800" b="1" dirty="0"/>
              <a:t>3) Konceptualizacija teškoća</a:t>
            </a:r>
          </a:p>
        </p:txBody>
      </p:sp>
      <p:graphicFrame>
        <p:nvGraphicFramePr>
          <p:cNvPr id="23" name="Content Placeholder 2">
            <a:extLst>
              <a:ext uri="{FF2B5EF4-FFF2-40B4-BE49-F238E27FC236}">
                <a16:creationId xmlns:a16="http://schemas.microsoft.com/office/drawing/2014/main" id="{950EFFBA-320E-4F04-85B0-7B0E5B10A1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5094246"/>
              </p:ext>
            </p:extLst>
          </p:nvPr>
        </p:nvGraphicFramePr>
        <p:xfrm>
          <a:off x="5478124" y="800947"/>
          <a:ext cx="5906181" cy="5230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5141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52C9F0CC-9F30-4B99-AC35-5A6C416A05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7455F7F3-3A58-4BBB-95C7-CF706F9FFA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AE3D314-6F93-4D91-8C0F-E92657F465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469CD1C-7FBA-F64E-B81E-71ADA7A274B7}"/>
              </a:ext>
            </a:extLst>
          </p:cNvPr>
          <p:cNvSpPr txBox="1">
            <a:spLocks/>
          </p:cNvSpPr>
          <p:nvPr/>
        </p:nvSpPr>
        <p:spPr>
          <a:xfrm>
            <a:off x="573409" y="559477"/>
            <a:ext cx="3765200" cy="5709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/>
              <a:t>Praktični problemi: 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4EAF76E-3BCB-244D-A765-C0FAAD1B9A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0735801"/>
              </p:ext>
            </p:extLst>
          </p:nvPr>
        </p:nvGraphicFramePr>
        <p:xfrm>
          <a:off x="5478124" y="800947"/>
          <a:ext cx="5906181" cy="5230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0300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52C9F0CC-9F30-4B99-AC35-5A6C416A05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469CD1C-7FBA-F64E-B81E-71ADA7A274B7}"/>
              </a:ext>
            </a:extLst>
          </p:cNvPr>
          <p:cNvSpPr txBox="1">
            <a:spLocks/>
          </p:cNvSpPr>
          <p:nvPr/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/>
              <a:t>Psihološki problemi: 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4EAF76E-3BCB-244D-A765-C0FAAD1B9A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2428417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9713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455F7F3-3A58-4BBB-95C7-CF706F9FFA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E3D314-6F93-4D91-8C0F-E92657F465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9DA92E-3D7E-4C4D-B6C8-2366ABE76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en-HR" sz="4400"/>
              <a:t>Problemi vezani uz terapeutove misli: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E93B28E-155E-4A80-8D2C-718D4C47D3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5058949"/>
              </p:ext>
            </p:extLst>
          </p:nvPr>
        </p:nvGraphicFramePr>
        <p:xfrm>
          <a:off x="5478124" y="800947"/>
          <a:ext cx="5906181" cy="5230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5465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DA92E-3D7E-4C4D-B6C8-2366ABE76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9450" y="727627"/>
            <a:ext cx="4957553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b="1" dirty="0"/>
              <a:t>4) </a:t>
            </a:r>
            <a:r>
              <a:rPr lang="en-US" sz="2800" b="1" dirty="0" err="1"/>
              <a:t>Pregled</a:t>
            </a:r>
            <a:r>
              <a:rPr lang="en-US" sz="2800" b="1" dirty="0"/>
              <a:t> </a:t>
            </a:r>
            <a:r>
              <a:rPr lang="en-US" sz="2800" b="1" dirty="0" err="1"/>
              <a:t>domaće</a:t>
            </a:r>
            <a:r>
              <a:rPr lang="en-US" sz="2800" b="1" dirty="0"/>
              <a:t> </a:t>
            </a:r>
            <a:r>
              <a:rPr lang="en-US" sz="2800" b="1" dirty="0" err="1"/>
              <a:t>zadaće</a:t>
            </a:r>
            <a:endParaRPr lang="en-US" sz="2800" b="1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D000060-D06D-4A48-BD8E-978966CCA7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7654" y="727628"/>
            <a:ext cx="5367164" cy="5415552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E4E5113-B3D0-40F8-9F39-B2C2BF92AE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3978" y="886862"/>
            <a:ext cx="5054517" cy="5097085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pic>
        <p:nvPicPr>
          <p:cNvPr id="10" name="Content Placeholder 9" descr="A close-up of a speedometer&#10;&#10;Description automatically generated with medium confidence">
            <a:extLst>
              <a:ext uri="{FF2B5EF4-FFF2-40B4-BE49-F238E27FC236}">
                <a16:creationId xmlns:a16="http://schemas.microsoft.com/office/drawing/2014/main" id="{0E905107-906C-9640-8523-0CA596ED40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4017" y="1868279"/>
            <a:ext cx="4414438" cy="3134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E14BE66-14FD-6347-B8BF-80BFA1060ADD}"/>
              </a:ext>
            </a:extLst>
          </p:cNvPr>
          <p:cNvSpPr txBox="1"/>
          <p:nvPr/>
        </p:nvSpPr>
        <p:spPr>
          <a:xfrm>
            <a:off x="6579450" y="2538919"/>
            <a:ext cx="4957554" cy="3496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182880" defTabSz="91440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dirty="0" err="1"/>
              <a:t>Terapeut</a:t>
            </a:r>
            <a:r>
              <a:rPr lang="en-US" dirty="0"/>
              <a:t> mora </a:t>
            </a:r>
            <a:r>
              <a:rPr lang="en-US" dirty="0" err="1"/>
              <a:t>obraćati</a:t>
            </a:r>
            <a:r>
              <a:rPr lang="en-US" dirty="0"/>
              <a:t> </a:t>
            </a:r>
            <a:r>
              <a:rPr lang="en-US" dirty="0" err="1"/>
              <a:t>pažnju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zadaću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prethodne</a:t>
            </a:r>
            <a:r>
              <a:rPr lang="en-US" dirty="0"/>
              <a:t> </a:t>
            </a:r>
            <a:r>
              <a:rPr lang="en-US" dirty="0" err="1"/>
              <a:t>seanse</a:t>
            </a:r>
            <a:endParaRPr lang="en-US" dirty="0"/>
          </a:p>
          <a:p>
            <a:pPr marL="285750" indent="-182880" defTabSz="91440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dirty="0" err="1"/>
              <a:t>Pregled</a:t>
            </a:r>
            <a:r>
              <a:rPr lang="en-US" dirty="0"/>
              <a:t> </a:t>
            </a:r>
            <a:r>
              <a:rPr lang="en-US" dirty="0" err="1"/>
              <a:t>zadaće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trajati</a:t>
            </a:r>
            <a:r>
              <a:rPr lang="en-US" dirty="0"/>
              <a:t> 5-10 </a:t>
            </a:r>
            <a:r>
              <a:rPr lang="en-US" dirty="0" err="1"/>
              <a:t>minuta</a:t>
            </a:r>
            <a:endParaRPr lang="en-US" dirty="0"/>
          </a:p>
          <a:p>
            <a:pPr marL="285750" indent="-182880" defTabSz="91440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seanse</a:t>
            </a:r>
            <a:r>
              <a:rPr lang="en-US" dirty="0"/>
              <a:t> </a:t>
            </a:r>
            <a:r>
              <a:rPr lang="en-US" dirty="0" err="1"/>
              <a:t>uključivati</a:t>
            </a:r>
            <a:r>
              <a:rPr lang="en-US" dirty="0"/>
              <a:t> </a:t>
            </a:r>
            <a:r>
              <a:rPr lang="en-US" dirty="0" err="1"/>
              <a:t>domaće</a:t>
            </a:r>
            <a:r>
              <a:rPr lang="en-US" dirty="0"/>
              <a:t> </a:t>
            </a:r>
            <a:r>
              <a:rPr lang="en-US" dirty="0" err="1"/>
              <a:t>zadaće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704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463B9A0-C42E-402C-9AD1-9DAE533613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069235B-22DB-4231-8291-D64DA2CDEB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AE40DA-1F5A-4A1A-89CA-2BC620DCDB9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9DE59772-C946-0C4F-BF52-B9571BEC47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2926" y="1255251"/>
            <a:ext cx="2891085" cy="434749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8EFAE18-9A3E-9147-872E-DF6DD455D771}"/>
              </a:ext>
            </a:extLst>
          </p:cNvPr>
          <p:cNvSpPr txBox="1"/>
          <p:nvPr/>
        </p:nvSpPr>
        <p:spPr>
          <a:xfrm>
            <a:off x="1045166" y="3059668"/>
            <a:ext cx="59812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R" sz="4800" b="1" dirty="0"/>
              <a:t>HVALA NA PAŽNJI!</a:t>
            </a:r>
          </a:p>
        </p:txBody>
      </p:sp>
    </p:spTree>
    <p:extLst>
      <p:ext uri="{BB962C8B-B14F-4D97-AF65-F5344CB8AC3E}">
        <p14:creationId xmlns:p14="http://schemas.microsoft.com/office/powerpoint/2010/main" val="625516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775A5-1096-CD43-BBFE-423A2B058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6137" y="727626"/>
            <a:ext cx="4602152" cy="1718225"/>
          </a:xfrm>
        </p:spPr>
        <p:txBody>
          <a:bodyPr>
            <a:normAutofit/>
          </a:bodyPr>
          <a:lstStyle/>
          <a:p>
            <a:r>
              <a:rPr lang="en-HR" sz="3700" dirty="0"/>
              <a:t>Zašto je domaća zadaća važna?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3047B46-4F2F-4746-8B82-B30EAAAE033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6" y="0"/>
            <a:ext cx="63443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54E8A8E-D194-4D55-92A3-6B0799722E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3024" y="253548"/>
            <a:ext cx="5851795" cy="6384816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4803E7-507B-124B-BD0A-A700219040F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196" r="13847" b="-1"/>
          <a:stretch/>
        </p:blipFill>
        <p:spPr>
          <a:xfrm>
            <a:off x="407432" y="419292"/>
            <a:ext cx="5522976" cy="605332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9BC5D-39D2-D145-8150-B6A5F699C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6137" y="2538919"/>
            <a:ext cx="4602152" cy="359688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HR" dirty="0"/>
              <a:t>Omogućava pacijentu: </a:t>
            </a:r>
          </a:p>
          <a:p>
            <a:pPr marL="0" indent="0">
              <a:lnSpc>
                <a:spcPct val="90000"/>
              </a:lnSpc>
              <a:buNone/>
            </a:pPr>
            <a:endParaRPr lang="en-HR" dirty="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dirty="0"/>
              <a:t>d</a:t>
            </a:r>
            <a:r>
              <a:rPr lang="en-HR" dirty="0"/>
              <a:t>aljnje educiranje (biblioterapija)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HR" dirty="0"/>
              <a:t>prikupljanje podataka (motrenje misli, osjećaja, ponašanja)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dirty="0"/>
              <a:t>t</a:t>
            </a:r>
            <a:r>
              <a:rPr lang="en-HR" dirty="0"/>
              <a:t>estiranje misli </a:t>
            </a:r>
            <a:r>
              <a:rPr lang="en-GB" dirty="0" err="1"/>
              <a:t>i</a:t>
            </a:r>
            <a:r>
              <a:rPr lang="en-HR" dirty="0"/>
              <a:t> vjerovanja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dirty="0"/>
              <a:t>m</a:t>
            </a:r>
            <a:r>
              <a:rPr lang="en-HR" dirty="0"/>
              <a:t>ijenjanje mišljenja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dirty="0"/>
              <a:t>u</a:t>
            </a:r>
            <a:r>
              <a:rPr lang="en-HR" dirty="0"/>
              <a:t>vježbavanje kognitivnih </a:t>
            </a:r>
            <a:r>
              <a:rPr lang="en-GB" dirty="0" err="1"/>
              <a:t>i</a:t>
            </a:r>
            <a:r>
              <a:rPr lang="en-HR" dirty="0"/>
              <a:t> bihevioralnih tehnika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dirty="0"/>
              <a:t>e</a:t>
            </a:r>
            <a:r>
              <a:rPr lang="en-HR" dirty="0"/>
              <a:t>ksperimentiranje novim ponašanjima</a:t>
            </a:r>
          </a:p>
          <a:p>
            <a:pPr marL="0" indent="0">
              <a:lnSpc>
                <a:spcPct val="90000"/>
              </a:lnSpc>
              <a:buNone/>
            </a:pPr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2975971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BE1A7-4A6C-174F-975B-1CB71F129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1143" y="1048469"/>
            <a:ext cx="5539804" cy="956794"/>
          </a:xfrm>
        </p:spPr>
        <p:txBody>
          <a:bodyPr>
            <a:normAutofit/>
          </a:bodyPr>
          <a:lstStyle/>
          <a:p>
            <a:r>
              <a:rPr lang="en-HR" sz="2800" b="1" dirty="0"/>
              <a:t>1) Zadavanje domaće zadaće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D000060-D06D-4A48-BD8E-978966CCA7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7654" y="727628"/>
            <a:ext cx="5367164" cy="5415552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E4E5113-B3D0-40F8-9F39-B2C2BF92AE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3978" y="886862"/>
            <a:ext cx="5054517" cy="5097085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pic>
        <p:nvPicPr>
          <p:cNvPr id="5" name="Picture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C922AF01-12D9-CD47-A0F2-E3EF87C9FD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3299" y="1206902"/>
            <a:ext cx="4055874" cy="445700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56A77-90E3-024E-8B25-157AE6F09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9450" y="2538919"/>
            <a:ext cx="4957554" cy="3496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HR" dirty="0"/>
              <a:t>Treba uzeti u obzir individualne karakteristike pacijenta:</a:t>
            </a:r>
          </a:p>
          <a:p>
            <a:pPr marL="0" indent="0">
              <a:buNone/>
            </a:pPr>
            <a:endParaRPr lang="en-HR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</a:t>
            </a:r>
            <a:r>
              <a:rPr lang="en-HR" dirty="0"/>
              <a:t>ismenost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m</a:t>
            </a:r>
            <a:r>
              <a:rPr lang="en-HR" dirty="0"/>
              <a:t>otivaciju </a:t>
            </a:r>
            <a:r>
              <a:rPr lang="en-GB" dirty="0" err="1"/>
              <a:t>i</a:t>
            </a:r>
            <a:r>
              <a:rPr lang="en-HR" dirty="0"/>
              <a:t> želju za izvršavanjem domaće zadaće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n</a:t>
            </a:r>
            <a:r>
              <a:rPr lang="en-HR" dirty="0"/>
              <a:t>ivo uznemirenosti </a:t>
            </a:r>
            <a:r>
              <a:rPr lang="en-GB" dirty="0" err="1"/>
              <a:t>i</a:t>
            </a:r>
            <a:r>
              <a:rPr lang="en-HR" dirty="0"/>
              <a:t> kognitivnog funkcioniranja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</a:t>
            </a:r>
            <a:r>
              <a:rPr lang="en-HR" dirty="0"/>
              <a:t>raktična ograničenja (primjerice vrijeme)</a:t>
            </a:r>
          </a:p>
        </p:txBody>
      </p:sp>
    </p:spTree>
    <p:extLst>
      <p:ext uri="{BB962C8B-B14F-4D97-AF65-F5344CB8AC3E}">
        <p14:creationId xmlns:p14="http://schemas.microsoft.com/office/powerpoint/2010/main" val="352938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455F7F3-3A58-4BBB-95C7-CF706F9FFA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E3D314-6F93-4D91-8C0F-E92657F465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9DA92E-3D7E-4C4D-B6C8-2366ABE76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en-HR" dirty="0"/>
              <a:t/>
            </a:r>
            <a:br>
              <a:rPr lang="en-HR" dirty="0"/>
            </a:br>
            <a:r>
              <a:rPr lang="en-HR" dirty="0"/>
              <a:t/>
            </a:r>
            <a:br>
              <a:rPr lang="en-HR" dirty="0"/>
            </a:br>
            <a:r>
              <a:rPr lang="en-HR" dirty="0"/>
              <a:t/>
            </a:r>
            <a:br>
              <a:rPr lang="en-HR" dirty="0"/>
            </a:br>
            <a:r>
              <a:rPr lang="en-HR" dirty="0"/>
              <a:t/>
            </a:r>
            <a:br>
              <a:rPr lang="en-HR" dirty="0"/>
            </a:br>
            <a:r>
              <a:rPr lang="en-HR" dirty="0"/>
              <a:t>Tipične domaće zadaće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7DD8B627-2D84-418B-BB5A-C7392DB360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4631421"/>
              </p:ext>
            </p:extLst>
          </p:nvPr>
        </p:nvGraphicFramePr>
        <p:xfrm>
          <a:off x="5478124" y="800947"/>
          <a:ext cx="5906181" cy="5230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F241D982-45FB-0647-A3AE-95C20DA5ECC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8114" y="942800"/>
            <a:ext cx="3372761" cy="247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39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DA92E-3D7E-4C4D-B6C8-2366ABE76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9450" y="727627"/>
            <a:ext cx="4957553" cy="1645920"/>
          </a:xfrm>
        </p:spPr>
        <p:txBody>
          <a:bodyPr>
            <a:normAutofit/>
          </a:bodyPr>
          <a:lstStyle/>
          <a:p>
            <a:r>
              <a:rPr lang="en-HR" sz="4400" dirty="0"/>
              <a:t>Dodatne domaće zadaće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D000060-D06D-4A48-BD8E-978966CCA7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7654" y="727628"/>
            <a:ext cx="5367164" cy="5415552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E4E5113-B3D0-40F8-9F39-B2C2BF92AE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3978" y="886862"/>
            <a:ext cx="5054517" cy="5097085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pic>
        <p:nvPicPr>
          <p:cNvPr id="6" name="Picture 5" descr="A picture containing text, clock&#10;&#10;Description automatically generated">
            <a:extLst>
              <a:ext uri="{FF2B5EF4-FFF2-40B4-BE49-F238E27FC236}">
                <a16:creationId xmlns:a16="http://schemas.microsoft.com/office/drawing/2014/main" id="{4146B845-2F90-8A4D-A034-2AEDA59EED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1877" b="21874"/>
          <a:stretch/>
        </p:blipFill>
        <p:spPr>
          <a:xfrm>
            <a:off x="1204017" y="2193866"/>
            <a:ext cx="4414438" cy="2483077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7A07989-5152-417B-B366-A423E54938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6861472"/>
              </p:ext>
            </p:extLst>
          </p:nvPr>
        </p:nvGraphicFramePr>
        <p:xfrm>
          <a:off x="6579450" y="2538919"/>
          <a:ext cx="4957554" cy="3496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82750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1B5D6631-F74B-410E-B60D-7C97D6D770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F300CB1-0412-47A2-BA30-07135C98E7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1AC820A-F7A7-46F3-933A-2CCC7201D3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DAFCA3D-277C-4C06-BC17-5108F3A700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457DF47-900A-447E-9B61-2B94B74950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28372" y="1267730"/>
            <a:ext cx="1567331" cy="645295"/>
            <a:chOff x="5318306" y="1386268"/>
            <a:chExt cx="1567331" cy="645295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84772325-EEFF-4BA8-841C-29A78A2E43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AD3094C5-7785-41DD-B095-217D26651E5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ED3CF66E-289D-4AB8-85D9-C0B9AE18B60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1CF1E93E-79E6-4308-952E-B301E68642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EB842BB-6A3A-435A-9295-560EFD9A43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3190" y="457200"/>
            <a:ext cx="11281609" cy="5943603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2B91A18-41C6-4B5A-9804-4F931E20D6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738" y="621793"/>
            <a:ext cx="10954512" cy="561441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FDC176A-BB54-40BA-9A97-BC34E8F5B8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51298" y="446824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4C4DAB88-8D52-4F63-AAF2-866CD76408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36559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E1C68734-2B24-417B-A0AB-562DCE8B34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5723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EE0FFD8F-BC2D-4DA9-ABF5-64E374DC906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365598" y="1092118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extBox 6">
            <a:extLst>
              <a:ext uri="{FF2B5EF4-FFF2-40B4-BE49-F238E27FC236}">
                <a16:creationId xmlns:a16="http://schemas.microsoft.com/office/drawing/2014/main" id="{DE3BF738-B95C-4A2E-982E-4995A0E78A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006426"/>
              </p:ext>
            </p:extLst>
          </p:nvPr>
        </p:nvGraphicFramePr>
        <p:xfrm>
          <a:off x="2069431" y="1411614"/>
          <a:ext cx="8053137" cy="46212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86865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1B5D6631-F74B-410E-B60D-7C97D6D770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F300CB1-0412-47A2-BA30-07135C98E7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1AC820A-F7A7-46F3-933A-2CCC7201D3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DAFCA3D-277C-4C06-BC17-5108F3A700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5457DF47-900A-447E-9B61-2B94B74950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28372" y="1267730"/>
            <a:ext cx="1567331" cy="645295"/>
            <a:chOff x="5318306" y="1386268"/>
            <a:chExt cx="1567331" cy="645295"/>
          </a:xfrm>
        </p:grpSpPr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84772325-EEFF-4BA8-841C-29A78A2E43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AD3094C5-7785-41DD-B095-217D26651E5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ED3CF66E-289D-4AB8-85D9-C0B9AE18B60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ctangle 54">
            <a:extLst>
              <a:ext uri="{FF2B5EF4-FFF2-40B4-BE49-F238E27FC236}">
                <a16:creationId xmlns:a16="http://schemas.microsoft.com/office/drawing/2014/main" id="{1CF1E93E-79E6-4308-952E-B301E68642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EB842BB-6A3A-435A-9295-560EFD9A43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3190" y="457200"/>
            <a:ext cx="11281609" cy="5943603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2B91A18-41C6-4B5A-9804-4F931E20D6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738" y="621793"/>
            <a:ext cx="10954512" cy="561441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8FDC176A-BB54-40BA-9A97-BC34E8F5B8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51298" y="446824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C4DAB88-8D52-4F63-AAF2-866CD76408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36559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E1C68734-2B24-417B-A0AB-562DCE8B34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5723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EE0FFD8F-BC2D-4DA9-ABF5-64E374DC906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365598" y="1092118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extBox 6">
            <a:extLst>
              <a:ext uri="{FF2B5EF4-FFF2-40B4-BE49-F238E27FC236}">
                <a16:creationId xmlns:a16="http://schemas.microsoft.com/office/drawing/2014/main" id="{C3A7B0CA-5E09-448F-B07D-93F8BE0114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4184695"/>
              </p:ext>
            </p:extLst>
          </p:nvPr>
        </p:nvGraphicFramePr>
        <p:xfrm>
          <a:off x="2067425" y="1587770"/>
          <a:ext cx="8053137" cy="40399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45218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ED15573D-0E45-4691-B525-471152EC18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E448559-19A4-4252-8C27-54C1DA906F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9DA92E-3D7E-4C4D-B6C8-2366ABE76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en-HR" sz="2800" b="1" dirty="0"/>
              <a:t>2) Povećanje vjerojatnosti uspješne domaće zadaće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D8B97-83D8-5149-BC64-2A62585A3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8991" y="559477"/>
            <a:ext cx="7221233" cy="5475563"/>
          </a:xfrm>
        </p:spPr>
        <p:txBody>
          <a:bodyPr anchor="ctr"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err="1"/>
              <a:t>Zadaću</a:t>
            </a:r>
            <a:r>
              <a:rPr lang="en-GB" dirty="0"/>
              <a:t> </a:t>
            </a:r>
            <a:r>
              <a:rPr lang="en-GB" dirty="0" err="1"/>
              <a:t>prilagodi</a:t>
            </a:r>
            <a:r>
              <a:rPr lang="en-GB" dirty="0"/>
              <a:t> </a:t>
            </a:r>
            <a:r>
              <a:rPr lang="en-GB" dirty="0" err="1"/>
              <a:t>osobi</a:t>
            </a:r>
            <a:r>
              <a:rPr lang="en-GB" dirty="0"/>
              <a:t> (</a:t>
            </a:r>
            <a:r>
              <a:rPr lang="en-GB" dirty="0" err="1"/>
              <a:t>budi</a:t>
            </a:r>
            <a:r>
              <a:rPr lang="en-GB" dirty="0"/>
              <a:t> 90 – 100% </a:t>
            </a:r>
            <a:r>
              <a:rPr lang="en-GB" dirty="0" err="1"/>
              <a:t>siguran</a:t>
            </a:r>
            <a:r>
              <a:rPr lang="en-GB" dirty="0"/>
              <a:t> </a:t>
            </a:r>
            <a:r>
              <a:rPr lang="en-GB" dirty="0" err="1"/>
              <a:t>kako</a:t>
            </a:r>
            <a:r>
              <a:rPr lang="en-GB" dirty="0"/>
              <a:t> </a:t>
            </a:r>
            <a:r>
              <a:rPr lang="en-GB" dirty="0" err="1"/>
              <a:t>će</a:t>
            </a:r>
            <a:r>
              <a:rPr lang="en-GB" dirty="0"/>
              <a:t> </a:t>
            </a:r>
            <a:r>
              <a:rPr lang="en-GB" dirty="0" err="1"/>
              <a:t>pacijent</a:t>
            </a:r>
            <a:r>
              <a:rPr lang="en-GB" dirty="0"/>
              <a:t> </a:t>
            </a:r>
            <a:r>
              <a:rPr lang="en-GB" dirty="0" err="1"/>
              <a:t>moći</a:t>
            </a:r>
            <a:r>
              <a:rPr lang="en-GB" dirty="0"/>
              <a:t> </a:t>
            </a:r>
            <a:r>
              <a:rPr lang="en-GB" dirty="0" err="1"/>
              <a:t>riješiti</a:t>
            </a:r>
            <a:r>
              <a:rPr lang="en-GB" dirty="0"/>
              <a:t> </a:t>
            </a:r>
            <a:r>
              <a:rPr lang="en-GB" dirty="0" err="1"/>
              <a:t>zadatak</a:t>
            </a:r>
            <a:r>
              <a:rPr lang="en-GB" dirty="0"/>
              <a:t>.) </a:t>
            </a:r>
            <a:r>
              <a:rPr lang="en-GB" dirty="0" err="1"/>
              <a:t>Bolje</a:t>
            </a:r>
            <a:r>
              <a:rPr lang="en-GB" dirty="0"/>
              <a:t> da </a:t>
            </a:r>
            <a:r>
              <a:rPr lang="en-GB" dirty="0" err="1"/>
              <a:t>zadaća</a:t>
            </a:r>
            <a:r>
              <a:rPr lang="en-GB" dirty="0"/>
              <a:t> </a:t>
            </a:r>
            <a:r>
              <a:rPr lang="en-GB" dirty="0" err="1"/>
              <a:t>bude</a:t>
            </a:r>
            <a:r>
              <a:rPr lang="en-GB" dirty="0"/>
              <a:t> </a:t>
            </a:r>
            <a:r>
              <a:rPr lang="en-GB" dirty="0" err="1"/>
              <a:t>lakša</a:t>
            </a:r>
            <a:r>
              <a:rPr lang="en-GB" dirty="0"/>
              <a:t> </a:t>
            </a:r>
            <a:r>
              <a:rPr lang="en-GB" dirty="0" err="1"/>
              <a:t>nego</a:t>
            </a:r>
            <a:r>
              <a:rPr lang="en-GB" dirty="0"/>
              <a:t> </a:t>
            </a:r>
            <a:r>
              <a:rPr lang="en-GB" dirty="0" err="1"/>
              <a:t>preteška</a:t>
            </a:r>
            <a:r>
              <a:rPr lang="en-GB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err="1"/>
              <a:t>Osiguraj</a:t>
            </a:r>
            <a:r>
              <a:rPr lang="en-GB" dirty="0"/>
              <a:t> </a:t>
            </a:r>
            <a:r>
              <a:rPr lang="en-GB" dirty="0" err="1"/>
              <a:t>objašnjenje</a:t>
            </a:r>
            <a:r>
              <a:rPr lang="en-GB" dirty="0"/>
              <a:t> za </a:t>
            </a:r>
            <a:r>
              <a:rPr lang="en-GB" dirty="0" err="1"/>
              <a:t>zadaću</a:t>
            </a:r>
            <a:r>
              <a:rPr lang="en-GB" dirty="0"/>
              <a:t>. </a:t>
            </a:r>
          </a:p>
          <a:p>
            <a:pPr marL="342900" lvl="0" indent="-342900">
              <a:buFont typeface="+mj-lt"/>
              <a:buAutoNum type="arabicPeriod"/>
            </a:pPr>
            <a:r>
              <a:rPr lang="hr-HR" dirty="0"/>
              <a:t>Zadaću odredi u suradnji s pacijentom i neka se pacijent složi sa zadaćom.</a:t>
            </a:r>
            <a:endParaRPr lang="en-HR" dirty="0"/>
          </a:p>
          <a:p>
            <a:pPr marL="342900" lvl="0" indent="-342900">
              <a:buFont typeface="+mj-lt"/>
              <a:buAutoNum type="arabicPeriod"/>
            </a:pPr>
            <a:r>
              <a:rPr lang="hr-HR" dirty="0"/>
              <a:t>Neka zadaća bude zadana u takvom obliku da pacijent ne može doživjeti neuspjeh.</a:t>
            </a:r>
            <a:endParaRPr lang="en-HR" dirty="0"/>
          </a:p>
          <a:p>
            <a:pPr marL="342900" lvl="0" indent="-342900">
              <a:buFont typeface="+mj-lt"/>
              <a:buAutoNum type="arabicPeriod"/>
            </a:pPr>
            <a:r>
              <a:rPr lang="hr-HR" dirty="0"/>
              <a:t>Kad god je moguće, zadaću započni na seansi.</a:t>
            </a:r>
            <a:endParaRPr lang="en-HR" dirty="0"/>
          </a:p>
          <a:p>
            <a:pPr marL="342900" lvl="0" indent="-342900">
              <a:buFont typeface="+mj-lt"/>
              <a:buAutoNum type="arabicPeriod"/>
            </a:pPr>
            <a:r>
              <a:rPr lang="hr-HR" dirty="0"/>
              <a:t>Pomogni u određivanju načina da se zadaća ne zaboravi. </a:t>
            </a:r>
            <a:endParaRPr lang="en-HR" dirty="0"/>
          </a:p>
          <a:p>
            <a:pPr marL="342900" lvl="0" indent="-342900">
              <a:buFont typeface="+mj-lt"/>
              <a:buAutoNum type="arabicPeriod"/>
            </a:pPr>
            <a:r>
              <a:rPr lang="hr-HR" dirty="0"/>
              <a:t>Predvidi moguće probleme; napravi probu ponašanja kad je to potrebno.</a:t>
            </a:r>
            <a:endParaRPr lang="en-HR" dirty="0"/>
          </a:p>
          <a:p>
            <a:pPr marL="342900" lvl="0" indent="-342900">
              <a:buFont typeface="+mj-lt"/>
              <a:buAutoNum type="arabicPeriod"/>
            </a:pPr>
            <a:r>
              <a:rPr lang="hr-HR" dirty="0"/>
              <a:t>Pripremi se za moguće negativne ishode (ako je moguće). </a:t>
            </a:r>
            <a:endParaRPr lang="en-HR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1247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F933E-E785-5842-994E-F75B39C64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6168" y="954506"/>
            <a:ext cx="5269832" cy="50131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HR" b="1" dirty="0"/>
              <a:t>(7) Predviđanje problema:</a:t>
            </a:r>
          </a:p>
          <a:p>
            <a:pPr marL="0" indent="0">
              <a:buNone/>
            </a:pPr>
            <a:endParaRPr lang="en-HR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</a:t>
            </a:r>
            <a:r>
              <a:rPr lang="en-HR" dirty="0"/>
              <a:t>roba ponašanja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</a:t>
            </a:r>
            <a:r>
              <a:rPr lang="en-HR" dirty="0"/>
              <a:t>redlaganje drugačije domaće zadaće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HR" dirty="0"/>
              <a:t>Racionalno - emocionalno igranje uloga</a:t>
            </a:r>
          </a:p>
          <a:p>
            <a:pPr marL="0" indent="0">
              <a:buNone/>
            </a:pPr>
            <a:endParaRPr lang="en-HR" dirty="0"/>
          </a:p>
          <a:p>
            <a:pPr marL="0" indent="0">
              <a:buNone/>
            </a:pPr>
            <a:r>
              <a:rPr lang="en-HR" b="1" dirty="0"/>
              <a:t>(8) Priprema na moguće negativne ishode:</a:t>
            </a:r>
          </a:p>
          <a:p>
            <a:pPr marL="0" indent="0">
              <a:buNone/>
            </a:pPr>
            <a:endParaRPr lang="en-HR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K</a:t>
            </a:r>
            <a:r>
              <a:rPr lang="en-HR" dirty="0"/>
              <a:t>ako se suočiti s mogućom situacijom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K</a:t>
            </a:r>
            <a:r>
              <a:rPr lang="en-HR" dirty="0"/>
              <a:t>ako odgovoriti na automatske misli koje bi mogle nastati u slučaju negativnih ishoda</a:t>
            </a:r>
          </a:p>
          <a:p>
            <a:pPr>
              <a:buFont typeface="Arial" panose="020B0604020202020204" pitchFamily="34" charset="0"/>
              <a:buChar char="•"/>
            </a:pPr>
            <a:endParaRPr lang="en-HR" dirty="0"/>
          </a:p>
          <a:p>
            <a:pPr>
              <a:buFont typeface="Arial" panose="020B0604020202020204" pitchFamily="34" charset="0"/>
              <a:buChar char="•"/>
            </a:pPr>
            <a:endParaRPr lang="en-HR" dirty="0"/>
          </a:p>
          <a:p>
            <a:pPr marL="0" indent="0">
              <a:buNone/>
            </a:pPr>
            <a:endParaRPr lang="en-HR" dirty="0"/>
          </a:p>
        </p:txBody>
      </p:sp>
      <p:pic>
        <p:nvPicPr>
          <p:cNvPr id="6" name="Picture 5" descr="A picture containing toy&#10;&#10;Description automatically generated">
            <a:extLst>
              <a:ext uri="{FF2B5EF4-FFF2-40B4-BE49-F238E27FC236}">
                <a16:creationId xmlns:a16="http://schemas.microsoft.com/office/drawing/2014/main" id="{AC22A256-4C4E-8743-A17C-81655EE1BC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3304" y="1717508"/>
            <a:ext cx="5009959" cy="3422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989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112</TotalTime>
  <Words>564</Words>
  <Application>Microsoft Office PowerPoint</Application>
  <PresentationFormat>Widescreen</PresentationFormat>
  <Paragraphs>90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Garamond</vt:lpstr>
      <vt:lpstr>Savon</vt:lpstr>
      <vt:lpstr>Uloga domaće zadaće u bkt</vt:lpstr>
      <vt:lpstr>Zašto je domaća zadaća važna? </vt:lpstr>
      <vt:lpstr>1) Zadavanje domaće zadaće</vt:lpstr>
      <vt:lpstr>    Tipične domaće zadaće</vt:lpstr>
      <vt:lpstr>Dodatne domaće zadaće</vt:lpstr>
      <vt:lpstr>PowerPoint Presentation</vt:lpstr>
      <vt:lpstr>PowerPoint Presentation</vt:lpstr>
      <vt:lpstr>2) Povećanje vjerojatnosti uspješne domaće zadaće</vt:lpstr>
      <vt:lpstr>PowerPoint Presentation</vt:lpstr>
      <vt:lpstr>3) Konceptualizacija teškoća</vt:lpstr>
      <vt:lpstr>PowerPoint Presentation</vt:lpstr>
      <vt:lpstr>PowerPoint Presentation</vt:lpstr>
      <vt:lpstr>Problemi vezani uz terapeutove misli: </vt:lpstr>
      <vt:lpstr>4) Pregled domaće zadaće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Uloga domaće zadaće u bkt</dc:title>
  <dc:creator>Martina Barać</dc:creator>
  <cp:lastModifiedBy>hubikotvr@outlook.com</cp:lastModifiedBy>
  <cp:revision>13</cp:revision>
  <dcterms:created xsi:type="dcterms:W3CDTF">2021-04-06T11:25:36Z</dcterms:created>
  <dcterms:modified xsi:type="dcterms:W3CDTF">2021-04-22T09:48:58Z</dcterms:modified>
</cp:coreProperties>
</file>