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71" r:id="rId1"/>
  </p:sldMasterIdLst>
  <p:notesMasterIdLst>
    <p:notesMasterId r:id="rId12"/>
  </p:notesMasterIdLst>
  <p:sldIdLst>
    <p:sldId id="256" r:id="rId2"/>
    <p:sldId id="297" r:id="rId3"/>
    <p:sldId id="298" r:id="rId4"/>
    <p:sldId id="299" r:id="rId5"/>
    <p:sldId id="300" r:id="rId6"/>
    <p:sldId id="301" r:id="rId7"/>
    <p:sldId id="302" r:id="rId8"/>
    <p:sldId id="259" r:id="rId9"/>
    <p:sldId id="266" r:id="rId10"/>
    <p:sldId id="285" r:id="rId11"/>
  </p:sldIdLst>
  <p:sldSz cx="9144000" cy="5143500" type="screen16x9"/>
  <p:notesSz cx="6858000" cy="9144000"/>
  <p:embeddedFontLst>
    <p:embeddedFont>
      <p:font typeface="Arima Madurai" panose="020B0604020202020204" charset="-18"/>
      <p:regular r:id="rId13"/>
      <p:bold r:id="rId14"/>
    </p:embeddedFont>
    <p:embeddedFont>
      <p:font typeface="Yanone Kaffeesatz" panose="020B0604020202020204" charset="-18"/>
      <p:regular r:id="rId15"/>
      <p:bold r:id="rId16"/>
    </p:embeddedFont>
    <p:embeddedFont>
      <p:font typeface="Didact Gothic" panose="020B0604020202020204" charset="0"/>
      <p:regular r:id="rId17"/>
    </p:embeddedFont>
    <p:embeddedFont>
      <p:font typeface="Josefin Slab" panose="020B0604020202020204" charset="0"/>
      <p:regular r:id="rId18"/>
      <p:bold r:id="rId19"/>
      <p:italic r:id="rId20"/>
      <p:boldItalic r:id="rId2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A38EC7-78F4-43EE-A7DF-F35075FF6BAB}">
  <a:tblStyle styleId="{59A38EC7-78F4-43EE-A7DF-F35075FF6BAB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997" autoAdjust="0"/>
    <p:restoredTop sz="94660"/>
  </p:normalViewPr>
  <p:slideViewPr>
    <p:cSldViewPr snapToGrid="0">
      <p:cViewPr varScale="1">
        <p:scale>
          <a:sx n="148" d="100"/>
          <a:sy n="148" d="100"/>
        </p:scale>
        <p:origin x="318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1.fntdata"/><Relationship Id="rId18" Type="http://schemas.openxmlformats.org/officeDocument/2006/relationships/font" Target="fonts/font6.fntdata"/><Relationship Id="rId3" Type="http://schemas.openxmlformats.org/officeDocument/2006/relationships/slide" Target="slides/slide2.xml"/><Relationship Id="rId21" Type="http://schemas.openxmlformats.org/officeDocument/2006/relationships/font" Target="fonts/font9.fntdata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font" Target="fonts/font5.fntdata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font" Target="fonts/font4.fntdata"/><Relationship Id="rId20" Type="http://schemas.openxmlformats.org/officeDocument/2006/relationships/font" Target="fonts/font8.fntdata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font" Target="fonts/font3.fntdata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font" Target="fonts/font7.fntdata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font" Target="fonts/font2.fntdata"/><Relationship Id="rId22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381300" y="685800"/>
            <a:ext cx="6096075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7" name="Google Shape;137;gde4b566e0f_0_0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38" name="Google Shape;138;gde4b566e0f_0_0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7" name="Google Shape;1797;ge0953fef33_12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8" name="Google Shape;1798;ge0953fef33_12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7" name="Google Shape;1797;ge0953fef33_12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8" name="Google Shape;1798;ge0953fef33_12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13823963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7" name="Google Shape;1797;ge0953fef33_12_16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98" name="Google Shape;1798;ge0953fef33_12_16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08410858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gddb9d9c440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3" name="Google Shape;403;gddb9d9c440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67007808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gddb9d9c440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3" name="Google Shape;403;gddb9d9c440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37729765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gddb9d9c440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3" name="Google Shape;403;gddb9d9c440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3988997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gddb9d9c440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3" name="Google Shape;403;gddb9d9c440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7236976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7" name="Google Shape;177;gdfa82aeec9_0_131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78" name="Google Shape;178;gdfa82aeec9_0_131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4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2" name="Google Shape;402;gddb9d9c440_0_23:notes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403" name="Google Shape;403;gddb9d9c440_0_23:notes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 txBox="1">
            <a:spLocks noGrp="1"/>
          </p:cNvSpPr>
          <p:nvPr>
            <p:ph type="ctrTitle"/>
          </p:nvPr>
        </p:nvSpPr>
        <p:spPr>
          <a:xfrm>
            <a:off x="713225" y="766325"/>
            <a:ext cx="4605600" cy="265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5200"/>
              <a:buNone/>
              <a:defRPr sz="6000">
                <a:solidFill>
                  <a:schemeClr val="accent1"/>
                </a:solidFill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10" name="Google Shape;10;p2"/>
          <p:cNvSpPr txBox="1">
            <a:spLocks noGrp="1"/>
          </p:cNvSpPr>
          <p:nvPr>
            <p:ph type="subTitle" idx="1"/>
          </p:nvPr>
        </p:nvSpPr>
        <p:spPr>
          <a:xfrm>
            <a:off x="713225" y="3532025"/>
            <a:ext cx="4343400" cy="47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8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cxnSp>
        <p:nvCxnSpPr>
          <p:cNvPr id="11" name="Google Shape;11;p2"/>
          <p:cNvCxnSpPr/>
          <p:nvPr/>
        </p:nvCxnSpPr>
        <p:spPr>
          <a:xfrm>
            <a:off x="342900" y="-14250"/>
            <a:ext cx="0" cy="5172000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_AND_TWO_COLUMNS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5"/>
          <p:cNvSpPr txBox="1">
            <a:spLocks noGrp="1"/>
          </p:cNvSpPr>
          <p:nvPr>
            <p:ph type="subTitle" idx="1"/>
          </p:nvPr>
        </p:nvSpPr>
        <p:spPr>
          <a:xfrm>
            <a:off x="2452700" y="2238675"/>
            <a:ext cx="1884600" cy="126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5"/>
          <p:cNvSpPr txBox="1">
            <a:spLocks noGrp="1"/>
          </p:cNvSpPr>
          <p:nvPr>
            <p:ph type="subTitle" idx="2"/>
          </p:nvPr>
        </p:nvSpPr>
        <p:spPr>
          <a:xfrm>
            <a:off x="4703691" y="2238678"/>
            <a:ext cx="1896900" cy="12666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None/>
              <a:defRPr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subTitle" idx="3"/>
          </p:nvPr>
        </p:nvSpPr>
        <p:spPr>
          <a:xfrm>
            <a:off x="2452650" y="1693950"/>
            <a:ext cx="1884600" cy="47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Yanone Kaffeesatz"/>
              <a:buNone/>
              <a:defRPr sz="2400">
                <a:latin typeface="Arima Madurai"/>
                <a:ea typeface="Arima Madurai"/>
                <a:cs typeface="Arima Madurai"/>
                <a:sym typeface="Arima Madura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Yanone Kaffeesatz"/>
              <a:buNone/>
              <a:defRPr sz="2400">
                <a:latin typeface="Yanone Kaffeesatz"/>
                <a:ea typeface="Yanone Kaffeesatz"/>
                <a:cs typeface="Yanone Kaffeesatz"/>
                <a:sym typeface="Yanone Kaffeesatz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Yanone Kaffeesatz"/>
              <a:buNone/>
              <a:defRPr sz="2400">
                <a:latin typeface="Yanone Kaffeesatz"/>
                <a:ea typeface="Yanone Kaffeesatz"/>
                <a:cs typeface="Yanone Kaffeesatz"/>
                <a:sym typeface="Yanone Kaffeesatz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Yanone Kaffeesatz"/>
              <a:buNone/>
              <a:defRPr sz="2400">
                <a:latin typeface="Yanone Kaffeesatz"/>
                <a:ea typeface="Yanone Kaffeesatz"/>
                <a:cs typeface="Yanone Kaffeesatz"/>
                <a:sym typeface="Yanone Kaffeesatz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Yanone Kaffeesatz"/>
              <a:buNone/>
              <a:defRPr sz="2400">
                <a:latin typeface="Yanone Kaffeesatz"/>
                <a:ea typeface="Yanone Kaffeesatz"/>
                <a:cs typeface="Yanone Kaffeesatz"/>
                <a:sym typeface="Yanone Kaffeesatz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Yanone Kaffeesatz"/>
              <a:buNone/>
              <a:defRPr sz="2400">
                <a:latin typeface="Yanone Kaffeesatz"/>
                <a:ea typeface="Yanone Kaffeesatz"/>
                <a:cs typeface="Yanone Kaffeesatz"/>
                <a:sym typeface="Yanone Kaffeesatz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Yanone Kaffeesatz"/>
              <a:buNone/>
              <a:defRPr sz="2400">
                <a:latin typeface="Yanone Kaffeesatz"/>
                <a:ea typeface="Yanone Kaffeesatz"/>
                <a:cs typeface="Yanone Kaffeesatz"/>
                <a:sym typeface="Yanone Kaffeesatz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Yanone Kaffeesatz"/>
              <a:buNone/>
              <a:defRPr sz="2400">
                <a:latin typeface="Yanone Kaffeesatz"/>
                <a:ea typeface="Yanone Kaffeesatz"/>
                <a:cs typeface="Yanone Kaffeesatz"/>
                <a:sym typeface="Yanone Kaffeesatz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Yanone Kaffeesatz"/>
              <a:buNone/>
              <a:defRPr sz="2400">
                <a:latin typeface="Yanone Kaffeesatz"/>
                <a:ea typeface="Yanone Kaffeesatz"/>
                <a:cs typeface="Yanone Kaffeesatz"/>
                <a:sym typeface="Yanone Kaffeesatz"/>
              </a:defRPr>
            </a:lvl9pPr>
          </a:lstStyle>
          <a:p>
            <a:endParaRPr/>
          </a:p>
        </p:txBody>
      </p:sp>
      <p:sp>
        <p:nvSpPr>
          <p:cNvPr id="25" name="Google Shape;25;p5"/>
          <p:cNvSpPr txBox="1">
            <a:spLocks noGrp="1"/>
          </p:cNvSpPr>
          <p:nvPr>
            <p:ph type="subTitle" idx="4"/>
          </p:nvPr>
        </p:nvSpPr>
        <p:spPr>
          <a:xfrm>
            <a:off x="4703690" y="1693950"/>
            <a:ext cx="1896900" cy="47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400"/>
              <a:buFont typeface="Yanone Kaffeesatz"/>
              <a:buNone/>
              <a:defRPr sz="2400">
                <a:latin typeface="Arima Madurai"/>
                <a:ea typeface="Arima Madurai"/>
                <a:cs typeface="Arima Madurai"/>
                <a:sym typeface="Arima Madurai"/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Font typeface="Yanone Kaffeesatz"/>
              <a:buNone/>
              <a:defRPr sz="2400">
                <a:latin typeface="Yanone Kaffeesatz"/>
                <a:ea typeface="Yanone Kaffeesatz"/>
                <a:cs typeface="Yanone Kaffeesatz"/>
                <a:sym typeface="Yanone Kaffeesatz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Font typeface="Yanone Kaffeesatz"/>
              <a:buNone/>
              <a:defRPr sz="2400">
                <a:latin typeface="Yanone Kaffeesatz"/>
                <a:ea typeface="Yanone Kaffeesatz"/>
                <a:cs typeface="Yanone Kaffeesatz"/>
                <a:sym typeface="Yanone Kaffeesatz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Font typeface="Yanone Kaffeesatz"/>
              <a:buNone/>
              <a:defRPr sz="2400">
                <a:latin typeface="Yanone Kaffeesatz"/>
                <a:ea typeface="Yanone Kaffeesatz"/>
                <a:cs typeface="Yanone Kaffeesatz"/>
                <a:sym typeface="Yanone Kaffeesatz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Font typeface="Yanone Kaffeesatz"/>
              <a:buNone/>
              <a:defRPr sz="2400">
                <a:latin typeface="Yanone Kaffeesatz"/>
                <a:ea typeface="Yanone Kaffeesatz"/>
                <a:cs typeface="Yanone Kaffeesatz"/>
                <a:sym typeface="Yanone Kaffeesatz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Font typeface="Yanone Kaffeesatz"/>
              <a:buNone/>
              <a:defRPr sz="2400">
                <a:latin typeface="Yanone Kaffeesatz"/>
                <a:ea typeface="Yanone Kaffeesatz"/>
                <a:cs typeface="Yanone Kaffeesatz"/>
                <a:sym typeface="Yanone Kaffeesatz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Font typeface="Yanone Kaffeesatz"/>
              <a:buNone/>
              <a:defRPr sz="2400">
                <a:latin typeface="Yanone Kaffeesatz"/>
                <a:ea typeface="Yanone Kaffeesatz"/>
                <a:cs typeface="Yanone Kaffeesatz"/>
                <a:sym typeface="Yanone Kaffeesatz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Font typeface="Yanone Kaffeesatz"/>
              <a:buNone/>
              <a:defRPr sz="2400">
                <a:latin typeface="Yanone Kaffeesatz"/>
                <a:ea typeface="Yanone Kaffeesatz"/>
                <a:cs typeface="Yanone Kaffeesatz"/>
                <a:sym typeface="Yanone Kaffeesatz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Font typeface="Yanone Kaffeesatz"/>
              <a:buNone/>
              <a:defRPr sz="2400">
                <a:latin typeface="Yanone Kaffeesatz"/>
                <a:ea typeface="Yanone Kaffeesatz"/>
                <a:cs typeface="Yanone Kaffeesatz"/>
                <a:sym typeface="Yanone Kaffeesatz"/>
              </a:defRPr>
            </a:lvl9pPr>
          </a:lstStyle>
          <a:p>
            <a:endParaRPr/>
          </a:p>
        </p:txBody>
      </p:sp>
      <p:cxnSp>
        <p:nvCxnSpPr>
          <p:cNvPr id="26" name="Google Shape;26;p5"/>
          <p:cNvCxnSpPr/>
          <p:nvPr/>
        </p:nvCxnSpPr>
        <p:spPr>
          <a:xfrm>
            <a:off x="342900" y="-14250"/>
            <a:ext cx="0" cy="5172000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7" name="Google Shape;27;p5"/>
          <p:cNvSpPr txBox="1">
            <a:spLocks noGrp="1"/>
          </p:cNvSpPr>
          <p:nvPr>
            <p:ph type="title"/>
          </p:nvPr>
        </p:nvSpPr>
        <p:spPr>
          <a:xfrm>
            <a:off x="713250" y="406720"/>
            <a:ext cx="7717500" cy="6918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Font typeface="Caveat"/>
              <a:buNone/>
              <a:defRPr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Font typeface="Josefin Slab"/>
              <a:buNone/>
              <a:defRPr sz="3000">
                <a:latin typeface="Josefin Slab"/>
                <a:ea typeface="Josefin Slab"/>
                <a:cs typeface="Josefin Slab"/>
                <a:sym typeface="Josefin Sla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Font typeface="Josefin Slab"/>
              <a:buNone/>
              <a:defRPr sz="3000">
                <a:latin typeface="Josefin Slab"/>
                <a:ea typeface="Josefin Slab"/>
                <a:cs typeface="Josefin Slab"/>
                <a:sym typeface="Josefin Sla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Font typeface="Josefin Slab"/>
              <a:buNone/>
              <a:defRPr sz="3000">
                <a:latin typeface="Josefin Slab"/>
                <a:ea typeface="Josefin Slab"/>
                <a:cs typeface="Josefin Slab"/>
                <a:sym typeface="Josefin Sla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Font typeface="Josefin Slab"/>
              <a:buNone/>
              <a:defRPr sz="3000">
                <a:latin typeface="Josefin Slab"/>
                <a:ea typeface="Josefin Slab"/>
                <a:cs typeface="Josefin Slab"/>
                <a:sym typeface="Josefin Sla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Font typeface="Josefin Slab"/>
              <a:buNone/>
              <a:defRPr sz="3000">
                <a:latin typeface="Josefin Slab"/>
                <a:ea typeface="Josefin Slab"/>
                <a:cs typeface="Josefin Slab"/>
                <a:sym typeface="Josefin Sla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Font typeface="Josefin Slab"/>
              <a:buNone/>
              <a:defRPr sz="3000">
                <a:latin typeface="Josefin Slab"/>
                <a:ea typeface="Josefin Slab"/>
                <a:cs typeface="Josefin Slab"/>
                <a:sym typeface="Josefin Sla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Font typeface="Josefin Slab"/>
              <a:buNone/>
              <a:defRPr sz="3000">
                <a:latin typeface="Josefin Slab"/>
                <a:ea typeface="Josefin Slab"/>
                <a:cs typeface="Josefin Slab"/>
                <a:sym typeface="Josefin Sla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Font typeface="Josefin Slab"/>
              <a:buNone/>
              <a:defRPr sz="3000">
                <a:latin typeface="Josefin Slab"/>
                <a:ea typeface="Josefin Slab"/>
                <a:cs typeface="Josefin Slab"/>
                <a:sym typeface="Josefin Slab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9" name="Google Shape;29;p6"/>
          <p:cNvCxnSpPr/>
          <p:nvPr/>
        </p:nvCxnSpPr>
        <p:spPr>
          <a:xfrm>
            <a:off x="342900" y="-14250"/>
            <a:ext cx="0" cy="5172000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0" name="Google Shape;30;p6"/>
          <p:cNvSpPr txBox="1">
            <a:spLocks noGrp="1"/>
          </p:cNvSpPr>
          <p:nvPr>
            <p:ph type="title"/>
          </p:nvPr>
        </p:nvSpPr>
        <p:spPr>
          <a:xfrm>
            <a:off x="713250" y="406720"/>
            <a:ext cx="7717500" cy="6918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Font typeface="Caveat"/>
              <a:buNone/>
              <a:defRPr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Font typeface="Josefin Slab"/>
              <a:buNone/>
              <a:defRPr sz="3000">
                <a:latin typeface="Josefin Slab"/>
                <a:ea typeface="Josefin Slab"/>
                <a:cs typeface="Josefin Slab"/>
                <a:sym typeface="Josefin Sla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Font typeface="Josefin Slab"/>
              <a:buNone/>
              <a:defRPr sz="3000">
                <a:latin typeface="Josefin Slab"/>
                <a:ea typeface="Josefin Slab"/>
                <a:cs typeface="Josefin Slab"/>
                <a:sym typeface="Josefin Sla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Font typeface="Josefin Slab"/>
              <a:buNone/>
              <a:defRPr sz="3000">
                <a:latin typeface="Josefin Slab"/>
                <a:ea typeface="Josefin Slab"/>
                <a:cs typeface="Josefin Slab"/>
                <a:sym typeface="Josefin Sla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Font typeface="Josefin Slab"/>
              <a:buNone/>
              <a:defRPr sz="3000">
                <a:latin typeface="Josefin Slab"/>
                <a:ea typeface="Josefin Slab"/>
                <a:cs typeface="Josefin Slab"/>
                <a:sym typeface="Josefin Sla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Font typeface="Josefin Slab"/>
              <a:buNone/>
              <a:defRPr sz="3000">
                <a:latin typeface="Josefin Slab"/>
                <a:ea typeface="Josefin Slab"/>
                <a:cs typeface="Josefin Slab"/>
                <a:sym typeface="Josefin Sla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Font typeface="Josefin Slab"/>
              <a:buNone/>
              <a:defRPr sz="3000">
                <a:latin typeface="Josefin Slab"/>
                <a:ea typeface="Josefin Slab"/>
                <a:cs typeface="Josefin Slab"/>
                <a:sym typeface="Josefin Sla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Font typeface="Josefin Slab"/>
              <a:buNone/>
              <a:defRPr sz="3000">
                <a:latin typeface="Josefin Slab"/>
                <a:ea typeface="Josefin Slab"/>
                <a:cs typeface="Josefin Slab"/>
                <a:sym typeface="Josefin Sla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Font typeface="Josefin Slab"/>
              <a:buNone/>
              <a:defRPr sz="3000">
                <a:latin typeface="Josefin Slab"/>
                <a:ea typeface="Josefin Slab"/>
                <a:cs typeface="Josefin Slab"/>
                <a:sym typeface="Josefin Slab"/>
              </a:defRPr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_COLUMN_TEXT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7"/>
          <p:cNvSpPr txBox="1">
            <a:spLocks noGrp="1"/>
          </p:cNvSpPr>
          <p:nvPr>
            <p:ph type="subTitle" idx="1"/>
          </p:nvPr>
        </p:nvSpPr>
        <p:spPr>
          <a:xfrm>
            <a:off x="713251" y="1666875"/>
            <a:ext cx="3070500" cy="1762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1600"/>
              <a:buChar char="○"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  <p:sp>
        <p:nvSpPr>
          <p:cNvPr id="33" name="Google Shape;33;p7"/>
          <p:cNvSpPr txBox="1">
            <a:spLocks noGrp="1"/>
          </p:cNvSpPr>
          <p:nvPr>
            <p:ph type="title"/>
          </p:nvPr>
        </p:nvSpPr>
        <p:spPr>
          <a:xfrm>
            <a:off x="713225" y="406725"/>
            <a:ext cx="3239400" cy="694800"/>
          </a:xfrm>
          <a:prstGeom prst="rect">
            <a:avLst/>
          </a:prstGeom>
          <a:noFill/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l" rtl="0">
              <a:spcBef>
                <a:spcPts val="0"/>
              </a:spcBef>
              <a:spcAft>
                <a:spcPts val="0"/>
              </a:spcAft>
              <a:buSzPts val="3600"/>
              <a:buFont typeface="Caveat"/>
              <a:buNone/>
              <a:defRPr>
                <a:solidFill>
                  <a:schemeClr val="accent1"/>
                </a:solidFill>
              </a:defRPr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Font typeface="Josefin Slab"/>
              <a:buNone/>
              <a:defRPr sz="3000">
                <a:latin typeface="Josefin Slab"/>
                <a:ea typeface="Josefin Slab"/>
                <a:cs typeface="Josefin Slab"/>
                <a:sym typeface="Josefin Slab"/>
              </a:defRPr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Font typeface="Josefin Slab"/>
              <a:buNone/>
              <a:defRPr sz="3000">
                <a:latin typeface="Josefin Slab"/>
                <a:ea typeface="Josefin Slab"/>
                <a:cs typeface="Josefin Slab"/>
                <a:sym typeface="Josefin Slab"/>
              </a:defRPr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Font typeface="Josefin Slab"/>
              <a:buNone/>
              <a:defRPr sz="3000">
                <a:latin typeface="Josefin Slab"/>
                <a:ea typeface="Josefin Slab"/>
                <a:cs typeface="Josefin Slab"/>
                <a:sym typeface="Josefin Slab"/>
              </a:defRPr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Font typeface="Josefin Slab"/>
              <a:buNone/>
              <a:defRPr sz="3000">
                <a:latin typeface="Josefin Slab"/>
                <a:ea typeface="Josefin Slab"/>
                <a:cs typeface="Josefin Slab"/>
                <a:sym typeface="Josefin Slab"/>
              </a:defRPr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Font typeface="Josefin Slab"/>
              <a:buNone/>
              <a:defRPr sz="3000">
                <a:latin typeface="Josefin Slab"/>
                <a:ea typeface="Josefin Slab"/>
                <a:cs typeface="Josefin Slab"/>
                <a:sym typeface="Josefin Slab"/>
              </a:defRPr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Font typeface="Josefin Slab"/>
              <a:buNone/>
              <a:defRPr sz="3000">
                <a:latin typeface="Josefin Slab"/>
                <a:ea typeface="Josefin Slab"/>
                <a:cs typeface="Josefin Slab"/>
                <a:sym typeface="Josefin Slab"/>
              </a:defRPr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Font typeface="Josefin Slab"/>
              <a:buNone/>
              <a:defRPr sz="3000">
                <a:latin typeface="Josefin Slab"/>
                <a:ea typeface="Josefin Slab"/>
                <a:cs typeface="Josefin Slab"/>
                <a:sym typeface="Josefin Slab"/>
              </a:defRPr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Font typeface="Josefin Slab"/>
              <a:buNone/>
              <a:defRPr sz="3000">
                <a:latin typeface="Josefin Slab"/>
                <a:ea typeface="Josefin Slab"/>
                <a:cs typeface="Josefin Slab"/>
                <a:sym typeface="Josefin Slab"/>
              </a:defRPr>
            </a:lvl9pPr>
          </a:lstStyle>
          <a:p>
            <a:endParaRPr/>
          </a:p>
        </p:txBody>
      </p:sp>
      <p:cxnSp>
        <p:nvCxnSpPr>
          <p:cNvPr id="34" name="Google Shape;34;p7"/>
          <p:cNvCxnSpPr/>
          <p:nvPr/>
        </p:nvCxnSpPr>
        <p:spPr>
          <a:xfrm>
            <a:off x="342900" y="-14250"/>
            <a:ext cx="0" cy="5172000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noFill/>
        <a:effectLst/>
      </p:bgPr>
    </p:bg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ackground">
  <p:cSld name="CUSTOM_40">
    <p:spTree>
      <p:nvGrpSpPr>
        <p:cNvPr id="1" name="Shape 1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31" name="Google Shape;131;p23"/>
          <p:cNvCxnSpPr/>
          <p:nvPr/>
        </p:nvCxnSpPr>
        <p:spPr>
          <a:xfrm>
            <a:off x="342900" y="-14250"/>
            <a:ext cx="0" cy="5172000"/>
          </a:xfrm>
          <a:prstGeom prst="straightConnector1">
            <a:avLst/>
          </a:prstGeom>
          <a:noFill/>
          <a:ln w="9525" cap="flat" cmpd="sng">
            <a:solidFill>
              <a:schemeClr val="accent2"/>
            </a:solidFill>
            <a:prstDash val="solid"/>
            <a:round/>
            <a:headEnd type="none" w="med" len="med"/>
            <a:tailEnd type="none" w="med" len="med"/>
          </a:ln>
        </p:spPr>
      </p:cxn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chemeClr val="dk2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13257" y="539496"/>
            <a:ext cx="7717500" cy="47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Arima Madurai"/>
              <a:buNone/>
              <a:defRPr sz="3600" b="1">
                <a:solidFill>
                  <a:schemeClr val="dk1"/>
                </a:solidFill>
                <a:latin typeface="Arima Madurai"/>
                <a:ea typeface="Arima Madurai"/>
                <a:cs typeface="Arima Madurai"/>
                <a:sym typeface="Arima Madura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ma Madurai"/>
              <a:buNone/>
              <a:defRPr sz="2800" b="1">
                <a:solidFill>
                  <a:schemeClr val="dk1"/>
                </a:solidFill>
                <a:latin typeface="Arima Madurai"/>
                <a:ea typeface="Arima Madurai"/>
                <a:cs typeface="Arima Madurai"/>
                <a:sym typeface="Arima Madurai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ma Madurai"/>
              <a:buNone/>
              <a:defRPr sz="2800" b="1">
                <a:solidFill>
                  <a:schemeClr val="dk1"/>
                </a:solidFill>
                <a:latin typeface="Arima Madurai"/>
                <a:ea typeface="Arima Madurai"/>
                <a:cs typeface="Arima Madurai"/>
                <a:sym typeface="Arima Madurai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ma Madurai"/>
              <a:buNone/>
              <a:defRPr sz="2800" b="1">
                <a:solidFill>
                  <a:schemeClr val="dk1"/>
                </a:solidFill>
                <a:latin typeface="Arima Madurai"/>
                <a:ea typeface="Arima Madurai"/>
                <a:cs typeface="Arima Madurai"/>
                <a:sym typeface="Arima Madurai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ma Madurai"/>
              <a:buNone/>
              <a:defRPr sz="2800" b="1">
                <a:solidFill>
                  <a:schemeClr val="dk1"/>
                </a:solidFill>
                <a:latin typeface="Arima Madurai"/>
                <a:ea typeface="Arima Madurai"/>
                <a:cs typeface="Arima Madurai"/>
                <a:sym typeface="Arima Madurai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ma Madurai"/>
              <a:buNone/>
              <a:defRPr sz="2800" b="1">
                <a:solidFill>
                  <a:schemeClr val="dk1"/>
                </a:solidFill>
                <a:latin typeface="Arima Madurai"/>
                <a:ea typeface="Arima Madurai"/>
                <a:cs typeface="Arima Madurai"/>
                <a:sym typeface="Arima Madurai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ma Madurai"/>
              <a:buNone/>
              <a:defRPr sz="2800" b="1">
                <a:solidFill>
                  <a:schemeClr val="dk1"/>
                </a:solidFill>
                <a:latin typeface="Arima Madurai"/>
                <a:ea typeface="Arima Madurai"/>
                <a:cs typeface="Arima Madurai"/>
                <a:sym typeface="Arima Madurai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ma Madurai"/>
              <a:buNone/>
              <a:defRPr sz="2800" b="1">
                <a:solidFill>
                  <a:schemeClr val="dk1"/>
                </a:solidFill>
                <a:latin typeface="Arima Madurai"/>
                <a:ea typeface="Arima Madurai"/>
                <a:cs typeface="Arima Madurai"/>
                <a:sym typeface="Arima Madurai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ma Madurai"/>
              <a:buNone/>
              <a:defRPr sz="2800" b="1">
                <a:solidFill>
                  <a:schemeClr val="dk1"/>
                </a:solidFill>
                <a:latin typeface="Arima Madurai"/>
                <a:ea typeface="Arima Madurai"/>
                <a:cs typeface="Arima Madurai"/>
                <a:sym typeface="Arima Madurai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13250" y="1524125"/>
            <a:ext cx="7717500" cy="30753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Didact Gothic"/>
              <a:buChar char="●"/>
              <a:defRPr sz="16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1pPr>
            <a:lvl2pPr marL="914400" lvl="1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Didact Gothic"/>
              <a:buChar char="○"/>
              <a:defRPr sz="16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2pPr>
            <a:lvl3pPr marL="1371600" lvl="2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Didact Gothic"/>
              <a:buChar char="■"/>
              <a:defRPr sz="16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3pPr>
            <a:lvl4pPr marL="1828800" lvl="3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Didact Gothic"/>
              <a:buChar char="●"/>
              <a:defRPr sz="16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4pPr>
            <a:lvl5pPr marL="2286000" lvl="4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Didact Gothic"/>
              <a:buChar char="○"/>
              <a:defRPr sz="16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5pPr>
            <a:lvl6pPr marL="2743200" lvl="5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Didact Gothic"/>
              <a:buChar char="■"/>
              <a:defRPr sz="16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6pPr>
            <a:lvl7pPr marL="3200400" lvl="6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Didact Gothic"/>
              <a:buChar char="●"/>
              <a:defRPr sz="16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7pPr>
            <a:lvl8pPr marL="3657600" lvl="7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Didact Gothic"/>
              <a:buChar char="○"/>
              <a:defRPr sz="16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8pPr>
            <a:lvl9pPr marL="4114800" lvl="8" indent="-330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600"/>
              <a:buFont typeface="Didact Gothic"/>
              <a:buChar char="■"/>
              <a:defRPr sz="1600">
                <a:solidFill>
                  <a:schemeClr val="dk1"/>
                </a:solidFill>
                <a:latin typeface="Didact Gothic"/>
                <a:ea typeface="Didact Gothic"/>
                <a:cs typeface="Didact Gothic"/>
                <a:sym typeface="Didact Gothic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51" r:id="rId2"/>
    <p:sldLayoutId id="2147483652" r:id="rId3"/>
    <p:sldLayoutId id="2147483653" r:id="rId4"/>
    <p:sldLayoutId id="2147483658" r:id="rId5"/>
    <p:sldLayoutId id="2147483669" r:id="rId6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" name="Google Shape;140;p26"/>
          <p:cNvSpPr txBox="1">
            <a:spLocks noGrp="1"/>
          </p:cNvSpPr>
          <p:nvPr>
            <p:ph type="ctrTitle"/>
          </p:nvPr>
        </p:nvSpPr>
        <p:spPr>
          <a:xfrm>
            <a:off x="713225" y="766325"/>
            <a:ext cx="4605600" cy="26520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5000" dirty="0"/>
              <a:t>POSREDUJUĆA VJEROVANJA</a:t>
            </a:r>
            <a:endParaRPr sz="5000" dirty="0"/>
          </a:p>
        </p:txBody>
      </p:sp>
      <p:sp>
        <p:nvSpPr>
          <p:cNvPr id="141" name="Google Shape;141;p26"/>
          <p:cNvSpPr txBox="1">
            <a:spLocks noGrp="1"/>
          </p:cNvSpPr>
          <p:nvPr>
            <p:ph type="subTitle" idx="1"/>
          </p:nvPr>
        </p:nvSpPr>
        <p:spPr>
          <a:xfrm>
            <a:off x="713225" y="3532025"/>
            <a:ext cx="4343400" cy="4779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Nina </a:t>
            </a:r>
            <a:r>
              <a:rPr lang="hr-HR" dirty="0" err="1"/>
              <a:t>Gotal</a:t>
            </a:r>
            <a:r>
              <a:rPr lang="hr-HR" dirty="0"/>
              <a:t> </a:t>
            </a:r>
            <a:r>
              <a:rPr lang="hr-HR" dirty="0" err="1"/>
              <a:t>Škacan</a:t>
            </a:r>
            <a:endParaRPr dirty="0"/>
          </a:p>
        </p:txBody>
      </p:sp>
      <p:grpSp>
        <p:nvGrpSpPr>
          <p:cNvPr id="142" name="Google Shape;142;p26"/>
          <p:cNvGrpSpPr/>
          <p:nvPr/>
        </p:nvGrpSpPr>
        <p:grpSpPr>
          <a:xfrm>
            <a:off x="5238984" y="672405"/>
            <a:ext cx="3905290" cy="4466786"/>
            <a:chOff x="5238984" y="672405"/>
            <a:chExt cx="3905290" cy="4466786"/>
          </a:xfrm>
        </p:grpSpPr>
        <p:sp>
          <p:nvSpPr>
            <p:cNvPr id="143" name="Google Shape;143;p26"/>
            <p:cNvSpPr/>
            <p:nvPr/>
          </p:nvSpPr>
          <p:spPr>
            <a:xfrm>
              <a:off x="5238984" y="742089"/>
              <a:ext cx="3905290" cy="4397102"/>
            </a:xfrm>
            <a:custGeom>
              <a:avLst/>
              <a:gdLst/>
              <a:ahLst/>
              <a:cxnLst/>
              <a:rect l="l" t="t" r="r" b="b"/>
              <a:pathLst>
                <a:path w="86362" h="97238" extrusionOk="0">
                  <a:moveTo>
                    <a:pt x="42936" y="1"/>
                  </a:moveTo>
                  <a:cubicBezTo>
                    <a:pt x="42890" y="1"/>
                    <a:pt x="42844" y="1"/>
                    <a:pt x="42797" y="1"/>
                  </a:cubicBezTo>
                  <a:cubicBezTo>
                    <a:pt x="21983" y="68"/>
                    <a:pt x="15344" y="8974"/>
                    <a:pt x="12976" y="15346"/>
                  </a:cubicBezTo>
                  <a:cubicBezTo>
                    <a:pt x="10541" y="21717"/>
                    <a:pt x="7205" y="39163"/>
                    <a:pt x="7205" y="39163"/>
                  </a:cubicBezTo>
                  <a:lnTo>
                    <a:pt x="15378" y="39163"/>
                  </a:lnTo>
                  <a:cubicBezTo>
                    <a:pt x="15378" y="39163"/>
                    <a:pt x="14877" y="56175"/>
                    <a:pt x="16045" y="57509"/>
                  </a:cubicBezTo>
                  <a:cubicBezTo>
                    <a:pt x="17017" y="58613"/>
                    <a:pt x="20998" y="58781"/>
                    <a:pt x="24856" y="58781"/>
                  </a:cubicBezTo>
                  <a:cubicBezTo>
                    <a:pt x="26548" y="58781"/>
                    <a:pt x="28217" y="58749"/>
                    <a:pt x="29597" y="58749"/>
                  </a:cubicBezTo>
                  <a:cubicBezTo>
                    <a:pt x="31443" y="58749"/>
                    <a:pt x="32774" y="58806"/>
                    <a:pt x="32957" y="59077"/>
                  </a:cubicBezTo>
                  <a:cubicBezTo>
                    <a:pt x="33540" y="60015"/>
                    <a:pt x="41877" y="77909"/>
                    <a:pt x="14197" y="77909"/>
                  </a:cubicBezTo>
                  <a:cubicBezTo>
                    <a:pt x="13346" y="77909"/>
                    <a:pt x="12462" y="77892"/>
                    <a:pt x="11542" y="77857"/>
                  </a:cubicBezTo>
                  <a:cubicBezTo>
                    <a:pt x="11422" y="77853"/>
                    <a:pt x="11304" y="77851"/>
                    <a:pt x="11187" y="77851"/>
                  </a:cubicBezTo>
                  <a:cubicBezTo>
                    <a:pt x="1433" y="77851"/>
                    <a:pt x="0" y="92788"/>
                    <a:pt x="0" y="97238"/>
                  </a:cubicBezTo>
                  <a:lnTo>
                    <a:pt x="85661" y="97238"/>
                  </a:lnTo>
                  <a:cubicBezTo>
                    <a:pt x="85661" y="97238"/>
                    <a:pt x="86362" y="84528"/>
                    <a:pt x="79657" y="78691"/>
                  </a:cubicBezTo>
                  <a:cubicBezTo>
                    <a:pt x="76488" y="75922"/>
                    <a:pt x="58008" y="77690"/>
                    <a:pt x="56741" y="74822"/>
                  </a:cubicBezTo>
                  <a:cubicBezTo>
                    <a:pt x="53839" y="68050"/>
                    <a:pt x="53805" y="59511"/>
                    <a:pt x="62145" y="51004"/>
                  </a:cubicBezTo>
                  <a:cubicBezTo>
                    <a:pt x="72335" y="40647"/>
                    <a:pt x="71022" y="1"/>
                    <a:pt x="4293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4" name="Google Shape;144;p26"/>
            <p:cNvSpPr/>
            <p:nvPr/>
          </p:nvSpPr>
          <p:spPr>
            <a:xfrm>
              <a:off x="6125929" y="672405"/>
              <a:ext cx="2451195" cy="4288620"/>
            </a:xfrm>
            <a:custGeom>
              <a:avLst/>
              <a:gdLst/>
              <a:ahLst/>
              <a:cxnLst/>
              <a:rect l="l" t="t" r="r" b="b"/>
              <a:pathLst>
                <a:path w="54206" h="94839" extrusionOk="0">
                  <a:moveTo>
                    <a:pt x="19119" y="1"/>
                  </a:moveTo>
                  <a:cubicBezTo>
                    <a:pt x="5545" y="1"/>
                    <a:pt x="0" y="7847"/>
                    <a:pt x="0" y="7847"/>
                  </a:cubicBezTo>
                  <a:cubicBezTo>
                    <a:pt x="0" y="7847"/>
                    <a:pt x="1501" y="14552"/>
                    <a:pt x="4704" y="20523"/>
                  </a:cubicBezTo>
                  <a:cubicBezTo>
                    <a:pt x="10107" y="30663"/>
                    <a:pt x="17246" y="30263"/>
                    <a:pt x="21949" y="41938"/>
                  </a:cubicBezTo>
                  <a:cubicBezTo>
                    <a:pt x="22349" y="42926"/>
                    <a:pt x="23007" y="43279"/>
                    <a:pt x="23806" y="43279"/>
                  </a:cubicBezTo>
                  <a:cubicBezTo>
                    <a:pt x="25818" y="43279"/>
                    <a:pt x="28721" y="41034"/>
                    <a:pt x="30617" y="41034"/>
                  </a:cubicBezTo>
                  <a:cubicBezTo>
                    <a:pt x="31550" y="41034"/>
                    <a:pt x="32239" y="41579"/>
                    <a:pt x="32457" y="43205"/>
                  </a:cubicBezTo>
                  <a:cubicBezTo>
                    <a:pt x="33147" y="48317"/>
                    <a:pt x="31664" y="55213"/>
                    <a:pt x="26850" y="55213"/>
                  </a:cubicBezTo>
                  <a:cubicBezTo>
                    <a:pt x="25853" y="55213"/>
                    <a:pt x="24711" y="54917"/>
                    <a:pt x="23417" y="54247"/>
                  </a:cubicBezTo>
                  <a:cubicBezTo>
                    <a:pt x="23417" y="54247"/>
                    <a:pt x="23384" y="55214"/>
                    <a:pt x="23283" y="56815"/>
                  </a:cubicBezTo>
                  <a:cubicBezTo>
                    <a:pt x="22883" y="61585"/>
                    <a:pt x="21415" y="71626"/>
                    <a:pt x="15778" y="76629"/>
                  </a:cubicBezTo>
                  <a:cubicBezTo>
                    <a:pt x="8273" y="83334"/>
                    <a:pt x="10875" y="93742"/>
                    <a:pt x="10875" y="93742"/>
                  </a:cubicBezTo>
                  <a:cubicBezTo>
                    <a:pt x="15620" y="94500"/>
                    <a:pt x="19797" y="94839"/>
                    <a:pt x="23473" y="94839"/>
                  </a:cubicBezTo>
                  <a:cubicBezTo>
                    <a:pt x="48095" y="94839"/>
                    <a:pt x="50248" y="79634"/>
                    <a:pt x="50103" y="73394"/>
                  </a:cubicBezTo>
                  <a:cubicBezTo>
                    <a:pt x="51604" y="63153"/>
                    <a:pt x="50736" y="42105"/>
                    <a:pt x="51137" y="37535"/>
                  </a:cubicBezTo>
                  <a:cubicBezTo>
                    <a:pt x="51604" y="31831"/>
                    <a:pt x="54206" y="8514"/>
                    <a:pt x="31523" y="1909"/>
                  </a:cubicBezTo>
                  <a:cubicBezTo>
                    <a:pt x="26804" y="542"/>
                    <a:pt x="22685" y="1"/>
                    <a:pt x="1911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5" name="Google Shape;145;p26"/>
            <p:cNvSpPr/>
            <p:nvPr/>
          </p:nvSpPr>
          <p:spPr>
            <a:xfrm>
              <a:off x="6125929" y="1713551"/>
              <a:ext cx="490275" cy="500811"/>
            </a:xfrm>
            <a:custGeom>
              <a:avLst/>
              <a:gdLst/>
              <a:ahLst/>
              <a:cxnLst/>
              <a:rect l="l" t="t" r="r" b="b"/>
              <a:pathLst>
                <a:path w="10842" h="11075" extrusionOk="0">
                  <a:moveTo>
                    <a:pt x="0" y="0"/>
                  </a:moveTo>
                  <a:lnTo>
                    <a:pt x="0" y="11075"/>
                  </a:lnTo>
                  <a:lnTo>
                    <a:pt x="10841" y="76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6" name="Google Shape;146;p26"/>
            <p:cNvSpPr/>
            <p:nvPr/>
          </p:nvSpPr>
          <p:spPr>
            <a:xfrm>
              <a:off x="5991671" y="2840342"/>
              <a:ext cx="503841" cy="162521"/>
            </a:xfrm>
            <a:custGeom>
              <a:avLst/>
              <a:gdLst/>
              <a:ahLst/>
              <a:cxnLst/>
              <a:rect l="l" t="t" r="r" b="b"/>
              <a:pathLst>
                <a:path w="11142" h="3594" extrusionOk="0">
                  <a:moveTo>
                    <a:pt x="11142" y="0"/>
                  </a:moveTo>
                  <a:cubicBezTo>
                    <a:pt x="11141" y="0"/>
                    <a:pt x="8656" y="1576"/>
                    <a:pt x="5103" y="1576"/>
                  </a:cubicBezTo>
                  <a:cubicBezTo>
                    <a:pt x="3564" y="1576"/>
                    <a:pt x="1825" y="1280"/>
                    <a:pt x="0" y="434"/>
                  </a:cubicBezTo>
                  <a:lnTo>
                    <a:pt x="0" y="434"/>
                  </a:lnTo>
                  <a:cubicBezTo>
                    <a:pt x="0" y="456"/>
                    <a:pt x="2718" y="3593"/>
                    <a:pt x="5932" y="3593"/>
                  </a:cubicBezTo>
                  <a:cubicBezTo>
                    <a:pt x="7639" y="3593"/>
                    <a:pt x="9487" y="2708"/>
                    <a:pt x="1114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7" name="Google Shape;147;p26"/>
            <p:cNvSpPr/>
            <p:nvPr/>
          </p:nvSpPr>
          <p:spPr>
            <a:xfrm>
              <a:off x="6337106" y="842930"/>
              <a:ext cx="1939305" cy="1536169"/>
            </a:xfrm>
            <a:custGeom>
              <a:avLst/>
              <a:gdLst/>
              <a:ahLst/>
              <a:cxnLst/>
              <a:rect l="l" t="t" r="r" b="b"/>
              <a:pathLst>
                <a:path w="42886" h="33971" extrusionOk="0">
                  <a:moveTo>
                    <a:pt x="19459" y="0"/>
                  </a:moveTo>
                  <a:cubicBezTo>
                    <a:pt x="15533" y="0"/>
                    <a:pt x="12676" y="940"/>
                    <a:pt x="12676" y="940"/>
                  </a:cubicBezTo>
                  <a:cubicBezTo>
                    <a:pt x="3936" y="2875"/>
                    <a:pt x="0" y="18153"/>
                    <a:pt x="12876" y="23490"/>
                  </a:cubicBezTo>
                  <a:cubicBezTo>
                    <a:pt x="20281" y="26592"/>
                    <a:pt x="16112" y="33597"/>
                    <a:pt x="26719" y="33964"/>
                  </a:cubicBezTo>
                  <a:cubicBezTo>
                    <a:pt x="26852" y="33969"/>
                    <a:pt x="26984" y="33971"/>
                    <a:pt x="27115" y="33971"/>
                  </a:cubicBezTo>
                  <a:cubicBezTo>
                    <a:pt x="37370" y="33971"/>
                    <a:pt x="42886" y="19923"/>
                    <a:pt x="36760" y="9680"/>
                  </a:cubicBezTo>
                  <a:cubicBezTo>
                    <a:pt x="31957" y="1701"/>
                    <a:pt x="24740" y="0"/>
                    <a:pt x="1945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48" name="Google Shape;148;p26"/>
            <p:cNvSpPr/>
            <p:nvPr/>
          </p:nvSpPr>
          <p:spPr>
            <a:xfrm>
              <a:off x="6125929" y="1713551"/>
              <a:ext cx="230803" cy="500811"/>
            </a:xfrm>
            <a:custGeom>
              <a:avLst/>
              <a:gdLst/>
              <a:ahLst/>
              <a:cxnLst/>
              <a:rect l="l" t="t" r="r" b="b"/>
              <a:pathLst>
                <a:path w="5104" h="11075" extrusionOk="0">
                  <a:moveTo>
                    <a:pt x="0" y="0"/>
                  </a:moveTo>
                  <a:lnTo>
                    <a:pt x="0" y="11075"/>
                  </a:lnTo>
                  <a:cubicBezTo>
                    <a:pt x="0" y="11075"/>
                    <a:pt x="3369" y="9307"/>
                    <a:pt x="4237" y="6438"/>
                  </a:cubicBezTo>
                  <a:cubicBezTo>
                    <a:pt x="5104" y="3603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grpSp>
          <p:nvGrpSpPr>
            <p:cNvPr id="149" name="Google Shape;149;p26"/>
            <p:cNvGrpSpPr/>
            <p:nvPr/>
          </p:nvGrpSpPr>
          <p:grpSpPr>
            <a:xfrm>
              <a:off x="6815054" y="1076753"/>
              <a:ext cx="983391" cy="983334"/>
              <a:chOff x="3464675" y="1257650"/>
              <a:chExt cx="430500" cy="430475"/>
            </a:xfrm>
          </p:grpSpPr>
          <p:sp>
            <p:nvSpPr>
              <p:cNvPr id="150" name="Google Shape;150;p26"/>
              <p:cNvSpPr/>
              <p:nvPr/>
            </p:nvSpPr>
            <p:spPr>
              <a:xfrm>
                <a:off x="3464675" y="1257650"/>
                <a:ext cx="430500" cy="430475"/>
              </a:xfrm>
              <a:custGeom>
                <a:avLst/>
                <a:gdLst/>
                <a:ahLst/>
                <a:cxnLst/>
                <a:rect l="l" t="t" r="r" b="b"/>
                <a:pathLst>
                  <a:path w="17220" h="17219" extrusionOk="0">
                    <a:moveTo>
                      <a:pt x="8610" y="1"/>
                    </a:moveTo>
                    <a:cubicBezTo>
                      <a:pt x="6320" y="1"/>
                      <a:pt x="4165" y="749"/>
                      <a:pt x="2540" y="2113"/>
                    </a:cubicBezTo>
                    <a:cubicBezTo>
                      <a:pt x="902" y="3485"/>
                      <a:pt x="0" y="5315"/>
                      <a:pt x="0" y="7265"/>
                    </a:cubicBezTo>
                    <a:cubicBezTo>
                      <a:pt x="0" y="9213"/>
                      <a:pt x="902" y="11045"/>
                      <a:pt x="2540" y="12417"/>
                    </a:cubicBezTo>
                    <a:cubicBezTo>
                      <a:pt x="4155" y="13768"/>
                      <a:pt x="6291" y="14519"/>
                      <a:pt x="8564" y="14529"/>
                    </a:cubicBezTo>
                    <a:lnTo>
                      <a:pt x="12218" y="17169"/>
                    </a:lnTo>
                    <a:cubicBezTo>
                      <a:pt x="12265" y="17202"/>
                      <a:pt x="12321" y="17219"/>
                      <a:pt x="12376" y="17219"/>
                    </a:cubicBezTo>
                    <a:cubicBezTo>
                      <a:pt x="12434" y="17219"/>
                      <a:pt x="12491" y="17201"/>
                      <a:pt x="12538" y="17166"/>
                    </a:cubicBezTo>
                    <a:cubicBezTo>
                      <a:pt x="12632" y="17099"/>
                      <a:pt x="12670" y="16970"/>
                      <a:pt x="12632" y="16859"/>
                    </a:cubicBezTo>
                    <a:lnTo>
                      <a:pt x="11650" y="14061"/>
                    </a:lnTo>
                    <a:cubicBezTo>
                      <a:pt x="14995" y="13001"/>
                      <a:pt x="17220" y="10297"/>
                      <a:pt x="17220" y="7265"/>
                    </a:cubicBezTo>
                    <a:cubicBezTo>
                      <a:pt x="17220" y="5315"/>
                      <a:pt x="16318" y="3485"/>
                      <a:pt x="14680" y="2113"/>
                    </a:cubicBezTo>
                    <a:cubicBezTo>
                      <a:pt x="13057" y="749"/>
                      <a:pt x="10900" y="1"/>
                      <a:pt x="8610" y="1"/>
                    </a:cubicBez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1" name="Google Shape;151;p26"/>
              <p:cNvSpPr/>
              <p:nvPr/>
            </p:nvSpPr>
            <p:spPr>
              <a:xfrm>
                <a:off x="3686650" y="1304750"/>
                <a:ext cx="148000" cy="269000"/>
              </a:xfrm>
              <a:custGeom>
                <a:avLst/>
                <a:gdLst/>
                <a:ahLst/>
                <a:cxnLst/>
                <a:rect l="l" t="t" r="r" b="b"/>
                <a:pathLst>
                  <a:path w="5920" h="10760" extrusionOk="0">
                    <a:moveTo>
                      <a:pt x="1883" y="0"/>
                    </a:moveTo>
                    <a:cubicBezTo>
                      <a:pt x="845" y="0"/>
                      <a:pt x="0" y="842"/>
                      <a:pt x="0" y="1883"/>
                    </a:cubicBezTo>
                    <a:lnTo>
                      <a:pt x="0" y="8876"/>
                    </a:lnTo>
                    <a:cubicBezTo>
                      <a:pt x="0" y="9917"/>
                      <a:pt x="845" y="10759"/>
                      <a:pt x="1883" y="10759"/>
                    </a:cubicBezTo>
                    <a:cubicBezTo>
                      <a:pt x="2833" y="10759"/>
                      <a:pt x="3616" y="10057"/>
                      <a:pt x="3748" y="9145"/>
                    </a:cubicBezTo>
                    <a:lnTo>
                      <a:pt x="3767" y="9145"/>
                    </a:lnTo>
                    <a:cubicBezTo>
                      <a:pt x="4953" y="9145"/>
                      <a:pt x="5919" y="8182"/>
                      <a:pt x="5919" y="6993"/>
                    </a:cubicBezTo>
                    <a:cubicBezTo>
                      <a:pt x="5919" y="6366"/>
                      <a:pt x="5653" y="5785"/>
                      <a:pt x="5193" y="5381"/>
                    </a:cubicBezTo>
                    <a:cubicBezTo>
                      <a:pt x="5653" y="4978"/>
                      <a:pt x="5919" y="4394"/>
                      <a:pt x="5919" y="3767"/>
                    </a:cubicBezTo>
                    <a:cubicBezTo>
                      <a:pt x="5919" y="2579"/>
                      <a:pt x="4956" y="1614"/>
                      <a:pt x="3768" y="1614"/>
                    </a:cubicBezTo>
                    <a:cubicBezTo>
                      <a:pt x="3761" y="1614"/>
                      <a:pt x="3755" y="1614"/>
                      <a:pt x="3748" y="1614"/>
                    </a:cubicBezTo>
                    <a:cubicBezTo>
                      <a:pt x="3616" y="702"/>
                      <a:pt x="2828" y="0"/>
                      <a:pt x="1883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2" name="Google Shape;152;p26"/>
              <p:cNvSpPr/>
              <p:nvPr/>
            </p:nvSpPr>
            <p:spPr>
              <a:xfrm>
                <a:off x="3525200" y="1304750"/>
                <a:ext cx="148025" cy="269000"/>
              </a:xfrm>
              <a:custGeom>
                <a:avLst/>
                <a:gdLst/>
                <a:ahLst/>
                <a:cxnLst/>
                <a:rect l="l" t="t" r="r" b="b"/>
                <a:pathLst>
                  <a:path w="5921" h="10760" extrusionOk="0">
                    <a:moveTo>
                      <a:pt x="4037" y="0"/>
                    </a:moveTo>
                    <a:cubicBezTo>
                      <a:pt x="3090" y="0"/>
                      <a:pt x="2304" y="702"/>
                      <a:pt x="2175" y="1614"/>
                    </a:cubicBezTo>
                    <a:cubicBezTo>
                      <a:pt x="2168" y="1614"/>
                      <a:pt x="2162" y="1614"/>
                      <a:pt x="2155" y="1614"/>
                    </a:cubicBezTo>
                    <a:cubicBezTo>
                      <a:pt x="967" y="1614"/>
                      <a:pt x="1" y="2579"/>
                      <a:pt x="1" y="3767"/>
                    </a:cubicBezTo>
                    <a:cubicBezTo>
                      <a:pt x="1" y="4394"/>
                      <a:pt x="267" y="4978"/>
                      <a:pt x="727" y="5381"/>
                    </a:cubicBezTo>
                    <a:cubicBezTo>
                      <a:pt x="267" y="5785"/>
                      <a:pt x="1" y="6366"/>
                      <a:pt x="1" y="6993"/>
                    </a:cubicBezTo>
                    <a:cubicBezTo>
                      <a:pt x="1" y="8181"/>
                      <a:pt x="967" y="9145"/>
                      <a:pt x="2155" y="9145"/>
                    </a:cubicBezTo>
                    <a:cubicBezTo>
                      <a:pt x="2162" y="9145"/>
                      <a:pt x="2168" y="9145"/>
                      <a:pt x="2175" y="9145"/>
                    </a:cubicBezTo>
                    <a:cubicBezTo>
                      <a:pt x="2304" y="10057"/>
                      <a:pt x="3092" y="10759"/>
                      <a:pt x="4037" y="10759"/>
                    </a:cubicBezTo>
                    <a:cubicBezTo>
                      <a:pt x="5075" y="10759"/>
                      <a:pt x="5920" y="9917"/>
                      <a:pt x="5920" y="8876"/>
                    </a:cubicBezTo>
                    <a:lnTo>
                      <a:pt x="5920" y="1881"/>
                    </a:lnTo>
                    <a:cubicBezTo>
                      <a:pt x="5920" y="842"/>
                      <a:pt x="5075" y="0"/>
                      <a:pt x="403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" name="Google Shape;1244;p53">
            <a:extLst>
              <a:ext uri="{FF2B5EF4-FFF2-40B4-BE49-F238E27FC236}">
                <a16:creationId xmlns:a16="http://schemas.microsoft.com/office/drawing/2014/main" id="{B43422C4-5B7F-4676-B4E2-80AD7B7A5000}"/>
              </a:ext>
            </a:extLst>
          </p:cNvPr>
          <p:cNvGrpSpPr/>
          <p:nvPr/>
        </p:nvGrpSpPr>
        <p:grpSpPr>
          <a:xfrm>
            <a:off x="3304750" y="1804250"/>
            <a:ext cx="5848775" cy="3334675"/>
            <a:chOff x="3304750" y="1804250"/>
            <a:chExt cx="5848775" cy="3334675"/>
          </a:xfrm>
        </p:grpSpPr>
        <p:grpSp>
          <p:nvGrpSpPr>
            <p:cNvPr id="35" name="Google Shape;1245;p53">
              <a:extLst>
                <a:ext uri="{FF2B5EF4-FFF2-40B4-BE49-F238E27FC236}">
                  <a16:creationId xmlns:a16="http://schemas.microsoft.com/office/drawing/2014/main" id="{B602F36D-31A6-49A8-8057-CE5072C3B40B}"/>
                </a:ext>
              </a:extLst>
            </p:cNvPr>
            <p:cNvGrpSpPr/>
            <p:nvPr/>
          </p:nvGrpSpPr>
          <p:grpSpPr>
            <a:xfrm>
              <a:off x="5140025" y="1804250"/>
              <a:ext cx="2257475" cy="3332175"/>
              <a:chOff x="5292425" y="1804250"/>
              <a:chExt cx="2257475" cy="3332175"/>
            </a:xfrm>
          </p:grpSpPr>
          <p:sp>
            <p:nvSpPr>
              <p:cNvPr id="48" name="Google Shape;1246;p53">
                <a:extLst>
                  <a:ext uri="{FF2B5EF4-FFF2-40B4-BE49-F238E27FC236}">
                    <a16:creationId xmlns:a16="http://schemas.microsoft.com/office/drawing/2014/main" id="{01DDEDAD-A86C-435F-88F6-54722C6E1A68}"/>
                  </a:ext>
                </a:extLst>
              </p:cNvPr>
              <p:cNvSpPr/>
              <p:nvPr/>
            </p:nvSpPr>
            <p:spPr>
              <a:xfrm>
                <a:off x="5292425" y="1877400"/>
                <a:ext cx="2257475" cy="3259025"/>
              </a:xfrm>
              <a:custGeom>
                <a:avLst/>
                <a:gdLst/>
                <a:ahLst/>
                <a:cxnLst/>
                <a:rect l="l" t="t" r="r" b="b"/>
                <a:pathLst>
                  <a:path w="90299" h="130361" extrusionOk="0">
                    <a:moveTo>
                      <a:pt x="44841" y="0"/>
                    </a:moveTo>
                    <a:cubicBezTo>
                      <a:pt x="44794" y="0"/>
                      <a:pt x="44746" y="0"/>
                      <a:pt x="44699" y="1"/>
                    </a:cubicBezTo>
                    <a:cubicBezTo>
                      <a:pt x="23884" y="67"/>
                      <a:pt x="17246" y="8940"/>
                      <a:pt x="14878" y="15345"/>
                    </a:cubicBezTo>
                    <a:cubicBezTo>
                      <a:pt x="12442" y="21716"/>
                      <a:pt x="9107" y="39129"/>
                      <a:pt x="9107" y="39129"/>
                    </a:cubicBezTo>
                    <a:lnTo>
                      <a:pt x="17279" y="39129"/>
                    </a:lnTo>
                    <a:cubicBezTo>
                      <a:pt x="17279" y="39129"/>
                      <a:pt x="16779" y="56141"/>
                      <a:pt x="17946" y="57475"/>
                    </a:cubicBezTo>
                    <a:cubicBezTo>
                      <a:pt x="18918" y="58595"/>
                      <a:pt x="22899" y="58764"/>
                      <a:pt x="26757" y="58764"/>
                    </a:cubicBezTo>
                    <a:cubicBezTo>
                      <a:pt x="28417" y="58764"/>
                      <a:pt x="30054" y="58732"/>
                      <a:pt x="31418" y="58732"/>
                    </a:cubicBezTo>
                    <a:cubicBezTo>
                      <a:pt x="33306" y="58732"/>
                      <a:pt x="34672" y="58792"/>
                      <a:pt x="34858" y="59076"/>
                    </a:cubicBezTo>
                    <a:cubicBezTo>
                      <a:pt x="35292" y="59777"/>
                      <a:pt x="37260" y="70318"/>
                      <a:pt x="31723" y="77823"/>
                    </a:cubicBezTo>
                    <a:cubicBezTo>
                      <a:pt x="28954" y="81592"/>
                      <a:pt x="18747" y="81459"/>
                      <a:pt x="11075" y="83961"/>
                    </a:cubicBezTo>
                    <a:cubicBezTo>
                      <a:pt x="0" y="87563"/>
                      <a:pt x="1902" y="125924"/>
                      <a:pt x="1902" y="130361"/>
                    </a:cubicBezTo>
                    <a:lnTo>
                      <a:pt x="89764" y="130227"/>
                    </a:lnTo>
                    <a:cubicBezTo>
                      <a:pt x="89764" y="130227"/>
                      <a:pt x="90298" y="92133"/>
                      <a:pt x="83593" y="86296"/>
                    </a:cubicBezTo>
                    <a:cubicBezTo>
                      <a:pt x="80424" y="83560"/>
                      <a:pt x="59109" y="84027"/>
                      <a:pt x="58675" y="74787"/>
                    </a:cubicBezTo>
                    <a:cubicBezTo>
                      <a:pt x="58275" y="67449"/>
                      <a:pt x="57541" y="60044"/>
                      <a:pt x="66114" y="51738"/>
                    </a:cubicBezTo>
                    <a:cubicBezTo>
                      <a:pt x="78902" y="39449"/>
                      <a:pt x="72939" y="0"/>
                      <a:pt x="44841" y="0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9" name="Google Shape;1247;p53">
                <a:extLst>
                  <a:ext uri="{FF2B5EF4-FFF2-40B4-BE49-F238E27FC236}">
                    <a16:creationId xmlns:a16="http://schemas.microsoft.com/office/drawing/2014/main" id="{D864E1B4-F639-41D5-9E74-479F144FDE28}"/>
                  </a:ext>
                </a:extLst>
              </p:cNvPr>
              <p:cNvSpPr/>
              <p:nvPr/>
            </p:nvSpPr>
            <p:spPr>
              <a:xfrm>
                <a:off x="5779350" y="1804250"/>
                <a:ext cx="1549550" cy="1540325"/>
              </a:xfrm>
              <a:custGeom>
                <a:avLst/>
                <a:gdLst/>
                <a:ahLst/>
                <a:cxnLst/>
                <a:rect l="l" t="t" r="r" b="b"/>
                <a:pathLst>
                  <a:path w="61982" h="61613" extrusionOk="0">
                    <a:moveTo>
                      <a:pt x="21579" y="1"/>
                    </a:moveTo>
                    <a:cubicBezTo>
                      <a:pt x="19306" y="1"/>
                      <a:pt x="17040" y="210"/>
                      <a:pt x="14814" y="625"/>
                    </a:cubicBezTo>
                    <a:cubicBezTo>
                      <a:pt x="0" y="3396"/>
                      <a:pt x="524" y="9333"/>
                      <a:pt x="1861" y="9333"/>
                    </a:cubicBezTo>
                    <a:cubicBezTo>
                      <a:pt x="1875" y="9333"/>
                      <a:pt x="1890" y="9333"/>
                      <a:pt x="1905" y="9331"/>
                    </a:cubicBezTo>
                    <a:lnTo>
                      <a:pt x="1905" y="9331"/>
                    </a:lnTo>
                    <a:cubicBezTo>
                      <a:pt x="1905" y="9331"/>
                      <a:pt x="1438" y="15169"/>
                      <a:pt x="4073" y="19939"/>
                    </a:cubicBezTo>
                    <a:cubicBezTo>
                      <a:pt x="8471" y="27790"/>
                      <a:pt x="23877" y="45822"/>
                      <a:pt x="26118" y="45822"/>
                    </a:cubicBezTo>
                    <a:cubicBezTo>
                      <a:pt x="26172" y="45822"/>
                      <a:pt x="26218" y="45812"/>
                      <a:pt x="26256" y="45791"/>
                    </a:cubicBezTo>
                    <a:cubicBezTo>
                      <a:pt x="27302" y="45193"/>
                      <a:pt x="30810" y="42858"/>
                      <a:pt x="33488" y="42858"/>
                    </a:cubicBezTo>
                    <a:cubicBezTo>
                      <a:pt x="34992" y="42858"/>
                      <a:pt x="36234" y="43595"/>
                      <a:pt x="36630" y="45791"/>
                    </a:cubicBezTo>
                    <a:cubicBezTo>
                      <a:pt x="37428" y="49926"/>
                      <a:pt x="36667" y="53817"/>
                      <a:pt x="32219" y="53817"/>
                    </a:cubicBezTo>
                    <a:cubicBezTo>
                      <a:pt x="31464" y="53817"/>
                      <a:pt x="30603" y="53705"/>
                      <a:pt x="29625" y="53463"/>
                    </a:cubicBezTo>
                    <a:lnTo>
                      <a:pt x="29625" y="53463"/>
                    </a:lnTo>
                    <a:cubicBezTo>
                      <a:pt x="29625" y="53463"/>
                      <a:pt x="36696" y="61612"/>
                      <a:pt x="40672" y="61612"/>
                    </a:cubicBezTo>
                    <a:cubicBezTo>
                      <a:pt x="40891" y="61612"/>
                      <a:pt x="41101" y="61587"/>
                      <a:pt x="41300" y="61535"/>
                    </a:cubicBezTo>
                    <a:cubicBezTo>
                      <a:pt x="45103" y="60568"/>
                      <a:pt x="61981" y="37685"/>
                      <a:pt x="54343" y="21039"/>
                    </a:cubicBezTo>
                    <a:cubicBezTo>
                      <a:pt x="47865" y="6890"/>
                      <a:pt x="34635" y="1"/>
                      <a:pt x="21579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 dirty="0"/>
              </a:p>
            </p:txBody>
          </p:sp>
          <p:sp>
            <p:nvSpPr>
              <p:cNvPr id="50" name="Google Shape;1248;p53">
                <a:extLst>
                  <a:ext uri="{FF2B5EF4-FFF2-40B4-BE49-F238E27FC236}">
                    <a16:creationId xmlns:a16="http://schemas.microsoft.com/office/drawing/2014/main" id="{4429DB70-B2FF-4D29-A942-B2F92CF6B1CF}"/>
                  </a:ext>
                </a:extLst>
              </p:cNvPr>
              <p:cNvSpPr/>
              <p:nvPr/>
            </p:nvSpPr>
            <p:spPr>
              <a:xfrm>
                <a:off x="5826975" y="2462825"/>
                <a:ext cx="271050" cy="277725"/>
              </a:xfrm>
              <a:custGeom>
                <a:avLst/>
                <a:gdLst/>
                <a:ahLst/>
                <a:cxnLst/>
                <a:rect l="l" t="t" r="r" b="b"/>
                <a:pathLst>
                  <a:path w="10842" h="11109" extrusionOk="0">
                    <a:moveTo>
                      <a:pt x="0" y="0"/>
                    </a:moveTo>
                    <a:lnTo>
                      <a:pt x="0" y="11108"/>
                    </a:lnTo>
                    <a:lnTo>
                      <a:pt x="10841" y="763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rgbClr val="FDFADB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1" name="Google Shape;1249;p53">
                <a:extLst>
                  <a:ext uri="{FF2B5EF4-FFF2-40B4-BE49-F238E27FC236}">
                    <a16:creationId xmlns:a16="http://schemas.microsoft.com/office/drawing/2014/main" id="{C18109BB-3CC0-4C4B-A172-ABB468EEEB88}"/>
                  </a:ext>
                </a:extLst>
              </p:cNvPr>
              <p:cNvSpPr/>
              <p:nvPr/>
            </p:nvSpPr>
            <p:spPr>
              <a:xfrm>
                <a:off x="5826975" y="2462825"/>
                <a:ext cx="128450" cy="277725"/>
              </a:xfrm>
              <a:custGeom>
                <a:avLst/>
                <a:gdLst/>
                <a:ahLst/>
                <a:cxnLst/>
                <a:rect l="l" t="t" r="r" b="b"/>
                <a:pathLst>
                  <a:path w="5138" h="11109" extrusionOk="0">
                    <a:moveTo>
                      <a:pt x="0" y="0"/>
                    </a:moveTo>
                    <a:lnTo>
                      <a:pt x="0" y="11108"/>
                    </a:lnTo>
                    <a:cubicBezTo>
                      <a:pt x="0" y="11108"/>
                      <a:pt x="3369" y="9307"/>
                      <a:pt x="4270" y="6472"/>
                    </a:cubicBezTo>
                    <a:cubicBezTo>
                      <a:pt x="5137" y="3636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2" name="Google Shape;1250;p53">
                <a:extLst>
                  <a:ext uri="{FF2B5EF4-FFF2-40B4-BE49-F238E27FC236}">
                    <a16:creationId xmlns:a16="http://schemas.microsoft.com/office/drawing/2014/main" id="{863E78DE-E112-4FB9-9F99-2693B06DC1C3}"/>
                  </a:ext>
                </a:extLst>
              </p:cNvPr>
              <p:cNvSpPr/>
              <p:nvPr/>
            </p:nvSpPr>
            <p:spPr>
              <a:xfrm>
                <a:off x="5741900" y="3045600"/>
                <a:ext cx="272725" cy="95225"/>
              </a:xfrm>
              <a:custGeom>
                <a:avLst/>
                <a:gdLst/>
                <a:ahLst/>
                <a:cxnLst/>
                <a:rect l="l" t="t" r="r" b="b"/>
                <a:pathLst>
                  <a:path w="10909" h="3809" extrusionOk="0">
                    <a:moveTo>
                      <a:pt x="6038" y="0"/>
                    </a:moveTo>
                    <a:cubicBezTo>
                      <a:pt x="3006" y="0"/>
                      <a:pt x="1" y="2474"/>
                      <a:pt x="1" y="2474"/>
                    </a:cubicBezTo>
                    <a:cubicBezTo>
                      <a:pt x="1273" y="2033"/>
                      <a:pt x="2533" y="1862"/>
                      <a:pt x="3720" y="1862"/>
                    </a:cubicBezTo>
                    <a:cubicBezTo>
                      <a:pt x="7731" y="1862"/>
                      <a:pt x="10909" y="3809"/>
                      <a:pt x="10909" y="3809"/>
                    </a:cubicBezTo>
                    <a:cubicBezTo>
                      <a:pt x="9714" y="905"/>
                      <a:pt x="7871" y="0"/>
                      <a:pt x="6038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53" name="Google Shape;1251;p53">
                <a:extLst>
                  <a:ext uri="{FF2B5EF4-FFF2-40B4-BE49-F238E27FC236}">
                    <a16:creationId xmlns:a16="http://schemas.microsoft.com/office/drawing/2014/main" id="{53D9F956-66B3-4A5B-B9A5-EFF7AC2B8523}"/>
                  </a:ext>
                </a:extLst>
              </p:cNvPr>
              <p:cNvSpPr/>
              <p:nvPr/>
            </p:nvSpPr>
            <p:spPr>
              <a:xfrm>
                <a:off x="5490900" y="1853225"/>
                <a:ext cx="523725" cy="626300"/>
              </a:xfrm>
              <a:custGeom>
                <a:avLst/>
                <a:gdLst/>
                <a:ahLst/>
                <a:cxnLst/>
                <a:rect l="l" t="t" r="r" b="b"/>
                <a:pathLst>
                  <a:path w="20949" h="25052" extrusionOk="0">
                    <a:moveTo>
                      <a:pt x="20949" y="0"/>
                    </a:moveTo>
                    <a:cubicBezTo>
                      <a:pt x="20949" y="0"/>
                      <a:pt x="0" y="2202"/>
                      <a:pt x="4437" y="25051"/>
                    </a:cubicBezTo>
                    <a:cubicBezTo>
                      <a:pt x="4437" y="25051"/>
                      <a:pt x="8807" y="7939"/>
                      <a:pt x="20949" y="5537"/>
                    </a:cubicBezTo>
                    <a:lnTo>
                      <a:pt x="20949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6" name="Google Shape;1252;p53">
              <a:extLst>
                <a:ext uri="{FF2B5EF4-FFF2-40B4-BE49-F238E27FC236}">
                  <a16:creationId xmlns:a16="http://schemas.microsoft.com/office/drawing/2014/main" id="{FB2A3222-6842-476A-93F4-625B91424E5B}"/>
                </a:ext>
              </a:extLst>
            </p:cNvPr>
            <p:cNvGrpSpPr/>
            <p:nvPr/>
          </p:nvGrpSpPr>
          <p:grpSpPr>
            <a:xfrm>
              <a:off x="6994475" y="2669450"/>
              <a:ext cx="2159050" cy="2469475"/>
              <a:chOff x="4417500" y="2980725"/>
              <a:chExt cx="2159050" cy="2469475"/>
            </a:xfrm>
          </p:grpSpPr>
          <p:sp>
            <p:nvSpPr>
              <p:cNvPr id="43" name="Google Shape;1253;p53">
                <a:extLst>
                  <a:ext uri="{FF2B5EF4-FFF2-40B4-BE49-F238E27FC236}">
                    <a16:creationId xmlns:a16="http://schemas.microsoft.com/office/drawing/2014/main" id="{14A9949F-FE44-48BF-9370-A33BDA2BCA75}"/>
                  </a:ext>
                </a:extLst>
              </p:cNvPr>
              <p:cNvSpPr/>
              <p:nvPr/>
            </p:nvSpPr>
            <p:spPr>
              <a:xfrm>
                <a:off x="4417500" y="3019250"/>
                <a:ext cx="2159050" cy="2430950"/>
              </a:xfrm>
              <a:custGeom>
                <a:avLst/>
                <a:gdLst/>
                <a:ahLst/>
                <a:cxnLst/>
                <a:rect l="l" t="t" r="r" b="b"/>
                <a:pathLst>
                  <a:path w="86362" h="97238" extrusionOk="0">
                    <a:moveTo>
                      <a:pt x="42936" y="1"/>
                    </a:moveTo>
                    <a:cubicBezTo>
                      <a:pt x="42890" y="1"/>
                      <a:pt x="42844" y="1"/>
                      <a:pt x="42797" y="1"/>
                    </a:cubicBezTo>
                    <a:cubicBezTo>
                      <a:pt x="21983" y="68"/>
                      <a:pt x="15344" y="8974"/>
                      <a:pt x="12976" y="15346"/>
                    </a:cubicBezTo>
                    <a:cubicBezTo>
                      <a:pt x="10541" y="21717"/>
                      <a:pt x="7205" y="39163"/>
                      <a:pt x="7205" y="39163"/>
                    </a:cubicBezTo>
                    <a:lnTo>
                      <a:pt x="15378" y="39163"/>
                    </a:lnTo>
                    <a:cubicBezTo>
                      <a:pt x="15378" y="39163"/>
                      <a:pt x="14877" y="56175"/>
                      <a:pt x="16045" y="57509"/>
                    </a:cubicBezTo>
                    <a:cubicBezTo>
                      <a:pt x="17017" y="58613"/>
                      <a:pt x="20998" y="58781"/>
                      <a:pt x="24856" y="58781"/>
                    </a:cubicBezTo>
                    <a:cubicBezTo>
                      <a:pt x="26548" y="58781"/>
                      <a:pt x="28217" y="58749"/>
                      <a:pt x="29597" y="58749"/>
                    </a:cubicBezTo>
                    <a:cubicBezTo>
                      <a:pt x="31443" y="58749"/>
                      <a:pt x="32774" y="58806"/>
                      <a:pt x="32957" y="59077"/>
                    </a:cubicBezTo>
                    <a:cubicBezTo>
                      <a:pt x="33540" y="60015"/>
                      <a:pt x="41877" y="77909"/>
                      <a:pt x="14197" y="77909"/>
                    </a:cubicBezTo>
                    <a:cubicBezTo>
                      <a:pt x="13346" y="77909"/>
                      <a:pt x="12462" y="77892"/>
                      <a:pt x="11542" y="77857"/>
                    </a:cubicBezTo>
                    <a:cubicBezTo>
                      <a:pt x="11422" y="77853"/>
                      <a:pt x="11304" y="77851"/>
                      <a:pt x="11187" y="77851"/>
                    </a:cubicBezTo>
                    <a:cubicBezTo>
                      <a:pt x="1433" y="77851"/>
                      <a:pt x="0" y="92788"/>
                      <a:pt x="0" y="97238"/>
                    </a:cubicBezTo>
                    <a:lnTo>
                      <a:pt x="85661" y="97238"/>
                    </a:lnTo>
                    <a:cubicBezTo>
                      <a:pt x="85661" y="97238"/>
                      <a:pt x="86362" y="84528"/>
                      <a:pt x="79657" y="78691"/>
                    </a:cubicBezTo>
                    <a:cubicBezTo>
                      <a:pt x="76488" y="75922"/>
                      <a:pt x="58008" y="77690"/>
                      <a:pt x="56741" y="74822"/>
                    </a:cubicBezTo>
                    <a:cubicBezTo>
                      <a:pt x="53839" y="68050"/>
                      <a:pt x="53805" y="59511"/>
                      <a:pt x="62145" y="51004"/>
                    </a:cubicBezTo>
                    <a:cubicBezTo>
                      <a:pt x="72335" y="40647"/>
                      <a:pt x="71022" y="1"/>
                      <a:pt x="42936" y="1"/>
                    </a:cubicBez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" name="Google Shape;1254;p53">
                <a:extLst>
                  <a:ext uri="{FF2B5EF4-FFF2-40B4-BE49-F238E27FC236}">
                    <a16:creationId xmlns:a16="http://schemas.microsoft.com/office/drawing/2014/main" id="{3BE0075C-193E-4D80-8B46-19F5EADCD632}"/>
                  </a:ext>
                </a:extLst>
              </p:cNvPr>
              <p:cNvSpPr/>
              <p:nvPr/>
            </p:nvSpPr>
            <p:spPr>
              <a:xfrm>
                <a:off x="4907850" y="2980725"/>
                <a:ext cx="1355150" cy="2370975"/>
              </a:xfrm>
              <a:custGeom>
                <a:avLst/>
                <a:gdLst/>
                <a:ahLst/>
                <a:cxnLst/>
                <a:rect l="l" t="t" r="r" b="b"/>
                <a:pathLst>
                  <a:path w="54206" h="94839" extrusionOk="0">
                    <a:moveTo>
                      <a:pt x="19119" y="1"/>
                    </a:moveTo>
                    <a:cubicBezTo>
                      <a:pt x="5545" y="1"/>
                      <a:pt x="0" y="7847"/>
                      <a:pt x="0" y="7847"/>
                    </a:cubicBezTo>
                    <a:cubicBezTo>
                      <a:pt x="0" y="7847"/>
                      <a:pt x="1501" y="14552"/>
                      <a:pt x="4704" y="20523"/>
                    </a:cubicBezTo>
                    <a:cubicBezTo>
                      <a:pt x="10107" y="30663"/>
                      <a:pt x="17246" y="30263"/>
                      <a:pt x="21949" y="41938"/>
                    </a:cubicBezTo>
                    <a:cubicBezTo>
                      <a:pt x="22349" y="42926"/>
                      <a:pt x="23007" y="43279"/>
                      <a:pt x="23806" y="43279"/>
                    </a:cubicBezTo>
                    <a:cubicBezTo>
                      <a:pt x="25818" y="43279"/>
                      <a:pt x="28721" y="41034"/>
                      <a:pt x="30617" y="41034"/>
                    </a:cubicBezTo>
                    <a:cubicBezTo>
                      <a:pt x="31550" y="41034"/>
                      <a:pt x="32239" y="41579"/>
                      <a:pt x="32457" y="43205"/>
                    </a:cubicBezTo>
                    <a:cubicBezTo>
                      <a:pt x="33147" y="48317"/>
                      <a:pt x="31664" y="55213"/>
                      <a:pt x="26850" y="55213"/>
                    </a:cubicBezTo>
                    <a:cubicBezTo>
                      <a:pt x="25853" y="55213"/>
                      <a:pt x="24711" y="54917"/>
                      <a:pt x="23417" y="54247"/>
                    </a:cubicBezTo>
                    <a:cubicBezTo>
                      <a:pt x="23417" y="54247"/>
                      <a:pt x="23384" y="55214"/>
                      <a:pt x="23283" y="56815"/>
                    </a:cubicBezTo>
                    <a:cubicBezTo>
                      <a:pt x="22883" y="61585"/>
                      <a:pt x="21415" y="71626"/>
                      <a:pt x="15778" y="76629"/>
                    </a:cubicBezTo>
                    <a:cubicBezTo>
                      <a:pt x="8273" y="83334"/>
                      <a:pt x="10875" y="93742"/>
                      <a:pt x="10875" y="93742"/>
                    </a:cubicBezTo>
                    <a:cubicBezTo>
                      <a:pt x="15620" y="94500"/>
                      <a:pt x="19797" y="94839"/>
                      <a:pt x="23473" y="94839"/>
                    </a:cubicBezTo>
                    <a:cubicBezTo>
                      <a:pt x="48095" y="94839"/>
                      <a:pt x="50248" y="79634"/>
                      <a:pt x="50103" y="73394"/>
                    </a:cubicBezTo>
                    <a:cubicBezTo>
                      <a:pt x="51604" y="63153"/>
                      <a:pt x="50736" y="42105"/>
                      <a:pt x="51137" y="37535"/>
                    </a:cubicBezTo>
                    <a:cubicBezTo>
                      <a:pt x="51604" y="31831"/>
                      <a:pt x="54206" y="8514"/>
                      <a:pt x="31523" y="1909"/>
                    </a:cubicBezTo>
                    <a:cubicBezTo>
                      <a:pt x="26804" y="542"/>
                      <a:pt x="22685" y="1"/>
                      <a:pt x="19119" y="1"/>
                    </a:cubicBezTo>
                    <a:close/>
                  </a:path>
                </a:pathLst>
              </a:custGeom>
              <a:solidFill>
                <a:schemeClr val="lt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" name="Google Shape;1255;p53">
                <a:extLst>
                  <a:ext uri="{FF2B5EF4-FFF2-40B4-BE49-F238E27FC236}">
                    <a16:creationId xmlns:a16="http://schemas.microsoft.com/office/drawing/2014/main" id="{8BA9F84B-B4C8-4BC2-909A-2A90ACFED4C7}"/>
                  </a:ext>
                </a:extLst>
              </p:cNvPr>
              <p:cNvSpPr/>
              <p:nvPr/>
            </p:nvSpPr>
            <p:spPr>
              <a:xfrm>
                <a:off x="4907850" y="3556325"/>
                <a:ext cx="271050" cy="276875"/>
              </a:xfrm>
              <a:custGeom>
                <a:avLst/>
                <a:gdLst/>
                <a:ahLst/>
                <a:cxnLst/>
                <a:rect l="l" t="t" r="r" b="b"/>
                <a:pathLst>
                  <a:path w="10842" h="11075" extrusionOk="0">
                    <a:moveTo>
                      <a:pt x="0" y="0"/>
                    </a:moveTo>
                    <a:lnTo>
                      <a:pt x="0" y="11075"/>
                    </a:lnTo>
                    <a:lnTo>
                      <a:pt x="10841" y="7639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6" name="Google Shape;1256;p53">
                <a:extLst>
                  <a:ext uri="{FF2B5EF4-FFF2-40B4-BE49-F238E27FC236}">
                    <a16:creationId xmlns:a16="http://schemas.microsoft.com/office/drawing/2014/main" id="{CBC19413-1F56-44A1-8858-1370913798C7}"/>
                  </a:ext>
                </a:extLst>
              </p:cNvPr>
              <p:cNvSpPr/>
              <p:nvPr/>
            </p:nvSpPr>
            <p:spPr>
              <a:xfrm>
                <a:off x="4833625" y="4179275"/>
                <a:ext cx="278550" cy="89850"/>
              </a:xfrm>
              <a:custGeom>
                <a:avLst/>
                <a:gdLst/>
                <a:ahLst/>
                <a:cxnLst/>
                <a:rect l="l" t="t" r="r" b="b"/>
                <a:pathLst>
                  <a:path w="11142" h="3594" extrusionOk="0">
                    <a:moveTo>
                      <a:pt x="11142" y="0"/>
                    </a:moveTo>
                    <a:cubicBezTo>
                      <a:pt x="11141" y="0"/>
                      <a:pt x="8656" y="1576"/>
                      <a:pt x="5103" y="1576"/>
                    </a:cubicBezTo>
                    <a:cubicBezTo>
                      <a:pt x="3564" y="1576"/>
                      <a:pt x="1825" y="1280"/>
                      <a:pt x="0" y="434"/>
                    </a:cubicBezTo>
                    <a:lnTo>
                      <a:pt x="0" y="434"/>
                    </a:lnTo>
                    <a:cubicBezTo>
                      <a:pt x="0" y="456"/>
                      <a:pt x="2718" y="3593"/>
                      <a:pt x="5932" y="3593"/>
                    </a:cubicBezTo>
                    <a:cubicBezTo>
                      <a:pt x="7639" y="3593"/>
                      <a:pt x="9487" y="2708"/>
                      <a:pt x="11142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7" name="Google Shape;1257;p53">
                <a:extLst>
                  <a:ext uri="{FF2B5EF4-FFF2-40B4-BE49-F238E27FC236}">
                    <a16:creationId xmlns:a16="http://schemas.microsoft.com/office/drawing/2014/main" id="{0DC6986E-D9E4-4493-8C71-8CE04CE1E472}"/>
                  </a:ext>
                </a:extLst>
              </p:cNvPr>
              <p:cNvSpPr/>
              <p:nvPr/>
            </p:nvSpPr>
            <p:spPr>
              <a:xfrm>
                <a:off x="4907850" y="3556325"/>
                <a:ext cx="127600" cy="276875"/>
              </a:xfrm>
              <a:custGeom>
                <a:avLst/>
                <a:gdLst/>
                <a:ahLst/>
                <a:cxnLst/>
                <a:rect l="l" t="t" r="r" b="b"/>
                <a:pathLst>
                  <a:path w="5104" h="11075" extrusionOk="0">
                    <a:moveTo>
                      <a:pt x="0" y="0"/>
                    </a:moveTo>
                    <a:lnTo>
                      <a:pt x="0" y="11075"/>
                    </a:lnTo>
                    <a:cubicBezTo>
                      <a:pt x="0" y="11075"/>
                      <a:pt x="3369" y="9307"/>
                      <a:pt x="4237" y="6438"/>
                    </a:cubicBezTo>
                    <a:cubicBezTo>
                      <a:pt x="5104" y="3603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37" name="Google Shape;1258;p53">
              <a:extLst>
                <a:ext uri="{FF2B5EF4-FFF2-40B4-BE49-F238E27FC236}">
                  <a16:creationId xmlns:a16="http://schemas.microsoft.com/office/drawing/2014/main" id="{82BC32DF-775D-4218-B070-32A5CDA31130}"/>
                </a:ext>
              </a:extLst>
            </p:cNvPr>
            <p:cNvGrpSpPr/>
            <p:nvPr/>
          </p:nvGrpSpPr>
          <p:grpSpPr>
            <a:xfrm>
              <a:off x="3304750" y="2664225"/>
              <a:ext cx="2182425" cy="2474700"/>
              <a:chOff x="3609550" y="2664225"/>
              <a:chExt cx="2182425" cy="2474700"/>
            </a:xfrm>
          </p:grpSpPr>
          <p:sp>
            <p:nvSpPr>
              <p:cNvPr id="38" name="Google Shape;1259;p53">
                <a:extLst>
                  <a:ext uri="{FF2B5EF4-FFF2-40B4-BE49-F238E27FC236}">
                    <a16:creationId xmlns:a16="http://schemas.microsoft.com/office/drawing/2014/main" id="{4A0A9F55-8A58-470F-9ECF-505849F4994B}"/>
                  </a:ext>
                </a:extLst>
              </p:cNvPr>
              <p:cNvSpPr/>
              <p:nvPr/>
            </p:nvSpPr>
            <p:spPr>
              <a:xfrm>
                <a:off x="3609550" y="2707150"/>
                <a:ext cx="2182425" cy="2431775"/>
              </a:xfrm>
              <a:custGeom>
                <a:avLst/>
                <a:gdLst/>
                <a:ahLst/>
                <a:cxnLst/>
                <a:rect l="l" t="t" r="r" b="b"/>
                <a:pathLst>
                  <a:path w="87297" h="97271" extrusionOk="0">
                    <a:moveTo>
                      <a:pt x="44389" y="1"/>
                    </a:moveTo>
                    <a:cubicBezTo>
                      <a:pt x="16264" y="1"/>
                      <a:pt x="10494" y="38245"/>
                      <a:pt x="25152" y="51037"/>
                    </a:cubicBezTo>
                    <a:cubicBezTo>
                      <a:pt x="34158" y="58876"/>
                      <a:pt x="32991" y="66582"/>
                      <a:pt x="30089" y="73353"/>
                    </a:cubicBezTo>
                    <a:cubicBezTo>
                      <a:pt x="28821" y="76222"/>
                      <a:pt x="9841" y="76889"/>
                      <a:pt x="6672" y="79625"/>
                    </a:cubicBezTo>
                    <a:cubicBezTo>
                      <a:pt x="0" y="85462"/>
                      <a:pt x="1635" y="97271"/>
                      <a:pt x="1635" y="97271"/>
                    </a:cubicBezTo>
                    <a:lnTo>
                      <a:pt x="1635" y="97237"/>
                    </a:lnTo>
                    <a:lnTo>
                      <a:pt x="87296" y="97237"/>
                    </a:lnTo>
                    <a:cubicBezTo>
                      <a:pt x="87296" y="92792"/>
                      <a:pt x="85866" y="77849"/>
                      <a:pt x="76108" y="77849"/>
                    </a:cubicBezTo>
                    <a:cubicBezTo>
                      <a:pt x="75981" y="77849"/>
                      <a:pt x="75852" y="77852"/>
                      <a:pt x="75721" y="77857"/>
                    </a:cubicBezTo>
                    <a:cubicBezTo>
                      <a:pt x="73906" y="77924"/>
                      <a:pt x="72257" y="77959"/>
                      <a:pt x="70758" y="77959"/>
                    </a:cubicBezTo>
                    <a:cubicBezTo>
                      <a:pt x="61099" y="77959"/>
                      <a:pt x="57628" y="76518"/>
                      <a:pt x="55607" y="73053"/>
                    </a:cubicBezTo>
                    <a:cubicBezTo>
                      <a:pt x="52638" y="67883"/>
                      <a:pt x="53972" y="59610"/>
                      <a:pt x="54339" y="59077"/>
                    </a:cubicBezTo>
                    <a:cubicBezTo>
                      <a:pt x="54524" y="58794"/>
                      <a:pt x="55873" y="58734"/>
                      <a:pt x="57739" y="58734"/>
                    </a:cubicBezTo>
                    <a:cubicBezTo>
                      <a:pt x="59151" y="58734"/>
                      <a:pt x="60858" y="58768"/>
                      <a:pt x="62581" y="58768"/>
                    </a:cubicBezTo>
                    <a:cubicBezTo>
                      <a:pt x="66389" y="58768"/>
                      <a:pt x="70275" y="58599"/>
                      <a:pt x="71218" y="57509"/>
                    </a:cubicBezTo>
                    <a:cubicBezTo>
                      <a:pt x="72386" y="56174"/>
                      <a:pt x="71885" y="39162"/>
                      <a:pt x="71885" y="39162"/>
                    </a:cubicBezTo>
                    <a:lnTo>
                      <a:pt x="80058" y="39162"/>
                    </a:lnTo>
                    <a:cubicBezTo>
                      <a:pt x="80058" y="39162"/>
                      <a:pt x="76722" y="21716"/>
                      <a:pt x="74320" y="15345"/>
                    </a:cubicBezTo>
                    <a:cubicBezTo>
                      <a:pt x="71919" y="8974"/>
                      <a:pt x="65314" y="68"/>
                      <a:pt x="44499" y="1"/>
                    </a:cubicBezTo>
                    <a:cubicBezTo>
                      <a:pt x="44462" y="1"/>
                      <a:pt x="44425" y="1"/>
                      <a:pt x="44389" y="1"/>
                    </a:cubicBez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" name="Google Shape;1260;p53">
                <a:extLst>
                  <a:ext uri="{FF2B5EF4-FFF2-40B4-BE49-F238E27FC236}">
                    <a16:creationId xmlns:a16="http://schemas.microsoft.com/office/drawing/2014/main" id="{7DB55243-5F3B-4A7D-B748-D7BD33D623FF}"/>
                  </a:ext>
                </a:extLst>
              </p:cNvPr>
              <p:cNvSpPr/>
              <p:nvPr/>
            </p:nvSpPr>
            <p:spPr>
              <a:xfrm>
                <a:off x="3897250" y="2664225"/>
                <a:ext cx="1337650" cy="1850950"/>
              </a:xfrm>
              <a:custGeom>
                <a:avLst/>
                <a:gdLst/>
                <a:ahLst/>
                <a:cxnLst/>
                <a:rect l="l" t="t" r="r" b="b"/>
                <a:pathLst>
                  <a:path w="53506" h="74038" extrusionOk="0">
                    <a:moveTo>
                      <a:pt x="36472" y="1"/>
                    </a:moveTo>
                    <a:cubicBezTo>
                      <a:pt x="32641" y="1"/>
                      <a:pt x="28074" y="604"/>
                      <a:pt x="22684" y="2185"/>
                    </a:cubicBezTo>
                    <a:cubicBezTo>
                      <a:pt x="1" y="8756"/>
                      <a:pt x="2603" y="32073"/>
                      <a:pt x="3103" y="37744"/>
                    </a:cubicBezTo>
                    <a:cubicBezTo>
                      <a:pt x="3603" y="43414"/>
                      <a:pt x="3403" y="67598"/>
                      <a:pt x="6906" y="72068"/>
                    </a:cubicBezTo>
                    <a:cubicBezTo>
                      <a:pt x="8060" y="73517"/>
                      <a:pt x="10888" y="74037"/>
                      <a:pt x="14222" y="74037"/>
                    </a:cubicBezTo>
                    <a:cubicBezTo>
                      <a:pt x="21099" y="74037"/>
                      <a:pt x="30124" y="71821"/>
                      <a:pt x="31023" y="70968"/>
                    </a:cubicBezTo>
                    <a:cubicBezTo>
                      <a:pt x="32357" y="69733"/>
                      <a:pt x="30823" y="54456"/>
                      <a:pt x="30823" y="54456"/>
                    </a:cubicBezTo>
                    <a:cubicBezTo>
                      <a:pt x="29523" y="55134"/>
                      <a:pt x="28378" y="55434"/>
                      <a:pt x="27378" y="55434"/>
                    </a:cubicBezTo>
                    <a:cubicBezTo>
                      <a:pt x="22573" y="55434"/>
                      <a:pt x="21093" y="48522"/>
                      <a:pt x="21783" y="43414"/>
                    </a:cubicBezTo>
                    <a:cubicBezTo>
                      <a:pt x="21994" y="41843"/>
                      <a:pt x="22798" y="41312"/>
                      <a:pt x="23874" y="41312"/>
                    </a:cubicBezTo>
                    <a:cubicBezTo>
                      <a:pt x="26125" y="41312"/>
                      <a:pt x="29568" y="43637"/>
                      <a:pt x="31273" y="43637"/>
                    </a:cubicBezTo>
                    <a:cubicBezTo>
                      <a:pt x="31971" y="43637"/>
                      <a:pt x="32377" y="43247"/>
                      <a:pt x="32290" y="42147"/>
                    </a:cubicBezTo>
                    <a:cubicBezTo>
                      <a:pt x="31857" y="37077"/>
                      <a:pt x="44132" y="30872"/>
                      <a:pt x="49536" y="20732"/>
                    </a:cubicBezTo>
                    <a:cubicBezTo>
                      <a:pt x="52705" y="14761"/>
                      <a:pt x="53506" y="6255"/>
                      <a:pt x="53506" y="6255"/>
                    </a:cubicBezTo>
                    <a:cubicBezTo>
                      <a:pt x="53506" y="6255"/>
                      <a:pt x="48806" y="1"/>
                      <a:pt x="36472" y="1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0" name="Google Shape;1261;p53">
                <a:extLst>
                  <a:ext uri="{FF2B5EF4-FFF2-40B4-BE49-F238E27FC236}">
                    <a16:creationId xmlns:a16="http://schemas.microsoft.com/office/drawing/2014/main" id="{84A61A3B-822C-4A50-93A2-2CF226237F1E}"/>
                  </a:ext>
                </a:extLst>
              </p:cNvPr>
              <p:cNvSpPr/>
              <p:nvPr/>
            </p:nvSpPr>
            <p:spPr>
              <a:xfrm>
                <a:off x="5000550" y="3245050"/>
                <a:ext cx="271050" cy="276875"/>
              </a:xfrm>
              <a:custGeom>
                <a:avLst/>
                <a:gdLst/>
                <a:ahLst/>
                <a:cxnLst/>
                <a:rect l="l" t="t" r="r" b="b"/>
                <a:pathLst>
                  <a:path w="10842" h="11075" extrusionOk="0">
                    <a:moveTo>
                      <a:pt x="10841" y="0"/>
                    </a:moveTo>
                    <a:lnTo>
                      <a:pt x="0" y="7639"/>
                    </a:lnTo>
                    <a:lnTo>
                      <a:pt x="10841" y="11075"/>
                    </a:lnTo>
                    <a:lnTo>
                      <a:pt x="10841" y="0"/>
                    </a:lnTo>
                    <a:close/>
                  </a:path>
                </a:pathLst>
              </a:custGeom>
              <a:solidFill>
                <a:schemeClr val="lt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1" name="Google Shape;1262;p53">
                <a:extLst>
                  <a:ext uri="{FF2B5EF4-FFF2-40B4-BE49-F238E27FC236}">
                    <a16:creationId xmlns:a16="http://schemas.microsoft.com/office/drawing/2014/main" id="{20C9D669-DED1-4C6B-A06A-078A46B4E703}"/>
                  </a:ext>
                </a:extLst>
              </p:cNvPr>
              <p:cNvSpPr/>
              <p:nvPr/>
            </p:nvSpPr>
            <p:spPr>
              <a:xfrm>
                <a:off x="5143150" y="3245050"/>
                <a:ext cx="128450" cy="276875"/>
              </a:xfrm>
              <a:custGeom>
                <a:avLst/>
                <a:gdLst/>
                <a:ahLst/>
                <a:cxnLst/>
                <a:rect l="l" t="t" r="r" b="b"/>
                <a:pathLst>
                  <a:path w="5138" h="11075" extrusionOk="0">
                    <a:moveTo>
                      <a:pt x="5137" y="0"/>
                    </a:moveTo>
                    <a:cubicBezTo>
                      <a:pt x="5137" y="0"/>
                      <a:pt x="0" y="3603"/>
                      <a:pt x="868" y="6438"/>
                    </a:cubicBezTo>
                    <a:cubicBezTo>
                      <a:pt x="1768" y="9307"/>
                      <a:pt x="5137" y="11075"/>
                      <a:pt x="5137" y="11075"/>
                    </a:cubicBezTo>
                    <a:lnTo>
                      <a:pt x="5137" y="0"/>
                    </a:ln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" name="Google Shape;1263;p53">
                <a:extLst>
                  <a:ext uri="{FF2B5EF4-FFF2-40B4-BE49-F238E27FC236}">
                    <a16:creationId xmlns:a16="http://schemas.microsoft.com/office/drawing/2014/main" id="{6E28CDFB-4E79-4B96-8AED-0385D7E09C94}"/>
                  </a:ext>
                </a:extLst>
              </p:cNvPr>
              <p:cNvSpPr/>
              <p:nvPr/>
            </p:nvSpPr>
            <p:spPr>
              <a:xfrm>
                <a:off x="5098125" y="3868000"/>
                <a:ext cx="278550" cy="89850"/>
              </a:xfrm>
              <a:custGeom>
                <a:avLst/>
                <a:gdLst/>
                <a:ahLst/>
                <a:cxnLst/>
                <a:rect l="l" t="t" r="r" b="b"/>
                <a:pathLst>
                  <a:path w="11142" h="3594" extrusionOk="0">
                    <a:moveTo>
                      <a:pt x="0" y="0"/>
                    </a:moveTo>
                    <a:lnTo>
                      <a:pt x="0" y="0"/>
                    </a:lnTo>
                    <a:cubicBezTo>
                      <a:pt x="1655" y="2708"/>
                      <a:pt x="3498" y="3593"/>
                      <a:pt x="5202" y="3593"/>
                    </a:cubicBezTo>
                    <a:cubicBezTo>
                      <a:pt x="8409" y="3593"/>
                      <a:pt x="11120" y="456"/>
                      <a:pt x="11141" y="434"/>
                    </a:cubicBezTo>
                    <a:lnTo>
                      <a:pt x="11141" y="434"/>
                    </a:lnTo>
                    <a:cubicBezTo>
                      <a:pt x="9317" y="1280"/>
                      <a:pt x="7578" y="1576"/>
                      <a:pt x="6039" y="1576"/>
                    </a:cubicBezTo>
                    <a:cubicBezTo>
                      <a:pt x="2486" y="1576"/>
                      <a:pt x="0" y="0"/>
                      <a:pt x="0" y="0"/>
                    </a:cubicBezTo>
                    <a:close/>
                  </a:path>
                </a:pathLst>
              </a:custGeom>
              <a:solidFill>
                <a:schemeClr val="dk1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</p:grpSp>
      <p:sp>
        <p:nvSpPr>
          <p:cNvPr id="56" name="Google Shape;1243;p53">
            <a:extLst>
              <a:ext uri="{FF2B5EF4-FFF2-40B4-BE49-F238E27FC236}">
                <a16:creationId xmlns:a16="http://schemas.microsoft.com/office/drawing/2014/main" id="{9D42FB4D-A537-40B8-8AF3-8FE1E4F803D1}"/>
              </a:ext>
            </a:extLst>
          </p:cNvPr>
          <p:cNvSpPr txBox="1">
            <a:spLocks/>
          </p:cNvSpPr>
          <p:nvPr/>
        </p:nvSpPr>
        <p:spPr>
          <a:xfrm>
            <a:off x="714372" y="536974"/>
            <a:ext cx="4252427" cy="17811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600"/>
              <a:buFont typeface="Caveat"/>
              <a:buNone/>
              <a:defRPr sz="3600" b="1" i="0" u="none" strike="noStrike" cap="none">
                <a:solidFill>
                  <a:schemeClr val="accent1"/>
                </a:solidFill>
                <a:latin typeface="Arima Madurai"/>
                <a:ea typeface="Arima Madurai"/>
                <a:cs typeface="Arima Madurai"/>
                <a:sym typeface="Arima Madurai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Josefin Slab"/>
              <a:buNone/>
              <a:defRPr sz="3000" b="1" i="0" u="none" strike="noStrike" cap="none">
                <a:solidFill>
                  <a:schemeClr val="dk1"/>
                </a:solidFill>
                <a:latin typeface="Josefin Slab"/>
                <a:ea typeface="Josefin Slab"/>
                <a:cs typeface="Josefin Slab"/>
                <a:sym typeface="Josefin Slab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Josefin Slab"/>
              <a:buNone/>
              <a:defRPr sz="3000" b="1" i="0" u="none" strike="noStrike" cap="none">
                <a:solidFill>
                  <a:schemeClr val="dk1"/>
                </a:solidFill>
                <a:latin typeface="Josefin Slab"/>
                <a:ea typeface="Josefin Slab"/>
                <a:cs typeface="Josefin Slab"/>
                <a:sym typeface="Josefin Slab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Josefin Slab"/>
              <a:buNone/>
              <a:defRPr sz="3000" b="1" i="0" u="none" strike="noStrike" cap="none">
                <a:solidFill>
                  <a:schemeClr val="dk1"/>
                </a:solidFill>
                <a:latin typeface="Josefin Slab"/>
                <a:ea typeface="Josefin Slab"/>
                <a:cs typeface="Josefin Slab"/>
                <a:sym typeface="Josefin Slab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Josefin Slab"/>
              <a:buNone/>
              <a:defRPr sz="3000" b="1" i="0" u="none" strike="noStrike" cap="none">
                <a:solidFill>
                  <a:schemeClr val="dk1"/>
                </a:solidFill>
                <a:latin typeface="Josefin Slab"/>
                <a:ea typeface="Josefin Slab"/>
                <a:cs typeface="Josefin Slab"/>
                <a:sym typeface="Josefin Slab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Josefin Slab"/>
              <a:buNone/>
              <a:defRPr sz="3000" b="1" i="0" u="none" strike="noStrike" cap="none">
                <a:solidFill>
                  <a:schemeClr val="dk1"/>
                </a:solidFill>
                <a:latin typeface="Josefin Slab"/>
                <a:ea typeface="Josefin Slab"/>
                <a:cs typeface="Josefin Slab"/>
                <a:sym typeface="Josefin Slab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Josefin Slab"/>
              <a:buNone/>
              <a:defRPr sz="3000" b="1" i="0" u="none" strike="noStrike" cap="none">
                <a:solidFill>
                  <a:schemeClr val="dk1"/>
                </a:solidFill>
                <a:latin typeface="Josefin Slab"/>
                <a:ea typeface="Josefin Slab"/>
                <a:cs typeface="Josefin Slab"/>
                <a:sym typeface="Josefin Slab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Josefin Slab"/>
              <a:buNone/>
              <a:defRPr sz="3000" b="1" i="0" u="none" strike="noStrike" cap="none">
                <a:solidFill>
                  <a:schemeClr val="dk1"/>
                </a:solidFill>
                <a:latin typeface="Josefin Slab"/>
                <a:ea typeface="Josefin Slab"/>
                <a:cs typeface="Josefin Slab"/>
                <a:sym typeface="Josefin Slab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Josefin Slab"/>
              <a:buNone/>
              <a:defRPr sz="3000" b="1" i="0" u="none" strike="noStrike" cap="none">
                <a:solidFill>
                  <a:schemeClr val="dk1"/>
                </a:solidFill>
                <a:latin typeface="Josefin Slab"/>
                <a:ea typeface="Josefin Slab"/>
                <a:cs typeface="Josefin Slab"/>
                <a:sym typeface="Josefin Slab"/>
              </a:defRPr>
            </a:lvl9pPr>
          </a:lstStyle>
          <a:p>
            <a:r>
              <a:rPr lang="hr-HR" sz="6600" dirty="0"/>
              <a:t>HVALA NA PAŽNJI !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0" name="Google Shape;1800;p55"/>
          <p:cNvSpPr txBox="1">
            <a:spLocks noGrp="1"/>
          </p:cNvSpPr>
          <p:nvPr>
            <p:ph type="title"/>
          </p:nvPr>
        </p:nvSpPr>
        <p:spPr>
          <a:xfrm>
            <a:off x="713250" y="121930"/>
            <a:ext cx="7717500" cy="69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KOGNITIVNA KONCEPTUALIZACIJA</a:t>
            </a:r>
            <a:endParaRPr dirty="0"/>
          </a:p>
        </p:txBody>
      </p:sp>
      <p:grpSp>
        <p:nvGrpSpPr>
          <p:cNvPr id="1801" name="Google Shape;1801;p55"/>
          <p:cNvGrpSpPr/>
          <p:nvPr/>
        </p:nvGrpSpPr>
        <p:grpSpPr>
          <a:xfrm>
            <a:off x="400700" y="1555942"/>
            <a:ext cx="2760776" cy="3565066"/>
            <a:chOff x="1554025" y="1578400"/>
            <a:chExt cx="2760776" cy="3565066"/>
          </a:xfrm>
        </p:grpSpPr>
        <p:sp>
          <p:nvSpPr>
            <p:cNvPr id="1802" name="Google Shape;1802;p55"/>
            <p:cNvSpPr/>
            <p:nvPr/>
          </p:nvSpPr>
          <p:spPr>
            <a:xfrm>
              <a:off x="3337872" y="1982664"/>
              <a:ext cx="734657" cy="543711"/>
            </a:xfrm>
            <a:custGeom>
              <a:avLst/>
              <a:gdLst/>
              <a:ahLst/>
              <a:cxnLst/>
              <a:rect l="l" t="t" r="r" b="b"/>
              <a:pathLst>
                <a:path w="21161" h="15661" extrusionOk="0">
                  <a:moveTo>
                    <a:pt x="9744" y="1"/>
                  </a:moveTo>
                  <a:cubicBezTo>
                    <a:pt x="4892" y="1"/>
                    <a:pt x="873" y="2587"/>
                    <a:pt x="377" y="6272"/>
                  </a:cubicBezTo>
                  <a:cubicBezTo>
                    <a:pt x="1" y="9085"/>
                    <a:pt x="1818" y="11833"/>
                    <a:pt x="4787" y="13517"/>
                  </a:cubicBezTo>
                  <a:cubicBezTo>
                    <a:pt x="3900" y="14336"/>
                    <a:pt x="2660" y="14802"/>
                    <a:pt x="1330" y="14846"/>
                  </a:cubicBezTo>
                  <a:cubicBezTo>
                    <a:pt x="1840" y="15134"/>
                    <a:pt x="2438" y="15356"/>
                    <a:pt x="3036" y="15488"/>
                  </a:cubicBezTo>
                  <a:cubicBezTo>
                    <a:pt x="3554" y="15605"/>
                    <a:pt x="4069" y="15661"/>
                    <a:pt x="4572" y="15661"/>
                  </a:cubicBezTo>
                  <a:cubicBezTo>
                    <a:pt x="5791" y="15661"/>
                    <a:pt x="6934" y="15331"/>
                    <a:pt x="7844" y="14735"/>
                  </a:cubicBezTo>
                  <a:cubicBezTo>
                    <a:pt x="8354" y="14890"/>
                    <a:pt x="8952" y="15001"/>
                    <a:pt x="9528" y="15068"/>
                  </a:cubicBezTo>
                  <a:cubicBezTo>
                    <a:pt x="10135" y="15147"/>
                    <a:pt x="10734" y="15185"/>
                    <a:pt x="11321" y="15185"/>
                  </a:cubicBezTo>
                  <a:cubicBezTo>
                    <a:pt x="16138" y="15185"/>
                    <a:pt x="20135" y="12603"/>
                    <a:pt x="20628" y="8930"/>
                  </a:cubicBezTo>
                  <a:cubicBezTo>
                    <a:pt x="21160" y="4809"/>
                    <a:pt x="17083" y="843"/>
                    <a:pt x="11500" y="112"/>
                  </a:cubicBezTo>
                  <a:cubicBezTo>
                    <a:pt x="10906" y="37"/>
                    <a:pt x="10319" y="1"/>
                    <a:pt x="9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3" name="Google Shape;1803;p55"/>
            <p:cNvSpPr/>
            <p:nvPr/>
          </p:nvSpPr>
          <p:spPr>
            <a:xfrm>
              <a:off x="3781715" y="2077307"/>
              <a:ext cx="104673" cy="327733"/>
            </a:xfrm>
            <a:custGeom>
              <a:avLst/>
              <a:gdLst/>
              <a:ahLst/>
              <a:cxnLst/>
              <a:rect l="l" t="t" r="r" b="b"/>
              <a:pathLst>
                <a:path w="3015" h="9440" extrusionOk="0">
                  <a:moveTo>
                    <a:pt x="1751" y="1"/>
                  </a:moveTo>
                  <a:lnTo>
                    <a:pt x="976" y="4033"/>
                  </a:lnTo>
                  <a:lnTo>
                    <a:pt x="688" y="6249"/>
                  </a:lnTo>
                  <a:lnTo>
                    <a:pt x="1685" y="6448"/>
                  </a:lnTo>
                  <a:lnTo>
                    <a:pt x="2239" y="4277"/>
                  </a:lnTo>
                  <a:lnTo>
                    <a:pt x="3014" y="244"/>
                  </a:lnTo>
                  <a:lnTo>
                    <a:pt x="1751" y="1"/>
                  </a:lnTo>
                  <a:close/>
                  <a:moveTo>
                    <a:pt x="289" y="7622"/>
                  </a:moveTo>
                  <a:lnTo>
                    <a:pt x="1" y="9195"/>
                  </a:lnTo>
                  <a:lnTo>
                    <a:pt x="1242" y="9439"/>
                  </a:lnTo>
                  <a:lnTo>
                    <a:pt x="1552" y="7866"/>
                  </a:lnTo>
                  <a:lnTo>
                    <a:pt x="289" y="762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4" name="Google Shape;1804;p55"/>
            <p:cNvSpPr/>
            <p:nvPr/>
          </p:nvSpPr>
          <p:spPr>
            <a:xfrm>
              <a:off x="3572501" y="2081161"/>
              <a:ext cx="64644" cy="311555"/>
            </a:xfrm>
            <a:custGeom>
              <a:avLst/>
              <a:gdLst/>
              <a:ahLst/>
              <a:cxnLst/>
              <a:rect l="l" t="t" r="r" b="b"/>
              <a:pathLst>
                <a:path w="1862" h="8974" extrusionOk="0">
                  <a:moveTo>
                    <a:pt x="1219" y="0"/>
                  </a:moveTo>
                  <a:lnTo>
                    <a:pt x="0" y="89"/>
                  </a:lnTo>
                  <a:lnTo>
                    <a:pt x="288" y="3988"/>
                  </a:lnTo>
                  <a:lnTo>
                    <a:pt x="577" y="6093"/>
                  </a:lnTo>
                  <a:lnTo>
                    <a:pt x="1529" y="6027"/>
                  </a:lnTo>
                  <a:lnTo>
                    <a:pt x="1485" y="3900"/>
                  </a:lnTo>
                  <a:lnTo>
                    <a:pt x="1219" y="0"/>
                  </a:lnTo>
                  <a:close/>
                  <a:moveTo>
                    <a:pt x="1751" y="7378"/>
                  </a:moveTo>
                  <a:lnTo>
                    <a:pt x="532" y="7467"/>
                  </a:lnTo>
                  <a:lnTo>
                    <a:pt x="643" y="8974"/>
                  </a:lnTo>
                  <a:lnTo>
                    <a:pt x="1862" y="8885"/>
                  </a:lnTo>
                  <a:lnTo>
                    <a:pt x="1751" y="737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5" name="Google Shape;1805;p55"/>
            <p:cNvSpPr/>
            <p:nvPr/>
          </p:nvSpPr>
          <p:spPr>
            <a:xfrm>
              <a:off x="2769422" y="2359605"/>
              <a:ext cx="455389" cy="456188"/>
            </a:xfrm>
            <a:custGeom>
              <a:avLst/>
              <a:gdLst/>
              <a:ahLst/>
              <a:cxnLst/>
              <a:rect l="l" t="t" r="r" b="b"/>
              <a:pathLst>
                <a:path w="13117" h="13140" extrusionOk="0">
                  <a:moveTo>
                    <a:pt x="6524" y="4134"/>
                  </a:moveTo>
                  <a:cubicBezTo>
                    <a:pt x="6777" y="4134"/>
                    <a:pt x="7034" y="4173"/>
                    <a:pt x="7290" y="4255"/>
                  </a:cubicBezTo>
                  <a:cubicBezTo>
                    <a:pt x="8575" y="4654"/>
                    <a:pt x="9306" y="6049"/>
                    <a:pt x="8885" y="7357"/>
                  </a:cubicBezTo>
                  <a:cubicBezTo>
                    <a:pt x="8561" y="8399"/>
                    <a:pt x="7581" y="9063"/>
                    <a:pt x="6525" y="9063"/>
                  </a:cubicBezTo>
                  <a:cubicBezTo>
                    <a:pt x="6279" y="9063"/>
                    <a:pt x="6030" y="9027"/>
                    <a:pt x="5783" y="8952"/>
                  </a:cubicBezTo>
                  <a:cubicBezTo>
                    <a:pt x="4498" y="8531"/>
                    <a:pt x="3767" y="7157"/>
                    <a:pt x="4188" y="5850"/>
                  </a:cubicBezTo>
                  <a:cubicBezTo>
                    <a:pt x="4527" y="4798"/>
                    <a:pt x="5482" y="4134"/>
                    <a:pt x="6524" y="4134"/>
                  </a:cubicBezTo>
                  <a:close/>
                  <a:moveTo>
                    <a:pt x="7268" y="1"/>
                  </a:moveTo>
                  <a:lnTo>
                    <a:pt x="6514" y="1441"/>
                  </a:lnTo>
                  <a:cubicBezTo>
                    <a:pt x="6226" y="1441"/>
                    <a:pt x="5982" y="1463"/>
                    <a:pt x="5717" y="1507"/>
                  </a:cubicBezTo>
                  <a:lnTo>
                    <a:pt x="4742" y="200"/>
                  </a:lnTo>
                  <a:lnTo>
                    <a:pt x="2415" y="1419"/>
                  </a:lnTo>
                  <a:lnTo>
                    <a:pt x="2903" y="2970"/>
                  </a:lnTo>
                  <a:cubicBezTo>
                    <a:pt x="2725" y="3169"/>
                    <a:pt x="2548" y="3346"/>
                    <a:pt x="2393" y="3568"/>
                  </a:cubicBezTo>
                  <a:lnTo>
                    <a:pt x="776" y="3346"/>
                  </a:lnTo>
                  <a:lnTo>
                    <a:pt x="399" y="4609"/>
                  </a:lnTo>
                  <a:lnTo>
                    <a:pt x="0" y="5850"/>
                  </a:lnTo>
                  <a:lnTo>
                    <a:pt x="1440" y="6603"/>
                  </a:lnTo>
                  <a:cubicBezTo>
                    <a:pt x="1440" y="6869"/>
                    <a:pt x="1463" y="7113"/>
                    <a:pt x="1507" y="7401"/>
                  </a:cubicBezTo>
                  <a:lnTo>
                    <a:pt x="200" y="8376"/>
                  </a:lnTo>
                  <a:lnTo>
                    <a:pt x="1418" y="10702"/>
                  </a:lnTo>
                  <a:lnTo>
                    <a:pt x="2969" y="10193"/>
                  </a:lnTo>
                  <a:cubicBezTo>
                    <a:pt x="3169" y="10392"/>
                    <a:pt x="3346" y="10547"/>
                    <a:pt x="3567" y="10724"/>
                  </a:cubicBezTo>
                  <a:lnTo>
                    <a:pt x="3346" y="12320"/>
                  </a:lnTo>
                  <a:lnTo>
                    <a:pt x="5872" y="13139"/>
                  </a:lnTo>
                  <a:lnTo>
                    <a:pt x="6625" y="11699"/>
                  </a:lnTo>
                  <a:cubicBezTo>
                    <a:pt x="6891" y="11699"/>
                    <a:pt x="7135" y="11655"/>
                    <a:pt x="7423" y="11633"/>
                  </a:cubicBezTo>
                  <a:lnTo>
                    <a:pt x="8398" y="12940"/>
                  </a:lnTo>
                  <a:lnTo>
                    <a:pt x="10724" y="11721"/>
                  </a:lnTo>
                  <a:lnTo>
                    <a:pt x="10214" y="10171"/>
                  </a:lnTo>
                  <a:cubicBezTo>
                    <a:pt x="10414" y="9971"/>
                    <a:pt x="10569" y="9772"/>
                    <a:pt x="10746" y="9550"/>
                  </a:cubicBezTo>
                  <a:lnTo>
                    <a:pt x="12341" y="9772"/>
                  </a:lnTo>
                  <a:lnTo>
                    <a:pt x="12740" y="8531"/>
                  </a:lnTo>
                  <a:lnTo>
                    <a:pt x="13117" y="7290"/>
                  </a:lnTo>
                  <a:lnTo>
                    <a:pt x="11699" y="6537"/>
                  </a:lnTo>
                  <a:cubicBezTo>
                    <a:pt x="11699" y="6271"/>
                    <a:pt x="11654" y="6027"/>
                    <a:pt x="11632" y="5739"/>
                  </a:cubicBezTo>
                  <a:lnTo>
                    <a:pt x="12940" y="4764"/>
                  </a:lnTo>
                  <a:lnTo>
                    <a:pt x="11721" y="2438"/>
                  </a:lnTo>
                  <a:lnTo>
                    <a:pt x="10170" y="2948"/>
                  </a:lnTo>
                  <a:cubicBezTo>
                    <a:pt x="9971" y="2748"/>
                    <a:pt x="9771" y="2593"/>
                    <a:pt x="9550" y="2416"/>
                  </a:cubicBezTo>
                  <a:lnTo>
                    <a:pt x="9771" y="798"/>
                  </a:lnTo>
                  <a:lnTo>
                    <a:pt x="726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6" name="Google Shape;1806;p55"/>
            <p:cNvSpPr/>
            <p:nvPr/>
          </p:nvSpPr>
          <p:spPr>
            <a:xfrm>
              <a:off x="2860177" y="2465566"/>
              <a:ext cx="274650" cy="245036"/>
            </a:xfrm>
            <a:custGeom>
              <a:avLst/>
              <a:gdLst/>
              <a:ahLst/>
              <a:cxnLst/>
              <a:rect l="l" t="t" r="r" b="b"/>
              <a:pathLst>
                <a:path w="7911" h="7058" extrusionOk="0">
                  <a:moveTo>
                    <a:pt x="3910" y="1082"/>
                  </a:moveTo>
                  <a:cubicBezTo>
                    <a:pt x="4163" y="1082"/>
                    <a:pt x="4420" y="1121"/>
                    <a:pt x="4676" y="1203"/>
                  </a:cubicBezTo>
                  <a:cubicBezTo>
                    <a:pt x="5983" y="1602"/>
                    <a:pt x="6692" y="2997"/>
                    <a:pt x="6271" y="4305"/>
                  </a:cubicBezTo>
                  <a:cubicBezTo>
                    <a:pt x="5949" y="5343"/>
                    <a:pt x="4976" y="6019"/>
                    <a:pt x="3925" y="6019"/>
                  </a:cubicBezTo>
                  <a:cubicBezTo>
                    <a:pt x="3675" y="6019"/>
                    <a:pt x="3420" y="5981"/>
                    <a:pt x="3169" y="5900"/>
                  </a:cubicBezTo>
                  <a:cubicBezTo>
                    <a:pt x="1884" y="5479"/>
                    <a:pt x="1153" y="4105"/>
                    <a:pt x="1574" y="2798"/>
                  </a:cubicBezTo>
                  <a:cubicBezTo>
                    <a:pt x="1913" y="1746"/>
                    <a:pt x="2868" y="1082"/>
                    <a:pt x="3910" y="1082"/>
                  </a:cubicBezTo>
                  <a:close/>
                  <a:moveTo>
                    <a:pt x="3949" y="1"/>
                  </a:moveTo>
                  <a:cubicBezTo>
                    <a:pt x="2444" y="1"/>
                    <a:pt x="1044" y="956"/>
                    <a:pt x="577" y="2466"/>
                  </a:cubicBezTo>
                  <a:cubicBezTo>
                    <a:pt x="1" y="4327"/>
                    <a:pt x="1020" y="6321"/>
                    <a:pt x="2881" y="6897"/>
                  </a:cubicBezTo>
                  <a:cubicBezTo>
                    <a:pt x="3229" y="7006"/>
                    <a:pt x="3582" y="7058"/>
                    <a:pt x="3930" y="7058"/>
                  </a:cubicBezTo>
                  <a:cubicBezTo>
                    <a:pt x="5424" y="7058"/>
                    <a:pt x="6827" y="6102"/>
                    <a:pt x="7312" y="4593"/>
                  </a:cubicBezTo>
                  <a:cubicBezTo>
                    <a:pt x="7911" y="2754"/>
                    <a:pt x="6869" y="782"/>
                    <a:pt x="5008" y="162"/>
                  </a:cubicBezTo>
                  <a:cubicBezTo>
                    <a:pt x="4656" y="53"/>
                    <a:pt x="4300" y="1"/>
                    <a:pt x="394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7" name="Google Shape;1807;p55"/>
            <p:cNvSpPr/>
            <p:nvPr/>
          </p:nvSpPr>
          <p:spPr>
            <a:xfrm>
              <a:off x="2815564" y="2853478"/>
              <a:ext cx="11561" cy="8471"/>
            </a:xfrm>
            <a:custGeom>
              <a:avLst/>
              <a:gdLst/>
              <a:ahLst/>
              <a:cxnLst/>
              <a:rect l="l" t="t" r="r" b="b"/>
              <a:pathLst>
                <a:path w="333" h="244" fill="none" extrusionOk="0">
                  <a:moveTo>
                    <a:pt x="1" y="244"/>
                  </a:moveTo>
                  <a:cubicBezTo>
                    <a:pt x="23" y="155"/>
                    <a:pt x="89" y="67"/>
                    <a:pt x="111" y="0"/>
                  </a:cubicBezTo>
                  <a:cubicBezTo>
                    <a:pt x="200" y="44"/>
                    <a:pt x="289" y="111"/>
                    <a:pt x="333" y="133"/>
                  </a:cubicBezTo>
                </a:path>
              </a:pathLst>
            </a:custGeom>
            <a:noFill/>
            <a:ln w="3325" cap="flat" cmpd="sng">
              <a:solidFill>
                <a:srgbClr val="FFFFFF"/>
              </a:solidFill>
              <a:prstDash val="solid"/>
              <a:miter lim="2215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8" name="Google Shape;1808;p55"/>
            <p:cNvSpPr/>
            <p:nvPr/>
          </p:nvSpPr>
          <p:spPr>
            <a:xfrm>
              <a:off x="2116329" y="2360403"/>
              <a:ext cx="653106" cy="651543"/>
            </a:xfrm>
            <a:custGeom>
              <a:avLst/>
              <a:gdLst/>
              <a:ahLst/>
              <a:cxnLst/>
              <a:rect l="l" t="t" r="r" b="b"/>
              <a:pathLst>
                <a:path w="18812" h="18767" extrusionOk="0">
                  <a:moveTo>
                    <a:pt x="9384" y="4135"/>
                  </a:moveTo>
                  <a:cubicBezTo>
                    <a:pt x="9909" y="4135"/>
                    <a:pt x="10443" y="4216"/>
                    <a:pt x="10968" y="4387"/>
                  </a:cubicBezTo>
                  <a:cubicBezTo>
                    <a:pt x="13715" y="5273"/>
                    <a:pt x="15244" y="8220"/>
                    <a:pt x="14358" y="10945"/>
                  </a:cubicBezTo>
                  <a:cubicBezTo>
                    <a:pt x="13642" y="13163"/>
                    <a:pt x="11584" y="14587"/>
                    <a:pt x="9383" y="14587"/>
                  </a:cubicBezTo>
                  <a:cubicBezTo>
                    <a:pt x="8858" y="14587"/>
                    <a:pt x="8325" y="14506"/>
                    <a:pt x="7800" y="14335"/>
                  </a:cubicBezTo>
                  <a:cubicBezTo>
                    <a:pt x="5052" y="13471"/>
                    <a:pt x="3546" y="10546"/>
                    <a:pt x="4410" y="7777"/>
                  </a:cubicBezTo>
                  <a:cubicBezTo>
                    <a:pt x="5125" y="5559"/>
                    <a:pt x="7184" y="4135"/>
                    <a:pt x="9384" y="4135"/>
                  </a:cubicBezTo>
                  <a:close/>
                  <a:moveTo>
                    <a:pt x="10414" y="0"/>
                  </a:moveTo>
                  <a:lnTo>
                    <a:pt x="9373" y="2083"/>
                  </a:lnTo>
                  <a:cubicBezTo>
                    <a:pt x="8974" y="2083"/>
                    <a:pt x="8597" y="2105"/>
                    <a:pt x="8221" y="2171"/>
                  </a:cubicBezTo>
                  <a:lnTo>
                    <a:pt x="6847" y="310"/>
                  </a:lnTo>
                  <a:lnTo>
                    <a:pt x="3501" y="2061"/>
                  </a:lnTo>
                  <a:lnTo>
                    <a:pt x="4210" y="4276"/>
                  </a:lnTo>
                  <a:cubicBezTo>
                    <a:pt x="3944" y="4564"/>
                    <a:pt x="3723" y="4830"/>
                    <a:pt x="3457" y="5140"/>
                  </a:cubicBezTo>
                  <a:lnTo>
                    <a:pt x="1175" y="4808"/>
                  </a:lnTo>
                  <a:lnTo>
                    <a:pt x="577" y="6603"/>
                  </a:lnTo>
                  <a:lnTo>
                    <a:pt x="1" y="8397"/>
                  </a:lnTo>
                  <a:lnTo>
                    <a:pt x="2083" y="9461"/>
                  </a:lnTo>
                  <a:cubicBezTo>
                    <a:pt x="2083" y="9837"/>
                    <a:pt x="2105" y="10236"/>
                    <a:pt x="2172" y="10591"/>
                  </a:cubicBezTo>
                  <a:lnTo>
                    <a:pt x="311" y="11987"/>
                  </a:lnTo>
                  <a:lnTo>
                    <a:pt x="2061" y="15332"/>
                  </a:lnTo>
                  <a:lnTo>
                    <a:pt x="4277" y="14601"/>
                  </a:lnTo>
                  <a:cubicBezTo>
                    <a:pt x="4543" y="14889"/>
                    <a:pt x="4831" y="15111"/>
                    <a:pt x="5141" y="15354"/>
                  </a:cubicBezTo>
                  <a:lnTo>
                    <a:pt x="4764" y="17636"/>
                  </a:lnTo>
                  <a:lnTo>
                    <a:pt x="8376" y="18766"/>
                  </a:lnTo>
                  <a:lnTo>
                    <a:pt x="9417" y="16684"/>
                  </a:lnTo>
                  <a:cubicBezTo>
                    <a:pt x="9816" y="16684"/>
                    <a:pt x="10192" y="16661"/>
                    <a:pt x="10569" y="16595"/>
                  </a:cubicBezTo>
                  <a:lnTo>
                    <a:pt x="11943" y="18456"/>
                  </a:lnTo>
                  <a:lnTo>
                    <a:pt x="15333" y="16750"/>
                  </a:lnTo>
                  <a:lnTo>
                    <a:pt x="14602" y="14534"/>
                  </a:lnTo>
                  <a:cubicBezTo>
                    <a:pt x="14890" y="14246"/>
                    <a:pt x="15111" y="13981"/>
                    <a:pt x="15355" y="13670"/>
                  </a:cubicBezTo>
                  <a:lnTo>
                    <a:pt x="17659" y="14003"/>
                  </a:lnTo>
                  <a:lnTo>
                    <a:pt x="18235" y="12186"/>
                  </a:lnTo>
                  <a:lnTo>
                    <a:pt x="18811" y="10391"/>
                  </a:lnTo>
                  <a:lnTo>
                    <a:pt x="16729" y="9350"/>
                  </a:lnTo>
                  <a:cubicBezTo>
                    <a:pt x="16729" y="8951"/>
                    <a:pt x="16706" y="8574"/>
                    <a:pt x="16662" y="8198"/>
                  </a:cubicBezTo>
                  <a:lnTo>
                    <a:pt x="18501" y="6824"/>
                  </a:lnTo>
                  <a:lnTo>
                    <a:pt x="16751" y="3479"/>
                  </a:lnTo>
                  <a:lnTo>
                    <a:pt x="14535" y="4188"/>
                  </a:lnTo>
                  <a:cubicBezTo>
                    <a:pt x="14269" y="3922"/>
                    <a:pt x="13981" y="3700"/>
                    <a:pt x="13693" y="3434"/>
                  </a:cubicBezTo>
                  <a:lnTo>
                    <a:pt x="14025" y="1152"/>
                  </a:lnTo>
                  <a:lnTo>
                    <a:pt x="1041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9" name="Google Shape;1809;p55"/>
            <p:cNvSpPr/>
            <p:nvPr/>
          </p:nvSpPr>
          <p:spPr>
            <a:xfrm>
              <a:off x="2338633" y="2592220"/>
              <a:ext cx="207715" cy="185600"/>
            </a:xfrm>
            <a:custGeom>
              <a:avLst/>
              <a:gdLst/>
              <a:ahLst/>
              <a:cxnLst/>
              <a:rect l="l" t="t" r="r" b="b"/>
              <a:pathLst>
                <a:path w="5983" h="5346" extrusionOk="0">
                  <a:moveTo>
                    <a:pt x="2988" y="0"/>
                  </a:moveTo>
                  <a:cubicBezTo>
                    <a:pt x="1858" y="0"/>
                    <a:pt x="803" y="727"/>
                    <a:pt x="444" y="1875"/>
                  </a:cubicBezTo>
                  <a:cubicBezTo>
                    <a:pt x="1" y="3271"/>
                    <a:pt x="776" y="4778"/>
                    <a:pt x="2194" y="5221"/>
                  </a:cubicBezTo>
                  <a:cubicBezTo>
                    <a:pt x="2464" y="5305"/>
                    <a:pt x="2737" y="5345"/>
                    <a:pt x="3004" y="5345"/>
                  </a:cubicBezTo>
                  <a:cubicBezTo>
                    <a:pt x="4140" y="5345"/>
                    <a:pt x="5181" y="4619"/>
                    <a:pt x="5540" y="3471"/>
                  </a:cubicBezTo>
                  <a:cubicBezTo>
                    <a:pt x="5983" y="2053"/>
                    <a:pt x="5207" y="568"/>
                    <a:pt x="3789" y="125"/>
                  </a:cubicBezTo>
                  <a:cubicBezTo>
                    <a:pt x="3524" y="41"/>
                    <a:pt x="3254" y="0"/>
                    <a:pt x="29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0" name="Google Shape;1810;p55"/>
            <p:cNvSpPr/>
            <p:nvPr/>
          </p:nvSpPr>
          <p:spPr>
            <a:xfrm>
              <a:off x="2376337" y="2626348"/>
              <a:ext cx="131579" cy="118074"/>
            </a:xfrm>
            <a:custGeom>
              <a:avLst/>
              <a:gdLst/>
              <a:ahLst/>
              <a:cxnLst/>
              <a:rect l="l" t="t" r="r" b="b"/>
              <a:pathLst>
                <a:path w="3790" h="3401" extrusionOk="0">
                  <a:moveTo>
                    <a:pt x="1909" y="0"/>
                  </a:moveTo>
                  <a:cubicBezTo>
                    <a:pt x="1193" y="0"/>
                    <a:pt x="501" y="458"/>
                    <a:pt x="266" y="1180"/>
                  </a:cubicBezTo>
                  <a:cubicBezTo>
                    <a:pt x="0" y="2067"/>
                    <a:pt x="488" y="3041"/>
                    <a:pt x="1374" y="3329"/>
                  </a:cubicBezTo>
                  <a:cubicBezTo>
                    <a:pt x="1534" y="3377"/>
                    <a:pt x="1696" y="3400"/>
                    <a:pt x="1857" y="3400"/>
                  </a:cubicBezTo>
                  <a:cubicBezTo>
                    <a:pt x="2589" y="3400"/>
                    <a:pt x="3283" y="2930"/>
                    <a:pt x="3501" y="2222"/>
                  </a:cubicBezTo>
                  <a:cubicBezTo>
                    <a:pt x="3789" y="1335"/>
                    <a:pt x="3280" y="361"/>
                    <a:pt x="2393" y="73"/>
                  </a:cubicBezTo>
                  <a:cubicBezTo>
                    <a:pt x="2234" y="23"/>
                    <a:pt x="2071" y="0"/>
                    <a:pt x="19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1" name="Google Shape;1811;p55"/>
            <p:cNvSpPr/>
            <p:nvPr/>
          </p:nvSpPr>
          <p:spPr>
            <a:xfrm>
              <a:off x="2545556" y="2065781"/>
              <a:ext cx="338496" cy="338461"/>
            </a:xfrm>
            <a:custGeom>
              <a:avLst/>
              <a:gdLst/>
              <a:ahLst/>
              <a:cxnLst/>
              <a:rect l="l" t="t" r="r" b="b"/>
              <a:pathLst>
                <a:path w="9750" h="9749" extrusionOk="0">
                  <a:moveTo>
                    <a:pt x="4869" y="2467"/>
                  </a:moveTo>
                  <a:cubicBezTo>
                    <a:pt x="5099" y="2467"/>
                    <a:pt x="5333" y="2501"/>
                    <a:pt x="5562" y="2570"/>
                  </a:cubicBezTo>
                  <a:cubicBezTo>
                    <a:pt x="6847" y="2991"/>
                    <a:pt x="7534" y="4343"/>
                    <a:pt x="7135" y="5584"/>
                  </a:cubicBezTo>
                  <a:cubicBezTo>
                    <a:pt x="6810" y="6631"/>
                    <a:pt x="5836" y="7282"/>
                    <a:pt x="4815" y="7282"/>
                  </a:cubicBezTo>
                  <a:cubicBezTo>
                    <a:pt x="4584" y="7282"/>
                    <a:pt x="4351" y="7248"/>
                    <a:pt x="4122" y="7179"/>
                  </a:cubicBezTo>
                  <a:cubicBezTo>
                    <a:pt x="2881" y="6780"/>
                    <a:pt x="2150" y="5406"/>
                    <a:pt x="2549" y="4143"/>
                  </a:cubicBezTo>
                  <a:cubicBezTo>
                    <a:pt x="2892" y="3114"/>
                    <a:pt x="3853" y="2467"/>
                    <a:pt x="4869" y="2467"/>
                  </a:cubicBezTo>
                  <a:close/>
                  <a:moveTo>
                    <a:pt x="5429" y="0"/>
                  </a:moveTo>
                  <a:lnTo>
                    <a:pt x="4875" y="1086"/>
                  </a:lnTo>
                  <a:cubicBezTo>
                    <a:pt x="4676" y="1086"/>
                    <a:pt x="4476" y="1108"/>
                    <a:pt x="4299" y="1130"/>
                  </a:cubicBezTo>
                  <a:lnTo>
                    <a:pt x="3568" y="155"/>
                  </a:lnTo>
                  <a:lnTo>
                    <a:pt x="1818" y="1042"/>
                  </a:lnTo>
                  <a:lnTo>
                    <a:pt x="2194" y="2194"/>
                  </a:lnTo>
                  <a:cubicBezTo>
                    <a:pt x="2039" y="2327"/>
                    <a:pt x="1906" y="2482"/>
                    <a:pt x="1795" y="2615"/>
                  </a:cubicBezTo>
                  <a:lnTo>
                    <a:pt x="599" y="2460"/>
                  </a:lnTo>
                  <a:lnTo>
                    <a:pt x="311" y="3412"/>
                  </a:lnTo>
                  <a:lnTo>
                    <a:pt x="1" y="4343"/>
                  </a:lnTo>
                  <a:lnTo>
                    <a:pt x="1086" y="4897"/>
                  </a:lnTo>
                  <a:cubicBezTo>
                    <a:pt x="1086" y="5096"/>
                    <a:pt x="1109" y="5296"/>
                    <a:pt x="1131" y="5473"/>
                  </a:cubicBezTo>
                  <a:lnTo>
                    <a:pt x="156" y="6204"/>
                  </a:lnTo>
                  <a:lnTo>
                    <a:pt x="1042" y="7954"/>
                  </a:lnTo>
                  <a:lnTo>
                    <a:pt x="2194" y="7578"/>
                  </a:lnTo>
                  <a:cubicBezTo>
                    <a:pt x="2327" y="7733"/>
                    <a:pt x="2482" y="7866"/>
                    <a:pt x="2637" y="7976"/>
                  </a:cubicBezTo>
                  <a:lnTo>
                    <a:pt x="2460" y="9173"/>
                  </a:lnTo>
                  <a:lnTo>
                    <a:pt x="4321" y="9749"/>
                  </a:lnTo>
                  <a:lnTo>
                    <a:pt x="4875" y="8663"/>
                  </a:lnTo>
                  <a:cubicBezTo>
                    <a:pt x="5052" y="8663"/>
                    <a:pt x="5252" y="8641"/>
                    <a:pt x="5451" y="8619"/>
                  </a:cubicBezTo>
                  <a:lnTo>
                    <a:pt x="6160" y="9572"/>
                  </a:lnTo>
                  <a:lnTo>
                    <a:pt x="7911" y="8685"/>
                  </a:lnTo>
                  <a:lnTo>
                    <a:pt x="7556" y="7555"/>
                  </a:lnTo>
                  <a:cubicBezTo>
                    <a:pt x="7689" y="7423"/>
                    <a:pt x="7822" y="7245"/>
                    <a:pt x="7933" y="7112"/>
                  </a:cubicBezTo>
                  <a:lnTo>
                    <a:pt x="9129" y="7290"/>
                  </a:lnTo>
                  <a:lnTo>
                    <a:pt x="9439" y="6337"/>
                  </a:lnTo>
                  <a:lnTo>
                    <a:pt x="9750" y="5406"/>
                  </a:lnTo>
                  <a:lnTo>
                    <a:pt x="8664" y="4852"/>
                  </a:lnTo>
                  <a:cubicBezTo>
                    <a:pt x="8664" y="4653"/>
                    <a:pt x="8642" y="4454"/>
                    <a:pt x="8597" y="4254"/>
                  </a:cubicBezTo>
                  <a:lnTo>
                    <a:pt x="9572" y="3545"/>
                  </a:lnTo>
                  <a:lnTo>
                    <a:pt x="8686" y="1795"/>
                  </a:lnTo>
                  <a:lnTo>
                    <a:pt x="7556" y="2149"/>
                  </a:lnTo>
                  <a:cubicBezTo>
                    <a:pt x="7423" y="2016"/>
                    <a:pt x="7246" y="1883"/>
                    <a:pt x="7113" y="1773"/>
                  </a:cubicBezTo>
                  <a:lnTo>
                    <a:pt x="7290" y="576"/>
                  </a:lnTo>
                  <a:lnTo>
                    <a:pt x="542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2" name="Google Shape;1812;p55"/>
            <p:cNvSpPr/>
            <p:nvPr/>
          </p:nvSpPr>
          <p:spPr>
            <a:xfrm>
              <a:off x="1554025" y="1578400"/>
              <a:ext cx="896927" cy="677234"/>
            </a:xfrm>
            <a:custGeom>
              <a:avLst/>
              <a:gdLst/>
              <a:ahLst/>
              <a:cxnLst/>
              <a:rect l="l" t="t" r="r" b="b"/>
              <a:pathLst>
                <a:path w="25835" h="19507" extrusionOk="0">
                  <a:moveTo>
                    <a:pt x="13772" y="1"/>
                  </a:moveTo>
                  <a:cubicBezTo>
                    <a:pt x="13236" y="1"/>
                    <a:pt x="12692" y="27"/>
                    <a:pt x="12142" y="80"/>
                  </a:cubicBezTo>
                  <a:cubicBezTo>
                    <a:pt x="5207" y="722"/>
                    <a:pt x="0" y="5397"/>
                    <a:pt x="466" y="10493"/>
                  </a:cubicBezTo>
                  <a:cubicBezTo>
                    <a:pt x="914" y="15185"/>
                    <a:pt x="6039" y="18637"/>
                    <a:pt x="12226" y="18637"/>
                  </a:cubicBezTo>
                  <a:cubicBezTo>
                    <a:pt x="12759" y="18637"/>
                    <a:pt x="13301" y="18611"/>
                    <a:pt x="13848" y="18558"/>
                  </a:cubicBezTo>
                  <a:cubicBezTo>
                    <a:pt x="14557" y="18492"/>
                    <a:pt x="15288" y="18359"/>
                    <a:pt x="15953" y="18226"/>
                  </a:cubicBezTo>
                  <a:cubicBezTo>
                    <a:pt x="17111" y="19031"/>
                    <a:pt x="18612" y="19506"/>
                    <a:pt x="20236" y="19506"/>
                  </a:cubicBezTo>
                  <a:cubicBezTo>
                    <a:pt x="20755" y="19506"/>
                    <a:pt x="21287" y="19458"/>
                    <a:pt x="21824" y="19356"/>
                  </a:cubicBezTo>
                  <a:cubicBezTo>
                    <a:pt x="22600" y="19223"/>
                    <a:pt x="23309" y="18957"/>
                    <a:pt x="23996" y="18625"/>
                  </a:cubicBezTo>
                  <a:cubicBezTo>
                    <a:pt x="22290" y="18492"/>
                    <a:pt x="20805" y="17849"/>
                    <a:pt x="19742" y="16852"/>
                  </a:cubicBezTo>
                  <a:cubicBezTo>
                    <a:pt x="23486" y="14924"/>
                    <a:pt x="25835" y="11623"/>
                    <a:pt x="25502" y="8145"/>
                  </a:cubicBezTo>
                  <a:cubicBezTo>
                    <a:pt x="25074" y="3435"/>
                    <a:pt x="19955" y="1"/>
                    <a:pt x="1377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3" name="Google Shape;1813;p55"/>
            <p:cNvSpPr/>
            <p:nvPr/>
          </p:nvSpPr>
          <p:spPr>
            <a:xfrm>
              <a:off x="2013249" y="1665440"/>
              <a:ext cx="224657" cy="410361"/>
            </a:xfrm>
            <a:custGeom>
              <a:avLst/>
              <a:gdLst/>
              <a:ahLst/>
              <a:cxnLst/>
              <a:rect l="l" t="t" r="r" b="b"/>
              <a:pathLst>
                <a:path w="6471" h="11820" extrusionOk="0">
                  <a:moveTo>
                    <a:pt x="3662" y="1"/>
                  </a:moveTo>
                  <a:cubicBezTo>
                    <a:pt x="3388" y="1"/>
                    <a:pt x="3099" y="33"/>
                    <a:pt x="2792" y="99"/>
                  </a:cubicBezTo>
                  <a:cubicBezTo>
                    <a:pt x="2261" y="187"/>
                    <a:pt x="1773" y="365"/>
                    <a:pt x="1308" y="608"/>
                  </a:cubicBezTo>
                  <a:cubicBezTo>
                    <a:pt x="865" y="852"/>
                    <a:pt x="422" y="1162"/>
                    <a:pt x="1" y="1539"/>
                  </a:cubicBezTo>
                  <a:lnTo>
                    <a:pt x="289" y="2957"/>
                  </a:lnTo>
                  <a:cubicBezTo>
                    <a:pt x="710" y="2514"/>
                    <a:pt x="1131" y="2181"/>
                    <a:pt x="1552" y="1915"/>
                  </a:cubicBezTo>
                  <a:cubicBezTo>
                    <a:pt x="1950" y="1650"/>
                    <a:pt x="2371" y="1472"/>
                    <a:pt x="2770" y="1384"/>
                  </a:cubicBezTo>
                  <a:cubicBezTo>
                    <a:pt x="2951" y="1348"/>
                    <a:pt x="3119" y="1330"/>
                    <a:pt x="3279" y="1330"/>
                  </a:cubicBezTo>
                  <a:cubicBezTo>
                    <a:pt x="3608" y="1330"/>
                    <a:pt x="3897" y="1404"/>
                    <a:pt x="4166" y="1539"/>
                  </a:cubicBezTo>
                  <a:cubicBezTo>
                    <a:pt x="4543" y="1760"/>
                    <a:pt x="4786" y="2093"/>
                    <a:pt x="4875" y="2536"/>
                  </a:cubicBezTo>
                  <a:cubicBezTo>
                    <a:pt x="4919" y="2780"/>
                    <a:pt x="4919" y="3023"/>
                    <a:pt x="4831" y="3289"/>
                  </a:cubicBezTo>
                  <a:cubicBezTo>
                    <a:pt x="4742" y="3555"/>
                    <a:pt x="4587" y="3843"/>
                    <a:pt x="4365" y="4175"/>
                  </a:cubicBezTo>
                  <a:lnTo>
                    <a:pt x="3811" y="4995"/>
                  </a:lnTo>
                  <a:cubicBezTo>
                    <a:pt x="3435" y="5505"/>
                    <a:pt x="3213" y="5948"/>
                    <a:pt x="3147" y="6302"/>
                  </a:cubicBezTo>
                  <a:cubicBezTo>
                    <a:pt x="3080" y="6657"/>
                    <a:pt x="3080" y="7100"/>
                    <a:pt x="3191" y="7610"/>
                  </a:cubicBezTo>
                  <a:lnTo>
                    <a:pt x="3413" y="8784"/>
                  </a:lnTo>
                  <a:lnTo>
                    <a:pt x="4853" y="8474"/>
                  </a:lnTo>
                  <a:lnTo>
                    <a:pt x="4676" y="7543"/>
                  </a:lnTo>
                  <a:cubicBezTo>
                    <a:pt x="4631" y="7299"/>
                    <a:pt x="4587" y="7078"/>
                    <a:pt x="4587" y="6923"/>
                  </a:cubicBezTo>
                  <a:cubicBezTo>
                    <a:pt x="4565" y="6768"/>
                    <a:pt x="4565" y="6635"/>
                    <a:pt x="4565" y="6524"/>
                  </a:cubicBezTo>
                  <a:cubicBezTo>
                    <a:pt x="4587" y="6391"/>
                    <a:pt x="4631" y="6258"/>
                    <a:pt x="4698" y="6103"/>
                  </a:cubicBezTo>
                  <a:cubicBezTo>
                    <a:pt x="4764" y="5948"/>
                    <a:pt x="4897" y="5726"/>
                    <a:pt x="5097" y="5438"/>
                  </a:cubicBezTo>
                  <a:lnTo>
                    <a:pt x="5628" y="4663"/>
                  </a:lnTo>
                  <a:cubicBezTo>
                    <a:pt x="5983" y="4131"/>
                    <a:pt x="6227" y="3688"/>
                    <a:pt x="6337" y="3311"/>
                  </a:cubicBezTo>
                  <a:cubicBezTo>
                    <a:pt x="6448" y="2912"/>
                    <a:pt x="6470" y="2536"/>
                    <a:pt x="6404" y="2159"/>
                  </a:cubicBezTo>
                  <a:cubicBezTo>
                    <a:pt x="6249" y="1339"/>
                    <a:pt x="5828" y="763"/>
                    <a:pt x="5163" y="387"/>
                  </a:cubicBezTo>
                  <a:cubicBezTo>
                    <a:pt x="4717" y="134"/>
                    <a:pt x="4221" y="1"/>
                    <a:pt x="3662" y="1"/>
                  </a:cubicBezTo>
                  <a:close/>
                  <a:moveTo>
                    <a:pt x="5141" y="9581"/>
                  </a:moveTo>
                  <a:lnTo>
                    <a:pt x="3590" y="9892"/>
                  </a:lnTo>
                  <a:lnTo>
                    <a:pt x="3989" y="11819"/>
                  </a:lnTo>
                  <a:lnTo>
                    <a:pt x="5518" y="11509"/>
                  </a:lnTo>
                  <a:lnTo>
                    <a:pt x="5141" y="958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4" name="Google Shape;1814;p55"/>
            <p:cNvSpPr/>
            <p:nvPr/>
          </p:nvSpPr>
          <p:spPr>
            <a:xfrm>
              <a:off x="1762476" y="1786677"/>
              <a:ext cx="177719" cy="339884"/>
            </a:xfrm>
            <a:custGeom>
              <a:avLst/>
              <a:gdLst/>
              <a:ahLst/>
              <a:cxnLst/>
              <a:rect l="l" t="t" r="r" b="b"/>
              <a:pathLst>
                <a:path w="5119" h="9790" extrusionOk="0">
                  <a:moveTo>
                    <a:pt x="2045" y="1"/>
                  </a:moveTo>
                  <a:cubicBezTo>
                    <a:pt x="1864" y="1"/>
                    <a:pt x="1684" y="13"/>
                    <a:pt x="1507" y="41"/>
                  </a:cubicBezTo>
                  <a:cubicBezTo>
                    <a:pt x="1064" y="85"/>
                    <a:pt x="643" y="196"/>
                    <a:pt x="200" y="373"/>
                  </a:cubicBezTo>
                  <a:lnTo>
                    <a:pt x="1" y="1570"/>
                  </a:lnTo>
                  <a:cubicBezTo>
                    <a:pt x="444" y="1348"/>
                    <a:pt x="887" y="1193"/>
                    <a:pt x="1286" y="1104"/>
                  </a:cubicBezTo>
                  <a:cubicBezTo>
                    <a:pt x="1517" y="1066"/>
                    <a:pt x="1742" y="1042"/>
                    <a:pt x="1954" y="1042"/>
                  </a:cubicBezTo>
                  <a:cubicBezTo>
                    <a:pt x="2107" y="1042"/>
                    <a:pt x="2254" y="1054"/>
                    <a:pt x="2394" y="1082"/>
                  </a:cubicBezTo>
                  <a:cubicBezTo>
                    <a:pt x="2859" y="1149"/>
                    <a:pt x="3213" y="1326"/>
                    <a:pt x="3435" y="1614"/>
                  </a:cubicBezTo>
                  <a:cubicBezTo>
                    <a:pt x="3679" y="1902"/>
                    <a:pt x="3767" y="2212"/>
                    <a:pt x="3701" y="2589"/>
                  </a:cubicBezTo>
                  <a:cubicBezTo>
                    <a:pt x="3679" y="2810"/>
                    <a:pt x="3568" y="3010"/>
                    <a:pt x="3435" y="3187"/>
                  </a:cubicBezTo>
                  <a:cubicBezTo>
                    <a:pt x="3302" y="3364"/>
                    <a:pt x="3080" y="3542"/>
                    <a:pt x="2814" y="3719"/>
                  </a:cubicBezTo>
                  <a:lnTo>
                    <a:pt x="2128" y="4206"/>
                  </a:lnTo>
                  <a:cubicBezTo>
                    <a:pt x="1685" y="4494"/>
                    <a:pt x="1396" y="4782"/>
                    <a:pt x="1219" y="5026"/>
                  </a:cubicBezTo>
                  <a:cubicBezTo>
                    <a:pt x="1064" y="5292"/>
                    <a:pt x="931" y="5624"/>
                    <a:pt x="865" y="6045"/>
                  </a:cubicBezTo>
                  <a:lnTo>
                    <a:pt x="710" y="7042"/>
                  </a:lnTo>
                  <a:lnTo>
                    <a:pt x="1906" y="7242"/>
                  </a:lnTo>
                  <a:lnTo>
                    <a:pt x="2039" y="6466"/>
                  </a:lnTo>
                  <a:cubicBezTo>
                    <a:pt x="2083" y="6245"/>
                    <a:pt x="2128" y="6067"/>
                    <a:pt x="2150" y="5934"/>
                  </a:cubicBezTo>
                  <a:cubicBezTo>
                    <a:pt x="2194" y="5824"/>
                    <a:pt x="2216" y="5713"/>
                    <a:pt x="2261" y="5624"/>
                  </a:cubicBezTo>
                  <a:cubicBezTo>
                    <a:pt x="2327" y="5513"/>
                    <a:pt x="2394" y="5425"/>
                    <a:pt x="2482" y="5336"/>
                  </a:cubicBezTo>
                  <a:cubicBezTo>
                    <a:pt x="2593" y="5225"/>
                    <a:pt x="2770" y="5092"/>
                    <a:pt x="2992" y="4937"/>
                  </a:cubicBezTo>
                  <a:lnTo>
                    <a:pt x="3656" y="4472"/>
                  </a:lnTo>
                  <a:cubicBezTo>
                    <a:pt x="4100" y="4184"/>
                    <a:pt x="4410" y="3896"/>
                    <a:pt x="4609" y="3630"/>
                  </a:cubicBezTo>
                  <a:cubicBezTo>
                    <a:pt x="4831" y="3364"/>
                    <a:pt x="4942" y="3076"/>
                    <a:pt x="5008" y="2744"/>
                  </a:cubicBezTo>
                  <a:cubicBezTo>
                    <a:pt x="5119" y="2079"/>
                    <a:pt x="4964" y="1503"/>
                    <a:pt x="4565" y="1016"/>
                  </a:cubicBezTo>
                  <a:cubicBezTo>
                    <a:pt x="4166" y="506"/>
                    <a:pt x="3590" y="196"/>
                    <a:pt x="2792" y="63"/>
                  </a:cubicBezTo>
                  <a:cubicBezTo>
                    <a:pt x="2548" y="24"/>
                    <a:pt x="2296" y="1"/>
                    <a:pt x="2045" y="1"/>
                  </a:cubicBezTo>
                  <a:close/>
                  <a:moveTo>
                    <a:pt x="510" y="7951"/>
                  </a:moveTo>
                  <a:lnTo>
                    <a:pt x="222" y="9568"/>
                  </a:lnTo>
                  <a:lnTo>
                    <a:pt x="1507" y="9790"/>
                  </a:lnTo>
                  <a:lnTo>
                    <a:pt x="1795" y="8172"/>
                  </a:lnTo>
                  <a:lnTo>
                    <a:pt x="510" y="795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5" name="Google Shape;1815;p55"/>
            <p:cNvSpPr/>
            <p:nvPr/>
          </p:nvSpPr>
          <p:spPr>
            <a:xfrm>
              <a:off x="2731718" y="3935000"/>
              <a:ext cx="1583083" cy="1208447"/>
            </a:xfrm>
            <a:custGeom>
              <a:avLst/>
              <a:gdLst/>
              <a:ahLst/>
              <a:cxnLst/>
              <a:rect l="l" t="t" r="r" b="b"/>
              <a:pathLst>
                <a:path w="45599" h="34808" extrusionOk="0">
                  <a:moveTo>
                    <a:pt x="29513" y="1"/>
                  </a:moveTo>
                  <a:cubicBezTo>
                    <a:pt x="29513" y="1"/>
                    <a:pt x="4321" y="15621"/>
                    <a:pt x="3235" y="18080"/>
                  </a:cubicBezTo>
                  <a:cubicBezTo>
                    <a:pt x="2172" y="20539"/>
                    <a:pt x="1" y="34808"/>
                    <a:pt x="1" y="34808"/>
                  </a:cubicBezTo>
                  <a:lnTo>
                    <a:pt x="45598" y="34808"/>
                  </a:lnTo>
                  <a:cubicBezTo>
                    <a:pt x="45598" y="34808"/>
                    <a:pt x="42652" y="10193"/>
                    <a:pt x="39550" y="7733"/>
                  </a:cubicBezTo>
                  <a:cubicBezTo>
                    <a:pt x="36448" y="5252"/>
                    <a:pt x="29513" y="1"/>
                    <a:pt x="2951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6" name="Google Shape;1816;p55"/>
            <p:cNvSpPr/>
            <p:nvPr/>
          </p:nvSpPr>
          <p:spPr>
            <a:xfrm>
              <a:off x="2145562" y="4111162"/>
              <a:ext cx="450807" cy="1032290"/>
            </a:xfrm>
            <a:custGeom>
              <a:avLst/>
              <a:gdLst/>
              <a:ahLst/>
              <a:cxnLst/>
              <a:rect l="l" t="t" r="r" b="b"/>
              <a:pathLst>
                <a:path w="12985" h="29734" extrusionOk="0">
                  <a:moveTo>
                    <a:pt x="12076" y="0"/>
                  </a:moveTo>
                  <a:lnTo>
                    <a:pt x="10170" y="133"/>
                  </a:lnTo>
                  <a:lnTo>
                    <a:pt x="6891" y="377"/>
                  </a:lnTo>
                  <a:cubicBezTo>
                    <a:pt x="6891" y="377"/>
                    <a:pt x="5540" y="1950"/>
                    <a:pt x="4853" y="2659"/>
                  </a:cubicBezTo>
                  <a:cubicBezTo>
                    <a:pt x="4144" y="3368"/>
                    <a:pt x="4853" y="4277"/>
                    <a:pt x="4853" y="4277"/>
                  </a:cubicBezTo>
                  <a:cubicBezTo>
                    <a:pt x="4853" y="4277"/>
                    <a:pt x="2881" y="4609"/>
                    <a:pt x="2083" y="5074"/>
                  </a:cubicBezTo>
                  <a:cubicBezTo>
                    <a:pt x="1263" y="5539"/>
                    <a:pt x="2083" y="7844"/>
                    <a:pt x="2083" y="7844"/>
                  </a:cubicBezTo>
                  <a:cubicBezTo>
                    <a:pt x="2083" y="7844"/>
                    <a:pt x="1153" y="8176"/>
                    <a:pt x="577" y="8774"/>
                  </a:cubicBezTo>
                  <a:cubicBezTo>
                    <a:pt x="0" y="9350"/>
                    <a:pt x="887" y="10746"/>
                    <a:pt x="887" y="10746"/>
                  </a:cubicBezTo>
                  <a:cubicBezTo>
                    <a:pt x="887" y="10746"/>
                    <a:pt x="709" y="10990"/>
                    <a:pt x="444" y="11765"/>
                  </a:cubicBezTo>
                  <a:cubicBezTo>
                    <a:pt x="421" y="11876"/>
                    <a:pt x="355" y="11987"/>
                    <a:pt x="333" y="12120"/>
                  </a:cubicBezTo>
                  <a:cubicBezTo>
                    <a:pt x="0" y="13183"/>
                    <a:pt x="2083" y="17459"/>
                    <a:pt x="3457" y="18855"/>
                  </a:cubicBezTo>
                  <a:lnTo>
                    <a:pt x="3878" y="29734"/>
                  </a:lnTo>
                  <a:lnTo>
                    <a:pt x="12984" y="29734"/>
                  </a:lnTo>
                  <a:lnTo>
                    <a:pt x="1207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7" name="Google Shape;1817;p55"/>
            <p:cNvSpPr/>
            <p:nvPr/>
          </p:nvSpPr>
          <p:spPr>
            <a:xfrm>
              <a:off x="1969399" y="2593470"/>
              <a:ext cx="1604608" cy="1684597"/>
            </a:xfrm>
            <a:custGeom>
              <a:avLst/>
              <a:gdLst/>
              <a:ahLst/>
              <a:cxnLst/>
              <a:rect l="l" t="t" r="r" b="b"/>
              <a:pathLst>
                <a:path w="46219" h="48523" extrusionOk="0">
                  <a:moveTo>
                    <a:pt x="40325" y="0"/>
                  </a:moveTo>
                  <a:cubicBezTo>
                    <a:pt x="15931" y="1086"/>
                    <a:pt x="1" y="11433"/>
                    <a:pt x="1" y="11433"/>
                  </a:cubicBezTo>
                  <a:lnTo>
                    <a:pt x="1" y="17238"/>
                  </a:lnTo>
                  <a:cubicBezTo>
                    <a:pt x="1" y="17637"/>
                    <a:pt x="200" y="18035"/>
                    <a:pt x="555" y="18279"/>
                  </a:cubicBezTo>
                  <a:lnTo>
                    <a:pt x="2947" y="19919"/>
                  </a:lnTo>
                  <a:lnTo>
                    <a:pt x="1397" y="31041"/>
                  </a:lnTo>
                  <a:lnTo>
                    <a:pt x="6648" y="30753"/>
                  </a:lnTo>
                  <a:lnTo>
                    <a:pt x="12696" y="45731"/>
                  </a:lnTo>
                  <a:lnTo>
                    <a:pt x="23176" y="40945"/>
                  </a:lnTo>
                  <a:lnTo>
                    <a:pt x="25879" y="48522"/>
                  </a:lnTo>
                  <a:lnTo>
                    <a:pt x="46219" y="33966"/>
                  </a:lnTo>
                  <a:lnTo>
                    <a:pt x="41566" y="24704"/>
                  </a:lnTo>
                  <a:cubicBezTo>
                    <a:pt x="46197" y="14136"/>
                    <a:pt x="40325" y="0"/>
                    <a:pt x="4032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8" name="Google Shape;1818;p55"/>
            <p:cNvSpPr/>
            <p:nvPr/>
          </p:nvSpPr>
          <p:spPr>
            <a:xfrm>
              <a:off x="2330196" y="4006069"/>
              <a:ext cx="377692" cy="722784"/>
            </a:xfrm>
            <a:custGeom>
              <a:avLst/>
              <a:gdLst/>
              <a:ahLst/>
              <a:cxnLst/>
              <a:rect l="l" t="t" r="r" b="b"/>
              <a:pathLst>
                <a:path w="10879" h="20819" extrusionOk="0">
                  <a:moveTo>
                    <a:pt x="8466" y="0"/>
                  </a:moveTo>
                  <a:cubicBezTo>
                    <a:pt x="7860" y="0"/>
                    <a:pt x="7298" y="324"/>
                    <a:pt x="7001" y="878"/>
                  </a:cubicBezTo>
                  <a:cubicBezTo>
                    <a:pt x="6447" y="1964"/>
                    <a:pt x="5561" y="3847"/>
                    <a:pt x="4653" y="6196"/>
                  </a:cubicBezTo>
                  <a:cubicBezTo>
                    <a:pt x="4675" y="6240"/>
                    <a:pt x="0" y="19778"/>
                    <a:pt x="7334" y="20819"/>
                  </a:cubicBezTo>
                  <a:cubicBezTo>
                    <a:pt x="7334" y="20819"/>
                    <a:pt x="10879" y="14371"/>
                    <a:pt x="8885" y="11691"/>
                  </a:cubicBezTo>
                  <a:cubicBezTo>
                    <a:pt x="7666" y="10051"/>
                    <a:pt x="9416" y="4866"/>
                    <a:pt x="9993" y="1920"/>
                  </a:cubicBezTo>
                  <a:cubicBezTo>
                    <a:pt x="10170" y="1033"/>
                    <a:pt x="9572" y="191"/>
                    <a:pt x="8685" y="14"/>
                  </a:cubicBezTo>
                  <a:cubicBezTo>
                    <a:pt x="8612" y="5"/>
                    <a:pt x="8538" y="0"/>
                    <a:pt x="846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9" name="Google Shape;1819;p55"/>
            <p:cNvSpPr/>
            <p:nvPr/>
          </p:nvSpPr>
          <p:spPr>
            <a:xfrm>
              <a:off x="2807092" y="3726549"/>
              <a:ext cx="1083880" cy="836171"/>
            </a:xfrm>
            <a:custGeom>
              <a:avLst/>
              <a:gdLst/>
              <a:ahLst/>
              <a:cxnLst/>
              <a:rect l="l" t="t" r="r" b="b"/>
              <a:pathLst>
                <a:path w="31220" h="24085" extrusionOk="0">
                  <a:moveTo>
                    <a:pt x="23952" y="0"/>
                  </a:moveTo>
                  <a:lnTo>
                    <a:pt x="1" y="17127"/>
                  </a:lnTo>
                  <a:lnTo>
                    <a:pt x="6803" y="24084"/>
                  </a:lnTo>
                  <a:lnTo>
                    <a:pt x="31219" y="6780"/>
                  </a:lnTo>
                  <a:lnTo>
                    <a:pt x="239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0" name="Google Shape;1820;p55"/>
            <p:cNvSpPr/>
            <p:nvPr/>
          </p:nvSpPr>
          <p:spPr>
            <a:xfrm>
              <a:off x="2807092" y="4321175"/>
              <a:ext cx="149285" cy="241564"/>
            </a:xfrm>
            <a:custGeom>
              <a:avLst/>
              <a:gdLst/>
              <a:ahLst/>
              <a:cxnLst/>
              <a:rect l="l" t="t" r="r" b="b"/>
              <a:pathLst>
                <a:path w="4300" h="6958" extrusionOk="0">
                  <a:moveTo>
                    <a:pt x="1" y="0"/>
                  </a:moveTo>
                  <a:lnTo>
                    <a:pt x="1087" y="6957"/>
                  </a:lnTo>
                  <a:lnTo>
                    <a:pt x="4299" y="4387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1" name="Google Shape;1821;p55"/>
            <p:cNvSpPr/>
            <p:nvPr/>
          </p:nvSpPr>
          <p:spPr>
            <a:xfrm>
              <a:off x="3427897" y="4285762"/>
              <a:ext cx="839990" cy="857696"/>
            </a:xfrm>
            <a:custGeom>
              <a:avLst/>
              <a:gdLst/>
              <a:ahLst/>
              <a:cxnLst/>
              <a:rect l="l" t="t" r="r" b="b"/>
              <a:pathLst>
                <a:path w="24195" h="24705" fill="none" extrusionOk="0">
                  <a:moveTo>
                    <a:pt x="1174" y="24705"/>
                  </a:moveTo>
                  <a:cubicBezTo>
                    <a:pt x="931" y="20783"/>
                    <a:pt x="377" y="16596"/>
                    <a:pt x="89" y="12652"/>
                  </a:cubicBezTo>
                  <a:cubicBezTo>
                    <a:pt x="44" y="11965"/>
                    <a:pt x="0" y="11278"/>
                    <a:pt x="177" y="10636"/>
                  </a:cubicBezTo>
                  <a:cubicBezTo>
                    <a:pt x="399" y="9772"/>
                    <a:pt x="931" y="9041"/>
                    <a:pt x="1485" y="8332"/>
                  </a:cubicBezTo>
                  <a:cubicBezTo>
                    <a:pt x="3922" y="5208"/>
                    <a:pt x="6315" y="1020"/>
                    <a:pt x="9904" y="1"/>
                  </a:cubicBezTo>
                  <a:cubicBezTo>
                    <a:pt x="13161" y="666"/>
                    <a:pt x="17127" y="1840"/>
                    <a:pt x="18922" y="4632"/>
                  </a:cubicBezTo>
                  <a:cubicBezTo>
                    <a:pt x="19453" y="5451"/>
                    <a:pt x="19786" y="6426"/>
                    <a:pt x="20118" y="7357"/>
                  </a:cubicBezTo>
                  <a:cubicBezTo>
                    <a:pt x="21979" y="12829"/>
                    <a:pt x="22644" y="18590"/>
                    <a:pt x="24195" y="24683"/>
                  </a:cubicBezTo>
                </a:path>
              </a:pathLst>
            </a:custGeom>
            <a:noFill/>
            <a:ln w="7200" cap="flat" cmpd="sng">
              <a:solidFill>
                <a:schemeClr val="accent3"/>
              </a:solidFill>
              <a:prstDash val="solid"/>
              <a:miter lim="2215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2" name="Google Shape;1822;p55"/>
            <p:cNvSpPr/>
            <p:nvPr/>
          </p:nvSpPr>
          <p:spPr>
            <a:xfrm>
              <a:off x="2839415" y="4508865"/>
              <a:ext cx="72351" cy="634601"/>
            </a:xfrm>
            <a:custGeom>
              <a:avLst/>
              <a:gdLst/>
              <a:ahLst/>
              <a:cxnLst/>
              <a:rect l="l" t="t" r="r" b="b"/>
              <a:pathLst>
                <a:path w="2084" h="18279" fill="none" extrusionOk="0">
                  <a:moveTo>
                    <a:pt x="2083" y="0"/>
                  </a:moveTo>
                  <a:cubicBezTo>
                    <a:pt x="2083" y="0"/>
                    <a:pt x="554" y="8708"/>
                    <a:pt x="0" y="18279"/>
                  </a:cubicBezTo>
                </a:path>
              </a:pathLst>
            </a:custGeom>
            <a:noFill/>
            <a:ln w="7200" cap="flat" cmpd="sng">
              <a:solidFill>
                <a:schemeClr val="accent3"/>
              </a:solidFill>
              <a:prstDash val="solid"/>
              <a:miter lim="2215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3" name="Google Shape;1823;p55"/>
            <p:cNvSpPr/>
            <p:nvPr/>
          </p:nvSpPr>
          <p:spPr>
            <a:xfrm>
              <a:off x="2553264" y="4049432"/>
              <a:ext cx="106965" cy="94570"/>
            </a:xfrm>
            <a:custGeom>
              <a:avLst/>
              <a:gdLst/>
              <a:ahLst/>
              <a:cxnLst/>
              <a:rect l="l" t="t" r="r" b="b"/>
              <a:pathLst>
                <a:path w="3081" h="2724" extrusionOk="0">
                  <a:moveTo>
                    <a:pt x="1498" y="0"/>
                  </a:moveTo>
                  <a:cubicBezTo>
                    <a:pt x="1261" y="0"/>
                    <a:pt x="1108" y="28"/>
                    <a:pt x="1108" y="28"/>
                  </a:cubicBezTo>
                  <a:cubicBezTo>
                    <a:pt x="1108" y="28"/>
                    <a:pt x="0" y="2487"/>
                    <a:pt x="1551" y="2709"/>
                  </a:cubicBezTo>
                  <a:cubicBezTo>
                    <a:pt x="1609" y="2719"/>
                    <a:pt x="1665" y="2723"/>
                    <a:pt x="1718" y="2723"/>
                  </a:cubicBezTo>
                  <a:cubicBezTo>
                    <a:pt x="2898" y="2723"/>
                    <a:pt x="3080" y="493"/>
                    <a:pt x="3080" y="493"/>
                  </a:cubicBezTo>
                  <a:cubicBezTo>
                    <a:pt x="2526" y="78"/>
                    <a:pt x="1894" y="0"/>
                    <a:pt x="149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" name="Google Shape;165;p28">
            <a:extLst>
              <a:ext uri="{FF2B5EF4-FFF2-40B4-BE49-F238E27FC236}">
                <a16:creationId xmlns:a16="http://schemas.microsoft.com/office/drawing/2014/main" id="{97BFCD53-7B55-4E6D-A269-8ECCF16AF300}"/>
              </a:ext>
            </a:extLst>
          </p:cNvPr>
          <p:cNvSpPr txBox="1">
            <a:spLocks/>
          </p:cNvSpPr>
          <p:nvPr/>
        </p:nvSpPr>
        <p:spPr>
          <a:xfrm>
            <a:off x="5081078" y="1005549"/>
            <a:ext cx="28395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hr-HR" dirty="0"/>
              <a:t>Bazično vjerovanje</a:t>
            </a:r>
          </a:p>
        </p:txBody>
      </p:sp>
      <p:sp>
        <p:nvSpPr>
          <p:cNvPr id="35" name="Google Shape;165;p28">
            <a:extLst>
              <a:ext uri="{FF2B5EF4-FFF2-40B4-BE49-F238E27FC236}">
                <a16:creationId xmlns:a16="http://schemas.microsoft.com/office/drawing/2014/main" id="{498F9810-CA35-427F-95F4-079DB39B216C}"/>
              </a:ext>
            </a:extLst>
          </p:cNvPr>
          <p:cNvSpPr txBox="1">
            <a:spLocks/>
          </p:cNvSpPr>
          <p:nvPr/>
        </p:nvSpPr>
        <p:spPr>
          <a:xfrm>
            <a:off x="4932484" y="694741"/>
            <a:ext cx="28395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hr-HR" dirty="0"/>
              <a:t>Relevantni podaci iz djetinjstva</a:t>
            </a:r>
          </a:p>
          <a:p>
            <a:endParaRPr lang="hr-HR" dirty="0"/>
          </a:p>
        </p:txBody>
      </p:sp>
      <p:sp>
        <p:nvSpPr>
          <p:cNvPr id="36" name="Google Shape;165;p28">
            <a:extLst>
              <a:ext uri="{FF2B5EF4-FFF2-40B4-BE49-F238E27FC236}">
                <a16:creationId xmlns:a16="http://schemas.microsoft.com/office/drawing/2014/main" id="{C3D8EEC7-D3BC-4DDF-8CCC-416605ED2340}"/>
              </a:ext>
            </a:extLst>
          </p:cNvPr>
          <p:cNvSpPr txBox="1">
            <a:spLocks/>
          </p:cNvSpPr>
          <p:nvPr/>
        </p:nvSpPr>
        <p:spPr>
          <a:xfrm>
            <a:off x="4021851" y="2055073"/>
            <a:ext cx="4608124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hr-HR" dirty="0"/>
              <a:t>Kompenzacijska strategija/e</a:t>
            </a:r>
          </a:p>
        </p:txBody>
      </p:sp>
      <p:sp>
        <p:nvSpPr>
          <p:cNvPr id="37" name="Google Shape;165;p28">
            <a:extLst>
              <a:ext uri="{FF2B5EF4-FFF2-40B4-BE49-F238E27FC236}">
                <a16:creationId xmlns:a16="http://schemas.microsoft.com/office/drawing/2014/main" id="{CD8E6306-4337-425D-98AC-DC81CE5F4E17}"/>
              </a:ext>
            </a:extLst>
          </p:cNvPr>
          <p:cNvSpPr txBox="1">
            <a:spLocks/>
          </p:cNvSpPr>
          <p:nvPr/>
        </p:nvSpPr>
        <p:spPr>
          <a:xfrm>
            <a:off x="2919204" y="1591700"/>
            <a:ext cx="6585893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hr-HR" b="1" dirty="0">
                <a:solidFill>
                  <a:schemeClr val="accent1"/>
                </a:solidFill>
              </a:rPr>
              <a:t>POSREDUJUĆA VJEROVANJA: </a:t>
            </a:r>
            <a:r>
              <a:rPr lang="hr-HR" b="1" dirty="0" err="1">
                <a:solidFill>
                  <a:schemeClr val="accent1"/>
                </a:solidFill>
              </a:rPr>
              <a:t>Kondicionirane</a:t>
            </a:r>
            <a:r>
              <a:rPr lang="hr-HR" b="1" dirty="0">
                <a:solidFill>
                  <a:schemeClr val="accent1"/>
                </a:solidFill>
              </a:rPr>
              <a:t> pretpostavke/vjerovanja/pravila</a:t>
            </a:r>
          </a:p>
        </p:txBody>
      </p:sp>
      <p:sp>
        <p:nvSpPr>
          <p:cNvPr id="48" name="Google Shape;165;p28">
            <a:extLst>
              <a:ext uri="{FF2B5EF4-FFF2-40B4-BE49-F238E27FC236}">
                <a16:creationId xmlns:a16="http://schemas.microsoft.com/office/drawing/2014/main" id="{445183D8-2E1C-4B31-87B1-784531C9E935}"/>
              </a:ext>
            </a:extLst>
          </p:cNvPr>
          <p:cNvSpPr txBox="1">
            <a:spLocks/>
          </p:cNvSpPr>
          <p:nvPr/>
        </p:nvSpPr>
        <p:spPr>
          <a:xfrm>
            <a:off x="4048172" y="2594329"/>
            <a:ext cx="4608124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hr-HR" dirty="0"/>
              <a:t>Situacija 1</a:t>
            </a:r>
          </a:p>
        </p:txBody>
      </p:sp>
      <p:sp>
        <p:nvSpPr>
          <p:cNvPr id="49" name="Google Shape;165;p28">
            <a:extLst>
              <a:ext uri="{FF2B5EF4-FFF2-40B4-BE49-F238E27FC236}">
                <a16:creationId xmlns:a16="http://schemas.microsoft.com/office/drawing/2014/main" id="{EE8A1A47-CC41-4FE7-AAAE-28DBCC3853CF}"/>
              </a:ext>
            </a:extLst>
          </p:cNvPr>
          <p:cNvSpPr txBox="1">
            <a:spLocks/>
          </p:cNvSpPr>
          <p:nvPr/>
        </p:nvSpPr>
        <p:spPr>
          <a:xfrm>
            <a:off x="4048172" y="3001910"/>
            <a:ext cx="4608124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hr-HR" dirty="0"/>
              <a:t>Automatske misli</a:t>
            </a:r>
          </a:p>
        </p:txBody>
      </p:sp>
      <p:sp>
        <p:nvSpPr>
          <p:cNvPr id="50" name="Google Shape;165;p28">
            <a:extLst>
              <a:ext uri="{FF2B5EF4-FFF2-40B4-BE49-F238E27FC236}">
                <a16:creationId xmlns:a16="http://schemas.microsoft.com/office/drawing/2014/main" id="{6E156E06-EC44-403E-BB57-D9359C62D8C6}"/>
              </a:ext>
            </a:extLst>
          </p:cNvPr>
          <p:cNvSpPr txBox="1">
            <a:spLocks/>
          </p:cNvSpPr>
          <p:nvPr/>
        </p:nvSpPr>
        <p:spPr>
          <a:xfrm>
            <a:off x="4077201" y="3462149"/>
            <a:ext cx="4608124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hr-HR" dirty="0"/>
              <a:t>Značenje AM</a:t>
            </a:r>
          </a:p>
        </p:txBody>
      </p:sp>
      <p:sp>
        <p:nvSpPr>
          <p:cNvPr id="51" name="Google Shape;165;p28">
            <a:extLst>
              <a:ext uri="{FF2B5EF4-FFF2-40B4-BE49-F238E27FC236}">
                <a16:creationId xmlns:a16="http://schemas.microsoft.com/office/drawing/2014/main" id="{0DEBDDB0-D993-4B15-8C81-54FB282155DF}"/>
              </a:ext>
            </a:extLst>
          </p:cNvPr>
          <p:cNvSpPr txBox="1">
            <a:spLocks/>
          </p:cNvSpPr>
          <p:nvPr/>
        </p:nvSpPr>
        <p:spPr>
          <a:xfrm>
            <a:off x="4048172" y="3879716"/>
            <a:ext cx="4608124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hr-HR" dirty="0"/>
              <a:t>Emocija</a:t>
            </a:r>
          </a:p>
        </p:txBody>
      </p:sp>
      <p:sp>
        <p:nvSpPr>
          <p:cNvPr id="52" name="Google Shape;165;p28">
            <a:extLst>
              <a:ext uri="{FF2B5EF4-FFF2-40B4-BE49-F238E27FC236}">
                <a16:creationId xmlns:a16="http://schemas.microsoft.com/office/drawing/2014/main" id="{F8A84CE2-9996-4A48-BDB7-178FDC25A6F1}"/>
              </a:ext>
            </a:extLst>
          </p:cNvPr>
          <p:cNvSpPr txBox="1">
            <a:spLocks/>
          </p:cNvSpPr>
          <p:nvPr/>
        </p:nvSpPr>
        <p:spPr>
          <a:xfrm>
            <a:off x="4048172" y="4307777"/>
            <a:ext cx="4608124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hr-HR" dirty="0"/>
              <a:t>Ponašanje</a:t>
            </a:r>
          </a:p>
        </p:txBody>
      </p:sp>
      <p:sp>
        <p:nvSpPr>
          <p:cNvPr id="58" name="Google Shape;165;p28">
            <a:extLst>
              <a:ext uri="{FF2B5EF4-FFF2-40B4-BE49-F238E27FC236}">
                <a16:creationId xmlns:a16="http://schemas.microsoft.com/office/drawing/2014/main" id="{C69F0D33-96EB-4C4A-9E8A-63C017D15A21}"/>
              </a:ext>
            </a:extLst>
          </p:cNvPr>
          <p:cNvSpPr txBox="1">
            <a:spLocks/>
          </p:cNvSpPr>
          <p:nvPr/>
        </p:nvSpPr>
        <p:spPr>
          <a:xfrm>
            <a:off x="5767102" y="2594329"/>
            <a:ext cx="3253527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hr-HR" dirty="0"/>
              <a:t>Situacija 2</a:t>
            </a:r>
          </a:p>
        </p:txBody>
      </p:sp>
      <p:sp>
        <p:nvSpPr>
          <p:cNvPr id="59" name="Google Shape;165;p28">
            <a:extLst>
              <a:ext uri="{FF2B5EF4-FFF2-40B4-BE49-F238E27FC236}">
                <a16:creationId xmlns:a16="http://schemas.microsoft.com/office/drawing/2014/main" id="{49EBF3AA-A0D9-4176-A3A5-944C70A47C83}"/>
              </a:ext>
            </a:extLst>
          </p:cNvPr>
          <p:cNvSpPr txBox="1">
            <a:spLocks/>
          </p:cNvSpPr>
          <p:nvPr/>
        </p:nvSpPr>
        <p:spPr>
          <a:xfrm>
            <a:off x="5767102" y="3001910"/>
            <a:ext cx="3376898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hr-HR" dirty="0"/>
              <a:t>Automatske misli</a:t>
            </a:r>
          </a:p>
        </p:txBody>
      </p:sp>
      <p:sp>
        <p:nvSpPr>
          <p:cNvPr id="60" name="Google Shape;165;p28">
            <a:extLst>
              <a:ext uri="{FF2B5EF4-FFF2-40B4-BE49-F238E27FC236}">
                <a16:creationId xmlns:a16="http://schemas.microsoft.com/office/drawing/2014/main" id="{4D219D73-02F6-4A11-9395-0C3B9B79712F}"/>
              </a:ext>
            </a:extLst>
          </p:cNvPr>
          <p:cNvSpPr txBox="1">
            <a:spLocks/>
          </p:cNvSpPr>
          <p:nvPr/>
        </p:nvSpPr>
        <p:spPr>
          <a:xfrm>
            <a:off x="5752095" y="3484965"/>
            <a:ext cx="3253527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hr-HR" dirty="0"/>
              <a:t>Značenje AM</a:t>
            </a:r>
          </a:p>
        </p:txBody>
      </p:sp>
      <p:sp>
        <p:nvSpPr>
          <p:cNvPr id="61" name="Google Shape;165;p28">
            <a:extLst>
              <a:ext uri="{FF2B5EF4-FFF2-40B4-BE49-F238E27FC236}">
                <a16:creationId xmlns:a16="http://schemas.microsoft.com/office/drawing/2014/main" id="{BB4A3B00-85F4-45C3-A632-4259E6E1CABB}"/>
              </a:ext>
            </a:extLst>
          </p:cNvPr>
          <p:cNvSpPr txBox="1">
            <a:spLocks/>
          </p:cNvSpPr>
          <p:nvPr/>
        </p:nvSpPr>
        <p:spPr>
          <a:xfrm>
            <a:off x="5767102" y="3879716"/>
            <a:ext cx="3021298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hr-HR" dirty="0"/>
              <a:t>Emocija</a:t>
            </a:r>
          </a:p>
        </p:txBody>
      </p:sp>
      <p:sp>
        <p:nvSpPr>
          <p:cNvPr id="62" name="Google Shape;165;p28">
            <a:extLst>
              <a:ext uri="{FF2B5EF4-FFF2-40B4-BE49-F238E27FC236}">
                <a16:creationId xmlns:a16="http://schemas.microsoft.com/office/drawing/2014/main" id="{4AE8B0D0-DF76-4418-B938-76C1BCD172AF}"/>
              </a:ext>
            </a:extLst>
          </p:cNvPr>
          <p:cNvSpPr txBox="1">
            <a:spLocks/>
          </p:cNvSpPr>
          <p:nvPr/>
        </p:nvSpPr>
        <p:spPr>
          <a:xfrm>
            <a:off x="5767102" y="4307777"/>
            <a:ext cx="276021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hr-HR" dirty="0"/>
              <a:t>Ponašanje</a:t>
            </a:r>
          </a:p>
        </p:txBody>
      </p:sp>
      <p:sp>
        <p:nvSpPr>
          <p:cNvPr id="63" name="Google Shape;165;p28">
            <a:extLst>
              <a:ext uri="{FF2B5EF4-FFF2-40B4-BE49-F238E27FC236}">
                <a16:creationId xmlns:a16="http://schemas.microsoft.com/office/drawing/2014/main" id="{D5B2C692-FAC9-4BBD-B78A-0176E006AE5F}"/>
              </a:ext>
            </a:extLst>
          </p:cNvPr>
          <p:cNvSpPr txBox="1">
            <a:spLocks/>
          </p:cNvSpPr>
          <p:nvPr/>
        </p:nvSpPr>
        <p:spPr>
          <a:xfrm>
            <a:off x="7444173" y="2584347"/>
            <a:ext cx="1344227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hr-HR" dirty="0"/>
              <a:t>Situacija 3</a:t>
            </a:r>
          </a:p>
        </p:txBody>
      </p:sp>
      <p:sp>
        <p:nvSpPr>
          <p:cNvPr id="64" name="Google Shape;165;p28">
            <a:extLst>
              <a:ext uri="{FF2B5EF4-FFF2-40B4-BE49-F238E27FC236}">
                <a16:creationId xmlns:a16="http://schemas.microsoft.com/office/drawing/2014/main" id="{97D10ED5-EA4F-416E-B324-AFA76799DAD1}"/>
              </a:ext>
            </a:extLst>
          </p:cNvPr>
          <p:cNvSpPr txBox="1">
            <a:spLocks/>
          </p:cNvSpPr>
          <p:nvPr/>
        </p:nvSpPr>
        <p:spPr>
          <a:xfrm>
            <a:off x="7444173" y="2991928"/>
            <a:ext cx="164177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hr-HR" dirty="0"/>
              <a:t>Automatske misli</a:t>
            </a:r>
          </a:p>
        </p:txBody>
      </p:sp>
      <p:sp>
        <p:nvSpPr>
          <p:cNvPr id="65" name="Google Shape;165;p28">
            <a:extLst>
              <a:ext uri="{FF2B5EF4-FFF2-40B4-BE49-F238E27FC236}">
                <a16:creationId xmlns:a16="http://schemas.microsoft.com/office/drawing/2014/main" id="{57587DA2-0152-4ABC-B15C-86C87DB0A70D}"/>
              </a:ext>
            </a:extLst>
          </p:cNvPr>
          <p:cNvSpPr txBox="1">
            <a:spLocks/>
          </p:cNvSpPr>
          <p:nvPr/>
        </p:nvSpPr>
        <p:spPr>
          <a:xfrm>
            <a:off x="7444173" y="3431437"/>
            <a:ext cx="1576456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hr-HR" dirty="0"/>
              <a:t>Značenje AM</a:t>
            </a:r>
          </a:p>
        </p:txBody>
      </p:sp>
      <p:sp>
        <p:nvSpPr>
          <p:cNvPr id="66" name="Google Shape;165;p28">
            <a:extLst>
              <a:ext uri="{FF2B5EF4-FFF2-40B4-BE49-F238E27FC236}">
                <a16:creationId xmlns:a16="http://schemas.microsoft.com/office/drawing/2014/main" id="{E7E824AC-0A49-43F4-98C1-6607F62B5CDB}"/>
              </a:ext>
            </a:extLst>
          </p:cNvPr>
          <p:cNvSpPr txBox="1">
            <a:spLocks/>
          </p:cNvSpPr>
          <p:nvPr/>
        </p:nvSpPr>
        <p:spPr>
          <a:xfrm>
            <a:off x="7444173" y="3869734"/>
            <a:ext cx="1344227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hr-HR" dirty="0"/>
              <a:t>Emocija</a:t>
            </a:r>
          </a:p>
        </p:txBody>
      </p:sp>
      <p:sp>
        <p:nvSpPr>
          <p:cNvPr id="67" name="Google Shape;165;p28">
            <a:extLst>
              <a:ext uri="{FF2B5EF4-FFF2-40B4-BE49-F238E27FC236}">
                <a16:creationId xmlns:a16="http://schemas.microsoft.com/office/drawing/2014/main" id="{76276088-8B4A-46A5-91BC-27146BAE3F77}"/>
              </a:ext>
            </a:extLst>
          </p:cNvPr>
          <p:cNvSpPr txBox="1">
            <a:spLocks/>
          </p:cNvSpPr>
          <p:nvPr/>
        </p:nvSpPr>
        <p:spPr>
          <a:xfrm>
            <a:off x="7444173" y="4297795"/>
            <a:ext cx="1212123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hr-HR" dirty="0"/>
              <a:t>Ponašanje</a:t>
            </a:r>
          </a:p>
        </p:txBody>
      </p:sp>
      <p:cxnSp>
        <p:nvCxnSpPr>
          <p:cNvPr id="3" name="Straight Connector 2">
            <a:extLst>
              <a:ext uri="{FF2B5EF4-FFF2-40B4-BE49-F238E27FC236}">
                <a16:creationId xmlns:a16="http://schemas.microsoft.com/office/drawing/2014/main" id="{75D55BC4-A1AA-41F8-B5AA-46B963BEE4AD}"/>
              </a:ext>
            </a:extLst>
          </p:cNvPr>
          <p:cNvCxnSpPr/>
          <p:nvPr/>
        </p:nvCxnSpPr>
        <p:spPr>
          <a:xfrm>
            <a:off x="6379535" y="1056095"/>
            <a:ext cx="0" cy="15594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Straight Connector 69">
            <a:extLst>
              <a:ext uri="{FF2B5EF4-FFF2-40B4-BE49-F238E27FC236}">
                <a16:creationId xmlns:a16="http://schemas.microsoft.com/office/drawing/2014/main" id="{8172AB79-409A-455A-A11D-B15B7710C68F}"/>
              </a:ext>
            </a:extLst>
          </p:cNvPr>
          <p:cNvCxnSpPr/>
          <p:nvPr/>
        </p:nvCxnSpPr>
        <p:spPr>
          <a:xfrm>
            <a:off x="6386623" y="1448404"/>
            <a:ext cx="0" cy="15594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1" name="Straight Connector 70">
            <a:extLst>
              <a:ext uri="{FF2B5EF4-FFF2-40B4-BE49-F238E27FC236}">
                <a16:creationId xmlns:a16="http://schemas.microsoft.com/office/drawing/2014/main" id="{31228C87-F3F1-422F-B29B-460D45561565}"/>
              </a:ext>
            </a:extLst>
          </p:cNvPr>
          <p:cNvCxnSpPr/>
          <p:nvPr/>
        </p:nvCxnSpPr>
        <p:spPr>
          <a:xfrm>
            <a:off x="6386623" y="2112527"/>
            <a:ext cx="0" cy="155945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Straight Connector 71">
            <a:extLst>
              <a:ext uri="{FF2B5EF4-FFF2-40B4-BE49-F238E27FC236}">
                <a16:creationId xmlns:a16="http://schemas.microsoft.com/office/drawing/2014/main" id="{49BF5839-B243-4197-9AFD-35CE8B49BE51}"/>
              </a:ext>
            </a:extLst>
          </p:cNvPr>
          <p:cNvCxnSpPr>
            <a:cxnSpLocks/>
          </p:cNvCxnSpPr>
          <p:nvPr/>
        </p:nvCxnSpPr>
        <p:spPr>
          <a:xfrm flipV="1">
            <a:off x="4462130" y="2589305"/>
            <a:ext cx="3848986" cy="11526"/>
          </a:xfrm>
          <a:prstGeom prst="line">
            <a:avLst/>
          </a:prstGeom>
          <a:ln w="285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F558AB7F-7E90-4B6D-867E-DFC553A06289}"/>
              </a:ext>
            </a:extLst>
          </p:cNvPr>
          <p:cNvCxnSpPr/>
          <p:nvPr/>
        </p:nvCxnSpPr>
        <p:spPr>
          <a:xfrm>
            <a:off x="4456577" y="2594329"/>
            <a:ext cx="0" cy="20458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Arrow Connector 76">
            <a:extLst>
              <a:ext uri="{FF2B5EF4-FFF2-40B4-BE49-F238E27FC236}">
                <a16:creationId xmlns:a16="http://schemas.microsoft.com/office/drawing/2014/main" id="{2C12B384-1E43-456E-BF53-229BEA3F7DF2}"/>
              </a:ext>
            </a:extLst>
          </p:cNvPr>
          <p:cNvCxnSpPr/>
          <p:nvPr/>
        </p:nvCxnSpPr>
        <p:spPr>
          <a:xfrm>
            <a:off x="8311116" y="2578485"/>
            <a:ext cx="0" cy="204584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Arrow Connector 77">
            <a:extLst>
              <a:ext uri="{FF2B5EF4-FFF2-40B4-BE49-F238E27FC236}">
                <a16:creationId xmlns:a16="http://schemas.microsoft.com/office/drawing/2014/main" id="{CE3A037F-398B-4DDD-AFC4-4D87390DC1D8}"/>
              </a:ext>
            </a:extLst>
          </p:cNvPr>
          <p:cNvCxnSpPr>
            <a:cxnSpLocks/>
          </p:cNvCxnSpPr>
          <p:nvPr/>
        </p:nvCxnSpPr>
        <p:spPr>
          <a:xfrm>
            <a:off x="6386623" y="2489935"/>
            <a:ext cx="0" cy="288621"/>
          </a:xfrm>
          <a:prstGeom prst="straightConnector1">
            <a:avLst/>
          </a:prstGeom>
          <a:ln w="28575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6281521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0" name="Google Shape;1800;p55"/>
          <p:cNvSpPr txBox="1">
            <a:spLocks noGrp="1"/>
          </p:cNvSpPr>
          <p:nvPr>
            <p:ph type="title"/>
          </p:nvPr>
        </p:nvSpPr>
        <p:spPr>
          <a:xfrm>
            <a:off x="713250" y="121930"/>
            <a:ext cx="7717500" cy="69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KOGNITIVNA KONCEPTUALIZACIJA</a:t>
            </a:r>
            <a:endParaRPr dirty="0"/>
          </a:p>
        </p:txBody>
      </p:sp>
      <p:grpSp>
        <p:nvGrpSpPr>
          <p:cNvPr id="1801" name="Google Shape;1801;p55"/>
          <p:cNvGrpSpPr/>
          <p:nvPr/>
        </p:nvGrpSpPr>
        <p:grpSpPr>
          <a:xfrm>
            <a:off x="400700" y="3289004"/>
            <a:ext cx="1314686" cy="1832003"/>
            <a:chOff x="1554025" y="1578400"/>
            <a:chExt cx="2760776" cy="3565066"/>
          </a:xfrm>
        </p:grpSpPr>
        <p:sp>
          <p:nvSpPr>
            <p:cNvPr id="1802" name="Google Shape;1802;p55"/>
            <p:cNvSpPr/>
            <p:nvPr/>
          </p:nvSpPr>
          <p:spPr>
            <a:xfrm>
              <a:off x="3337872" y="1982664"/>
              <a:ext cx="734657" cy="543711"/>
            </a:xfrm>
            <a:custGeom>
              <a:avLst/>
              <a:gdLst/>
              <a:ahLst/>
              <a:cxnLst/>
              <a:rect l="l" t="t" r="r" b="b"/>
              <a:pathLst>
                <a:path w="21161" h="15661" extrusionOk="0">
                  <a:moveTo>
                    <a:pt x="9744" y="1"/>
                  </a:moveTo>
                  <a:cubicBezTo>
                    <a:pt x="4892" y="1"/>
                    <a:pt x="873" y="2587"/>
                    <a:pt x="377" y="6272"/>
                  </a:cubicBezTo>
                  <a:cubicBezTo>
                    <a:pt x="1" y="9085"/>
                    <a:pt x="1818" y="11833"/>
                    <a:pt x="4787" y="13517"/>
                  </a:cubicBezTo>
                  <a:cubicBezTo>
                    <a:pt x="3900" y="14336"/>
                    <a:pt x="2660" y="14802"/>
                    <a:pt x="1330" y="14846"/>
                  </a:cubicBezTo>
                  <a:cubicBezTo>
                    <a:pt x="1840" y="15134"/>
                    <a:pt x="2438" y="15356"/>
                    <a:pt x="3036" y="15488"/>
                  </a:cubicBezTo>
                  <a:cubicBezTo>
                    <a:pt x="3554" y="15605"/>
                    <a:pt x="4069" y="15661"/>
                    <a:pt x="4572" y="15661"/>
                  </a:cubicBezTo>
                  <a:cubicBezTo>
                    <a:pt x="5791" y="15661"/>
                    <a:pt x="6934" y="15331"/>
                    <a:pt x="7844" y="14735"/>
                  </a:cubicBezTo>
                  <a:cubicBezTo>
                    <a:pt x="8354" y="14890"/>
                    <a:pt x="8952" y="15001"/>
                    <a:pt x="9528" y="15068"/>
                  </a:cubicBezTo>
                  <a:cubicBezTo>
                    <a:pt x="10135" y="15147"/>
                    <a:pt x="10734" y="15185"/>
                    <a:pt x="11321" y="15185"/>
                  </a:cubicBezTo>
                  <a:cubicBezTo>
                    <a:pt x="16138" y="15185"/>
                    <a:pt x="20135" y="12603"/>
                    <a:pt x="20628" y="8930"/>
                  </a:cubicBezTo>
                  <a:cubicBezTo>
                    <a:pt x="21160" y="4809"/>
                    <a:pt x="17083" y="843"/>
                    <a:pt x="11500" y="112"/>
                  </a:cubicBezTo>
                  <a:cubicBezTo>
                    <a:pt x="10906" y="37"/>
                    <a:pt x="10319" y="1"/>
                    <a:pt x="9744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3" name="Google Shape;1803;p55"/>
            <p:cNvSpPr/>
            <p:nvPr/>
          </p:nvSpPr>
          <p:spPr>
            <a:xfrm>
              <a:off x="3781715" y="2077307"/>
              <a:ext cx="104673" cy="327733"/>
            </a:xfrm>
            <a:custGeom>
              <a:avLst/>
              <a:gdLst/>
              <a:ahLst/>
              <a:cxnLst/>
              <a:rect l="l" t="t" r="r" b="b"/>
              <a:pathLst>
                <a:path w="3015" h="9440" extrusionOk="0">
                  <a:moveTo>
                    <a:pt x="1751" y="1"/>
                  </a:moveTo>
                  <a:lnTo>
                    <a:pt x="976" y="4033"/>
                  </a:lnTo>
                  <a:lnTo>
                    <a:pt x="688" y="6249"/>
                  </a:lnTo>
                  <a:lnTo>
                    <a:pt x="1685" y="6448"/>
                  </a:lnTo>
                  <a:lnTo>
                    <a:pt x="2239" y="4277"/>
                  </a:lnTo>
                  <a:lnTo>
                    <a:pt x="3014" y="244"/>
                  </a:lnTo>
                  <a:lnTo>
                    <a:pt x="1751" y="1"/>
                  </a:lnTo>
                  <a:close/>
                  <a:moveTo>
                    <a:pt x="289" y="7622"/>
                  </a:moveTo>
                  <a:lnTo>
                    <a:pt x="1" y="9195"/>
                  </a:lnTo>
                  <a:lnTo>
                    <a:pt x="1242" y="9439"/>
                  </a:lnTo>
                  <a:lnTo>
                    <a:pt x="1552" y="7866"/>
                  </a:lnTo>
                  <a:lnTo>
                    <a:pt x="289" y="7622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4" name="Google Shape;1804;p55"/>
            <p:cNvSpPr/>
            <p:nvPr/>
          </p:nvSpPr>
          <p:spPr>
            <a:xfrm>
              <a:off x="3572501" y="2081161"/>
              <a:ext cx="64644" cy="311555"/>
            </a:xfrm>
            <a:custGeom>
              <a:avLst/>
              <a:gdLst/>
              <a:ahLst/>
              <a:cxnLst/>
              <a:rect l="l" t="t" r="r" b="b"/>
              <a:pathLst>
                <a:path w="1862" h="8974" extrusionOk="0">
                  <a:moveTo>
                    <a:pt x="1219" y="0"/>
                  </a:moveTo>
                  <a:lnTo>
                    <a:pt x="0" y="89"/>
                  </a:lnTo>
                  <a:lnTo>
                    <a:pt x="288" y="3988"/>
                  </a:lnTo>
                  <a:lnTo>
                    <a:pt x="577" y="6093"/>
                  </a:lnTo>
                  <a:lnTo>
                    <a:pt x="1529" y="6027"/>
                  </a:lnTo>
                  <a:lnTo>
                    <a:pt x="1485" y="3900"/>
                  </a:lnTo>
                  <a:lnTo>
                    <a:pt x="1219" y="0"/>
                  </a:lnTo>
                  <a:close/>
                  <a:moveTo>
                    <a:pt x="1751" y="7378"/>
                  </a:moveTo>
                  <a:lnTo>
                    <a:pt x="532" y="7467"/>
                  </a:lnTo>
                  <a:lnTo>
                    <a:pt x="643" y="8974"/>
                  </a:lnTo>
                  <a:lnTo>
                    <a:pt x="1862" y="8885"/>
                  </a:lnTo>
                  <a:lnTo>
                    <a:pt x="1751" y="7378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5" name="Google Shape;1805;p55"/>
            <p:cNvSpPr/>
            <p:nvPr/>
          </p:nvSpPr>
          <p:spPr>
            <a:xfrm>
              <a:off x="2769422" y="2359605"/>
              <a:ext cx="455389" cy="456188"/>
            </a:xfrm>
            <a:custGeom>
              <a:avLst/>
              <a:gdLst/>
              <a:ahLst/>
              <a:cxnLst/>
              <a:rect l="l" t="t" r="r" b="b"/>
              <a:pathLst>
                <a:path w="13117" h="13140" extrusionOk="0">
                  <a:moveTo>
                    <a:pt x="6524" y="4134"/>
                  </a:moveTo>
                  <a:cubicBezTo>
                    <a:pt x="6777" y="4134"/>
                    <a:pt x="7034" y="4173"/>
                    <a:pt x="7290" y="4255"/>
                  </a:cubicBezTo>
                  <a:cubicBezTo>
                    <a:pt x="8575" y="4654"/>
                    <a:pt x="9306" y="6049"/>
                    <a:pt x="8885" y="7357"/>
                  </a:cubicBezTo>
                  <a:cubicBezTo>
                    <a:pt x="8561" y="8399"/>
                    <a:pt x="7581" y="9063"/>
                    <a:pt x="6525" y="9063"/>
                  </a:cubicBezTo>
                  <a:cubicBezTo>
                    <a:pt x="6279" y="9063"/>
                    <a:pt x="6030" y="9027"/>
                    <a:pt x="5783" y="8952"/>
                  </a:cubicBezTo>
                  <a:cubicBezTo>
                    <a:pt x="4498" y="8531"/>
                    <a:pt x="3767" y="7157"/>
                    <a:pt x="4188" y="5850"/>
                  </a:cubicBezTo>
                  <a:cubicBezTo>
                    <a:pt x="4527" y="4798"/>
                    <a:pt x="5482" y="4134"/>
                    <a:pt x="6524" y="4134"/>
                  </a:cubicBezTo>
                  <a:close/>
                  <a:moveTo>
                    <a:pt x="7268" y="1"/>
                  </a:moveTo>
                  <a:lnTo>
                    <a:pt x="6514" y="1441"/>
                  </a:lnTo>
                  <a:cubicBezTo>
                    <a:pt x="6226" y="1441"/>
                    <a:pt x="5982" y="1463"/>
                    <a:pt x="5717" y="1507"/>
                  </a:cubicBezTo>
                  <a:lnTo>
                    <a:pt x="4742" y="200"/>
                  </a:lnTo>
                  <a:lnTo>
                    <a:pt x="2415" y="1419"/>
                  </a:lnTo>
                  <a:lnTo>
                    <a:pt x="2903" y="2970"/>
                  </a:lnTo>
                  <a:cubicBezTo>
                    <a:pt x="2725" y="3169"/>
                    <a:pt x="2548" y="3346"/>
                    <a:pt x="2393" y="3568"/>
                  </a:cubicBezTo>
                  <a:lnTo>
                    <a:pt x="776" y="3346"/>
                  </a:lnTo>
                  <a:lnTo>
                    <a:pt x="399" y="4609"/>
                  </a:lnTo>
                  <a:lnTo>
                    <a:pt x="0" y="5850"/>
                  </a:lnTo>
                  <a:lnTo>
                    <a:pt x="1440" y="6603"/>
                  </a:lnTo>
                  <a:cubicBezTo>
                    <a:pt x="1440" y="6869"/>
                    <a:pt x="1463" y="7113"/>
                    <a:pt x="1507" y="7401"/>
                  </a:cubicBezTo>
                  <a:lnTo>
                    <a:pt x="200" y="8376"/>
                  </a:lnTo>
                  <a:lnTo>
                    <a:pt x="1418" y="10702"/>
                  </a:lnTo>
                  <a:lnTo>
                    <a:pt x="2969" y="10193"/>
                  </a:lnTo>
                  <a:cubicBezTo>
                    <a:pt x="3169" y="10392"/>
                    <a:pt x="3346" y="10547"/>
                    <a:pt x="3567" y="10724"/>
                  </a:cubicBezTo>
                  <a:lnTo>
                    <a:pt x="3346" y="12320"/>
                  </a:lnTo>
                  <a:lnTo>
                    <a:pt x="5872" y="13139"/>
                  </a:lnTo>
                  <a:lnTo>
                    <a:pt x="6625" y="11699"/>
                  </a:lnTo>
                  <a:cubicBezTo>
                    <a:pt x="6891" y="11699"/>
                    <a:pt x="7135" y="11655"/>
                    <a:pt x="7423" y="11633"/>
                  </a:cubicBezTo>
                  <a:lnTo>
                    <a:pt x="8398" y="12940"/>
                  </a:lnTo>
                  <a:lnTo>
                    <a:pt x="10724" y="11721"/>
                  </a:lnTo>
                  <a:lnTo>
                    <a:pt x="10214" y="10171"/>
                  </a:lnTo>
                  <a:cubicBezTo>
                    <a:pt x="10414" y="9971"/>
                    <a:pt x="10569" y="9772"/>
                    <a:pt x="10746" y="9550"/>
                  </a:cubicBezTo>
                  <a:lnTo>
                    <a:pt x="12341" y="9772"/>
                  </a:lnTo>
                  <a:lnTo>
                    <a:pt x="12740" y="8531"/>
                  </a:lnTo>
                  <a:lnTo>
                    <a:pt x="13117" y="7290"/>
                  </a:lnTo>
                  <a:lnTo>
                    <a:pt x="11699" y="6537"/>
                  </a:lnTo>
                  <a:cubicBezTo>
                    <a:pt x="11699" y="6271"/>
                    <a:pt x="11654" y="6027"/>
                    <a:pt x="11632" y="5739"/>
                  </a:cubicBezTo>
                  <a:lnTo>
                    <a:pt x="12940" y="4764"/>
                  </a:lnTo>
                  <a:lnTo>
                    <a:pt x="11721" y="2438"/>
                  </a:lnTo>
                  <a:lnTo>
                    <a:pt x="10170" y="2948"/>
                  </a:lnTo>
                  <a:cubicBezTo>
                    <a:pt x="9971" y="2748"/>
                    <a:pt x="9771" y="2593"/>
                    <a:pt x="9550" y="2416"/>
                  </a:cubicBezTo>
                  <a:lnTo>
                    <a:pt x="9771" y="798"/>
                  </a:lnTo>
                  <a:lnTo>
                    <a:pt x="7268" y="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6" name="Google Shape;1806;p55"/>
            <p:cNvSpPr/>
            <p:nvPr/>
          </p:nvSpPr>
          <p:spPr>
            <a:xfrm>
              <a:off x="2860177" y="2465566"/>
              <a:ext cx="274650" cy="245036"/>
            </a:xfrm>
            <a:custGeom>
              <a:avLst/>
              <a:gdLst/>
              <a:ahLst/>
              <a:cxnLst/>
              <a:rect l="l" t="t" r="r" b="b"/>
              <a:pathLst>
                <a:path w="7911" h="7058" extrusionOk="0">
                  <a:moveTo>
                    <a:pt x="3910" y="1082"/>
                  </a:moveTo>
                  <a:cubicBezTo>
                    <a:pt x="4163" y="1082"/>
                    <a:pt x="4420" y="1121"/>
                    <a:pt x="4676" y="1203"/>
                  </a:cubicBezTo>
                  <a:cubicBezTo>
                    <a:pt x="5983" y="1602"/>
                    <a:pt x="6692" y="2997"/>
                    <a:pt x="6271" y="4305"/>
                  </a:cubicBezTo>
                  <a:cubicBezTo>
                    <a:pt x="5949" y="5343"/>
                    <a:pt x="4976" y="6019"/>
                    <a:pt x="3925" y="6019"/>
                  </a:cubicBezTo>
                  <a:cubicBezTo>
                    <a:pt x="3675" y="6019"/>
                    <a:pt x="3420" y="5981"/>
                    <a:pt x="3169" y="5900"/>
                  </a:cubicBezTo>
                  <a:cubicBezTo>
                    <a:pt x="1884" y="5479"/>
                    <a:pt x="1153" y="4105"/>
                    <a:pt x="1574" y="2798"/>
                  </a:cubicBezTo>
                  <a:cubicBezTo>
                    <a:pt x="1913" y="1746"/>
                    <a:pt x="2868" y="1082"/>
                    <a:pt x="3910" y="1082"/>
                  </a:cubicBezTo>
                  <a:close/>
                  <a:moveTo>
                    <a:pt x="3949" y="1"/>
                  </a:moveTo>
                  <a:cubicBezTo>
                    <a:pt x="2444" y="1"/>
                    <a:pt x="1044" y="956"/>
                    <a:pt x="577" y="2466"/>
                  </a:cubicBezTo>
                  <a:cubicBezTo>
                    <a:pt x="1" y="4327"/>
                    <a:pt x="1020" y="6321"/>
                    <a:pt x="2881" y="6897"/>
                  </a:cubicBezTo>
                  <a:cubicBezTo>
                    <a:pt x="3229" y="7006"/>
                    <a:pt x="3582" y="7058"/>
                    <a:pt x="3930" y="7058"/>
                  </a:cubicBezTo>
                  <a:cubicBezTo>
                    <a:pt x="5424" y="7058"/>
                    <a:pt x="6827" y="6102"/>
                    <a:pt x="7312" y="4593"/>
                  </a:cubicBezTo>
                  <a:cubicBezTo>
                    <a:pt x="7911" y="2754"/>
                    <a:pt x="6869" y="782"/>
                    <a:pt x="5008" y="162"/>
                  </a:cubicBezTo>
                  <a:cubicBezTo>
                    <a:pt x="4656" y="53"/>
                    <a:pt x="4300" y="1"/>
                    <a:pt x="3949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7" name="Google Shape;1807;p55"/>
            <p:cNvSpPr/>
            <p:nvPr/>
          </p:nvSpPr>
          <p:spPr>
            <a:xfrm>
              <a:off x="2815564" y="2853478"/>
              <a:ext cx="11561" cy="8471"/>
            </a:xfrm>
            <a:custGeom>
              <a:avLst/>
              <a:gdLst/>
              <a:ahLst/>
              <a:cxnLst/>
              <a:rect l="l" t="t" r="r" b="b"/>
              <a:pathLst>
                <a:path w="333" h="244" fill="none" extrusionOk="0">
                  <a:moveTo>
                    <a:pt x="1" y="244"/>
                  </a:moveTo>
                  <a:cubicBezTo>
                    <a:pt x="23" y="155"/>
                    <a:pt x="89" y="67"/>
                    <a:pt x="111" y="0"/>
                  </a:cubicBezTo>
                  <a:cubicBezTo>
                    <a:pt x="200" y="44"/>
                    <a:pt x="289" y="111"/>
                    <a:pt x="333" y="133"/>
                  </a:cubicBezTo>
                </a:path>
              </a:pathLst>
            </a:custGeom>
            <a:noFill/>
            <a:ln w="3325" cap="flat" cmpd="sng">
              <a:solidFill>
                <a:srgbClr val="FFFFFF"/>
              </a:solidFill>
              <a:prstDash val="solid"/>
              <a:miter lim="2215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8" name="Google Shape;1808;p55"/>
            <p:cNvSpPr/>
            <p:nvPr/>
          </p:nvSpPr>
          <p:spPr>
            <a:xfrm>
              <a:off x="2116329" y="2360403"/>
              <a:ext cx="653106" cy="651543"/>
            </a:xfrm>
            <a:custGeom>
              <a:avLst/>
              <a:gdLst/>
              <a:ahLst/>
              <a:cxnLst/>
              <a:rect l="l" t="t" r="r" b="b"/>
              <a:pathLst>
                <a:path w="18812" h="18767" extrusionOk="0">
                  <a:moveTo>
                    <a:pt x="9384" y="4135"/>
                  </a:moveTo>
                  <a:cubicBezTo>
                    <a:pt x="9909" y="4135"/>
                    <a:pt x="10443" y="4216"/>
                    <a:pt x="10968" y="4387"/>
                  </a:cubicBezTo>
                  <a:cubicBezTo>
                    <a:pt x="13715" y="5273"/>
                    <a:pt x="15244" y="8220"/>
                    <a:pt x="14358" y="10945"/>
                  </a:cubicBezTo>
                  <a:cubicBezTo>
                    <a:pt x="13642" y="13163"/>
                    <a:pt x="11584" y="14587"/>
                    <a:pt x="9383" y="14587"/>
                  </a:cubicBezTo>
                  <a:cubicBezTo>
                    <a:pt x="8858" y="14587"/>
                    <a:pt x="8325" y="14506"/>
                    <a:pt x="7800" y="14335"/>
                  </a:cubicBezTo>
                  <a:cubicBezTo>
                    <a:pt x="5052" y="13471"/>
                    <a:pt x="3546" y="10546"/>
                    <a:pt x="4410" y="7777"/>
                  </a:cubicBezTo>
                  <a:cubicBezTo>
                    <a:pt x="5125" y="5559"/>
                    <a:pt x="7184" y="4135"/>
                    <a:pt x="9384" y="4135"/>
                  </a:cubicBezTo>
                  <a:close/>
                  <a:moveTo>
                    <a:pt x="10414" y="0"/>
                  </a:moveTo>
                  <a:lnTo>
                    <a:pt x="9373" y="2083"/>
                  </a:lnTo>
                  <a:cubicBezTo>
                    <a:pt x="8974" y="2083"/>
                    <a:pt x="8597" y="2105"/>
                    <a:pt x="8221" y="2171"/>
                  </a:cubicBezTo>
                  <a:lnTo>
                    <a:pt x="6847" y="310"/>
                  </a:lnTo>
                  <a:lnTo>
                    <a:pt x="3501" y="2061"/>
                  </a:lnTo>
                  <a:lnTo>
                    <a:pt x="4210" y="4276"/>
                  </a:lnTo>
                  <a:cubicBezTo>
                    <a:pt x="3944" y="4564"/>
                    <a:pt x="3723" y="4830"/>
                    <a:pt x="3457" y="5140"/>
                  </a:cubicBezTo>
                  <a:lnTo>
                    <a:pt x="1175" y="4808"/>
                  </a:lnTo>
                  <a:lnTo>
                    <a:pt x="577" y="6603"/>
                  </a:lnTo>
                  <a:lnTo>
                    <a:pt x="1" y="8397"/>
                  </a:lnTo>
                  <a:lnTo>
                    <a:pt x="2083" y="9461"/>
                  </a:lnTo>
                  <a:cubicBezTo>
                    <a:pt x="2083" y="9837"/>
                    <a:pt x="2105" y="10236"/>
                    <a:pt x="2172" y="10591"/>
                  </a:cubicBezTo>
                  <a:lnTo>
                    <a:pt x="311" y="11987"/>
                  </a:lnTo>
                  <a:lnTo>
                    <a:pt x="2061" y="15332"/>
                  </a:lnTo>
                  <a:lnTo>
                    <a:pt x="4277" y="14601"/>
                  </a:lnTo>
                  <a:cubicBezTo>
                    <a:pt x="4543" y="14889"/>
                    <a:pt x="4831" y="15111"/>
                    <a:pt x="5141" y="15354"/>
                  </a:cubicBezTo>
                  <a:lnTo>
                    <a:pt x="4764" y="17636"/>
                  </a:lnTo>
                  <a:lnTo>
                    <a:pt x="8376" y="18766"/>
                  </a:lnTo>
                  <a:lnTo>
                    <a:pt x="9417" y="16684"/>
                  </a:lnTo>
                  <a:cubicBezTo>
                    <a:pt x="9816" y="16684"/>
                    <a:pt x="10192" y="16661"/>
                    <a:pt x="10569" y="16595"/>
                  </a:cubicBezTo>
                  <a:lnTo>
                    <a:pt x="11943" y="18456"/>
                  </a:lnTo>
                  <a:lnTo>
                    <a:pt x="15333" y="16750"/>
                  </a:lnTo>
                  <a:lnTo>
                    <a:pt x="14602" y="14534"/>
                  </a:lnTo>
                  <a:cubicBezTo>
                    <a:pt x="14890" y="14246"/>
                    <a:pt x="15111" y="13981"/>
                    <a:pt x="15355" y="13670"/>
                  </a:cubicBezTo>
                  <a:lnTo>
                    <a:pt x="17659" y="14003"/>
                  </a:lnTo>
                  <a:lnTo>
                    <a:pt x="18235" y="12186"/>
                  </a:lnTo>
                  <a:lnTo>
                    <a:pt x="18811" y="10391"/>
                  </a:lnTo>
                  <a:lnTo>
                    <a:pt x="16729" y="9350"/>
                  </a:lnTo>
                  <a:cubicBezTo>
                    <a:pt x="16729" y="8951"/>
                    <a:pt x="16706" y="8574"/>
                    <a:pt x="16662" y="8198"/>
                  </a:cubicBezTo>
                  <a:lnTo>
                    <a:pt x="18501" y="6824"/>
                  </a:lnTo>
                  <a:lnTo>
                    <a:pt x="16751" y="3479"/>
                  </a:lnTo>
                  <a:lnTo>
                    <a:pt x="14535" y="4188"/>
                  </a:lnTo>
                  <a:cubicBezTo>
                    <a:pt x="14269" y="3922"/>
                    <a:pt x="13981" y="3700"/>
                    <a:pt x="13693" y="3434"/>
                  </a:cubicBezTo>
                  <a:lnTo>
                    <a:pt x="14025" y="1152"/>
                  </a:lnTo>
                  <a:lnTo>
                    <a:pt x="10414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09" name="Google Shape;1809;p55"/>
            <p:cNvSpPr/>
            <p:nvPr/>
          </p:nvSpPr>
          <p:spPr>
            <a:xfrm>
              <a:off x="2338633" y="2592220"/>
              <a:ext cx="207715" cy="185600"/>
            </a:xfrm>
            <a:custGeom>
              <a:avLst/>
              <a:gdLst/>
              <a:ahLst/>
              <a:cxnLst/>
              <a:rect l="l" t="t" r="r" b="b"/>
              <a:pathLst>
                <a:path w="5983" h="5346" extrusionOk="0">
                  <a:moveTo>
                    <a:pt x="2988" y="0"/>
                  </a:moveTo>
                  <a:cubicBezTo>
                    <a:pt x="1858" y="0"/>
                    <a:pt x="803" y="727"/>
                    <a:pt x="444" y="1875"/>
                  </a:cubicBezTo>
                  <a:cubicBezTo>
                    <a:pt x="1" y="3271"/>
                    <a:pt x="776" y="4778"/>
                    <a:pt x="2194" y="5221"/>
                  </a:cubicBezTo>
                  <a:cubicBezTo>
                    <a:pt x="2464" y="5305"/>
                    <a:pt x="2737" y="5345"/>
                    <a:pt x="3004" y="5345"/>
                  </a:cubicBezTo>
                  <a:cubicBezTo>
                    <a:pt x="4140" y="5345"/>
                    <a:pt x="5181" y="4619"/>
                    <a:pt x="5540" y="3471"/>
                  </a:cubicBezTo>
                  <a:cubicBezTo>
                    <a:pt x="5983" y="2053"/>
                    <a:pt x="5207" y="568"/>
                    <a:pt x="3789" y="125"/>
                  </a:cubicBezTo>
                  <a:cubicBezTo>
                    <a:pt x="3524" y="41"/>
                    <a:pt x="3254" y="0"/>
                    <a:pt x="2988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0" name="Google Shape;1810;p55"/>
            <p:cNvSpPr/>
            <p:nvPr/>
          </p:nvSpPr>
          <p:spPr>
            <a:xfrm>
              <a:off x="2376337" y="2626348"/>
              <a:ext cx="131579" cy="118074"/>
            </a:xfrm>
            <a:custGeom>
              <a:avLst/>
              <a:gdLst/>
              <a:ahLst/>
              <a:cxnLst/>
              <a:rect l="l" t="t" r="r" b="b"/>
              <a:pathLst>
                <a:path w="3790" h="3401" extrusionOk="0">
                  <a:moveTo>
                    <a:pt x="1909" y="0"/>
                  </a:moveTo>
                  <a:cubicBezTo>
                    <a:pt x="1193" y="0"/>
                    <a:pt x="501" y="458"/>
                    <a:pt x="266" y="1180"/>
                  </a:cubicBezTo>
                  <a:cubicBezTo>
                    <a:pt x="0" y="2067"/>
                    <a:pt x="488" y="3041"/>
                    <a:pt x="1374" y="3329"/>
                  </a:cubicBezTo>
                  <a:cubicBezTo>
                    <a:pt x="1534" y="3377"/>
                    <a:pt x="1696" y="3400"/>
                    <a:pt x="1857" y="3400"/>
                  </a:cubicBezTo>
                  <a:cubicBezTo>
                    <a:pt x="2589" y="3400"/>
                    <a:pt x="3283" y="2930"/>
                    <a:pt x="3501" y="2222"/>
                  </a:cubicBezTo>
                  <a:cubicBezTo>
                    <a:pt x="3789" y="1335"/>
                    <a:pt x="3280" y="361"/>
                    <a:pt x="2393" y="73"/>
                  </a:cubicBezTo>
                  <a:cubicBezTo>
                    <a:pt x="2234" y="23"/>
                    <a:pt x="2071" y="0"/>
                    <a:pt x="190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1" name="Google Shape;1811;p55"/>
            <p:cNvSpPr/>
            <p:nvPr/>
          </p:nvSpPr>
          <p:spPr>
            <a:xfrm>
              <a:off x="2545556" y="2065781"/>
              <a:ext cx="338496" cy="338461"/>
            </a:xfrm>
            <a:custGeom>
              <a:avLst/>
              <a:gdLst/>
              <a:ahLst/>
              <a:cxnLst/>
              <a:rect l="l" t="t" r="r" b="b"/>
              <a:pathLst>
                <a:path w="9750" h="9749" extrusionOk="0">
                  <a:moveTo>
                    <a:pt x="4869" y="2467"/>
                  </a:moveTo>
                  <a:cubicBezTo>
                    <a:pt x="5099" y="2467"/>
                    <a:pt x="5333" y="2501"/>
                    <a:pt x="5562" y="2570"/>
                  </a:cubicBezTo>
                  <a:cubicBezTo>
                    <a:pt x="6847" y="2991"/>
                    <a:pt x="7534" y="4343"/>
                    <a:pt x="7135" y="5584"/>
                  </a:cubicBezTo>
                  <a:cubicBezTo>
                    <a:pt x="6810" y="6631"/>
                    <a:pt x="5836" y="7282"/>
                    <a:pt x="4815" y="7282"/>
                  </a:cubicBezTo>
                  <a:cubicBezTo>
                    <a:pt x="4584" y="7282"/>
                    <a:pt x="4351" y="7248"/>
                    <a:pt x="4122" y="7179"/>
                  </a:cubicBezTo>
                  <a:cubicBezTo>
                    <a:pt x="2881" y="6780"/>
                    <a:pt x="2150" y="5406"/>
                    <a:pt x="2549" y="4143"/>
                  </a:cubicBezTo>
                  <a:cubicBezTo>
                    <a:pt x="2892" y="3114"/>
                    <a:pt x="3853" y="2467"/>
                    <a:pt x="4869" y="2467"/>
                  </a:cubicBezTo>
                  <a:close/>
                  <a:moveTo>
                    <a:pt x="5429" y="0"/>
                  </a:moveTo>
                  <a:lnTo>
                    <a:pt x="4875" y="1086"/>
                  </a:lnTo>
                  <a:cubicBezTo>
                    <a:pt x="4676" y="1086"/>
                    <a:pt x="4476" y="1108"/>
                    <a:pt x="4299" y="1130"/>
                  </a:cubicBezTo>
                  <a:lnTo>
                    <a:pt x="3568" y="155"/>
                  </a:lnTo>
                  <a:lnTo>
                    <a:pt x="1818" y="1042"/>
                  </a:lnTo>
                  <a:lnTo>
                    <a:pt x="2194" y="2194"/>
                  </a:lnTo>
                  <a:cubicBezTo>
                    <a:pt x="2039" y="2327"/>
                    <a:pt x="1906" y="2482"/>
                    <a:pt x="1795" y="2615"/>
                  </a:cubicBezTo>
                  <a:lnTo>
                    <a:pt x="599" y="2460"/>
                  </a:lnTo>
                  <a:lnTo>
                    <a:pt x="311" y="3412"/>
                  </a:lnTo>
                  <a:lnTo>
                    <a:pt x="1" y="4343"/>
                  </a:lnTo>
                  <a:lnTo>
                    <a:pt x="1086" y="4897"/>
                  </a:lnTo>
                  <a:cubicBezTo>
                    <a:pt x="1086" y="5096"/>
                    <a:pt x="1109" y="5296"/>
                    <a:pt x="1131" y="5473"/>
                  </a:cubicBezTo>
                  <a:lnTo>
                    <a:pt x="156" y="6204"/>
                  </a:lnTo>
                  <a:lnTo>
                    <a:pt x="1042" y="7954"/>
                  </a:lnTo>
                  <a:lnTo>
                    <a:pt x="2194" y="7578"/>
                  </a:lnTo>
                  <a:cubicBezTo>
                    <a:pt x="2327" y="7733"/>
                    <a:pt x="2482" y="7866"/>
                    <a:pt x="2637" y="7976"/>
                  </a:cubicBezTo>
                  <a:lnTo>
                    <a:pt x="2460" y="9173"/>
                  </a:lnTo>
                  <a:lnTo>
                    <a:pt x="4321" y="9749"/>
                  </a:lnTo>
                  <a:lnTo>
                    <a:pt x="4875" y="8663"/>
                  </a:lnTo>
                  <a:cubicBezTo>
                    <a:pt x="5052" y="8663"/>
                    <a:pt x="5252" y="8641"/>
                    <a:pt x="5451" y="8619"/>
                  </a:cubicBezTo>
                  <a:lnTo>
                    <a:pt x="6160" y="9572"/>
                  </a:lnTo>
                  <a:lnTo>
                    <a:pt x="7911" y="8685"/>
                  </a:lnTo>
                  <a:lnTo>
                    <a:pt x="7556" y="7555"/>
                  </a:lnTo>
                  <a:cubicBezTo>
                    <a:pt x="7689" y="7423"/>
                    <a:pt x="7822" y="7245"/>
                    <a:pt x="7933" y="7112"/>
                  </a:cubicBezTo>
                  <a:lnTo>
                    <a:pt x="9129" y="7290"/>
                  </a:lnTo>
                  <a:lnTo>
                    <a:pt x="9439" y="6337"/>
                  </a:lnTo>
                  <a:lnTo>
                    <a:pt x="9750" y="5406"/>
                  </a:lnTo>
                  <a:lnTo>
                    <a:pt x="8664" y="4852"/>
                  </a:lnTo>
                  <a:cubicBezTo>
                    <a:pt x="8664" y="4653"/>
                    <a:pt x="8642" y="4454"/>
                    <a:pt x="8597" y="4254"/>
                  </a:cubicBezTo>
                  <a:lnTo>
                    <a:pt x="9572" y="3545"/>
                  </a:lnTo>
                  <a:lnTo>
                    <a:pt x="8686" y="1795"/>
                  </a:lnTo>
                  <a:lnTo>
                    <a:pt x="7556" y="2149"/>
                  </a:lnTo>
                  <a:cubicBezTo>
                    <a:pt x="7423" y="2016"/>
                    <a:pt x="7246" y="1883"/>
                    <a:pt x="7113" y="1773"/>
                  </a:cubicBezTo>
                  <a:lnTo>
                    <a:pt x="7290" y="576"/>
                  </a:lnTo>
                  <a:lnTo>
                    <a:pt x="5429" y="0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2" name="Google Shape;1812;p55"/>
            <p:cNvSpPr/>
            <p:nvPr/>
          </p:nvSpPr>
          <p:spPr>
            <a:xfrm>
              <a:off x="1554025" y="1578400"/>
              <a:ext cx="896927" cy="677234"/>
            </a:xfrm>
            <a:custGeom>
              <a:avLst/>
              <a:gdLst/>
              <a:ahLst/>
              <a:cxnLst/>
              <a:rect l="l" t="t" r="r" b="b"/>
              <a:pathLst>
                <a:path w="25835" h="19507" extrusionOk="0">
                  <a:moveTo>
                    <a:pt x="13772" y="1"/>
                  </a:moveTo>
                  <a:cubicBezTo>
                    <a:pt x="13236" y="1"/>
                    <a:pt x="12692" y="27"/>
                    <a:pt x="12142" y="80"/>
                  </a:cubicBezTo>
                  <a:cubicBezTo>
                    <a:pt x="5207" y="722"/>
                    <a:pt x="0" y="5397"/>
                    <a:pt x="466" y="10493"/>
                  </a:cubicBezTo>
                  <a:cubicBezTo>
                    <a:pt x="914" y="15185"/>
                    <a:pt x="6039" y="18637"/>
                    <a:pt x="12226" y="18637"/>
                  </a:cubicBezTo>
                  <a:cubicBezTo>
                    <a:pt x="12759" y="18637"/>
                    <a:pt x="13301" y="18611"/>
                    <a:pt x="13848" y="18558"/>
                  </a:cubicBezTo>
                  <a:cubicBezTo>
                    <a:pt x="14557" y="18492"/>
                    <a:pt x="15288" y="18359"/>
                    <a:pt x="15953" y="18226"/>
                  </a:cubicBezTo>
                  <a:cubicBezTo>
                    <a:pt x="17111" y="19031"/>
                    <a:pt x="18612" y="19506"/>
                    <a:pt x="20236" y="19506"/>
                  </a:cubicBezTo>
                  <a:cubicBezTo>
                    <a:pt x="20755" y="19506"/>
                    <a:pt x="21287" y="19458"/>
                    <a:pt x="21824" y="19356"/>
                  </a:cubicBezTo>
                  <a:cubicBezTo>
                    <a:pt x="22600" y="19223"/>
                    <a:pt x="23309" y="18957"/>
                    <a:pt x="23996" y="18625"/>
                  </a:cubicBezTo>
                  <a:cubicBezTo>
                    <a:pt x="22290" y="18492"/>
                    <a:pt x="20805" y="17849"/>
                    <a:pt x="19742" y="16852"/>
                  </a:cubicBezTo>
                  <a:cubicBezTo>
                    <a:pt x="23486" y="14924"/>
                    <a:pt x="25835" y="11623"/>
                    <a:pt x="25502" y="8145"/>
                  </a:cubicBezTo>
                  <a:cubicBezTo>
                    <a:pt x="25074" y="3435"/>
                    <a:pt x="19955" y="1"/>
                    <a:pt x="1377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3" name="Google Shape;1813;p55"/>
            <p:cNvSpPr/>
            <p:nvPr/>
          </p:nvSpPr>
          <p:spPr>
            <a:xfrm>
              <a:off x="2013249" y="1665440"/>
              <a:ext cx="224657" cy="410361"/>
            </a:xfrm>
            <a:custGeom>
              <a:avLst/>
              <a:gdLst/>
              <a:ahLst/>
              <a:cxnLst/>
              <a:rect l="l" t="t" r="r" b="b"/>
              <a:pathLst>
                <a:path w="6471" h="11820" extrusionOk="0">
                  <a:moveTo>
                    <a:pt x="3662" y="1"/>
                  </a:moveTo>
                  <a:cubicBezTo>
                    <a:pt x="3388" y="1"/>
                    <a:pt x="3099" y="33"/>
                    <a:pt x="2792" y="99"/>
                  </a:cubicBezTo>
                  <a:cubicBezTo>
                    <a:pt x="2261" y="187"/>
                    <a:pt x="1773" y="365"/>
                    <a:pt x="1308" y="608"/>
                  </a:cubicBezTo>
                  <a:cubicBezTo>
                    <a:pt x="865" y="852"/>
                    <a:pt x="422" y="1162"/>
                    <a:pt x="1" y="1539"/>
                  </a:cubicBezTo>
                  <a:lnTo>
                    <a:pt x="289" y="2957"/>
                  </a:lnTo>
                  <a:cubicBezTo>
                    <a:pt x="710" y="2514"/>
                    <a:pt x="1131" y="2181"/>
                    <a:pt x="1552" y="1915"/>
                  </a:cubicBezTo>
                  <a:cubicBezTo>
                    <a:pt x="1950" y="1650"/>
                    <a:pt x="2371" y="1472"/>
                    <a:pt x="2770" y="1384"/>
                  </a:cubicBezTo>
                  <a:cubicBezTo>
                    <a:pt x="2951" y="1348"/>
                    <a:pt x="3119" y="1330"/>
                    <a:pt x="3279" y="1330"/>
                  </a:cubicBezTo>
                  <a:cubicBezTo>
                    <a:pt x="3608" y="1330"/>
                    <a:pt x="3897" y="1404"/>
                    <a:pt x="4166" y="1539"/>
                  </a:cubicBezTo>
                  <a:cubicBezTo>
                    <a:pt x="4543" y="1760"/>
                    <a:pt x="4786" y="2093"/>
                    <a:pt x="4875" y="2536"/>
                  </a:cubicBezTo>
                  <a:cubicBezTo>
                    <a:pt x="4919" y="2780"/>
                    <a:pt x="4919" y="3023"/>
                    <a:pt x="4831" y="3289"/>
                  </a:cubicBezTo>
                  <a:cubicBezTo>
                    <a:pt x="4742" y="3555"/>
                    <a:pt x="4587" y="3843"/>
                    <a:pt x="4365" y="4175"/>
                  </a:cubicBezTo>
                  <a:lnTo>
                    <a:pt x="3811" y="4995"/>
                  </a:lnTo>
                  <a:cubicBezTo>
                    <a:pt x="3435" y="5505"/>
                    <a:pt x="3213" y="5948"/>
                    <a:pt x="3147" y="6302"/>
                  </a:cubicBezTo>
                  <a:cubicBezTo>
                    <a:pt x="3080" y="6657"/>
                    <a:pt x="3080" y="7100"/>
                    <a:pt x="3191" y="7610"/>
                  </a:cubicBezTo>
                  <a:lnTo>
                    <a:pt x="3413" y="8784"/>
                  </a:lnTo>
                  <a:lnTo>
                    <a:pt x="4853" y="8474"/>
                  </a:lnTo>
                  <a:lnTo>
                    <a:pt x="4676" y="7543"/>
                  </a:lnTo>
                  <a:cubicBezTo>
                    <a:pt x="4631" y="7299"/>
                    <a:pt x="4587" y="7078"/>
                    <a:pt x="4587" y="6923"/>
                  </a:cubicBezTo>
                  <a:cubicBezTo>
                    <a:pt x="4565" y="6768"/>
                    <a:pt x="4565" y="6635"/>
                    <a:pt x="4565" y="6524"/>
                  </a:cubicBezTo>
                  <a:cubicBezTo>
                    <a:pt x="4587" y="6391"/>
                    <a:pt x="4631" y="6258"/>
                    <a:pt x="4698" y="6103"/>
                  </a:cubicBezTo>
                  <a:cubicBezTo>
                    <a:pt x="4764" y="5948"/>
                    <a:pt x="4897" y="5726"/>
                    <a:pt x="5097" y="5438"/>
                  </a:cubicBezTo>
                  <a:lnTo>
                    <a:pt x="5628" y="4663"/>
                  </a:lnTo>
                  <a:cubicBezTo>
                    <a:pt x="5983" y="4131"/>
                    <a:pt x="6227" y="3688"/>
                    <a:pt x="6337" y="3311"/>
                  </a:cubicBezTo>
                  <a:cubicBezTo>
                    <a:pt x="6448" y="2912"/>
                    <a:pt x="6470" y="2536"/>
                    <a:pt x="6404" y="2159"/>
                  </a:cubicBezTo>
                  <a:cubicBezTo>
                    <a:pt x="6249" y="1339"/>
                    <a:pt x="5828" y="763"/>
                    <a:pt x="5163" y="387"/>
                  </a:cubicBezTo>
                  <a:cubicBezTo>
                    <a:pt x="4717" y="134"/>
                    <a:pt x="4221" y="1"/>
                    <a:pt x="3662" y="1"/>
                  </a:cubicBezTo>
                  <a:close/>
                  <a:moveTo>
                    <a:pt x="5141" y="9581"/>
                  </a:moveTo>
                  <a:lnTo>
                    <a:pt x="3590" y="9892"/>
                  </a:lnTo>
                  <a:lnTo>
                    <a:pt x="3989" y="11819"/>
                  </a:lnTo>
                  <a:lnTo>
                    <a:pt x="5518" y="11509"/>
                  </a:lnTo>
                  <a:lnTo>
                    <a:pt x="5141" y="958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4" name="Google Shape;1814;p55"/>
            <p:cNvSpPr/>
            <p:nvPr/>
          </p:nvSpPr>
          <p:spPr>
            <a:xfrm>
              <a:off x="1762476" y="1786677"/>
              <a:ext cx="177719" cy="339884"/>
            </a:xfrm>
            <a:custGeom>
              <a:avLst/>
              <a:gdLst/>
              <a:ahLst/>
              <a:cxnLst/>
              <a:rect l="l" t="t" r="r" b="b"/>
              <a:pathLst>
                <a:path w="5119" h="9790" extrusionOk="0">
                  <a:moveTo>
                    <a:pt x="2045" y="1"/>
                  </a:moveTo>
                  <a:cubicBezTo>
                    <a:pt x="1864" y="1"/>
                    <a:pt x="1684" y="13"/>
                    <a:pt x="1507" y="41"/>
                  </a:cubicBezTo>
                  <a:cubicBezTo>
                    <a:pt x="1064" y="85"/>
                    <a:pt x="643" y="196"/>
                    <a:pt x="200" y="373"/>
                  </a:cubicBezTo>
                  <a:lnTo>
                    <a:pt x="1" y="1570"/>
                  </a:lnTo>
                  <a:cubicBezTo>
                    <a:pt x="444" y="1348"/>
                    <a:pt x="887" y="1193"/>
                    <a:pt x="1286" y="1104"/>
                  </a:cubicBezTo>
                  <a:cubicBezTo>
                    <a:pt x="1517" y="1066"/>
                    <a:pt x="1742" y="1042"/>
                    <a:pt x="1954" y="1042"/>
                  </a:cubicBezTo>
                  <a:cubicBezTo>
                    <a:pt x="2107" y="1042"/>
                    <a:pt x="2254" y="1054"/>
                    <a:pt x="2394" y="1082"/>
                  </a:cubicBezTo>
                  <a:cubicBezTo>
                    <a:pt x="2859" y="1149"/>
                    <a:pt x="3213" y="1326"/>
                    <a:pt x="3435" y="1614"/>
                  </a:cubicBezTo>
                  <a:cubicBezTo>
                    <a:pt x="3679" y="1902"/>
                    <a:pt x="3767" y="2212"/>
                    <a:pt x="3701" y="2589"/>
                  </a:cubicBezTo>
                  <a:cubicBezTo>
                    <a:pt x="3679" y="2810"/>
                    <a:pt x="3568" y="3010"/>
                    <a:pt x="3435" y="3187"/>
                  </a:cubicBezTo>
                  <a:cubicBezTo>
                    <a:pt x="3302" y="3364"/>
                    <a:pt x="3080" y="3542"/>
                    <a:pt x="2814" y="3719"/>
                  </a:cubicBezTo>
                  <a:lnTo>
                    <a:pt x="2128" y="4206"/>
                  </a:lnTo>
                  <a:cubicBezTo>
                    <a:pt x="1685" y="4494"/>
                    <a:pt x="1396" y="4782"/>
                    <a:pt x="1219" y="5026"/>
                  </a:cubicBezTo>
                  <a:cubicBezTo>
                    <a:pt x="1064" y="5292"/>
                    <a:pt x="931" y="5624"/>
                    <a:pt x="865" y="6045"/>
                  </a:cubicBezTo>
                  <a:lnTo>
                    <a:pt x="710" y="7042"/>
                  </a:lnTo>
                  <a:lnTo>
                    <a:pt x="1906" y="7242"/>
                  </a:lnTo>
                  <a:lnTo>
                    <a:pt x="2039" y="6466"/>
                  </a:lnTo>
                  <a:cubicBezTo>
                    <a:pt x="2083" y="6245"/>
                    <a:pt x="2128" y="6067"/>
                    <a:pt x="2150" y="5934"/>
                  </a:cubicBezTo>
                  <a:cubicBezTo>
                    <a:pt x="2194" y="5824"/>
                    <a:pt x="2216" y="5713"/>
                    <a:pt x="2261" y="5624"/>
                  </a:cubicBezTo>
                  <a:cubicBezTo>
                    <a:pt x="2327" y="5513"/>
                    <a:pt x="2394" y="5425"/>
                    <a:pt x="2482" y="5336"/>
                  </a:cubicBezTo>
                  <a:cubicBezTo>
                    <a:pt x="2593" y="5225"/>
                    <a:pt x="2770" y="5092"/>
                    <a:pt x="2992" y="4937"/>
                  </a:cubicBezTo>
                  <a:lnTo>
                    <a:pt x="3656" y="4472"/>
                  </a:lnTo>
                  <a:cubicBezTo>
                    <a:pt x="4100" y="4184"/>
                    <a:pt x="4410" y="3896"/>
                    <a:pt x="4609" y="3630"/>
                  </a:cubicBezTo>
                  <a:cubicBezTo>
                    <a:pt x="4831" y="3364"/>
                    <a:pt x="4942" y="3076"/>
                    <a:pt x="5008" y="2744"/>
                  </a:cubicBezTo>
                  <a:cubicBezTo>
                    <a:pt x="5119" y="2079"/>
                    <a:pt x="4964" y="1503"/>
                    <a:pt x="4565" y="1016"/>
                  </a:cubicBezTo>
                  <a:cubicBezTo>
                    <a:pt x="4166" y="506"/>
                    <a:pt x="3590" y="196"/>
                    <a:pt x="2792" y="63"/>
                  </a:cubicBezTo>
                  <a:cubicBezTo>
                    <a:pt x="2548" y="24"/>
                    <a:pt x="2296" y="1"/>
                    <a:pt x="2045" y="1"/>
                  </a:cubicBezTo>
                  <a:close/>
                  <a:moveTo>
                    <a:pt x="510" y="7951"/>
                  </a:moveTo>
                  <a:lnTo>
                    <a:pt x="222" y="9568"/>
                  </a:lnTo>
                  <a:lnTo>
                    <a:pt x="1507" y="9790"/>
                  </a:lnTo>
                  <a:lnTo>
                    <a:pt x="1795" y="8172"/>
                  </a:lnTo>
                  <a:lnTo>
                    <a:pt x="510" y="7951"/>
                  </a:ln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5" name="Google Shape;1815;p55"/>
            <p:cNvSpPr/>
            <p:nvPr/>
          </p:nvSpPr>
          <p:spPr>
            <a:xfrm>
              <a:off x="2731718" y="3935000"/>
              <a:ext cx="1583083" cy="1208447"/>
            </a:xfrm>
            <a:custGeom>
              <a:avLst/>
              <a:gdLst/>
              <a:ahLst/>
              <a:cxnLst/>
              <a:rect l="l" t="t" r="r" b="b"/>
              <a:pathLst>
                <a:path w="45599" h="34808" extrusionOk="0">
                  <a:moveTo>
                    <a:pt x="29513" y="1"/>
                  </a:moveTo>
                  <a:cubicBezTo>
                    <a:pt x="29513" y="1"/>
                    <a:pt x="4321" y="15621"/>
                    <a:pt x="3235" y="18080"/>
                  </a:cubicBezTo>
                  <a:cubicBezTo>
                    <a:pt x="2172" y="20539"/>
                    <a:pt x="1" y="34808"/>
                    <a:pt x="1" y="34808"/>
                  </a:cubicBezTo>
                  <a:lnTo>
                    <a:pt x="45598" y="34808"/>
                  </a:lnTo>
                  <a:cubicBezTo>
                    <a:pt x="45598" y="34808"/>
                    <a:pt x="42652" y="10193"/>
                    <a:pt x="39550" y="7733"/>
                  </a:cubicBezTo>
                  <a:cubicBezTo>
                    <a:pt x="36448" y="5252"/>
                    <a:pt x="29513" y="1"/>
                    <a:pt x="2951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6" name="Google Shape;1816;p55"/>
            <p:cNvSpPr/>
            <p:nvPr/>
          </p:nvSpPr>
          <p:spPr>
            <a:xfrm>
              <a:off x="2145562" y="4111162"/>
              <a:ext cx="450807" cy="1032290"/>
            </a:xfrm>
            <a:custGeom>
              <a:avLst/>
              <a:gdLst/>
              <a:ahLst/>
              <a:cxnLst/>
              <a:rect l="l" t="t" r="r" b="b"/>
              <a:pathLst>
                <a:path w="12985" h="29734" extrusionOk="0">
                  <a:moveTo>
                    <a:pt x="12076" y="0"/>
                  </a:moveTo>
                  <a:lnTo>
                    <a:pt x="10170" y="133"/>
                  </a:lnTo>
                  <a:lnTo>
                    <a:pt x="6891" y="377"/>
                  </a:lnTo>
                  <a:cubicBezTo>
                    <a:pt x="6891" y="377"/>
                    <a:pt x="5540" y="1950"/>
                    <a:pt x="4853" y="2659"/>
                  </a:cubicBezTo>
                  <a:cubicBezTo>
                    <a:pt x="4144" y="3368"/>
                    <a:pt x="4853" y="4277"/>
                    <a:pt x="4853" y="4277"/>
                  </a:cubicBezTo>
                  <a:cubicBezTo>
                    <a:pt x="4853" y="4277"/>
                    <a:pt x="2881" y="4609"/>
                    <a:pt x="2083" y="5074"/>
                  </a:cubicBezTo>
                  <a:cubicBezTo>
                    <a:pt x="1263" y="5539"/>
                    <a:pt x="2083" y="7844"/>
                    <a:pt x="2083" y="7844"/>
                  </a:cubicBezTo>
                  <a:cubicBezTo>
                    <a:pt x="2083" y="7844"/>
                    <a:pt x="1153" y="8176"/>
                    <a:pt x="577" y="8774"/>
                  </a:cubicBezTo>
                  <a:cubicBezTo>
                    <a:pt x="0" y="9350"/>
                    <a:pt x="887" y="10746"/>
                    <a:pt x="887" y="10746"/>
                  </a:cubicBezTo>
                  <a:cubicBezTo>
                    <a:pt x="887" y="10746"/>
                    <a:pt x="709" y="10990"/>
                    <a:pt x="444" y="11765"/>
                  </a:cubicBezTo>
                  <a:cubicBezTo>
                    <a:pt x="421" y="11876"/>
                    <a:pt x="355" y="11987"/>
                    <a:pt x="333" y="12120"/>
                  </a:cubicBezTo>
                  <a:cubicBezTo>
                    <a:pt x="0" y="13183"/>
                    <a:pt x="2083" y="17459"/>
                    <a:pt x="3457" y="18855"/>
                  </a:cubicBezTo>
                  <a:lnTo>
                    <a:pt x="3878" y="29734"/>
                  </a:lnTo>
                  <a:lnTo>
                    <a:pt x="12984" y="29734"/>
                  </a:lnTo>
                  <a:lnTo>
                    <a:pt x="12076" y="0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7" name="Google Shape;1817;p55"/>
            <p:cNvSpPr/>
            <p:nvPr/>
          </p:nvSpPr>
          <p:spPr>
            <a:xfrm>
              <a:off x="1969399" y="2593470"/>
              <a:ext cx="1604608" cy="1684597"/>
            </a:xfrm>
            <a:custGeom>
              <a:avLst/>
              <a:gdLst/>
              <a:ahLst/>
              <a:cxnLst/>
              <a:rect l="l" t="t" r="r" b="b"/>
              <a:pathLst>
                <a:path w="46219" h="48523" extrusionOk="0">
                  <a:moveTo>
                    <a:pt x="40325" y="0"/>
                  </a:moveTo>
                  <a:cubicBezTo>
                    <a:pt x="15931" y="1086"/>
                    <a:pt x="1" y="11433"/>
                    <a:pt x="1" y="11433"/>
                  </a:cubicBezTo>
                  <a:lnTo>
                    <a:pt x="1" y="17238"/>
                  </a:lnTo>
                  <a:cubicBezTo>
                    <a:pt x="1" y="17637"/>
                    <a:pt x="200" y="18035"/>
                    <a:pt x="555" y="18279"/>
                  </a:cubicBezTo>
                  <a:lnTo>
                    <a:pt x="2947" y="19919"/>
                  </a:lnTo>
                  <a:lnTo>
                    <a:pt x="1397" y="31041"/>
                  </a:lnTo>
                  <a:lnTo>
                    <a:pt x="6648" y="30753"/>
                  </a:lnTo>
                  <a:lnTo>
                    <a:pt x="12696" y="45731"/>
                  </a:lnTo>
                  <a:lnTo>
                    <a:pt x="23176" y="40945"/>
                  </a:lnTo>
                  <a:lnTo>
                    <a:pt x="25879" y="48522"/>
                  </a:lnTo>
                  <a:lnTo>
                    <a:pt x="46219" y="33966"/>
                  </a:lnTo>
                  <a:lnTo>
                    <a:pt x="41566" y="24704"/>
                  </a:lnTo>
                  <a:cubicBezTo>
                    <a:pt x="46197" y="14136"/>
                    <a:pt x="40325" y="0"/>
                    <a:pt x="4032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8" name="Google Shape;1818;p55"/>
            <p:cNvSpPr/>
            <p:nvPr/>
          </p:nvSpPr>
          <p:spPr>
            <a:xfrm>
              <a:off x="2330196" y="4006069"/>
              <a:ext cx="377692" cy="722784"/>
            </a:xfrm>
            <a:custGeom>
              <a:avLst/>
              <a:gdLst/>
              <a:ahLst/>
              <a:cxnLst/>
              <a:rect l="l" t="t" r="r" b="b"/>
              <a:pathLst>
                <a:path w="10879" h="20819" extrusionOk="0">
                  <a:moveTo>
                    <a:pt x="8466" y="0"/>
                  </a:moveTo>
                  <a:cubicBezTo>
                    <a:pt x="7860" y="0"/>
                    <a:pt x="7298" y="324"/>
                    <a:pt x="7001" y="878"/>
                  </a:cubicBezTo>
                  <a:cubicBezTo>
                    <a:pt x="6447" y="1964"/>
                    <a:pt x="5561" y="3847"/>
                    <a:pt x="4653" y="6196"/>
                  </a:cubicBezTo>
                  <a:cubicBezTo>
                    <a:pt x="4675" y="6240"/>
                    <a:pt x="0" y="19778"/>
                    <a:pt x="7334" y="20819"/>
                  </a:cubicBezTo>
                  <a:cubicBezTo>
                    <a:pt x="7334" y="20819"/>
                    <a:pt x="10879" y="14371"/>
                    <a:pt x="8885" y="11691"/>
                  </a:cubicBezTo>
                  <a:cubicBezTo>
                    <a:pt x="7666" y="10051"/>
                    <a:pt x="9416" y="4866"/>
                    <a:pt x="9993" y="1920"/>
                  </a:cubicBezTo>
                  <a:cubicBezTo>
                    <a:pt x="10170" y="1033"/>
                    <a:pt x="9572" y="191"/>
                    <a:pt x="8685" y="14"/>
                  </a:cubicBezTo>
                  <a:cubicBezTo>
                    <a:pt x="8612" y="5"/>
                    <a:pt x="8538" y="0"/>
                    <a:pt x="8466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19" name="Google Shape;1819;p55"/>
            <p:cNvSpPr/>
            <p:nvPr/>
          </p:nvSpPr>
          <p:spPr>
            <a:xfrm>
              <a:off x="2807092" y="3726549"/>
              <a:ext cx="1083880" cy="836171"/>
            </a:xfrm>
            <a:custGeom>
              <a:avLst/>
              <a:gdLst/>
              <a:ahLst/>
              <a:cxnLst/>
              <a:rect l="l" t="t" r="r" b="b"/>
              <a:pathLst>
                <a:path w="31220" h="24085" extrusionOk="0">
                  <a:moveTo>
                    <a:pt x="23952" y="0"/>
                  </a:moveTo>
                  <a:lnTo>
                    <a:pt x="1" y="17127"/>
                  </a:lnTo>
                  <a:lnTo>
                    <a:pt x="6803" y="24084"/>
                  </a:lnTo>
                  <a:lnTo>
                    <a:pt x="31219" y="6780"/>
                  </a:lnTo>
                  <a:lnTo>
                    <a:pt x="23952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0" name="Google Shape;1820;p55"/>
            <p:cNvSpPr/>
            <p:nvPr/>
          </p:nvSpPr>
          <p:spPr>
            <a:xfrm>
              <a:off x="2807092" y="4321175"/>
              <a:ext cx="149285" cy="241564"/>
            </a:xfrm>
            <a:custGeom>
              <a:avLst/>
              <a:gdLst/>
              <a:ahLst/>
              <a:cxnLst/>
              <a:rect l="l" t="t" r="r" b="b"/>
              <a:pathLst>
                <a:path w="4300" h="6958" extrusionOk="0">
                  <a:moveTo>
                    <a:pt x="1" y="0"/>
                  </a:moveTo>
                  <a:lnTo>
                    <a:pt x="1087" y="6957"/>
                  </a:lnTo>
                  <a:lnTo>
                    <a:pt x="4299" y="4387"/>
                  </a:lnTo>
                  <a:lnTo>
                    <a:pt x="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1" name="Google Shape;1821;p55"/>
            <p:cNvSpPr/>
            <p:nvPr/>
          </p:nvSpPr>
          <p:spPr>
            <a:xfrm>
              <a:off x="3427897" y="4285762"/>
              <a:ext cx="839990" cy="857696"/>
            </a:xfrm>
            <a:custGeom>
              <a:avLst/>
              <a:gdLst/>
              <a:ahLst/>
              <a:cxnLst/>
              <a:rect l="l" t="t" r="r" b="b"/>
              <a:pathLst>
                <a:path w="24195" h="24705" fill="none" extrusionOk="0">
                  <a:moveTo>
                    <a:pt x="1174" y="24705"/>
                  </a:moveTo>
                  <a:cubicBezTo>
                    <a:pt x="931" y="20783"/>
                    <a:pt x="377" y="16596"/>
                    <a:pt x="89" y="12652"/>
                  </a:cubicBezTo>
                  <a:cubicBezTo>
                    <a:pt x="44" y="11965"/>
                    <a:pt x="0" y="11278"/>
                    <a:pt x="177" y="10636"/>
                  </a:cubicBezTo>
                  <a:cubicBezTo>
                    <a:pt x="399" y="9772"/>
                    <a:pt x="931" y="9041"/>
                    <a:pt x="1485" y="8332"/>
                  </a:cubicBezTo>
                  <a:cubicBezTo>
                    <a:pt x="3922" y="5208"/>
                    <a:pt x="6315" y="1020"/>
                    <a:pt x="9904" y="1"/>
                  </a:cubicBezTo>
                  <a:cubicBezTo>
                    <a:pt x="13161" y="666"/>
                    <a:pt x="17127" y="1840"/>
                    <a:pt x="18922" y="4632"/>
                  </a:cubicBezTo>
                  <a:cubicBezTo>
                    <a:pt x="19453" y="5451"/>
                    <a:pt x="19786" y="6426"/>
                    <a:pt x="20118" y="7357"/>
                  </a:cubicBezTo>
                  <a:cubicBezTo>
                    <a:pt x="21979" y="12829"/>
                    <a:pt x="22644" y="18590"/>
                    <a:pt x="24195" y="24683"/>
                  </a:cubicBezTo>
                </a:path>
              </a:pathLst>
            </a:custGeom>
            <a:noFill/>
            <a:ln w="7200" cap="flat" cmpd="sng">
              <a:solidFill>
                <a:schemeClr val="accent3"/>
              </a:solidFill>
              <a:prstDash val="solid"/>
              <a:miter lim="2215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2" name="Google Shape;1822;p55"/>
            <p:cNvSpPr/>
            <p:nvPr/>
          </p:nvSpPr>
          <p:spPr>
            <a:xfrm>
              <a:off x="2839415" y="4508865"/>
              <a:ext cx="72351" cy="634601"/>
            </a:xfrm>
            <a:custGeom>
              <a:avLst/>
              <a:gdLst/>
              <a:ahLst/>
              <a:cxnLst/>
              <a:rect l="l" t="t" r="r" b="b"/>
              <a:pathLst>
                <a:path w="2084" h="18279" fill="none" extrusionOk="0">
                  <a:moveTo>
                    <a:pt x="2083" y="0"/>
                  </a:moveTo>
                  <a:cubicBezTo>
                    <a:pt x="2083" y="0"/>
                    <a:pt x="554" y="8708"/>
                    <a:pt x="0" y="18279"/>
                  </a:cubicBezTo>
                </a:path>
              </a:pathLst>
            </a:custGeom>
            <a:noFill/>
            <a:ln w="7200" cap="flat" cmpd="sng">
              <a:solidFill>
                <a:schemeClr val="accent3"/>
              </a:solidFill>
              <a:prstDash val="solid"/>
              <a:miter lim="22156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23" name="Google Shape;1823;p55"/>
            <p:cNvSpPr/>
            <p:nvPr/>
          </p:nvSpPr>
          <p:spPr>
            <a:xfrm>
              <a:off x="2553264" y="4049432"/>
              <a:ext cx="106965" cy="94570"/>
            </a:xfrm>
            <a:custGeom>
              <a:avLst/>
              <a:gdLst/>
              <a:ahLst/>
              <a:cxnLst/>
              <a:rect l="l" t="t" r="r" b="b"/>
              <a:pathLst>
                <a:path w="3081" h="2724" extrusionOk="0">
                  <a:moveTo>
                    <a:pt x="1498" y="0"/>
                  </a:moveTo>
                  <a:cubicBezTo>
                    <a:pt x="1261" y="0"/>
                    <a:pt x="1108" y="28"/>
                    <a:pt x="1108" y="28"/>
                  </a:cubicBezTo>
                  <a:cubicBezTo>
                    <a:pt x="1108" y="28"/>
                    <a:pt x="0" y="2487"/>
                    <a:pt x="1551" y="2709"/>
                  </a:cubicBezTo>
                  <a:cubicBezTo>
                    <a:pt x="1609" y="2719"/>
                    <a:pt x="1665" y="2723"/>
                    <a:pt x="1718" y="2723"/>
                  </a:cubicBezTo>
                  <a:cubicBezTo>
                    <a:pt x="2898" y="2723"/>
                    <a:pt x="3080" y="493"/>
                    <a:pt x="3080" y="493"/>
                  </a:cubicBezTo>
                  <a:cubicBezTo>
                    <a:pt x="2526" y="78"/>
                    <a:pt x="1894" y="0"/>
                    <a:pt x="1498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4" name="Google Shape;165;p28">
            <a:extLst>
              <a:ext uri="{FF2B5EF4-FFF2-40B4-BE49-F238E27FC236}">
                <a16:creationId xmlns:a16="http://schemas.microsoft.com/office/drawing/2014/main" id="{97BFCD53-7B55-4E6D-A269-8ECCF16AF300}"/>
              </a:ext>
            </a:extLst>
          </p:cNvPr>
          <p:cNvSpPr txBox="1">
            <a:spLocks/>
          </p:cNvSpPr>
          <p:nvPr/>
        </p:nvSpPr>
        <p:spPr>
          <a:xfrm>
            <a:off x="961519" y="1176684"/>
            <a:ext cx="28395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hr-HR" dirty="0"/>
              <a:t>BAZIČNO VJEROVANJE</a:t>
            </a:r>
          </a:p>
        </p:txBody>
      </p:sp>
      <p:sp>
        <p:nvSpPr>
          <p:cNvPr id="36" name="Google Shape;165;p28">
            <a:extLst>
              <a:ext uri="{FF2B5EF4-FFF2-40B4-BE49-F238E27FC236}">
                <a16:creationId xmlns:a16="http://schemas.microsoft.com/office/drawing/2014/main" id="{C3D8EEC7-D3BC-4DDF-8CCC-416605ED2340}"/>
              </a:ext>
            </a:extLst>
          </p:cNvPr>
          <p:cNvSpPr txBox="1">
            <a:spLocks/>
          </p:cNvSpPr>
          <p:nvPr/>
        </p:nvSpPr>
        <p:spPr>
          <a:xfrm>
            <a:off x="2737763" y="1230243"/>
            <a:ext cx="4608124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hr-HR" dirty="0"/>
              <a:t>Ja sam neadekvatna.</a:t>
            </a:r>
          </a:p>
        </p:txBody>
      </p:sp>
      <p:sp>
        <p:nvSpPr>
          <p:cNvPr id="37" name="Google Shape;165;p28">
            <a:extLst>
              <a:ext uri="{FF2B5EF4-FFF2-40B4-BE49-F238E27FC236}">
                <a16:creationId xmlns:a16="http://schemas.microsoft.com/office/drawing/2014/main" id="{CD8E6306-4337-425D-98AC-DC81CE5F4E17}"/>
              </a:ext>
            </a:extLst>
          </p:cNvPr>
          <p:cNvSpPr txBox="1">
            <a:spLocks/>
          </p:cNvSpPr>
          <p:nvPr/>
        </p:nvSpPr>
        <p:spPr>
          <a:xfrm>
            <a:off x="1087902" y="1734598"/>
            <a:ext cx="3102226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hr-HR" b="1" dirty="0">
                <a:solidFill>
                  <a:schemeClr val="accent1"/>
                </a:solidFill>
              </a:rPr>
              <a:t>POSREDUJUĆA VJEROVANJA</a:t>
            </a:r>
          </a:p>
        </p:txBody>
      </p:sp>
      <p:sp>
        <p:nvSpPr>
          <p:cNvPr id="48" name="Google Shape;165;p28">
            <a:extLst>
              <a:ext uri="{FF2B5EF4-FFF2-40B4-BE49-F238E27FC236}">
                <a16:creationId xmlns:a16="http://schemas.microsoft.com/office/drawing/2014/main" id="{445183D8-2E1C-4B31-87B1-784531C9E935}"/>
              </a:ext>
            </a:extLst>
          </p:cNvPr>
          <p:cNvSpPr txBox="1">
            <a:spLocks/>
          </p:cNvSpPr>
          <p:nvPr/>
        </p:nvSpPr>
        <p:spPr>
          <a:xfrm>
            <a:off x="2261666" y="2386957"/>
            <a:ext cx="3919572" cy="1612344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marL="342900" indent="-342900">
              <a:buAutoNum type="arabicPeriod"/>
            </a:pPr>
            <a:r>
              <a:rPr lang="hr-HR" dirty="0"/>
              <a:t>Stav:</a:t>
            </a:r>
          </a:p>
          <a:p>
            <a:pPr marL="342900" indent="-342900">
              <a:buAutoNum type="arabicPeriod"/>
            </a:pPr>
            <a:endParaRPr lang="hr-HR" dirty="0"/>
          </a:p>
          <a:p>
            <a:pPr marL="342900" indent="-342900">
              <a:buAutoNum type="arabicPeriod"/>
            </a:pPr>
            <a:r>
              <a:rPr lang="hr-HR" dirty="0"/>
              <a:t> Pretpostavke:</a:t>
            </a:r>
          </a:p>
          <a:p>
            <a:r>
              <a:rPr lang="hr-HR" dirty="0"/>
              <a:t>        (pozitivne)</a:t>
            </a:r>
          </a:p>
          <a:p>
            <a:endParaRPr lang="hr-HR" dirty="0"/>
          </a:p>
          <a:p>
            <a:r>
              <a:rPr lang="hr-HR" dirty="0"/>
              <a:t>        (negativne)  </a:t>
            </a:r>
          </a:p>
          <a:p>
            <a:endParaRPr lang="hr-HR" dirty="0"/>
          </a:p>
          <a:p>
            <a:r>
              <a:rPr lang="hr-HR" dirty="0"/>
              <a:t>3. Pravila</a:t>
            </a:r>
          </a:p>
        </p:txBody>
      </p:sp>
      <p:sp>
        <p:nvSpPr>
          <p:cNvPr id="59" name="Google Shape;165;p28">
            <a:extLst>
              <a:ext uri="{FF2B5EF4-FFF2-40B4-BE49-F238E27FC236}">
                <a16:creationId xmlns:a16="http://schemas.microsoft.com/office/drawing/2014/main" id="{49EBF3AA-A0D9-4176-A3A5-944C70A47C83}"/>
              </a:ext>
            </a:extLst>
          </p:cNvPr>
          <p:cNvSpPr txBox="1">
            <a:spLocks/>
          </p:cNvSpPr>
          <p:nvPr/>
        </p:nvSpPr>
        <p:spPr>
          <a:xfrm>
            <a:off x="4010568" y="3212961"/>
            <a:ext cx="5041283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hr-HR" dirty="0"/>
              <a:t>Strašno je biti neadekvatan.</a:t>
            </a:r>
          </a:p>
          <a:p>
            <a:endParaRPr lang="hr-HR" dirty="0"/>
          </a:p>
          <a:p>
            <a:endParaRPr lang="hr-HR" dirty="0"/>
          </a:p>
          <a:p>
            <a:r>
              <a:rPr lang="hr-HR" dirty="0"/>
              <a:t>Ako radim vrlo naporno, onda ću to moći napraviti kako treba.</a:t>
            </a:r>
          </a:p>
          <a:p>
            <a:endParaRPr lang="hr-HR" dirty="0"/>
          </a:p>
          <a:p>
            <a:r>
              <a:rPr lang="hr-HR" dirty="0"/>
              <a:t>Ako ne radim naporno, neću uspjeti.</a:t>
            </a:r>
          </a:p>
          <a:p>
            <a:endParaRPr lang="hr-HR" dirty="0"/>
          </a:p>
          <a:p>
            <a:r>
              <a:rPr lang="hr-HR" dirty="0"/>
              <a:t>Uvijek trebam dati sve od sebe.</a:t>
            </a:r>
          </a:p>
          <a:p>
            <a:r>
              <a:rPr lang="hr-HR" dirty="0"/>
              <a:t>U svemu što pokušam moram biti izvrstan.</a:t>
            </a:r>
          </a:p>
          <a:p>
            <a:endParaRPr lang="hr-HR" dirty="0"/>
          </a:p>
          <a:p>
            <a:endParaRPr lang="hr-HR" dirty="0"/>
          </a:p>
        </p:txBody>
      </p:sp>
      <p:sp>
        <p:nvSpPr>
          <p:cNvPr id="53" name="Google Shape;165;p28">
            <a:extLst>
              <a:ext uri="{FF2B5EF4-FFF2-40B4-BE49-F238E27FC236}">
                <a16:creationId xmlns:a16="http://schemas.microsoft.com/office/drawing/2014/main" id="{F7A097A7-6FD1-4FE3-A72D-BA374A260B12}"/>
              </a:ext>
            </a:extLst>
          </p:cNvPr>
          <p:cNvSpPr txBox="1">
            <a:spLocks/>
          </p:cNvSpPr>
          <p:nvPr/>
        </p:nvSpPr>
        <p:spPr>
          <a:xfrm>
            <a:off x="1221676" y="4281556"/>
            <a:ext cx="28395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ctr"/>
            <a:r>
              <a:rPr lang="hr-HR" dirty="0"/>
              <a:t>AUTOMATSKE MISLI</a:t>
            </a:r>
          </a:p>
        </p:txBody>
      </p:sp>
      <p:sp>
        <p:nvSpPr>
          <p:cNvPr id="54" name="Google Shape;165;p28">
            <a:extLst>
              <a:ext uri="{FF2B5EF4-FFF2-40B4-BE49-F238E27FC236}">
                <a16:creationId xmlns:a16="http://schemas.microsoft.com/office/drawing/2014/main" id="{BFE5EA38-1281-4F0F-98CB-02AFC66495EE}"/>
              </a:ext>
            </a:extLst>
          </p:cNvPr>
          <p:cNvSpPr txBox="1">
            <a:spLocks/>
          </p:cNvSpPr>
          <p:nvPr/>
        </p:nvSpPr>
        <p:spPr>
          <a:xfrm>
            <a:off x="4010568" y="4376899"/>
            <a:ext cx="4608124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r>
              <a:rPr lang="hr-HR" dirty="0"/>
              <a:t>Neću uspjeti.</a:t>
            </a:r>
          </a:p>
          <a:p>
            <a:r>
              <a:rPr lang="hr-HR" dirty="0"/>
              <a:t>Ovo je preteško.</a:t>
            </a:r>
          </a:p>
        </p:txBody>
      </p:sp>
    </p:spTree>
    <p:extLst>
      <p:ext uri="{BB962C8B-B14F-4D97-AF65-F5344CB8AC3E}">
        <p14:creationId xmlns:p14="http://schemas.microsoft.com/office/powerpoint/2010/main" val="318710144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36"/>
          <p:cNvSpPr txBox="1">
            <a:spLocks noGrp="1"/>
          </p:cNvSpPr>
          <p:nvPr>
            <p:ph type="title"/>
          </p:nvPr>
        </p:nvSpPr>
        <p:spPr>
          <a:xfrm>
            <a:off x="713250" y="406720"/>
            <a:ext cx="7717500" cy="69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900" dirty="0"/>
              <a:t>IDENTIFIKACIJA POSREDUJUĆIH VJEROVANJA</a:t>
            </a:r>
            <a:endParaRPr sz="2900" dirty="0"/>
          </a:p>
        </p:txBody>
      </p:sp>
      <p:sp>
        <p:nvSpPr>
          <p:cNvPr id="410" name="Google Shape;410;p36"/>
          <p:cNvSpPr txBox="1">
            <a:spLocks noGrp="1"/>
          </p:cNvSpPr>
          <p:nvPr>
            <p:ph type="subTitle" idx="3"/>
          </p:nvPr>
        </p:nvSpPr>
        <p:spPr>
          <a:xfrm>
            <a:off x="619153" y="1638222"/>
            <a:ext cx="5494095" cy="47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lvl="0" indent="-457200" algn="l" rt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hr-HR" sz="2000" dirty="0"/>
              <a:t>Prepoznavanje kada je posredujuće vjerovanje izraženo kao misao</a:t>
            </a:r>
          </a:p>
          <a:p>
            <a:pPr lvl="0" indent="-457200" algn="l" rt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hr-HR" sz="2000" dirty="0"/>
              <a:t>Nuđenje prvog djela pretpostavke</a:t>
            </a:r>
          </a:p>
          <a:p>
            <a:pPr lvl="0" indent="-457200" algn="l" rt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hr-HR" sz="2000" dirty="0"/>
              <a:t>Direktno izazivanje pravila ili pretpostavke</a:t>
            </a:r>
          </a:p>
          <a:p>
            <a:pPr lvl="0" indent="-457200" algn="l" rt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hr-HR" sz="2000" dirty="0"/>
              <a:t>Tehnika silazne strelice</a:t>
            </a:r>
          </a:p>
          <a:p>
            <a:pPr lvl="0" indent="-457200" algn="l" rt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hr-HR" sz="2000" dirty="0"/>
              <a:t>Istraživanje pacijentovih AM i prepoznavanje uobičajenih tema</a:t>
            </a:r>
          </a:p>
          <a:p>
            <a:pPr lvl="0" indent="-457200" algn="l" rtl="0">
              <a:spcBef>
                <a:spcPts val="0"/>
              </a:spcBef>
              <a:spcAft>
                <a:spcPts val="0"/>
              </a:spcAft>
              <a:buAutoNum type="arabicPeriod"/>
            </a:pPr>
            <a:r>
              <a:rPr lang="hr-HR" sz="2000" dirty="0"/>
              <a:t>Pregled upitnika vjerovanja koji je pacijent ispunio</a:t>
            </a:r>
            <a:endParaRPr sz="2000" dirty="0"/>
          </a:p>
        </p:txBody>
      </p:sp>
      <p:grpSp>
        <p:nvGrpSpPr>
          <p:cNvPr id="412" name="Google Shape;412;p36"/>
          <p:cNvGrpSpPr/>
          <p:nvPr/>
        </p:nvGrpSpPr>
        <p:grpSpPr>
          <a:xfrm>
            <a:off x="6592125" y="1363750"/>
            <a:ext cx="2555687" cy="3783117"/>
            <a:chOff x="6592125" y="1363750"/>
            <a:chExt cx="2555687" cy="3783117"/>
          </a:xfrm>
        </p:grpSpPr>
        <p:sp>
          <p:nvSpPr>
            <p:cNvPr id="413" name="Google Shape;413;p36"/>
            <p:cNvSpPr/>
            <p:nvPr/>
          </p:nvSpPr>
          <p:spPr>
            <a:xfrm>
              <a:off x="6592125" y="1457325"/>
              <a:ext cx="2555687" cy="3689542"/>
            </a:xfrm>
            <a:custGeom>
              <a:avLst/>
              <a:gdLst/>
              <a:ahLst/>
              <a:cxnLst/>
              <a:rect l="l" t="t" r="r" b="b"/>
              <a:pathLst>
                <a:path w="90299" h="130361" extrusionOk="0">
                  <a:moveTo>
                    <a:pt x="44841" y="0"/>
                  </a:moveTo>
                  <a:cubicBezTo>
                    <a:pt x="44794" y="0"/>
                    <a:pt x="44746" y="0"/>
                    <a:pt x="44699" y="1"/>
                  </a:cubicBezTo>
                  <a:cubicBezTo>
                    <a:pt x="23884" y="67"/>
                    <a:pt x="17246" y="8940"/>
                    <a:pt x="14878" y="15345"/>
                  </a:cubicBezTo>
                  <a:cubicBezTo>
                    <a:pt x="12442" y="21716"/>
                    <a:pt x="9107" y="39129"/>
                    <a:pt x="9107" y="39129"/>
                  </a:cubicBezTo>
                  <a:lnTo>
                    <a:pt x="17279" y="39129"/>
                  </a:lnTo>
                  <a:cubicBezTo>
                    <a:pt x="17279" y="39129"/>
                    <a:pt x="16779" y="56141"/>
                    <a:pt x="17946" y="57475"/>
                  </a:cubicBezTo>
                  <a:cubicBezTo>
                    <a:pt x="18918" y="58595"/>
                    <a:pt x="22899" y="58764"/>
                    <a:pt x="26757" y="58764"/>
                  </a:cubicBezTo>
                  <a:cubicBezTo>
                    <a:pt x="28417" y="58764"/>
                    <a:pt x="30054" y="58732"/>
                    <a:pt x="31418" y="58732"/>
                  </a:cubicBezTo>
                  <a:cubicBezTo>
                    <a:pt x="33306" y="58732"/>
                    <a:pt x="34672" y="58792"/>
                    <a:pt x="34858" y="59076"/>
                  </a:cubicBezTo>
                  <a:cubicBezTo>
                    <a:pt x="35292" y="59777"/>
                    <a:pt x="37260" y="70318"/>
                    <a:pt x="31723" y="77823"/>
                  </a:cubicBezTo>
                  <a:cubicBezTo>
                    <a:pt x="28954" y="81592"/>
                    <a:pt x="18747" y="81459"/>
                    <a:pt x="11075" y="83961"/>
                  </a:cubicBezTo>
                  <a:cubicBezTo>
                    <a:pt x="0" y="87563"/>
                    <a:pt x="1902" y="125924"/>
                    <a:pt x="1902" y="130361"/>
                  </a:cubicBezTo>
                  <a:lnTo>
                    <a:pt x="89764" y="130227"/>
                  </a:lnTo>
                  <a:cubicBezTo>
                    <a:pt x="89764" y="130227"/>
                    <a:pt x="90298" y="92133"/>
                    <a:pt x="83593" y="86296"/>
                  </a:cubicBezTo>
                  <a:cubicBezTo>
                    <a:pt x="80424" y="83560"/>
                    <a:pt x="59109" y="84027"/>
                    <a:pt x="58675" y="74787"/>
                  </a:cubicBezTo>
                  <a:cubicBezTo>
                    <a:pt x="58275" y="67449"/>
                    <a:pt x="57541" y="60044"/>
                    <a:pt x="66114" y="51738"/>
                  </a:cubicBezTo>
                  <a:cubicBezTo>
                    <a:pt x="78902" y="39449"/>
                    <a:pt x="72939" y="0"/>
                    <a:pt x="448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36"/>
            <p:cNvSpPr/>
            <p:nvPr/>
          </p:nvSpPr>
          <p:spPr>
            <a:xfrm>
              <a:off x="7143373" y="1363750"/>
              <a:ext cx="1754246" cy="1743802"/>
            </a:xfrm>
            <a:custGeom>
              <a:avLst/>
              <a:gdLst/>
              <a:ahLst/>
              <a:cxnLst/>
              <a:rect l="l" t="t" r="r" b="b"/>
              <a:pathLst>
                <a:path w="61982" h="61613" extrusionOk="0">
                  <a:moveTo>
                    <a:pt x="21579" y="1"/>
                  </a:moveTo>
                  <a:cubicBezTo>
                    <a:pt x="19306" y="1"/>
                    <a:pt x="17040" y="210"/>
                    <a:pt x="14814" y="625"/>
                  </a:cubicBezTo>
                  <a:cubicBezTo>
                    <a:pt x="0" y="3396"/>
                    <a:pt x="524" y="9333"/>
                    <a:pt x="1861" y="9333"/>
                  </a:cubicBezTo>
                  <a:cubicBezTo>
                    <a:pt x="1875" y="9333"/>
                    <a:pt x="1890" y="9333"/>
                    <a:pt x="1905" y="9331"/>
                  </a:cubicBezTo>
                  <a:lnTo>
                    <a:pt x="1905" y="9331"/>
                  </a:lnTo>
                  <a:cubicBezTo>
                    <a:pt x="1905" y="9331"/>
                    <a:pt x="1438" y="15169"/>
                    <a:pt x="4073" y="19939"/>
                  </a:cubicBezTo>
                  <a:cubicBezTo>
                    <a:pt x="8471" y="27790"/>
                    <a:pt x="23877" y="45822"/>
                    <a:pt x="26118" y="45822"/>
                  </a:cubicBezTo>
                  <a:cubicBezTo>
                    <a:pt x="26172" y="45822"/>
                    <a:pt x="26218" y="45812"/>
                    <a:pt x="26256" y="45791"/>
                  </a:cubicBezTo>
                  <a:cubicBezTo>
                    <a:pt x="27302" y="45193"/>
                    <a:pt x="30810" y="42858"/>
                    <a:pt x="33488" y="42858"/>
                  </a:cubicBezTo>
                  <a:cubicBezTo>
                    <a:pt x="34992" y="42858"/>
                    <a:pt x="36234" y="43595"/>
                    <a:pt x="36630" y="45791"/>
                  </a:cubicBezTo>
                  <a:cubicBezTo>
                    <a:pt x="37428" y="49926"/>
                    <a:pt x="36667" y="53817"/>
                    <a:pt x="32219" y="53817"/>
                  </a:cubicBezTo>
                  <a:cubicBezTo>
                    <a:pt x="31464" y="53817"/>
                    <a:pt x="30603" y="53705"/>
                    <a:pt x="29625" y="53463"/>
                  </a:cubicBezTo>
                  <a:lnTo>
                    <a:pt x="29625" y="53463"/>
                  </a:lnTo>
                  <a:cubicBezTo>
                    <a:pt x="29625" y="53463"/>
                    <a:pt x="36696" y="61612"/>
                    <a:pt x="40672" y="61612"/>
                  </a:cubicBezTo>
                  <a:cubicBezTo>
                    <a:pt x="40891" y="61612"/>
                    <a:pt x="41101" y="61587"/>
                    <a:pt x="41300" y="61535"/>
                  </a:cubicBezTo>
                  <a:cubicBezTo>
                    <a:pt x="45103" y="60568"/>
                    <a:pt x="61981" y="37685"/>
                    <a:pt x="54343" y="21039"/>
                  </a:cubicBezTo>
                  <a:cubicBezTo>
                    <a:pt x="47865" y="6890"/>
                    <a:pt x="34635" y="1"/>
                    <a:pt x="2157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36"/>
            <p:cNvSpPr/>
            <p:nvPr/>
          </p:nvSpPr>
          <p:spPr>
            <a:xfrm>
              <a:off x="7197289" y="2109321"/>
              <a:ext cx="306856" cy="314412"/>
            </a:xfrm>
            <a:custGeom>
              <a:avLst/>
              <a:gdLst/>
              <a:ahLst/>
              <a:cxnLst/>
              <a:rect l="l" t="t" r="r" b="b"/>
              <a:pathLst>
                <a:path w="10842" h="11109" extrusionOk="0">
                  <a:moveTo>
                    <a:pt x="0" y="0"/>
                  </a:moveTo>
                  <a:lnTo>
                    <a:pt x="0" y="11108"/>
                  </a:lnTo>
                  <a:lnTo>
                    <a:pt x="10841" y="76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36"/>
            <p:cNvSpPr/>
            <p:nvPr/>
          </p:nvSpPr>
          <p:spPr>
            <a:xfrm>
              <a:off x="7197289" y="2109321"/>
              <a:ext cx="145418" cy="314412"/>
            </a:xfrm>
            <a:custGeom>
              <a:avLst/>
              <a:gdLst/>
              <a:ahLst/>
              <a:cxnLst/>
              <a:rect l="l" t="t" r="r" b="b"/>
              <a:pathLst>
                <a:path w="5138" h="11109" extrusionOk="0">
                  <a:moveTo>
                    <a:pt x="0" y="0"/>
                  </a:moveTo>
                  <a:lnTo>
                    <a:pt x="0" y="11108"/>
                  </a:lnTo>
                  <a:cubicBezTo>
                    <a:pt x="0" y="11108"/>
                    <a:pt x="3369" y="9307"/>
                    <a:pt x="4270" y="6472"/>
                  </a:cubicBezTo>
                  <a:cubicBezTo>
                    <a:pt x="5137" y="3636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36"/>
            <p:cNvSpPr/>
            <p:nvPr/>
          </p:nvSpPr>
          <p:spPr>
            <a:xfrm rot="10800000">
              <a:off x="7100975" y="2769078"/>
              <a:ext cx="308752" cy="107804"/>
            </a:xfrm>
            <a:custGeom>
              <a:avLst/>
              <a:gdLst/>
              <a:ahLst/>
              <a:cxnLst/>
              <a:rect l="l" t="t" r="r" b="b"/>
              <a:pathLst>
                <a:path w="10909" h="3809" extrusionOk="0">
                  <a:moveTo>
                    <a:pt x="6038" y="0"/>
                  </a:moveTo>
                  <a:cubicBezTo>
                    <a:pt x="3006" y="0"/>
                    <a:pt x="1" y="2474"/>
                    <a:pt x="1" y="2474"/>
                  </a:cubicBezTo>
                  <a:cubicBezTo>
                    <a:pt x="1273" y="2033"/>
                    <a:pt x="2533" y="1862"/>
                    <a:pt x="3720" y="1862"/>
                  </a:cubicBezTo>
                  <a:cubicBezTo>
                    <a:pt x="7731" y="1862"/>
                    <a:pt x="10909" y="3809"/>
                    <a:pt x="10909" y="3809"/>
                  </a:cubicBezTo>
                  <a:cubicBezTo>
                    <a:pt x="9714" y="905"/>
                    <a:pt x="7871" y="0"/>
                    <a:pt x="60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36"/>
            <p:cNvSpPr/>
            <p:nvPr/>
          </p:nvSpPr>
          <p:spPr>
            <a:xfrm>
              <a:off x="7394586" y="1482337"/>
              <a:ext cx="1213809" cy="961408"/>
            </a:xfrm>
            <a:custGeom>
              <a:avLst/>
              <a:gdLst/>
              <a:ahLst/>
              <a:cxnLst/>
              <a:rect l="l" t="t" r="r" b="b"/>
              <a:pathLst>
                <a:path w="42887" h="33969" extrusionOk="0">
                  <a:moveTo>
                    <a:pt x="19443" y="1"/>
                  </a:moveTo>
                  <a:cubicBezTo>
                    <a:pt x="15525" y="1"/>
                    <a:pt x="12677" y="938"/>
                    <a:pt x="12677" y="938"/>
                  </a:cubicBezTo>
                  <a:cubicBezTo>
                    <a:pt x="3970" y="2806"/>
                    <a:pt x="1" y="18117"/>
                    <a:pt x="12877" y="23488"/>
                  </a:cubicBezTo>
                  <a:cubicBezTo>
                    <a:pt x="20315" y="26590"/>
                    <a:pt x="16112" y="33595"/>
                    <a:pt x="26720" y="33962"/>
                  </a:cubicBezTo>
                  <a:cubicBezTo>
                    <a:pt x="26853" y="33966"/>
                    <a:pt x="26985" y="33969"/>
                    <a:pt x="27116" y="33969"/>
                  </a:cubicBezTo>
                  <a:cubicBezTo>
                    <a:pt x="37370" y="33969"/>
                    <a:pt x="42886" y="19921"/>
                    <a:pt x="36760" y="9711"/>
                  </a:cubicBezTo>
                  <a:cubicBezTo>
                    <a:pt x="31953" y="1705"/>
                    <a:pt x="24726" y="1"/>
                    <a:pt x="1944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6" name="Google Shape;426;p36"/>
          <p:cNvGrpSpPr/>
          <p:nvPr/>
        </p:nvGrpSpPr>
        <p:grpSpPr>
          <a:xfrm>
            <a:off x="7706801" y="1623263"/>
            <a:ext cx="628262" cy="619554"/>
            <a:chOff x="1067850" y="1283700"/>
            <a:chExt cx="436475" cy="430425"/>
          </a:xfrm>
        </p:grpSpPr>
        <p:sp>
          <p:nvSpPr>
            <p:cNvPr id="427" name="Google Shape;427;p36"/>
            <p:cNvSpPr/>
            <p:nvPr/>
          </p:nvSpPr>
          <p:spPr>
            <a:xfrm>
              <a:off x="1089100" y="1444975"/>
              <a:ext cx="254200" cy="253350"/>
            </a:xfrm>
            <a:custGeom>
              <a:avLst/>
              <a:gdLst/>
              <a:ahLst/>
              <a:cxnLst/>
              <a:rect l="l" t="t" r="r" b="b"/>
              <a:pathLst>
                <a:path w="10168" h="10134" extrusionOk="0">
                  <a:moveTo>
                    <a:pt x="2215" y="0"/>
                  </a:moveTo>
                  <a:cubicBezTo>
                    <a:pt x="2144" y="0"/>
                    <a:pt x="2073" y="30"/>
                    <a:pt x="2024" y="82"/>
                  </a:cubicBezTo>
                  <a:lnTo>
                    <a:pt x="105" y="1997"/>
                  </a:lnTo>
                  <a:cubicBezTo>
                    <a:pt x="22" y="2081"/>
                    <a:pt x="0" y="2212"/>
                    <a:pt x="60" y="2317"/>
                  </a:cubicBezTo>
                  <a:cubicBezTo>
                    <a:pt x="934" y="3969"/>
                    <a:pt x="2045" y="5471"/>
                    <a:pt x="3369" y="6794"/>
                  </a:cubicBezTo>
                  <a:cubicBezTo>
                    <a:pt x="4690" y="8115"/>
                    <a:pt x="6197" y="9229"/>
                    <a:pt x="7843" y="10104"/>
                  </a:cubicBezTo>
                  <a:cubicBezTo>
                    <a:pt x="7884" y="10122"/>
                    <a:pt x="7929" y="10133"/>
                    <a:pt x="7972" y="10133"/>
                  </a:cubicBezTo>
                  <a:cubicBezTo>
                    <a:pt x="8042" y="10133"/>
                    <a:pt x="8112" y="10106"/>
                    <a:pt x="8163" y="10053"/>
                  </a:cubicBezTo>
                  <a:lnTo>
                    <a:pt x="10082" y="8134"/>
                  </a:lnTo>
                  <a:cubicBezTo>
                    <a:pt x="10141" y="8075"/>
                    <a:pt x="10168" y="7986"/>
                    <a:pt x="10154" y="7903"/>
                  </a:cubicBezTo>
                  <a:cubicBezTo>
                    <a:pt x="10141" y="7819"/>
                    <a:pt x="10092" y="7744"/>
                    <a:pt x="10014" y="7704"/>
                  </a:cubicBezTo>
                  <a:cubicBezTo>
                    <a:pt x="8414" y="6854"/>
                    <a:pt x="6950" y="5775"/>
                    <a:pt x="5664" y="4494"/>
                  </a:cubicBezTo>
                  <a:cubicBezTo>
                    <a:pt x="4383" y="3211"/>
                    <a:pt x="3302" y="1750"/>
                    <a:pt x="2454" y="143"/>
                  </a:cubicBezTo>
                  <a:cubicBezTo>
                    <a:pt x="2414" y="68"/>
                    <a:pt x="2338" y="17"/>
                    <a:pt x="2255" y="4"/>
                  </a:cubicBezTo>
                  <a:cubicBezTo>
                    <a:pt x="2242" y="1"/>
                    <a:pt x="2228" y="0"/>
                    <a:pt x="221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36"/>
            <p:cNvSpPr/>
            <p:nvPr/>
          </p:nvSpPr>
          <p:spPr>
            <a:xfrm>
              <a:off x="1067850" y="1406600"/>
              <a:ext cx="122425" cy="115750"/>
            </a:xfrm>
            <a:custGeom>
              <a:avLst/>
              <a:gdLst/>
              <a:ahLst/>
              <a:cxnLst/>
              <a:rect l="l" t="t" r="r" b="b"/>
              <a:pathLst>
                <a:path w="4897" h="4630" extrusionOk="0">
                  <a:moveTo>
                    <a:pt x="1526" y="1"/>
                  </a:moveTo>
                  <a:cubicBezTo>
                    <a:pt x="1457" y="1"/>
                    <a:pt x="1388" y="26"/>
                    <a:pt x="1337" y="78"/>
                  </a:cubicBezTo>
                  <a:lnTo>
                    <a:pt x="953" y="462"/>
                  </a:lnTo>
                  <a:cubicBezTo>
                    <a:pt x="0" y="1415"/>
                    <a:pt x="0" y="2964"/>
                    <a:pt x="953" y="3917"/>
                  </a:cubicBezTo>
                  <a:cubicBezTo>
                    <a:pt x="1432" y="4393"/>
                    <a:pt x="2053" y="4630"/>
                    <a:pt x="2677" y="4630"/>
                  </a:cubicBezTo>
                  <a:cubicBezTo>
                    <a:pt x="3304" y="4630"/>
                    <a:pt x="3928" y="4390"/>
                    <a:pt x="4405" y="3917"/>
                  </a:cubicBezTo>
                  <a:lnTo>
                    <a:pt x="4787" y="3532"/>
                  </a:lnTo>
                  <a:cubicBezTo>
                    <a:pt x="4897" y="3425"/>
                    <a:pt x="4897" y="3252"/>
                    <a:pt x="4789" y="3150"/>
                  </a:cubicBezTo>
                  <a:lnTo>
                    <a:pt x="1719" y="78"/>
                  </a:lnTo>
                  <a:cubicBezTo>
                    <a:pt x="1666" y="26"/>
                    <a:pt x="1596" y="1"/>
                    <a:pt x="152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36"/>
            <p:cNvSpPr/>
            <p:nvPr/>
          </p:nvSpPr>
          <p:spPr>
            <a:xfrm>
              <a:off x="1102625" y="1392200"/>
              <a:ext cx="101975" cy="101375"/>
            </a:xfrm>
            <a:custGeom>
              <a:avLst/>
              <a:gdLst/>
              <a:ahLst/>
              <a:cxnLst/>
              <a:rect l="l" t="t" r="r" b="b"/>
              <a:pathLst>
                <a:path w="4079" h="4055" extrusionOk="0">
                  <a:moveTo>
                    <a:pt x="1099" y="1"/>
                  </a:moveTo>
                  <a:cubicBezTo>
                    <a:pt x="1051" y="1"/>
                    <a:pt x="1002" y="14"/>
                    <a:pt x="958" y="40"/>
                  </a:cubicBezTo>
                  <a:lnTo>
                    <a:pt x="0" y="613"/>
                  </a:lnTo>
                  <a:lnTo>
                    <a:pt x="3439" y="4054"/>
                  </a:lnTo>
                  <a:lnTo>
                    <a:pt x="4014" y="3097"/>
                  </a:lnTo>
                  <a:cubicBezTo>
                    <a:pt x="4079" y="2989"/>
                    <a:pt x="4063" y="2854"/>
                    <a:pt x="3974" y="2763"/>
                  </a:cubicBezTo>
                  <a:lnTo>
                    <a:pt x="1289" y="80"/>
                  </a:lnTo>
                  <a:cubicBezTo>
                    <a:pt x="1238" y="28"/>
                    <a:pt x="1169" y="1"/>
                    <a:pt x="109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36"/>
            <p:cNvSpPr/>
            <p:nvPr/>
          </p:nvSpPr>
          <p:spPr>
            <a:xfrm>
              <a:off x="1259750" y="1598400"/>
              <a:ext cx="122375" cy="115725"/>
            </a:xfrm>
            <a:custGeom>
              <a:avLst/>
              <a:gdLst/>
              <a:ahLst/>
              <a:cxnLst/>
              <a:rect l="l" t="t" r="r" b="b"/>
              <a:pathLst>
                <a:path w="4895" h="4629" extrusionOk="0">
                  <a:moveTo>
                    <a:pt x="1526" y="0"/>
                  </a:moveTo>
                  <a:cubicBezTo>
                    <a:pt x="1456" y="0"/>
                    <a:pt x="1387" y="26"/>
                    <a:pt x="1335" y="79"/>
                  </a:cubicBezTo>
                  <a:lnTo>
                    <a:pt x="953" y="461"/>
                  </a:lnTo>
                  <a:cubicBezTo>
                    <a:pt x="0" y="1413"/>
                    <a:pt x="0" y="2963"/>
                    <a:pt x="953" y="3916"/>
                  </a:cubicBezTo>
                  <a:cubicBezTo>
                    <a:pt x="1429" y="4392"/>
                    <a:pt x="2050" y="4628"/>
                    <a:pt x="2677" y="4628"/>
                  </a:cubicBezTo>
                  <a:cubicBezTo>
                    <a:pt x="3301" y="4628"/>
                    <a:pt x="3928" y="4389"/>
                    <a:pt x="4402" y="3916"/>
                  </a:cubicBezTo>
                  <a:lnTo>
                    <a:pt x="4784" y="3531"/>
                  </a:lnTo>
                  <a:cubicBezTo>
                    <a:pt x="4894" y="3429"/>
                    <a:pt x="4894" y="3256"/>
                    <a:pt x="4789" y="3149"/>
                  </a:cubicBezTo>
                  <a:lnTo>
                    <a:pt x="1719" y="79"/>
                  </a:lnTo>
                  <a:cubicBezTo>
                    <a:pt x="1666" y="26"/>
                    <a:pt x="1596" y="0"/>
                    <a:pt x="152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36"/>
            <p:cNvSpPr/>
            <p:nvPr/>
          </p:nvSpPr>
          <p:spPr>
            <a:xfrm>
              <a:off x="1294450" y="1583975"/>
              <a:ext cx="102000" cy="101350"/>
            </a:xfrm>
            <a:custGeom>
              <a:avLst/>
              <a:gdLst/>
              <a:ahLst/>
              <a:cxnLst/>
              <a:rect l="l" t="t" r="r" b="b"/>
              <a:pathLst>
                <a:path w="4080" h="4054" extrusionOk="0">
                  <a:moveTo>
                    <a:pt x="1100" y="0"/>
                  </a:moveTo>
                  <a:cubicBezTo>
                    <a:pt x="1052" y="0"/>
                    <a:pt x="1002" y="13"/>
                    <a:pt x="958" y="40"/>
                  </a:cubicBezTo>
                  <a:lnTo>
                    <a:pt x="0" y="616"/>
                  </a:lnTo>
                  <a:lnTo>
                    <a:pt x="3442" y="4054"/>
                  </a:lnTo>
                  <a:lnTo>
                    <a:pt x="4017" y="3096"/>
                  </a:lnTo>
                  <a:cubicBezTo>
                    <a:pt x="4079" y="2989"/>
                    <a:pt x="4063" y="2854"/>
                    <a:pt x="3977" y="2763"/>
                  </a:cubicBezTo>
                  <a:lnTo>
                    <a:pt x="1292" y="80"/>
                  </a:lnTo>
                  <a:cubicBezTo>
                    <a:pt x="1241" y="28"/>
                    <a:pt x="1171" y="0"/>
                    <a:pt x="110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36"/>
            <p:cNvSpPr/>
            <p:nvPr/>
          </p:nvSpPr>
          <p:spPr>
            <a:xfrm>
              <a:off x="1238425" y="1283700"/>
              <a:ext cx="265900" cy="257700"/>
            </a:xfrm>
            <a:custGeom>
              <a:avLst/>
              <a:gdLst/>
              <a:ahLst/>
              <a:cxnLst/>
              <a:rect l="l" t="t" r="r" b="b"/>
              <a:pathLst>
                <a:path w="10636" h="10308" extrusionOk="0">
                  <a:moveTo>
                    <a:pt x="5484" y="0"/>
                  </a:moveTo>
                  <a:cubicBezTo>
                    <a:pt x="2642" y="0"/>
                    <a:pt x="329" y="2314"/>
                    <a:pt x="329" y="5155"/>
                  </a:cubicBezTo>
                  <a:cubicBezTo>
                    <a:pt x="329" y="6054"/>
                    <a:pt x="560" y="6936"/>
                    <a:pt x="1004" y="7708"/>
                  </a:cubicBezTo>
                  <a:lnTo>
                    <a:pt x="76" y="9931"/>
                  </a:lnTo>
                  <a:cubicBezTo>
                    <a:pt x="1" y="10115"/>
                    <a:pt x="147" y="10308"/>
                    <a:pt x="328" y="10308"/>
                  </a:cubicBezTo>
                  <a:cubicBezTo>
                    <a:pt x="355" y="10308"/>
                    <a:pt x="384" y="10303"/>
                    <a:pt x="412" y="10294"/>
                  </a:cubicBezTo>
                  <a:lnTo>
                    <a:pt x="2739" y="9516"/>
                  </a:lnTo>
                  <a:cubicBezTo>
                    <a:pt x="3560" y="10036"/>
                    <a:pt x="4504" y="10307"/>
                    <a:pt x="5481" y="10307"/>
                  </a:cubicBezTo>
                  <a:cubicBezTo>
                    <a:pt x="8322" y="10307"/>
                    <a:pt x="10636" y="7993"/>
                    <a:pt x="10636" y="5152"/>
                  </a:cubicBezTo>
                  <a:cubicBezTo>
                    <a:pt x="10636" y="2311"/>
                    <a:pt x="8325" y="0"/>
                    <a:pt x="548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36"/>
            <p:cNvSpPr/>
            <p:nvPr/>
          </p:nvSpPr>
          <p:spPr>
            <a:xfrm>
              <a:off x="1273800" y="1310800"/>
              <a:ext cx="203500" cy="203500"/>
            </a:xfrm>
            <a:custGeom>
              <a:avLst/>
              <a:gdLst/>
              <a:ahLst/>
              <a:cxnLst/>
              <a:rect l="l" t="t" r="r" b="b"/>
              <a:pathLst>
                <a:path w="8140" h="8140" extrusionOk="0">
                  <a:moveTo>
                    <a:pt x="4069" y="0"/>
                  </a:moveTo>
                  <a:cubicBezTo>
                    <a:pt x="1825" y="0"/>
                    <a:pt x="0" y="1824"/>
                    <a:pt x="0" y="4068"/>
                  </a:cubicBezTo>
                  <a:cubicBezTo>
                    <a:pt x="0" y="6312"/>
                    <a:pt x="1825" y="8139"/>
                    <a:pt x="4069" y="8139"/>
                  </a:cubicBezTo>
                  <a:cubicBezTo>
                    <a:pt x="6312" y="8139"/>
                    <a:pt x="8139" y="6312"/>
                    <a:pt x="8139" y="4068"/>
                  </a:cubicBezTo>
                  <a:cubicBezTo>
                    <a:pt x="8139" y="1824"/>
                    <a:pt x="6312" y="0"/>
                    <a:pt x="406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36"/>
            <p:cNvSpPr/>
            <p:nvPr/>
          </p:nvSpPr>
          <p:spPr>
            <a:xfrm>
              <a:off x="1341475" y="1337825"/>
              <a:ext cx="67950" cy="149300"/>
            </a:xfrm>
            <a:custGeom>
              <a:avLst/>
              <a:gdLst/>
              <a:ahLst/>
              <a:cxnLst/>
              <a:rect l="l" t="t" r="r" b="b"/>
              <a:pathLst>
                <a:path w="2718" h="5972" extrusionOk="0">
                  <a:moveTo>
                    <a:pt x="1362" y="4346"/>
                  </a:moveTo>
                  <a:cubicBezTo>
                    <a:pt x="1803" y="4346"/>
                    <a:pt x="2177" y="4594"/>
                    <a:pt x="2177" y="4887"/>
                  </a:cubicBezTo>
                  <a:cubicBezTo>
                    <a:pt x="2174" y="5180"/>
                    <a:pt x="1803" y="5430"/>
                    <a:pt x="1362" y="5430"/>
                  </a:cubicBezTo>
                  <a:cubicBezTo>
                    <a:pt x="920" y="5430"/>
                    <a:pt x="549" y="5180"/>
                    <a:pt x="549" y="4887"/>
                  </a:cubicBezTo>
                  <a:cubicBezTo>
                    <a:pt x="549" y="4596"/>
                    <a:pt x="920" y="4346"/>
                    <a:pt x="1362" y="4346"/>
                  </a:cubicBezTo>
                  <a:close/>
                  <a:moveTo>
                    <a:pt x="1359" y="1"/>
                  </a:moveTo>
                  <a:cubicBezTo>
                    <a:pt x="1208" y="1"/>
                    <a:pt x="1087" y="122"/>
                    <a:pt x="1087" y="273"/>
                  </a:cubicBezTo>
                  <a:lnTo>
                    <a:pt x="1087" y="3821"/>
                  </a:lnTo>
                  <a:cubicBezTo>
                    <a:pt x="468" y="3921"/>
                    <a:pt x="0" y="4359"/>
                    <a:pt x="0" y="4884"/>
                  </a:cubicBezTo>
                  <a:cubicBezTo>
                    <a:pt x="0" y="5481"/>
                    <a:pt x="608" y="5971"/>
                    <a:pt x="1356" y="5971"/>
                  </a:cubicBezTo>
                  <a:cubicBezTo>
                    <a:pt x="2101" y="5971"/>
                    <a:pt x="2709" y="5481"/>
                    <a:pt x="2709" y="4884"/>
                  </a:cubicBezTo>
                  <a:cubicBezTo>
                    <a:pt x="2718" y="4362"/>
                    <a:pt x="2249" y="3926"/>
                    <a:pt x="1631" y="3824"/>
                  </a:cubicBezTo>
                  <a:lnTo>
                    <a:pt x="1631" y="2177"/>
                  </a:lnTo>
                  <a:lnTo>
                    <a:pt x="1902" y="2177"/>
                  </a:lnTo>
                  <a:cubicBezTo>
                    <a:pt x="2056" y="2177"/>
                    <a:pt x="2177" y="2056"/>
                    <a:pt x="2177" y="1903"/>
                  </a:cubicBezTo>
                  <a:cubicBezTo>
                    <a:pt x="2177" y="1752"/>
                    <a:pt x="2056" y="1631"/>
                    <a:pt x="1902" y="1631"/>
                  </a:cubicBezTo>
                  <a:lnTo>
                    <a:pt x="1631" y="1631"/>
                  </a:lnTo>
                  <a:lnTo>
                    <a:pt x="1631" y="1360"/>
                  </a:lnTo>
                  <a:lnTo>
                    <a:pt x="2171" y="1360"/>
                  </a:lnTo>
                  <a:cubicBezTo>
                    <a:pt x="2325" y="1360"/>
                    <a:pt x="2446" y="1238"/>
                    <a:pt x="2446" y="1088"/>
                  </a:cubicBezTo>
                  <a:cubicBezTo>
                    <a:pt x="2446" y="934"/>
                    <a:pt x="2325" y="813"/>
                    <a:pt x="2171" y="813"/>
                  </a:cubicBezTo>
                  <a:lnTo>
                    <a:pt x="1631" y="813"/>
                  </a:lnTo>
                  <a:lnTo>
                    <a:pt x="1631" y="273"/>
                  </a:lnTo>
                  <a:cubicBezTo>
                    <a:pt x="1631" y="122"/>
                    <a:pt x="1509" y="1"/>
                    <a:pt x="135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80404495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36"/>
          <p:cNvSpPr txBox="1">
            <a:spLocks noGrp="1"/>
          </p:cNvSpPr>
          <p:nvPr>
            <p:ph type="title"/>
          </p:nvPr>
        </p:nvSpPr>
        <p:spPr>
          <a:xfrm>
            <a:off x="713250" y="406720"/>
            <a:ext cx="7717500" cy="69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900" dirty="0"/>
              <a:t>Tehnika silazne strelice</a:t>
            </a:r>
            <a:endParaRPr sz="2900" dirty="0"/>
          </a:p>
        </p:txBody>
      </p:sp>
      <p:sp>
        <p:nvSpPr>
          <p:cNvPr id="410" name="Google Shape;410;p36"/>
          <p:cNvSpPr txBox="1">
            <a:spLocks noGrp="1"/>
          </p:cNvSpPr>
          <p:nvPr>
            <p:ph type="subTitle" idx="3"/>
          </p:nvPr>
        </p:nvSpPr>
        <p:spPr>
          <a:xfrm>
            <a:off x="2936655" y="1431430"/>
            <a:ext cx="5682910" cy="478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hr-HR" sz="2000" dirty="0"/>
              <a:t>Značenje AM </a:t>
            </a:r>
            <a:r>
              <a:rPr lang="hr-HR" sz="2000" dirty="0">
                <a:sym typeface="Wingdings" panose="05000000000000000000" pitchFamily="2" charset="2"/>
              </a:rPr>
              <a:t> posredujuće vjerovanje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</a:pPr>
            <a:r>
              <a:rPr lang="hr-HR" sz="2000" dirty="0">
                <a:sym typeface="Wingdings" panose="05000000000000000000" pitchFamily="2" charset="2"/>
              </a:rPr>
              <a:t>(što AM govori o pacijentu  bazično vjerovanje)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hr-HR" sz="2000" dirty="0">
                <a:sym typeface="Wingdings" panose="05000000000000000000" pitchFamily="2" charset="2"/>
              </a:rPr>
              <a:t>Za „osjećajne” odgovore propitati: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</a:pPr>
            <a:r>
              <a:rPr lang="hr-HR" sz="2000" i="1" dirty="0">
                <a:sym typeface="Wingdings" panose="05000000000000000000" pitchFamily="2" charset="2"/>
              </a:rPr>
              <a:t>	Što ako je to i istina?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</a:pPr>
            <a:r>
              <a:rPr lang="hr-HR" sz="2000" i="1" dirty="0">
                <a:sym typeface="Wingdings" panose="05000000000000000000" pitchFamily="2" charset="2"/>
              </a:rPr>
              <a:t>	Što je u tome loše?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</a:pPr>
            <a:r>
              <a:rPr lang="hr-HR" sz="2000" i="1" dirty="0">
                <a:sym typeface="Wingdings" panose="05000000000000000000" pitchFamily="2" charset="2"/>
              </a:rPr>
              <a:t>	Koji je najgori dio u ____________?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</a:pPr>
            <a:r>
              <a:rPr lang="hr-HR" sz="2000" i="1" dirty="0">
                <a:sym typeface="Wingdings" panose="05000000000000000000" pitchFamily="2" charset="2"/>
              </a:rPr>
              <a:t>	Što to govori o Vama?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hr-HR" sz="2000" dirty="0">
                <a:sym typeface="Wingdings" panose="05000000000000000000" pitchFamily="2" charset="2"/>
              </a:rPr>
              <a:t>Negativan pomak u emocijama i/ili izjavljivanje vjerovanja istim/sličnim riječima  posredujuće ili bazično vjerovanje</a:t>
            </a:r>
            <a:endParaRPr sz="2000" dirty="0"/>
          </a:p>
        </p:txBody>
      </p:sp>
      <p:grpSp>
        <p:nvGrpSpPr>
          <p:cNvPr id="20" name="Google Shape;1963;p60">
            <a:extLst>
              <a:ext uri="{FF2B5EF4-FFF2-40B4-BE49-F238E27FC236}">
                <a16:creationId xmlns:a16="http://schemas.microsoft.com/office/drawing/2014/main" id="{CB971165-98B4-4285-86E9-40A2E49A13A7}"/>
              </a:ext>
            </a:extLst>
          </p:cNvPr>
          <p:cNvGrpSpPr/>
          <p:nvPr/>
        </p:nvGrpSpPr>
        <p:grpSpPr>
          <a:xfrm rot="5400000">
            <a:off x="260892" y="2774137"/>
            <a:ext cx="2699764" cy="562592"/>
            <a:chOff x="6336019" y="3733725"/>
            <a:chExt cx="2566206" cy="351310"/>
          </a:xfrm>
          <a:solidFill>
            <a:schemeClr val="accent1"/>
          </a:solidFill>
        </p:grpSpPr>
        <p:sp>
          <p:nvSpPr>
            <p:cNvPr id="21" name="Google Shape;1964;p60">
              <a:extLst>
                <a:ext uri="{FF2B5EF4-FFF2-40B4-BE49-F238E27FC236}">
                  <a16:creationId xmlns:a16="http://schemas.microsoft.com/office/drawing/2014/main" id="{9D7C8B8B-40B9-4F5F-8920-937F16A6C6CD}"/>
                </a:ext>
              </a:extLst>
            </p:cNvPr>
            <p:cNvSpPr/>
            <p:nvPr/>
          </p:nvSpPr>
          <p:spPr>
            <a:xfrm>
              <a:off x="6336019" y="3733735"/>
              <a:ext cx="1881300" cy="351300"/>
            </a:xfrm>
            <a:prstGeom prst="homePlate">
              <a:avLst>
                <a:gd name="adj" fmla="val 50000"/>
              </a:avLst>
            </a:prstGeom>
            <a:grpFill/>
            <a:ln w="9525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1"/>
                </a:solidFill>
              </a:endParaRPr>
            </a:p>
          </p:txBody>
        </p:sp>
        <p:sp>
          <p:nvSpPr>
            <p:cNvPr id="22" name="Google Shape;1965;p60">
              <a:extLst>
                <a:ext uri="{FF2B5EF4-FFF2-40B4-BE49-F238E27FC236}">
                  <a16:creationId xmlns:a16="http://schemas.microsoft.com/office/drawing/2014/main" id="{E225E1E2-E153-4FB3-93EC-5781012F0D74}"/>
                </a:ext>
              </a:extLst>
            </p:cNvPr>
            <p:cNvSpPr/>
            <p:nvPr/>
          </p:nvSpPr>
          <p:spPr>
            <a:xfrm>
              <a:off x="8098525" y="3733725"/>
              <a:ext cx="346500" cy="351300"/>
            </a:xfrm>
            <a:prstGeom prst="chevron">
              <a:avLst>
                <a:gd name="adj" fmla="val 50000"/>
              </a:avLst>
            </a:prstGeom>
            <a:grpFill/>
            <a:ln w="9525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1"/>
                </a:solidFill>
              </a:endParaRPr>
            </a:p>
          </p:txBody>
        </p:sp>
        <p:sp>
          <p:nvSpPr>
            <p:cNvPr id="23" name="Google Shape;1966;p60">
              <a:extLst>
                <a:ext uri="{FF2B5EF4-FFF2-40B4-BE49-F238E27FC236}">
                  <a16:creationId xmlns:a16="http://schemas.microsoft.com/office/drawing/2014/main" id="{14334CD7-8E6E-43E3-AA54-9DF6B0F55954}"/>
                </a:ext>
              </a:extLst>
            </p:cNvPr>
            <p:cNvSpPr/>
            <p:nvPr/>
          </p:nvSpPr>
          <p:spPr>
            <a:xfrm>
              <a:off x="8327125" y="3733725"/>
              <a:ext cx="346500" cy="351300"/>
            </a:xfrm>
            <a:prstGeom prst="chevron">
              <a:avLst>
                <a:gd name="adj" fmla="val 50000"/>
              </a:avLst>
            </a:prstGeom>
            <a:grpFill/>
            <a:ln w="9525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1"/>
                </a:solidFill>
              </a:endParaRPr>
            </a:p>
          </p:txBody>
        </p:sp>
        <p:sp>
          <p:nvSpPr>
            <p:cNvPr id="24" name="Google Shape;1967;p60">
              <a:extLst>
                <a:ext uri="{FF2B5EF4-FFF2-40B4-BE49-F238E27FC236}">
                  <a16:creationId xmlns:a16="http://schemas.microsoft.com/office/drawing/2014/main" id="{3196BAE0-8443-4D84-AEE0-2DCA8E484423}"/>
                </a:ext>
              </a:extLst>
            </p:cNvPr>
            <p:cNvSpPr/>
            <p:nvPr/>
          </p:nvSpPr>
          <p:spPr>
            <a:xfrm>
              <a:off x="8555725" y="3733725"/>
              <a:ext cx="346500" cy="351300"/>
            </a:xfrm>
            <a:prstGeom prst="chevron">
              <a:avLst>
                <a:gd name="adj" fmla="val 50000"/>
              </a:avLst>
            </a:prstGeom>
            <a:grpFill/>
            <a:ln w="9525" cap="flat" cmpd="sng">
              <a:solidFill>
                <a:schemeClr val="tx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>
                <a:solidFill>
                  <a:schemeClr val="accent1"/>
                </a:solidFill>
              </a:endParaRPr>
            </a:p>
          </p:txBody>
        </p:sp>
      </p:grpSp>
      <p:grpSp>
        <p:nvGrpSpPr>
          <p:cNvPr id="25" name="Google Shape;1210;p51">
            <a:extLst>
              <a:ext uri="{FF2B5EF4-FFF2-40B4-BE49-F238E27FC236}">
                <a16:creationId xmlns:a16="http://schemas.microsoft.com/office/drawing/2014/main" id="{767EBF04-E536-46E6-BE1E-130221AAD129}"/>
              </a:ext>
            </a:extLst>
          </p:cNvPr>
          <p:cNvGrpSpPr/>
          <p:nvPr/>
        </p:nvGrpSpPr>
        <p:grpSpPr>
          <a:xfrm>
            <a:off x="1329478" y="944434"/>
            <a:ext cx="786180" cy="845204"/>
            <a:chOff x="1941319" y="1786650"/>
            <a:chExt cx="786180" cy="845204"/>
          </a:xfrm>
        </p:grpSpPr>
        <p:sp>
          <p:nvSpPr>
            <p:cNvPr id="26" name="Google Shape;1211;p51">
              <a:extLst>
                <a:ext uri="{FF2B5EF4-FFF2-40B4-BE49-F238E27FC236}">
                  <a16:creationId xmlns:a16="http://schemas.microsoft.com/office/drawing/2014/main" id="{793F52C3-06B9-48BE-A260-0215853993D0}"/>
                </a:ext>
              </a:extLst>
            </p:cNvPr>
            <p:cNvSpPr/>
            <p:nvPr/>
          </p:nvSpPr>
          <p:spPr>
            <a:xfrm>
              <a:off x="1941319" y="2339984"/>
              <a:ext cx="399242" cy="291870"/>
            </a:xfrm>
            <a:custGeom>
              <a:avLst/>
              <a:gdLst/>
              <a:ahLst/>
              <a:cxnLst/>
              <a:rect l="l" t="t" r="r" b="b"/>
              <a:pathLst>
                <a:path w="5161" h="3773" extrusionOk="0">
                  <a:moveTo>
                    <a:pt x="2486" y="1"/>
                  </a:moveTo>
                  <a:cubicBezTo>
                    <a:pt x="2634" y="167"/>
                    <a:pt x="2715" y="396"/>
                    <a:pt x="2686" y="644"/>
                  </a:cubicBezTo>
                  <a:cubicBezTo>
                    <a:pt x="2643" y="1010"/>
                    <a:pt x="2341" y="1303"/>
                    <a:pt x="1975" y="1343"/>
                  </a:cubicBezTo>
                  <a:cubicBezTo>
                    <a:pt x="1944" y="1347"/>
                    <a:pt x="1914" y="1348"/>
                    <a:pt x="1883" y="1348"/>
                  </a:cubicBezTo>
                  <a:cubicBezTo>
                    <a:pt x="1438" y="1348"/>
                    <a:pt x="1077" y="987"/>
                    <a:pt x="1077" y="544"/>
                  </a:cubicBezTo>
                  <a:cubicBezTo>
                    <a:pt x="1077" y="337"/>
                    <a:pt x="1155" y="146"/>
                    <a:pt x="1284" y="6"/>
                  </a:cubicBezTo>
                  <a:lnTo>
                    <a:pt x="0" y="6"/>
                  </a:lnTo>
                  <a:lnTo>
                    <a:pt x="0" y="3504"/>
                  </a:lnTo>
                  <a:cubicBezTo>
                    <a:pt x="0" y="3652"/>
                    <a:pt x="122" y="3773"/>
                    <a:pt x="269" y="3773"/>
                  </a:cubicBezTo>
                  <a:lnTo>
                    <a:pt x="3767" y="3773"/>
                  </a:lnTo>
                  <a:lnTo>
                    <a:pt x="3767" y="2487"/>
                  </a:lnTo>
                  <a:cubicBezTo>
                    <a:pt x="3910" y="2616"/>
                    <a:pt x="4101" y="2691"/>
                    <a:pt x="4305" y="2691"/>
                  </a:cubicBezTo>
                  <a:cubicBezTo>
                    <a:pt x="4784" y="2691"/>
                    <a:pt x="5161" y="2282"/>
                    <a:pt x="5107" y="1795"/>
                  </a:cubicBezTo>
                  <a:cubicBezTo>
                    <a:pt x="5069" y="1427"/>
                    <a:pt x="4779" y="1131"/>
                    <a:pt x="4410" y="1085"/>
                  </a:cubicBezTo>
                  <a:cubicBezTo>
                    <a:pt x="4376" y="1081"/>
                    <a:pt x="4343" y="1079"/>
                    <a:pt x="4310" y="1079"/>
                  </a:cubicBezTo>
                  <a:cubicBezTo>
                    <a:pt x="4103" y="1079"/>
                    <a:pt x="3913" y="1156"/>
                    <a:pt x="3767" y="1284"/>
                  </a:cubicBezTo>
                  <a:lnTo>
                    <a:pt x="3767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1212;p51">
              <a:extLst>
                <a:ext uri="{FF2B5EF4-FFF2-40B4-BE49-F238E27FC236}">
                  <a16:creationId xmlns:a16="http://schemas.microsoft.com/office/drawing/2014/main" id="{3AD5D212-DD51-4B32-8750-1FC0C03269A7}"/>
                </a:ext>
              </a:extLst>
            </p:cNvPr>
            <p:cNvSpPr/>
            <p:nvPr/>
          </p:nvSpPr>
          <p:spPr>
            <a:xfrm>
              <a:off x="1941551" y="2048580"/>
              <a:ext cx="291406" cy="395529"/>
            </a:xfrm>
            <a:custGeom>
              <a:avLst/>
              <a:gdLst/>
              <a:ahLst/>
              <a:cxnLst/>
              <a:rect l="l" t="t" r="r" b="b"/>
              <a:pathLst>
                <a:path w="3767" h="5113" extrusionOk="0">
                  <a:moveTo>
                    <a:pt x="269" y="1"/>
                  </a:moveTo>
                  <a:cubicBezTo>
                    <a:pt x="121" y="1"/>
                    <a:pt x="0" y="122"/>
                    <a:pt x="0" y="270"/>
                  </a:cubicBezTo>
                  <a:lnTo>
                    <a:pt x="0" y="3768"/>
                  </a:lnTo>
                  <a:lnTo>
                    <a:pt x="1281" y="3768"/>
                  </a:lnTo>
                  <a:cubicBezTo>
                    <a:pt x="1152" y="3910"/>
                    <a:pt x="1076" y="4101"/>
                    <a:pt x="1076" y="4306"/>
                  </a:cubicBezTo>
                  <a:cubicBezTo>
                    <a:pt x="1076" y="4754"/>
                    <a:pt x="1435" y="5113"/>
                    <a:pt x="1880" y="5113"/>
                  </a:cubicBezTo>
                  <a:cubicBezTo>
                    <a:pt x="1910" y="5113"/>
                    <a:pt x="1941" y="5111"/>
                    <a:pt x="1972" y="5107"/>
                  </a:cubicBezTo>
                  <a:cubicBezTo>
                    <a:pt x="2344" y="5070"/>
                    <a:pt x="2640" y="4777"/>
                    <a:pt x="2683" y="4411"/>
                  </a:cubicBezTo>
                  <a:cubicBezTo>
                    <a:pt x="2712" y="4166"/>
                    <a:pt x="2631" y="3937"/>
                    <a:pt x="2483" y="3768"/>
                  </a:cubicBezTo>
                  <a:lnTo>
                    <a:pt x="3767" y="3768"/>
                  </a:lnTo>
                  <a:lnTo>
                    <a:pt x="3767" y="2487"/>
                  </a:lnTo>
                  <a:cubicBezTo>
                    <a:pt x="3623" y="2614"/>
                    <a:pt x="3433" y="2692"/>
                    <a:pt x="3225" y="2692"/>
                  </a:cubicBezTo>
                  <a:cubicBezTo>
                    <a:pt x="3192" y="2692"/>
                    <a:pt x="3158" y="2690"/>
                    <a:pt x="3124" y="2686"/>
                  </a:cubicBezTo>
                  <a:cubicBezTo>
                    <a:pt x="2758" y="2643"/>
                    <a:pt x="2465" y="2342"/>
                    <a:pt x="2424" y="1976"/>
                  </a:cubicBezTo>
                  <a:cubicBezTo>
                    <a:pt x="2370" y="1489"/>
                    <a:pt x="2750" y="1077"/>
                    <a:pt x="3229" y="1077"/>
                  </a:cubicBezTo>
                  <a:cubicBezTo>
                    <a:pt x="3433" y="1077"/>
                    <a:pt x="3624" y="1155"/>
                    <a:pt x="3767" y="1284"/>
                  </a:cubicBezTo>
                  <a:lnTo>
                    <a:pt x="3767" y="203"/>
                  </a:lnTo>
                  <a:cubicBezTo>
                    <a:pt x="3767" y="92"/>
                    <a:pt x="3675" y="1"/>
                    <a:pt x="356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1213;p51">
              <a:extLst>
                <a:ext uri="{FF2B5EF4-FFF2-40B4-BE49-F238E27FC236}">
                  <a16:creationId xmlns:a16="http://schemas.microsoft.com/office/drawing/2014/main" id="{0E9960F4-68E5-4EFB-A97E-08C094EDF05F}"/>
                </a:ext>
              </a:extLst>
            </p:cNvPr>
            <p:cNvSpPr/>
            <p:nvPr/>
          </p:nvSpPr>
          <p:spPr>
            <a:xfrm>
              <a:off x="2323848" y="1786650"/>
              <a:ext cx="403651" cy="396921"/>
            </a:xfrm>
            <a:custGeom>
              <a:avLst/>
              <a:gdLst/>
              <a:ahLst/>
              <a:cxnLst/>
              <a:rect l="l" t="t" r="r" b="b"/>
              <a:pathLst>
                <a:path w="5218" h="5131" extrusionOk="0">
                  <a:moveTo>
                    <a:pt x="2619" y="1"/>
                  </a:moveTo>
                  <a:cubicBezTo>
                    <a:pt x="2550" y="1"/>
                    <a:pt x="2481" y="26"/>
                    <a:pt x="2430" y="78"/>
                  </a:cubicBezTo>
                  <a:lnTo>
                    <a:pt x="97" y="2410"/>
                  </a:lnTo>
                  <a:cubicBezTo>
                    <a:pt x="22" y="2486"/>
                    <a:pt x="22" y="2615"/>
                    <a:pt x="97" y="2695"/>
                  </a:cubicBezTo>
                  <a:lnTo>
                    <a:pt x="862" y="3460"/>
                  </a:lnTo>
                  <a:cubicBezTo>
                    <a:pt x="671" y="3468"/>
                    <a:pt x="482" y="3546"/>
                    <a:pt x="337" y="3694"/>
                  </a:cubicBezTo>
                  <a:cubicBezTo>
                    <a:pt x="1" y="4030"/>
                    <a:pt x="25" y="4592"/>
                    <a:pt x="404" y="4899"/>
                  </a:cubicBezTo>
                  <a:cubicBezTo>
                    <a:pt x="548" y="5016"/>
                    <a:pt x="725" y="5074"/>
                    <a:pt x="904" y="5074"/>
                  </a:cubicBezTo>
                  <a:cubicBezTo>
                    <a:pt x="1079" y="5074"/>
                    <a:pt x="1254" y="5018"/>
                    <a:pt x="1400" y="4904"/>
                  </a:cubicBezTo>
                  <a:cubicBezTo>
                    <a:pt x="1593" y="4754"/>
                    <a:pt x="1698" y="4536"/>
                    <a:pt x="1712" y="4310"/>
                  </a:cubicBezTo>
                  <a:lnTo>
                    <a:pt x="2476" y="5074"/>
                  </a:lnTo>
                  <a:cubicBezTo>
                    <a:pt x="2515" y="5111"/>
                    <a:pt x="2566" y="5130"/>
                    <a:pt x="2617" y="5130"/>
                  </a:cubicBezTo>
                  <a:cubicBezTo>
                    <a:pt x="2669" y="5130"/>
                    <a:pt x="2721" y="5111"/>
                    <a:pt x="2761" y="5074"/>
                  </a:cubicBezTo>
                  <a:lnTo>
                    <a:pt x="3525" y="4310"/>
                  </a:lnTo>
                  <a:cubicBezTo>
                    <a:pt x="3305" y="4296"/>
                    <a:pt x="3084" y="4191"/>
                    <a:pt x="2931" y="3998"/>
                  </a:cubicBezTo>
                  <a:cubicBezTo>
                    <a:pt x="2702" y="3704"/>
                    <a:pt x="2705" y="3287"/>
                    <a:pt x="2936" y="3002"/>
                  </a:cubicBezTo>
                  <a:cubicBezTo>
                    <a:pt x="3098" y="2798"/>
                    <a:pt x="3333" y="2697"/>
                    <a:pt x="3567" y="2697"/>
                  </a:cubicBezTo>
                  <a:cubicBezTo>
                    <a:pt x="3775" y="2697"/>
                    <a:pt x="3983" y="2777"/>
                    <a:pt x="4141" y="2935"/>
                  </a:cubicBezTo>
                  <a:cubicBezTo>
                    <a:pt x="4284" y="3077"/>
                    <a:pt x="4367" y="3266"/>
                    <a:pt x="4375" y="3460"/>
                  </a:cubicBezTo>
                  <a:lnTo>
                    <a:pt x="5139" y="2695"/>
                  </a:lnTo>
                  <a:cubicBezTo>
                    <a:pt x="5217" y="2617"/>
                    <a:pt x="5217" y="2491"/>
                    <a:pt x="5139" y="2410"/>
                  </a:cubicBezTo>
                  <a:lnTo>
                    <a:pt x="2809" y="78"/>
                  </a:lnTo>
                  <a:cubicBezTo>
                    <a:pt x="2757" y="26"/>
                    <a:pt x="2688" y="1"/>
                    <a:pt x="261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1214;p51">
              <a:extLst>
                <a:ext uri="{FF2B5EF4-FFF2-40B4-BE49-F238E27FC236}">
                  <a16:creationId xmlns:a16="http://schemas.microsoft.com/office/drawing/2014/main" id="{C8164157-9492-45DF-8EC7-D80121EC9EB4}"/>
                </a:ext>
              </a:extLst>
            </p:cNvPr>
            <p:cNvSpPr/>
            <p:nvPr/>
          </p:nvSpPr>
          <p:spPr>
            <a:xfrm>
              <a:off x="2232721" y="2236326"/>
              <a:ext cx="291870" cy="395297"/>
            </a:xfrm>
            <a:custGeom>
              <a:avLst/>
              <a:gdLst/>
              <a:ahLst/>
              <a:cxnLst/>
              <a:rect l="l" t="t" r="r" b="b"/>
              <a:pathLst>
                <a:path w="3773" h="5110" extrusionOk="0">
                  <a:moveTo>
                    <a:pt x="1890" y="1"/>
                  </a:moveTo>
                  <a:cubicBezTo>
                    <a:pt x="1859" y="1"/>
                    <a:pt x="1829" y="3"/>
                    <a:pt x="1797" y="6"/>
                  </a:cubicBezTo>
                  <a:cubicBezTo>
                    <a:pt x="1429" y="44"/>
                    <a:pt x="1130" y="337"/>
                    <a:pt x="1084" y="703"/>
                  </a:cubicBezTo>
                  <a:cubicBezTo>
                    <a:pt x="1055" y="948"/>
                    <a:pt x="1136" y="1176"/>
                    <a:pt x="1284" y="1343"/>
                  </a:cubicBezTo>
                  <a:lnTo>
                    <a:pt x="0" y="1343"/>
                  </a:lnTo>
                  <a:lnTo>
                    <a:pt x="0" y="2627"/>
                  </a:lnTo>
                  <a:cubicBezTo>
                    <a:pt x="144" y="2499"/>
                    <a:pt x="334" y="2421"/>
                    <a:pt x="542" y="2421"/>
                  </a:cubicBezTo>
                  <a:cubicBezTo>
                    <a:pt x="575" y="2421"/>
                    <a:pt x="609" y="2423"/>
                    <a:pt x="643" y="2428"/>
                  </a:cubicBezTo>
                  <a:cubicBezTo>
                    <a:pt x="1009" y="2471"/>
                    <a:pt x="1302" y="2769"/>
                    <a:pt x="1343" y="3138"/>
                  </a:cubicBezTo>
                  <a:cubicBezTo>
                    <a:pt x="1397" y="3625"/>
                    <a:pt x="1017" y="4034"/>
                    <a:pt x="544" y="4034"/>
                  </a:cubicBezTo>
                  <a:cubicBezTo>
                    <a:pt x="336" y="4034"/>
                    <a:pt x="145" y="3958"/>
                    <a:pt x="6" y="3829"/>
                  </a:cubicBezTo>
                  <a:lnTo>
                    <a:pt x="6" y="5110"/>
                  </a:lnTo>
                  <a:lnTo>
                    <a:pt x="3503" y="5110"/>
                  </a:lnTo>
                  <a:cubicBezTo>
                    <a:pt x="3651" y="5110"/>
                    <a:pt x="3772" y="4989"/>
                    <a:pt x="3772" y="4841"/>
                  </a:cubicBezTo>
                  <a:lnTo>
                    <a:pt x="3772" y="1545"/>
                  </a:lnTo>
                  <a:cubicBezTo>
                    <a:pt x="3772" y="1435"/>
                    <a:pt x="3681" y="1343"/>
                    <a:pt x="3570" y="1343"/>
                  </a:cubicBezTo>
                  <a:lnTo>
                    <a:pt x="2492" y="1343"/>
                  </a:lnTo>
                  <a:cubicBezTo>
                    <a:pt x="2618" y="1203"/>
                    <a:pt x="2696" y="1012"/>
                    <a:pt x="2696" y="805"/>
                  </a:cubicBezTo>
                  <a:cubicBezTo>
                    <a:pt x="2696" y="359"/>
                    <a:pt x="2335" y="1"/>
                    <a:pt x="189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7324625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36"/>
          <p:cNvSpPr txBox="1">
            <a:spLocks noGrp="1"/>
          </p:cNvSpPr>
          <p:nvPr>
            <p:ph type="title"/>
          </p:nvPr>
        </p:nvSpPr>
        <p:spPr>
          <a:xfrm>
            <a:off x="713250" y="406720"/>
            <a:ext cx="7717500" cy="69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900" dirty="0"/>
              <a:t>MODIFIKACIJA VJEROVANJA</a:t>
            </a:r>
            <a:endParaRPr sz="2900" dirty="0"/>
          </a:p>
        </p:txBody>
      </p:sp>
      <p:sp>
        <p:nvSpPr>
          <p:cNvPr id="410" name="Google Shape;410;p36"/>
          <p:cNvSpPr txBox="1">
            <a:spLocks noGrp="1"/>
          </p:cNvSpPr>
          <p:nvPr>
            <p:ph type="subTitle" idx="3"/>
          </p:nvPr>
        </p:nvSpPr>
        <p:spPr>
          <a:xfrm>
            <a:off x="529290" y="1627855"/>
            <a:ext cx="5603526" cy="263879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hr-HR" sz="2000" dirty="0"/>
              <a:t>Centralno vs. periferno vjerovanje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hr-HR" sz="2000" dirty="0"/>
              <a:t>Odluka: 	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</a:pPr>
            <a:r>
              <a:rPr lang="hr-HR" sz="2000" dirty="0">
                <a:sym typeface="Wingdings" panose="05000000000000000000" pitchFamily="2" charset="2"/>
              </a:rPr>
              <a:t>     hoće li se vjerovanje objasniti pacijentu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</a:pPr>
            <a:r>
              <a:rPr lang="hr-HR" sz="2000" dirty="0">
                <a:sym typeface="Wingdings" panose="05000000000000000000" pitchFamily="2" charset="2"/>
              </a:rPr>
              <a:t>     hoće li se na vjerovanju raditi sada ili u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</a:pPr>
            <a:r>
              <a:rPr lang="hr-HR" sz="2000" dirty="0">
                <a:sym typeface="Wingdings" panose="05000000000000000000" pitchFamily="2" charset="2"/>
              </a:rPr>
              <a:t>         budućnosti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hr-HR" sz="2000" dirty="0">
                <a:sym typeface="Wingdings" panose="05000000000000000000" pitchFamily="2" charset="2"/>
              </a:rPr>
              <a:t>Preduvjet: pacijent identificira i modificira AM + olakšanje od simptoma</a:t>
            </a:r>
          </a:p>
        </p:txBody>
      </p:sp>
      <p:grpSp>
        <p:nvGrpSpPr>
          <p:cNvPr id="20" name="Google Shape;930;p40">
            <a:extLst>
              <a:ext uri="{FF2B5EF4-FFF2-40B4-BE49-F238E27FC236}">
                <a16:creationId xmlns:a16="http://schemas.microsoft.com/office/drawing/2014/main" id="{2A64F43A-D64F-4E16-B5A4-07EE1D4DC222}"/>
              </a:ext>
            </a:extLst>
          </p:cNvPr>
          <p:cNvGrpSpPr/>
          <p:nvPr/>
        </p:nvGrpSpPr>
        <p:grpSpPr>
          <a:xfrm>
            <a:off x="5619977" y="1488485"/>
            <a:ext cx="3191724" cy="3650626"/>
            <a:chOff x="5619977" y="1488485"/>
            <a:chExt cx="3191724" cy="3650626"/>
          </a:xfrm>
        </p:grpSpPr>
        <p:sp>
          <p:nvSpPr>
            <p:cNvPr id="21" name="Google Shape;931;p40">
              <a:extLst>
                <a:ext uri="{FF2B5EF4-FFF2-40B4-BE49-F238E27FC236}">
                  <a16:creationId xmlns:a16="http://schemas.microsoft.com/office/drawing/2014/main" id="{93C9C8AD-5469-4A32-9528-EE861B63A4F5}"/>
                </a:ext>
              </a:extLst>
            </p:cNvPr>
            <p:cNvSpPr/>
            <p:nvPr/>
          </p:nvSpPr>
          <p:spPr>
            <a:xfrm>
              <a:off x="5619977" y="1545438"/>
              <a:ext cx="3191724" cy="3593673"/>
            </a:xfrm>
            <a:custGeom>
              <a:avLst/>
              <a:gdLst/>
              <a:ahLst/>
              <a:cxnLst/>
              <a:rect l="l" t="t" r="r" b="b"/>
              <a:pathLst>
                <a:path w="86362" h="97238" extrusionOk="0">
                  <a:moveTo>
                    <a:pt x="42936" y="1"/>
                  </a:moveTo>
                  <a:cubicBezTo>
                    <a:pt x="42890" y="1"/>
                    <a:pt x="42844" y="1"/>
                    <a:pt x="42797" y="1"/>
                  </a:cubicBezTo>
                  <a:cubicBezTo>
                    <a:pt x="21983" y="68"/>
                    <a:pt x="15344" y="8974"/>
                    <a:pt x="12976" y="15346"/>
                  </a:cubicBezTo>
                  <a:cubicBezTo>
                    <a:pt x="10541" y="21717"/>
                    <a:pt x="7205" y="39163"/>
                    <a:pt x="7205" y="39163"/>
                  </a:cubicBezTo>
                  <a:lnTo>
                    <a:pt x="15378" y="39163"/>
                  </a:lnTo>
                  <a:cubicBezTo>
                    <a:pt x="15378" y="39163"/>
                    <a:pt x="14877" y="56175"/>
                    <a:pt x="16045" y="57509"/>
                  </a:cubicBezTo>
                  <a:cubicBezTo>
                    <a:pt x="17017" y="58613"/>
                    <a:pt x="20998" y="58781"/>
                    <a:pt x="24856" y="58781"/>
                  </a:cubicBezTo>
                  <a:cubicBezTo>
                    <a:pt x="26548" y="58781"/>
                    <a:pt x="28217" y="58749"/>
                    <a:pt x="29597" y="58749"/>
                  </a:cubicBezTo>
                  <a:cubicBezTo>
                    <a:pt x="31443" y="58749"/>
                    <a:pt x="32774" y="58806"/>
                    <a:pt x="32957" y="59077"/>
                  </a:cubicBezTo>
                  <a:cubicBezTo>
                    <a:pt x="33540" y="60015"/>
                    <a:pt x="41877" y="77909"/>
                    <a:pt x="14197" y="77909"/>
                  </a:cubicBezTo>
                  <a:cubicBezTo>
                    <a:pt x="13346" y="77909"/>
                    <a:pt x="12462" y="77892"/>
                    <a:pt x="11542" y="77857"/>
                  </a:cubicBezTo>
                  <a:cubicBezTo>
                    <a:pt x="11422" y="77853"/>
                    <a:pt x="11304" y="77851"/>
                    <a:pt x="11187" y="77851"/>
                  </a:cubicBezTo>
                  <a:cubicBezTo>
                    <a:pt x="1433" y="77851"/>
                    <a:pt x="0" y="92788"/>
                    <a:pt x="0" y="97238"/>
                  </a:cubicBezTo>
                  <a:lnTo>
                    <a:pt x="85661" y="97238"/>
                  </a:lnTo>
                  <a:cubicBezTo>
                    <a:pt x="85661" y="97238"/>
                    <a:pt x="86362" y="84528"/>
                    <a:pt x="79657" y="78691"/>
                  </a:cubicBezTo>
                  <a:cubicBezTo>
                    <a:pt x="76488" y="75922"/>
                    <a:pt x="58008" y="77690"/>
                    <a:pt x="56741" y="74822"/>
                  </a:cubicBezTo>
                  <a:cubicBezTo>
                    <a:pt x="53839" y="68050"/>
                    <a:pt x="53805" y="59511"/>
                    <a:pt x="62145" y="51004"/>
                  </a:cubicBezTo>
                  <a:cubicBezTo>
                    <a:pt x="72335" y="40647"/>
                    <a:pt x="71022" y="1"/>
                    <a:pt x="4293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932;p40">
              <a:extLst>
                <a:ext uri="{FF2B5EF4-FFF2-40B4-BE49-F238E27FC236}">
                  <a16:creationId xmlns:a16="http://schemas.microsoft.com/office/drawing/2014/main" id="{B64057BF-461F-4951-AE4C-682564750720}"/>
                </a:ext>
              </a:extLst>
            </p:cNvPr>
            <p:cNvSpPr/>
            <p:nvPr/>
          </p:nvSpPr>
          <p:spPr>
            <a:xfrm>
              <a:off x="6344878" y="1488485"/>
              <a:ext cx="2003318" cy="3505012"/>
            </a:xfrm>
            <a:custGeom>
              <a:avLst/>
              <a:gdLst/>
              <a:ahLst/>
              <a:cxnLst/>
              <a:rect l="l" t="t" r="r" b="b"/>
              <a:pathLst>
                <a:path w="54206" h="94839" extrusionOk="0">
                  <a:moveTo>
                    <a:pt x="19119" y="1"/>
                  </a:moveTo>
                  <a:cubicBezTo>
                    <a:pt x="5545" y="1"/>
                    <a:pt x="0" y="7847"/>
                    <a:pt x="0" y="7847"/>
                  </a:cubicBezTo>
                  <a:cubicBezTo>
                    <a:pt x="0" y="7847"/>
                    <a:pt x="1501" y="14552"/>
                    <a:pt x="4704" y="20523"/>
                  </a:cubicBezTo>
                  <a:cubicBezTo>
                    <a:pt x="10107" y="30663"/>
                    <a:pt x="17246" y="30263"/>
                    <a:pt x="21949" y="41938"/>
                  </a:cubicBezTo>
                  <a:cubicBezTo>
                    <a:pt x="22349" y="42926"/>
                    <a:pt x="23007" y="43279"/>
                    <a:pt x="23806" y="43279"/>
                  </a:cubicBezTo>
                  <a:cubicBezTo>
                    <a:pt x="25818" y="43279"/>
                    <a:pt x="28721" y="41034"/>
                    <a:pt x="30617" y="41034"/>
                  </a:cubicBezTo>
                  <a:cubicBezTo>
                    <a:pt x="31550" y="41034"/>
                    <a:pt x="32239" y="41579"/>
                    <a:pt x="32457" y="43205"/>
                  </a:cubicBezTo>
                  <a:cubicBezTo>
                    <a:pt x="33147" y="48317"/>
                    <a:pt x="31664" y="55213"/>
                    <a:pt x="26850" y="55213"/>
                  </a:cubicBezTo>
                  <a:cubicBezTo>
                    <a:pt x="25853" y="55213"/>
                    <a:pt x="24711" y="54917"/>
                    <a:pt x="23417" y="54247"/>
                  </a:cubicBezTo>
                  <a:cubicBezTo>
                    <a:pt x="23417" y="54247"/>
                    <a:pt x="23384" y="55214"/>
                    <a:pt x="23283" y="56815"/>
                  </a:cubicBezTo>
                  <a:cubicBezTo>
                    <a:pt x="22883" y="61585"/>
                    <a:pt x="21415" y="71626"/>
                    <a:pt x="15778" y="76629"/>
                  </a:cubicBezTo>
                  <a:cubicBezTo>
                    <a:pt x="8273" y="83334"/>
                    <a:pt x="10875" y="93742"/>
                    <a:pt x="10875" y="93742"/>
                  </a:cubicBezTo>
                  <a:cubicBezTo>
                    <a:pt x="15620" y="94500"/>
                    <a:pt x="19797" y="94839"/>
                    <a:pt x="23473" y="94839"/>
                  </a:cubicBezTo>
                  <a:cubicBezTo>
                    <a:pt x="48095" y="94839"/>
                    <a:pt x="50248" y="79634"/>
                    <a:pt x="50103" y="73394"/>
                  </a:cubicBezTo>
                  <a:cubicBezTo>
                    <a:pt x="51604" y="63153"/>
                    <a:pt x="50736" y="42105"/>
                    <a:pt x="51137" y="37535"/>
                  </a:cubicBezTo>
                  <a:cubicBezTo>
                    <a:pt x="51604" y="31831"/>
                    <a:pt x="54206" y="8514"/>
                    <a:pt x="31523" y="1909"/>
                  </a:cubicBezTo>
                  <a:cubicBezTo>
                    <a:pt x="26804" y="542"/>
                    <a:pt x="22685" y="1"/>
                    <a:pt x="1911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933;p40">
              <a:extLst>
                <a:ext uri="{FF2B5EF4-FFF2-40B4-BE49-F238E27FC236}">
                  <a16:creationId xmlns:a16="http://schemas.microsoft.com/office/drawing/2014/main" id="{721A727C-2619-4AD3-A9BD-6784257CF836}"/>
                </a:ext>
              </a:extLst>
            </p:cNvPr>
            <p:cNvSpPr/>
            <p:nvPr/>
          </p:nvSpPr>
          <p:spPr>
            <a:xfrm>
              <a:off x="6344878" y="2339415"/>
              <a:ext cx="400693" cy="409304"/>
            </a:xfrm>
            <a:custGeom>
              <a:avLst/>
              <a:gdLst/>
              <a:ahLst/>
              <a:cxnLst/>
              <a:rect l="l" t="t" r="r" b="b"/>
              <a:pathLst>
                <a:path w="10842" h="11075" extrusionOk="0">
                  <a:moveTo>
                    <a:pt x="0" y="0"/>
                  </a:moveTo>
                  <a:lnTo>
                    <a:pt x="0" y="11075"/>
                  </a:lnTo>
                  <a:lnTo>
                    <a:pt x="10841" y="76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934;p40">
              <a:extLst>
                <a:ext uri="{FF2B5EF4-FFF2-40B4-BE49-F238E27FC236}">
                  <a16:creationId xmlns:a16="http://schemas.microsoft.com/office/drawing/2014/main" id="{542ECD24-0FF3-4062-B1EA-0934B11D3C7C}"/>
                </a:ext>
              </a:extLst>
            </p:cNvPr>
            <p:cNvSpPr/>
            <p:nvPr/>
          </p:nvSpPr>
          <p:spPr>
            <a:xfrm>
              <a:off x="6235149" y="3260344"/>
              <a:ext cx="411780" cy="132825"/>
            </a:xfrm>
            <a:custGeom>
              <a:avLst/>
              <a:gdLst/>
              <a:ahLst/>
              <a:cxnLst/>
              <a:rect l="l" t="t" r="r" b="b"/>
              <a:pathLst>
                <a:path w="11142" h="3594" extrusionOk="0">
                  <a:moveTo>
                    <a:pt x="11142" y="0"/>
                  </a:moveTo>
                  <a:cubicBezTo>
                    <a:pt x="11141" y="0"/>
                    <a:pt x="8656" y="1576"/>
                    <a:pt x="5103" y="1576"/>
                  </a:cubicBezTo>
                  <a:cubicBezTo>
                    <a:pt x="3564" y="1576"/>
                    <a:pt x="1825" y="1280"/>
                    <a:pt x="0" y="434"/>
                  </a:cubicBezTo>
                  <a:lnTo>
                    <a:pt x="0" y="434"/>
                  </a:lnTo>
                  <a:cubicBezTo>
                    <a:pt x="0" y="456"/>
                    <a:pt x="2718" y="3593"/>
                    <a:pt x="5932" y="3593"/>
                  </a:cubicBezTo>
                  <a:cubicBezTo>
                    <a:pt x="7639" y="3593"/>
                    <a:pt x="9487" y="2708"/>
                    <a:pt x="1114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935;p40">
              <a:extLst>
                <a:ext uri="{FF2B5EF4-FFF2-40B4-BE49-F238E27FC236}">
                  <a16:creationId xmlns:a16="http://schemas.microsoft.com/office/drawing/2014/main" id="{625989CA-2BEC-41E7-B829-4C1EC4C32885}"/>
                </a:ext>
              </a:extLst>
            </p:cNvPr>
            <p:cNvSpPr/>
            <p:nvPr/>
          </p:nvSpPr>
          <p:spPr>
            <a:xfrm>
              <a:off x="6517474" y="1627855"/>
              <a:ext cx="1584959" cy="1255483"/>
            </a:xfrm>
            <a:custGeom>
              <a:avLst/>
              <a:gdLst/>
              <a:ahLst/>
              <a:cxnLst/>
              <a:rect l="l" t="t" r="r" b="b"/>
              <a:pathLst>
                <a:path w="42886" h="33971" extrusionOk="0">
                  <a:moveTo>
                    <a:pt x="19459" y="0"/>
                  </a:moveTo>
                  <a:cubicBezTo>
                    <a:pt x="15533" y="0"/>
                    <a:pt x="12676" y="940"/>
                    <a:pt x="12676" y="940"/>
                  </a:cubicBezTo>
                  <a:cubicBezTo>
                    <a:pt x="3936" y="2875"/>
                    <a:pt x="0" y="18153"/>
                    <a:pt x="12876" y="23490"/>
                  </a:cubicBezTo>
                  <a:cubicBezTo>
                    <a:pt x="20281" y="26592"/>
                    <a:pt x="16112" y="33597"/>
                    <a:pt x="26719" y="33964"/>
                  </a:cubicBezTo>
                  <a:cubicBezTo>
                    <a:pt x="26852" y="33969"/>
                    <a:pt x="26984" y="33971"/>
                    <a:pt x="27115" y="33971"/>
                  </a:cubicBezTo>
                  <a:cubicBezTo>
                    <a:pt x="37370" y="33971"/>
                    <a:pt x="42886" y="19923"/>
                    <a:pt x="36760" y="9680"/>
                  </a:cubicBezTo>
                  <a:cubicBezTo>
                    <a:pt x="31957" y="1701"/>
                    <a:pt x="24740" y="0"/>
                    <a:pt x="1945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936;p40">
              <a:extLst>
                <a:ext uri="{FF2B5EF4-FFF2-40B4-BE49-F238E27FC236}">
                  <a16:creationId xmlns:a16="http://schemas.microsoft.com/office/drawing/2014/main" id="{5988595B-E029-4DAB-B962-FE605BBB06E6}"/>
                </a:ext>
              </a:extLst>
            </p:cNvPr>
            <p:cNvSpPr/>
            <p:nvPr/>
          </p:nvSpPr>
          <p:spPr>
            <a:xfrm>
              <a:off x="6344878" y="2339415"/>
              <a:ext cx="188631" cy="409304"/>
            </a:xfrm>
            <a:custGeom>
              <a:avLst/>
              <a:gdLst/>
              <a:ahLst/>
              <a:cxnLst/>
              <a:rect l="l" t="t" r="r" b="b"/>
              <a:pathLst>
                <a:path w="5104" h="11075" extrusionOk="0">
                  <a:moveTo>
                    <a:pt x="0" y="0"/>
                  </a:moveTo>
                  <a:lnTo>
                    <a:pt x="0" y="11075"/>
                  </a:lnTo>
                  <a:cubicBezTo>
                    <a:pt x="0" y="11075"/>
                    <a:pt x="3369" y="9307"/>
                    <a:pt x="4237" y="6438"/>
                  </a:cubicBezTo>
                  <a:cubicBezTo>
                    <a:pt x="5104" y="3603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937;p40">
              <a:extLst>
                <a:ext uri="{FF2B5EF4-FFF2-40B4-BE49-F238E27FC236}">
                  <a16:creationId xmlns:a16="http://schemas.microsoft.com/office/drawing/2014/main" id="{683E9602-156D-45E4-9E39-1390F7CD0746}"/>
                </a:ext>
              </a:extLst>
            </p:cNvPr>
            <p:cNvSpPr/>
            <p:nvPr/>
          </p:nvSpPr>
          <p:spPr>
            <a:xfrm>
              <a:off x="7493111" y="1998715"/>
              <a:ext cx="164712" cy="418137"/>
            </a:xfrm>
            <a:custGeom>
              <a:avLst/>
              <a:gdLst/>
              <a:ahLst/>
              <a:cxnLst/>
              <a:rect l="l" t="t" r="r" b="b"/>
              <a:pathLst>
                <a:path w="3498" h="8880" extrusionOk="0">
                  <a:moveTo>
                    <a:pt x="1884" y="1"/>
                  </a:moveTo>
                  <a:cubicBezTo>
                    <a:pt x="1440" y="1"/>
                    <a:pt x="1076" y="364"/>
                    <a:pt x="1076" y="808"/>
                  </a:cubicBezTo>
                  <a:cubicBezTo>
                    <a:pt x="1076" y="932"/>
                    <a:pt x="1103" y="1050"/>
                    <a:pt x="1152" y="1152"/>
                  </a:cubicBezTo>
                  <a:lnTo>
                    <a:pt x="75" y="2228"/>
                  </a:lnTo>
                  <a:cubicBezTo>
                    <a:pt x="27" y="2280"/>
                    <a:pt x="0" y="2347"/>
                    <a:pt x="0" y="2422"/>
                  </a:cubicBezTo>
                  <a:lnTo>
                    <a:pt x="0" y="8610"/>
                  </a:lnTo>
                  <a:cubicBezTo>
                    <a:pt x="0" y="8758"/>
                    <a:pt x="121" y="8879"/>
                    <a:pt x="269" y="8879"/>
                  </a:cubicBezTo>
                  <a:cubicBezTo>
                    <a:pt x="417" y="8879"/>
                    <a:pt x="538" y="8758"/>
                    <a:pt x="538" y="8610"/>
                  </a:cubicBezTo>
                  <a:lnTo>
                    <a:pt x="538" y="4575"/>
                  </a:lnTo>
                  <a:lnTo>
                    <a:pt x="1929" y="4575"/>
                  </a:lnTo>
                  <a:cubicBezTo>
                    <a:pt x="2040" y="4887"/>
                    <a:pt x="2341" y="5113"/>
                    <a:pt x="2691" y="5113"/>
                  </a:cubicBezTo>
                  <a:cubicBezTo>
                    <a:pt x="3135" y="5113"/>
                    <a:pt x="3498" y="4749"/>
                    <a:pt x="3498" y="4306"/>
                  </a:cubicBezTo>
                  <a:cubicBezTo>
                    <a:pt x="3498" y="3862"/>
                    <a:pt x="3135" y="3501"/>
                    <a:pt x="2691" y="3501"/>
                  </a:cubicBezTo>
                  <a:cubicBezTo>
                    <a:pt x="2341" y="3501"/>
                    <a:pt x="2040" y="3727"/>
                    <a:pt x="1929" y="4039"/>
                  </a:cubicBezTo>
                  <a:lnTo>
                    <a:pt x="538" y="4039"/>
                  </a:lnTo>
                  <a:lnTo>
                    <a:pt x="538" y="2535"/>
                  </a:lnTo>
                  <a:lnTo>
                    <a:pt x="1536" y="1537"/>
                  </a:lnTo>
                  <a:cubicBezTo>
                    <a:pt x="1641" y="1588"/>
                    <a:pt x="1757" y="1615"/>
                    <a:pt x="1884" y="1615"/>
                  </a:cubicBezTo>
                  <a:cubicBezTo>
                    <a:pt x="2327" y="1615"/>
                    <a:pt x="2691" y="1252"/>
                    <a:pt x="2691" y="808"/>
                  </a:cubicBezTo>
                  <a:cubicBezTo>
                    <a:pt x="2691" y="364"/>
                    <a:pt x="2327" y="1"/>
                    <a:pt x="188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938;p40">
              <a:extLst>
                <a:ext uri="{FF2B5EF4-FFF2-40B4-BE49-F238E27FC236}">
                  <a16:creationId xmlns:a16="http://schemas.microsoft.com/office/drawing/2014/main" id="{D71B6039-AA6B-4EF3-94D0-14B250BAF2B9}"/>
                </a:ext>
              </a:extLst>
            </p:cNvPr>
            <p:cNvSpPr/>
            <p:nvPr/>
          </p:nvSpPr>
          <p:spPr>
            <a:xfrm>
              <a:off x="7391730" y="1897521"/>
              <a:ext cx="177426" cy="468756"/>
            </a:xfrm>
            <a:custGeom>
              <a:avLst/>
              <a:gdLst/>
              <a:ahLst/>
              <a:cxnLst/>
              <a:rect l="l" t="t" r="r" b="b"/>
              <a:pathLst>
                <a:path w="3768" h="9955" extrusionOk="0">
                  <a:moveTo>
                    <a:pt x="2960" y="0"/>
                  </a:moveTo>
                  <a:cubicBezTo>
                    <a:pt x="2516" y="0"/>
                    <a:pt x="2153" y="363"/>
                    <a:pt x="2153" y="807"/>
                  </a:cubicBezTo>
                  <a:cubicBezTo>
                    <a:pt x="2153" y="931"/>
                    <a:pt x="2180" y="1049"/>
                    <a:pt x="2228" y="1154"/>
                  </a:cubicBezTo>
                  <a:lnTo>
                    <a:pt x="76" y="3307"/>
                  </a:lnTo>
                  <a:cubicBezTo>
                    <a:pt x="28" y="3355"/>
                    <a:pt x="1" y="3422"/>
                    <a:pt x="1" y="3498"/>
                  </a:cubicBezTo>
                  <a:lnTo>
                    <a:pt x="1" y="9686"/>
                  </a:lnTo>
                  <a:cubicBezTo>
                    <a:pt x="1" y="9834"/>
                    <a:pt x="122" y="9955"/>
                    <a:pt x="270" y="9955"/>
                  </a:cubicBezTo>
                  <a:cubicBezTo>
                    <a:pt x="418" y="9955"/>
                    <a:pt x="539" y="9834"/>
                    <a:pt x="539" y="9686"/>
                  </a:cubicBezTo>
                  <a:lnTo>
                    <a:pt x="539" y="3608"/>
                  </a:lnTo>
                  <a:lnTo>
                    <a:pt x="2613" y="1534"/>
                  </a:lnTo>
                  <a:cubicBezTo>
                    <a:pt x="2718" y="1585"/>
                    <a:pt x="2834" y="1612"/>
                    <a:pt x="2960" y="1612"/>
                  </a:cubicBezTo>
                  <a:cubicBezTo>
                    <a:pt x="3404" y="1612"/>
                    <a:pt x="3767" y="1248"/>
                    <a:pt x="3767" y="804"/>
                  </a:cubicBezTo>
                  <a:cubicBezTo>
                    <a:pt x="3767" y="361"/>
                    <a:pt x="3404" y="0"/>
                    <a:pt x="29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939;p40">
              <a:extLst>
                <a:ext uri="{FF2B5EF4-FFF2-40B4-BE49-F238E27FC236}">
                  <a16:creationId xmlns:a16="http://schemas.microsoft.com/office/drawing/2014/main" id="{F35DDA5F-644E-475D-9759-B6F0A5CFFF5D}"/>
                </a:ext>
              </a:extLst>
            </p:cNvPr>
            <p:cNvSpPr/>
            <p:nvPr/>
          </p:nvSpPr>
          <p:spPr>
            <a:xfrm>
              <a:off x="7290396" y="1834139"/>
              <a:ext cx="153317" cy="684181"/>
            </a:xfrm>
            <a:custGeom>
              <a:avLst/>
              <a:gdLst/>
              <a:ahLst/>
              <a:cxnLst/>
              <a:rect l="l" t="t" r="r" b="b"/>
              <a:pathLst>
                <a:path w="3256" h="14530" extrusionOk="0">
                  <a:moveTo>
                    <a:pt x="1615" y="1"/>
                  </a:moveTo>
                  <a:cubicBezTo>
                    <a:pt x="1171" y="1"/>
                    <a:pt x="808" y="364"/>
                    <a:pt x="808" y="808"/>
                  </a:cubicBezTo>
                  <a:cubicBezTo>
                    <a:pt x="808" y="1252"/>
                    <a:pt x="1171" y="1615"/>
                    <a:pt x="1615" y="1615"/>
                  </a:cubicBezTo>
                  <a:cubicBezTo>
                    <a:pt x="1738" y="1615"/>
                    <a:pt x="1857" y="1588"/>
                    <a:pt x="1959" y="1537"/>
                  </a:cubicBezTo>
                  <a:lnTo>
                    <a:pt x="2575" y="2153"/>
                  </a:lnTo>
                  <a:lnTo>
                    <a:pt x="76" y="4653"/>
                  </a:lnTo>
                  <a:cubicBezTo>
                    <a:pt x="27" y="4701"/>
                    <a:pt x="0" y="4768"/>
                    <a:pt x="0" y="4844"/>
                  </a:cubicBezTo>
                  <a:lnTo>
                    <a:pt x="0" y="14260"/>
                  </a:lnTo>
                  <a:cubicBezTo>
                    <a:pt x="0" y="14408"/>
                    <a:pt x="121" y="14529"/>
                    <a:pt x="269" y="14529"/>
                  </a:cubicBezTo>
                  <a:cubicBezTo>
                    <a:pt x="417" y="14529"/>
                    <a:pt x="538" y="14408"/>
                    <a:pt x="538" y="14260"/>
                  </a:cubicBezTo>
                  <a:lnTo>
                    <a:pt x="538" y="4954"/>
                  </a:lnTo>
                  <a:lnTo>
                    <a:pt x="3151" y="2342"/>
                  </a:lnTo>
                  <a:cubicBezTo>
                    <a:pt x="3256" y="2237"/>
                    <a:pt x="3256" y="2064"/>
                    <a:pt x="3151" y="1962"/>
                  </a:cubicBezTo>
                  <a:lnTo>
                    <a:pt x="2344" y="1155"/>
                  </a:lnTo>
                  <a:cubicBezTo>
                    <a:pt x="2395" y="1050"/>
                    <a:pt x="2422" y="932"/>
                    <a:pt x="2422" y="808"/>
                  </a:cubicBezTo>
                  <a:cubicBezTo>
                    <a:pt x="2422" y="364"/>
                    <a:pt x="2059" y="1"/>
                    <a:pt x="161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940;p40">
              <a:extLst>
                <a:ext uri="{FF2B5EF4-FFF2-40B4-BE49-F238E27FC236}">
                  <a16:creationId xmlns:a16="http://schemas.microsoft.com/office/drawing/2014/main" id="{3299E1E7-320A-4644-92BE-FA8DB47DE66B}"/>
                </a:ext>
              </a:extLst>
            </p:cNvPr>
            <p:cNvSpPr/>
            <p:nvPr/>
          </p:nvSpPr>
          <p:spPr>
            <a:xfrm>
              <a:off x="7391730" y="2397934"/>
              <a:ext cx="25380" cy="145736"/>
            </a:xfrm>
            <a:custGeom>
              <a:avLst/>
              <a:gdLst/>
              <a:ahLst/>
              <a:cxnLst/>
              <a:rect l="l" t="t" r="r" b="b"/>
              <a:pathLst>
                <a:path w="539" h="3095" extrusionOk="0">
                  <a:moveTo>
                    <a:pt x="270" y="0"/>
                  </a:moveTo>
                  <a:cubicBezTo>
                    <a:pt x="122" y="0"/>
                    <a:pt x="1" y="122"/>
                    <a:pt x="1" y="270"/>
                  </a:cubicBezTo>
                  <a:lnTo>
                    <a:pt x="1" y="2826"/>
                  </a:lnTo>
                  <a:cubicBezTo>
                    <a:pt x="1" y="2973"/>
                    <a:pt x="122" y="3095"/>
                    <a:pt x="270" y="3095"/>
                  </a:cubicBezTo>
                  <a:cubicBezTo>
                    <a:pt x="418" y="3095"/>
                    <a:pt x="539" y="2973"/>
                    <a:pt x="539" y="2826"/>
                  </a:cubicBezTo>
                  <a:lnTo>
                    <a:pt x="539" y="270"/>
                  </a:lnTo>
                  <a:cubicBezTo>
                    <a:pt x="539" y="122"/>
                    <a:pt x="418" y="0"/>
                    <a:pt x="27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941;p40">
              <a:extLst>
                <a:ext uri="{FF2B5EF4-FFF2-40B4-BE49-F238E27FC236}">
                  <a16:creationId xmlns:a16="http://schemas.microsoft.com/office/drawing/2014/main" id="{1F403677-DD6B-469C-95E5-00BCE20A30EB}"/>
                </a:ext>
              </a:extLst>
            </p:cNvPr>
            <p:cNvSpPr/>
            <p:nvPr/>
          </p:nvSpPr>
          <p:spPr>
            <a:xfrm>
              <a:off x="7125682" y="2087524"/>
              <a:ext cx="126760" cy="367471"/>
            </a:xfrm>
            <a:custGeom>
              <a:avLst/>
              <a:gdLst/>
              <a:ahLst/>
              <a:cxnLst/>
              <a:rect l="l" t="t" r="r" b="b"/>
              <a:pathLst>
                <a:path w="2692" h="7804" extrusionOk="0">
                  <a:moveTo>
                    <a:pt x="808" y="1"/>
                  </a:moveTo>
                  <a:cubicBezTo>
                    <a:pt x="364" y="1"/>
                    <a:pt x="1" y="364"/>
                    <a:pt x="1" y="808"/>
                  </a:cubicBezTo>
                  <a:cubicBezTo>
                    <a:pt x="1" y="1252"/>
                    <a:pt x="364" y="1615"/>
                    <a:pt x="808" y="1615"/>
                  </a:cubicBezTo>
                  <a:cubicBezTo>
                    <a:pt x="959" y="1615"/>
                    <a:pt x="1098" y="1575"/>
                    <a:pt x="1220" y="1499"/>
                  </a:cubicBezTo>
                  <a:lnTo>
                    <a:pt x="2153" y="2277"/>
                  </a:lnTo>
                  <a:lnTo>
                    <a:pt x="2153" y="7534"/>
                  </a:lnTo>
                  <a:cubicBezTo>
                    <a:pt x="2153" y="7682"/>
                    <a:pt x="2274" y="7803"/>
                    <a:pt x="2422" y="7803"/>
                  </a:cubicBezTo>
                  <a:cubicBezTo>
                    <a:pt x="2567" y="7803"/>
                    <a:pt x="2691" y="7682"/>
                    <a:pt x="2691" y="7534"/>
                  </a:cubicBezTo>
                  <a:lnTo>
                    <a:pt x="2691" y="2153"/>
                  </a:lnTo>
                  <a:cubicBezTo>
                    <a:pt x="2691" y="2072"/>
                    <a:pt x="2654" y="1997"/>
                    <a:pt x="2592" y="1943"/>
                  </a:cubicBezTo>
                  <a:lnTo>
                    <a:pt x="1564" y="1088"/>
                  </a:lnTo>
                  <a:cubicBezTo>
                    <a:pt x="1596" y="999"/>
                    <a:pt x="1615" y="905"/>
                    <a:pt x="1615" y="808"/>
                  </a:cubicBezTo>
                  <a:cubicBezTo>
                    <a:pt x="1615" y="364"/>
                    <a:pt x="1249" y="1"/>
                    <a:pt x="8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942;p40">
              <a:extLst>
                <a:ext uri="{FF2B5EF4-FFF2-40B4-BE49-F238E27FC236}">
                  <a16:creationId xmlns:a16="http://schemas.microsoft.com/office/drawing/2014/main" id="{246CA571-2649-496E-867C-1AB93A8976E1}"/>
                </a:ext>
              </a:extLst>
            </p:cNvPr>
            <p:cNvSpPr/>
            <p:nvPr/>
          </p:nvSpPr>
          <p:spPr>
            <a:xfrm>
              <a:off x="7341063" y="2201574"/>
              <a:ext cx="25380" cy="316758"/>
            </a:xfrm>
            <a:custGeom>
              <a:avLst/>
              <a:gdLst/>
              <a:ahLst/>
              <a:cxnLst/>
              <a:rect l="l" t="t" r="r" b="b"/>
              <a:pathLst>
                <a:path w="539" h="6727" extrusionOk="0">
                  <a:moveTo>
                    <a:pt x="270" y="0"/>
                  </a:moveTo>
                  <a:cubicBezTo>
                    <a:pt x="122" y="0"/>
                    <a:pt x="1" y="121"/>
                    <a:pt x="1" y="269"/>
                  </a:cubicBezTo>
                  <a:lnTo>
                    <a:pt x="1" y="6457"/>
                  </a:lnTo>
                  <a:cubicBezTo>
                    <a:pt x="1" y="6605"/>
                    <a:pt x="122" y="6726"/>
                    <a:pt x="270" y="6726"/>
                  </a:cubicBezTo>
                  <a:cubicBezTo>
                    <a:pt x="418" y="6726"/>
                    <a:pt x="539" y="6605"/>
                    <a:pt x="539" y="6457"/>
                  </a:cubicBezTo>
                  <a:lnTo>
                    <a:pt x="539" y="269"/>
                  </a:lnTo>
                  <a:cubicBezTo>
                    <a:pt x="539" y="121"/>
                    <a:pt x="418" y="0"/>
                    <a:pt x="27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943;p40">
              <a:extLst>
                <a:ext uri="{FF2B5EF4-FFF2-40B4-BE49-F238E27FC236}">
                  <a16:creationId xmlns:a16="http://schemas.microsoft.com/office/drawing/2014/main" id="{6D2B70DD-477E-4B86-88E3-7769D316461A}"/>
                </a:ext>
              </a:extLst>
            </p:cNvPr>
            <p:cNvSpPr/>
            <p:nvPr/>
          </p:nvSpPr>
          <p:spPr>
            <a:xfrm>
              <a:off x="7341063" y="2087524"/>
              <a:ext cx="25380" cy="63427"/>
            </a:xfrm>
            <a:custGeom>
              <a:avLst/>
              <a:gdLst/>
              <a:ahLst/>
              <a:cxnLst/>
              <a:rect l="l" t="t" r="r" b="b"/>
              <a:pathLst>
                <a:path w="539" h="1347" extrusionOk="0">
                  <a:moveTo>
                    <a:pt x="270" y="1"/>
                  </a:moveTo>
                  <a:cubicBezTo>
                    <a:pt x="122" y="1"/>
                    <a:pt x="1" y="122"/>
                    <a:pt x="1" y="270"/>
                  </a:cubicBezTo>
                  <a:lnTo>
                    <a:pt x="1" y="1077"/>
                  </a:lnTo>
                  <a:cubicBezTo>
                    <a:pt x="1" y="1225"/>
                    <a:pt x="122" y="1346"/>
                    <a:pt x="270" y="1346"/>
                  </a:cubicBezTo>
                  <a:cubicBezTo>
                    <a:pt x="418" y="1346"/>
                    <a:pt x="539" y="1225"/>
                    <a:pt x="539" y="1077"/>
                  </a:cubicBezTo>
                  <a:lnTo>
                    <a:pt x="539" y="270"/>
                  </a:lnTo>
                  <a:cubicBezTo>
                    <a:pt x="539" y="122"/>
                    <a:pt x="418" y="1"/>
                    <a:pt x="27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944;p40">
              <a:extLst>
                <a:ext uri="{FF2B5EF4-FFF2-40B4-BE49-F238E27FC236}">
                  <a16:creationId xmlns:a16="http://schemas.microsoft.com/office/drawing/2014/main" id="{77AF4470-5706-4D01-85A8-20BD4ABA1DA2}"/>
                </a:ext>
              </a:extLst>
            </p:cNvPr>
            <p:cNvSpPr/>
            <p:nvPr/>
          </p:nvSpPr>
          <p:spPr>
            <a:xfrm>
              <a:off x="7442397" y="2176240"/>
              <a:ext cx="25427" cy="329424"/>
            </a:xfrm>
            <a:custGeom>
              <a:avLst/>
              <a:gdLst/>
              <a:ahLst/>
              <a:cxnLst/>
              <a:rect l="l" t="t" r="r" b="b"/>
              <a:pathLst>
                <a:path w="540" h="6996" extrusionOk="0">
                  <a:moveTo>
                    <a:pt x="270" y="0"/>
                  </a:moveTo>
                  <a:cubicBezTo>
                    <a:pt x="122" y="0"/>
                    <a:pt x="1" y="121"/>
                    <a:pt x="1" y="269"/>
                  </a:cubicBezTo>
                  <a:lnTo>
                    <a:pt x="1" y="6726"/>
                  </a:lnTo>
                  <a:cubicBezTo>
                    <a:pt x="1" y="6874"/>
                    <a:pt x="122" y="6995"/>
                    <a:pt x="270" y="6995"/>
                  </a:cubicBezTo>
                  <a:cubicBezTo>
                    <a:pt x="418" y="6995"/>
                    <a:pt x="539" y="6874"/>
                    <a:pt x="539" y="6726"/>
                  </a:cubicBezTo>
                  <a:lnTo>
                    <a:pt x="539" y="269"/>
                  </a:lnTo>
                  <a:cubicBezTo>
                    <a:pt x="539" y="121"/>
                    <a:pt x="418" y="0"/>
                    <a:pt x="27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945;p40">
              <a:extLst>
                <a:ext uri="{FF2B5EF4-FFF2-40B4-BE49-F238E27FC236}">
                  <a16:creationId xmlns:a16="http://schemas.microsoft.com/office/drawing/2014/main" id="{FBAD89F2-4B38-4F75-A8DE-FB7EC6ACC78B}"/>
                </a:ext>
              </a:extLst>
            </p:cNvPr>
            <p:cNvSpPr/>
            <p:nvPr/>
          </p:nvSpPr>
          <p:spPr>
            <a:xfrm>
              <a:off x="7442397" y="2062191"/>
              <a:ext cx="25427" cy="76046"/>
            </a:xfrm>
            <a:custGeom>
              <a:avLst/>
              <a:gdLst/>
              <a:ahLst/>
              <a:cxnLst/>
              <a:rect l="l" t="t" r="r" b="b"/>
              <a:pathLst>
                <a:path w="540" h="1615" extrusionOk="0">
                  <a:moveTo>
                    <a:pt x="270" y="1"/>
                  </a:moveTo>
                  <a:cubicBezTo>
                    <a:pt x="122" y="1"/>
                    <a:pt x="1" y="122"/>
                    <a:pt x="1" y="270"/>
                  </a:cubicBezTo>
                  <a:lnTo>
                    <a:pt x="1" y="1346"/>
                  </a:lnTo>
                  <a:cubicBezTo>
                    <a:pt x="1" y="1494"/>
                    <a:pt x="122" y="1615"/>
                    <a:pt x="270" y="1615"/>
                  </a:cubicBezTo>
                  <a:cubicBezTo>
                    <a:pt x="418" y="1615"/>
                    <a:pt x="539" y="1494"/>
                    <a:pt x="539" y="1346"/>
                  </a:cubicBezTo>
                  <a:lnTo>
                    <a:pt x="539" y="270"/>
                  </a:lnTo>
                  <a:cubicBezTo>
                    <a:pt x="539" y="122"/>
                    <a:pt x="418" y="1"/>
                    <a:pt x="27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946;p40">
              <a:extLst>
                <a:ext uri="{FF2B5EF4-FFF2-40B4-BE49-F238E27FC236}">
                  <a16:creationId xmlns:a16="http://schemas.microsoft.com/office/drawing/2014/main" id="{88806AD6-E38B-444D-8416-DA56DFED4E6B}"/>
                </a:ext>
              </a:extLst>
            </p:cNvPr>
            <p:cNvSpPr/>
            <p:nvPr/>
          </p:nvSpPr>
          <p:spPr>
            <a:xfrm>
              <a:off x="7200458" y="1960950"/>
              <a:ext cx="116306" cy="164618"/>
            </a:xfrm>
            <a:custGeom>
              <a:avLst/>
              <a:gdLst/>
              <a:ahLst/>
              <a:cxnLst/>
              <a:rect l="l" t="t" r="r" b="b"/>
              <a:pathLst>
                <a:path w="2470" h="3496" extrusionOk="0">
                  <a:moveTo>
                    <a:pt x="2177" y="0"/>
                  </a:moveTo>
                  <a:cubicBezTo>
                    <a:pt x="2107" y="0"/>
                    <a:pt x="2038" y="27"/>
                    <a:pt x="1986" y="79"/>
                  </a:cubicBezTo>
                  <a:lnTo>
                    <a:pt x="102" y="1962"/>
                  </a:lnTo>
                  <a:cubicBezTo>
                    <a:pt x="0" y="2067"/>
                    <a:pt x="0" y="2237"/>
                    <a:pt x="102" y="2342"/>
                  </a:cubicBezTo>
                  <a:lnTo>
                    <a:pt x="1179" y="3418"/>
                  </a:lnTo>
                  <a:cubicBezTo>
                    <a:pt x="1232" y="3469"/>
                    <a:pt x="1305" y="3496"/>
                    <a:pt x="1372" y="3496"/>
                  </a:cubicBezTo>
                  <a:cubicBezTo>
                    <a:pt x="1606" y="3496"/>
                    <a:pt x="1727" y="3200"/>
                    <a:pt x="1561" y="3036"/>
                  </a:cubicBezTo>
                  <a:lnTo>
                    <a:pt x="675" y="2151"/>
                  </a:lnTo>
                  <a:lnTo>
                    <a:pt x="2368" y="458"/>
                  </a:lnTo>
                  <a:cubicBezTo>
                    <a:pt x="2470" y="353"/>
                    <a:pt x="2470" y="184"/>
                    <a:pt x="2368" y="79"/>
                  </a:cubicBezTo>
                  <a:cubicBezTo>
                    <a:pt x="2315" y="27"/>
                    <a:pt x="2246" y="0"/>
                    <a:pt x="217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947;p40">
              <a:extLst>
                <a:ext uri="{FF2B5EF4-FFF2-40B4-BE49-F238E27FC236}">
                  <a16:creationId xmlns:a16="http://schemas.microsoft.com/office/drawing/2014/main" id="{E6EDE418-09A5-4C94-B3B4-6B6A54119E19}"/>
                </a:ext>
              </a:extLst>
            </p:cNvPr>
            <p:cNvSpPr/>
            <p:nvPr/>
          </p:nvSpPr>
          <p:spPr>
            <a:xfrm>
              <a:off x="7569112" y="2024190"/>
              <a:ext cx="25380" cy="25380"/>
            </a:xfrm>
            <a:custGeom>
              <a:avLst/>
              <a:gdLst/>
              <a:ahLst/>
              <a:cxnLst/>
              <a:rect l="l" t="t" r="r" b="b"/>
              <a:pathLst>
                <a:path w="539" h="539" extrusionOk="0">
                  <a:moveTo>
                    <a:pt x="270" y="1"/>
                  </a:moveTo>
                  <a:cubicBezTo>
                    <a:pt x="122" y="1"/>
                    <a:pt x="0" y="122"/>
                    <a:pt x="0" y="270"/>
                  </a:cubicBezTo>
                  <a:cubicBezTo>
                    <a:pt x="0" y="418"/>
                    <a:pt x="122" y="539"/>
                    <a:pt x="270" y="539"/>
                  </a:cubicBezTo>
                  <a:cubicBezTo>
                    <a:pt x="417" y="539"/>
                    <a:pt x="539" y="418"/>
                    <a:pt x="539" y="270"/>
                  </a:cubicBezTo>
                  <a:cubicBezTo>
                    <a:pt x="539" y="122"/>
                    <a:pt x="417" y="1"/>
                    <a:pt x="2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948;p40">
              <a:extLst>
                <a:ext uri="{FF2B5EF4-FFF2-40B4-BE49-F238E27FC236}">
                  <a16:creationId xmlns:a16="http://schemas.microsoft.com/office/drawing/2014/main" id="{BC1A4F70-33AD-439F-8E8A-A5481EF18280}"/>
                </a:ext>
              </a:extLst>
            </p:cNvPr>
            <p:cNvSpPr/>
            <p:nvPr/>
          </p:nvSpPr>
          <p:spPr>
            <a:xfrm>
              <a:off x="7607112" y="2188907"/>
              <a:ext cx="25380" cy="25380"/>
            </a:xfrm>
            <a:custGeom>
              <a:avLst/>
              <a:gdLst/>
              <a:ahLst/>
              <a:cxnLst/>
              <a:rect l="l" t="t" r="r" b="b"/>
              <a:pathLst>
                <a:path w="539" h="539" extrusionOk="0">
                  <a:moveTo>
                    <a:pt x="270" y="0"/>
                  </a:moveTo>
                  <a:cubicBezTo>
                    <a:pt x="122" y="0"/>
                    <a:pt x="1" y="121"/>
                    <a:pt x="1" y="269"/>
                  </a:cubicBezTo>
                  <a:cubicBezTo>
                    <a:pt x="1" y="417"/>
                    <a:pt x="122" y="538"/>
                    <a:pt x="270" y="538"/>
                  </a:cubicBezTo>
                  <a:cubicBezTo>
                    <a:pt x="418" y="538"/>
                    <a:pt x="539" y="417"/>
                    <a:pt x="539" y="269"/>
                  </a:cubicBezTo>
                  <a:cubicBezTo>
                    <a:pt x="539" y="121"/>
                    <a:pt x="418" y="0"/>
                    <a:pt x="27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949;p40">
              <a:extLst>
                <a:ext uri="{FF2B5EF4-FFF2-40B4-BE49-F238E27FC236}">
                  <a16:creationId xmlns:a16="http://schemas.microsoft.com/office/drawing/2014/main" id="{4C355463-AA27-4472-A400-BA5ACCC9B128}"/>
                </a:ext>
              </a:extLst>
            </p:cNvPr>
            <p:cNvSpPr/>
            <p:nvPr/>
          </p:nvSpPr>
          <p:spPr>
            <a:xfrm>
              <a:off x="7518445" y="1922855"/>
              <a:ext cx="25380" cy="25380"/>
            </a:xfrm>
            <a:custGeom>
              <a:avLst/>
              <a:gdLst/>
              <a:ahLst/>
              <a:cxnLst/>
              <a:rect l="l" t="t" r="r" b="b"/>
              <a:pathLst>
                <a:path w="539" h="539" extrusionOk="0">
                  <a:moveTo>
                    <a:pt x="269" y="0"/>
                  </a:moveTo>
                  <a:cubicBezTo>
                    <a:pt x="121" y="0"/>
                    <a:pt x="0" y="121"/>
                    <a:pt x="0" y="269"/>
                  </a:cubicBezTo>
                  <a:cubicBezTo>
                    <a:pt x="0" y="417"/>
                    <a:pt x="121" y="538"/>
                    <a:pt x="269" y="538"/>
                  </a:cubicBezTo>
                  <a:cubicBezTo>
                    <a:pt x="417" y="538"/>
                    <a:pt x="538" y="417"/>
                    <a:pt x="538" y="269"/>
                  </a:cubicBezTo>
                  <a:cubicBezTo>
                    <a:pt x="538" y="121"/>
                    <a:pt x="417" y="0"/>
                    <a:pt x="26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950;p40">
              <a:extLst>
                <a:ext uri="{FF2B5EF4-FFF2-40B4-BE49-F238E27FC236}">
                  <a16:creationId xmlns:a16="http://schemas.microsoft.com/office/drawing/2014/main" id="{14F2ED45-CF6A-4BD2-88F3-8C4665C3CEBC}"/>
                </a:ext>
              </a:extLst>
            </p:cNvPr>
            <p:cNvSpPr/>
            <p:nvPr/>
          </p:nvSpPr>
          <p:spPr>
            <a:xfrm>
              <a:off x="7353730" y="1859473"/>
              <a:ext cx="25380" cy="25380"/>
            </a:xfrm>
            <a:custGeom>
              <a:avLst/>
              <a:gdLst/>
              <a:ahLst/>
              <a:cxnLst/>
              <a:rect l="l" t="t" r="r" b="b"/>
              <a:pathLst>
                <a:path w="539" h="539" extrusionOk="0">
                  <a:moveTo>
                    <a:pt x="270" y="1"/>
                  </a:moveTo>
                  <a:cubicBezTo>
                    <a:pt x="122" y="1"/>
                    <a:pt x="1" y="122"/>
                    <a:pt x="1" y="270"/>
                  </a:cubicBezTo>
                  <a:cubicBezTo>
                    <a:pt x="1" y="418"/>
                    <a:pt x="122" y="539"/>
                    <a:pt x="270" y="539"/>
                  </a:cubicBezTo>
                  <a:cubicBezTo>
                    <a:pt x="418" y="539"/>
                    <a:pt x="539" y="418"/>
                    <a:pt x="539" y="270"/>
                  </a:cubicBezTo>
                  <a:cubicBezTo>
                    <a:pt x="539" y="122"/>
                    <a:pt x="418" y="1"/>
                    <a:pt x="2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951;p40">
              <a:extLst>
                <a:ext uri="{FF2B5EF4-FFF2-40B4-BE49-F238E27FC236}">
                  <a16:creationId xmlns:a16="http://schemas.microsoft.com/office/drawing/2014/main" id="{DF42DFF3-4A82-4181-8AD1-CF980AA9CCAE}"/>
                </a:ext>
              </a:extLst>
            </p:cNvPr>
            <p:cNvSpPr/>
            <p:nvPr/>
          </p:nvSpPr>
          <p:spPr>
            <a:xfrm>
              <a:off x="7151015" y="2112858"/>
              <a:ext cx="25380" cy="25380"/>
            </a:xfrm>
            <a:custGeom>
              <a:avLst/>
              <a:gdLst/>
              <a:ahLst/>
              <a:cxnLst/>
              <a:rect l="l" t="t" r="r" b="b"/>
              <a:pathLst>
                <a:path w="539" h="539" extrusionOk="0">
                  <a:moveTo>
                    <a:pt x="270" y="1"/>
                  </a:moveTo>
                  <a:cubicBezTo>
                    <a:pt x="122" y="1"/>
                    <a:pt x="1" y="122"/>
                    <a:pt x="1" y="270"/>
                  </a:cubicBezTo>
                  <a:cubicBezTo>
                    <a:pt x="1" y="418"/>
                    <a:pt x="122" y="539"/>
                    <a:pt x="270" y="539"/>
                  </a:cubicBezTo>
                  <a:cubicBezTo>
                    <a:pt x="418" y="539"/>
                    <a:pt x="539" y="418"/>
                    <a:pt x="539" y="270"/>
                  </a:cubicBezTo>
                  <a:cubicBezTo>
                    <a:pt x="539" y="122"/>
                    <a:pt x="418" y="1"/>
                    <a:pt x="2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8217947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36"/>
          <p:cNvSpPr txBox="1">
            <a:spLocks noGrp="1"/>
          </p:cNvSpPr>
          <p:nvPr>
            <p:ph type="title"/>
          </p:nvPr>
        </p:nvSpPr>
        <p:spPr>
          <a:xfrm>
            <a:off x="713250" y="406720"/>
            <a:ext cx="7717500" cy="69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2900" dirty="0"/>
              <a:t>MODIFIKACIJA VJEROVANJA</a:t>
            </a:r>
            <a:endParaRPr sz="2900" dirty="0"/>
          </a:p>
        </p:txBody>
      </p:sp>
      <p:sp>
        <p:nvSpPr>
          <p:cNvPr id="410" name="Google Shape;410;p36"/>
          <p:cNvSpPr txBox="1">
            <a:spLocks noGrp="1"/>
          </p:cNvSpPr>
          <p:nvPr>
            <p:ph type="subTitle" idx="3"/>
          </p:nvPr>
        </p:nvSpPr>
        <p:spPr>
          <a:xfrm>
            <a:off x="545325" y="926304"/>
            <a:ext cx="5603526" cy="391406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hr-HR" sz="2000" dirty="0">
                <a:sym typeface="Wingdings" panose="05000000000000000000" pitchFamily="2" charset="2"/>
              </a:rPr>
              <a:t>Vjerovanje u obliku pretpostavke vs. stava/pravila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</a:pPr>
            <a:r>
              <a:rPr lang="hr-HR" sz="2000" i="1" dirty="0">
                <a:sym typeface="Wingdings" panose="05000000000000000000" pitchFamily="2" charset="2"/>
              </a:rPr>
              <a:t>Ako tražim pomoć to znači da sam nekompetentna. </a:t>
            </a:r>
            <a:r>
              <a:rPr lang="hr-HR" sz="2000" dirty="0">
                <a:sym typeface="Wingdings" panose="05000000000000000000" pitchFamily="2" charset="2"/>
              </a:rPr>
              <a:t>vs. </a:t>
            </a:r>
            <a:r>
              <a:rPr lang="hr-HR" sz="2000" i="1" dirty="0">
                <a:sym typeface="Wingdings" panose="05000000000000000000" pitchFamily="2" charset="2"/>
              </a:rPr>
              <a:t>Ne smijem tražiti pomoć.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hr-HR" sz="2000" dirty="0">
                <a:sym typeface="Wingdings" panose="05000000000000000000" pitchFamily="2" charset="2"/>
              </a:rPr>
              <a:t>Istraživanje prednosti i nedostataka vjerovanja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hr-HR" sz="2000" dirty="0">
                <a:sym typeface="Wingdings" panose="05000000000000000000" pitchFamily="2" charset="2"/>
              </a:rPr>
              <a:t>Konstruiranje novog vjerovanja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</a:pPr>
            <a:r>
              <a:rPr lang="hr-HR" sz="2000" dirty="0">
                <a:sym typeface="Wingdings" panose="05000000000000000000" pitchFamily="2" charset="2"/>
              </a:rPr>
              <a:t>       suradnički proces 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</a:pPr>
            <a:r>
              <a:rPr lang="hr-HR" sz="2000" dirty="0">
                <a:sym typeface="Wingdings" panose="05000000000000000000" pitchFamily="2" charset="2"/>
              </a:rPr>
              <a:t>       </a:t>
            </a:r>
            <a:r>
              <a:rPr lang="hr-HR" sz="2000" dirty="0" err="1">
                <a:sym typeface="Wingdings" panose="05000000000000000000" pitchFamily="2" charset="2"/>
              </a:rPr>
              <a:t>Sokratovski</a:t>
            </a:r>
            <a:r>
              <a:rPr lang="hr-HR" sz="2000" dirty="0">
                <a:sym typeface="Wingdings" panose="05000000000000000000" pitchFamily="2" charset="2"/>
              </a:rPr>
              <a:t> dijalog</a:t>
            </a:r>
          </a:p>
          <a:p>
            <a:pPr marL="0" lvl="0" indent="0" algn="l" rtl="0">
              <a:spcBef>
                <a:spcPts val="0"/>
              </a:spcBef>
              <a:spcAft>
                <a:spcPts val="0"/>
              </a:spcAft>
            </a:pPr>
            <a:r>
              <a:rPr lang="hr-HR" sz="2000" dirty="0">
                <a:sym typeface="Wingdings" panose="05000000000000000000" pitchFamily="2" charset="2"/>
              </a:rPr>
              <a:t>       preduvjet: centralno i snažno vjerovanje</a:t>
            </a:r>
          </a:p>
          <a:p>
            <a:pPr marL="342900" lvl="0" indent="-342900" algn="l" rtl="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hr-HR" sz="2000" dirty="0">
                <a:sym typeface="Wingdings" panose="05000000000000000000" pitchFamily="2" charset="2"/>
              </a:rPr>
              <a:t>Uspjeh: stupanj uvjerenja manji za oko 30% + pacijent želi nastaviti mijenjati ponašanje</a:t>
            </a:r>
            <a:endParaRPr sz="2000" dirty="0"/>
          </a:p>
        </p:txBody>
      </p:sp>
      <p:grpSp>
        <p:nvGrpSpPr>
          <p:cNvPr id="20" name="Google Shape;930;p40">
            <a:extLst>
              <a:ext uri="{FF2B5EF4-FFF2-40B4-BE49-F238E27FC236}">
                <a16:creationId xmlns:a16="http://schemas.microsoft.com/office/drawing/2014/main" id="{2A64F43A-D64F-4E16-B5A4-07EE1D4DC222}"/>
              </a:ext>
            </a:extLst>
          </p:cNvPr>
          <p:cNvGrpSpPr/>
          <p:nvPr/>
        </p:nvGrpSpPr>
        <p:grpSpPr>
          <a:xfrm>
            <a:off x="5952276" y="1492874"/>
            <a:ext cx="3191724" cy="3650626"/>
            <a:chOff x="5619977" y="1488485"/>
            <a:chExt cx="3191724" cy="3650626"/>
          </a:xfrm>
        </p:grpSpPr>
        <p:sp>
          <p:nvSpPr>
            <p:cNvPr id="21" name="Google Shape;931;p40">
              <a:extLst>
                <a:ext uri="{FF2B5EF4-FFF2-40B4-BE49-F238E27FC236}">
                  <a16:creationId xmlns:a16="http://schemas.microsoft.com/office/drawing/2014/main" id="{93C9C8AD-5469-4A32-9528-EE861B63A4F5}"/>
                </a:ext>
              </a:extLst>
            </p:cNvPr>
            <p:cNvSpPr/>
            <p:nvPr/>
          </p:nvSpPr>
          <p:spPr>
            <a:xfrm>
              <a:off x="5619977" y="1545438"/>
              <a:ext cx="3191724" cy="3593673"/>
            </a:xfrm>
            <a:custGeom>
              <a:avLst/>
              <a:gdLst/>
              <a:ahLst/>
              <a:cxnLst/>
              <a:rect l="l" t="t" r="r" b="b"/>
              <a:pathLst>
                <a:path w="86362" h="97238" extrusionOk="0">
                  <a:moveTo>
                    <a:pt x="42936" y="1"/>
                  </a:moveTo>
                  <a:cubicBezTo>
                    <a:pt x="42890" y="1"/>
                    <a:pt x="42844" y="1"/>
                    <a:pt x="42797" y="1"/>
                  </a:cubicBezTo>
                  <a:cubicBezTo>
                    <a:pt x="21983" y="68"/>
                    <a:pt x="15344" y="8974"/>
                    <a:pt x="12976" y="15346"/>
                  </a:cubicBezTo>
                  <a:cubicBezTo>
                    <a:pt x="10541" y="21717"/>
                    <a:pt x="7205" y="39163"/>
                    <a:pt x="7205" y="39163"/>
                  </a:cubicBezTo>
                  <a:lnTo>
                    <a:pt x="15378" y="39163"/>
                  </a:lnTo>
                  <a:cubicBezTo>
                    <a:pt x="15378" y="39163"/>
                    <a:pt x="14877" y="56175"/>
                    <a:pt x="16045" y="57509"/>
                  </a:cubicBezTo>
                  <a:cubicBezTo>
                    <a:pt x="17017" y="58613"/>
                    <a:pt x="20998" y="58781"/>
                    <a:pt x="24856" y="58781"/>
                  </a:cubicBezTo>
                  <a:cubicBezTo>
                    <a:pt x="26548" y="58781"/>
                    <a:pt x="28217" y="58749"/>
                    <a:pt x="29597" y="58749"/>
                  </a:cubicBezTo>
                  <a:cubicBezTo>
                    <a:pt x="31443" y="58749"/>
                    <a:pt x="32774" y="58806"/>
                    <a:pt x="32957" y="59077"/>
                  </a:cubicBezTo>
                  <a:cubicBezTo>
                    <a:pt x="33540" y="60015"/>
                    <a:pt x="41877" y="77909"/>
                    <a:pt x="14197" y="77909"/>
                  </a:cubicBezTo>
                  <a:cubicBezTo>
                    <a:pt x="13346" y="77909"/>
                    <a:pt x="12462" y="77892"/>
                    <a:pt x="11542" y="77857"/>
                  </a:cubicBezTo>
                  <a:cubicBezTo>
                    <a:pt x="11422" y="77853"/>
                    <a:pt x="11304" y="77851"/>
                    <a:pt x="11187" y="77851"/>
                  </a:cubicBezTo>
                  <a:cubicBezTo>
                    <a:pt x="1433" y="77851"/>
                    <a:pt x="0" y="92788"/>
                    <a:pt x="0" y="97238"/>
                  </a:cubicBezTo>
                  <a:lnTo>
                    <a:pt x="85661" y="97238"/>
                  </a:lnTo>
                  <a:cubicBezTo>
                    <a:pt x="85661" y="97238"/>
                    <a:pt x="86362" y="84528"/>
                    <a:pt x="79657" y="78691"/>
                  </a:cubicBezTo>
                  <a:cubicBezTo>
                    <a:pt x="76488" y="75922"/>
                    <a:pt x="58008" y="77690"/>
                    <a:pt x="56741" y="74822"/>
                  </a:cubicBezTo>
                  <a:cubicBezTo>
                    <a:pt x="53839" y="68050"/>
                    <a:pt x="53805" y="59511"/>
                    <a:pt x="62145" y="51004"/>
                  </a:cubicBezTo>
                  <a:cubicBezTo>
                    <a:pt x="72335" y="40647"/>
                    <a:pt x="71022" y="1"/>
                    <a:pt x="42936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932;p40">
              <a:extLst>
                <a:ext uri="{FF2B5EF4-FFF2-40B4-BE49-F238E27FC236}">
                  <a16:creationId xmlns:a16="http://schemas.microsoft.com/office/drawing/2014/main" id="{B64057BF-461F-4951-AE4C-682564750720}"/>
                </a:ext>
              </a:extLst>
            </p:cNvPr>
            <p:cNvSpPr/>
            <p:nvPr/>
          </p:nvSpPr>
          <p:spPr>
            <a:xfrm>
              <a:off x="6344878" y="1488485"/>
              <a:ext cx="2003318" cy="3505012"/>
            </a:xfrm>
            <a:custGeom>
              <a:avLst/>
              <a:gdLst/>
              <a:ahLst/>
              <a:cxnLst/>
              <a:rect l="l" t="t" r="r" b="b"/>
              <a:pathLst>
                <a:path w="54206" h="94839" extrusionOk="0">
                  <a:moveTo>
                    <a:pt x="19119" y="1"/>
                  </a:moveTo>
                  <a:cubicBezTo>
                    <a:pt x="5545" y="1"/>
                    <a:pt x="0" y="7847"/>
                    <a:pt x="0" y="7847"/>
                  </a:cubicBezTo>
                  <a:cubicBezTo>
                    <a:pt x="0" y="7847"/>
                    <a:pt x="1501" y="14552"/>
                    <a:pt x="4704" y="20523"/>
                  </a:cubicBezTo>
                  <a:cubicBezTo>
                    <a:pt x="10107" y="30663"/>
                    <a:pt x="17246" y="30263"/>
                    <a:pt x="21949" y="41938"/>
                  </a:cubicBezTo>
                  <a:cubicBezTo>
                    <a:pt x="22349" y="42926"/>
                    <a:pt x="23007" y="43279"/>
                    <a:pt x="23806" y="43279"/>
                  </a:cubicBezTo>
                  <a:cubicBezTo>
                    <a:pt x="25818" y="43279"/>
                    <a:pt x="28721" y="41034"/>
                    <a:pt x="30617" y="41034"/>
                  </a:cubicBezTo>
                  <a:cubicBezTo>
                    <a:pt x="31550" y="41034"/>
                    <a:pt x="32239" y="41579"/>
                    <a:pt x="32457" y="43205"/>
                  </a:cubicBezTo>
                  <a:cubicBezTo>
                    <a:pt x="33147" y="48317"/>
                    <a:pt x="31664" y="55213"/>
                    <a:pt x="26850" y="55213"/>
                  </a:cubicBezTo>
                  <a:cubicBezTo>
                    <a:pt x="25853" y="55213"/>
                    <a:pt x="24711" y="54917"/>
                    <a:pt x="23417" y="54247"/>
                  </a:cubicBezTo>
                  <a:cubicBezTo>
                    <a:pt x="23417" y="54247"/>
                    <a:pt x="23384" y="55214"/>
                    <a:pt x="23283" y="56815"/>
                  </a:cubicBezTo>
                  <a:cubicBezTo>
                    <a:pt x="22883" y="61585"/>
                    <a:pt x="21415" y="71626"/>
                    <a:pt x="15778" y="76629"/>
                  </a:cubicBezTo>
                  <a:cubicBezTo>
                    <a:pt x="8273" y="83334"/>
                    <a:pt x="10875" y="93742"/>
                    <a:pt x="10875" y="93742"/>
                  </a:cubicBezTo>
                  <a:cubicBezTo>
                    <a:pt x="15620" y="94500"/>
                    <a:pt x="19797" y="94839"/>
                    <a:pt x="23473" y="94839"/>
                  </a:cubicBezTo>
                  <a:cubicBezTo>
                    <a:pt x="48095" y="94839"/>
                    <a:pt x="50248" y="79634"/>
                    <a:pt x="50103" y="73394"/>
                  </a:cubicBezTo>
                  <a:cubicBezTo>
                    <a:pt x="51604" y="63153"/>
                    <a:pt x="50736" y="42105"/>
                    <a:pt x="51137" y="37535"/>
                  </a:cubicBezTo>
                  <a:cubicBezTo>
                    <a:pt x="51604" y="31831"/>
                    <a:pt x="54206" y="8514"/>
                    <a:pt x="31523" y="1909"/>
                  </a:cubicBezTo>
                  <a:cubicBezTo>
                    <a:pt x="26804" y="542"/>
                    <a:pt x="22685" y="1"/>
                    <a:pt x="1911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933;p40">
              <a:extLst>
                <a:ext uri="{FF2B5EF4-FFF2-40B4-BE49-F238E27FC236}">
                  <a16:creationId xmlns:a16="http://schemas.microsoft.com/office/drawing/2014/main" id="{721A727C-2619-4AD3-A9BD-6784257CF836}"/>
                </a:ext>
              </a:extLst>
            </p:cNvPr>
            <p:cNvSpPr/>
            <p:nvPr/>
          </p:nvSpPr>
          <p:spPr>
            <a:xfrm>
              <a:off x="6344878" y="2339415"/>
              <a:ext cx="400693" cy="409304"/>
            </a:xfrm>
            <a:custGeom>
              <a:avLst/>
              <a:gdLst/>
              <a:ahLst/>
              <a:cxnLst/>
              <a:rect l="l" t="t" r="r" b="b"/>
              <a:pathLst>
                <a:path w="10842" h="11075" extrusionOk="0">
                  <a:moveTo>
                    <a:pt x="0" y="0"/>
                  </a:moveTo>
                  <a:lnTo>
                    <a:pt x="0" y="11075"/>
                  </a:lnTo>
                  <a:lnTo>
                    <a:pt x="10841" y="76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934;p40">
              <a:extLst>
                <a:ext uri="{FF2B5EF4-FFF2-40B4-BE49-F238E27FC236}">
                  <a16:creationId xmlns:a16="http://schemas.microsoft.com/office/drawing/2014/main" id="{542ECD24-0FF3-4062-B1EA-0934B11D3C7C}"/>
                </a:ext>
              </a:extLst>
            </p:cNvPr>
            <p:cNvSpPr/>
            <p:nvPr/>
          </p:nvSpPr>
          <p:spPr>
            <a:xfrm>
              <a:off x="6235149" y="3260344"/>
              <a:ext cx="411780" cy="132825"/>
            </a:xfrm>
            <a:custGeom>
              <a:avLst/>
              <a:gdLst/>
              <a:ahLst/>
              <a:cxnLst/>
              <a:rect l="l" t="t" r="r" b="b"/>
              <a:pathLst>
                <a:path w="11142" h="3594" extrusionOk="0">
                  <a:moveTo>
                    <a:pt x="11142" y="0"/>
                  </a:moveTo>
                  <a:cubicBezTo>
                    <a:pt x="11141" y="0"/>
                    <a:pt x="8656" y="1576"/>
                    <a:pt x="5103" y="1576"/>
                  </a:cubicBezTo>
                  <a:cubicBezTo>
                    <a:pt x="3564" y="1576"/>
                    <a:pt x="1825" y="1280"/>
                    <a:pt x="0" y="434"/>
                  </a:cubicBezTo>
                  <a:lnTo>
                    <a:pt x="0" y="434"/>
                  </a:lnTo>
                  <a:cubicBezTo>
                    <a:pt x="0" y="456"/>
                    <a:pt x="2718" y="3593"/>
                    <a:pt x="5932" y="3593"/>
                  </a:cubicBezTo>
                  <a:cubicBezTo>
                    <a:pt x="7639" y="3593"/>
                    <a:pt x="9487" y="2708"/>
                    <a:pt x="1114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" name="Google Shape;935;p40">
              <a:extLst>
                <a:ext uri="{FF2B5EF4-FFF2-40B4-BE49-F238E27FC236}">
                  <a16:creationId xmlns:a16="http://schemas.microsoft.com/office/drawing/2014/main" id="{625989CA-2BEC-41E7-B829-4C1EC4C32885}"/>
                </a:ext>
              </a:extLst>
            </p:cNvPr>
            <p:cNvSpPr/>
            <p:nvPr/>
          </p:nvSpPr>
          <p:spPr>
            <a:xfrm>
              <a:off x="6517474" y="1627855"/>
              <a:ext cx="1584959" cy="1255483"/>
            </a:xfrm>
            <a:custGeom>
              <a:avLst/>
              <a:gdLst/>
              <a:ahLst/>
              <a:cxnLst/>
              <a:rect l="l" t="t" r="r" b="b"/>
              <a:pathLst>
                <a:path w="42886" h="33971" extrusionOk="0">
                  <a:moveTo>
                    <a:pt x="19459" y="0"/>
                  </a:moveTo>
                  <a:cubicBezTo>
                    <a:pt x="15533" y="0"/>
                    <a:pt x="12676" y="940"/>
                    <a:pt x="12676" y="940"/>
                  </a:cubicBezTo>
                  <a:cubicBezTo>
                    <a:pt x="3936" y="2875"/>
                    <a:pt x="0" y="18153"/>
                    <a:pt x="12876" y="23490"/>
                  </a:cubicBezTo>
                  <a:cubicBezTo>
                    <a:pt x="20281" y="26592"/>
                    <a:pt x="16112" y="33597"/>
                    <a:pt x="26719" y="33964"/>
                  </a:cubicBezTo>
                  <a:cubicBezTo>
                    <a:pt x="26852" y="33969"/>
                    <a:pt x="26984" y="33971"/>
                    <a:pt x="27115" y="33971"/>
                  </a:cubicBezTo>
                  <a:cubicBezTo>
                    <a:pt x="37370" y="33971"/>
                    <a:pt x="42886" y="19923"/>
                    <a:pt x="36760" y="9680"/>
                  </a:cubicBezTo>
                  <a:cubicBezTo>
                    <a:pt x="31957" y="1701"/>
                    <a:pt x="24740" y="0"/>
                    <a:pt x="1945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" name="Google Shape;936;p40">
              <a:extLst>
                <a:ext uri="{FF2B5EF4-FFF2-40B4-BE49-F238E27FC236}">
                  <a16:creationId xmlns:a16="http://schemas.microsoft.com/office/drawing/2014/main" id="{5988595B-E029-4DAB-B962-FE605BBB06E6}"/>
                </a:ext>
              </a:extLst>
            </p:cNvPr>
            <p:cNvSpPr/>
            <p:nvPr/>
          </p:nvSpPr>
          <p:spPr>
            <a:xfrm>
              <a:off x="6344878" y="2339415"/>
              <a:ext cx="188631" cy="409304"/>
            </a:xfrm>
            <a:custGeom>
              <a:avLst/>
              <a:gdLst/>
              <a:ahLst/>
              <a:cxnLst/>
              <a:rect l="l" t="t" r="r" b="b"/>
              <a:pathLst>
                <a:path w="5104" h="11075" extrusionOk="0">
                  <a:moveTo>
                    <a:pt x="0" y="0"/>
                  </a:moveTo>
                  <a:lnTo>
                    <a:pt x="0" y="11075"/>
                  </a:lnTo>
                  <a:cubicBezTo>
                    <a:pt x="0" y="11075"/>
                    <a:pt x="3369" y="9307"/>
                    <a:pt x="4237" y="6438"/>
                  </a:cubicBezTo>
                  <a:cubicBezTo>
                    <a:pt x="5104" y="3603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" name="Google Shape;937;p40">
              <a:extLst>
                <a:ext uri="{FF2B5EF4-FFF2-40B4-BE49-F238E27FC236}">
                  <a16:creationId xmlns:a16="http://schemas.microsoft.com/office/drawing/2014/main" id="{683E9602-156D-45E4-9E39-1390F7CD0746}"/>
                </a:ext>
              </a:extLst>
            </p:cNvPr>
            <p:cNvSpPr/>
            <p:nvPr/>
          </p:nvSpPr>
          <p:spPr>
            <a:xfrm>
              <a:off x="7493111" y="1998715"/>
              <a:ext cx="164712" cy="418137"/>
            </a:xfrm>
            <a:custGeom>
              <a:avLst/>
              <a:gdLst/>
              <a:ahLst/>
              <a:cxnLst/>
              <a:rect l="l" t="t" r="r" b="b"/>
              <a:pathLst>
                <a:path w="3498" h="8880" extrusionOk="0">
                  <a:moveTo>
                    <a:pt x="1884" y="1"/>
                  </a:moveTo>
                  <a:cubicBezTo>
                    <a:pt x="1440" y="1"/>
                    <a:pt x="1076" y="364"/>
                    <a:pt x="1076" y="808"/>
                  </a:cubicBezTo>
                  <a:cubicBezTo>
                    <a:pt x="1076" y="932"/>
                    <a:pt x="1103" y="1050"/>
                    <a:pt x="1152" y="1152"/>
                  </a:cubicBezTo>
                  <a:lnTo>
                    <a:pt x="75" y="2228"/>
                  </a:lnTo>
                  <a:cubicBezTo>
                    <a:pt x="27" y="2280"/>
                    <a:pt x="0" y="2347"/>
                    <a:pt x="0" y="2422"/>
                  </a:cubicBezTo>
                  <a:lnTo>
                    <a:pt x="0" y="8610"/>
                  </a:lnTo>
                  <a:cubicBezTo>
                    <a:pt x="0" y="8758"/>
                    <a:pt x="121" y="8879"/>
                    <a:pt x="269" y="8879"/>
                  </a:cubicBezTo>
                  <a:cubicBezTo>
                    <a:pt x="417" y="8879"/>
                    <a:pt x="538" y="8758"/>
                    <a:pt x="538" y="8610"/>
                  </a:cubicBezTo>
                  <a:lnTo>
                    <a:pt x="538" y="4575"/>
                  </a:lnTo>
                  <a:lnTo>
                    <a:pt x="1929" y="4575"/>
                  </a:lnTo>
                  <a:cubicBezTo>
                    <a:pt x="2040" y="4887"/>
                    <a:pt x="2341" y="5113"/>
                    <a:pt x="2691" y="5113"/>
                  </a:cubicBezTo>
                  <a:cubicBezTo>
                    <a:pt x="3135" y="5113"/>
                    <a:pt x="3498" y="4749"/>
                    <a:pt x="3498" y="4306"/>
                  </a:cubicBezTo>
                  <a:cubicBezTo>
                    <a:pt x="3498" y="3862"/>
                    <a:pt x="3135" y="3501"/>
                    <a:pt x="2691" y="3501"/>
                  </a:cubicBezTo>
                  <a:cubicBezTo>
                    <a:pt x="2341" y="3501"/>
                    <a:pt x="2040" y="3727"/>
                    <a:pt x="1929" y="4039"/>
                  </a:cubicBezTo>
                  <a:lnTo>
                    <a:pt x="538" y="4039"/>
                  </a:lnTo>
                  <a:lnTo>
                    <a:pt x="538" y="2535"/>
                  </a:lnTo>
                  <a:lnTo>
                    <a:pt x="1536" y="1537"/>
                  </a:lnTo>
                  <a:cubicBezTo>
                    <a:pt x="1641" y="1588"/>
                    <a:pt x="1757" y="1615"/>
                    <a:pt x="1884" y="1615"/>
                  </a:cubicBezTo>
                  <a:cubicBezTo>
                    <a:pt x="2327" y="1615"/>
                    <a:pt x="2691" y="1252"/>
                    <a:pt x="2691" y="808"/>
                  </a:cubicBezTo>
                  <a:cubicBezTo>
                    <a:pt x="2691" y="364"/>
                    <a:pt x="2327" y="1"/>
                    <a:pt x="1884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" name="Google Shape;938;p40">
              <a:extLst>
                <a:ext uri="{FF2B5EF4-FFF2-40B4-BE49-F238E27FC236}">
                  <a16:creationId xmlns:a16="http://schemas.microsoft.com/office/drawing/2014/main" id="{D71B6039-AA6B-4EF3-94D0-14B250BAF2B9}"/>
                </a:ext>
              </a:extLst>
            </p:cNvPr>
            <p:cNvSpPr/>
            <p:nvPr/>
          </p:nvSpPr>
          <p:spPr>
            <a:xfrm>
              <a:off x="7391730" y="1897521"/>
              <a:ext cx="177426" cy="468756"/>
            </a:xfrm>
            <a:custGeom>
              <a:avLst/>
              <a:gdLst/>
              <a:ahLst/>
              <a:cxnLst/>
              <a:rect l="l" t="t" r="r" b="b"/>
              <a:pathLst>
                <a:path w="3768" h="9955" extrusionOk="0">
                  <a:moveTo>
                    <a:pt x="2960" y="0"/>
                  </a:moveTo>
                  <a:cubicBezTo>
                    <a:pt x="2516" y="0"/>
                    <a:pt x="2153" y="363"/>
                    <a:pt x="2153" y="807"/>
                  </a:cubicBezTo>
                  <a:cubicBezTo>
                    <a:pt x="2153" y="931"/>
                    <a:pt x="2180" y="1049"/>
                    <a:pt x="2228" y="1154"/>
                  </a:cubicBezTo>
                  <a:lnTo>
                    <a:pt x="76" y="3307"/>
                  </a:lnTo>
                  <a:cubicBezTo>
                    <a:pt x="28" y="3355"/>
                    <a:pt x="1" y="3422"/>
                    <a:pt x="1" y="3498"/>
                  </a:cubicBezTo>
                  <a:lnTo>
                    <a:pt x="1" y="9686"/>
                  </a:lnTo>
                  <a:cubicBezTo>
                    <a:pt x="1" y="9834"/>
                    <a:pt x="122" y="9955"/>
                    <a:pt x="270" y="9955"/>
                  </a:cubicBezTo>
                  <a:cubicBezTo>
                    <a:pt x="418" y="9955"/>
                    <a:pt x="539" y="9834"/>
                    <a:pt x="539" y="9686"/>
                  </a:cubicBezTo>
                  <a:lnTo>
                    <a:pt x="539" y="3608"/>
                  </a:lnTo>
                  <a:lnTo>
                    <a:pt x="2613" y="1534"/>
                  </a:lnTo>
                  <a:cubicBezTo>
                    <a:pt x="2718" y="1585"/>
                    <a:pt x="2834" y="1612"/>
                    <a:pt x="2960" y="1612"/>
                  </a:cubicBezTo>
                  <a:cubicBezTo>
                    <a:pt x="3404" y="1612"/>
                    <a:pt x="3767" y="1248"/>
                    <a:pt x="3767" y="804"/>
                  </a:cubicBezTo>
                  <a:cubicBezTo>
                    <a:pt x="3767" y="361"/>
                    <a:pt x="3404" y="0"/>
                    <a:pt x="296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" name="Google Shape;939;p40">
              <a:extLst>
                <a:ext uri="{FF2B5EF4-FFF2-40B4-BE49-F238E27FC236}">
                  <a16:creationId xmlns:a16="http://schemas.microsoft.com/office/drawing/2014/main" id="{F35DDA5F-644E-475D-9759-B6F0A5CFFF5D}"/>
                </a:ext>
              </a:extLst>
            </p:cNvPr>
            <p:cNvSpPr/>
            <p:nvPr/>
          </p:nvSpPr>
          <p:spPr>
            <a:xfrm>
              <a:off x="7290396" y="1834139"/>
              <a:ext cx="153317" cy="684181"/>
            </a:xfrm>
            <a:custGeom>
              <a:avLst/>
              <a:gdLst/>
              <a:ahLst/>
              <a:cxnLst/>
              <a:rect l="l" t="t" r="r" b="b"/>
              <a:pathLst>
                <a:path w="3256" h="14530" extrusionOk="0">
                  <a:moveTo>
                    <a:pt x="1615" y="1"/>
                  </a:moveTo>
                  <a:cubicBezTo>
                    <a:pt x="1171" y="1"/>
                    <a:pt x="808" y="364"/>
                    <a:pt x="808" y="808"/>
                  </a:cubicBezTo>
                  <a:cubicBezTo>
                    <a:pt x="808" y="1252"/>
                    <a:pt x="1171" y="1615"/>
                    <a:pt x="1615" y="1615"/>
                  </a:cubicBezTo>
                  <a:cubicBezTo>
                    <a:pt x="1738" y="1615"/>
                    <a:pt x="1857" y="1588"/>
                    <a:pt x="1959" y="1537"/>
                  </a:cubicBezTo>
                  <a:lnTo>
                    <a:pt x="2575" y="2153"/>
                  </a:lnTo>
                  <a:lnTo>
                    <a:pt x="76" y="4653"/>
                  </a:lnTo>
                  <a:cubicBezTo>
                    <a:pt x="27" y="4701"/>
                    <a:pt x="0" y="4768"/>
                    <a:pt x="0" y="4844"/>
                  </a:cubicBezTo>
                  <a:lnTo>
                    <a:pt x="0" y="14260"/>
                  </a:lnTo>
                  <a:cubicBezTo>
                    <a:pt x="0" y="14408"/>
                    <a:pt x="121" y="14529"/>
                    <a:pt x="269" y="14529"/>
                  </a:cubicBezTo>
                  <a:cubicBezTo>
                    <a:pt x="417" y="14529"/>
                    <a:pt x="538" y="14408"/>
                    <a:pt x="538" y="14260"/>
                  </a:cubicBezTo>
                  <a:lnTo>
                    <a:pt x="538" y="4954"/>
                  </a:lnTo>
                  <a:lnTo>
                    <a:pt x="3151" y="2342"/>
                  </a:lnTo>
                  <a:cubicBezTo>
                    <a:pt x="3256" y="2237"/>
                    <a:pt x="3256" y="2064"/>
                    <a:pt x="3151" y="1962"/>
                  </a:cubicBezTo>
                  <a:lnTo>
                    <a:pt x="2344" y="1155"/>
                  </a:lnTo>
                  <a:cubicBezTo>
                    <a:pt x="2395" y="1050"/>
                    <a:pt x="2422" y="932"/>
                    <a:pt x="2422" y="808"/>
                  </a:cubicBezTo>
                  <a:cubicBezTo>
                    <a:pt x="2422" y="364"/>
                    <a:pt x="2059" y="1"/>
                    <a:pt x="1615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940;p40">
              <a:extLst>
                <a:ext uri="{FF2B5EF4-FFF2-40B4-BE49-F238E27FC236}">
                  <a16:creationId xmlns:a16="http://schemas.microsoft.com/office/drawing/2014/main" id="{3299E1E7-320A-4644-92BE-FA8DB47DE66B}"/>
                </a:ext>
              </a:extLst>
            </p:cNvPr>
            <p:cNvSpPr/>
            <p:nvPr/>
          </p:nvSpPr>
          <p:spPr>
            <a:xfrm>
              <a:off x="7391730" y="2397934"/>
              <a:ext cx="25380" cy="145736"/>
            </a:xfrm>
            <a:custGeom>
              <a:avLst/>
              <a:gdLst/>
              <a:ahLst/>
              <a:cxnLst/>
              <a:rect l="l" t="t" r="r" b="b"/>
              <a:pathLst>
                <a:path w="539" h="3095" extrusionOk="0">
                  <a:moveTo>
                    <a:pt x="270" y="0"/>
                  </a:moveTo>
                  <a:cubicBezTo>
                    <a:pt x="122" y="0"/>
                    <a:pt x="1" y="122"/>
                    <a:pt x="1" y="270"/>
                  </a:cubicBezTo>
                  <a:lnTo>
                    <a:pt x="1" y="2826"/>
                  </a:lnTo>
                  <a:cubicBezTo>
                    <a:pt x="1" y="2973"/>
                    <a:pt x="122" y="3095"/>
                    <a:pt x="270" y="3095"/>
                  </a:cubicBezTo>
                  <a:cubicBezTo>
                    <a:pt x="418" y="3095"/>
                    <a:pt x="539" y="2973"/>
                    <a:pt x="539" y="2826"/>
                  </a:cubicBezTo>
                  <a:lnTo>
                    <a:pt x="539" y="270"/>
                  </a:lnTo>
                  <a:cubicBezTo>
                    <a:pt x="539" y="122"/>
                    <a:pt x="418" y="0"/>
                    <a:pt x="27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941;p40">
              <a:extLst>
                <a:ext uri="{FF2B5EF4-FFF2-40B4-BE49-F238E27FC236}">
                  <a16:creationId xmlns:a16="http://schemas.microsoft.com/office/drawing/2014/main" id="{1F403677-DD6B-469C-95E5-00BCE20A30EB}"/>
                </a:ext>
              </a:extLst>
            </p:cNvPr>
            <p:cNvSpPr/>
            <p:nvPr/>
          </p:nvSpPr>
          <p:spPr>
            <a:xfrm>
              <a:off x="7125682" y="2087524"/>
              <a:ext cx="126760" cy="367471"/>
            </a:xfrm>
            <a:custGeom>
              <a:avLst/>
              <a:gdLst/>
              <a:ahLst/>
              <a:cxnLst/>
              <a:rect l="l" t="t" r="r" b="b"/>
              <a:pathLst>
                <a:path w="2692" h="7804" extrusionOk="0">
                  <a:moveTo>
                    <a:pt x="808" y="1"/>
                  </a:moveTo>
                  <a:cubicBezTo>
                    <a:pt x="364" y="1"/>
                    <a:pt x="1" y="364"/>
                    <a:pt x="1" y="808"/>
                  </a:cubicBezTo>
                  <a:cubicBezTo>
                    <a:pt x="1" y="1252"/>
                    <a:pt x="364" y="1615"/>
                    <a:pt x="808" y="1615"/>
                  </a:cubicBezTo>
                  <a:cubicBezTo>
                    <a:pt x="959" y="1615"/>
                    <a:pt x="1098" y="1575"/>
                    <a:pt x="1220" y="1499"/>
                  </a:cubicBezTo>
                  <a:lnTo>
                    <a:pt x="2153" y="2277"/>
                  </a:lnTo>
                  <a:lnTo>
                    <a:pt x="2153" y="7534"/>
                  </a:lnTo>
                  <a:cubicBezTo>
                    <a:pt x="2153" y="7682"/>
                    <a:pt x="2274" y="7803"/>
                    <a:pt x="2422" y="7803"/>
                  </a:cubicBezTo>
                  <a:cubicBezTo>
                    <a:pt x="2567" y="7803"/>
                    <a:pt x="2691" y="7682"/>
                    <a:pt x="2691" y="7534"/>
                  </a:cubicBezTo>
                  <a:lnTo>
                    <a:pt x="2691" y="2153"/>
                  </a:lnTo>
                  <a:cubicBezTo>
                    <a:pt x="2691" y="2072"/>
                    <a:pt x="2654" y="1997"/>
                    <a:pt x="2592" y="1943"/>
                  </a:cubicBezTo>
                  <a:lnTo>
                    <a:pt x="1564" y="1088"/>
                  </a:lnTo>
                  <a:cubicBezTo>
                    <a:pt x="1596" y="999"/>
                    <a:pt x="1615" y="905"/>
                    <a:pt x="1615" y="808"/>
                  </a:cubicBezTo>
                  <a:cubicBezTo>
                    <a:pt x="1615" y="364"/>
                    <a:pt x="1249" y="1"/>
                    <a:pt x="808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942;p40">
              <a:extLst>
                <a:ext uri="{FF2B5EF4-FFF2-40B4-BE49-F238E27FC236}">
                  <a16:creationId xmlns:a16="http://schemas.microsoft.com/office/drawing/2014/main" id="{246CA571-2649-496E-867C-1AB93A8976E1}"/>
                </a:ext>
              </a:extLst>
            </p:cNvPr>
            <p:cNvSpPr/>
            <p:nvPr/>
          </p:nvSpPr>
          <p:spPr>
            <a:xfrm>
              <a:off x="7341063" y="2201574"/>
              <a:ext cx="25380" cy="316758"/>
            </a:xfrm>
            <a:custGeom>
              <a:avLst/>
              <a:gdLst/>
              <a:ahLst/>
              <a:cxnLst/>
              <a:rect l="l" t="t" r="r" b="b"/>
              <a:pathLst>
                <a:path w="539" h="6727" extrusionOk="0">
                  <a:moveTo>
                    <a:pt x="270" y="0"/>
                  </a:moveTo>
                  <a:cubicBezTo>
                    <a:pt x="122" y="0"/>
                    <a:pt x="1" y="121"/>
                    <a:pt x="1" y="269"/>
                  </a:cubicBezTo>
                  <a:lnTo>
                    <a:pt x="1" y="6457"/>
                  </a:lnTo>
                  <a:cubicBezTo>
                    <a:pt x="1" y="6605"/>
                    <a:pt x="122" y="6726"/>
                    <a:pt x="270" y="6726"/>
                  </a:cubicBezTo>
                  <a:cubicBezTo>
                    <a:pt x="418" y="6726"/>
                    <a:pt x="539" y="6605"/>
                    <a:pt x="539" y="6457"/>
                  </a:cubicBezTo>
                  <a:lnTo>
                    <a:pt x="539" y="269"/>
                  </a:lnTo>
                  <a:cubicBezTo>
                    <a:pt x="539" y="121"/>
                    <a:pt x="418" y="0"/>
                    <a:pt x="27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943;p40">
              <a:extLst>
                <a:ext uri="{FF2B5EF4-FFF2-40B4-BE49-F238E27FC236}">
                  <a16:creationId xmlns:a16="http://schemas.microsoft.com/office/drawing/2014/main" id="{6D2B70DD-477E-4B86-88E3-7769D316461A}"/>
                </a:ext>
              </a:extLst>
            </p:cNvPr>
            <p:cNvSpPr/>
            <p:nvPr/>
          </p:nvSpPr>
          <p:spPr>
            <a:xfrm>
              <a:off x="7341063" y="2087524"/>
              <a:ext cx="25380" cy="63427"/>
            </a:xfrm>
            <a:custGeom>
              <a:avLst/>
              <a:gdLst/>
              <a:ahLst/>
              <a:cxnLst/>
              <a:rect l="l" t="t" r="r" b="b"/>
              <a:pathLst>
                <a:path w="539" h="1347" extrusionOk="0">
                  <a:moveTo>
                    <a:pt x="270" y="1"/>
                  </a:moveTo>
                  <a:cubicBezTo>
                    <a:pt x="122" y="1"/>
                    <a:pt x="1" y="122"/>
                    <a:pt x="1" y="270"/>
                  </a:cubicBezTo>
                  <a:lnTo>
                    <a:pt x="1" y="1077"/>
                  </a:lnTo>
                  <a:cubicBezTo>
                    <a:pt x="1" y="1225"/>
                    <a:pt x="122" y="1346"/>
                    <a:pt x="270" y="1346"/>
                  </a:cubicBezTo>
                  <a:cubicBezTo>
                    <a:pt x="418" y="1346"/>
                    <a:pt x="539" y="1225"/>
                    <a:pt x="539" y="1077"/>
                  </a:cubicBezTo>
                  <a:lnTo>
                    <a:pt x="539" y="270"/>
                  </a:lnTo>
                  <a:cubicBezTo>
                    <a:pt x="539" y="122"/>
                    <a:pt x="418" y="1"/>
                    <a:pt x="27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944;p40">
              <a:extLst>
                <a:ext uri="{FF2B5EF4-FFF2-40B4-BE49-F238E27FC236}">
                  <a16:creationId xmlns:a16="http://schemas.microsoft.com/office/drawing/2014/main" id="{77AF4470-5706-4D01-85A8-20BD4ABA1DA2}"/>
                </a:ext>
              </a:extLst>
            </p:cNvPr>
            <p:cNvSpPr/>
            <p:nvPr/>
          </p:nvSpPr>
          <p:spPr>
            <a:xfrm>
              <a:off x="7442397" y="2176240"/>
              <a:ext cx="25427" cy="329424"/>
            </a:xfrm>
            <a:custGeom>
              <a:avLst/>
              <a:gdLst/>
              <a:ahLst/>
              <a:cxnLst/>
              <a:rect l="l" t="t" r="r" b="b"/>
              <a:pathLst>
                <a:path w="540" h="6996" extrusionOk="0">
                  <a:moveTo>
                    <a:pt x="270" y="0"/>
                  </a:moveTo>
                  <a:cubicBezTo>
                    <a:pt x="122" y="0"/>
                    <a:pt x="1" y="121"/>
                    <a:pt x="1" y="269"/>
                  </a:cubicBezTo>
                  <a:lnTo>
                    <a:pt x="1" y="6726"/>
                  </a:lnTo>
                  <a:cubicBezTo>
                    <a:pt x="1" y="6874"/>
                    <a:pt x="122" y="6995"/>
                    <a:pt x="270" y="6995"/>
                  </a:cubicBezTo>
                  <a:cubicBezTo>
                    <a:pt x="418" y="6995"/>
                    <a:pt x="539" y="6874"/>
                    <a:pt x="539" y="6726"/>
                  </a:cubicBezTo>
                  <a:lnTo>
                    <a:pt x="539" y="269"/>
                  </a:lnTo>
                  <a:cubicBezTo>
                    <a:pt x="539" y="121"/>
                    <a:pt x="418" y="0"/>
                    <a:pt x="270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945;p40">
              <a:extLst>
                <a:ext uri="{FF2B5EF4-FFF2-40B4-BE49-F238E27FC236}">
                  <a16:creationId xmlns:a16="http://schemas.microsoft.com/office/drawing/2014/main" id="{FBAD89F2-4B38-4F75-A8DE-FB7EC6ACC78B}"/>
                </a:ext>
              </a:extLst>
            </p:cNvPr>
            <p:cNvSpPr/>
            <p:nvPr/>
          </p:nvSpPr>
          <p:spPr>
            <a:xfrm>
              <a:off x="7442397" y="2062191"/>
              <a:ext cx="25427" cy="76046"/>
            </a:xfrm>
            <a:custGeom>
              <a:avLst/>
              <a:gdLst/>
              <a:ahLst/>
              <a:cxnLst/>
              <a:rect l="l" t="t" r="r" b="b"/>
              <a:pathLst>
                <a:path w="540" h="1615" extrusionOk="0">
                  <a:moveTo>
                    <a:pt x="270" y="1"/>
                  </a:moveTo>
                  <a:cubicBezTo>
                    <a:pt x="122" y="1"/>
                    <a:pt x="1" y="122"/>
                    <a:pt x="1" y="270"/>
                  </a:cubicBezTo>
                  <a:lnTo>
                    <a:pt x="1" y="1346"/>
                  </a:lnTo>
                  <a:cubicBezTo>
                    <a:pt x="1" y="1494"/>
                    <a:pt x="122" y="1615"/>
                    <a:pt x="270" y="1615"/>
                  </a:cubicBezTo>
                  <a:cubicBezTo>
                    <a:pt x="418" y="1615"/>
                    <a:pt x="539" y="1494"/>
                    <a:pt x="539" y="1346"/>
                  </a:cubicBezTo>
                  <a:lnTo>
                    <a:pt x="539" y="270"/>
                  </a:lnTo>
                  <a:cubicBezTo>
                    <a:pt x="539" y="122"/>
                    <a:pt x="418" y="1"/>
                    <a:pt x="270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946;p40">
              <a:extLst>
                <a:ext uri="{FF2B5EF4-FFF2-40B4-BE49-F238E27FC236}">
                  <a16:creationId xmlns:a16="http://schemas.microsoft.com/office/drawing/2014/main" id="{88806AD6-E38B-444D-8416-DA56DFED4E6B}"/>
                </a:ext>
              </a:extLst>
            </p:cNvPr>
            <p:cNvSpPr/>
            <p:nvPr/>
          </p:nvSpPr>
          <p:spPr>
            <a:xfrm>
              <a:off x="7200458" y="1960950"/>
              <a:ext cx="116306" cy="164618"/>
            </a:xfrm>
            <a:custGeom>
              <a:avLst/>
              <a:gdLst/>
              <a:ahLst/>
              <a:cxnLst/>
              <a:rect l="l" t="t" r="r" b="b"/>
              <a:pathLst>
                <a:path w="2470" h="3496" extrusionOk="0">
                  <a:moveTo>
                    <a:pt x="2177" y="0"/>
                  </a:moveTo>
                  <a:cubicBezTo>
                    <a:pt x="2107" y="0"/>
                    <a:pt x="2038" y="27"/>
                    <a:pt x="1986" y="79"/>
                  </a:cubicBezTo>
                  <a:lnTo>
                    <a:pt x="102" y="1962"/>
                  </a:lnTo>
                  <a:cubicBezTo>
                    <a:pt x="0" y="2067"/>
                    <a:pt x="0" y="2237"/>
                    <a:pt x="102" y="2342"/>
                  </a:cubicBezTo>
                  <a:lnTo>
                    <a:pt x="1179" y="3418"/>
                  </a:lnTo>
                  <a:cubicBezTo>
                    <a:pt x="1232" y="3469"/>
                    <a:pt x="1305" y="3496"/>
                    <a:pt x="1372" y="3496"/>
                  </a:cubicBezTo>
                  <a:cubicBezTo>
                    <a:pt x="1606" y="3496"/>
                    <a:pt x="1727" y="3200"/>
                    <a:pt x="1561" y="3036"/>
                  </a:cubicBezTo>
                  <a:lnTo>
                    <a:pt x="675" y="2151"/>
                  </a:lnTo>
                  <a:lnTo>
                    <a:pt x="2368" y="458"/>
                  </a:lnTo>
                  <a:cubicBezTo>
                    <a:pt x="2470" y="353"/>
                    <a:pt x="2470" y="184"/>
                    <a:pt x="2368" y="79"/>
                  </a:cubicBezTo>
                  <a:cubicBezTo>
                    <a:pt x="2315" y="27"/>
                    <a:pt x="2246" y="0"/>
                    <a:pt x="2177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947;p40">
              <a:extLst>
                <a:ext uri="{FF2B5EF4-FFF2-40B4-BE49-F238E27FC236}">
                  <a16:creationId xmlns:a16="http://schemas.microsoft.com/office/drawing/2014/main" id="{E6EDE418-09A5-4C94-B3B4-6B6A54119E19}"/>
                </a:ext>
              </a:extLst>
            </p:cNvPr>
            <p:cNvSpPr/>
            <p:nvPr/>
          </p:nvSpPr>
          <p:spPr>
            <a:xfrm>
              <a:off x="7569112" y="2024190"/>
              <a:ext cx="25380" cy="25380"/>
            </a:xfrm>
            <a:custGeom>
              <a:avLst/>
              <a:gdLst/>
              <a:ahLst/>
              <a:cxnLst/>
              <a:rect l="l" t="t" r="r" b="b"/>
              <a:pathLst>
                <a:path w="539" h="539" extrusionOk="0">
                  <a:moveTo>
                    <a:pt x="270" y="1"/>
                  </a:moveTo>
                  <a:cubicBezTo>
                    <a:pt x="122" y="1"/>
                    <a:pt x="0" y="122"/>
                    <a:pt x="0" y="270"/>
                  </a:cubicBezTo>
                  <a:cubicBezTo>
                    <a:pt x="0" y="418"/>
                    <a:pt x="122" y="539"/>
                    <a:pt x="270" y="539"/>
                  </a:cubicBezTo>
                  <a:cubicBezTo>
                    <a:pt x="417" y="539"/>
                    <a:pt x="539" y="418"/>
                    <a:pt x="539" y="270"/>
                  </a:cubicBezTo>
                  <a:cubicBezTo>
                    <a:pt x="539" y="122"/>
                    <a:pt x="417" y="1"/>
                    <a:pt x="2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948;p40">
              <a:extLst>
                <a:ext uri="{FF2B5EF4-FFF2-40B4-BE49-F238E27FC236}">
                  <a16:creationId xmlns:a16="http://schemas.microsoft.com/office/drawing/2014/main" id="{BC1A4F70-33AD-439F-8E8A-A5481EF18280}"/>
                </a:ext>
              </a:extLst>
            </p:cNvPr>
            <p:cNvSpPr/>
            <p:nvPr/>
          </p:nvSpPr>
          <p:spPr>
            <a:xfrm>
              <a:off x="7607112" y="2188907"/>
              <a:ext cx="25380" cy="25380"/>
            </a:xfrm>
            <a:custGeom>
              <a:avLst/>
              <a:gdLst/>
              <a:ahLst/>
              <a:cxnLst/>
              <a:rect l="l" t="t" r="r" b="b"/>
              <a:pathLst>
                <a:path w="539" h="539" extrusionOk="0">
                  <a:moveTo>
                    <a:pt x="270" y="0"/>
                  </a:moveTo>
                  <a:cubicBezTo>
                    <a:pt x="122" y="0"/>
                    <a:pt x="1" y="121"/>
                    <a:pt x="1" y="269"/>
                  </a:cubicBezTo>
                  <a:cubicBezTo>
                    <a:pt x="1" y="417"/>
                    <a:pt x="122" y="538"/>
                    <a:pt x="270" y="538"/>
                  </a:cubicBezTo>
                  <a:cubicBezTo>
                    <a:pt x="418" y="538"/>
                    <a:pt x="539" y="417"/>
                    <a:pt x="539" y="269"/>
                  </a:cubicBezTo>
                  <a:cubicBezTo>
                    <a:pt x="539" y="121"/>
                    <a:pt x="418" y="0"/>
                    <a:pt x="270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949;p40">
              <a:extLst>
                <a:ext uri="{FF2B5EF4-FFF2-40B4-BE49-F238E27FC236}">
                  <a16:creationId xmlns:a16="http://schemas.microsoft.com/office/drawing/2014/main" id="{4C355463-AA27-4472-A400-BA5ACCC9B128}"/>
                </a:ext>
              </a:extLst>
            </p:cNvPr>
            <p:cNvSpPr/>
            <p:nvPr/>
          </p:nvSpPr>
          <p:spPr>
            <a:xfrm>
              <a:off x="7518445" y="1922855"/>
              <a:ext cx="25380" cy="25380"/>
            </a:xfrm>
            <a:custGeom>
              <a:avLst/>
              <a:gdLst/>
              <a:ahLst/>
              <a:cxnLst/>
              <a:rect l="l" t="t" r="r" b="b"/>
              <a:pathLst>
                <a:path w="539" h="539" extrusionOk="0">
                  <a:moveTo>
                    <a:pt x="269" y="0"/>
                  </a:moveTo>
                  <a:cubicBezTo>
                    <a:pt x="121" y="0"/>
                    <a:pt x="0" y="121"/>
                    <a:pt x="0" y="269"/>
                  </a:cubicBezTo>
                  <a:cubicBezTo>
                    <a:pt x="0" y="417"/>
                    <a:pt x="121" y="538"/>
                    <a:pt x="269" y="538"/>
                  </a:cubicBezTo>
                  <a:cubicBezTo>
                    <a:pt x="417" y="538"/>
                    <a:pt x="538" y="417"/>
                    <a:pt x="538" y="269"/>
                  </a:cubicBezTo>
                  <a:cubicBezTo>
                    <a:pt x="538" y="121"/>
                    <a:pt x="417" y="0"/>
                    <a:pt x="269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" name="Google Shape;950;p40">
              <a:extLst>
                <a:ext uri="{FF2B5EF4-FFF2-40B4-BE49-F238E27FC236}">
                  <a16:creationId xmlns:a16="http://schemas.microsoft.com/office/drawing/2014/main" id="{14F2ED45-CF6A-4BD2-88F3-8C4665C3CEBC}"/>
                </a:ext>
              </a:extLst>
            </p:cNvPr>
            <p:cNvSpPr/>
            <p:nvPr/>
          </p:nvSpPr>
          <p:spPr>
            <a:xfrm>
              <a:off x="7353730" y="1859473"/>
              <a:ext cx="25380" cy="25380"/>
            </a:xfrm>
            <a:custGeom>
              <a:avLst/>
              <a:gdLst/>
              <a:ahLst/>
              <a:cxnLst/>
              <a:rect l="l" t="t" r="r" b="b"/>
              <a:pathLst>
                <a:path w="539" h="539" extrusionOk="0">
                  <a:moveTo>
                    <a:pt x="270" y="1"/>
                  </a:moveTo>
                  <a:cubicBezTo>
                    <a:pt x="122" y="1"/>
                    <a:pt x="1" y="122"/>
                    <a:pt x="1" y="270"/>
                  </a:cubicBezTo>
                  <a:cubicBezTo>
                    <a:pt x="1" y="418"/>
                    <a:pt x="122" y="539"/>
                    <a:pt x="270" y="539"/>
                  </a:cubicBezTo>
                  <a:cubicBezTo>
                    <a:pt x="418" y="539"/>
                    <a:pt x="539" y="418"/>
                    <a:pt x="539" y="270"/>
                  </a:cubicBezTo>
                  <a:cubicBezTo>
                    <a:pt x="539" y="122"/>
                    <a:pt x="418" y="1"/>
                    <a:pt x="2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" name="Google Shape;951;p40">
              <a:extLst>
                <a:ext uri="{FF2B5EF4-FFF2-40B4-BE49-F238E27FC236}">
                  <a16:creationId xmlns:a16="http://schemas.microsoft.com/office/drawing/2014/main" id="{DF42DFF3-4A82-4181-8AD1-CF980AA9CCAE}"/>
                </a:ext>
              </a:extLst>
            </p:cNvPr>
            <p:cNvSpPr/>
            <p:nvPr/>
          </p:nvSpPr>
          <p:spPr>
            <a:xfrm>
              <a:off x="7151015" y="2112858"/>
              <a:ext cx="25380" cy="25380"/>
            </a:xfrm>
            <a:custGeom>
              <a:avLst/>
              <a:gdLst/>
              <a:ahLst/>
              <a:cxnLst/>
              <a:rect l="l" t="t" r="r" b="b"/>
              <a:pathLst>
                <a:path w="539" h="539" extrusionOk="0">
                  <a:moveTo>
                    <a:pt x="270" y="1"/>
                  </a:moveTo>
                  <a:cubicBezTo>
                    <a:pt x="122" y="1"/>
                    <a:pt x="1" y="122"/>
                    <a:pt x="1" y="270"/>
                  </a:cubicBezTo>
                  <a:cubicBezTo>
                    <a:pt x="1" y="418"/>
                    <a:pt x="122" y="539"/>
                    <a:pt x="270" y="539"/>
                  </a:cubicBezTo>
                  <a:cubicBezTo>
                    <a:pt x="418" y="539"/>
                    <a:pt x="539" y="418"/>
                    <a:pt x="539" y="270"/>
                  </a:cubicBezTo>
                  <a:cubicBezTo>
                    <a:pt x="539" y="122"/>
                    <a:pt x="418" y="1"/>
                    <a:pt x="270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7073452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0" name="Google Shape;180;p29"/>
          <p:cNvSpPr txBox="1">
            <a:spLocks noGrp="1"/>
          </p:cNvSpPr>
          <p:nvPr>
            <p:ph type="title"/>
          </p:nvPr>
        </p:nvSpPr>
        <p:spPr>
          <a:xfrm>
            <a:off x="713224" y="406725"/>
            <a:ext cx="7980299" cy="694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STRATEGIJE ZA MODIFIKACIJU VJEROVANJA</a:t>
            </a:r>
            <a:endParaRPr dirty="0"/>
          </a:p>
        </p:txBody>
      </p:sp>
      <p:grpSp>
        <p:nvGrpSpPr>
          <p:cNvPr id="182" name="Google Shape;182;p29"/>
          <p:cNvGrpSpPr/>
          <p:nvPr/>
        </p:nvGrpSpPr>
        <p:grpSpPr>
          <a:xfrm>
            <a:off x="6072119" y="943500"/>
            <a:ext cx="2843290" cy="4196872"/>
            <a:chOff x="6072119" y="943500"/>
            <a:chExt cx="2843290" cy="4196872"/>
          </a:xfrm>
        </p:grpSpPr>
        <p:sp>
          <p:nvSpPr>
            <p:cNvPr id="183" name="Google Shape;183;p29"/>
            <p:cNvSpPr/>
            <p:nvPr/>
          </p:nvSpPr>
          <p:spPr>
            <a:xfrm>
              <a:off x="6072119" y="1035630"/>
              <a:ext cx="2843290" cy="4104742"/>
            </a:xfrm>
            <a:custGeom>
              <a:avLst/>
              <a:gdLst/>
              <a:ahLst/>
              <a:cxnLst/>
              <a:rect l="l" t="t" r="r" b="b"/>
              <a:pathLst>
                <a:path w="90299" h="130361" extrusionOk="0">
                  <a:moveTo>
                    <a:pt x="44841" y="0"/>
                  </a:moveTo>
                  <a:cubicBezTo>
                    <a:pt x="44794" y="0"/>
                    <a:pt x="44746" y="0"/>
                    <a:pt x="44699" y="1"/>
                  </a:cubicBezTo>
                  <a:cubicBezTo>
                    <a:pt x="23884" y="67"/>
                    <a:pt x="17246" y="8940"/>
                    <a:pt x="14878" y="15345"/>
                  </a:cubicBezTo>
                  <a:cubicBezTo>
                    <a:pt x="12442" y="21716"/>
                    <a:pt x="9107" y="39129"/>
                    <a:pt x="9107" y="39129"/>
                  </a:cubicBezTo>
                  <a:lnTo>
                    <a:pt x="17279" y="39129"/>
                  </a:lnTo>
                  <a:cubicBezTo>
                    <a:pt x="17279" y="39129"/>
                    <a:pt x="16779" y="56141"/>
                    <a:pt x="17946" y="57475"/>
                  </a:cubicBezTo>
                  <a:cubicBezTo>
                    <a:pt x="18918" y="58595"/>
                    <a:pt x="22899" y="58764"/>
                    <a:pt x="26757" y="58764"/>
                  </a:cubicBezTo>
                  <a:cubicBezTo>
                    <a:pt x="28417" y="58764"/>
                    <a:pt x="30054" y="58732"/>
                    <a:pt x="31418" y="58732"/>
                  </a:cubicBezTo>
                  <a:cubicBezTo>
                    <a:pt x="33306" y="58732"/>
                    <a:pt x="34672" y="58792"/>
                    <a:pt x="34858" y="59076"/>
                  </a:cubicBezTo>
                  <a:cubicBezTo>
                    <a:pt x="35292" y="59777"/>
                    <a:pt x="37260" y="70318"/>
                    <a:pt x="31723" y="77823"/>
                  </a:cubicBezTo>
                  <a:cubicBezTo>
                    <a:pt x="28954" y="81592"/>
                    <a:pt x="18747" y="81459"/>
                    <a:pt x="11075" y="83961"/>
                  </a:cubicBezTo>
                  <a:cubicBezTo>
                    <a:pt x="0" y="87563"/>
                    <a:pt x="1902" y="125924"/>
                    <a:pt x="1902" y="130361"/>
                  </a:cubicBezTo>
                  <a:lnTo>
                    <a:pt x="89764" y="130227"/>
                  </a:lnTo>
                  <a:cubicBezTo>
                    <a:pt x="89764" y="130227"/>
                    <a:pt x="90298" y="92133"/>
                    <a:pt x="83593" y="86296"/>
                  </a:cubicBezTo>
                  <a:cubicBezTo>
                    <a:pt x="80424" y="83560"/>
                    <a:pt x="59109" y="84027"/>
                    <a:pt x="58675" y="74787"/>
                  </a:cubicBezTo>
                  <a:cubicBezTo>
                    <a:pt x="58275" y="67449"/>
                    <a:pt x="57541" y="60044"/>
                    <a:pt x="66114" y="51738"/>
                  </a:cubicBezTo>
                  <a:cubicBezTo>
                    <a:pt x="78902" y="39449"/>
                    <a:pt x="72939" y="0"/>
                    <a:pt x="44841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4" name="Google Shape;184;p29"/>
            <p:cNvSpPr/>
            <p:nvPr/>
          </p:nvSpPr>
          <p:spPr>
            <a:xfrm>
              <a:off x="6685383" y="943500"/>
              <a:ext cx="1951658" cy="1940039"/>
            </a:xfrm>
            <a:custGeom>
              <a:avLst/>
              <a:gdLst/>
              <a:ahLst/>
              <a:cxnLst/>
              <a:rect l="l" t="t" r="r" b="b"/>
              <a:pathLst>
                <a:path w="61982" h="61613" extrusionOk="0">
                  <a:moveTo>
                    <a:pt x="21579" y="1"/>
                  </a:moveTo>
                  <a:cubicBezTo>
                    <a:pt x="19306" y="1"/>
                    <a:pt x="17040" y="210"/>
                    <a:pt x="14814" y="625"/>
                  </a:cubicBezTo>
                  <a:cubicBezTo>
                    <a:pt x="0" y="3396"/>
                    <a:pt x="524" y="9333"/>
                    <a:pt x="1861" y="9333"/>
                  </a:cubicBezTo>
                  <a:cubicBezTo>
                    <a:pt x="1875" y="9333"/>
                    <a:pt x="1890" y="9333"/>
                    <a:pt x="1905" y="9331"/>
                  </a:cubicBezTo>
                  <a:lnTo>
                    <a:pt x="1905" y="9331"/>
                  </a:lnTo>
                  <a:cubicBezTo>
                    <a:pt x="1905" y="9331"/>
                    <a:pt x="1438" y="15169"/>
                    <a:pt x="4073" y="19939"/>
                  </a:cubicBezTo>
                  <a:cubicBezTo>
                    <a:pt x="8471" y="27790"/>
                    <a:pt x="23877" y="45822"/>
                    <a:pt x="26118" y="45822"/>
                  </a:cubicBezTo>
                  <a:cubicBezTo>
                    <a:pt x="26172" y="45822"/>
                    <a:pt x="26218" y="45812"/>
                    <a:pt x="26256" y="45791"/>
                  </a:cubicBezTo>
                  <a:cubicBezTo>
                    <a:pt x="27302" y="45193"/>
                    <a:pt x="30810" y="42858"/>
                    <a:pt x="33488" y="42858"/>
                  </a:cubicBezTo>
                  <a:cubicBezTo>
                    <a:pt x="34992" y="42858"/>
                    <a:pt x="36234" y="43595"/>
                    <a:pt x="36630" y="45791"/>
                  </a:cubicBezTo>
                  <a:cubicBezTo>
                    <a:pt x="37428" y="49926"/>
                    <a:pt x="36667" y="53817"/>
                    <a:pt x="32219" y="53817"/>
                  </a:cubicBezTo>
                  <a:cubicBezTo>
                    <a:pt x="31464" y="53817"/>
                    <a:pt x="30603" y="53705"/>
                    <a:pt x="29625" y="53463"/>
                  </a:cubicBezTo>
                  <a:lnTo>
                    <a:pt x="29625" y="53463"/>
                  </a:lnTo>
                  <a:cubicBezTo>
                    <a:pt x="29625" y="53463"/>
                    <a:pt x="36696" y="61612"/>
                    <a:pt x="40672" y="61612"/>
                  </a:cubicBezTo>
                  <a:cubicBezTo>
                    <a:pt x="40891" y="61612"/>
                    <a:pt x="41101" y="61587"/>
                    <a:pt x="41300" y="61535"/>
                  </a:cubicBezTo>
                  <a:cubicBezTo>
                    <a:pt x="45103" y="60568"/>
                    <a:pt x="61981" y="37685"/>
                    <a:pt x="54343" y="21039"/>
                  </a:cubicBezTo>
                  <a:cubicBezTo>
                    <a:pt x="47865" y="6890"/>
                    <a:pt x="34635" y="1"/>
                    <a:pt x="21579" y="1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5" name="Google Shape;185;p29"/>
            <p:cNvSpPr/>
            <p:nvPr/>
          </p:nvSpPr>
          <p:spPr>
            <a:xfrm>
              <a:off x="6745365" y="1772951"/>
              <a:ext cx="341387" cy="349795"/>
            </a:xfrm>
            <a:custGeom>
              <a:avLst/>
              <a:gdLst/>
              <a:ahLst/>
              <a:cxnLst/>
              <a:rect l="l" t="t" r="r" b="b"/>
              <a:pathLst>
                <a:path w="10842" h="11109" extrusionOk="0">
                  <a:moveTo>
                    <a:pt x="0" y="0"/>
                  </a:moveTo>
                  <a:lnTo>
                    <a:pt x="0" y="11108"/>
                  </a:lnTo>
                  <a:lnTo>
                    <a:pt x="10841" y="76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6" name="Google Shape;186;p29"/>
            <p:cNvSpPr/>
            <p:nvPr/>
          </p:nvSpPr>
          <p:spPr>
            <a:xfrm>
              <a:off x="6745365" y="1772951"/>
              <a:ext cx="161783" cy="349795"/>
            </a:xfrm>
            <a:custGeom>
              <a:avLst/>
              <a:gdLst/>
              <a:ahLst/>
              <a:cxnLst/>
              <a:rect l="l" t="t" r="r" b="b"/>
              <a:pathLst>
                <a:path w="5138" h="11109" extrusionOk="0">
                  <a:moveTo>
                    <a:pt x="0" y="0"/>
                  </a:moveTo>
                  <a:lnTo>
                    <a:pt x="0" y="11108"/>
                  </a:lnTo>
                  <a:cubicBezTo>
                    <a:pt x="0" y="11108"/>
                    <a:pt x="3369" y="9307"/>
                    <a:pt x="4270" y="6472"/>
                  </a:cubicBezTo>
                  <a:cubicBezTo>
                    <a:pt x="5137" y="3636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7" name="Google Shape;187;p29"/>
            <p:cNvSpPr/>
            <p:nvPr/>
          </p:nvSpPr>
          <p:spPr>
            <a:xfrm>
              <a:off x="6638216" y="2506934"/>
              <a:ext cx="343497" cy="119936"/>
            </a:xfrm>
            <a:custGeom>
              <a:avLst/>
              <a:gdLst/>
              <a:ahLst/>
              <a:cxnLst/>
              <a:rect l="l" t="t" r="r" b="b"/>
              <a:pathLst>
                <a:path w="10909" h="3809" extrusionOk="0">
                  <a:moveTo>
                    <a:pt x="6038" y="0"/>
                  </a:moveTo>
                  <a:cubicBezTo>
                    <a:pt x="3006" y="0"/>
                    <a:pt x="1" y="2474"/>
                    <a:pt x="1" y="2474"/>
                  </a:cubicBezTo>
                  <a:cubicBezTo>
                    <a:pt x="1273" y="2033"/>
                    <a:pt x="2533" y="1862"/>
                    <a:pt x="3720" y="1862"/>
                  </a:cubicBezTo>
                  <a:cubicBezTo>
                    <a:pt x="7731" y="1862"/>
                    <a:pt x="10909" y="3809"/>
                    <a:pt x="10909" y="3809"/>
                  </a:cubicBezTo>
                  <a:cubicBezTo>
                    <a:pt x="9714" y="905"/>
                    <a:pt x="7871" y="0"/>
                    <a:pt x="60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8" name="Google Shape;188;p29"/>
            <p:cNvSpPr/>
            <p:nvPr/>
          </p:nvSpPr>
          <p:spPr>
            <a:xfrm>
              <a:off x="6322091" y="1005182"/>
              <a:ext cx="659632" cy="788825"/>
            </a:xfrm>
            <a:custGeom>
              <a:avLst/>
              <a:gdLst/>
              <a:ahLst/>
              <a:cxnLst/>
              <a:rect l="l" t="t" r="r" b="b"/>
              <a:pathLst>
                <a:path w="20949" h="25052" extrusionOk="0">
                  <a:moveTo>
                    <a:pt x="20949" y="0"/>
                  </a:moveTo>
                  <a:cubicBezTo>
                    <a:pt x="20949" y="0"/>
                    <a:pt x="0" y="2202"/>
                    <a:pt x="4437" y="25051"/>
                  </a:cubicBezTo>
                  <a:cubicBezTo>
                    <a:pt x="4437" y="25051"/>
                    <a:pt x="8807" y="7939"/>
                    <a:pt x="20949" y="5537"/>
                  </a:cubicBezTo>
                  <a:lnTo>
                    <a:pt x="20949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9" name="Google Shape;189;p29"/>
            <p:cNvSpPr/>
            <p:nvPr/>
          </p:nvSpPr>
          <p:spPr>
            <a:xfrm>
              <a:off x="6964858" y="1075429"/>
              <a:ext cx="1350404" cy="1069599"/>
            </a:xfrm>
            <a:custGeom>
              <a:avLst/>
              <a:gdLst/>
              <a:ahLst/>
              <a:cxnLst/>
              <a:rect l="l" t="t" r="r" b="b"/>
              <a:pathLst>
                <a:path w="42887" h="33969" extrusionOk="0">
                  <a:moveTo>
                    <a:pt x="19443" y="1"/>
                  </a:moveTo>
                  <a:cubicBezTo>
                    <a:pt x="15525" y="1"/>
                    <a:pt x="12677" y="938"/>
                    <a:pt x="12677" y="938"/>
                  </a:cubicBezTo>
                  <a:cubicBezTo>
                    <a:pt x="3970" y="2806"/>
                    <a:pt x="1" y="18117"/>
                    <a:pt x="12877" y="23488"/>
                  </a:cubicBezTo>
                  <a:cubicBezTo>
                    <a:pt x="20315" y="26590"/>
                    <a:pt x="16112" y="33595"/>
                    <a:pt x="26720" y="33962"/>
                  </a:cubicBezTo>
                  <a:cubicBezTo>
                    <a:pt x="26853" y="33966"/>
                    <a:pt x="26985" y="33969"/>
                    <a:pt x="27116" y="33969"/>
                  </a:cubicBezTo>
                  <a:cubicBezTo>
                    <a:pt x="37370" y="33969"/>
                    <a:pt x="42886" y="19921"/>
                    <a:pt x="36760" y="9711"/>
                  </a:cubicBezTo>
                  <a:cubicBezTo>
                    <a:pt x="31953" y="1705"/>
                    <a:pt x="24726" y="1"/>
                    <a:pt x="19443" y="1"/>
                  </a:cubicBezTo>
                  <a:close/>
                </a:path>
              </a:pathLst>
            </a:custGeom>
            <a:solidFill>
              <a:srgbClr val="FDFAD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0" name="Google Shape;190;p29"/>
            <p:cNvSpPr/>
            <p:nvPr/>
          </p:nvSpPr>
          <p:spPr>
            <a:xfrm>
              <a:off x="7362942" y="1163780"/>
              <a:ext cx="609220" cy="420673"/>
            </a:xfrm>
            <a:custGeom>
              <a:avLst/>
              <a:gdLst/>
              <a:ahLst/>
              <a:cxnLst/>
              <a:rect l="l" t="t" r="r" b="b"/>
              <a:pathLst>
                <a:path w="19348" h="13360" extrusionOk="0">
                  <a:moveTo>
                    <a:pt x="9273" y="0"/>
                  </a:moveTo>
                  <a:cubicBezTo>
                    <a:pt x="7939" y="0"/>
                    <a:pt x="6872" y="1001"/>
                    <a:pt x="6705" y="2302"/>
                  </a:cubicBezTo>
                  <a:cubicBezTo>
                    <a:pt x="6405" y="2235"/>
                    <a:pt x="6105" y="2135"/>
                    <a:pt x="5838" y="2135"/>
                  </a:cubicBezTo>
                  <a:cubicBezTo>
                    <a:pt x="4403" y="2135"/>
                    <a:pt x="3236" y="3302"/>
                    <a:pt x="3236" y="4737"/>
                  </a:cubicBezTo>
                  <a:lnTo>
                    <a:pt x="3236" y="4770"/>
                  </a:lnTo>
                  <a:cubicBezTo>
                    <a:pt x="1401" y="4937"/>
                    <a:pt x="0" y="6238"/>
                    <a:pt x="0" y="7806"/>
                  </a:cubicBezTo>
                  <a:cubicBezTo>
                    <a:pt x="0" y="9340"/>
                    <a:pt x="1368" y="10608"/>
                    <a:pt x="3169" y="10808"/>
                  </a:cubicBezTo>
                  <a:cubicBezTo>
                    <a:pt x="3269" y="11141"/>
                    <a:pt x="3503" y="11442"/>
                    <a:pt x="3736" y="11675"/>
                  </a:cubicBezTo>
                  <a:cubicBezTo>
                    <a:pt x="4247" y="12186"/>
                    <a:pt x="4897" y="12436"/>
                    <a:pt x="5549" y="12436"/>
                  </a:cubicBezTo>
                  <a:cubicBezTo>
                    <a:pt x="6132" y="12436"/>
                    <a:pt x="6717" y="12236"/>
                    <a:pt x="7205" y="11842"/>
                  </a:cubicBezTo>
                  <a:cubicBezTo>
                    <a:pt x="7339" y="12109"/>
                    <a:pt x="7506" y="12342"/>
                    <a:pt x="7706" y="12609"/>
                  </a:cubicBezTo>
                  <a:cubicBezTo>
                    <a:pt x="8206" y="13109"/>
                    <a:pt x="8873" y="13360"/>
                    <a:pt x="9540" y="13360"/>
                  </a:cubicBezTo>
                  <a:cubicBezTo>
                    <a:pt x="10207" y="13360"/>
                    <a:pt x="10875" y="13109"/>
                    <a:pt x="11375" y="12609"/>
                  </a:cubicBezTo>
                  <a:cubicBezTo>
                    <a:pt x="11508" y="12476"/>
                    <a:pt x="11608" y="12309"/>
                    <a:pt x="11709" y="12175"/>
                  </a:cubicBezTo>
                  <a:cubicBezTo>
                    <a:pt x="12071" y="12363"/>
                    <a:pt x="12467" y="12457"/>
                    <a:pt x="12864" y="12457"/>
                  </a:cubicBezTo>
                  <a:cubicBezTo>
                    <a:pt x="13525" y="12457"/>
                    <a:pt x="14189" y="12196"/>
                    <a:pt x="14711" y="11675"/>
                  </a:cubicBezTo>
                  <a:cubicBezTo>
                    <a:pt x="14944" y="11442"/>
                    <a:pt x="15178" y="11141"/>
                    <a:pt x="15278" y="10808"/>
                  </a:cubicBezTo>
                  <a:lnTo>
                    <a:pt x="15611" y="10808"/>
                  </a:lnTo>
                  <a:cubicBezTo>
                    <a:pt x="17679" y="10808"/>
                    <a:pt x="19347" y="9440"/>
                    <a:pt x="19347" y="7772"/>
                  </a:cubicBezTo>
                  <a:cubicBezTo>
                    <a:pt x="19281" y="6138"/>
                    <a:pt x="17713" y="4804"/>
                    <a:pt x="15711" y="4770"/>
                  </a:cubicBezTo>
                  <a:cubicBezTo>
                    <a:pt x="15711" y="3336"/>
                    <a:pt x="14544" y="2168"/>
                    <a:pt x="13110" y="2168"/>
                  </a:cubicBezTo>
                  <a:cubicBezTo>
                    <a:pt x="12676" y="2168"/>
                    <a:pt x="12242" y="2302"/>
                    <a:pt x="11875" y="2502"/>
                  </a:cubicBezTo>
                  <a:cubicBezTo>
                    <a:pt x="11842" y="1134"/>
                    <a:pt x="10708" y="0"/>
                    <a:pt x="9273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1" name="Google Shape;191;p29"/>
            <p:cNvSpPr/>
            <p:nvPr/>
          </p:nvSpPr>
          <p:spPr>
            <a:xfrm>
              <a:off x="7349277" y="1539761"/>
              <a:ext cx="173339" cy="236377"/>
            </a:xfrm>
            <a:custGeom>
              <a:avLst/>
              <a:gdLst/>
              <a:ahLst/>
              <a:cxnLst/>
              <a:rect l="l" t="t" r="r" b="b"/>
              <a:pathLst>
                <a:path w="5505" h="7507" extrusionOk="0">
                  <a:moveTo>
                    <a:pt x="3169" y="1"/>
                  </a:moveTo>
                  <a:lnTo>
                    <a:pt x="267" y="3036"/>
                  </a:lnTo>
                  <a:lnTo>
                    <a:pt x="2202" y="4337"/>
                  </a:lnTo>
                  <a:lnTo>
                    <a:pt x="1" y="7506"/>
                  </a:lnTo>
                  <a:lnTo>
                    <a:pt x="1" y="7506"/>
                  </a:lnTo>
                  <a:lnTo>
                    <a:pt x="5104" y="3904"/>
                  </a:lnTo>
                  <a:lnTo>
                    <a:pt x="3603" y="3003"/>
                  </a:lnTo>
                  <a:lnTo>
                    <a:pt x="5504" y="1235"/>
                  </a:lnTo>
                  <a:lnTo>
                    <a:pt x="3169" y="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192" name="Google Shape;192;p29"/>
          <p:cNvGrpSpPr/>
          <p:nvPr/>
        </p:nvGrpSpPr>
        <p:grpSpPr>
          <a:xfrm>
            <a:off x="3952600" y="2026607"/>
            <a:ext cx="2748764" cy="3116883"/>
            <a:chOff x="3952600" y="2026607"/>
            <a:chExt cx="2748764" cy="3116883"/>
          </a:xfrm>
        </p:grpSpPr>
        <p:sp>
          <p:nvSpPr>
            <p:cNvPr id="193" name="Google Shape;193;p29"/>
            <p:cNvSpPr/>
            <p:nvPr/>
          </p:nvSpPr>
          <p:spPr>
            <a:xfrm>
              <a:off x="3952600" y="2080669"/>
              <a:ext cx="2748764" cy="3062821"/>
            </a:xfrm>
            <a:custGeom>
              <a:avLst/>
              <a:gdLst/>
              <a:ahLst/>
              <a:cxnLst/>
              <a:rect l="l" t="t" r="r" b="b"/>
              <a:pathLst>
                <a:path w="87297" h="97271" extrusionOk="0">
                  <a:moveTo>
                    <a:pt x="44389" y="1"/>
                  </a:moveTo>
                  <a:cubicBezTo>
                    <a:pt x="16264" y="1"/>
                    <a:pt x="10494" y="38245"/>
                    <a:pt x="25152" y="51037"/>
                  </a:cubicBezTo>
                  <a:cubicBezTo>
                    <a:pt x="34158" y="58876"/>
                    <a:pt x="32991" y="66582"/>
                    <a:pt x="30089" y="73353"/>
                  </a:cubicBezTo>
                  <a:cubicBezTo>
                    <a:pt x="28821" y="76222"/>
                    <a:pt x="9841" y="76889"/>
                    <a:pt x="6672" y="79625"/>
                  </a:cubicBezTo>
                  <a:cubicBezTo>
                    <a:pt x="0" y="85462"/>
                    <a:pt x="1635" y="97271"/>
                    <a:pt x="1635" y="97271"/>
                  </a:cubicBezTo>
                  <a:lnTo>
                    <a:pt x="1635" y="97237"/>
                  </a:lnTo>
                  <a:lnTo>
                    <a:pt x="87296" y="97237"/>
                  </a:lnTo>
                  <a:cubicBezTo>
                    <a:pt x="87296" y="92792"/>
                    <a:pt x="85866" y="77849"/>
                    <a:pt x="76108" y="77849"/>
                  </a:cubicBezTo>
                  <a:cubicBezTo>
                    <a:pt x="75981" y="77849"/>
                    <a:pt x="75852" y="77852"/>
                    <a:pt x="75721" y="77857"/>
                  </a:cubicBezTo>
                  <a:cubicBezTo>
                    <a:pt x="73906" y="77924"/>
                    <a:pt x="72257" y="77959"/>
                    <a:pt x="70758" y="77959"/>
                  </a:cubicBezTo>
                  <a:cubicBezTo>
                    <a:pt x="61099" y="77959"/>
                    <a:pt x="57628" y="76518"/>
                    <a:pt x="55607" y="73053"/>
                  </a:cubicBezTo>
                  <a:cubicBezTo>
                    <a:pt x="52638" y="67883"/>
                    <a:pt x="53972" y="59610"/>
                    <a:pt x="54339" y="59077"/>
                  </a:cubicBezTo>
                  <a:cubicBezTo>
                    <a:pt x="54524" y="58794"/>
                    <a:pt x="55873" y="58734"/>
                    <a:pt x="57739" y="58734"/>
                  </a:cubicBezTo>
                  <a:cubicBezTo>
                    <a:pt x="59151" y="58734"/>
                    <a:pt x="60858" y="58768"/>
                    <a:pt x="62581" y="58768"/>
                  </a:cubicBezTo>
                  <a:cubicBezTo>
                    <a:pt x="66389" y="58768"/>
                    <a:pt x="70275" y="58599"/>
                    <a:pt x="71218" y="57509"/>
                  </a:cubicBezTo>
                  <a:cubicBezTo>
                    <a:pt x="72386" y="56174"/>
                    <a:pt x="71885" y="39162"/>
                    <a:pt x="71885" y="39162"/>
                  </a:cubicBezTo>
                  <a:lnTo>
                    <a:pt x="80058" y="39162"/>
                  </a:lnTo>
                  <a:cubicBezTo>
                    <a:pt x="80058" y="39162"/>
                    <a:pt x="76722" y="21716"/>
                    <a:pt x="74320" y="15345"/>
                  </a:cubicBezTo>
                  <a:cubicBezTo>
                    <a:pt x="71919" y="8974"/>
                    <a:pt x="65314" y="68"/>
                    <a:pt x="44499" y="1"/>
                  </a:cubicBezTo>
                  <a:cubicBezTo>
                    <a:pt x="44462" y="1"/>
                    <a:pt x="44425" y="1"/>
                    <a:pt x="4438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4" name="Google Shape;194;p29"/>
            <p:cNvSpPr/>
            <p:nvPr/>
          </p:nvSpPr>
          <p:spPr>
            <a:xfrm>
              <a:off x="4314948" y="2026607"/>
              <a:ext cx="1684770" cy="2331272"/>
            </a:xfrm>
            <a:custGeom>
              <a:avLst/>
              <a:gdLst/>
              <a:ahLst/>
              <a:cxnLst/>
              <a:rect l="l" t="t" r="r" b="b"/>
              <a:pathLst>
                <a:path w="53506" h="74038" extrusionOk="0">
                  <a:moveTo>
                    <a:pt x="36472" y="1"/>
                  </a:moveTo>
                  <a:cubicBezTo>
                    <a:pt x="32641" y="1"/>
                    <a:pt x="28074" y="604"/>
                    <a:pt x="22684" y="2185"/>
                  </a:cubicBezTo>
                  <a:cubicBezTo>
                    <a:pt x="1" y="8756"/>
                    <a:pt x="2603" y="32073"/>
                    <a:pt x="3103" y="37744"/>
                  </a:cubicBezTo>
                  <a:cubicBezTo>
                    <a:pt x="3603" y="43414"/>
                    <a:pt x="3403" y="67598"/>
                    <a:pt x="6906" y="72068"/>
                  </a:cubicBezTo>
                  <a:cubicBezTo>
                    <a:pt x="8060" y="73517"/>
                    <a:pt x="10888" y="74037"/>
                    <a:pt x="14222" y="74037"/>
                  </a:cubicBezTo>
                  <a:cubicBezTo>
                    <a:pt x="21099" y="74037"/>
                    <a:pt x="30124" y="71821"/>
                    <a:pt x="31023" y="70968"/>
                  </a:cubicBezTo>
                  <a:cubicBezTo>
                    <a:pt x="32357" y="69733"/>
                    <a:pt x="30823" y="54456"/>
                    <a:pt x="30823" y="54456"/>
                  </a:cubicBezTo>
                  <a:cubicBezTo>
                    <a:pt x="29523" y="55134"/>
                    <a:pt x="28378" y="55434"/>
                    <a:pt x="27378" y="55434"/>
                  </a:cubicBezTo>
                  <a:cubicBezTo>
                    <a:pt x="22573" y="55434"/>
                    <a:pt x="21093" y="48522"/>
                    <a:pt x="21783" y="43414"/>
                  </a:cubicBezTo>
                  <a:cubicBezTo>
                    <a:pt x="21994" y="41843"/>
                    <a:pt x="22798" y="41312"/>
                    <a:pt x="23874" y="41312"/>
                  </a:cubicBezTo>
                  <a:cubicBezTo>
                    <a:pt x="26125" y="41312"/>
                    <a:pt x="29568" y="43637"/>
                    <a:pt x="31273" y="43637"/>
                  </a:cubicBezTo>
                  <a:cubicBezTo>
                    <a:pt x="31971" y="43637"/>
                    <a:pt x="32377" y="43247"/>
                    <a:pt x="32290" y="42147"/>
                  </a:cubicBezTo>
                  <a:cubicBezTo>
                    <a:pt x="31857" y="37077"/>
                    <a:pt x="44132" y="30872"/>
                    <a:pt x="49536" y="20732"/>
                  </a:cubicBezTo>
                  <a:cubicBezTo>
                    <a:pt x="52705" y="14761"/>
                    <a:pt x="53506" y="6255"/>
                    <a:pt x="53506" y="6255"/>
                  </a:cubicBezTo>
                  <a:cubicBezTo>
                    <a:pt x="53506" y="6255"/>
                    <a:pt x="48806" y="1"/>
                    <a:pt x="36472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5" name="Google Shape;195;p29"/>
            <p:cNvSpPr/>
            <p:nvPr/>
          </p:nvSpPr>
          <p:spPr>
            <a:xfrm>
              <a:off x="5704513" y="2758134"/>
              <a:ext cx="341387" cy="348724"/>
            </a:xfrm>
            <a:custGeom>
              <a:avLst/>
              <a:gdLst/>
              <a:ahLst/>
              <a:cxnLst/>
              <a:rect l="l" t="t" r="r" b="b"/>
              <a:pathLst>
                <a:path w="10842" h="11075" extrusionOk="0">
                  <a:moveTo>
                    <a:pt x="10841" y="0"/>
                  </a:moveTo>
                  <a:lnTo>
                    <a:pt x="0" y="7639"/>
                  </a:lnTo>
                  <a:lnTo>
                    <a:pt x="10841" y="11075"/>
                  </a:lnTo>
                  <a:lnTo>
                    <a:pt x="10841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6" name="Google Shape;196;p29"/>
            <p:cNvSpPr/>
            <p:nvPr/>
          </p:nvSpPr>
          <p:spPr>
            <a:xfrm>
              <a:off x="5884112" y="2758134"/>
              <a:ext cx="161783" cy="348724"/>
            </a:xfrm>
            <a:custGeom>
              <a:avLst/>
              <a:gdLst/>
              <a:ahLst/>
              <a:cxnLst/>
              <a:rect l="l" t="t" r="r" b="b"/>
              <a:pathLst>
                <a:path w="5138" h="11075" extrusionOk="0">
                  <a:moveTo>
                    <a:pt x="5137" y="0"/>
                  </a:moveTo>
                  <a:cubicBezTo>
                    <a:pt x="5137" y="0"/>
                    <a:pt x="0" y="3603"/>
                    <a:pt x="868" y="6438"/>
                  </a:cubicBezTo>
                  <a:cubicBezTo>
                    <a:pt x="1768" y="9307"/>
                    <a:pt x="5137" y="11075"/>
                    <a:pt x="5137" y="11075"/>
                  </a:cubicBezTo>
                  <a:lnTo>
                    <a:pt x="5137" y="0"/>
                  </a:ln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7" name="Google Shape;197;p29"/>
            <p:cNvSpPr/>
            <p:nvPr/>
          </p:nvSpPr>
          <p:spPr>
            <a:xfrm>
              <a:off x="5827405" y="3542717"/>
              <a:ext cx="350834" cy="113166"/>
            </a:xfrm>
            <a:custGeom>
              <a:avLst/>
              <a:gdLst/>
              <a:ahLst/>
              <a:cxnLst/>
              <a:rect l="l" t="t" r="r" b="b"/>
              <a:pathLst>
                <a:path w="11142" h="3594" extrusionOk="0">
                  <a:moveTo>
                    <a:pt x="0" y="0"/>
                  </a:moveTo>
                  <a:lnTo>
                    <a:pt x="0" y="0"/>
                  </a:lnTo>
                  <a:cubicBezTo>
                    <a:pt x="1655" y="2708"/>
                    <a:pt x="3498" y="3593"/>
                    <a:pt x="5202" y="3593"/>
                  </a:cubicBezTo>
                  <a:cubicBezTo>
                    <a:pt x="8409" y="3593"/>
                    <a:pt x="11120" y="456"/>
                    <a:pt x="11141" y="434"/>
                  </a:cubicBezTo>
                  <a:lnTo>
                    <a:pt x="11141" y="434"/>
                  </a:lnTo>
                  <a:cubicBezTo>
                    <a:pt x="9317" y="1280"/>
                    <a:pt x="7578" y="1576"/>
                    <a:pt x="6039" y="1576"/>
                  </a:cubicBezTo>
                  <a:cubicBezTo>
                    <a:pt x="2486" y="1576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8" name="Google Shape;198;p29"/>
            <p:cNvSpPr/>
            <p:nvPr/>
          </p:nvSpPr>
          <p:spPr>
            <a:xfrm>
              <a:off x="4457330" y="2205545"/>
              <a:ext cx="1351223" cy="1069662"/>
            </a:xfrm>
            <a:custGeom>
              <a:avLst/>
              <a:gdLst/>
              <a:ahLst/>
              <a:cxnLst/>
              <a:rect l="l" t="t" r="r" b="b"/>
              <a:pathLst>
                <a:path w="42913" h="33971" extrusionOk="0">
                  <a:moveTo>
                    <a:pt x="23457" y="1"/>
                  </a:moveTo>
                  <a:cubicBezTo>
                    <a:pt x="18165" y="1"/>
                    <a:pt x="10927" y="1705"/>
                    <a:pt x="6120" y="9711"/>
                  </a:cubicBezTo>
                  <a:cubicBezTo>
                    <a:pt x="0" y="19910"/>
                    <a:pt x="5497" y="33970"/>
                    <a:pt x="15730" y="33970"/>
                  </a:cubicBezTo>
                  <a:cubicBezTo>
                    <a:pt x="15873" y="33970"/>
                    <a:pt x="16016" y="33968"/>
                    <a:pt x="16160" y="33962"/>
                  </a:cubicBezTo>
                  <a:cubicBezTo>
                    <a:pt x="26768" y="33595"/>
                    <a:pt x="22598" y="26590"/>
                    <a:pt x="30003" y="23521"/>
                  </a:cubicBezTo>
                  <a:cubicBezTo>
                    <a:pt x="42913" y="18184"/>
                    <a:pt x="38943" y="2873"/>
                    <a:pt x="30237" y="938"/>
                  </a:cubicBezTo>
                  <a:cubicBezTo>
                    <a:pt x="30237" y="938"/>
                    <a:pt x="27382" y="1"/>
                    <a:pt x="23457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9" name="Google Shape;199;p29"/>
            <p:cNvSpPr/>
            <p:nvPr/>
          </p:nvSpPr>
          <p:spPr>
            <a:xfrm>
              <a:off x="4774998" y="2366378"/>
              <a:ext cx="609220" cy="420673"/>
            </a:xfrm>
            <a:custGeom>
              <a:avLst/>
              <a:gdLst/>
              <a:ahLst/>
              <a:cxnLst/>
              <a:rect l="l" t="t" r="r" b="b"/>
              <a:pathLst>
                <a:path w="19348" h="13360" extrusionOk="0">
                  <a:moveTo>
                    <a:pt x="9307" y="0"/>
                  </a:moveTo>
                  <a:cubicBezTo>
                    <a:pt x="7939" y="0"/>
                    <a:pt x="6872" y="1001"/>
                    <a:pt x="6705" y="2302"/>
                  </a:cubicBezTo>
                  <a:cubicBezTo>
                    <a:pt x="6405" y="2235"/>
                    <a:pt x="6138" y="2135"/>
                    <a:pt x="5838" y="2135"/>
                  </a:cubicBezTo>
                  <a:cubicBezTo>
                    <a:pt x="4403" y="2135"/>
                    <a:pt x="3236" y="3302"/>
                    <a:pt x="3236" y="4737"/>
                  </a:cubicBezTo>
                  <a:lnTo>
                    <a:pt x="3236" y="4770"/>
                  </a:lnTo>
                  <a:cubicBezTo>
                    <a:pt x="1401" y="4937"/>
                    <a:pt x="0" y="6238"/>
                    <a:pt x="0" y="7806"/>
                  </a:cubicBezTo>
                  <a:cubicBezTo>
                    <a:pt x="0" y="9340"/>
                    <a:pt x="1368" y="10608"/>
                    <a:pt x="3169" y="10808"/>
                  </a:cubicBezTo>
                  <a:cubicBezTo>
                    <a:pt x="3269" y="11141"/>
                    <a:pt x="3503" y="11442"/>
                    <a:pt x="3736" y="11675"/>
                  </a:cubicBezTo>
                  <a:cubicBezTo>
                    <a:pt x="4247" y="12186"/>
                    <a:pt x="4897" y="12436"/>
                    <a:pt x="5549" y="12436"/>
                  </a:cubicBezTo>
                  <a:cubicBezTo>
                    <a:pt x="6132" y="12436"/>
                    <a:pt x="6717" y="12236"/>
                    <a:pt x="7205" y="11842"/>
                  </a:cubicBezTo>
                  <a:cubicBezTo>
                    <a:pt x="7339" y="12109"/>
                    <a:pt x="7506" y="12342"/>
                    <a:pt x="7706" y="12609"/>
                  </a:cubicBezTo>
                  <a:cubicBezTo>
                    <a:pt x="8206" y="13109"/>
                    <a:pt x="8873" y="13360"/>
                    <a:pt x="9540" y="13360"/>
                  </a:cubicBezTo>
                  <a:cubicBezTo>
                    <a:pt x="10207" y="13360"/>
                    <a:pt x="10875" y="13109"/>
                    <a:pt x="11375" y="12609"/>
                  </a:cubicBezTo>
                  <a:cubicBezTo>
                    <a:pt x="11508" y="12476"/>
                    <a:pt x="11608" y="12309"/>
                    <a:pt x="11709" y="12175"/>
                  </a:cubicBezTo>
                  <a:cubicBezTo>
                    <a:pt x="12071" y="12363"/>
                    <a:pt x="12467" y="12457"/>
                    <a:pt x="12864" y="12457"/>
                  </a:cubicBezTo>
                  <a:cubicBezTo>
                    <a:pt x="13525" y="12457"/>
                    <a:pt x="14189" y="12196"/>
                    <a:pt x="14711" y="11675"/>
                  </a:cubicBezTo>
                  <a:cubicBezTo>
                    <a:pt x="14978" y="11442"/>
                    <a:pt x="15178" y="11141"/>
                    <a:pt x="15311" y="10808"/>
                  </a:cubicBezTo>
                  <a:lnTo>
                    <a:pt x="15645" y="10808"/>
                  </a:lnTo>
                  <a:cubicBezTo>
                    <a:pt x="17679" y="10808"/>
                    <a:pt x="19347" y="9440"/>
                    <a:pt x="19347" y="7772"/>
                  </a:cubicBezTo>
                  <a:cubicBezTo>
                    <a:pt x="19347" y="6138"/>
                    <a:pt x="17713" y="4804"/>
                    <a:pt x="15711" y="4770"/>
                  </a:cubicBezTo>
                  <a:cubicBezTo>
                    <a:pt x="15711" y="3336"/>
                    <a:pt x="14544" y="2168"/>
                    <a:pt x="13143" y="2168"/>
                  </a:cubicBezTo>
                  <a:cubicBezTo>
                    <a:pt x="12676" y="2168"/>
                    <a:pt x="12242" y="2302"/>
                    <a:pt x="11875" y="2502"/>
                  </a:cubicBezTo>
                  <a:cubicBezTo>
                    <a:pt x="11842" y="1134"/>
                    <a:pt x="10708" y="0"/>
                    <a:pt x="9307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0" name="Google Shape;200;p29"/>
            <p:cNvSpPr/>
            <p:nvPr/>
          </p:nvSpPr>
          <p:spPr>
            <a:xfrm>
              <a:off x="4815962" y="2780175"/>
              <a:ext cx="57780" cy="64203"/>
            </a:xfrm>
            <a:custGeom>
              <a:avLst/>
              <a:gdLst/>
              <a:ahLst/>
              <a:cxnLst/>
              <a:rect l="l" t="t" r="r" b="b"/>
              <a:pathLst>
                <a:path w="1835" h="2039" extrusionOk="0">
                  <a:moveTo>
                    <a:pt x="1835" y="1"/>
                  </a:moveTo>
                  <a:cubicBezTo>
                    <a:pt x="1835" y="1"/>
                    <a:pt x="0" y="1268"/>
                    <a:pt x="667" y="1835"/>
                  </a:cubicBezTo>
                  <a:cubicBezTo>
                    <a:pt x="819" y="1978"/>
                    <a:pt x="952" y="2039"/>
                    <a:pt x="1068" y="2039"/>
                  </a:cubicBezTo>
                  <a:cubicBezTo>
                    <a:pt x="1738" y="2039"/>
                    <a:pt x="1835" y="1"/>
                    <a:pt x="183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1" name="Google Shape;201;p29"/>
            <p:cNvSpPr/>
            <p:nvPr/>
          </p:nvSpPr>
          <p:spPr>
            <a:xfrm>
              <a:off x="4773927" y="2709802"/>
              <a:ext cx="57811" cy="63888"/>
            </a:xfrm>
            <a:custGeom>
              <a:avLst/>
              <a:gdLst/>
              <a:ahLst/>
              <a:cxnLst/>
              <a:rect l="l" t="t" r="r" b="b"/>
              <a:pathLst>
                <a:path w="1836" h="2029" extrusionOk="0">
                  <a:moveTo>
                    <a:pt x="1835" y="1"/>
                  </a:moveTo>
                  <a:cubicBezTo>
                    <a:pt x="1835" y="1"/>
                    <a:pt x="1" y="1235"/>
                    <a:pt x="668" y="1836"/>
                  </a:cubicBezTo>
                  <a:cubicBezTo>
                    <a:pt x="817" y="1970"/>
                    <a:pt x="948" y="2028"/>
                    <a:pt x="1062" y="2028"/>
                  </a:cubicBezTo>
                  <a:cubicBezTo>
                    <a:pt x="1738" y="2028"/>
                    <a:pt x="1835" y="1"/>
                    <a:pt x="183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2" name="Google Shape;202;p29"/>
            <p:cNvSpPr/>
            <p:nvPr/>
          </p:nvSpPr>
          <p:spPr>
            <a:xfrm>
              <a:off x="4722478" y="2832695"/>
              <a:ext cx="57780" cy="64203"/>
            </a:xfrm>
            <a:custGeom>
              <a:avLst/>
              <a:gdLst/>
              <a:ahLst/>
              <a:cxnLst/>
              <a:rect l="l" t="t" r="r" b="b"/>
              <a:pathLst>
                <a:path w="1835" h="2039" extrusionOk="0">
                  <a:moveTo>
                    <a:pt x="1835" y="1"/>
                  </a:moveTo>
                  <a:cubicBezTo>
                    <a:pt x="1835" y="1"/>
                    <a:pt x="0" y="1268"/>
                    <a:pt x="667" y="1835"/>
                  </a:cubicBezTo>
                  <a:cubicBezTo>
                    <a:pt x="820" y="1978"/>
                    <a:pt x="952" y="2038"/>
                    <a:pt x="1068" y="2038"/>
                  </a:cubicBezTo>
                  <a:cubicBezTo>
                    <a:pt x="1738" y="2038"/>
                    <a:pt x="1835" y="1"/>
                    <a:pt x="183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3" name="Google Shape;203;p29"/>
            <p:cNvSpPr/>
            <p:nvPr/>
          </p:nvSpPr>
          <p:spPr>
            <a:xfrm>
              <a:off x="4912563" y="2788582"/>
              <a:ext cx="57811" cy="63857"/>
            </a:xfrm>
            <a:custGeom>
              <a:avLst/>
              <a:gdLst/>
              <a:ahLst/>
              <a:cxnLst/>
              <a:rect l="l" t="t" r="r" b="b"/>
              <a:pathLst>
                <a:path w="1836" h="2028" extrusionOk="0">
                  <a:moveTo>
                    <a:pt x="1836" y="1"/>
                  </a:moveTo>
                  <a:cubicBezTo>
                    <a:pt x="1835" y="1"/>
                    <a:pt x="1" y="1235"/>
                    <a:pt x="668" y="1835"/>
                  </a:cubicBezTo>
                  <a:cubicBezTo>
                    <a:pt x="813" y="1970"/>
                    <a:pt x="940" y="2028"/>
                    <a:pt x="1051" y="2028"/>
                  </a:cubicBezTo>
                  <a:cubicBezTo>
                    <a:pt x="1713" y="2028"/>
                    <a:pt x="1836" y="1"/>
                    <a:pt x="183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4" name="Google Shape;204;p29"/>
            <p:cNvSpPr/>
            <p:nvPr/>
          </p:nvSpPr>
          <p:spPr>
            <a:xfrm>
              <a:off x="4821189" y="2891512"/>
              <a:ext cx="57811" cy="64203"/>
            </a:xfrm>
            <a:custGeom>
              <a:avLst/>
              <a:gdLst/>
              <a:ahLst/>
              <a:cxnLst/>
              <a:rect l="l" t="t" r="r" b="b"/>
              <a:pathLst>
                <a:path w="1836" h="2039" extrusionOk="0">
                  <a:moveTo>
                    <a:pt x="1836" y="1"/>
                  </a:moveTo>
                  <a:cubicBezTo>
                    <a:pt x="1835" y="1"/>
                    <a:pt x="1" y="1268"/>
                    <a:pt x="668" y="1835"/>
                  </a:cubicBezTo>
                  <a:cubicBezTo>
                    <a:pt x="820" y="1978"/>
                    <a:pt x="953" y="2038"/>
                    <a:pt x="1069" y="2038"/>
                  </a:cubicBezTo>
                  <a:cubicBezTo>
                    <a:pt x="1738" y="2038"/>
                    <a:pt x="1836" y="1"/>
                    <a:pt x="183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5" name="Google Shape;205;p29"/>
            <p:cNvSpPr/>
            <p:nvPr/>
          </p:nvSpPr>
          <p:spPr>
            <a:xfrm>
              <a:off x="4836963" y="3001809"/>
              <a:ext cx="57780" cy="64172"/>
            </a:xfrm>
            <a:custGeom>
              <a:avLst/>
              <a:gdLst/>
              <a:ahLst/>
              <a:cxnLst/>
              <a:rect l="l" t="t" r="r" b="b"/>
              <a:pathLst>
                <a:path w="1835" h="2038" extrusionOk="0">
                  <a:moveTo>
                    <a:pt x="1835" y="0"/>
                  </a:moveTo>
                  <a:cubicBezTo>
                    <a:pt x="1835" y="0"/>
                    <a:pt x="0" y="1268"/>
                    <a:pt x="667" y="1835"/>
                  </a:cubicBezTo>
                  <a:cubicBezTo>
                    <a:pt x="820" y="1977"/>
                    <a:pt x="952" y="2038"/>
                    <a:pt x="1068" y="2038"/>
                  </a:cubicBezTo>
                  <a:cubicBezTo>
                    <a:pt x="1738" y="2038"/>
                    <a:pt x="1835" y="0"/>
                    <a:pt x="183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6" name="Google Shape;206;p29"/>
            <p:cNvSpPr/>
            <p:nvPr/>
          </p:nvSpPr>
          <p:spPr>
            <a:xfrm>
              <a:off x="4926228" y="2891512"/>
              <a:ext cx="57811" cy="64203"/>
            </a:xfrm>
            <a:custGeom>
              <a:avLst/>
              <a:gdLst/>
              <a:ahLst/>
              <a:cxnLst/>
              <a:rect l="l" t="t" r="r" b="b"/>
              <a:pathLst>
                <a:path w="1836" h="2039" extrusionOk="0">
                  <a:moveTo>
                    <a:pt x="1835" y="1"/>
                  </a:moveTo>
                  <a:cubicBezTo>
                    <a:pt x="1835" y="1"/>
                    <a:pt x="1" y="1268"/>
                    <a:pt x="668" y="1835"/>
                  </a:cubicBezTo>
                  <a:cubicBezTo>
                    <a:pt x="815" y="1978"/>
                    <a:pt x="944" y="2038"/>
                    <a:pt x="1058" y="2038"/>
                  </a:cubicBezTo>
                  <a:cubicBezTo>
                    <a:pt x="1714" y="2038"/>
                    <a:pt x="1835" y="1"/>
                    <a:pt x="183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7" name="Google Shape;207;p29"/>
            <p:cNvSpPr/>
            <p:nvPr/>
          </p:nvSpPr>
          <p:spPr>
            <a:xfrm>
              <a:off x="5021821" y="2812732"/>
              <a:ext cx="57780" cy="64203"/>
            </a:xfrm>
            <a:custGeom>
              <a:avLst/>
              <a:gdLst/>
              <a:ahLst/>
              <a:cxnLst/>
              <a:rect l="l" t="t" r="r" b="b"/>
              <a:pathLst>
                <a:path w="1835" h="2039" extrusionOk="0">
                  <a:moveTo>
                    <a:pt x="1835" y="1"/>
                  </a:moveTo>
                  <a:cubicBezTo>
                    <a:pt x="1835" y="1"/>
                    <a:pt x="0" y="1269"/>
                    <a:pt x="667" y="1836"/>
                  </a:cubicBezTo>
                  <a:cubicBezTo>
                    <a:pt x="819" y="1978"/>
                    <a:pt x="952" y="2039"/>
                    <a:pt x="1068" y="2039"/>
                  </a:cubicBezTo>
                  <a:cubicBezTo>
                    <a:pt x="1738" y="2039"/>
                    <a:pt x="1835" y="1"/>
                    <a:pt x="183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8" name="Google Shape;208;p29"/>
            <p:cNvSpPr/>
            <p:nvPr/>
          </p:nvSpPr>
          <p:spPr>
            <a:xfrm>
              <a:off x="5028118" y="2915662"/>
              <a:ext cx="57780" cy="64203"/>
            </a:xfrm>
            <a:custGeom>
              <a:avLst/>
              <a:gdLst/>
              <a:ahLst/>
              <a:cxnLst/>
              <a:rect l="l" t="t" r="r" b="b"/>
              <a:pathLst>
                <a:path w="1835" h="2039" extrusionOk="0">
                  <a:moveTo>
                    <a:pt x="1835" y="1"/>
                  </a:moveTo>
                  <a:cubicBezTo>
                    <a:pt x="1835" y="1"/>
                    <a:pt x="0" y="1235"/>
                    <a:pt x="667" y="1836"/>
                  </a:cubicBezTo>
                  <a:cubicBezTo>
                    <a:pt x="820" y="1978"/>
                    <a:pt x="952" y="2039"/>
                    <a:pt x="1068" y="2039"/>
                  </a:cubicBezTo>
                  <a:cubicBezTo>
                    <a:pt x="1738" y="2039"/>
                    <a:pt x="1835" y="1"/>
                    <a:pt x="183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9" name="Google Shape;209;p29"/>
            <p:cNvSpPr/>
            <p:nvPr/>
          </p:nvSpPr>
          <p:spPr>
            <a:xfrm>
              <a:off x="5139455" y="2891512"/>
              <a:ext cx="57780" cy="64203"/>
            </a:xfrm>
            <a:custGeom>
              <a:avLst/>
              <a:gdLst/>
              <a:ahLst/>
              <a:cxnLst/>
              <a:rect l="l" t="t" r="r" b="b"/>
              <a:pathLst>
                <a:path w="1835" h="2039" extrusionOk="0">
                  <a:moveTo>
                    <a:pt x="1835" y="1"/>
                  </a:moveTo>
                  <a:lnTo>
                    <a:pt x="1835" y="1"/>
                  </a:lnTo>
                  <a:cubicBezTo>
                    <a:pt x="1835" y="1"/>
                    <a:pt x="0" y="1268"/>
                    <a:pt x="667" y="1835"/>
                  </a:cubicBezTo>
                  <a:cubicBezTo>
                    <a:pt x="815" y="1978"/>
                    <a:pt x="944" y="2038"/>
                    <a:pt x="1057" y="2038"/>
                  </a:cubicBezTo>
                  <a:cubicBezTo>
                    <a:pt x="1713" y="2038"/>
                    <a:pt x="1835" y="1"/>
                    <a:pt x="183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0" name="Google Shape;210;p29"/>
            <p:cNvSpPr/>
            <p:nvPr/>
          </p:nvSpPr>
          <p:spPr>
            <a:xfrm>
              <a:off x="5139455" y="2788582"/>
              <a:ext cx="57780" cy="63857"/>
            </a:xfrm>
            <a:custGeom>
              <a:avLst/>
              <a:gdLst/>
              <a:ahLst/>
              <a:cxnLst/>
              <a:rect l="l" t="t" r="r" b="b"/>
              <a:pathLst>
                <a:path w="1835" h="2028" extrusionOk="0">
                  <a:moveTo>
                    <a:pt x="1835" y="1"/>
                  </a:moveTo>
                  <a:cubicBezTo>
                    <a:pt x="1835" y="1"/>
                    <a:pt x="0" y="1235"/>
                    <a:pt x="667" y="1835"/>
                  </a:cubicBezTo>
                  <a:cubicBezTo>
                    <a:pt x="812" y="1970"/>
                    <a:pt x="939" y="2028"/>
                    <a:pt x="1050" y="2028"/>
                  </a:cubicBezTo>
                  <a:cubicBezTo>
                    <a:pt x="1713" y="2028"/>
                    <a:pt x="1835" y="1"/>
                    <a:pt x="183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1" name="Google Shape;211;p29"/>
            <p:cNvSpPr/>
            <p:nvPr/>
          </p:nvSpPr>
          <p:spPr>
            <a:xfrm>
              <a:off x="5247611" y="2736062"/>
              <a:ext cx="57811" cy="63857"/>
            </a:xfrm>
            <a:custGeom>
              <a:avLst/>
              <a:gdLst/>
              <a:ahLst/>
              <a:cxnLst/>
              <a:rect l="l" t="t" r="r" b="b"/>
              <a:pathLst>
                <a:path w="1836" h="2028" extrusionOk="0">
                  <a:moveTo>
                    <a:pt x="1836" y="1"/>
                  </a:moveTo>
                  <a:cubicBezTo>
                    <a:pt x="1835" y="1"/>
                    <a:pt x="1" y="1235"/>
                    <a:pt x="668" y="1835"/>
                  </a:cubicBezTo>
                  <a:cubicBezTo>
                    <a:pt x="817" y="1970"/>
                    <a:pt x="948" y="2028"/>
                    <a:pt x="1062" y="2028"/>
                  </a:cubicBezTo>
                  <a:cubicBezTo>
                    <a:pt x="1738" y="2028"/>
                    <a:pt x="1836" y="1"/>
                    <a:pt x="1836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2" name="Google Shape;212;p29"/>
            <p:cNvSpPr/>
            <p:nvPr/>
          </p:nvSpPr>
          <p:spPr>
            <a:xfrm>
              <a:off x="5226610" y="2832695"/>
              <a:ext cx="57811" cy="64203"/>
            </a:xfrm>
            <a:custGeom>
              <a:avLst/>
              <a:gdLst/>
              <a:ahLst/>
              <a:cxnLst/>
              <a:rect l="l" t="t" r="r" b="b"/>
              <a:pathLst>
                <a:path w="1836" h="2039" extrusionOk="0">
                  <a:moveTo>
                    <a:pt x="1835" y="1"/>
                  </a:moveTo>
                  <a:cubicBezTo>
                    <a:pt x="1835" y="1"/>
                    <a:pt x="1" y="1268"/>
                    <a:pt x="668" y="1835"/>
                  </a:cubicBezTo>
                  <a:cubicBezTo>
                    <a:pt x="820" y="1978"/>
                    <a:pt x="953" y="2038"/>
                    <a:pt x="1068" y="2038"/>
                  </a:cubicBezTo>
                  <a:cubicBezTo>
                    <a:pt x="1738" y="2038"/>
                    <a:pt x="1835" y="1"/>
                    <a:pt x="1835" y="1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3" name="Google Shape;213;p29"/>
            <p:cNvSpPr/>
            <p:nvPr/>
          </p:nvSpPr>
          <p:spPr>
            <a:xfrm>
              <a:off x="5087974" y="2969252"/>
              <a:ext cx="58850" cy="64172"/>
            </a:xfrm>
            <a:custGeom>
              <a:avLst/>
              <a:gdLst/>
              <a:ahLst/>
              <a:cxnLst/>
              <a:rect l="l" t="t" r="r" b="b"/>
              <a:pathLst>
                <a:path w="1869" h="2038" extrusionOk="0">
                  <a:moveTo>
                    <a:pt x="1869" y="0"/>
                  </a:moveTo>
                  <a:lnTo>
                    <a:pt x="1869" y="0"/>
                  </a:lnTo>
                  <a:cubicBezTo>
                    <a:pt x="1868" y="0"/>
                    <a:pt x="1" y="1268"/>
                    <a:pt x="701" y="1835"/>
                  </a:cubicBezTo>
                  <a:cubicBezTo>
                    <a:pt x="853" y="1977"/>
                    <a:pt x="986" y="2038"/>
                    <a:pt x="1102" y="2038"/>
                  </a:cubicBezTo>
                  <a:cubicBezTo>
                    <a:pt x="1772" y="2038"/>
                    <a:pt x="1869" y="0"/>
                    <a:pt x="1869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4" name="Google Shape;214;p29"/>
            <p:cNvSpPr/>
            <p:nvPr/>
          </p:nvSpPr>
          <p:spPr>
            <a:xfrm>
              <a:off x="4947229" y="3010216"/>
              <a:ext cx="57811" cy="64172"/>
            </a:xfrm>
            <a:custGeom>
              <a:avLst/>
              <a:gdLst/>
              <a:ahLst/>
              <a:cxnLst/>
              <a:rect l="l" t="t" r="r" b="b"/>
              <a:pathLst>
                <a:path w="1836" h="2038" extrusionOk="0">
                  <a:moveTo>
                    <a:pt x="1835" y="0"/>
                  </a:moveTo>
                  <a:cubicBezTo>
                    <a:pt x="1835" y="0"/>
                    <a:pt x="1" y="1234"/>
                    <a:pt x="668" y="1835"/>
                  </a:cubicBezTo>
                  <a:cubicBezTo>
                    <a:pt x="810" y="1977"/>
                    <a:pt x="936" y="2038"/>
                    <a:pt x="1047" y="2038"/>
                  </a:cubicBezTo>
                  <a:cubicBezTo>
                    <a:pt x="1690" y="2038"/>
                    <a:pt x="1835" y="0"/>
                    <a:pt x="1835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0" name="Google Shape;410;p36">
            <a:extLst>
              <a:ext uri="{FF2B5EF4-FFF2-40B4-BE49-F238E27FC236}">
                <a16:creationId xmlns:a16="http://schemas.microsoft.com/office/drawing/2014/main" id="{9752BA17-C0E8-4FF5-9365-9A65CC204C7C}"/>
              </a:ext>
            </a:extLst>
          </p:cNvPr>
          <p:cNvSpPr txBox="1">
            <a:spLocks/>
          </p:cNvSpPr>
          <p:nvPr/>
        </p:nvSpPr>
        <p:spPr>
          <a:xfrm>
            <a:off x="619154" y="1638221"/>
            <a:ext cx="3651716" cy="2893437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indent="-457200">
              <a:buFont typeface="Arial"/>
              <a:buAutoNum type="arabicPeriod"/>
            </a:pPr>
            <a:r>
              <a:rPr lang="hr-HR" sz="2000" dirty="0" err="1">
                <a:latin typeface="Arima Madurai" panose="020B0604020202020204" charset="0"/>
                <a:cs typeface="Arima Madurai" panose="020B0604020202020204" charset="0"/>
              </a:rPr>
              <a:t>Sokratovski</a:t>
            </a:r>
            <a:r>
              <a:rPr lang="hr-HR" sz="2000" dirty="0">
                <a:latin typeface="Arima Madurai" panose="020B0604020202020204" charset="0"/>
                <a:cs typeface="Arima Madurai" panose="020B0604020202020204" charset="0"/>
              </a:rPr>
              <a:t> dijalog</a:t>
            </a:r>
          </a:p>
          <a:p>
            <a:pPr indent="-457200">
              <a:buFont typeface="Arial"/>
              <a:buAutoNum type="arabicPeriod"/>
            </a:pPr>
            <a:r>
              <a:rPr lang="hr-HR" sz="2000" dirty="0">
                <a:latin typeface="Arima Madurai" panose="020B0604020202020204" charset="0"/>
                <a:cs typeface="Arima Madurai" panose="020B0604020202020204" charset="0"/>
              </a:rPr>
              <a:t>Bihevioralni eksperiment</a:t>
            </a:r>
          </a:p>
          <a:p>
            <a:pPr indent="-457200">
              <a:buFont typeface="Arial"/>
              <a:buAutoNum type="arabicPeriod"/>
            </a:pPr>
            <a:r>
              <a:rPr lang="hr-HR" sz="2000" dirty="0">
                <a:latin typeface="Arima Madurai" panose="020B0604020202020204" charset="0"/>
                <a:cs typeface="Arima Madurai" panose="020B0604020202020204" charset="0"/>
              </a:rPr>
              <a:t>Kognitivni kontinuum</a:t>
            </a:r>
          </a:p>
          <a:p>
            <a:pPr indent="-457200">
              <a:buFont typeface="Arial"/>
              <a:buAutoNum type="arabicPeriod"/>
            </a:pPr>
            <a:r>
              <a:rPr lang="hr-HR" sz="2000" dirty="0">
                <a:latin typeface="Arima Madurai" panose="020B0604020202020204" charset="0"/>
                <a:cs typeface="Arima Madurai" panose="020B0604020202020204" charset="0"/>
              </a:rPr>
              <a:t>Racionalno-emocionalno igranje uloga</a:t>
            </a:r>
          </a:p>
          <a:p>
            <a:pPr indent="-457200">
              <a:buFont typeface="Arial"/>
              <a:buAutoNum type="arabicPeriod"/>
            </a:pPr>
            <a:r>
              <a:rPr lang="hr-HR" sz="2000" dirty="0">
                <a:latin typeface="Arima Madurai" panose="020B0604020202020204" charset="0"/>
                <a:cs typeface="Arima Madurai" panose="020B0604020202020204" charset="0"/>
              </a:rPr>
              <a:t>Korištenje drugih kao </a:t>
            </a:r>
            <a:r>
              <a:rPr lang="hr-HR" sz="2000" dirty="0" err="1">
                <a:latin typeface="Arima Madurai" panose="020B0604020202020204" charset="0"/>
                <a:cs typeface="Arima Madurai" panose="020B0604020202020204" charset="0"/>
              </a:rPr>
              <a:t>refereničnih</a:t>
            </a:r>
            <a:r>
              <a:rPr lang="hr-HR" sz="2000" dirty="0">
                <a:latin typeface="Arima Madurai" panose="020B0604020202020204" charset="0"/>
                <a:cs typeface="Arima Madurai" panose="020B0604020202020204" charset="0"/>
              </a:rPr>
              <a:t> točaka</a:t>
            </a:r>
          </a:p>
          <a:p>
            <a:pPr indent="-457200">
              <a:buFont typeface="Arial"/>
              <a:buAutoNum type="arabicPeriod"/>
            </a:pPr>
            <a:r>
              <a:rPr lang="hr-HR" sz="2000" dirty="0">
                <a:latin typeface="Arima Madurai" panose="020B0604020202020204" charset="0"/>
                <a:cs typeface="Arima Madurai" panose="020B0604020202020204" charset="0"/>
              </a:rPr>
              <a:t>Ponašanje „kao da”</a:t>
            </a:r>
          </a:p>
          <a:p>
            <a:pPr indent="-457200">
              <a:buFont typeface="Arial"/>
              <a:buAutoNum type="arabicPeriod"/>
            </a:pPr>
            <a:r>
              <a:rPr lang="hr-HR" sz="2000" dirty="0" err="1">
                <a:latin typeface="Arima Madurai" panose="020B0604020202020204" charset="0"/>
                <a:cs typeface="Arima Madurai" panose="020B0604020202020204" charset="0"/>
              </a:rPr>
              <a:t>Samootkrivanje</a:t>
            </a:r>
            <a:endParaRPr lang="hr-HR" sz="2000" dirty="0">
              <a:latin typeface="Arima Madurai" panose="020B0604020202020204" charset="0"/>
              <a:cs typeface="Arima Madurai" panose="020B0604020202020204" charset="0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4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8" name="Google Shape;408;p36"/>
          <p:cNvSpPr txBox="1">
            <a:spLocks noGrp="1"/>
          </p:cNvSpPr>
          <p:nvPr>
            <p:ph type="title"/>
          </p:nvPr>
        </p:nvSpPr>
        <p:spPr>
          <a:xfrm>
            <a:off x="713250" y="406720"/>
            <a:ext cx="7717500" cy="691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dirty="0"/>
              <a:t>Kognitivni kontinuum za modifikaciju vjerovanja</a:t>
            </a:r>
            <a:endParaRPr dirty="0"/>
          </a:p>
        </p:txBody>
      </p:sp>
      <p:sp>
        <p:nvSpPr>
          <p:cNvPr id="410" name="Google Shape;410;p36"/>
          <p:cNvSpPr txBox="1">
            <a:spLocks noGrp="1"/>
          </p:cNvSpPr>
          <p:nvPr>
            <p:ph type="subTitle" idx="3"/>
          </p:nvPr>
        </p:nvSpPr>
        <p:spPr>
          <a:xfrm>
            <a:off x="1353592" y="1982915"/>
            <a:ext cx="1264072" cy="322128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r>
              <a:rPr lang="hr-HR" sz="1400" dirty="0"/>
              <a:t>0% uspjeha</a:t>
            </a:r>
            <a:endParaRPr sz="1400" dirty="0"/>
          </a:p>
        </p:txBody>
      </p:sp>
      <p:grpSp>
        <p:nvGrpSpPr>
          <p:cNvPr id="412" name="Google Shape;412;p36"/>
          <p:cNvGrpSpPr/>
          <p:nvPr/>
        </p:nvGrpSpPr>
        <p:grpSpPr>
          <a:xfrm>
            <a:off x="7263213" y="2850776"/>
            <a:ext cx="1884599" cy="2296091"/>
            <a:chOff x="6592125" y="1363750"/>
            <a:chExt cx="2555687" cy="3783117"/>
          </a:xfrm>
        </p:grpSpPr>
        <p:sp>
          <p:nvSpPr>
            <p:cNvPr id="413" name="Google Shape;413;p36"/>
            <p:cNvSpPr/>
            <p:nvPr/>
          </p:nvSpPr>
          <p:spPr>
            <a:xfrm>
              <a:off x="6592125" y="1457325"/>
              <a:ext cx="2555687" cy="3689542"/>
            </a:xfrm>
            <a:custGeom>
              <a:avLst/>
              <a:gdLst/>
              <a:ahLst/>
              <a:cxnLst/>
              <a:rect l="l" t="t" r="r" b="b"/>
              <a:pathLst>
                <a:path w="90299" h="130361" extrusionOk="0">
                  <a:moveTo>
                    <a:pt x="44841" y="0"/>
                  </a:moveTo>
                  <a:cubicBezTo>
                    <a:pt x="44794" y="0"/>
                    <a:pt x="44746" y="0"/>
                    <a:pt x="44699" y="1"/>
                  </a:cubicBezTo>
                  <a:cubicBezTo>
                    <a:pt x="23884" y="67"/>
                    <a:pt x="17246" y="8940"/>
                    <a:pt x="14878" y="15345"/>
                  </a:cubicBezTo>
                  <a:cubicBezTo>
                    <a:pt x="12442" y="21716"/>
                    <a:pt x="9107" y="39129"/>
                    <a:pt x="9107" y="39129"/>
                  </a:cubicBezTo>
                  <a:lnTo>
                    <a:pt x="17279" y="39129"/>
                  </a:lnTo>
                  <a:cubicBezTo>
                    <a:pt x="17279" y="39129"/>
                    <a:pt x="16779" y="56141"/>
                    <a:pt x="17946" y="57475"/>
                  </a:cubicBezTo>
                  <a:cubicBezTo>
                    <a:pt x="18918" y="58595"/>
                    <a:pt x="22899" y="58764"/>
                    <a:pt x="26757" y="58764"/>
                  </a:cubicBezTo>
                  <a:cubicBezTo>
                    <a:pt x="28417" y="58764"/>
                    <a:pt x="30054" y="58732"/>
                    <a:pt x="31418" y="58732"/>
                  </a:cubicBezTo>
                  <a:cubicBezTo>
                    <a:pt x="33306" y="58732"/>
                    <a:pt x="34672" y="58792"/>
                    <a:pt x="34858" y="59076"/>
                  </a:cubicBezTo>
                  <a:cubicBezTo>
                    <a:pt x="35292" y="59777"/>
                    <a:pt x="37260" y="70318"/>
                    <a:pt x="31723" y="77823"/>
                  </a:cubicBezTo>
                  <a:cubicBezTo>
                    <a:pt x="28954" y="81592"/>
                    <a:pt x="18747" y="81459"/>
                    <a:pt x="11075" y="83961"/>
                  </a:cubicBezTo>
                  <a:cubicBezTo>
                    <a:pt x="0" y="87563"/>
                    <a:pt x="1902" y="125924"/>
                    <a:pt x="1902" y="130361"/>
                  </a:cubicBezTo>
                  <a:lnTo>
                    <a:pt x="89764" y="130227"/>
                  </a:lnTo>
                  <a:cubicBezTo>
                    <a:pt x="89764" y="130227"/>
                    <a:pt x="90298" y="92133"/>
                    <a:pt x="83593" y="86296"/>
                  </a:cubicBezTo>
                  <a:cubicBezTo>
                    <a:pt x="80424" y="83560"/>
                    <a:pt x="59109" y="84027"/>
                    <a:pt x="58675" y="74787"/>
                  </a:cubicBezTo>
                  <a:cubicBezTo>
                    <a:pt x="58275" y="67449"/>
                    <a:pt x="57541" y="60044"/>
                    <a:pt x="66114" y="51738"/>
                  </a:cubicBezTo>
                  <a:cubicBezTo>
                    <a:pt x="78902" y="39449"/>
                    <a:pt x="72939" y="0"/>
                    <a:pt x="44841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36"/>
            <p:cNvSpPr/>
            <p:nvPr/>
          </p:nvSpPr>
          <p:spPr>
            <a:xfrm>
              <a:off x="7143373" y="1363750"/>
              <a:ext cx="1754246" cy="1743802"/>
            </a:xfrm>
            <a:custGeom>
              <a:avLst/>
              <a:gdLst/>
              <a:ahLst/>
              <a:cxnLst/>
              <a:rect l="l" t="t" r="r" b="b"/>
              <a:pathLst>
                <a:path w="61982" h="61613" extrusionOk="0">
                  <a:moveTo>
                    <a:pt x="21579" y="1"/>
                  </a:moveTo>
                  <a:cubicBezTo>
                    <a:pt x="19306" y="1"/>
                    <a:pt x="17040" y="210"/>
                    <a:pt x="14814" y="625"/>
                  </a:cubicBezTo>
                  <a:cubicBezTo>
                    <a:pt x="0" y="3396"/>
                    <a:pt x="524" y="9333"/>
                    <a:pt x="1861" y="9333"/>
                  </a:cubicBezTo>
                  <a:cubicBezTo>
                    <a:pt x="1875" y="9333"/>
                    <a:pt x="1890" y="9333"/>
                    <a:pt x="1905" y="9331"/>
                  </a:cubicBezTo>
                  <a:lnTo>
                    <a:pt x="1905" y="9331"/>
                  </a:lnTo>
                  <a:cubicBezTo>
                    <a:pt x="1905" y="9331"/>
                    <a:pt x="1438" y="15169"/>
                    <a:pt x="4073" y="19939"/>
                  </a:cubicBezTo>
                  <a:cubicBezTo>
                    <a:pt x="8471" y="27790"/>
                    <a:pt x="23877" y="45822"/>
                    <a:pt x="26118" y="45822"/>
                  </a:cubicBezTo>
                  <a:cubicBezTo>
                    <a:pt x="26172" y="45822"/>
                    <a:pt x="26218" y="45812"/>
                    <a:pt x="26256" y="45791"/>
                  </a:cubicBezTo>
                  <a:cubicBezTo>
                    <a:pt x="27302" y="45193"/>
                    <a:pt x="30810" y="42858"/>
                    <a:pt x="33488" y="42858"/>
                  </a:cubicBezTo>
                  <a:cubicBezTo>
                    <a:pt x="34992" y="42858"/>
                    <a:pt x="36234" y="43595"/>
                    <a:pt x="36630" y="45791"/>
                  </a:cubicBezTo>
                  <a:cubicBezTo>
                    <a:pt x="37428" y="49926"/>
                    <a:pt x="36667" y="53817"/>
                    <a:pt x="32219" y="53817"/>
                  </a:cubicBezTo>
                  <a:cubicBezTo>
                    <a:pt x="31464" y="53817"/>
                    <a:pt x="30603" y="53705"/>
                    <a:pt x="29625" y="53463"/>
                  </a:cubicBezTo>
                  <a:lnTo>
                    <a:pt x="29625" y="53463"/>
                  </a:lnTo>
                  <a:cubicBezTo>
                    <a:pt x="29625" y="53463"/>
                    <a:pt x="36696" y="61612"/>
                    <a:pt x="40672" y="61612"/>
                  </a:cubicBezTo>
                  <a:cubicBezTo>
                    <a:pt x="40891" y="61612"/>
                    <a:pt x="41101" y="61587"/>
                    <a:pt x="41300" y="61535"/>
                  </a:cubicBezTo>
                  <a:cubicBezTo>
                    <a:pt x="45103" y="60568"/>
                    <a:pt x="61981" y="37685"/>
                    <a:pt x="54343" y="21039"/>
                  </a:cubicBezTo>
                  <a:cubicBezTo>
                    <a:pt x="47865" y="6890"/>
                    <a:pt x="34635" y="1"/>
                    <a:pt x="21579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36"/>
            <p:cNvSpPr/>
            <p:nvPr/>
          </p:nvSpPr>
          <p:spPr>
            <a:xfrm>
              <a:off x="7197289" y="2109321"/>
              <a:ext cx="306856" cy="314412"/>
            </a:xfrm>
            <a:custGeom>
              <a:avLst/>
              <a:gdLst/>
              <a:ahLst/>
              <a:cxnLst/>
              <a:rect l="l" t="t" r="r" b="b"/>
              <a:pathLst>
                <a:path w="10842" h="11109" extrusionOk="0">
                  <a:moveTo>
                    <a:pt x="0" y="0"/>
                  </a:moveTo>
                  <a:lnTo>
                    <a:pt x="0" y="11108"/>
                  </a:lnTo>
                  <a:lnTo>
                    <a:pt x="10841" y="76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6" name="Google Shape;416;p36"/>
            <p:cNvSpPr/>
            <p:nvPr/>
          </p:nvSpPr>
          <p:spPr>
            <a:xfrm>
              <a:off x="7197289" y="2109321"/>
              <a:ext cx="145418" cy="314412"/>
            </a:xfrm>
            <a:custGeom>
              <a:avLst/>
              <a:gdLst/>
              <a:ahLst/>
              <a:cxnLst/>
              <a:rect l="l" t="t" r="r" b="b"/>
              <a:pathLst>
                <a:path w="5138" h="11109" extrusionOk="0">
                  <a:moveTo>
                    <a:pt x="0" y="0"/>
                  </a:moveTo>
                  <a:lnTo>
                    <a:pt x="0" y="11108"/>
                  </a:lnTo>
                  <a:cubicBezTo>
                    <a:pt x="0" y="11108"/>
                    <a:pt x="3369" y="9307"/>
                    <a:pt x="4270" y="6472"/>
                  </a:cubicBezTo>
                  <a:cubicBezTo>
                    <a:pt x="5137" y="3636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7" name="Google Shape;417;p36"/>
            <p:cNvSpPr/>
            <p:nvPr/>
          </p:nvSpPr>
          <p:spPr>
            <a:xfrm rot="10800000">
              <a:off x="7100975" y="2769078"/>
              <a:ext cx="308752" cy="107804"/>
            </a:xfrm>
            <a:custGeom>
              <a:avLst/>
              <a:gdLst/>
              <a:ahLst/>
              <a:cxnLst/>
              <a:rect l="l" t="t" r="r" b="b"/>
              <a:pathLst>
                <a:path w="10909" h="3809" extrusionOk="0">
                  <a:moveTo>
                    <a:pt x="6038" y="0"/>
                  </a:moveTo>
                  <a:cubicBezTo>
                    <a:pt x="3006" y="0"/>
                    <a:pt x="1" y="2474"/>
                    <a:pt x="1" y="2474"/>
                  </a:cubicBezTo>
                  <a:cubicBezTo>
                    <a:pt x="1273" y="2033"/>
                    <a:pt x="2533" y="1862"/>
                    <a:pt x="3720" y="1862"/>
                  </a:cubicBezTo>
                  <a:cubicBezTo>
                    <a:pt x="7731" y="1862"/>
                    <a:pt x="10909" y="3809"/>
                    <a:pt x="10909" y="3809"/>
                  </a:cubicBezTo>
                  <a:cubicBezTo>
                    <a:pt x="9714" y="905"/>
                    <a:pt x="7871" y="0"/>
                    <a:pt x="6038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8" name="Google Shape;418;p36"/>
            <p:cNvSpPr/>
            <p:nvPr/>
          </p:nvSpPr>
          <p:spPr>
            <a:xfrm>
              <a:off x="7394586" y="1482337"/>
              <a:ext cx="1213809" cy="961408"/>
            </a:xfrm>
            <a:custGeom>
              <a:avLst/>
              <a:gdLst/>
              <a:ahLst/>
              <a:cxnLst/>
              <a:rect l="l" t="t" r="r" b="b"/>
              <a:pathLst>
                <a:path w="42887" h="33969" extrusionOk="0">
                  <a:moveTo>
                    <a:pt x="19443" y="1"/>
                  </a:moveTo>
                  <a:cubicBezTo>
                    <a:pt x="15525" y="1"/>
                    <a:pt x="12677" y="938"/>
                    <a:pt x="12677" y="938"/>
                  </a:cubicBezTo>
                  <a:cubicBezTo>
                    <a:pt x="3970" y="2806"/>
                    <a:pt x="1" y="18117"/>
                    <a:pt x="12877" y="23488"/>
                  </a:cubicBezTo>
                  <a:cubicBezTo>
                    <a:pt x="20315" y="26590"/>
                    <a:pt x="16112" y="33595"/>
                    <a:pt x="26720" y="33962"/>
                  </a:cubicBezTo>
                  <a:cubicBezTo>
                    <a:pt x="26853" y="33966"/>
                    <a:pt x="26985" y="33969"/>
                    <a:pt x="27116" y="33969"/>
                  </a:cubicBezTo>
                  <a:cubicBezTo>
                    <a:pt x="37370" y="33969"/>
                    <a:pt x="42886" y="19921"/>
                    <a:pt x="36760" y="9711"/>
                  </a:cubicBezTo>
                  <a:cubicBezTo>
                    <a:pt x="31953" y="1705"/>
                    <a:pt x="24726" y="1"/>
                    <a:pt x="19443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19" name="Google Shape;419;p36"/>
          <p:cNvGrpSpPr/>
          <p:nvPr/>
        </p:nvGrpSpPr>
        <p:grpSpPr>
          <a:xfrm flipH="1">
            <a:off x="8391" y="3173506"/>
            <a:ext cx="1884599" cy="1973362"/>
            <a:chOff x="4417500" y="2980725"/>
            <a:chExt cx="2159050" cy="2469475"/>
          </a:xfrm>
        </p:grpSpPr>
        <p:sp>
          <p:nvSpPr>
            <p:cNvPr id="420" name="Google Shape;420;p36"/>
            <p:cNvSpPr/>
            <p:nvPr/>
          </p:nvSpPr>
          <p:spPr>
            <a:xfrm>
              <a:off x="4417500" y="3019250"/>
              <a:ext cx="2159050" cy="2430950"/>
            </a:xfrm>
            <a:custGeom>
              <a:avLst/>
              <a:gdLst/>
              <a:ahLst/>
              <a:cxnLst/>
              <a:rect l="l" t="t" r="r" b="b"/>
              <a:pathLst>
                <a:path w="86362" h="97238" extrusionOk="0">
                  <a:moveTo>
                    <a:pt x="42936" y="1"/>
                  </a:moveTo>
                  <a:cubicBezTo>
                    <a:pt x="42890" y="1"/>
                    <a:pt x="42844" y="1"/>
                    <a:pt x="42797" y="1"/>
                  </a:cubicBezTo>
                  <a:cubicBezTo>
                    <a:pt x="21983" y="68"/>
                    <a:pt x="15344" y="8974"/>
                    <a:pt x="12976" y="15346"/>
                  </a:cubicBezTo>
                  <a:cubicBezTo>
                    <a:pt x="10541" y="21717"/>
                    <a:pt x="7205" y="39163"/>
                    <a:pt x="7205" y="39163"/>
                  </a:cubicBezTo>
                  <a:lnTo>
                    <a:pt x="15378" y="39163"/>
                  </a:lnTo>
                  <a:cubicBezTo>
                    <a:pt x="15378" y="39163"/>
                    <a:pt x="14877" y="56175"/>
                    <a:pt x="16045" y="57509"/>
                  </a:cubicBezTo>
                  <a:cubicBezTo>
                    <a:pt x="17017" y="58613"/>
                    <a:pt x="20998" y="58781"/>
                    <a:pt x="24856" y="58781"/>
                  </a:cubicBezTo>
                  <a:cubicBezTo>
                    <a:pt x="26548" y="58781"/>
                    <a:pt x="28217" y="58749"/>
                    <a:pt x="29597" y="58749"/>
                  </a:cubicBezTo>
                  <a:cubicBezTo>
                    <a:pt x="31443" y="58749"/>
                    <a:pt x="32774" y="58806"/>
                    <a:pt x="32957" y="59077"/>
                  </a:cubicBezTo>
                  <a:cubicBezTo>
                    <a:pt x="33540" y="60015"/>
                    <a:pt x="41877" y="77909"/>
                    <a:pt x="14197" y="77909"/>
                  </a:cubicBezTo>
                  <a:cubicBezTo>
                    <a:pt x="13346" y="77909"/>
                    <a:pt x="12462" y="77892"/>
                    <a:pt x="11542" y="77857"/>
                  </a:cubicBezTo>
                  <a:cubicBezTo>
                    <a:pt x="11422" y="77853"/>
                    <a:pt x="11304" y="77851"/>
                    <a:pt x="11187" y="77851"/>
                  </a:cubicBezTo>
                  <a:cubicBezTo>
                    <a:pt x="1433" y="77851"/>
                    <a:pt x="0" y="92788"/>
                    <a:pt x="0" y="97238"/>
                  </a:cubicBezTo>
                  <a:lnTo>
                    <a:pt x="85661" y="97238"/>
                  </a:lnTo>
                  <a:cubicBezTo>
                    <a:pt x="85661" y="97238"/>
                    <a:pt x="86362" y="84528"/>
                    <a:pt x="79657" y="78691"/>
                  </a:cubicBezTo>
                  <a:cubicBezTo>
                    <a:pt x="76488" y="75922"/>
                    <a:pt x="58008" y="77690"/>
                    <a:pt x="56741" y="74822"/>
                  </a:cubicBezTo>
                  <a:cubicBezTo>
                    <a:pt x="53839" y="68050"/>
                    <a:pt x="53805" y="59511"/>
                    <a:pt x="62145" y="51004"/>
                  </a:cubicBezTo>
                  <a:cubicBezTo>
                    <a:pt x="72335" y="40647"/>
                    <a:pt x="71022" y="1"/>
                    <a:pt x="42936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1" name="Google Shape;421;p36"/>
            <p:cNvSpPr/>
            <p:nvPr/>
          </p:nvSpPr>
          <p:spPr>
            <a:xfrm>
              <a:off x="4907850" y="2980725"/>
              <a:ext cx="1355150" cy="2370975"/>
            </a:xfrm>
            <a:custGeom>
              <a:avLst/>
              <a:gdLst/>
              <a:ahLst/>
              <a:cxnLst/>
              <a:rect l="l" t="t" r="r" b="b"/>
              <a:pathLst>
                <a:path w="54206" h="94839" extrusionOk="0">
                  <a:moveTo>
                    <a:pt x="19119" y="1"/>
                  </a:moveTo>
                  <a:cubicBezTo>
                    <a:pt x="5545" y="1"/>
                    <a:pt x="0" y="7847"/>
                    <a:pt x="0" y="7847"/>
                  </a:cubicBezTo>
                  <a:cubicBezTo>
                    <a:pt x="0" y="7847"/>
                    <a:pt x="1501" y="14552"/>
                    <a:pt x="4704" y="20523"/>
                  </a:cubicBezTo>
                  <a:cubicBezTo>
                    <a:pt x="10107" y="30663"/>
                    <a:pt x="17246" y="30263"/>
                    <a:pt x="21949" y="41938"/>
                  </a:cubicBezTo>
                  <a:cubicBezTo>
                    <a:pt x="22349" y="42926"/>
                    <a:pt x="23007" y="43279"/>
                    <a:pt x="23806" y="43279"/>
                  </a:cubicBezTo>
                  <a:cubicBezTo>
                    <a:pt x="25818" y="43279"/>
                    <a:pt x="28721" y="41034"/>
                    <a:pt x="30617" y="41034"/>
                  </a:cubicBezTo>
                  <a:cubicBezTo>
                    <a:pt x="31550" y="41034"/>
                    <a:pt x="32239" y="41579"/>
                    <a:pt x="32457" y="43205"/>
                  </a:cubicBezTo>
                  <a:cubicBezTo>
                    <a:pt x="33147" y="48317"/>
                    <a:pt x="31664" y="55213"/>
                    <a:pt x="26850" y="55213"/>
                  </a:cubicBezTo>
                  <a:cubicBezTo>
                    <a:pt x="25853" y="55213"/>
                    <a:pt x="24711" y="54917"/>
                    <a:pt x="23417" y="54247"/>
                  </a:cubicBezTo>
                  <a:cubicBezTo>
                    <a:pt x="23417" y="54247"/>
                    <a:pt x="23384" y="55214"/>
                    <a:pt x="23283" y="56815"/>
                  </a:cubicBezTo>
                  <a:cubicBezTo>
                    <a:pt x="22883" y="61585"/>
                    <a:pt x="21415" y="71626"/>
                    <a:pt x="15778" y="76629"/>
                  </a:cubicBezTo>
                  <a:cubicBezTo>
                    <a:pt x="8273" y="83334"/>
                    <a:pt x="10875" y="93742"/>
                    <a:pt x="10875" y="93742"/>
                  </a:cubicBezTo>
                  <a:cubicBezTo>
                    <a:pt x="15620" y="94500"/>
                    <a:pt x="19797" y="94839"/>
                    <a:pt x="23473" y="94839"/>
                  </a:cubicBezTo>
                  <a:cubicBezTo>
                    <a:pt x="48095" y="94839"/>
                    <a:pt x="50248" y="79634"/>
                    <a:pt x="50103" y="73394"/>
                  </a:cubicBezTo>
                  <a:cubicBezTo>
                    <a:pt x="51604" y="63153"/>
                    <a:pt x="50736" y="42105"/>
                    <a:pt x="51137" y="37535"/>
                  </a:cubicBezTo>
                  <a:cubicBezTo>
                    <a:pt x="51604" y="31831"/>
                    <a:pt x="54206" y="8514"/>
                    <a:pt x="31523" y="1909"/>
                  </a:cubicBezTo>
                  <a:cubicBezTo>
                    <a:pt x="26804" y="542"/>
                    <a:pt x="22685" y="1"/>
                    <a:pt x="1911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2" name="Google Shape;422;p36"/>
            <p:cNvSpPr/>
            <p:nvPr/>
          </p:nvSpPr>
          <p:spPr>
            <a:xfrm>
              <a:off x="4907850" y="3556325"/>
              <a:ext cx="271050" cy="276875"/>
            </a:xfrm>
            <a:custGeom>
              <a:avLst/>
              <a:gdLst/>
              <a:ahLst/>
              <a:cxnLst/>
              <a:rect l="l" t="t" r="r" b="b"/>
              <a:pathLst>
                <a:path w="10842" h="11075" extrusionOk="0">
                  <a:moveTo>
                    <a:pt x="0" y="0"/>
                  </a:moveTo>
                  <a:lnTo>
                    <a:pt x="0" y="11075"/>
                  </a:lnTo>
                  <a:lnTo>
                    <a:pt x="10841" y="763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3" name="Google Shape;423;p36"/>
            <p:cNvSpPr/>
            <p:nvPr/>
          </p:nvSpPr>
          <p:spPr>
            <a:xfrm>
              <a:off x="4833625" y="4179275"/>
              <a:ext cx="278550" cy="89850"/>
            </a:xfrm>
            <a:custGeom>
              <a:avLst/>
              <a:gdLst/>
              <a:ahLst/>
              <a:cxnLst/>
              <a:rect l="l" t="t" r="r" b="b"/>
              <a:pathLst>
                <a:path w="11142" h="3594" extrusionOk="0">
                  <a:moveTo>
                    <a:pt x="11142" y="0"/>
                  </a:moveTo>
                  <a:cubicBezTo>
                    <a:pt x="11141" y="0"/>
                    <a:pt x="8656" y="1576"/>
                    <a:pt x="5103" y="1576"/>
                  </a:cubicBezTo>
                  <a:cubicBezTo>
                    <a:pt x="3564" y="1576"/>
                    <a:pt x="1825" y="1280"/>
                    <a:pt x="0" y="434"/>
                  </a:cubicBezTo>
                  <a:lnTo>
                    <a:pt x="0" y="434"/>
                  </a:lnTo>
                  <a:cubicBezTo>
                    <a:pt x="0" y="456"/>
                    <a:pt x="2718" y="3593"/>
                    <a:pt x="5932" y="3593"/>
                  </a:cubicBezTo>
                  <a:cubicBezTo>
                    <a:pt x="7639" y="3593"/>
                    <a:pt x="9487" y="2708"/>
                    <a:pt x="11142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4" name="Google Shape;424;p36"/>
            <p:cNvSpPr/>
            <p:nvPr/>
          </p:nvSpPr>
          <p:spPr>
            <a:xfrm>
              <a:off x="5024600" y="3075000"/>
              <a:ext cx="1072150" cy="849275"/>
            </a:xfrm>
            <a:custGeom>
              <a:avLst/>
              <a:gdLst/>
              <a:ahLst/>
              <a:cxnLst/>
              <a:rect l="l" t="t" r="r" b="b"/>
              <a:pathLst>
                <a:path w="42886" h="33971" extrusionOk="0">
                  <a:moveTo>
                    <a:pt x="19459" y="0"/>
                  </a:moveTo>
                  <a:cubicBezTo>
                    <a:pt x="15533" y="0"/>
                    <a:pt x="12676" y="940"/>
                    <a:pt x="12676" y="940"/>
                  </a:cubicBezTo>
                  <a:cubicBezTo>
                    <a:pt x="3936" y="2875"/>
                    <a:pt x="0" y="18153"/>
                    <a:pt x="12876" y="23490"/>
                  </a:cubicBezTo>
                  <a:cubicBezTo>
                    <a:pt x="20281" y="26592"/>
                    <a:pt x="16112" y="33597"/>
                    <a:pt x="26719" y="33964"/>
                  </a:cubicBezTo>
                  <a:cubicBezTo>
                    <a:pt x="26852" y="33969"/>
                    <a:pt x="26984" y="33971"/>
                    <a:pt x="27115" y="33971"/>
                  </a:cubicBezTo>
                  <a:cubicBezTo>
                    <a:pt x="37370" y="33971"/>
                    <a:pt x="42886" y="19923"/>
                    <a:pt x="36760" y="9680"/>
                  </a:cubicBezTo>
                  <a:cubicBezTo>
                    <a:pt x="31957" y="1701"/>
                    <a:pt x="24740" y="0"/>
                    <a:pt x="1945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5" name="Google Shape;425;p36"/>
            <p:cNvSpPr/>
            <p:nvPr/>
          </p:nvSpPr>
          <p:spPr>
            <a:xfrm>
              <a:off x="4907850" y="3556325"/>
              <a:ext cx="127600" cy="276875"/>
            </a:xfrm>
            <a:custGeom>
              <a:avLst/>
              <a:gdLst/>
              <a:ahLst/>
              <a:cxnLst/>
              <a:rect l="l" t="t" r="r" b="b"/>
              <a:pathLst>
                <a:path w="5104" h="11075" extrusionOk="0">
                  <a:moveTo>
                    <a:pt x="0" y="0"/>
                  </a:moveTo>
                  <a:lnTo>
                    <a:pt x="0" y="11075"/>
                  </a:lnTo>
                  <a:cubicBezTo>
                    <a:pt x="0" y="11075"/>
                    <a:pt x="3369" y="9307"/>
                    <a:pt x="4237" y="6438"/>
                  </a:cubicBezTo>
                  <a:cubicBezTo>
                    <a:pt x="5104" y="3603"/>
                    <a:pt x="0" y="0"/>
                    <a:pt x="0" y="0"/>
                  </a:cubicBezTo>
                  <a:close/>
                </a:path>
              </a:pathLst>
            </a:custGeom>
            <a:solidFill>
              <a:schemeClr val="dk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26" name="Google Shape;426;p36"/>
          <p:cNvGrpSpPr/>
          <p:nvPr/>
        </p:nvGrpSpPr>
        <p:grpSpPr>
          <a:xfrm>
            <a:off x="8081239" y="3016277"/>
            <a:ext cx="463289" cy="376027"/>
            <a:chOff x="1067850" y="1283700"/>
            <a:chExt cx="436475" cy="430425"/>
          </a:xfrm>
        </p:grpSpPr>
        <p:sp>
          <p:nvSpPr>
            <p:cNvPr id="427" name="Google Shape;427;p36"/>
            <p:cNvSpPr/>
            <p:nvPr/>
          </p:nvSpPr>
          <p:spPr>
            <a:xfrm>
              <a:off x="1089100" y="1444975"/>
              <a:ext cx="254200" cy="253350"/>
            </a:xfrm>
            <a:custGeom>
              <a:avLst/>
              <a:gdLst/>
              <a:ahLst/>
              <a:cxnLst/>
              <a:rect l="l" t="t" r="r" b="b"/>
              <a:pathLst>
                <a:path w="10168" h="10134" extrusionOk="0">
                  <a:moveTo>
                    <a:pt x="2215" y="0"/>
                  </a:moveTo>
                  <a:cubicBezTo>
                    <a:pt x="2144" y="0"/>
                    <a:pt x="2073" y="30"/>
                    <a:pt x="2024" y="82"/>
                  </a:cubicBezTo>
                  <a:lnTo>
                    <a:pt x="105" y="1997"/>
                  </a:lnTo>
                  <a:cubicBezTo>
                    <a:pt x="22" y="2081"/>
                    <a:pt x="0" y="2212"/>
                    <a:pt x="60" y="2317"/>
                  </a:cubicBezTo>
                  <a:cubicBezTo>
                    <a:pt x="934" y="3969"/>
                    <a:pt x="2045" y="5471"/>
                    <a:pt x="3369" y="6794"/>
                  </a:cubicBezTo>
                  <a:cubicBezTo>
                    <a:pt x="4690" y="8115"/>
                    <a:pt x="6197" y="9229"/>
                    <a:pt x="7843" y="10104"/>
                  </a:cubicBezTo>
                  <a:cubicBezTo>
                    <a:pt x="7884" y="10122"/>
                    <a:pt x="7929" y="10133"/>
                    <a:pt x="7972" y="10133"/>
                  </a:cubicBezTo>
                  <a:cubicBezTo>
                    <a:pt x="8042" y="10133"/>
                    <a:pt x="8112" y="10106"/>
                    <a:pt x="8163" y="10053"/>
                  </a:cubicBezTo>
                  <a:lnTo>
                    <a:pt x="10082" y="8134"/>
                  </a:lnTo>
                  <a:cubicBezTo>
                    <a:pt x="10141" y="8075"/>
                    <a:pt x="10168" y="7986"/>
                    <a:pt x="10154" y="7903"/>
                  </a:cubicBezTo>
                  <a:cubicBezTo>
                    <a:pt x="10141" y="7819"/>
                    <a:pt x="10092" y="7744"/>
                    <a:pt x="10014" y="7704"/>
                  </a:cubicBezTo>
                  <a:cubicBezTo>
                    <a:pt x="8414" y="6854"/>
                    <a:pt x="6950" y="5775"/>
                    <a:pt x="5664" y="4494"/>
                  </a:cubicBezTo>
                  <a:cubicBezTo>
                    <a:pt x="4383" y="3211"/>
                    <a:pt x="3302" y="1750"/>
                    <a:pt x="2454" y="143"/>
                  </a:cubicBezTo>
                  <a:cubicBezTo>
                    <a:pt x="2414" y="68"/>
                    <a:pt x="2338" y="17"/>
                    <a:pt x="2255" y="4"/>
                  </a:cubicBezTo>
                  <a:cubicBezTo>
                    <a:pt x="2242" y="1"/>
                    <a:pt x="2228" y="0"/>
                    <a:pt x="2215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8" name="Google Shape;428;p36"/>
            <p:cNvSpPr/>
            <p:nvPr/>
          </p:nvSpPr>
          <p:spPr>
            <a:xfrm>
              <a:off x="1067850" y="1406600"/>
              <a:ext cx="122425" cy="115750"/>
            </a:xfrm>
            <a:custGeom>
              <a:avLst/>
              <a:gdLst/>
              <a:ahLst/>
              <a:cxnLst/>
              <a:rect l="l" t="t" r="r" b="b"/>
              <a:pathLst>
                <a:path w="4897" h="4630" extrusionOk="0">
                  <a:moveTo>
                    <a:pt x="1526" y="1"/>
                  </a:moveTo>
                  <a:cubicBezTo>
                    <a:pt x="1457" y="1"/>
                    <a:pt x="1388" y="26"/>
                    <a:pt x="1337" y="78"/>
                  </a:cubicBezTo>
                  <a:lnTo>
                    <a:pt x="953" y="462"/>
                  </a:lnTo>
                  <a:cubicBezTo>
                    <a:pt x="0" y="1415"/>
                    <a:pt x="0" y="2964"/>
                    <a:pt x="953" y="3917"/>
                  </a:cubicBezTo>
                  <a:cubicBezTo>
                    <a:pt x="1432" y="4393"/>
                    <a:pt x="2053" y="4630"/>
                    <a:pt x="2677" y="4630"/>
                  </a:cubicBezTo>
                  <a:cubicBezTo>
                    <a:pt x="3304" y="4630"/>
                    <a:pt x="3928" y="4390"/>
                    <a:pt x="4405" y="3917"/>
                  </a:cubicBezTo>
                  <a:lnTo>
                    <a:pt x="4787" y="3532"/>
                  </a:lnTo>
                  <a:cubicBezTo>
                    <a:pt x="4897" y="3425"/>
                    <a:pt x="4897" y="3252"/>
                    <a:pt x="4789" y="3150"/>
                  </a:cubicBezTo>
                  <a:lnTo>
                    <a:pt x="1719" y="78"/>
                  </a:lnTo>
                  <a:cubicBezTo>
                    <a:pt x="1666" y="26"/>
                    <a:pt x="1596" y="1"/>
                    <a:pt x="1526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9" name="Google Shape;429;p36"/>
            <p:cNvSpPr/>
            <p:nvPr/>
          </p:nvSpPr>
          <p:spPr>
            <a:xfrm>
              <a:off x="1102625" y="1392200"/>
              <a:ext cx="101975" cy="101375"/>
            </a:xfrm>
            <a:custGeom>
              <a:avLst/>
              <a:gdLst/>
              <a:ahLst/>
              <a:cxnLst/>
              <a:rect l="l" t="t" r="r" b="b"/>
              <a:pathLst>
                <a:path w="4079" h="4055" extrusionOk="0">
                  <a:moveTo>
                    <a:pt x="1099" y="1"/>
                  </a:moveTo>
                  <a:cubicBezTo>
                    <a:pt x="1051" y="1"/>
                    <a:pt x="1002" y="14"/>
                    <a:pt x="958" y="40"/>
                  </a:cubicBezTo>
                  <a:lnTo>
                    <a:pt x="0" y="613"/>
                  </a:lnTo>
                  <a:lnTo>
                    <a:pt x="3439" y="4054"/>
                  </a:lnTo>
                  <a:lnTo>
                    <a:pt x="4014" y="3097"/>
                  </a:lnTo>
                  <a:cubicBezTo>
                    <a:pt x="4079" y="2989"/>
                    <a:pt x="4063" y="2854"/>
                    <a:pt x="3974" y="2763"/>
                  </a:cubicBezTo>
                  <a:lnTo>
                    <a:pt x="1289" y="80"/>
                  </a:lnTo>
                  <a:cubicBezTo>
                    <a:pt x="1238" y="28"/>
                    <a:pt x="1169" y="1"/>
                    <a:pt x="1099" y="1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0" name="Google Shape;430;p36"/>
            <p:cNvSpPr/>
            <p:nvPr/>
          </p:nvSpPr>
          <p:spPr>
            <a:xfrm>
              <a:off x="1259750" y="1598400"/>
              <a:ext cx="122375" cy="115725"/>
            </a:xfrm>
            <a:custGeom>
              <a:avLst/>
              <a:gdLst/>
              <a:ahLst/>
              <a:cxnLst/>
              <a:rect l="l" t="t" r="r" b="b"/>
              <a:pathLst>
                <a:path w="4895" h="4629" extrusionOk="0">
                  <a:moveTo>
                    <a:pt x="1526" y="0"/>
                  </a:moveTo>
                  <a:cubicBezTo>
                    <a:pt x="1456" y="0"/>
                    <a:pt x="1387" y="26"/>
                    <a:pt x="1335" y="79"/>
                  </a:cubicBezTo>
                  <a:lnTo>
                    <a:pt x="953" y="461"/>
                  </a:lnTo>
                  <a:cubicBezTo>
                    <a:pt x="0" y="1413"/>
                    <a:pt x="0" y="2963"/>
                    <a:pt x="953" y="3916"/>
                  </a:cubicBezTo>
                  <a:cubicBezTo>
                    <a:pt x="1429" y="4392"/>
                    <a:pt x="2050" y="4628"/>
                    <a:pt x="2677" y="4628"/>
                  </a:cubicBezTo>
                  <a:cubicBezTo>
                    <a:pt x="3301" y="4628"/>
                    <a:pt x="3928" y="4389"/>
                    <a:pt x="4402" y="3916"/>
                  </a:cubicBezTo>
                  <a:lnTo>
                    <a:pt x="4784" y="3531"/>
                  </a:lnTo>
                  <a:cubicBezTo>
                    <a:pt x="4894" y="3429"/>
                    <a:pt x="4894" y="3256"/>
                    <a:pt x="4789" y="3149"/>
                  </a:cubicBezTo>
                  <a:lnTo>
                    <a:pt x="1719" y="79"/>
                  </a:lnTo>
                  <a:cubicBezTo>
                    <a:pt x="1666" y="26"/>
                    <a:pt x="1596" y="0"/>
                    <a:pt x="1526" y="0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1" name="Google Shape;431;p36"/>
            <p:cNvSpPr/>
            <p:nvPr/>
          </p:nvSpPr>
          <p:spPr>
            <a:xfrm>
              <a:off x="1294450" y="1583975"/>
              <a:ext cx="102000" cy="101350"/>
            </a:xfrm>
            <a:custGeom>
              <a:avLst/>
              <a:gdLst/>
              <a:ahLst/>
              <a:cxnLst/>
              <a:rect l="l" t="t" r="r" b="b"/>
              <a:pathLst>
                <a:path w="4080" h="4054" extrusionOk="0">
                  <a:moveTo>
                    <a:pt x="1100" y="0"/>
                  </a:moveTo>
                  <a:cubicBezTo>
                    <a:pt x="1052" y="0"/>
                    <a:pt x="1002" y="13"/>
                    <a:pt x="958" y="40"/>
                  </a:cubicBezTo>
                  <a:lnTo>
                    <a:pt x="0" y="616"/>
                  </a:lnTo>
                  <a:lnTo>
                    <a:pt x="3442" y="4054"/>
                  </a:lnTo>
                  <a:lnTo>
                    <a:pt x="4017" y="3096"/>
                  </a:lnTo>
                  <a:cubicBezTo>
                    <a:pt x="4079" y="2989"/>
                    <a:pt x="4063" y="2854"/>
                    <a:pt x="3977" y="2763"/>
                  </a:cubicBezTo>
                  <a:lnTo>
                    <a:pt x="1292" y="80"/>
                  </a:lnTo>
                  <a:cubicBezTo>
                    <a:pt x="1241" y="28"/>
                    <a:pt x="1171" y="0"/>
                    <a:pt x="1100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2" name="Google Shape;432;p36"/>
            <p:cNvSpPr/>
            <p:nvPr/>
          </p:nvSpPr>
          <p:spPr>
            <a:xfrm>
              <a:off x="1238425" y="1283700"/>
              <a:ext cx="265900" cy="257700"/>
            </a:xfrm>
            <a:custGeom>
              <a:avLst/>
              <a:gdLst/>
              <a:ahLst/>
              <a:cxnLst/>
              <a:rect l="l" t="t" r="r" b="b"/>
              <a:pathLst>
                <a:path w="10636" h="10308" extrusionOk="0">
                  <a:moveTo>
                    <a:pt x="5484" y="0"/>
                  </a:moveTo>
                  <a:cubicBezTo>
                    <a:pt x="2642" y="0"/>
                    <a:pt x="329" y="2314"/>
                    <a:pt x="329" y="5155"/>
                  </a:cubicBezTo>
                  <a:cubicBezTo>
                    <a:pt x="329" y="6054"/>
                    <a:pt x="560" y="6936"/>
                    <a:pt x="1004" y="7708"/>
                  </a:cubicBezTo>
                  <a:lnTo>
                    <a:pt x="76" y="9931"/>
                  </a:lnTo>
                  <a:cubicBezTo>
                    <a:pt x="1" y="10115"/>
                    <a:pt x="147" y="10308"/>
                    <a:pt x="328" y="10308"/>
                  </a:cubicBezTo>
                  <a:cubicBezTo>
                    <a:pt x="355" y="10308"/>
                    <a:pt x="384" y="10303"/>
                    <a:pt x="412" y="10294"/>
                  </a:cubicBezTo>
                  <a:lnTo>
                    <a:pt x="2739" y="9516"/>
                  </a:lnTo>
                  <a:cubicBezTo>
                    <a:pt x="3560" y="10036"/>
                    <a:pt x="4504" y="10307"/>
                    <a:pt x="5481" y="10307"/>
                  </a:cubicBezTo>
                  <a:cubicBezTo>
                    <a:pt x="8322" y="10307"/>
                    <a:pt x="10636" y="7993"/>
                    <a:pt x="10636" y="5152"/>
                  </a:cubicBezTo>
                  <a:cubicBezTo>
                    <a:pt x="10636" y="2311"/>
                    <a:pt x="8325" y="0"/>
                    <a:pt x="5484" y="0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3" name="Google Shape;433;p36"/>
            <p:cNvSpPr/>
            <p:nvPr/>
          </p:nvSpPr>
          <p:spPr>
            <a:xfrm>
              <a:off x="1273800" y="1310800"/>
              <a:ext cx="203500" cy="203500"/>
            </a:xfrm>
            <a:custGeom>
              <a:avLst/>
              <a:gdLst/>
              <a:ahLst/>
              <a:cxnLst/>
              <a:rect l="l" t="t" r="r" b="b"/>
              <a:pathLst>
                <a:path w="8140" h="8140" extrusionOk="0">
                  <a:moveTo>
                    <a:pt x="4069" y="0"/>
                  </a:moveTo>
                  <a:cubicBezTo>
                    <a:pt x="1825" y="0"/>
                    <a:pt x="0" y="1824"/>
                    <a:pt x="0" y="4068"/>
                  </a:cubicBezTo>
                  <a:cubicBezTo>
                    <a:pt x="0" y="6312"/>
                    <a:pt x="1825" y="8139"/>
                    <a:pt x="4069" y="8139"/>
                  </a:cubicBezTo>
                  <a:cubicBezTo>
                    <a:pt x="6312" y="8139"/>
                    <a:pt x="8139" y="6312"/>
                    <a:pt x="8139" y="4068"/>
                  </a:cubicBezTo>
                  <a:cubicBezTo>
                    <a:pt x="8139" y="1824"/>
                    <a:pt x="6312" y="0"/>
                    <a:pt x="4069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4" name="Google Shape;434;p36"/>
            <p:cNvSpPr/>
            <p:nvPr/>
          </p:nvSpPr>
          <p:spPr>
            <a:xfrm>
              <a:off x="1341475" y="1337825"/>
              <a:ext cx="67950" cy="149300"/>
            </a:xfrm>
            <a:custGeom>
              <a:avLst/>
              <a:gdLst/>
              <a:ahLst/>
              <a:cxnLst/>
              <a:rect l="l" t="t" r="r" b="b"/>
              <a:pathLst>
                <a:path w="2718" h="5972" extrusionOk="0">
                  <a:moveTo>
                    <a:pt x="1362" y="4346"/>
                  </a:moveTo>
                  <a:cubicBezTo>
                    <a:pt x="1803" y="4346"/>
                    <a:pt x="2177" y="4594"/>
                    <a:pt x="2177" y="4887"/>
                  </a:cubicBezTo>
                  <a:cubicBezTo>
                    <a:pt x="2174" y="5180"/>
                    <a:pt x="1803" y="5430"/>
                    <a:pt x="1362" y="5430"/>
                  </a:cubicBezTo>
                  <a:cubicBezTo>
                    <a:pt x="920" y="5430"/>
                    <a:pt x="549" y="5180"/>
                    <a:pt x="549" y="4887"/>
                  </a:cubicBezTo>
                  <a:cubicBezTo>
                    <a:pt x="549" y="4596"/>
                    <a:pt x="920" y="4346"/>
                    <a:pt x="1362" y="4346"/>
                  </a:cubicBezTo>
                  <a:close/>
                  <a:moveTo>
                    <a:pt x="1359" y="1"/>
                  </a:moveTo>
                  <a:cubicBezTo>
                    <a:pt x="1208" y="1"/>
                    <a:pt x="1087" y="122"/>
                    <a:pt x="1087" y="273"/>
                  </a:cubicBezTo>
                  <a:lnTo>
                    <a:pt x="1087" y="3821"/>
                  </a:lnTo>
                  <a:cubicBezTo>
                    <a:pt x="468" y="3921"/>
                    <a:pt x="0" y="4359"/>
                    <a:pt x="0" y="4884"/>
                  </a:cubicBezTo>
                  <a:cubicBezTo>
                    <a:pt x="0" y="5481"/>
                    <a:pt x="608" y="5971"/>
                    <a:pt x="1356" y="5971"/>
                  </a:cubicBezTo>
                  <a:cubicBezTo>
                    <a:pt x="2101" y="5971"/>
                    <a:pt x="2709" y="5481"/>
                    <a:pt x="2709" y="4884"/>
                  </a:cubicBezTo>
                  <a:cubicBezTo>
                    <a:pt x="2718" y="4362"/>
                    <a:pt x="2249" y="3926"/>
                    <a:pt x="1631" y="3824"/>
                  </a:cubicBezTo>
                  <a:lnTo>
                    <a:pt x="1631" y="2177"/>
                  </a:lnTo>
                  <a:lnTo>
                    <a:pt x="1902" y="2177"/>
                  </a:lnTo>
                  <a:cubicBezTo>
                    <a:pt x="2056" y="2177"/>
                    <a:pt x="2177" y="2056"/>
                    <a:pt x="2177" y="1903"/>
                  </a:cubicBezTo>
                  <a:cubicBezTo>
                    <a:pt x="2177" y="1752"/>
                    <a:pt x="2056" y="1631"/>
                    <a:pt x="1902" y="1631"/>
                  </a:cubicBezTo>
                  <a:lnTo>
                    <a:pt x="1631" y="1631"/>
                  </a:lnTo>
                  <a:lnTo>
                    <a:pt x="1631" y="1360"/>
                  </a:lnTo>
                  <a:lnTo>
                    <a:pt x="2171" y="1360"/>
                  </a:lnTo>
                  <a:cubicBezTo>
                    <a:pt x="2325" y="1360"/>
                    <a:pt x="2446" y="1238"/>
                    <a:pt x="2446" y="1088"/>
                  </a:cubicBezTo>
                  <a:cubicBezTo>
                    <a:pt x="2446" y="934"/>
                    <a:pt x="2325" y="813"/>
                    <a:pt x="2171" y="813"/>
                  </a:cubicBezTo>
                  <a:lnTo>
                    <a:pt x="1631" y="813"/>
                  </a:lnTo>
                  <a:lnTo>
                    <a:pt x="1631" y="273"/>
                  </a:lnTo>
                  <a:cubicBezTo>
                    <a:pt x="1631" y="122"/>
                    <a:pt x="1509" y="1"/>
                    <a:pt x="1359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5" name="Google Shape;435;p36"/>
          <p:cNvGrpSpPr/>
          <p:nvPr/>
        </p:nvGrpSpPr>
        <p:grpSpPr>
          <a:xfrm>
            <a:off x="608537" y="3358924"/>
            <a:ext cx="482994" cy="385170"/>
            <a:chOff x="5190575" y="1233500"/>
            <a:chExt cx="435200" cy="379100"/>
          </a:xfrm>
        </p:grpSpPr>
        <p:sp>
          <p:nvSpPr>
            <p:cNvPr id="436" name="Google Shape;436;p36"/>
            <p:cNvSpPr/>
            <p:nvPr/>
          </p:nvSpPr>
          <p:spPr>
            <a:xfrm>
              <a:off x="5190575" y="1233500"/>
              <a:ext cx="435200" cy="379100"/>
            </a:xfrm>
            <a:custGeom>
              <a:avLst/>
              <a:gdLst/>
              <a:ahLst/>
              <a:cxnLst/>
              <a:rect l="l" t="t" r="r" b="b"/>
              <a:pathLst>
                <a:path w="17408" h="15164" extrusionOk="0">
                  <a:moveTo>
                    <a:pt x="4955" y="1"/>
                  </a:moveTo>
                  <a:cubicBezTo>
                    <a:pt x="4807" y="1"/>
                    <a:pt x="4658" y="9"/>
                    <a:pt x="4509" y="25"/>
                  </a:cubicBezTo>
                  <a:cubicBezTo>
                    <a:pt x="2701" y="219"/>
                    <a:pt x="1047" y="1594"/>
                    <a:pt x="393" y="3445"/>
                  </a:cubicBezTo>
                  <a:cubicBezTo>
                    <a:pt x="40" y="4443"/>
                    <a:pt x="0" y="5530"/>
                    <a:pt x="269" y="6585"/>
                  </a:cubicBezTo>
                  <a:cubicBezTo>
                    <a:pt x="576" y="7776"/>
                    <a:pt x="1256" y="8909"/>
                    <a:pt x="2303" y="9956"/>
                  </a:cubicBezTo>
                  <a:cubicBezTo>
                    <a:pt x="5526" y="13176"/>
                    <a:pt x="8526" y="15100"/>
                    <a:pt x="8556" y="15121"/>
                  </a:cubicBezTo>
                  <a:cubicBezTo>
                    <a:pt x="8599" y="15150"/>
                    <a:pt x="8649" y="15164"/>
                    <a:pt x="8700" y="15164"/>
                  </a:cubicBezTo>
                  <a:cubicBezTo>
                    <a:pt x="8750" y="15164"/>
                    <a:pt x="8801" y="15150"/>
                    <a:pt x="8844" y="15121"/>
                  </a:cubicBezTo>
                  <a:cubicBezTo>
                    <a:pt x="8876" y="15100"/>
                    <a:pt x="11876" y="13176"/>
                    <a:pt x="15096" y="9956"/>
                  </a:cubicBezTo>
                  <a:cubicBezTo>
                    <a:pt x="16143" y="8909"/>
                    <a:pt x="16829" y="7776"/>
                    <a:pt x="17130" y="6585"/>
                  </a:cubicBezTo>
                  <a:cubicBezTo>
                    <a:pt x="17408" y="5530"/>
                    <a:pt x="17367" y="4443"/>
                    <a:pt x="17015" y="3445"/>
                  </a:cubicBezTo>
                  <a:cubicBezTo>
                    <a:pt x="16361" y="1594"/>
                    <a:pt x="14709" y="219"/>
                    <a:pt x="12898" y="25"/>
                  </a:cubicBezTo>
                  <a:cubicBezTo>
                    <a:pt x="12750" y="9"/>
                    <a:pt x="12602" y="1"/>
                    <a:pt x="12454" y="1"/>
                  </a:cubicBezTo>
                  <a:cubicBezTo>
                    <a:pt x="11792" y="1"/>
                    <a:pt x="11140" y="162"/>
                    <a:pt x="10544" y="474"/>
                  </a:cubicBezTo>
                  <a:cubicBezTo>
                    <a:pt x="9847" y="840"/>
                    <a:pt x="9228" y="1403"/>
                    <a:pt x="8704" y="2153"/>
                  </a:cubicBezTo>
                  <a:cubicBezTo>
                    <a:pt x="8179" y="1403"/>
                    <a:pt x="7560" y="840"/>
                    <a:pt x="6863" y="474"/>
                  </a:cubicBezTo>
                  <a:cubicBezTo>
                    <a:pt x="6270" y="162"/>
                    <a:pt x="5618" y="1"/>
                    <a:pt x="4955" y="1"/>
                  </a:cubicBez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37" name="Google Shape;437;p36"/>
            <p:cNvSpPr/>
            <p:nvPr/>
          </p:nvSpPr>
          <p:spPr>
            <a:xfrm>
              <a:off x="5313725" y="1313150"/>
              <a:ext cx="188825" cy="239475"/>
            </a:xfrm>
            <a:custGeom>
              <a:avLst/>
              <a:gdLst/>
              <a:ahLst/>
              <a:cxnLst/>
              <a:rect l="l" t="t" r="r" b="b"/>
              <a:pathLst>
                <a:path w="7553" h="9579" extrusionOk="0">
                  <a:moveTo>
                    <a:pt x="2971" y="0"/>
                  </a:moveTo>
                  <a:cubicBezTo>
                    <a:pt x="2823" y="0"/>
                    <a:pt x="2702" y="122"/>
                    <a:pt x="2702" y="269"/>
                  </a:cubicBezTo>
                  <a:lnTo>
                    <a:pt x="2702" y="539"/>
                  </a:lnTo>
                  <a:cubicBezTo>
                    <a:pt x="2702" y="687"/>
                    <a:pt x="2823" y="808"/>
                    <a:pt x="2971" y="808"/>
                  </a:cubicBezTo>
                  <a:lnTo>
                    <a:pt x="3374" y="808"/>
                  </a:lnTo>
                  <a:lnTo>
                    <a:pt x="3374" y="5051"/>
                  </a:lnTo>
                  <a:cubicBezTo>
                    <a:pt x="2957" y="4940"/>
                    <a:pt x="2330" y="4663"/>
                    <a:pt x="1978" y="3990"/>
                  </a:cubicBezTo>
                  <a:cubicBezTo>
                    <a:pt x="1496" y="3076"/>
                    <a:pt x="1483" y="2040"/>
                    <a:pt x="1483" y="2021"/>
                  </a:cubicBezTo>
                  <a:cubicBezTo>
                    <a:pt x="1483" y="1798"/>
                    <a:pt x="1303" y="1617"/>
                    <a:pt x="1079" y="1617"/>
                  </a:cubicBezTo>
                  <a:lnTo>
                    <a:pt x="269" y="1617"/>
                  </a:lnTo>
                  <a:cubicBezTo>
                    <a:pt x="121" y="1617"/>
                    <a:pt x="0" y="1739"/>
                    <a:pt x="0" y="1886"/>
                  </a:cubicBezTo>
                  <a:lnTo>
                    <a:pt x="0" y="2156"/>
                  </a:lnTo>
                  <a:cubicBezTo>
                    <a:pt x="0" y="2304"/>
                    <a:pt x="121" y="2425"/>
                    <a:pt x="269" y="2425"/>
                  </a:cubicBezTo>
                  <a:lnTo>
                    <a:pt x="700" y="2425"/>
                  </a:lnTo>
                  <a:cubicBezTo>
                    <a:pt x="746" y="2879"/>
                    <a:pt x="880" y="3646"/>
                    <a:pt x="1262" y="4367"/>
                  </a:cubicBezTo>
                  <a:cubicBezTo>
                    <a:pt x="1816" y="5424"/>
                    <a:pt x="2823" y="5766"/>
                    <a:pt x="3374" y="5882"/>
                  </a:cubicBezTo>
                  <a:lnTo>
                    <a:pt x="3374" y="8771"/>
                  </a:lnTo>
                  <a:lnTo>
                    <a:pt x="2696" y="8771"/>
                  </a:lnTo>
                  <a:cubicBezTo>
                    <a:pt x="2551" y="8771"/>
                    <a:pt x="2427" y="8893"/>
                    <a:pt x="2427" y="9041"/>
                  </a:cubicBezTo>
                  <a:lnTo>
                    <a:pt x="2427" y="9310"/>
                  </a:lnTo>
                  <a:cubicBezTo>
                    <a:pt x="2427" y="9458"/>
                    <a:pt x="2551" y="9579"/>
                    <a:pt x="2696" y="9579"/>
                  </a:cubicBezTo>
                  <a:lnTo>
                    <a:pt x="4857" y="9579"/>
                  </a:lnTo>
                  <a:cubicBezTo>
                    <a:pt x="5005" y="9579"/>
                    <a:pt x="5126" y="9458"/>
                    <a:pt x="5126" y="9310"/>
                  </a:cubicBezTo>
                  <a:lnTo>
                    <a:pt x="5126" y="9041"/>
                  </a:lnTo>
                  <a:cubicBezTo>
                    <a:pt x="5126" y="8893"/>
                    <a:pt x="5005" y="8771"/>
                    <a:pt x="4857" y="8771"/>
                  </a:cubicBezTo>
                  <a:lnTo>
                    <a:pt x="4181" y="8771"/>
                  </a:lnTo>
                  <a:lnTo>
                    <a:pt x="4181" y="5882"/>
                  </a:lnTo>
                  <a:cubicBezTo>
                    <a:pt x="4733" y="5772"/>
                    <a:pt x="5736" y="5424"/>
                    <a:pt x="6293" y="4367"/>
                  </a:cubicBezTo>
                  <a:cubicBezTo>
                    <a:pt x="6673" y="3646"/>
                    <a:pt x="6807" y="2879"/>
                    <a:pt x="6853" y="2425"/>
                  </a:cubicBezTo>
                  <a:lnTo>
                    <a:pt x="7284" y="2425"/>
                  </a:lnTo>
                  <a:cubicBezTo>
                    <a:pt x="7431" y="2425"/>
                    <a:pt x="7553" y="2304"/>
                    <a:pt x="7553" y="2156"/>
                  </a:cubicBezTo>
                  <a:lnTo>
                    <a:pt x="7553" y="1886"/>
                  </a:lnTo>
                  <a:cubicBezTo>
                    <a:pt x="7553" y="1739"/>
                    <a:pt x="7431" y="1617"/>
                    <a:pt x="7284" y="1617"/>
                  </a:cubicBezTo>
                  <a:lnTo>
                    <a:pt x="6479" y="1615"/>
                  </a:lnTo>
                  <a:cubicBezTo>
                    <a:pt x="6256" y="1615"/>
                    <a:pt x="6075" y="1795"/>
                    <a:pt x="6075" y="2018"/>
                  </a:cubicBezTo>
                  <a:cubicBezTo>
                    <a:pt x="6075" y="2026"/>
                    <a:pt x="6065" y="3070"/>
                    <a:pt x="5580" y="3988"/>
                  </a:cubicBezTo>
                  <a:cubicBezTo>
                    <a:pt x="5223" y="4663"/>
                    <a:pt x="4601" y="4938"/>
                    <a:pt x="4184" y="5048"/>
                  </a:cubicBezTo>
                  <a:lnTo>
                    <a:pt x="4184" y="808"/>
                  </a:lnTo>
                  <a:lnTo>
                    <a:pt x="4588" y="808"/>
                  </a:lnTo>
                  <a:cubicBezTo>
                    <a:pt x="4736" y="808"/>
                    <a:pt x="4857" y="687"/>
                    <a:pt x="4857" y="539"/>
                  </a:cubicBezTo>
                  <a:lnTo>
                    <a:pt x="4857" y="269"/>
                  </a:lnTo>
                  <a:cubicBezTo>
                    <a:pt x="4857" y="122"/>
                    <a:pt x="4736" y="0"/>
                    <a:pt x="4588" y="0"/>
                  </a:cubicBez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1" name="Google Shape;1974;p60" descr="Timeline background shape">
            <a:extLst>
              <a:ext uri="{FF2B5EF4-FFF2-40B4-BE49-F238E27FC236}">
                <a16:creationId xmlns:a16="http://schemas.microsoft.com/office/drawing/2014/main" id="{07339961-D31D-4A9A-8766-309500622C86}"/>
              </a:ext>
            </a:extLst>
          </p:cNvPr>
          <p:cNvSpPr/>
          <p:nvPr/>
        </p:nvSpPr>
        <p:spPr>
          <a:xfrm>
            <a:off x="1464972" y="2308419"/>
            <a:ext cx="5875998" cy="157677"/>
          </a:xfrm>
          <a:prstGeom prst="homePlate">
            <a:avLst>
              <a:gd name="adj" fmla="val 50000"/>
            </a:avLst>
          </a:prstGeom>
          <a:solidFill>
            <a:schemeClr val="accent1"/>
          </a:solidFill>
          <a:ln w="9525" cap="flat" cmpd="sng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2" name="Google Shape;169;p28">
            <a:extLst>
              <a:ext uri="{FF2B5EF4-FFF2-40B4-BE49-F238E27FC236}">
                <a16:creationId xmlns:a16="http://schemas.microsoft.com/office/drawing/2014/main" id="{0399CEF4-B1D3-4924-921C-4CFF0A8B79E2}"/>
              </a:ext>
            </a:extLst>
          </p:cNvPr>
          <p:cNvSpPr txBox="1">
            <a:spLocks/>
          </p:cNvSpPr>
          <p:nvPr/>
        </p:nvSpPr>
        <p:spPr>
          <a:xfrm>
            <a:off x="1728163" y="2486751"/>
            <a:ext cx="28395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spcAft>
                <a:spcPts val="1200"/>
              </a:spcAft>
            </a:pPr>
            <a:r>
              <a:rPr lang="hr-HR" dirty="0"/>
              <a:t>Sally</a:t>
            </a:r>
            <a:endParaRPr lang="fr-FR" dirty="0"/>
          </a:p>
        </p:txBody>
      </p:sp>
      <p:sp>
        <p:nvSpPr>
          <p:cNvPr id="43" name="Google Shape;410;p36">
            <a:extLst>
              <a:ext uri="{FF2B5EF4-FFF2-40B4-BE49-F238E27FC236}">
                <a16:creationId xmlns:a16="http://schemas.microsoft.com/office/drawing/2014/main" id="{6DA08946-758D-4940-B62E-0BF4B05AABCC}"/>
              </a:ext>
            </a:extLst>
          </p:cNvPr>
          <p:cNvSpPr txBox="1">
            <a:spLocks/>
          </p:cNvSpPr>
          <p:nvPr/>
        </p:nvSpPr>
        <p:spPr>
          <a:xfrm>
            <a:off x="5261772" y="1982915"/>
            <a:ext cx="809575" cy="3221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Yanone Kaffeesatz"/>
              <a:buNone/>
              <a:defRPr sz="2400" b="0" i="0" u="none" strike="noStrike" cap="none">
                <a:solidFill>
                  <a:schemeClr val="dk1"/>
                </a:solidFill>
                <a:latin typeface="Arima Madurai"/>
                <a:ea typeface="Arima Madurai"/>
                <a:cs typeface="Arima Madurai"/>
                <a:sym typeface="Arima Madurai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Yanone Kaffeesatz"/>
              <a:buNone/>
              <a:defRPr sz="2400" b="0" i="0" u="none" strike="noStrike" cap="none">
                <a:solidFill>
                  <a:schemeClr val="dk1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Yanone Kaffeesatz"/>
              <a:buNone/>
              <a:defRPr sz="2400" b="0" i="0" u="none" strike="noStrike" cap="none">
                <a:solidFill>
                  <a:schemeClr val="dk1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Yanone Kaffeesatz"/>
              <a:buNone/>
              <a:defRPr sz="2400" b="0" i="0" u="none" strike="noStrike" cap="none">
                <a:solidFill>
                  <a:schemeClr val="dk1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Yanone Kaffeesatz"/>
              <a:buNone/>
              <a:defRPr sz="2400" b="0" i="0" u="none" strike="noStrike" cap="none">
                <a:solidFill>
                  <a:schemeClr val="dk1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Yanone Kaffeesatz"/>
              <a:buNone/>
              <a:defRPr sz="2400" b="0" i="0" u="none" strike="noStrike" cap="none">
                <a:solidFill>
                  <a:schemeClr val="dk1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Yanone Kaffeesatz"/>
              <a:buNone/>
              <a:defRPr sz="2400" b="0" i="0" u="none" strike="noStrike" cap="none">
                <a:solidFill>
                  <a:schemeClr val="dk1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Yanone Kaffeesatz"/>
              <a:buNone/>
              <a:defRPr sz="2400" b="0" i="0" u="none" strike="noStrike" cap="none">
                <a:solidFill>
                  <a:schemeClr val="dk1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Yanone Kaffeesatz"/>
              <a:buNone/>
              <a:defRPr sz="2400" b="0" i="0" u="none" strike="noStrike" cap="none">
                <a:solidFill>
                  <a:schemeClr val="dk1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9pPr>
          </a:lstStyle>
          <a:p>
            <a:pPr marL="0" indent="0"/>
            <a:r>
              <a:rPr lang="hr-HR" sz="1400" dirty="0"/>
              <a:t>90%</a:t>
            </a:r>
          </a:p>
        </p:txBody>
      </p:sp>
      <p:sp>
        <p:nvSpPr>
          <p:cNvPr id="44" name="Google Shape;410;p36">
            <a:extLst>
              <a:ext uri="{FF2B5EF4-FFF2-40B4-BE49-F238E27FC236}">
                <a16:creationId xmlns:a16="http://schemas.microsoft.com/office/drawing/2014/main" id="{81A8E9AC-F1C6-4085-A242-3808AA7256DA}"/>
              </a:ext>
            </a:extLst>
          </p:cNvPr>
          <p:cNvSpPr txBox="1">
            <a:spLocks/>
          </p:cNvSpPr>
          <p:nvPr/>
        </p:nvSpPr>
        <p:spPr>
          <a:xfrm>
            <a:off x="6184991" y="1982915"/>
            <a:ext cx="1453455" cy="3221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Yanone Kaffeesatz"/>
              <a:buNone/>
              <a:defRPr sz="2400" b="0" i="0" u="none" strike="noStrike" cap="none">
                <a:solidFill>
                  <a:schemeClr val="dk1"/>
                </a:solidFill>
                <a:latin typeface="Arima Madurai"/>
                <a:ea typeface="Arima Madurai"/>
                <a:cs typeface="Arima Madurai"/>
                <a:sym typeface="Arima Madurai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Yanone Kaffeesatz"/>
              <a:buNone/>
              <a:defRPr sz="2400" b="0" i="0" u="none" strike="noStrike" cap="none">
                <a:solidFill>
                  <a:schemeClr val="dk1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Yanone Kaffeesatz"/>
              <a:buNone/>
              <a:defRPr sz="2400" b="0" i="0" u="none" strike="noStrike" cap="none">
                <a:solidFill>
                  <a:schemeClr val="dk1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Yanone Kaffeesatz"/>
              <a:buNone/>
              <a:defRPr sz="2400" b="0" i="0" u="none" strike="noStrike" cap="none">
                <a:solidFill>
                  <a:schemeClr val="dk1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Yanone Kaffeesatz"/>
              <a:buNone/>
              <a:defRPr sz="2400" b="0" i="0" u="none" strike="noStrike" cap="none">
                <a:solidFill>
                  <a:schemeClr val="dk1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Yanone Kaffeesatz"/>
              <a:buNone/>
              <a:defRPr sz="2400" b="0" i="0" u="none" strike="noStrike" cap="none">
                <a:solidFill>
                  <a:schemeClr val="dk1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Yanone Kaffeesatz"/>
              <a:buNone/>
              <a:defRPr sz="2400" b="0" i="0" u="none" strike="noStrike" cap="none">
                <a:solidFill>
                  <a:schemeClr val="dk1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Yanone Kaffeesatz"/>
              <a:buNone/>
              <a:defRPr sz="2400" b="0" i="0" u="none" strike="noStrike" cap="none">
                <a:solidFill>
                  <a:schemeClr val="dk1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Yanone Kaffeesatz"/>
              <a:buNone/>
              <a:defRPr sz="2400" b="0" i="0" u="none" strike="noStrike" cap="none">
                <a:solidFill>
                  <a:schemeClr val="dk1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9pPr>
          </a:lstStyle>
          <a:p>
            <a:pPr marL="0" indent="0"/>
            <a:r>
              <a:rPr lang="hr-HR" sz="1400" dirty="0"/>
              <a:t>100% uspjeha</a:t>
            </a:r>
          </a:p>
        </p:txBody>
      </p:sp>
      <p:sp>
        <p:nvSpPr>
          <p:cNvPr id="45" name="Google Shape;169;p28">
            <a:extLst>
              <a:ext uri="{FF2B5EF4-FFF2-40B4-BE49-F238E27FC236}">
                <a16:creationId xmlns:a16="http://schemas.microsoft.com/office/drawing/2014/main" id="{835E9199-51DF-46E4-9AC5-A107CB8005AC}"/>
              </a:ext>
            </a:extLst>
          </p:cNvPr>
          <p:cNvSpPr txBox="1">
            <a:spLocks/>
          </p:cNvSpPr>
          <p:nvPr/>
        </p:nvSpPr>
        <p:spPr>
          <a:xfrm>
            <a:off x="5848687" y="2525613"/>
            <a:ext cx="28395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spcAft>
                <a:spcPts val="1200"/>
              </a:spcAft>
            </a:pPr>
            <a:r>
              <a:rPr lang="hr-HR" dirty="0"/>
              <a:t>Superioran student</a:t>
            </a:r>
            <a:endParaRPr lang="fr-FR" dirty="0"/>
          </a:p>
        </p:txBody>
      </p:sp>
      <p:sp>
        <p:nvSpPr>
          <p:cNvPr id="35" name="Google Shape;169;p28">
            <a:extLst>
              <a:ext uri="{FF2B5EF4-FFF2-40B4-BE49-F238E27FC236}">
                <a16:creationId xmlns:a16="http://schemas.microsoft.com/office/drawing/2014/main" id="{1081540D-8FF3-4021-A0D4-FDF5A5A65926}"/>
              </a:ext>
            </a:extLst>
          </p:cNvPr>
          <p:cNvSpPr txBox="1">
            <a:spLocks/>
          </p:cNvSpPr>
          <p:nvPr/>
        </p:nvSpPr>
        <p:spPr>
          <a:xfrm>
            <a:off x="1660767" y="2449467"/>
            <a:ext cx="2877926" cy="584285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spcAft>
                <a:spcPts val="1200"/>
              </a:spcAft>
            </a:pPr>
            <a:r>
              <a:rPr lang="hr-HR" dirty="0"/>
              <a:t>Jack</a:t>
            </a:r>
            <a:endParaRPr lang="fr-FR" dirty="0"/>
          </a:p>
        </p:txBody>
      </p:sp>
      <p:sp>
        <p:nvSpPr>
          <p:cNvPr id="36" name="Google Shape;169;p28">
            <a:extLst>
              <a:ext uri="{FF2B5EF4-FFF2-40B4-BE49-F238E27FC236}">
                <a16:creationId xmlns:a16="http://schemas.microsoft.com/office/drawing/2014/main" id="{619EDB28-3096-41DA-B3EB-48A6A765F76C}"/>
              </a:ext>
            </a:extLst>
          </p:cNvPr>
          <p:cNvSpPr txBox="1">
            <a:spLocks/>
          </p:cNvSpPr>
          <p:nvPr/>
        </p:nvSpPr>
        <p:spPr>
          <a:xfrm>
            <a:off x="2794430" y="2472023"/>
            <a:ext cx="2839500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spcAft>
                <a:spcPts val="1200"/>
              </a:spcAft>
            </a:pPr>
            <a:r>
              <a:rPr lang="hr-HR" dirty="0"/>
              <a:t>Sally</a:t>
            </a:r>
            <a:endParaRPr lang="fr-FR" dirty="0"/>
          </a:p>
        </p:txBody>
      </p:sp>
      <p:sp>
        <p:nvSpPr>
          <p:cNvPr id="37" name="Google Shape;169;p28">
            <a:extLst>
              <a:ext uri="{FF2B5EF4-FFF2-40B4-BE49-F238E27FC236}">
                <a16:creationId xmlns:a16="http://schemas.microsoft.com/office/drawing/2014/main" id="{27E35882-CA09-4C4C-8A5E-31FE6DBF89C7}"/>
              </a:ext>
            </a:extLst>
          </p:cNvPr>
          <p:cNvSpPr txBox="1">
            <a:spLocks/>
          </p:cNvSpPr>
          <p:nvPr/>
        </p:nvSpPr>
        <p:spPr>
          <a:xfrm>
            <a:off x="1469136" y="2754122"/>
            <a:ext cx="1121647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spcAft>
                <a:spcPts val="1200"/>
              </a:spcAft>
            </a:pPr>
            <a:r>
              <a:rPr lang="hr-HR" dirty="0"/>
              <a:t>Student koji se trudi, ali dobiva loše ocjene</a:t>
            </a:r>
            <a:endParaRPr lang="fr-FR" dirty="0"/>
          </a:p>
        </p:txBody>
      </p:sp>
      <p:sp>
        <p:nvSpPr>
          <p:cNvPr id="38" name="Google Shape;169;p28">
            <a:extLst>
              <a:ext uri="{FF2B5EF4-FFF2-40B4-BE49-F238E27FC236}">
                <a16:creationId xmlns:a16="http://schemas.microsoft.com/office/drawing/2014/main" id="{D8A5A19E-1B28-4FB0-ADD9-8904A6D9DFFD}"/>
              </a:ext>
            </a:extLst>
          </p:cNvPr>
          <p:cNvSpPr txBox="1">
            <a:spLocks/>
          </p:cNvSpPr>
          <p:nvPr/>
        </p:nvSpPr>
        <p:spPr>
          <a:xfrm>
            <a:off x="2642180" y="2476492"/>
            <a:ext cx="1932416" cy="598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spcAft>
                <a:spcPts val="1200"/>
              </a:spcAft>
            </a:pPr>
            <a:r>
              <a:rPr lang="hr-HR" dirty="0"/>
              <a:t>Jack</a:t>
            </a:r>
            <a:endParaRPr lang="fr-FR" dirty="0"/>
          </a:p>
        </p:txBody>
      </p:sp>
      <p:sp>
        <p:nvSpPr>
          <p:cNvPr id="39" name="Google Shape;169;p28">
            <a:extLst>
              <a:ext uri="{FF2B5EF4-FFF2-40B4-BE49-F238E27FC236}">
                <a16:creationId xmlns:a16="http://schemas.microsoft.com/office/drawing/2014/main" id="{29CAD495-0639-42C8-9B34-DE1D5D1DEAC8}"/>
              </a:ext>
            </a:extLst>
          </p:cNvPr>
          <p:cNvSpPr txBox="1">
            <a:spLocks/>
          </p:cNvSpPr>
          <p:nvPr/>
        </p:nvSpPr>
        <p:spPr>
          <a:xfrm>
            <a:off x="3639314" y="2531324"/>
            <a:ext cx="1932416" cy="51569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spcAft>
                <a:spcPts val="1200"/>
              </a:spcAft>
            </a:pPr>
            <a:r>
              <a:rPr lang="hr-HR" dirty="0"/>
              <a:t>Sally</a:t>
            </a:r>
            <a:endParaRPr lang="fr-FR" dirty="0"/>
          </a:p>
        </p:txBody>
      </p:sp>
      <p:sp>
        <p:nvSpPr>
          <p:cNvPr id="40" name="Google Shape;169;p28">
            <a:extLst>
              <a:ext uri="{FF2B5EF4-FFF2-40B4-BE49-F238E27FC236}">
                <a16:creationId xmlns:a16="http://schemas.microsoft.com/office/drawing/2014/main" id="{6A89E2BD-5C48-4BA4-A272-B0035BF22A08}"/>
              </a:ext>
            </a:extLst>
          </p:cNvPr>
          <p:cNvSpPr txBox="1">
            <a:spLocks/>
          </p:cNvSpPr>
          <p:nvPr/>
        </p:nvSpPr>
        <p:spPr>
          <a:xfrm>
            <a:off x="1471676" y="2592196"/>
            <a:ext cx="1205246" cy="51569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spcAft>
                <a:spcPts val="1200"/>
              </a:spcAft>
            </a:pPr>
            <a:r>
              <a:rPr lang="hr-HR" dirty="0"/>
              <a:t>Student koji ne radi ništa</a:t>
            </a:r>
            <a:endParaRPr lang="fr-FR" dirty="0"/>
          </a:p>
        </p:txBody>
      </p:sp>
      <p:sp>
        <p:nvSpPr>
          <p:cNvPr id="47" name="Google Shape;169;p28">
            <a:extLst>
              <a:ext uri="{FF2B5EF4-FFF2-40B4-BE49-F238E27FC236}">
                <a16:creationId xmlns:a16="http://schemas.microsoft.com/office/drawing/2014/main" id="{39B073B1-36D9-411B-B615-8AEB77E45F48}"/>
              </a:ext>
            </a:extLst>
          </p:cNvPr>
          <p:cNvSpPr txBox="1">
            <a:spLocks/>
          </p:cNvSpPr>
          <p:nvPr/>
        </p:nvSpPr>
        <p:spPr>
          <a:xfrm>
            <a:off x="2504689" y="2828773"/>
            <a:ext cx="1321270" cy="51569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spcAft>
                <a:spcPts val="1200"/>
              </a:spcAft>
            </a:pPr>
            <a:r>
              <a:rPr lang="hr-HR" dirty="0"/>
              <a:t>Student koji se trudi, ali dobiva loše ocjene</a:t>
            </a:r>
            <a:endParaRPr lang="fr-FR" dirty="0"/>
          </a:p>
        </p:txBody>
      </p:sp>
      <p:sp>
        <p:nvSpPr>
          <p:cNvPr id="48" name="Google Shape;169;p28">
            <a:extLst>
              <a:ext uri="{FF2B5EF4-FFF2-40B4-BE49-F238E27FC236}">
                <a16:creationId xmlns:a16="http://schemas.microsoft.com/office/drawing/2014/main" id="{C6514A9E-90C4-427D-B6C0-781B6D36F711}"/>
              </a:ext>
            </a:extLst>
          </p:cNvPr>
          <p:cNvSpPr txBox="1">
            <a:spLocks/>
          </p:cNvSpPr>
          <p:nvPr/>
        </p:nvSpPr>
        <p:spPr>
          <a:xfrm>
            <a:off x="3623593" y="2586491"/>
            <a:ext cx="1932416" cy="51569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spcAft>
                <a:spcPts val="1200"/>
              </a:spcAft>
            </a:pPr>
            <a:r>
              <a:rPr lang="hr-HR" dirty="0"/>
              <a:t>Jack</a:t>
            </a:r>
            <a:endParaRPr lang="fr-FR" dirty="0"/>
          </a:p>
        </p:txBody>
      </p:sp>
      <p:sp>
        <p:nvSpPr>
          <p:cNvPr id="49" name="Google Shape;169;p28">
            <a:extLst>
              <a:ext uri="{FF2B5EF4-FFF2-40B4-BE49-F238E27FC236}">
                <a16:creationId xmlns:a16="http://schemas.microsoft.com/office/drawing/2014/main" id="{B08BBAB1-6B4D-4658-9C1F-C9040D0546F9}"/>
              </a:ext>
            </a:extLst>
          </p:cNvPr>
          <p:cNvSpPr txBox="1">
            <a:spLocks/>
          </p:cNvSpPr>
          <p:nvPr/>
        </p:nvSpPr>
        <p:spPr>
          <a:xfrm>
            <a:off x="4589801" y="2579542"/>
            <a:ext cx="1932416" cy="515697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>
              <a:spcAft>
                <a:spcPts val="1200"/>
              </a:spcAft>
            </a:pPr>
            <a:r>
              <a:rPr lang="hr-HR" dirty="0"/>
              <a:t>Sally</a:t>
            </a:r>
            <a:endParaRPr lang="fr-FR" dirty="0"/>
          </a:p>
        </p:txBody>
      </p:sp>
      <p:sp>
        <p:nvSpPr>
          <p:cNvPr id="2" name="Oval 1">
            <a:extLst>
              <a:ext uri="{FF2B5EF4-FFF2-40B4-BE49-F238E27FC236}">
                <a16:creationId xmlns:a16="http://schemas.microsoft.com/office/drawing/2014/main" id="{05E1248B-5454-4221-93F5-F052ECB5C217}"/>
              </a:ext>
            </a:extLst>
          </p:cNvPr>
          <p:cNvSpPr/>
          <p:nvPr/>
        </p:nvSpPr>
        <p:spPr>
          <a:xfrm>
            <a:off x="4446142" y="1786985"/>
            <a:ext cx="982574" cy="1516301"/>
          </a:xfrm>
          <a:prstGeom prst="ellipse">
            <a:avLst/>
          </a:prstGeom>
          <a:noFill/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hr-HR"/>
          </a:p>
        </p:txBody>
      </p:sp>
      <p:sp>
        <p:nvSpPr>
          <p:cNvPr id="52" name="Google Shape;410;p36">
            <a:extLst>
              <a:ext uri="{FF2B5EF4-FFF2-40B4-BE49-F238E27FC236}">
                <a16:creationId xmlns:a16="http://schemas.microsoft.com/office/drawing/2014/main" id="{D5F322F1-CF20-4D9E-A7C6-B9B671BBA9D0}"/>
              </a:ext>
            </a:extLst>
          </p:cNvPr>
          <p:cNvSpPr txBox="1">
            <a:spLocks/>
          </p:cNvSpPr>
          <p:nvPr/>
        </p:nvSpPr>
        <p:spPr>
          <a:xfrm>
            <a:off x="4452197" y="1996363"/>
            <a:ext cx="809575" cy="32212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L="457200" marR="0" lvl="0" indent="-33020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Yanone Kaffeesatz"/>
              <a:buNone/>
              <a:defRPr sz="2400" b="0" i="0" u="none" strike="noStrike" cap="none">
                <a:solidFill>
                  <a:schemeClr val="dk1"/>
                </a:solidFill>
                <a:latin typeface="Arima Madurai"/>
                <a:ea typeface="Arima Madurai"/>
                <a:cs typeface="Arima Madurai"/>
                <a:sym typeface="Arima Madurai"/>
              </a:defRPr>
            </a:lvl1pPr>
            <a:lvl2pPr marL="914400" marR="0" lvl="1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Yanone Kaffeesatz"/>
              <a:buNone/>
              <a:defRPr sz="2400" b="0" i="0" u="none" strike="noStrike" cap="none">
                <a:solidFill>
                  <a:schemeClr val="dk1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2pPr>
            <a:lvl3pPr marL="1371600" marR="0" lvl="2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Yanone Kaffeesatz"/>
              <a:buNone/>
              <a:defRPr sz="2400" b="0" i="0" u="none" strike="noStrike" cap="none">
                <a:solidFill>
                  <a:schemeClr val="dk1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3pPr>
            <a:lvl4pPr marL="1828800" marR="0" lvl="3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Yanone Kaffeesatz"/>
              <a:buNone/>
              <a:defRPr sz="2400" b="0" i="0" u="none" strike="noStrike" cap="none">
                <a:solidFill>
                  <a:schemeClr val="dk1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4pPr>
            <a:lvl5pPr marL="2286000" marR="0" lvl="4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Yanone Kaffeesatz"/>
              <a:buNone/>
              <a:defRPr sz="2400" b="0" i="0" u="none" strike="noStrike" cap="none">
                <a:solidFill>
                  <a:schemeClr val="dk1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5pPr>
            <a:lvl6pPr marL="2743200" marR="0" lvl="5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Yanone Kaffeesatz"/>
              <a:buNone/>
              <a:defRPr sz="2400" b="0" i="0" u="none" strike="noStrike" cap="none">
                <a:solidFill>
                  <a:schemeClr val="dk1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6pPr>
            <a:lvl7pPr marL="3200400" marR="0" lvl="6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Yanone Kaffeesatz"/>
              <a:buNone/>
              <a:defRPr sz="2400" b="0" i="0" u="none" strike="noStrike" cap="none">
                <a:solidFill>
                  <a:schemeClr val="dk1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7pPr>
            <a:lvl8pPr marL="3657600" marR="0" lvl="7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Yanone Kaffeesatz"/>
              <a:buNone/>
              <a:defRPr sz="2400" b="0" i="0" u="none" strike="noStrike" cap="none">
                <a:solidFill>
                  <a:schemeClr val="dk1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8pPr>
            <a:lvl9pPr marL="4114800" marR="0" lvl="8" indent="-33020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Yanone Kaffeesatz"/>
              <a:buNone/>
              <a:defRPr sz="2400" b="0" i="0" u="none" strike="noStrike" cap="none">
                <a:solidFill>
                  <a:schemeClr val="dk1"/>
                </a:solidFill>
                <a:latin typeface="Yanone Kaffeesatz"/>
                <a:ea typeface="Yanone Kaffeesatz"/>
                <a:cs typeface="Yanone Kaffeesatz"/>
                <a:sym typeface="Yanone Kaffeesatz"/>
              </a:defRPr>
            </a:lvl9pPr>
          </a:lstStyle>
          <a:p>
            <a:pPr marL="0" indent="0"/>
            <a:r>
              <a:rPr lang="hr-HR" sz="1400" dirty="0"/>
              <a:t>75%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  <p:bldP spid="42" grpId="1"/>
      <p:bldP spid="45" grpId="0"/>
      <p:bldP spid="35" grpId="0"/>
      <p:bldP spid="35" grpId="1"/>
      <p:bldP spid="36" grpId="0"/>
      <p:bldP spid="36" grpId="1"/>
      <p:bldP spid="37" grpId="0"/>
      <p:bldP spid="37" grpId="1"/>
      <p:bldP spid="38" grpId="0"/>
      <p:bldP spid="38" grpId="1"/>
      <p:bldP spid="39" grpId="0"/>
      <p:bldP spid="39" grpId="1"/>
      <p:bldP spid="40" grpId="0"/>
      <p:bldP spid="47" grpId="0"/>
      <p:bldP spid="48" grpId="0"/>
      <p:bldP spid="49" grpId="0"/>
      <p:bldP spid="2" grpId="0" animBg="1"/>
      <p:bldP spid="52" grpId="0"/>
    </p:bldLst>
  </p:timing>
</p:sld>
</file>

<file path=ppt/theme/theme1.xml><?xml version="1.0" encoding="utf-8"?>
<a:theme xmlns:a="http://schemas.openxmlformats.org/drawingml/2006/main" name="Cas clinique sur la mémoire épisodique by Slidesgo">
  <a:themeElements>
    <a:clrScheme name="Simple Light">
      <a:dk1>
        <a:srgbClr val="262425"/>
      </a:dk1>
      <a:lt1>
        <a:srgbClr val="FFFFFF"/>
      </a:lt1>
      <a:dk2>
        <a:srgbClr val="F6EEDC"/>
      </a:dk2>
      <a:lt2>
        <a:srgbClr val="0071B6"/>
      </a:lt2>
      <a:accent1>
        <a:srgbClr val="FF6800"/>
      </a:accent1>
      <a:accent2>
        <a:srgbClr val="F1A400"/>
      </a:accent2>
      <a:accent3>
        <a:srgbClr val="8F4600"/>
      </a:accent3>
      <a:accent4>
        <a:srgbClr val="FFFFFF"/>
      </a:accent4>
      <a:accent5>
        <a:srgbClr val="FFFFFF"/>
      </a:accent5>
      <a:accent6>
        <a:srgbClr val="FFFFFF"/>
      </a:accent6>
      <a:hlink>
        <a:srgbClr val="262425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1010</TotalTime>
  <Words>330</Words>
  <Application>Microsoft Office PowerPoint</Application>
  <PresentationFormat>On-screen Show (16:9)</PresentationFormat>
  <Paragraphs>103</Paragraphs>
  <Slides>10</Slides>
  <Notes>10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Arima Madurai</vt:lpstr>
      <vt:lpstr>Arial</vt:lpstr>
      <vt:lpstr>Yanone Kaffeesatz</vt:lpstr>
      <vt:lpstr>Didact Gothic</vt:lpstr>
      <vt:lpstr>Caveat</vt:lpstr>
      <vt:lpstr>Wingdings</vt:lpstr>
      <vt:lpstr>Josefin Slab</vt:lpstr>
      <vt:lpstr>Cas clinique sur la mémoire épisodique by Slidesgo</vt:lpstr>
      <vt:lpstr>POSREDUJUĆA VJEROVANJA</vt:lpstr>
      <vt:lpstr>KOGNITIVNA KONCEPTUALIZACIJA</vt:lpstr>
      <vt:lpstr>KOGNITIVNA KONCEPTUALIZACIJA</vt:lpstr>
      <vt:lpstr>IDENTIFIKACIJA POSREDUJUĆIH VJEROVANJA</vt:lpstr>
      <vt:lpstr>Tehnika silazne strelice</vt:lpstr>
      <vt:lpstr>MODIFIKACIJA VJEROVANJA</vt:lpstr>
      <vt:lpstr>MODIFIKACIJA VJEROVANJA</vt:lpstr>
      <vt:lpstr>STRATEGIJE ZA MODIFIKACIJU VJEROVANJA</vt:lpstr>
      <vt:lpstr>Kognitivni kontinuum za modifikaciju vjerovanja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POSREDUJUĆA VJEROVANJA</dc:title>
  <dc:creator>NiMi</dc:creator>
  <cp:lastModifiedBy>hubikotvr@outlook.com</cp:lastModifiedBy>
  <cp:revision>7</cp:revision>
  <dcterms:modified xsi:type="dcterms:W3CDTF">2021-09-10T11:11:34Z</dcterms:modified>
</cp:coreProperties>
</file>